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8" r:id="rId3"/>
    <p:sldId id="261" r:id="rId4"/>
    <p:sldId id="291" r:id="rId5"/>
    <p:sldId id="285" r:id="rId6"/>
    <p:sldId id="290" r:id="rId7"/>
    <p:sldId id="286" r:id="rId8"/>
    <p:sldId id="292" r:id="rId9"/>
    <p:sldId id="287" r:id="rId10"/>
    <p:sldId id="288" r:id="rId11"/>
    <p:sldId id="293" r:id="rId12"/>
    <p:sldId id="294" r:id="rId13"/>
    <p:sldId id="295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81850" autoAdjust="0"/>
  </p:normalViewPr>
  <p:slideViewPr>
    <p:cSldViewPr>
      <p:cViewPr>
        <p:scale>
          <a:sx n="80" d="100"/>
          <a:sy n="80" d="100"/>
        </p:scale>
        <p:origin x="-108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96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73B6F-2440-415E-BC75-9A16346FA1E6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2ACD-A8FA-4769-8535-E1261E049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9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2ACD-A8FA-4769-8535-E1261E0494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4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Intended – didn’t really vary according to how explicit the policies were – stakeholders and methods example</a:t>
            </a:r>
          </a:p>
          <a:p>
            <a:endParaRPr lang="en-US" dirty="0" smtClean="0"/>
          </a:p>
          <a:p>
            <a:r>
              <a:rPr lang="en-US" dirty="0" smtClean="0"/>
              <a:t>Unintended – evaluator</a:t>
            </a:r>
            <a:r>
              <a:rPr lang="en-US" baseline="0" dirty="0" smtClean="0"/>
              <a:t> </a:t>
            </a:r>
            <a:r>
              <a:rPr lang="en-US" baseline="0" smtClean="0"/>
              <a:t>selection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2ACD-A8FA-4769-8535-E1261E0494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1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Intended – didn’t really vary according to how explicit the policies were – stakeholders and methods example</a:t>
            </a:r>
          </a:p>
          <a:p>
            <a:endParaRPr lang="en-US" dirty="0" smtClean="0"/>
          </a:p>
          <a:p>
            <a:r>
              <a:rPr lang="en-US" dirty="0" smtClean="0"/>
              <a:t>Unintended – evaluator</a:t>
            </a:r>
            <a:r>
              <a:rPr lang="en-US" baseline="0" dirty="0" smtClean="0"/>
              <a:t> </a:t>
            </a:r>
            <a:r>
              <a:rPr lang="en-US" baseline="0" smtClean="0"/>
              <a:t>selection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2ACD-A8FA-4769-8535-E1261E0494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1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Conduit through which why statements </a:t>
            </a:r>
          </a:p>
          <a:p>
            <a:r>
              <a:rPr lang="en-US" dirty="0" smtClean="0"/>
              <a:t>Opportunity to articulate reasoning and communicate how big ideas become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2ACD-A8FA-4769-8535-E1261E0494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95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Conduit through which why statements </a:t>
            </a:r>
          </a:p>
          <a:p>
            <a:r>
              <a:rPr lang="en-US" dirty="0" smtClean="0"/>
              <a:t>Opportunity to articulate reasoning and communicate how big ideas become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2ACD-A8FA-4769-8535-E1261E0494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95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2ACD-A8FA-4769-8535-E1261E0494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95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C2ACD-A8FA-4769-8535-E1261E0494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676400"/>
            <a:ext cx="5935133" cy="18288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05200"/>
            <a:ext cx="5943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3200" cy="16630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295291"/>
            <a:ext cx="3733800" cy="1562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743200" cy="16630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295291"/>
            <a:ext cx="3733800" cy="156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73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5" r="67708" b="26689"/>
          <a:stretch/>
        </p:blipFill>
        <p:spPr>
          <a:xfrm>
            <a:off x="7924800" y="5867400"/>
            <a:ext cx="774166" cy="990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5" r="67708" b="26689"/>
          <a:stretch/>
        </p:blipFill>
        <p:spPr>
          <a:xfrm>
            <a:off x="7924800" y="5867400"/>
            <a:ext cx="774166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14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46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0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00200"/>
            <a:ext cx="5935133" cy="1828800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020" y="4572001"/>
            <a:ext cx="221598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2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93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00200"/>
            <a:ext cx="5935133" cy="1828800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020" y="4572001"/>
            <a:ext cx="221598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2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04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49A4B-A89B-4F8D-8D08-C6D95EE969C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C1B0E-F52B-4D01-B9D3-113C8BEE7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3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5" r:id="rId7"/>
    <p:sldLayoutId id="2147483673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Policies in the Field</a:t>
            </a:r>
            <a:br>
              <a:rPr lang="en-US" dirty="0" smtClean="0"/>
            </a:br>
            <a:r>
              <a:rPr lang="en-US" sz="3600" i="1" dirty="0" smtClean="0"/>
              <a:t>Lessons from a Foundation Investigation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343400"/>
            <a:ext cx="5943600" cy="1752600"/>
          </a:xfrm>
        </p:spPr>
        <p:txBody>
          <a:bodyPr/>
          <a:lstStyle/>
          <a:p>
            <a:r>
              <a:rPr lang="en-US" dirty="0" smtClean="0"/>
              <a:t>Lisa Dillman,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evaluation policies translate principles into action?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0" y="2189355"/>
            <a:ext cx="2667000" cy="2598172"/>
            <a:chOff x="914400" y="2438400"/>
            <a:chExt cx="2667000" cy="2598172"/>
          </a:xfrm>
        </p:grpSpPr>
        <p:sp>
          <p:nvSpPr>
            <p:cNvPr id="4" name="Freeform 18"/>
            <p:cNvSpPr>
              <a:spLocks/>
            </p:cNvSpPr>
            <p:nvPr/>
          </p:nvSpPr>
          <p:spPr bwMode="auto">
            <a:xfrm>
              <a:off x="914400" y="2438400"/>
              <a:ext cx="2667000" cy="2598172"/>
            </a:xfrm>
            <a:custGeom>
              <a:avLst/>
              <a:gdLst/>
              <a:ahLst/>
              <a:cxnLst>
                <a:cxn ang="0">
                  <a:pos x="427" y="3"/>
                </a:cxn>
                <a:cxn ang="0">
                  <a:pos x="492" y="12"/>
                </a:cxn>
                <a:cxn ang="0">
                  <a:pos x="614" y="65"/>
                </a:cxn>
                <a:cxn ang="0">
                  <a:pos x="651" y="96"/>
                </a:cxn>
                <a:cxn ang="0">
                  <a:pos x="733" y="215"/>
                </a:cxn>
                <a:cxn ang="0">
                  <a:pos x="749" y="259"/>
                </a:cxn>
                <a:cxn ang="0">
                  <a:pos x="767" y="339"/>
                </a:cxn>
                <a:cxn ang="0">
                  <a:pos x="762" y="407"/>
                </a:cxn>
                <a:cxn ang="0">
                  <a:pos x="752" y="445"/>
                </a:cxn>
                <a:cxn ang="0">
                  <a:pos x="743" y="478"/>
                </a:cxn>
                <a:cxn ang="0">
                  <a:pos x="705" y="549"/>
                </a:cxn>
                <a:cxn ang="0">
                  <a:pos x="673" y="582"/>
                </a:cxn>
                <a:cxn ang="0">
                  <a:pos x="637" y="615"/>
                </a:cxn>
                <a:cxn ang="0">
                  <a:pos x="583" y="643"/>
                </a:cxn>
                <a:cxn ang="0">
                  <a:pos x="519" y="666"/>
                </a:cxn>
                <a:cxn ang="0">
                  <a:pos x="437" y="677"/>
                </a:cxn>
                <a:cxn ang="0">
                  <a:pos x="402" y="680"/>
                </a:cxn>
                <a:cxn ang="0">
                  <a:pos x="368" y="675"/>
                </a:cxn>
                <a:cxn ang="0">
                  <a:pos x="339" y="674"/>
                </a:cxn>
                <a:cxn ang="0">
                  <a:pos x="326" y="672"/>
                </a:cxn>
                <a:cxn ang="0">
                  <a:pos x="287" y="664"/>
                </a:cxn>
                <a:cxn ang="0">
                  <a:pos x="181" y="620"/>
                </a:cxn>
                <a:cxn ang="0">
                  <a:pos x="143" y="595"/>
                </a:cxn>
                <a:cxn ang="0">
                  <a:pos x="113" y="569"/>
                </a:cxn>
                <a:cxn ang="0">
                  <a:pos x="52" y="494"/>
                </a:cxn>
                <a:cxn ang="0">
                  <a:pos x="47" y="472"/>
                </a:cxn>
                <a:cxn ang="0">
                  <a:pos x="27" y="444"/>
                </a:cxn>
                <a:cxn ang="0">
                  <a:pos x="11" y="418"/>
                </a:cxn>
                <a:cxn ang="0">
                  <a:pos x="5" y="372"/>
                </a:cxn>
                <a:cxn ang="0">
                  <a:pos x="1" y="357"/>
                </a:cxn>
                <a:cxn ang="0">
                  <a:pos x="5" y="336"/>
                </a:cxn>
                <a:cxn ang="0">
                  <a:pos x="19" y="303"/>
                </a:cxn>
                <a:cxn ang="0">
                  <a:pos x="30" y="265"/>
                </a:cxn>
                <a:cxn ang="0">
                  <a:pos x="43" y="251"/>
                </a:cxn>
                <a:cxn ang="0">
                  <a:pos x="61" y="224"/>
                </a:cxn>
                <a:cxn ang="0">
                  <a:pos x="88" y="200"/>
                </a:cxn>
                <a:cxn ang="0">
                  <a:pos x="81" y="217"/>
                </a:cxn>
                <a:cxn ang="0">
                  <a:pos x="126" y="178"/>
                </a:cxn>
                <a:cxn ang="0">
                  <a:pos x="207" y="151"/>
                </a:cxn>
                <a:cxn ang="0">
                  <a:pos x="230" y="144"/>
                </a:cxn>
                <a:cxn ang="0">
                  <a:pos x="282" y="126"/>
                </a:cxn>
                <a:cxn ang="0">
                  <a:pos x="262" y="138"/>
                </a:cxn>
                <a:cxn ang="0">
                  <a:pos x="214" y="151"/>
                </a:cxn>
                <a:cxn ang="0">
                  <a:pos x="132" y="200"/>
                </a:cxn>
                <a:cxn ang="0">
                  <a:pos x="38" y="314"/>
                </a:cxn>
                <a:cxn ang="0">
                  <a:pos x="68" y="473"/>
                </a:cxn>
                <a:cxn ang="0">
                  <a:pos x="157" y="572"/>
                </a:cxn>
                <a:cxn ang="0">
                  <a:pos x="244" y="620"/>
                </a:cxn>
                <a:cxn ang="0">
                  <a:pos x="448" y="653"/>
                </a:cxn>
                <a:cxn ang="0">
                  <a:pos x="555" y="631"/>
                </a:cxn>
                <a:cxn ang="0">
                  <a:pos x="675" y="555"/>
                </a:cxn>
                <a:cxn ang="0">
                  <a:pos x="656" y="134"/>
                </a:cxn>
                <a:cxn ang="0">
                  <a:pos x="561" y="57"/>
                </a:cxn>
                <a:cxn ang="0">
                  <a:pos x="218" y="69"/>
                </a:cxn>
              </a:cxnLst>
              <a:rect l="0" t="0" r="r" b="b"/>
              <a:pathLst>
                <a:path w="767" h="683">
                  <a:moveTo>
                    <a:pt x="218" y="69"/>
                  </a:moveTo>
                  <a:cubicBezTo>
                    <a:pt x="236" y="49"/>
                    <a:pt x="271" y="38"/>
                    <a:pt x="296" y="23"/>
                  </a:cubicBezTo>
                  <a:cubicBezTo>
                    <a:pt x="299" y="21"/>
                    <a:pt x="297" y="27"/>
                    <a:pt x="304" y="23"/>
                  </a:cubicBezTo>
                  <a:cubicBezTo>
                    <a:pt x="328" y="7"/>
                    <a:pt x="374" y="0"/>
                    <a:pt x="408" y="4"/>
                  </a:cubicBezTo>
                  <a:cubicBezTo>
                    <a:pt x="406" y="5"/>
                    <a:pt x="406" y="5"/>
                    <a:pt x="406" y="5"/>
                  </a:cubicBezTo>
                  <a:cubicBezTo>
                    <a:pt x="412" y="6"/>
                    <a:pt x="420" y="3"/>
                    <a:pt x="427" y="3"/>
                  </a:cubicBezTo>
                  <a:cubicBezTo>
                    <a:pt x="427" y="4"/>
                    <a:pt x="425" y="4"/>
                    <a:pt x="427" y="5"/>
                  </a:cubicBezTo>
                  <a:cubicBezTo>
                    <a:pt x="428" y="3"/>
                    <a:pt x="439" y="4"/>
                    <a:pt x="442" y="3"/>
                  </a:cubicBezTo>
                  <a:cubicBezTo>
                    <a:pt x="445" y="5"/>
                    <a:pt x="444" y="6"/>
                    <a:pt x="448" y="8"/>
                  </a:cubicBezTo>
                  <a:cubicBezTo>
                    <a:pt x="452" y="6"/>
                    <a:pt x="452" y="6"/>
                    <a:pt x="452" y="6"/>
                  </a:cubicBezTo>
                  <a:cubicBezTo>
                    <a:pt x="464" y="0"/>
                    <a:pt x="478" y="10"/>
                    <a:pt x="494" y="11"/>
                  </a:cubicBezTo>
                  <a:cubicBezTo>
                    <a:pt x="493" y="11"/>
                    <a:pt x="491" y="11"/>
                    <a:pt x="492" y="12"/>
                  </a:cubicBezTo>
                  <a:cubicBezTo>
                    <a:pt x="516" y="15"/>
                    <a:pt x="545" y="27"/>
                    <a:pt x="569" y="39"/>
                  </a:cubicBezTo>
                  <a:cubicBezTo>
                    <a:pt x="568" y="39"/>
                    <a:pt x="566" y="40"/>
                    <a:pt x="567" y="42"/>
                  </a:cubicBezTo>
                  <a:cubicBezTo>
                    <a:pt x="570" y="40"/>
                    <a:pt x="577" y="44"/>
                    <a:pt x="584" y="47"/>
                  </a:cubicBezTo>
                  <a:cubicBezTo>
                    <a:pt x="585" y="51"/>
                    <a:pt x="596" y="51"/>
                    <a:pt x="602" y="58"/>
                  </a:cubicBezTo>
                  <a:cubicBezTo>
                    <a:pt x="601" y="58"/>
                    <a:pt x="601" y="58"/>
                    <a:pt x="601" y="58"/>
                  </a:cubicBezTo>
                  <a:cubicBezTo>
                    <a:pt x="608" y="59"/>
                    <a:pt x="608" y="65"/>
                    <a:pt x="614" y="65"/>
                  </a:cubicBezTo>
                  <a:cubicBezTo>
                    <a:pt x="616" y="69"/>
                    <a:pt x="616" y="69"/>
                    <a:pt x="616" y="69"/>
                  </a:cubicBezTo>
                  <a:cubicBezTo>
                    <a:pt x="621" y="68"/>
                    <a:pt x="622" y="76"/>
                    <a:pt x="627" y="78"/>
                  </a:cubicBezTo>
                  <a:cubicBezTo>
                    <a:pt x="628" y="77"/>
                    <a:pt x="628" y="77"/>
                    <a:pt x="628" y="77"/>
                  </a:cubicBezTo>
                  <a:cubicBezTo>
                    <a:pt x="632" y="80"/>
                    <a:pt x="633" y="83"/>
                    <a:pt x="637" y="85"/>
                  </a:cubicBezTo>
                  <a:cubicBezTo>
                    <a:pt x="637" y="86"/>
                    <a:pt x="637" y="86"/>
                    <a:pt x="637" y="86"/>
                  </a:cubicBezTo>
                  <a:cubicBezTo>
                    <a:pt x="646" y="92"/>
                    <a:pt x="649" y="98"/>
                    <a:pt x="651" y="96"/>
                  </a:cubicBezTo>
                  <a:cubicBezTo>
                    <a:pt x="652" y="100"/>
                    <a:pt x="642" y="89"/>
                    <a:pt x="644" y="96"/>
                  </a:cubicBezTo>
                  <a:cubicBezTo>
                    <a:pt x="672" y="118"/>
                    <a:pt x="695" y="147"/>
                    <a:pt x="713" y="177"/>
                  </a:cubicBezTo>
                  <a:cubicBezTo>
                    <a:pt x="714" y="181"/>
                    <a:pt x="715" y="184"/>
                    <a:pt x="715" y="185"/>
                  </a:cubicBezTo>
                  <a:cubicBezTo>
                    <a:pt x="717" y="188"/>
                    <a:pt x="722" y="197"/>
                    <a:pt x="725" y="199"/>
                  </a:cubicBezTo>
                  <a:cubicBezTo>
                    <a:pt x="724" y="198"/>
                    <a:pt x="724" y="201"/>
                    <a:pt x="725" y="203"/>
                  </a:cubicBezTo>
                  <a:cubicBezTo>
                    <a:pt x="727" y="209"/>
                    <a:pt x="731" y="208"/>
                    <a:pt x="733" y="215"/>
                  </a:cubicBezTo>
                  <a:cubicBezTo>
                    <a:pt x="731" y="213"/>
                    <a:pt x="730" y="212"/>
                    <a:pt x="729" y="214"/>
                  </a:cubicBezTo>
                  <a:cubicBezTo>
                    <a:pt x="734" y="218"/>
                    <a:pt x="737" y="226"/>
                    <a:pt x="740" y="232"/>
                  </a:cubicBezTo>
                  <a:cubicBezTo>
                    <a:pt x="739" y="231"/>
                    <a:pt x="738" y="230"/>
                    <a:pt x="737" y="231"/>
                  </a:cubicBezTo>
                  <a:cubicBezTo>
                    <a:pt x="743" y="237"/>
                    <a:pt x="742" y="244"/>
                    <a:pt x="746" y="250"/>
                  </a:cubicBezTo>
                  <a:cubicBezTo>
                    <a:pt x="743" y="248"/>
                    <a:pt x="743" y="248"/>
                    <a:pt x="743" y="248"/>
                  </a:cubicBezTo>
                  <a:cubicBezTo>
                    <a:pt x="745" y="259"/>
                    <a:pt x="748" y="250"/>
                    <a:pt x="749" y="259"/>
                  </a:cubicBezTo>
                  <a:cubicBezTo>
                    <a:pt x="748" y="257"/>
                    <a:pt x="748" y="258"/>
                    <a:pt x="747" y="258"/>
                  </a:cubicBezTo>
                  <a:cubicBezTo>
                    <a:pt x="753" y="266"/>
                    <a:pt x="755" y="280"/>
                    <a:pt x="758" y="289"/>
                  </a:cubicBezTo>
                  <a:cubicBezTo>
                    <a:pt x="758" y="288"/>
                    <a:pt x="757" y="288"/>
                    <a:pt x="757" y="288"/>
                  </a:cubicBezTo>
                  <a:cubicBezTo>
                    <a:pt x="760" y="298"/>
                    <a:pt x="760" y="308"/>
                    <a:pt x="763" y="318"/>
                  </a:cubicBezTo>
                  <a:cubicBezTo>
                    <a:pt x="763" y="322"/>
                    <a:pt x="759" y="318"/>
                    <a:pt x="760" y="328"/>
                  </a:cubicBezTo>
                  <a:cubicBezTo>
                    <a:pt x="764" y="327"/>
                    <a:pt x="763" y="345"/>
                    <a:pt x="767" y="339"/>
                  </a:cubicBezTo>
                  <a:cubicBezTo>
                    <a:pt x="767" y="348"/>
                    <a:pt x="765" y="361"/>
                    <a:pt x="767" y="367"/>
                  </a:cubicBezTo>
                  <a:cubicBezTo>
                    <a:pt x="765" y="363"/>
                    <a:pt x="762" y="371"/>
                    <a:pt x="762" y="364"/>
                  </a:cubicBezTo>
                  <a:cubicBezTo>
                    <a:pt x="760" y="370"/>
                    <a:pt x="760" y="370"/>
                    <a:pt x="760" y="370"/>
                  </a:cubicBezTo>
                  <a:cubicBezTo>
                    <a:pt x="758" y="369"/>
                    <a:pt x="760" y="364"/>
                    <a:pt x="758" y="366"/>
                  </a:cubicBezTo>
                  <a:cubicBezTo>
                    <a:pt x="759" y="369"/>
                    <a:pt x="759" y="380"/>
                    <a:pt x="758" y="383"/>
                  </a:cubicBezTo>
                  <a:cubicBezTo>
                    <a:pt x="760" y="390"/>
                    <a:pt x="763" y="396"/>
                    <a:pt x="762" y="407"/>
                  </a:cubicBezTo>
                  <a:cubicBezTo>
                    <a:pt x="762" y="402"/>
                    <a:pt x="758" y="410"/>
                    <a:pt x="758" y="406"/>
                  </a:cubicBezTo>
                  <a:cubicBezTo>
                    <a:pt x="759" y="412"/>
                    <a:pt x="761" y="417"/>
                    <a:pt x="762" y="423"/>
                  </a:cubicBezTo>
                  <a:cubicBezTo>
                    <a:pt x="761" y="426"/>
                    <a:pt x="759" y="423"/>
                    <a:pt x="759" y="428"/>
                  </a:cubicBezTo>
                  <a:cubicBezTo>
                    <a:pt x="760" y="428"/>
                    <a:pt x="760" y="430"/>
                    <a:pt x="760" y="432"/>
                  </a:cubicBezTo>
                  <a:cubicBezTo>
                    <a:pt x="759" y="433"/>
                    <a:pt x="757" y="447"/>
                    <a:pt x="753" y="448"/>
                  </a:cubicBezTo>
                  <a:cubicBezTo>
                    <a:pt x="751" y="449"/>
                    <a:pt x="754" y="442"/>
                    <a:pt x="752" y="445"/>
                  </a:cubicBezTo>
                  <a:cubicBezTo>
                    <a:pt x="750" y="452"/>
                    <a:pt x="751" y="453"/>
                    <a:pt x="749" y="459"/>
                  </a:cubicBezTo>
                  <a:cubicBezTo>
                    <a:pt x="748" y="459"/>
                    <a:pt x="748" y="459"/>
                    <a:pt x="748" y="459"/>
                  </a:cubicBezTo>
                  <a:cubicBezTo>
                    <a:pt x="746" y="463"/>
                    <a:pt x="745" y="472"/>
                    <a:pt x="749" y="468"/>
                  </a:cubicBezTo>
                  <a:cubicBezTo>
                    <a:pt x="750" y="465"/>
                    <a:pt x="746" y="468"/>
                    <a:pt x="749" y="464"/>
                  </a:cubicBezTo>
                  <a:cubicBezTo>
                    <a:pt x="750" y="468"/>
                    <a:pt x="747" y="476"/>
                    <a:pt x="745" y="482"/>
                  </a:cubicBezTo>
                  <a:cubicBezTo>
                    <a:pt x="745" y="480"/>
                    <a:pt x="744" y="480"/>
                    <a:pt x="743" y="478"/>
                  </a:cubicBezTo>
                  <a:cubicBezTo>
                    <a:pt x="742" y="488"/>
                    <a:pt x="739" y="497"/>
                    <a:pt x="735" y="507"/>
                  </a:cubicBezTo>
                  <a:cubicBezTo>
                    <a:pt x="736" y="508"/>
                    <a:pt x="734" y="502"/>
                    <a:pt x="736" y="501"/>
                  </a:cubicBezTo>
                  <a:cubicBezTo>
                    <a:pt x="727" y="511"/>
                    <a:pt x="724" y="526"/>
                    <a:pt x="715" y="534"/>
                  </a:cubicBezTo>
                  <a:cubicBezTo>
                    <a:pt x="716" y="532"/>
                    <a:pt x="718" y="534"/>
                    <a:pt x="717" y="534"/>
                  </a:cubicBezTo>
                  <a:cubicBezTo>
                    <a:pt x="713" y="539"/>
                    <a:pt x="712" y="537"/>
                    <a:pt x="710" y="541"/>
                  </a:cubicBezTo>
                  <a:cubicBezTo>
                    <a:pt x="708" y="541"/>
                    <a:pt x="707" y="546"/>
                    <a:pt x="705" y="549"/>
                  </a:cubicBezTo>
                  <a:cubicBezTo>
                    <a:pt x="704" y="552"/>
                    <a:pt x="704" y="550"/>
                    <a:pt x="706" y="547"/>
                  </a:cubicBezTo>
                  <a:cubicBezTo>
                    <a:pt x="703" y="552"/>
                    <a:pt x="689" y="572"/>
                    <a:pt x="677" y="580"/>
                  </a:cubicBezTo>
                  <a:cubicBezTo>
                    <a:pt x="678" y="580"/>
                    <a:pt x="673" y="588"/>
                    <a:pt x="671" y="590"/>
                  </a:cubicBezTo>
                  <a:cubicBezTo>
                    <a:pt x="670" y="588"/>
                    <a:pt x="670" y="588"/>
                    <a:pt x="670" y="588"/>
                  </a:cubicBezTo>
                  <a:cubicBezTo>
                    <a:pt x="667" y="588"/>
                    <a:pt x="662" y="595"/>
                    <a:pt x="661" y="594"/>
                  </a:cubicBezTo>
                  <a:cubicBezTo>
                    <a:pt x="657" y="600"/>
                    <a:pt x="679" y="575"/>
                    <a:pt x="673" y="582"/>
                  </a:cubicBezTo>
                  <a:cubicBezTo>
                    <a:pt x="670" y="582"/>
                    <a:pt x="666" y="593"/>
                    <a:pt x="666" y="590"/>
                  </a:cubicBezTo>
                  <a:cubicBezTo>
                    <a:pt x="661" y="594"/>
                    <a:pt x="658" y="600"/>
                    <a:pt x="651" y="602"/>
                  </a:cubicBezTo>
                  <a:cubicBezTo>
                    <a:pt x="653" y="601"/>
                    <a:pt x="654" y="596"/>
                    <a:pt x="650" y="600"/>
                  </a:cubicBezTo>
                  <a:cubicBezTo>
                    <a:pt x="643" y="605"/>
                    <a:pt x="648" y="602"/>
                    <a:pt x="643" y="607"/>
                  </a:cubicBezTo>
                  <a:cubicBezTo>
                    <a:pt x="640" y="610"/>
                    <a:pt x="640" y="610"/>
                    <a:pt x="640" y="610"/>
                  </a:cubicBezTo>
                  <a:cubicBezTo>
                    <a:pt x="641" y="612"/>
                    <a:pt x="633" y="615"/>
                    <a:pt x="637" y="615"/>
                  </a:cubicBezTo>
                  <a:cubicBezTo>
                    <a:pt x="635" y="614"/>
                    <a:pt x="627" y="623"/>
                    <a:pt x="625" y="619"/>
                  </a:cubicBezTo>
                  <a:cubicBezTo>
                    <a:pt x="625" y="616"/>
                    <a:pt x="625" y="616"/>
                    <a:pt x="625" y="616"/>
                  </a:cubicBezTo>
                  <a:cubicBezTo>
                    <a:pt x="622" y="619"/>
                    <a:pt x="621" y="622"/>
                    <a:pt x="619" y="625"/>
                  </a:cubicBezTo>
                  <a:cubicBezTo>
                    <a:pt x="619" y="625"/>
                    <a:pt x="617" y="625"/>
                    <a:pt x="617" y="624"/>
                  </a:cubicBezTo>
                  <a:cubicBezTo>
                    <a:pt x="619" y="628"/>
                    <a:pt x="609" y="629"/>
                    <a:pt x="607" y="634"/>
                  </a:cubicBezTo>
                  <a:cubicBezTo>
                    <a:pt x="599" y="637"/>
                    <a:pt x="588" y="643"/>
                    <a:pt x="583" y="643"/>
                  </a:cubicBezTo>
                  <a:cubicBezTo>
                    <a:pt x="578" y="646"/>
                    <a:pt x="573" y="650"/>
                    <a:pt x="566" y="652"/>
                  </a:cubicBezTo>
                  <a:cubicBezTo>
                    <a:pt x="568" y="651"/>
                    <a:pt x="569" y="650"/>
                    <a:pt x="569" y="649"/>
                  </a:cubicBezTo>
                  <a:cubicBezTo>
                    <a:pt x="565" y="650"/>
                    <a:pt x="564" y="651"/>
                    <a:pt x="560" y="653"/>
                  </a:cubicBezTo>
                  <a:cubicBezTo>
                    <a:pt x="561" y="652"/>
                    <a:pt x="551" y="654"/>
                    <a:pt x="546" y="654"/>
                  </a:cubicBezTo>
                  <a:cubicBezTo>
                    <a:pt x="541" y="657"/>
                    <a:pt x="543" y="659"/>
                    <a:pt x="543" y="660"/>
                  </a:cubicBezTo>
                  <a:cubicBezTo>
                    <a:pt x="536" y="658"/>
                    <a:pt x="527" y="668"/>
                    <a:pt x="519" y="666"/>
                  </a:cubicBezTo>
                  <a:cubicBezTo>
                    <a:pt x="521" y="665"/>
                    <a:pt x="527" y="662"/>
                    <a:pt x="522" y="662"/>
                  </a:cubicBezTo>
                  <a:cubicBezTo>
                    <a:pt x="515" y="660"/>
                    <a:pt x="512" y="668"/>
                    <a:pt x="502" y="668"/>
                  </a:cubicBezTo>
                  <a:cubicBezTo>
                    <a:pt x="505" y="671"/>
                    <a:pt x="505" y="671"/>
                    <a:pt x="505" y="671"/>
                  </a:cubicBezTo>
                  <a:cubicBezTo>
                    <a:pt x="501" y="670"/>
                    <a:pt x="492" y="676"/>
                    <a:pt x="492" y="672"/>
                  </a:cubicBezTo>
                  <a:cubicBezTo>
                    <a:pt x="490" y="674"/>
                    <a:pt x="482" y="673"/>
                    <a:pt x="483" y="676"/>
                  </a:cubicBezTo>
                  <a:cubicBezTo>
                    <a:pt x="468" y="676"/>
                    <a:pt x="447" y="682"/>
                    <a:pt x="437" y="677"/>
                  </a:cubicBezTo>
                  <a:cubicBezTo>
                    <a:pt x="435" y="677"/>
                    <a:pt x="429" y="677"/>
                    <a:pt x="431" y="679"/>
                  </a:cubicBezTo>
                  <a:cubicBezTo>
                    <a:pt x="434" y="681"/>
                    <a:pt x="436" y="677"/>
                    <a:pt x="437" y="678"/>
                  </a:cubicBezTo>
                  <a:cubicBezTo>
                    <a:pt x="435" y="679"/>
                    <a:pt x="435" y="680"/>
                    <a:pt x="434" y="680"/>
                  </a:cubicBezTo>
                  <a:cubicBezTo>
                    <a:pt x="430" y="679"/>
                    <a:pt x="426" y="679"/>
                    <a:pt x="430" y="676"/>
                  </a:cubicBezTo>
                  <a:cubicBezTo>
                    <a:pt x="420" y="675"/>
                    <a:pt x="420" y="683"/>
                    <a:pt x="406" y="681"/>
                  </a:cubicBezTo>
                  <a:cubicBezTo>
                    <a:pt x="407" y="680"/>
                    <a:pt x="406" y="679"/>
                    <a:pt x="402" y="680"/>
                  </a:cubicBezTo>
                  <a:cubicBezTo>
                    <a:pt x="395" y="682"/>
                    <a:pt x="395" y="682"/>
                    <a:pt x="395" y="682"/>
                  </a:cubicBezTo>
                  <a:cubicBezTo>
                    <a:pt x="386" y="681"/>
                    <a:pt x="390" y="678"/>
                    <a:pt x="390" y="676"/>
                  </a:cubicBezTo>
                  <a:cubicBezTo>
                    <a:pt x="385" y="676"/>
                    <a:pt x="380" y="676"/>
                    <a:pt x="378" y="677"/>
                  </a:cubicBezTo>
                  <a:cubicBezTo>
                    <a:pt x="372" y="674"/>
                    <a:pt x="372" y="674"/>
                    <a:pt x="372" y="674"/>
                  </a:cubicBezTo>
                  <a:cubicBezTo>
                    <a:pt x="376" y="676"/>
                    <a:pt x="368" y="675"/>
                    <a:pt x="366" y="675"/>
                  </a:cubicBezTo>
                  <a:cubicBezTo>
                    <a:pt x="368" y="675"/>
                    <a:pt x="368" y="675"/>
                    <a:pt x="368" y="675"/>
                  </a:cubicBezTo>
                  <a:cubicBezTo>
                    <a:pt x="368" y="674"/>
                    <a:pt x="362" y="674"/>
                    <a:pt x="360" y="674"/>
                  </a:cubicBezTo>
                  <a:cubicBezTo>
                    <a:pt x="360" y="676"/>
                    <a:pt x="365" y="677"/>
                    <a:pt x="368" y="677"/>
                  </a:cubicBezTo>
                  <a:cubicBezTo>
                    <a:pt x="366" y="678"/>
                    <a:pt x="362" y="678"/>
                    <a:pt x="359" y="678"/>
                  </a:cubicBezTo>
                  <a:cubicBezTo>
                    <a:pt x="360" y="676"/>
                    <a:pt x="352" y="676"/>
                    <a:pt x="348" y="675"/>
                  </a:cubicBezTo>
                  <a:cubicBezTo>
                    <a:pt x="344" y="674"/>
                    <a:pt x="343" y="677"/>
                    <a:pt x="342" y="676"/>
                  </a:cubicBezTo>
                  <a:cubicBezTo>
                    <a:pt x="342" y="675"/>
                    <a:pt x="335" y="675"/>
                    <a:pt x="339" y="674"/>
                  </a:cubicBezTo>
                  <a:cubicBezTo>
                    <a:pt x="340" y="674"/>
                    <a:pt x="342" y="676"/>
                    <a:pt x="344" y="675"/>
                  </a:cubicBezTo>
                  <a:cubicBezTo>
                    <a:pt x="342" y="674"/>
                    <a:pt x="342" y="672"/>
                    <a:pt x="337" y="672"/>
                  </a:cubicBezTo>
                  <a:cubicBezTo>
                    <a:pt x="332" y="673"/>
                    <a:pt x="337" y="677"/>
                    <a:pt x="329" y="674"/>
                  </a:cubicBezTo>
                  <a:cubicBezTo>
                    <a:pt x="331" y="674"/>
                    <a:pt x="332" y="673"/>
                    <a:pt x="334" y="673"/>
                  </a:cubicBezTo>
                  <a:cubicBezTo>
                    <a:pt x="326" y="670"/>
                    <a:pt x="326" y="670"/>
                    <a:pt x="326" y="670"/>
                  </a:cubicBezTo>
                  <a:cubicBezTo>
                    <a:pt x="326" y="672"/>
                    <a:pt x="326" y="672"/>
                    <a:pt x="326" y="672"/>
                  </a:cubicBezTo>
                  <a:cubicBezTo>
                    <a:pt x="325" y="671"/>
                    <a:pt x="325" y="671"/>
                    <a:pt x="325" y="671"/>
                  </a:cubicBezTo>
                  <a:cubicBezTo>
                    <a:pt x="322" y="673"/>
                    <a:pt x="313" y="669"/>
                    <a:pt x="311" y="671"/>
                  </a:cubicBezTo>
                  <a:cubicBezTo>
                    <a:pt x="307" y="671"/>
                    <a:pt x="304" y="668"/>
                    <a:pt x="300" y="667"/>
                  </a:cubicBezTo>
                  <a:cubicBezTo>
                    <a:pt x="301" y="667"/>
                    <a:pt x="301" y="667"/>
                    <a:pt x="301" y="667"/>
                  </a:cubicBezTo>
                  <a:cubicBezTo>
                    <a:pt x="297" y="665"/>
                    <a:pt x="291" y="664"/>
                    <a:pt x="287" y="664"/>
                  </a:cubicBezTo>
                  <a:cubicBezTo>
                    <a:pt x="287" y="664"/>
                    <a:pt x="287" y="664"/>
                    <a:pt x="287" y="664"/>
                  </a:cubicBezTo>
                  <a:cubicBezTo>
                    <a:pt x="285" y="663"/>
                    <a:pt x="279" y="662"/>
                    <a:pt x="276" y="662"/>
                  </a:cubicBezTo>
                  <a:cubicBezTo>
                    <a:pt x="270" y="659"/>
                    <a:pt x="276" y="654"/>
                    <a:pt x="269" y="654"/>
                  </a:cubicBezTo>
                  <a:cubicBezTo>
                    <a:pt x="263" y="652"/>
                    <a:pt x="258" y="655"/>
                    <a:pt x="260" y="657"/>
                  </a:cubicBezTo>
                  <a:cubicBezTo>
                    <a:pt x="250" y="652"/>
                    <a:pt x="236" y="650"/>
                    <a:pt x="228" y="643"/>
                  </a:cubicBezTo>
                  <a:cubicBezTo>
                    <a:pt x="226" y="643"/>
                    <a:pt x="227" y="644"/>
                    <a:pt x="224" y="643"/>
                  </a:cubicBezTo>
                  <a:cubicBezTo>
                    <a:pt x="209" y="636"/>
                    <a:pt x="190" y="630"/>
                    <a:pt x="181" y="620"/>
                  </a:cubicBezTo>
                  <a:cubicBezTo>
                    <a:pt x="186" y="621"/>
                    <a:pt x="182" y="618"/>
                    <a:pt x="183" y="617"/>
                  </a:cubicBezTo>
                  <a:cubicBezTo>
                    <a:pt x="178" y="616"/>
                    <a:pt x="180" y="613"/>
                    <a:pt x="177" y="615"/>
                  </a:cubicBezTo>
                  <a:cubicBezTo>
                    <a:pt x="176" y="617"/>
                    <a:pt x="175" y="617"/>
                    <a:pt x="179" y="620"/>
                  </a:cubicBezTo>
                  <a:cubicBezTo>
                    <a:pt x="170" y="616"/>
                    <a:pt x="157" y="608"/>
                    <a:pt x="154" y="603"/>
                  </a:cubicBezTo>
                  <a:cubicBezTo>
                    <a:pt x="155" y="605"/>
                    <a:pt x="153" y="605"/>
                    <a:pt x="151" y="604"/>
                  </a:cubicBezTo>
                  <a:cubicBezTo>
                    <a:pt x="153" y="602"/>
                    <a:pt x="148" y="597"/>
                    <a:pt x="143" y="595"/>
                  </a:cubicBezTo>
                  <a:cubicBezTo>
                    <a:pt x="141" y="596"/>
                    <a:pt x="141" y="596"/>
                    <a:pt x="141" y="596"/>
                  </a:cubicBezTo>
                  <a:cubicBezTo>
                    <a:pt x="139" y="592"/>
                    <a:pt x="139" y="592"/>
                    <a:pt x="139" y="592"/>
                  </a:cubicBezTo>
                  <a:cubicBezTo>
                    <a:pt x="137" y="591"/>
                    <a:pt x="135" y="594"/>
                    <a:pt x="132" y="589"/>
                  </a:cubicBezTo>
                  <a:cubicBezTo>
                    <a:pt x="132" y="588"/>
                    <a:pt x="132" y="587"/>
                    <a:pt x="132" y="586"/>
                  </a:cubicBezTo>
                  <a:cubicBezTo>
                    <a:pt x="126" y="583"/>
                    <a:pt x="118" y="580"/>
                    <a:pt x="114" y="575"/>
                  </a:cubicBezTo>
                  <a:cubicBezTo>
                    <a:pt x="113" y="569"/>
                    <a:pt x="113" y="569"/>
                    <a:pt x="113" y="569"/>
                  </a:cubicBezTo>
                  <a:cubicBezTo>
                    <a:pt x="110" y="568"/>
                    <a:pt x="106" y="566"/>
                    <a:pt x="109" y="570"/>
                  </a:cubicBezTo>
                  <a:cubicBezTo>
                    <a:pt x="102" y="561"/>
                    <a:pt x="98" y="556"/>
                    <a:pt x="97" y="552"/>
                  </a:cubicBezTo>
                  <a:cubicBezTo>
                    <a:pt x="80" y="542"/>
                    <a:pt x="62" y="521"/>
                    <a:pt x="51" y="502"/>
                  </a:cubicBezTo>
                  <a:cubicBezTo>
                    <a:pt x="53" y="502"/>
                    <a:pt x="53" y="502"/>
                    <a:pt x="53" y="502"/>
                  </a:cubicBezTo>
                  <a:cubicBezTo>
                    <a:pt x="51" y="496"/>
                    <a:pt x="49" y="501"/>
                    <a:pt x="48" y="497"/>
                  </a:cubicBezTo>
                  <a:cubicBezTo>
                    <a:pt x="50" y="498"/>
                    <a:pt x="48" y="491"/>
                    <a:pt x="52" y="494"/>
                  </a:cubicBezTo>
                  <a:cubicBezTo>
                    <a:pt x="49" y="487"/>
                    <a:pt x="44" y="486"/>
                    <a:pt x="41" y="482"/>
                  </a:cubicBezTo>
                  <a:cubicBezTo>
                    <a:pt x="39" y="482"/>
                    <a:pt x="44" y="485"/>
                    <a:pt x="42" y="485"/>
                  </a:cubicBezTo>
                  <a:cubicBezTo>
                    <a:pt x="41" y="485"/>
                    <a:pt x="38" y="475"/>
                    <a:pt x="34" y="475"/>
                  </a:cubicBezTo>
                  <a:cubicBezTo>
                    <a:pt x="35" y="472"/>
                    <a:pt x="37" y="473"/>
                    <a:pt x="39" y="473"/>
                  </a:cubicBezTo>
                  <a:cubicBezTo>
                    <a:pt x="35" y="469"/>
                    <a:pt x="35" y="469"/>
                    <a:pt x="35" y="469"/>
                  </a:cubicBezTo>
                  <a:cubicBezTo>
                    <a:pt x="35" y="462"/>
                    <a:pt x="47" y="479"/>
                    <a:pt x="47" y="472"/>
                  </a:cubicBezTo>
                  <a:cubicBezTo>
                    <a:pt x="45" y="468"/>
                    <a:pt x="45" y="468"/>
                    <a:pt x="45" y="468"/>
                  </a:cubicBezTo>
                  <a:cubicBezTo>
                    <a:pt x="45" y="463"/>
                    <a:pt x="53" y="477"/>
                    <a:pt x="49" y="466"/>
                  </a:cubicBezTo>
                  <a:cubicBezTo>
                    <a:pt x="46" y="463"/>
                    <a:pt x="40" y="460"/>
                    <a:pt x="41" y="465"/>
                  </a:cubicBezTo>
                  <a:cubicBezTo>
                    <a:pt x="36" y="456"/>
                    <a:pt x="33" y="463"/>
                    <a:pt x="28" y="453"/>
                  </a:cubicBezTo>
                  <a:cubicBezTo>
                    <a:pt x="28" y="450"/>
                    <a:pt x="32" y="461"/>
                    <a:pt x="34" y="458"/>
                  </a:cubicBezTo>
                  <a:cubicBezTo>
                    <a:pt x="33" y="452"/>
                    <a:pt x="28" y="449"/>
                    <a:pt x="27" y="444"/>
                  </a:cubicBezTo>
                  <a:cubicBezTo>
                    <a:pt x="28" y="449"/>
                    <a:pt x="24" y="446"/>
                    <a:pt x="22" y="443"/>
                  </a:cubicBezTo>
                  <a:cubicBezTo>
                    <a:pt x="21" y="437"/>
                    <a:pt x="26" y="446"/>
                    <a:pt x="23" y="438"/>
                  </a:cubicBezTo>
                  <a:cubicBezTo>
                    <a:pt x="21" y="437"/>
                    <a:pt x="17" y="431"/>
                    <a:pt x="19" y="437"/>
                  </a:cubicBezTo>
                  <a:cubicBezTo>
                    <a:pt x="14" y="436"/>
                    <a:pt x="17" y="429"/>
                    <a:pt x="13" y="425"/>
                  </a:cubicBezTo>
                  <a:cubicBezTo>
                    <a:pt x="15" y="422"/>
                    <a:pt x="21" y="431"/>
                    <a:pt x="20" y="422"/>
                  </a:cubicBezTo>
                  <a:cubicBezTo>
                    <a:pt x="18" y="424"/>
                    <a:pt x="13" y="413"/>
                    <a:pt x="11" y="418"/>
                  </a:cubicBezTo>
                  <a:cubicBezTo>
                    <a:pt x="11" y="414"/>
                    <a:pt x="12" y="414"/>
                    <a:pt x="15" y="416"/>
                  </a:cubicBezTo>
                  <a:cubicBezTo>
                    <a:pt x="15" y="410"/>
                    <a:pt x="7" y="405"/>
                    <a:pt x="12" y="402"/>
                  </a:cubicBezTo>
                  <a:cubicBezTo>
                    <a:pt x="9" y="401"/>
                    <a:pt x="9" y="401"/>
                    <a:pt x="9" y="401"/>
                  </a:cubicBezTo>
                  <a:cubicBezTo>
                    <a:pt x="9" y="399"/>
                    <a:pt x="9" y="396"/>
                    <a:pt x="10" y="394"/>
                  </a:cubicBezTo>
                  <a:cubicBezTo>
                    <a:pt x="10" y="389"/>
                    <a:pt x="5" y="379"/>
                    <a:pt x="9" y="379"/>
                  </a:cubicBezTo>
                  <a:cubicBezTo>
                    <a:pt x="8" y="378"/>
                    <a:pt x="8" y="368"/>
                    <a:pt x="5" y="372"/>
                  </a:cubicBezTo>
                  <a:cubicBezTo>
                    <a:pt x="4" y="378"/>
                    <a:pt x="7" y="379"/>
                    <a:pt x="5" y="383"/>
                  </a:cubicBezTo>
                  <a:cubicBezTo>
                    <a:pt x="7" y="378"/>
                    <a:pt x="3" y="374"/>
                    <a:pt x="2" y="370"/>
                  </a:cubicBezTo>
                  <a:cubicBezTo>
                    <a:pt x="3" y="369"/>
                    <a:pt x="3" y="369"/>
                    <a:pt x="3" y="369"/>
                  </a:cubicBezTo>
                  <a:cubicBezTo>
                    <a:pt x="3" y="367"/>
                    <a:pt x="3" y="362"/>
                    <a:pt x="1" y="360"/>
                  </a:cubicBezTo>
                  <a:cubicBezTo>
                    <a:pt x="2" y="362"/>
                    <a:pt x="3" y="361"/>
                    <a:pt x="3" y="359"/>
                  </a:cubicBezTo>
                  <a:cubicBezTo>
                    <a:pt x="1" y="357"/>
                    <a:pt x="1" y="357"/>
                    <a:pt x="1" y="357"/>
                  </a:cubicBezTo>
                  <a:cubicBezTo>
                    <a:pt x="0" y="347"/>
                    <a:pt x="5" y="355"/>
                    <a:pt x="5" y="346"/>
                  </a:cubicBezTo>
                  <a:cubicBezTo>
                    <a:pt x="5" y="348"/>
                    <a:pt x="6" y="350"/>
                    <a:pt x="6" y="352"/>
                  </a:cubicBezTo>
                  <a:cubicBezTo>
                    <a:pt x="6" y="351"/>
                    <a:pt x="8" y="348"/>
                    <a:pt x="8" y="344"/>
                  </a:cubicBezTo>
                  <a:cubicBezTo>
                    <a:pt x="6" y="342"/>
                    <a:pt x="4" y="339"/>
                    <a:pt x="2" y="337"/>
                  </a:cubicBezTo>
                  <a:cubicBezTo>
                    <a:pt x="2" y="332"/>
                    <a:pt x="5" y="335"/>
                    <a:pt x="3" y="329"/>
                  </a:cubicBezTo>
                  <a:cubicBezTo>
                    <a:pt x="4" y="332"/>
                    <a:pt x="5" y="334"/>
                    <a:pt x="5" y="336"/>
                  </a:cubicBezTo>
                  <a:cubicBezTo>
                    <a:pt x="6" y="337"/>
                    <a:pt x="9" y="332"/>
                    <a:pt x="10" y="326"/>
                  </a:cubicBezTo>
                  <a:cubicBezTo>
                    <a:pt x="10" y="322"/>
                    <a:pt x="9" y="314"/>
                    <a:pt x="6" y="321"/>
                  </a:cubicBezTo>
                  <a:cubicBezTo>
                    <a:pt x="7" y="317"/>
                    <a:pt x="9" y="313"/>
                    <a:pt x="10" y="316"/>
                  </a:cubicBezTo>
                  <a:cubicBezTo>
                    <a:pt x="11" y="308"/>
                    <a:pt x="7" y="316"/>
                    <a:pt x="8" y="309"/>
                  </a:cubicBezTo>
                  <a:cubicBezTo>
                    <a:pt x="10" y="307"/>
                    <a:pt x="14" y="299"/>
                    <a:pt x="18" y="295"/>
                  </a:cubicBezTo>
                  <a:cubicBezTo>
                    <a:pt x="19" y="303"/>
                    <a:pt x="19" y="303"/>
                    <a:pt x="19" y="303"/>
                  </a:cubicBezTo>
                  <a:cubicBezTo>
                    <a:pt x="21" y="299"/>
                    <a:pt x="21" y="299"/>
                    <a:pt x="21" y="299"/>
                  </a:cubicBezTo>
                  <a:cubicBezTo>
                    <a:pt x="21" y="305"/>
                    <a:pt x="24" y="297"/>
                    <a:pt x="25" y="301"/>
                  </a:cubicBezTo>
                  <a:cubicBezTo>
                    <a:pt x="27" y="298"/>
                    <a:pt x="27" y="294"/>
                    <a:pt x="27" y="291"/>
                  </a:cubicBezTo>
                  <a:cubicBezTo>
                    <a:pt x="20" y="298"/>
                    <a:pt x="26" y="280"/>
                    <a:pt x="21" y="280"/>
                  </a:cubicBezTo>
                  <a:cubicBezTo>
                    <a:pt x="26" y="268"/>
                    <a:pt x="34" y="278"/>
                    <a:pt x="34" y="264"/>
                  </a:cubicBezTo>
                  <a:cubicBezTo>
                    <a:pt x="32" y="265"/>
                    <a:pt x="33" y="258"/>
                    <a:pt x="30" y="265"/>
                  </a:cubicBezTo>
                  <a:cubicBezTo>
                    <a:pt x="34" y="259"/>
                    <a:pt x="29" y="258"/>
                    <a:pt x="36" y="252"/>
                  </a:cubicBezTo>
                  <a:cubicBezTo>
                    <a:pt x="33" y="258"/>
                    <a:pt x="43" y="248"/>
                    <a:pt x="40" y="258"/>
                  </a:cubicBezTo>
                  <a:cubicBezTo>
                    <a:pt x="39" y="256"/>
                    <a:pt x="36" y="261"/>
                    <a:pt x="35" y="263"/>
                  </a:cubicBezTo>
                  <a:cubicBezTo>
                    <a:pt x="38" y="261"/>
                    <a:pt x="39" y="266"/>
                    <a:pt x="43" y="259"/>
                  </a:cubicBezTo>
                  <a:cubicBezTo>
                    <a:pt x="45" y="255"/>
                    <a:pt x="49" y="250"/>
                    <a:pt x="47" y="249"/>
                  </a:cubicBezTo>
                  <a:cubicBezTo>
                    <a:pt x="45" y="248"/>
                    <a:pt x="43" y="255"/>
                    <a:pt x="43" y="251"/>
                  </a:cubicBezTo>
                  <a:cubicBezTo>
                    <a:pt x="48" y="243"/>
                    <a:pt x="52" y="245"/>
                    <a:pt x="51" y="239"/>
                  </a:cubicBezTo>
                  <a:cubicBezTo>
                    <a:pt x="47" y="244"/>
                    <a:pt x="44" y="243"/>
                    <a:pt x="43" y="242"/>
                  </a:cubicBezTo>
                  <a:cubicBezTo>
                    <a:pt x="47" y="236"/>
                    <a:pt x="47" y="236"/>
                    <a:pt x="47" y="236"/>
                  </a:cubicBezTo>
                  <a:cubicBezTo>
                    <a:pt x="47" y="238"/>
                    <a:pt x="47" y="238"/>
                    <a:pt x="47" y="238"/>
                  </a:cubicBezTo>
                  <a:cubicBezTo>
                    <a:pt x="56" y="230"/>
                    <a:pt x="47" y="233"/>
                    <a:pt x="55" y="225"/>
                  </a:cubicBezTo>
                  <a:cubicBezTo>
                    <a:pt x="61" y="224"/>
                    <a:pt x="61" y="224"/>
                    <a:pt x="61" y="224"/>
                  </a:cubicBezTo>
                  <a:cubicBezTo>
                    <a:pt x="61" y="228"/>
                    <a:pt x="49" y="235"/>
                    <a:pt x="54" y="236"/>
                  </a:cubicBezTo>
                  <a:cubicBezTo>
                    <a:pt x="59" y="231"/>
                    <a:pt x="59" y="228"/>
                    <a:pt x="64" y="224"/>
                  </a:cubicBezTo>
                  <a:cubicBezTo>
                    <a:pt x="63" y="225"/>
                    <a:pt x="62" y="227"/>
                    <a:pt x="61" y="228"/>
                  </a:cubicBezTo>
                  <a:cubicBezTo>
                    <a:pt x="63" y="226"/>
                    <a:pt x="69" y="229"/>
                    <a:pt x="74" y="220"/>
                  </a:cubicBezTo>
                  <a:cubicBezTo>
                    <a:pt x="77" y="215"/>
                    <a:pt x="74" y="217"/>
                    <a:pt x="73" y="216"/>
                  </a:cubicBezTo>
                  <a:cubicBezTo>
                    <a:pt x="81" y="208"/>
                    <a:pt x="82" y="205"/>
                    <a:pt x="88" y="200"/>
                  </a:cubicBezTo>
                  <a:cubicBezTo>
                    <a:pt x="89" y="204"/>
                    <a:pt x="98" y="193"/>
                    <a:pt x="94" y="200"/>
                  </a:cubicBezTo>
                  <a:cubicBezTo>
                    <a:pt x="90" y="201"/>
                    <a:pt x="77" y="211"/>
                    <a:pt x="77" y="216"/>
                  </a:cubicBezTo>
                  <a:cubicBezTo>
                    <a:pt x="82" y="216"/>
                    <a:pt x="70" y="222"/>
                    <a:pt x="71" y="226"/>
                  </a:cubicBezTo>
                  <a:cubicBezTo>
                    <a:pt x="77" y="220"/>
                    <a:pt x="79" y="223"/>
                    <a:pt x="82" y="224"/>
                  </a:cubicBezTo>
                  <a:cubicBezTo>
                    <a:pt x="84" y="223"/>
                    <a:pt x="85" y="221"/>
                    <a:pt x="86" y="219"/>
                  </a:cubicBezTo>
                  <a:cubicBezTo>
                    <a:pt x="85" y="217"/>
                    <a:pt x="83" y="219"/>
                    <a:pt x="81" y="217"/>
                  </a:cubicBezTo>
                  <a:cubicBezTo>
                    <a:pt x="89" y="211"/>
                    <a:pt x="96" y="205"/>
                    <a:pt x="99" y="199"/>
                  </a:cubicBezTo>
                  <a:cubicBezTo>
                    <a:pt x="102" y="198"/>
                    <a:pt x="102" y="201"/>
                    <a:pt x="100" y="203"/>
                  </a:cubicBezTo>
                  <a:cubicBezTo>
                    <a:pt x="109" y="196"/>
                    <a:pt x="119" y="189"/>
                    <a:pt x="129" y="184"/>
                  </a:cubicBezTo>
                  <a:cubicBezTo>
                    <a:pt x="121" y="184"/>
                    <a:pt x="139" y="177"/>
                    <a:pt x="133" y="177"/>
                  </a:cubicBezTo>
                  <a:cubicBezTo>
                    <a:pt x="128" y="179"/>
                    <a:pt x="122" y="179"/>
                    <a:pt x="124" y="176"/>
                  </a:cubicBezTo>
                  <a:cubicBezTo>
                    <a:pt x="127" y="175"/>
                    <a:pt x="125" y="178"/>
                    <a:pt x="126" y="178"/>
                  </a:cubicBezTo>
                  <a:cubicBezTo>
                    <a:pt x="129" y="173"/>
                    <a:pt x="134" y="177"/>
                    <a:pt x="137" y="172"/>
                  </a:cubicBezTo>
                  <a:cubicBezTo>
                    <a:pt x="128" y="178"/>
                    <a:pt x="137" y="177"/>
                    <a:pt x="137" y="180"/>
                  </a:cubicBezTo>
                  <a:cubicBezTo>
                    <a:pt x="143" y="175"/>
                    <a:pt x="138" y="182"/>
                    <a:pt x="144" y="179"/>
                  </a:cubicBezTo>
                  <a:cubicBezTo>
                    <a:pt x="150" y="173"/>
                    <a:pt x="158" y="168"/>
                    <a:pt x="165" y="164"/>
                  </a:cubicBezTo>
                  <a:cubicBezTo>
                    <a:pt x="176" y="162"/>
                    <a:pt x="189" y="152"/>
                    <a:pt x="198" y="149"/>
                  </a:cubicBezTo>
                  <a:cubicBezTo>
                    <a:pt x="203" y="148"/>
                    <a:pt x="202" y="153"/>
                    <a:pt x="207" y="151"/>
                  </a:cubicBezTo>
                  <a:cubicBezTo>
                    <a:pt x="212" y="149"/>
                    <a:pt x="201" y="150"/>
                    <a:pt x="210" y="148"/>
                  </a:cubicBezTo>
                  <a:cubicBezTo>
                    <a:pt x="210" y="148"/>
                    <a:pt x="210" y="148"/>
                    <a:pt x="210" y="148"/>
                  </a:cubicBezTo>
                  <a:cubicBezTo>
                    <a:pt x="212" y="147"/>
                    <a:pt x="226" y="145"/>
                    <a:pt x="227" y="139"/>
                  </a:cubicBezTo>
                  <a:cubicBezTo>
                    <a:pt x="226" y="143"/>
                    <a:pt x="226" y="143"/>
                    <a:pt x="226" y="143"/>
                  </a:cubicBezTo>
                  <a:cubicBezTo>
                    <a:pt x="227" y="143"/>
                    <a:pt x="229" y="142"/>
                    <a:pt x="230" y="141"/>
                  </a:cubicBezTo>
                  <a:cubicBezTo>
                    <a:pt x="230" y="142"/>
                    <a:pt x="233" y="142"/>
                    <a:pt x="230" y="144"/>
                  </a:cubicBezTo>
                  <a:cubicBezTo>
                    <a:pt x="236" y="145"/>
                    <a:pt x="241" y="140"/>
                    <a:pt x="247" y="138"/>
                  </a:cubicBezTo>
                  <a:cubicBezTo>
                    <a:pt x="243" y="137"/>
                    <a:pt x="243" y="137"/>
                    <a:pt x="243" y="137"/>
                  </a:cubicBezTo>
                  <a:cubicBezTo>
                    <a:pt x="252" y="132"/>
                    <a:pt x="259" y="131"/>
                    <a:pt x="269" y="128"/>
                  </a:cubicBezTo>
                  <a:cubicBezTo>
                    <a:pt x="269" y="130"/>
                    <a:pt x="269" y="130"/>
                    <a:pt x="269" y="130"/>
                  </a:cubicBezTo>
                  <a:cubicBezTo>
                    <a:pt x="275" y="127"/>
                    <a:pt x="275" y="127"/>
                    <a:pt x="275" y="127"/>
                  </a:cubicBezTo>
                  <a:cubicBezTo>
                    <a:pt x="274" y="129"/>
                    <a:pt x="280" y="129"/>
                    <a:pt x="282" y="126"/>
                  </a:cubicBezTo>
                  <a:cubicBezTo>
                    <a:pt x="269" y="136"/>
                    <a:pt x="269" y="136"/>
                    <a:pt x="269" y="136"/>
                  </a:cubicBezTo>
                  <a:cubicBezTo>
                    <a:pt x="264" y="136"/>
                    <a:pt x="273" y="132"/>
                    <a:pt x="269" y="131"/>
                  </a:cubicBezTo>
                  <a:cubicBezTo>
                    <a:pt x="267" y="130"/>
                    <a:pt x="258" y="133"/>
                    <a:pt x="257" y="136"/>
                  </a:cubicBezTo>
                  <a:cubicBezTo>
                    <a:pt x="260" y="135"/>
                    <a:pt x="260" y="134"/>
                    <a:pt x="263" y="133"/>
                  </a:cubicBezTo>
                  <a:cubicBezTo>
                    <a:pt x="265" y="135"/>
                    <a:pt x="260" y="137"/>
                    <a:pt x="258" y="139"/>
                  </a:cubicBezTo>
                  <a:cubicBezTo>
                    <a:pt x="259" y="139"/>
                    <a:pt x="262" y="139"/>
                    <a:pt x="262" y="138"/>
                  </a:cubicBezTo>
                  <a:cubicBezTo>
                    <a:pt x="259" y="140"/>
                    <a:pt x="256" y="142"/>
                    <a:pt x="250" y="144"/>
                  </a:cubicBezTo>
                  <a:cubicBezTo>
                    <a:pt x="254" y="141"/>
                    <a:pt x="247" y="143"/>
                    <a:pt x="248" y="141"/>
                  </a:cubicBezTo>
                  <a:cubicBezTo>
                    <a:pt x="249" y="144"/>
                    <a:pt x="244" y="147"/>
                    <a:pt x="236" y="149"/>
                  </a:cubicBezTo>
                  <a:cubicBezTo>
                    <a:pt x="230" y="148"/>
                    <a:pt x="223" y="155"/>
                    <a:pt x="215" y="158"/>
                  </a:cubicBezTo>
                  <a:cubicBezTo>
                    <a:pt x="217" y="154"/>
                    <a:pt x="221" y="150"/>
                    <a:pt x="225" y="148"/>
                  </a:cubicBezTo>
                  <a:cubicBezTo>
                    <a:pt x="220" y="148"/>
                    <a:pt x="220" y="150"/>
                    <a:pt x="214" y="151"/>
                  </a:cubicBezTo>
                  <a:cubicBezTo>
                    <a:pt x="212" y="153"/>
                    <a:pt x="212" y="157"/>
                    <a:pt x="205" y="161"/>
                  </a:cubicBezTo>
                  <a:cubicBezTo>
                    <a:pt x="204" y="159"/>
                    <a:pt x="204" y="159"/>
                    <a:pt x="204" y="159"/>
                  </a:cubicBezTo>
                  <a:cubicBezTo>
                    <a:pt x="199" y="163"/>
                    <a:pt x="200" y="165"/>
                    <a:pt x="192" y="168"/>
                  </a:cubicBezTo>
                  <a:cubicBezTo>
                    <a:pt x="178" y="173"/>
                    <a:pt x="165" y="179"/>
                    <a:pt x="156" y="184"/>
                  </a:cubicBezTo>
                  <a:cubicBezTo>
                    <a:pt x="154" y="183"/>
                    <a:pt x="154" y="183"/>
                    <a:pt x="154" y="183"/>
                  </a:cubicBezTo>
                  <a:cubicBezTo>
                    <a:pt x="151" y="189"/>
                    <a:pt x="138" y="194"/>
                    <a:pt x="132" y="200"/>
                  </a:cubicBezTo>
                  <a:cubicBezTo>
                    <a:pt x="119" y="205"/>
                    <a:pt x="108" y="218"/>
                    <a:pt x="101" y="220"/>
                  </a:cubicBezTo>
                  <a:cubicBezTo>
                    <a:pt x="83" y="236"/>
                    <a:pt x="69" y="252"/>
                    <a:pt x="55" y="272"/>
                  </a:cubicBezTo>
                  <a:cubicBezTo>
                    <a:pt x="55" y="267"/>
                    <a:pt x="55" y="267"/>
                    <a:pt x="55" y="267"/>
                  </a:cubicBezTo>
                  <a:cubicBezTo>
                    <a:pt x="54" y="271"/>
                    <a:pt x="52" y="268"/>
                    <a:pt x="50" y="272"/>
                  </a:cubicBezTo>
                  <a:cubicBezTo>
                    <a:pt x="54" y="269"/>
                    <a:pt x="49" y="279"/>
                    <a:pt x="49" y="282"/>
                  </a:cubicBezTo>
                  <a:cubicBezTo>
                    <a:pt x="42" y="290"/>
                    <a:pt x="38" y="304"/>
                    <a:pt x="38" y="314"/>
                  </a:cubicBezTo>
                  <a:cubicBezTo>
                    <a:pt x="36" y="314"/>
                    <a:pt x="36" y="314"/>
                    <a:pt x="36" y="314"/>
                  </a:cubicBezTo>
                  <a:cubicBezTo>
                    <a:pt x="36" y="324"/>
                    <a:pt x="31" y="334"/>
                    <a:pt x="30" y="346"/>
                  </a:cubicBezTo>
                  <a:cubicBezTo>
                    <a:pt x="29" y="348"/>
                    <a:pt x="27" y="350"/>
                    <a:pt x="27" y="353"/>
                  </a:cubicBezTo>
                  <a:cubicBezTo>
                    <a:pt x="30" y="360"/>
                    <a:pt x="30" y="363"/>
                    <a:pt x="32" y="373"/>
                  </a:cubicBezTo>
                  <a:cubicBezTo>
                    <a:pt x="33" y="380"/>
                    <a:pt x="34" y="391"/>
                    <a:pt x="34" y="398"/>
                  </a:cubicBezTo>
                  <a:cubicBezTo>
                    <a:pt x="44" y="423"/>
                    <a:pt x="52" y="449"/>
                    <a:pt x="68" y="473"/>
                  </a:cubicBezTo>
                  <a:cubicBezTo>
                    <a:pt x="67" y="475"/>
                    <a:pt x="67" y="475"/>
                    <a:pt x="67" y="475"/>
                  </a:cubicBezTo>
                  <a:cubicBezTo>
                    <a:pt x="84" y="496"/>
                    <a:pt x="101" y="525"/>
                    <a:pt x="119" y="540"/>
                  </a:cubicBezTo>
                  <a:cubicBezTo>
                    <a:pt x="115" y="541"/>
                    <a:pt x="115" y="541"/>
                    <a:pt x="115" y="541"/>
                  </a:cubicBezTo>
                  <a:cubicBezTo>
                    <a:pt x="119" y="547"/>
                    <a:pt x="128" y="552"/>
                    <a:pt x="128" y="548"/>
                  </a:cubicBezTo>
                  <a:cubicBezTo>
                    <a:pt x="132" y="554"/>
                    <a:pt x="143" y="559"/>
                    <a:pt x="144" y="564"/>
                  </a:cubicBezTo>
                  <a:cubicBezTo>
                    <a:pt x="149" y="570"/>
                    <a:pt x="152" y="569"/>
                    <a:pt x="157" y="572"/>
                  </a:cubicBezTo>
                  <a:cubicBezTo>
                    <a:pt x="168" y="582"/>
                    <a:pt x="173" y="585"/>
                    <a:pt x="185" y="592"/>
                  </a:cubicBezTo>
                  <a:cubicBezTo>
                    <a:pt x="182" y="590"/>
                    <a:pt x="182" y="590"/>
                    <a:pt x="182" y="590"/>
                  </a:cubicBezTo>
                  <a:cubicBezTo>
                    <a:pt x="181" y="590"/>
                    <a:pt x="180" y="591"/>
                    <a:pt x="183" y="593"/>
                  </a:cubicBezTo>
                  <a:cubicBezTo>
                    <a:pt x="188" y="595"/>
                    <a:pt x="199" y="604"/>
                    <a:pt x="196" y="597"/>
                  </a:cubicBezTo>
                  <a:cubicBezTo>
                    <a:pt x="208" y="607"/>
                    <a:pt x="228" y="611"/>
                    <a:pt x="240" y="621"/>
                  </a:cubicBezTo>
                  <a:cubicBezTo>
                    <a:pt x="239" y="619"/>
                    <a:pt x="243" y="620"/>
                    <a:pt x="244" y="620"/>
                  </a:cubicBezTo>
                  <a:cubicBezTo>
                    <a:pt x="256" y="625"/>
                    <a:pt x="269" y="632"/>
                    <a:pt x="279" y="633"/>
                  </a:cubicBezTo>
                  <a:cubicBezTo>
                    <a:pt x="281" y="634"/>
                    <a:pt x="275" y="634"/>
                    <a:pt x="280" y="636"/>
                  </a:cubicBezTo>
                  <a:cubicBezTo>
                    <a:pt x="284" y="636"/>
                    <a:pt x="281" y="634"/>
                    <a:pt x="285" y="635"/>
                  </a:cubicBezTo>
                  <a:cubicBezTo>
                    <a:pt x="306" y="639"/>
                    <a:pt x="326" y="648"/>
                    <a:pt x="345" y="650"/>
                  </a:cubicBezTo>
                  <a:cubicBezTo>
                    <a:pt x="379" y="653"/>
                    <a:pt x="415" y="655"/>
                    <a:pt x="448" y="652"/>
                  </a:cubicBezTo>
                  <a:cubicBezTo>
                    <a:pt x="448" y="653"/>
                    <a:pt x="448" y="653"/>
                    <a:pt x="448" y="653"/>
                  </a:cubicBezTo>
                  <a:cubicBezTo>
                    <a:pt x="458" y="648"/>
                    <a:pt x="474" y="653"/>
                    <a:pt x="482" y="647"/>
                  </a:cubicBezTo>
                  <a:cubicBezTo>
                    <a:pt x="484" y="647"/>
                    <a:pt x="491" y="645"/>
                    <a:pt x="490" y="647"/>
                  </a:cubicBezTo>
                  <a:cubicBezTo>
                    <a:pt x="498" y="643"/>
                    <a:pt x="514" y="644"/>
                    <a:pt x="526" y="638"/>
                  </a:cubicBezTo>
                  <a:cubicBezTo>
                    <a:pt x="525" y="638"/>
                    <a:pt x="524" y="638"/>
                    <a:pt x="523" y="639"/>
                  </a:cubicBezTo>
                  <a:cubicBezTo>
                    <a:pt x="536" y="638"/>
                    <a:pt x="545" y="631"/>
                    <a:pt x="559" y="628"/>
                  </a:cubicBezTo>
                  <a:cubicBezTo>
                    <a:pt x="557" y="629"/>
                    <a:pt x="555" y="630"/>
                    <a:pt x="555" y="631"/>
                  </a:cubicBezTo>
                  <a:cubicBezTo>
                    <a:pt x="561" y="631"/>
                    <a:pt x="565" y="623"/>
                    <a:pt x="569" y="626"/>
                  </a:cubicBezTo>
                  <a:cubicBezTo>
                    <a:pt x="572" y="624"/>
                    <a:pt x="571" y="623"/>
                    <a:pt x="569" y="624"/>
                  </a:cubicBezTo>
                  <a:cubicBezTo>
                    <a:pt x="597" y="613"/>
                    <a:pt x="623" y="595"/>
                    <a:pt x="645" y="574"/>
                  </a:cubicBezTo>
                  <a:cubicBezTo>
                    <a:pt x="663" y="562"/>
                    <a:pt x="651" y="579"/>
                    <a:pt x="662" y="565"/>
                  </a:cubicBezTo>
                  <a:cubicBezTo>
                    <a:pt x="663" y="565"/>
                    <a:pt x="661" y="563"/>
                    <a:pt x="662" y="564"/>
                  </a:cubicBezTo>
                  <a:cubicBezTo>
                    <a:pt x="666" y="558"/>
                    <a:pt x="673" y="560"/>
                    <a:pt x="675" y="555"/>
                  </a:cubicBezTo>
                  <a:cubicBezTo>
                    <a:pt x="671" y="554"/>
                    <a:pt x="676" y="552"/>
                    <a:pt x="675" y="550"/>
                  </a:cubicBezTo>
                  <a:cubicBezTo>
                    <a:pt x="685" y="542"/>
                    <a:pt x="689" y="541"/>
                    <a:pt x="693" y="531"/>
                  </a:cubicBezTo>
                  <a:cubicBezTo>
                    <a:pt x="694" y="533"/>
                    <a:pt x="694" y="533"/>
                    <a:pt x="694" y="533"/>
                  </a:cubicBezTo>
                  <a:cubicBezTo>
                    <a:pt x="699" y="521"/>
                    <a:pt x="708" y="510"/>
                    <a:pt x="709" y="499"/>
                  </a:cubicBezTo>
                  <a:cubicBezTo>
                    <a:pt x="742" y="440"/>
                    <a:pt x="749" y="372"/>
                    <a:pt x="738" y="308"/>
                  </a:cubicBezTo>
                  <a:cubicBezTo>
                    <a:pt x="728" y="244"/>
                    <a:pt x="697" y="185"/>
                    <a:pt x="656" y="134"/>
                  </a:cubicBezTo>
                  <a:cubicBezTo>
                    <a:pt x="648" y="121"/>
                    <a:pt x="647" y="119"/>
                    <a:pt x="633" y="109"/>
                  </a:cubicBezTo>
                  <a:cubicBezTo>
                    <a:pt x="634" y="109"/>
                    <a:pt x="635" y="109"/>
                    <a:pt x="635" y="108"/>
                  </a:cubicBezTo>
                  <a:cubicBezTo>
                    <a:pt x="632" y="110"/>
                    <a:pt x="626" y="100"/>
                    <a:pt x="622" y="102"/>
                  </a:cubicBezTo>
                  <a:cubicBezTo>
                    <a:pt x="604" y="85"/>
                    <a:pt x="585" y="73"/>
                    <a:pt x="563" y="60"/>
                  </a:cubicBezTo>
                  <a:cubicBezTo>
                    <a:pt x="567" y="62"/>
                    <a:pt x="570" y="60"/>
                    <a:pt x="566" y="58"/>
                  </a:cubicBezTo>
                  <a:cubicBezTo>
                    <a:pt x="561" y="57"/>
                    <a:pt x="561" y="57"/>
                    <a:pt x="561" y="57"/>
                  </a:cubicBezTo>
                  <a:cubicBezTo>
                    <a:pt x="560" y="56"/>
                    <a:pt x="560" y="56"/>
                    <a:pt x="560" y="56"/>
                  </a:cubicBezTo>
                  <a:cubicBezTo>
                    <a:pt x="557" y="55"/>
                    <a:pt x="553" y="55"/>
                    <a:pt x="556" y="57"/>
                  </a:cubicBezTo>
                  <a:cubicBezTo>
                    <a:pt x="500" y="29"/>
                    <a:pt x="439" y="11"/>
                    <a:pt x="377" y="21"/>
                  </a:cubicBezTo>
                  <a:cubicBezTo>
                    <a:pt x="363" y="21"/>
                    <a:pt x="342" y="27"/>
                    <a:pt x="327" y="32"/>
                  </a:cubicBezTo>
                  <a:cubicBezTo>
                    <a:pt x="281" y="43"/>
                    <a:pt x="240" y="62"/>
                    <a:pt x="201" y="93"/>
                  </a:cubicBezTo>
                  <a:cubicBezTo>
                    <a:pt x="201" y="93"/>
                    <a:pt x="202" y="83"/>
                    <a:pt x="218" y="6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20190" y="3048000"/>
              <a:ext cx="22129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Thoughtful attention to policy development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486400" y="3168286"/>
            <a:ext cx="2086194" cy="830997"/>
            <a:chOff x="5257800" y="3810000"/>
            <a:chExt cx="2086194" cy="830997"/>
          </a:xfrm>
        </p:grpSpPr>
        <p:grpSp>
          <p:nvGrpSpPr>
            <p:cNvPr id="7" name="Group 6"/>
            <p:cNvGrpSpPr/>
            <p:nvPr/>
          </p:nvGrpSpPr>
          <p:grpSpPr>
            <a:xfrm>
              <a:off x="5739080" y="4257166"/>
              <a:ext cx="1123634" cy="45719"/>
              <a:chOff x="5288459" y="2493938"/>
              <a:chExt cx="2296839" cy="86188"/>
            </a:xfrm>
            <a:solidFill>
              <a:schemeClr val="accent3">
                <a:alpha val="52000"/>
              </a:schemeClr>
            </a:solidFill>
          </p:grpSpPr>
          <p:sp>
            <p:nvSpPr>
              <p:cNvPr id="5" name="Freeform 145"/>
              <p:cNvSpPr>
                <a:spLocks/>
              </p:cNvSpPr>
              <p:nvPr/>
            </p:nvSpPr>
            <p:spPr bwMode="auto">
              <a:xfrm rot="2325373">
                <a:off x="5288459" y="2505712"/>
                <a:ext cx="2251298" cy="74414"/>
              </a:xfrm>
              <a:custGeom>
                <a:avLst/>
                <a:gdLst/>
                <a:ahLst/>
                <a:cxnLst>
                  <a:cxn ang="0">
                    <a:pos x="543" y="15"/>
                  </a:cxn>
                  <a:cxn ang="0">
                    <a:pos x="525" y="15"/>
                  </a:cxn>
                  <a:cxn ang="0">
                    <a:pos x="488" y="18"/>
                  </a:cxn>
                  <a:cxn ang="0">
                    <a:pos x="475" y="17"/>
                  </a:cxn>
                  <a:cxn ang="0">
                    <a:pos x="436" y="15"/>
                  </a:cxn>
                  <a:cxn ang="0">
                    <a:pos x="423" y="15"/>
                  </a:cxn>
                  <a:cxn ang="0">
                    <a:pos x="401" y="16"/>
                  </a:cxn>
                  <a:cxn ang="0">
                    <a:pos x="382" y="15"/>
                  </a:cxn>
                  <a:cxn ang="0">
                    <a:pos x="372" y="14"/>
                  </a:cxn>
                  <a:cxn ang="0">
                    <a:pos x="363" y="16"/>
                  </a:cxn>
                  <a:cxn ang="0">
                    <a:pos x="341" y="18"/>
                  </a:cxn>
                  <a:cxn ang="0">
                    <a:pos x="329" y="17"/>
                  </a:cxn>
                  <a:cxn ang="0">
                    <a:pos x="316" y="19"/>
                  </a:cxn>
                  <a:cxn ang="0">
                    <a:pos x="300" y="17"/>
                  </a:cxn>
                  <a:cxn ang="0">
                    <a:pos x="282" y="17"/>
                  </a:cxn>
                  <a:cxn ang="0">
                    <a:pos x="259" y="16"/>
                  </a:cxn>
                  <a:cxn ang="0">
                    <a:pos x="250" y="17"/>
                  </a:cxn>
                  <a:cxn ang="0">
                    <a:pos x="241" y="15"/>
                  </a:cxn>
                  <a:cxn ang="0">
                    <a:pos x="233" y="17"/>
                  </a:cxn>
                  <a:cxn ang="0">
                    <a:pos x="230" y="17"/>
                  </a:cxn>
                  <a:cxn ang="0">
                    <a:pos x="219" y="17"/>
                  </a:cxn>
                  <a:cxn ang="0">
                    <a:pos x="188" y="17"/>
                  </a:cxn>
                  <a:cxn ang="0">
                    <a:pos x="176" y="17"/>
                  </a:cxn>
                  <a:cxn ang="0">
                    <a:pos x="166" y="17"/>
                  </a:cxn>
                  <a:cxn ang="0">
                    <a:pos x="140" y="16"/>
                  </a:cxn>
                  <a:cxn ang="0">
                    <a:pos x="134" y="12"/>
                  </a:cxn>
                  <a:cxn ang="0">
                    <a:pos x="125" y="16"/>
                  </a:cxn>
                  <a:cxn ang="0">
                    <a:pos x="118" y="20"/>
                  </a:cxn>
                  <a:cxn ang="0">
                    <a:pos x="106" y="18"/>
                  </a:cxn>
                  <a:cxn ang="0">
                    <a:pos x="102" y="20"/>
                  </a:cxn>
                  <a:cxn ang="0">
                    <a:pos x="97" y="18"/>
                  </a:cxn>
                  <a:cxn ang="0">
                    <a:pos x="88" y="15"/>
                  </a:cxn>
                  <a:cxn ang="0">
                    <a:pos x="78" y="18"/>
                  </a:cxn>
                  <a:cxn ang="0">
                    <a:pos x="73" y="16"/>
                  </a:cxn>
                  <a:cxn ang="0">
                    <a:pos x="65" y="18"/>
                  </a:cxn>
                  <a:cxn ang="0">
                    <a:pos x="56" y="18"/>
                  </a:cxn>
                  <a:cxn ang="0">
                    <a:pos x="60" y="13"/>
                  </a:cxn>
                  <a:cxn ang="0">
                    <a:pos x="44" y="16"/>
                  </a:cxn>
                  <a:cxn ang="0">
                    <a:pos x="22" y="9"/>
                  </a:cxn>
                  <a:cxn ang="0">
                    <a:pos x="15" y="8"/>
                  </a:cxn>
                  <a:cxn ang="0">
                    <a:pos x="0" y="8"/>
                  </a:cxn>
                  <a:cxn ang="0">
                    <a:pos x="6" y="5"/>
                  </a:cxn>
                  <a:cxn ang="0">
                    <a:pos x="20" y="8"/>
                  </a:cxn>
                  <a:cxn ang="0">
                    <a:pos x="46" y="4"/>
                  </a:cxn>
                  <a:cxn ang="0">
                    <a:pos x="89" y="3"/>
                  </a:cxn>
                  <a:cxn ang="0">
                    <a:pos x="137" y="2"/>
                  </a:cxn>
                  <a:cxn ang="0">
                    <a:pos x="176" y="2"/>
                  </a:cxn>
                  <a:cxn ang="0">
                    <a:pos x="204" y="1"/>
                  </a:cxn>
                  <a:cxn ang="0">
                    <a:pos x="263" y="3"/>
                  </a:cxn>
                  <a:cxn ang="0">
                    <a:pos x="294" y="5"/>
                  </a:cxn>
                  <a:cxn ang="0">
                    <a:pos x="334" y="7"/>
                  </a:cxn>
                  <a:cxn ang="0">
                    <a:pos x="467" y="4"/>
                  </a:cxn>
                  <a:cxn ang="0">
                    <a:pos x="502" y="5"/>
                  </a:cxn>
                  <a:cxn ang="0">
                    <a:pos x="604" y="17"/>
                  </a:cxn>
                </a:cxnLst>
                <a:rect l="0" t="0" r="r" b="b"/>
                <a:pathLst>
                  <a:path w="613" h="21">
                    <a:moveTo>
                      <a:pt x="604" y="17"/>
                    </a:moveTo>
                    <a:cubicBezTo>
                      <a:pt x="597" y="21"/>
                      <a:pt x="587" y="16"/>
                      <a:pt x="579" y="18"/>
                    </a:cubicBezTo>
                    <a:cubicBezTo>
                      <a:pt x="578" y="19"/>
                      <a:pt x="580" y="16"/>
                      <a:pt x="577" y="17"/>
                    </a:cubicBezTo>
                    <a:cubicBezTo>
                      <a:pt x="570" y="20"/>
                      <a:pt x="557" y="17"/>
                      <a:pt x="548" y="15"/>
                    </a:cubicBezTo>
                    <a:cubicBezTo>
                      <a:pt x="549" y="14"/>
                      <a:pt x="549" y="14"/>
                      <a:pt x="549" y="14"/>
                    </a:cubicBezTo>
                    <a:cubicBezTo>
                      <a:pt x="547" y="13"/>
                      <a:pt x="545" y="15"/>
                      <a:pt x="543" y="15"/>
                    </a:cubicBezTo>
                    <a:cubicBezTo>
                      <a:pt x="543" y="15"/>
                      <a:pt x="543" y="14"/>
                      <a:pt x="543" y="14"/>
                    </a:cubicBezTo>
                    <a:cubicBezTo>
                      <a:pt x="542" y="15"/>
                      <a:pt x="539" y="14"/>
                      <a:pt x="539" y="15"/>
                    </a:cubicBezTo>
                    <a:cubicBezTo>
                      <a:pt x="538" y="15"/>
                      <a:pt x="538" y="14"/>
                      <a:pt x="537" y="13"/>
                    </a:cubicBezTo>
                    <a:cubicBezTo>
                      <a:pt x="536" y="15"/>
                      <a:pt x="536" y="15"/>
                      <a:pt x="536" y="15"/>
                    </a:cubicBezTo>
                    <a:cubicBezTo>
                      <a:pt x="533" y="18"/>
                      <a:pt x="529" y="14"/>
                      <a:pt x="524" y="16"/>
                    </a:cubicBezTo>
                    <a:cubicBezTo>
                      <a:pt x="525" y="16"/>
                      <a:pt x="525" y="15"/>
                      <a:pt x="525" y="15"/>
                    </a:cubicBezTo>
                    <a:cubicBezTo>
                      <a:pt x="518" y="17"/>
                      <a:pt x="510" y="16"/>
                      <a:pt x="502" y="17"/>
                    </a:cubicBezTo>
                    <a:cubicBezTo>
                      <a:pt x="503" y="16"/>
                      <a:pt x="503" y="15"/>
                      <a:pt x="502" y="15"/>
                    </a:cubicBezTo>
                    <a:cubicBezTo>
                      <a:pt x="502" y="16"/>
                      <a:pt x="500" y="17"/>
                      <a:pt x="498" y="17"/>
                    </a:cubicBezTo>
                    <a:cubicBezTo>
                      <a:pt x="497" y="15"/>
                      <a:pt x="494" y="18"/>
                      <a:pt x="492" y="17"/>
                    </a:cubicBezTo>
                    <a:cubicBezTo>
                      <a:pt x="492" y="17"/>
                      <a:pt x="492" y="17"/>
                      <a:pt x="492" y="17"/>
                    </a:cubicBezTo>
                    <a:cubicBezTo>
                      <a:pt x="490" y="19"/>
                      <a:pt x="490" y="16"/>
                      <a:pt x="488" y="18"/>
                    </a:cubicBezTo>
                    <a:cubicBezTo>
                      <a:pt x="487" y="17"/>
                      <a:pt x="487" y="17"/>
                      <a:pt x="487" y="17"/>
                    </a:cubicBezTo>
                    <a:cubicBezTo>
                      <a:pt x="486" y="19"/>
                      <a:pt x="485" y="16"/>
                      <a:pt x="483" y="17"/>
                    </a:cubicBezTo>
                    <a:cubicBezTo>
                      <a:pt x="483" y="17"/>
                      <a:pt x="483" y="17"/>
                      <a:pt x="483" y="17"/>
                    </a:cubicBezTo>
                    <a:cubicBezTo>
                      <a:pt x="482" y="18"/>
                      <a:pt x="481" y="16"/>
                      <a:pt x="480" y="17"/>
                    </a:cubicBezTo>
                    <a:cubicBezTo>
                      <a:pt x="480" y="17"/>
                      <a:pt x="480" y="17"/>
                      <a:pt x="480" y="17"/>
                    </a:cubicBezTo>
                    <a:cubicBezTo>
                      <a:pt x="477" y="17"/>
                      <a:pt x="475" y="16"/>
                      <a:pt x="475" y="17"/>
                    </a:cubicBezTo>
                    <a:cubicBezTo>
                      <a:pt x="474" y="16"/>
                      <a:pt x="478" y="17"/>
                      <a:pt x="477" y="15"/>
                    </a:cubicBezTo>
                    <a:cubicBezTo>
                      <a:pt x="467" y="16"/>
                      <a:pt x="457" y="16"/>
                      <a:pt x="447" y="16"/>
                    </a:cubicBezTo>
                    <a:cubicBezTo>
                      <a:pt x="446" y="15"/>
                      <a:pt x="446" y="15"/>
                      <a:pt x="445" y="14"/>
                    </a:cubicBezTo>
                    <a:cubicBezTo>
                      <a:pt x="444" y="15"/>
                      <a:pt x="442" y="14"/>
                      <a:pt x="441" y="15"/>
                    </a:cubicBezTo>
                    <a:cubicBezTo>
                      <a:pt x="441" y="15"/>
                      <a:pt x="440" y="14"/>
                      <a:pt x="440" y="14"/>
                    </a:cubicBezTo>
                    <a:cubicBezTo>
                      <a:pt x="438" y="14"/>
                      <a:pt x="438" y="16"/>
                      <a:pt x="436" y="15"/>
                    </a:cubicBezTo>
                    <a:cubicBezTo>
                      <a:pt x="437" y="15"/>
                      <a:pt x="437" y="14"/>
                      <a:pt x="437" y="14"/>
                    </a:cubicBezTo>
                    <a:cubicBezTo>
                      <a:pt x="435" y="15"/>
                      <a:pt x="433" y="15"/>
                      <a:pt x="431" y="15"/>
                    </a:cubicBezTo>
                    <a:cubicBezTo>
                      <a:pt x="431" y="15"/>
                      <a:pt x="432" y="15"/>
                      <a:pt x="431" y="14"/>
                    </a:cubicBezTo>
                    <a:cubicBezTo>
                      <a:pt x="429" y="16"/>
                      <a:pt x="428" y="14"/>
                      <a:pt x="426" y="15"/>
                    </a:cubicBezTo>
                    <a:cubicBezTo>
                      <a:pt x="426" y="14"/>
                      <a:pt x="426" y="14"/>
                      <a:pt x="426" y="14"/>
                    </a:cubicBezTo>
                    <a:cubicBezTo>
                      <a:pt x="423" y="12"/>
                      <a:pt x="426" y="16"/>
                      <a:pt x="423" y="15"/>
                    </a:cubicBezTo>
                    <a:cubicBezTo>
                      <a:pt x="424" y="15"/>
                      <a:pt x="423" y="14"/>
                      <a:pt x="423" y="14"/>
                    </a:cubicBezTo>
                    <a:cubicBezTo>
                      <a:pt x="421" y="16"/>
                      <a:pt x="417" y="15"/>
                      <a:pt x="415" y="16"/>
                    </a:cubicBezTo>
                    <a:cubicBezTo>
                      <a:pt x="415" y="15"/>
                      <a:pt x="415" y="15"/>
                      <a:pt x="415" y="15"/>
                    </a:cubicBezTo>
                    <a:cubicBezTo>
                      <a:pt x="412" y="15"/>
                      <a:pt x="409" y="15"/>
                      <a:pt x="406" y="15"/>
                    </a:cubicBezTo>
                    <a:cubicBezTo>
                      <a:pt x="405" y="15"/>
                      <a:pt x="407" y="13"/>
                      <a:pt x="404" y="13"/>
                    </a:cubicBezTo>
                    <a:cubicBezTo>
                      <a:pt x="404" y="15"/>
                      <a:pt x="399" y="14"/>
                      <a:pt x="401" y="16"/>
                    </a:cubicBezTo>
                    <a:cubicBezTo>
                      <a:pt x="399" y="16"/>
                      <a:pt x="395" y="15"/>
                      <a:pt x="393" y="16"/>
                    </a:cubicBezTo>
                    <a:cubicBezTo>
                      <a:pt x="394" y="15"/>
                      <a:pt x="392" y="13"/>
                      <a:pt x="394" y="13"/>
                    </a:cubicBezTo>
                    <a:cubicBezTo>
                      <a:pt x="393" y="12"/>
                      <a:pt x="393" y="12"/>
                      <a:pt x="393" y="12"/>
                    </a:cubicBezTo>
                    <a:cubicBezTo>
                      <a:pt x="393" y="11"/>
                      <a:pt x="394" y="12"/>
                      <a:pt x="394" y="11"/>
                    </a:cubicBezTo>
                    <a:cubicBezTo>
                      <a:pt x="393" y="11"/>
                      <a:pt x="390" y="12"/>
                      <a:pt x="389" y="12"/>
                    </a:cubicBezTo>
                    <a:cubicBezTo>
                      <a:pt x="387" y="13"/>
                      <a:pt x="385" y="15"/>
                      <a:pt x="382" y="15"/>
                    </a:cubicBezTo>
                    <a:cubicBezTo>
                      <a:pt x="384" y="15"/>
                      <a:pt x="382" y="13"/>
                      <a:pt x="383" y="13"/>
                    </a:cubicBezTo>
                    <a:cubicBezTo>
                      <a:pt x="378" y="17"/>
                      <a:pt x="378" y="17"/>
                      <a:pt x="378" y="17"/>
                    </a:cubicBezTo>
                    <a:cubicBezTo>
                      <a:pt x="377" y="17"/>
                      <a:pt x="378" y="15"/>
                      <a:pt x="377" y="16"/>
                    </a:cubicBezTo>
                    <a:cubicBezTo>
                      <a:pt x="377" y="16"/>
                      <a:pt x="376" y="16"/>
                      <a:pt x="376" y="17"/>
                    </a:cubicBezTo>
                    <a:cubicBezTo>
                      <a:pt x="375" y="17"/>
                      <a:pt x="372" y="17"/>
                      <a:pt x="371" y="15"/>
                    </a:cubicBezTo>
                    <a:cubicBezTo>
                      <a:pt x="371" y="15"/>
                      <a:pt x="373" y="15"/>
                      <a:pt x="372" y="14"/>
                    </a:cubicBezTo>
                    <a:cubicBezTo>
                      <a:pt x="370" y="14"/>
                      <a:pt x="370" y="15"/>
                      <a:pt x="368" y="15"/>
                    </a:cubicBezTo>
                    <a:cubicBezTo>
                      <a:pt x="368" y="15"/>
                      <a:pt x="368" y="15"/>
                      <a:pt x="368" y="15"/>
                    </a:cubicBezTo>
                    <a:cubicBezTo>
                      <a:pt x="367" y="14"/>
                      <a:pt x="364" y="15"/>
                      <a:pt x="366" y="16"/>
                    </a:cubicBezTo>
                    <a:cubicBezTo>
                      <a:pt x="366" y="17"/>
                      <a:pt x="365" y="15"/>
                      <a:pt x="367" y="16"/>
                    </a:cubicBezTo>
                    <a:cubicBezTo>
                      <a:pt x="366" y="17"/>
                      <a:pt x="364" y="17"/>
                      <a:pt x="362" y="17"/>
                    </a:cubicBezTo>
                    <a:cubicBezTo>
                      <a:pt x="362" y="17"/>
                      <a:pt x="362" y="16"/>
                      <a:pt x="363" y="16"/>
                    </a:cubicBezTo>
                    <a:cubicBezTo>
                      <a:pt x="360" y="17"/>
                      <a:pt x="357" y="18"/>
                      <a:pt x="355" y="18"/>
                    </a:cubicBezTo>
                    <a:cubicBezTo>
                      <a:pt x="355" y="19"/>
                      <a:pt x="356" y="17"/>
                      <a:pt x="356" y="17"/>
                    </a:cubicBezTo>
                    <a:cubicBezTo>
                      <a:pt x="353" y="16"/>
                      <a:pt x="349" y="19"/>
                      <a:pt x="346" y="17"/>
                    </a:cubicBezTo>
                    <a:cubicBezTo>
                      <a:pt x="346" y="17"/>
                      <a:pt x="346" y="18"/>
                      <a:pt x="346" y="18"/>
                    </a:cubicBezTo>
                    <a:cubicBezTo>
                      <a:pt x="344" y="18"/>
                      <a:pt x="345" y="17"/>
                      <a:pt x="343" y="17"/>
                    </a:cubicBezTo>
                    <a:cubicBezTo>
                      <a:pt x="343" y="16"/>
                      <a:pt x="342" y="17"/>
                      <a:pt x="341" y="18"/>
                    </a:cubicBezTo>
                    <a:cubicBezTo>
                      <a:pt x="340" y="18"/>
                      <a:pt x="341" y="17"/>
                      <a:pt x="342" y="17"/>
                    </a:cubicBezTo>
                    <a:cubicBezTo>
                      <a:pt x="340" y="18"/>
                      <a:pt x="334" y="19"/>
                      <a:pt x="330" y="18"/>
                    </a:cubicBezTo>
                    <a:cubicBezTo>
                      <a:pt x="330" y="18"/>
                      <a:pt x="328" y="20"/>
                      <a:pt x="327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27" y="17"/>
                      <a:pt x="324" y="18"/>
                      <a:pt x="324" y="17"/>
                    </a:cubicBezTo>
                    <a:cubicBezTo>
                      <a:pt x="322" y="19"/>
                      <a:pt x="331" y="16"/>
                      <a:pt x="329" y="17"/>
                    </a:cubicBezTo>
                    <a:cubicBezTo>
                      <a:pt x="328" y="16"/>
                      <a:pt x="325" y="19"/>
                      <a:pt x="326" y="17"/>
                    </a:cubicBezTo>
                    <a:cubicBezTo>
                      <a:pt x="324" y="17"/>
                      <a:pt x="323" y="19"/>
                      <a:pt x="321" y="18"/>
                    </a:cubicBezTo>
                    <a:cubicBezTo>
                      <a:pt x="321" y="18"/>
                      <a:pt x="322" y="16"/>
                      <a:pt x="321" y="16"/>
                    </a:cubicBezTo>
                    <a:cubicBezTo>
                      <a:pt x="319" y="16"/>
                      <a:pt x="320" y="17"/>
                      <a:pt x="318" y="17"/>
                    </a:cubicBezTo>
                    <a:cubicBezTo>
                      <a:pt x="317" y="17"/>
                      <a:pt x="317" y="17"/>
                      <a:pt x="317" y="17"/>
                    </a:cubicBezTo>
                    <a:cubicBezTo>
                      <a:pt x="317" y="19"/>
                      <a:pt x="315" y="17"/>
                      <a:pt x="316" y="19"/>
                    </a:cubicBezTo>
                    <a:cubicBezTo>
                      <a:pt x="316" y="18"/>
                      <a:pt x="312" y="19"/>
                      <a:pt x="313" y="17"/>
                    </a:cubicBezTo>
                    <a:cubicBezTo>
                      <a:pt x="313" y="16"/>
                      <a:pt x="313" y="16"/>
                      <a:pt x="313" y="16"/>
                    </a:cubicBezTo>
                    <a:cubicBezTo>
                      <a:pt x="312" y="16"/>
                      <a:pt x="311" y="17"/>
                      <a:pt x="310" y="18"/>
                    </a:cubicBezTo>
                    <a:cubicBezTo>
                      <a:pt x="310" y="18"/>
                      <a:pt x="310" y="17"/>
                      <a:pt x="310" y="17"/>
                    </a:cubicBezTo>
                    <a:cubicBezTo>
                      <a:pt x="310" y="20"/>
                      <a:pt x="308" y="17"/>
                      <a:pt x="306" y="19"/>
                    </a:cubicBezTo>
                    <a:cubicBezTo>
                      <a:pt x="304" y="18"/>
                      <a:pt x="301" y="19"/>
                      <a:pt x="300" y="17"/>
                    </a:cubicBezTo>
                    <a:cubicBezTo>
                      <a:pt x="298" y="18"/>
                      <a:pt x="297" y="19"/>
                      <a:pt x="295" y="18"/>
                    </a:cubicBezTo>
                    <a:cubicBezTo>
                      <a:pt x="295" y="18"/>
                      <a:pt x="296" y="18"/>
                      <a:pt x="296" y="17"/>
                    </a:cubicBezTo>
                    <a:cubicBezTo>
                      <a:pt x="295" y="17"/>
                      <a:pt x="294" y="17"/>
                      <a:pt x="293" y="18"/>
                    </a:cubicBezTo>
                    <a:cubicBezTo>
                      <a:pt x="293" y="17"/>
                      <a:pt x="291" y="16"/>
                      <a:pt x="289" y="15"/>
                    </a:cubicBezTo>
                    <a:cubicBezTo>
                      <a:pt x="288" y="16"/>
                      <a:pt x="288" y="17"/>
                      <a:pt x="288" y="18"/>
                    </a:cubicBezTo>
                    <a:cubicBezTo>
                      <a:pt x="287" y="16"/>
                      <a:pt x="283" y="20"/>
                      <a:pt x="282" y="17"/>
                    </a:cubicBezTo>
                    <a:cubicBezTo>
                      <a:pt x="282" y="17"/>
                      <a:pt x="284" y="16"/>
                      <a:pt x="283" y="16"/>
                    </a:cubicBezTo>
                    <a:cubicBezTo>
                      <a:pt x="281" y="13"/>
                      <a:pt x="280" y="17"/>
                      <a:pt x="277" y="16"/>
                    </a:cubicBezTo>
                    <a:cubicBezTo>
                      <a:pt x="278" y="18"/>
                      <a:pt x="278" y="18"/>
                      <a:pt x="278" y="18"/>
                    </a:cubicBezTo>
                    <a:cubicBezTo>
                      <a:pt x="277" y="17"/>
                      <a:pt x="274" y="19"/>
                      <a:pt x="274" y="17"/>
                    </a:cubicBezTo>
                    <a:cubicBezTo>
                      <a:pt x="273" y="18"/>
                      <a:pt x="271" y="17"/>
                      <a:pt x="272" y="18"/>
                    </a:cubicBezTo>
                    <a:cubicBezTo>
                      <a:pt x="268" y="17"/>
                      <a:pt x="262" y="19"/>
                      <a:pt x="259" y="16"/>
                    </a:cubicBezTo>
                    <a:cubicBezTo>
                      <a:pt x="259" y="16"/>
                      <a:pt x="257" y="16"/>
                      <a:pt x="258" y="17"/>
                    </a:cubicBezTo>
                    <a:cubicBezTo>
                      <a:pt x="259" y="18"/>
                      <a:pt x="259" y="16"/>
                      <a:pt x="259" y="17"/>
                    </a:cubicBezTo>
                    <a:cubicBezTo>
                      <a:pt x="259" y="17"/>
                      <a:pt x="259" y="17"/>
                      <a:pt x="259" y="18"/>
                    </a:cubicBezTo>
                    <a:cubicBezTo>
                      <a:pt x="257" y="17"/>
                      <a:pt x="256" y="17"/>
                      <a:pt x="258" y="15"/>
                    </a:cubicBezTo>
                    <a:cubicBezTo>
                      <a:pt x="255" y="14"/>
                      <a:pt x="255" y="19"/>
                      <a:pt x="251" y="18"/>
                    </a:cubicBezTo>
                    <a:cubicBezTo>
                      <a:pt x="251" y="17"/>
                      <a:pt x="251" y="17"/>
                      <a:pt x="250" y="17"/>
                    </a:cubicBezTo>
                    <a:cubicBezTo>
                      <a:pt x="248" y="18"/>
                      <a:pt x="248" y="18"/>
                      <a:pt x="248" y="18"/>
                    </a:cubicBezTo>
                    <a:cubicBezTo>
                      <a:pt x="246" y="18"/>
                      <a:pt x="247" y="16"/>
                      <a:pt x="247" y="15"/>
                    </a:cubicBezTo>
                    <a:cubicBezTo>
                      <a:pt x="246" y="15"/>
                      <a:pt x="244" y="15"/>
                      <a:pt x="243" y="16"/>
                    </a:cubicBezTo>
                    <a:cubicBezTo>
                      <a:pt x="242" y="14"/>
                      <a:pt x="242" y="14"/>
                      <a:pt x="242" y="14"/>
                    </a:cubicBezTo>
                    <a:cubicBezTo>
                      <a:pt x="243" y="16"/>
                      <a:pt x="241" y="15"/>
                      <a:pt x="240" y="16"/>
                    </a:cubicBezTo>
                    <a:cubicBezTo>
                      <a:pt x="241" y="15"/>
                      <a:pt x="241" y="15"/>
                      <a:pt x="241" y="15"/>
                    </a:cubicBezTo>
                    <a:cubicBezTo>
                      <a:pt x="241" y="15"/>
                      <a:pt x="239" y="15"/>
                      <a:pt x="239" y="15"/>
                    </a:cubicBezTo>
                    <a:cubicBezTo>
                      <a:pt x="239" y="16"/>
                      <a:pt x="240" y="16"/>
                      <a:pt x="241" y="17"/>
                    </a:cubicBezTo>
                    <a:cubicBezTo>
                      <a:pt x="240" y="17"/>
                      <a:pt x="239" y="17"/>
                      <a:pt x="239" y="18"/>
                    </a:cubicBezTo>
                    <a:cubicBezTo>
                      <a:pt x="239" y="16"/>
                      <a:pt x="237" y="17"/>
                      <a:pt x="236" y="17"/>
                    </a:cubicBezTo>
                    <a:cubicBezTo>
                      <a:pt x="235" y="16"/>
                      <a:pt x="234" y="18"/>
                      <a:pt x="234" y="18"/>
                    </a:cubicBezTo>
                    <a:cubicBezTo>
                      <a:pt x="234" y="17"/>
                      <a:pt x="232" y="18"/>
                      <a:pt x="233" y="17"/>
                    </a:cubicBezTo>
                    <a:cubicBezTo>
                      <a:pt x="233" y="16"/>
                      <a:pt x="234" y="17"/>
                      <a:pt x="235" y="17"/>
                    </a:cubicBezTo>
                    <a:cubicBezTo>
                      <a:pt x="234" y="16"/>
                      <a:pt x="234" y="15"/>
                      <a:pt x="232" y="16"/>
                    </a:cubicBezTo>
                    <a:cubicBezTo>
                      <a:pt x="231" y="16"/>
                      <a:pt x="233" y="18"/>
                      <a:pt x="231" y="18"/>
                    </a:cubicBezTo>
                    <a:cubicBezTo>
                      <a:pt x="231" y="17"/>
                      <a:pt x="231" y="17"/>
                      <a:pt x="232" y="16"/>
                    </a:cubicBezTo>
                    <a:cubicBezTo>
                      <a:pt x="230" y="16"/>
                      <a:pt x="230" y="16"/>
                      <a:pt x="230" y="16"/>
                    </a:cubicBezTo>
                    <a:cubicBezTo>
                      <a:pt x="230" y="17"/>
                      <a:pt x="230" y="17"/>
                      <a:pt x="230" y="17"/>
                    </a:cubicBezTo>
                    <a:cubicBezTo>
                      <a:pt x="229" y="16"/>
                      <a:pt x="229" y="16"/>
                      <a:pt x="229" y="16"/>
                    </a:cubicBezTo>
                    <a:cubicBezTo>
                      <a:pt x="229" y="17"/>
                      <a:pt x="226" y="17"/>
                      <a:pt x="226" y="18"/>
                    </a:cubicBezTo>
                    <a:cubicBezTo>
                      <a:pt x="225" y="18"/>
                      <a:pt x="224" y="17"/>
                      <a:pt x="223" y="17"/>
                    </a:cubicBezTo>
                    <a:cubicBezTo>
                      <a:pt x="223" y="17"/>
                      <a:pt x="223" y="17"/>
                      <a:pt x="223" y="17"/>
                    </a:cubicBezTo>
                    <a:cubicBezTo>
                      <a:pt x="222" y="16"/>
                      <a:pt x="220" y="17"/>
                      <a:pt x="219" y="1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18" y="17"/>
                      <a:pt x="217" y="17"/>
                      <a:pt x="216" y="18"/>
                    </a:cubicBezTo>
                    <a:cubicBezTo>
                      <a:pt x="214" y="17"/>
                      <a:pt x="215" y="13"/>
                      <a:pt x="214" y="15"/>
                    </a:cubicBezTo>
                    <a:cubicBezTo>
                      <a:pt x="212" y="15"/>
                      <a:pt x="211" y="17"/>
                      <a:pt x="212" y="18"/>
                    </a:cubicBezTo>
                    <a:cubicBezTo>
                      <a:pt x="209" y="17"/>
                      <a:pt x="205" y="19"/>
                      <a:pt x="202" y="17"/>
                    </a:cubicBezTo>
                    <a:cubicBezTo>
                      <a:pt x="202" y="17"/>
                      <a:pt x="202" y="18"/>
                      <a:pt x="201" y="18"/>
                    </a:cubicBezTo>
                    <a:cubicBezTo>
                      <a:pt x="197" y="17"/>
                      <a:pt x="192" y="19"/>
                      <a:pt x="188" y="17"/>
                    </a:cubicBezTo>
                    <a:cubicBezTo>
                      <a:pt x="190" y="16"/>
                      <a:pt x="188" y="16"/>
                      <a:pt x="188" y="15"/>
                    </a:cubicBezTo>
                    <a:cubicBezTo>
                      <a:pt x="187" y="16"/>
                      <a:pt x="187" y="14"/>
                      <a:pt x="187" y="16"/>
                    </a:cubicBezTo>
                    <a:cubicBezTo>
                      <a:pt x="187" y="17"/>
                      <a:pt x="187" y="17"/>
                      <a:pt x="188" y="18"/>
                    </a:cubicBezTo>
                    <a:cubicBezTo>
                      <a:pt x="185" y="18"/>
                      <a:pt x="181" y="18"/>
                      <a:pt x="180" y="17"/>
                    </a:cubicBezTo>
                    <a:cubicBezTo>
                      <a:pt x="181" y="18"/>
                      <a:pt x="180" y="18"/>
                      <a:pt x="179" y="18"/>
                    </a:cubicBezTo>
                    <a:cubicBezTo>
                      <a:pt x="180" y="17"/>
                      <a:pt x="178" y="16"/>
                      <a:pt x="176" y="17"/>
                    </a:cubicBezTo>
                    <a:cubicBezTo>
                      <a:pt x="176" y="18"/>
                      <a:pt x="176" y="18"/>
                      <a:pt x="176" y="18"/>
                    </a:cubicBezTo>
                    <a:cubicBezTo>
                      <a:pt x="175" y="17"/>
                      <a:pt x="175" y="17"/>
                      <a:pt x="175" y="17"/>
                    </a:cubicBezTo>
                    <a:cubicBezTo>
                      <a:pt x="174" y="17"/>
                      <a:pt x="174" y="19"/>
                      <a:pt x="173" y="18"/>
                    </a:cubicBezTo>
                    <a:cubicBezTo>
                      <a:pt x="172" y="17"/>
                      <a:pt x="172" y="17"/>
                      <a:pt x="172" y="17"/>
                    </a:cubicBezTo>
                    <a:cubicBezTo>
                      <a:pt x="171" y="18"/>
                      <a:pt x="169" y="19"/>
                      <a:pt x="167" y="18"/>
                    </a:cubicBezTo>
                    <a:cubicBezTo>
                      <a:pt x="166" y="17"/>
                      <a:pt x="166" y="17"/>
                      <a:pt x="166" y="17"/>
                    </a:cubicBezTo>
                    <a:cubicBezTo>
                      <a:pt x="165" y="17"/>
                      <a:pt x="164" y="18"/>
                      <a:pt x="165" y="18"/>
                    </a:cubicBezTo>
                    <a:cubicBezTo>
                      <a:pt x="162" y="17"/>
                      <a:pt x="160" y="17"/>
                      <a:pt x="160" y="16"/>
                    </a:cubicBezTo>
                    <a:cubicBezTo>
                      <a:pt x="155" y="19"/>
                      <a:pt x="147" y="19"/>
                      <a:pt x="142" y="19"/>
                    </a:cubicBezTo>
                    <a:cubicBezTo>
                      <a:pt x="142" y="18"/>
                      <a:pt x="142" y="18"/>
                      <a:pt x="142" y="18"/>
                    </a:cubicBezTo>
                    <a:cubicBezTo>
                      <a:pt x="140" y="17"/>
                      <a:pt x="141" y="19"/>
                      <a:pt x="140" y="19"/>
                    </a:cubicBezTo>
                    <a:cubicBezTo>
                      <a:pt x="141" y="18"/>
                      <a:pt x="139" y="17"/>
                      <a:pt x="140" y="16"/>
                    </a:cubicBezTo>
                    <a:cubicBezTo>
                      <a:pt x="138" y="15"/>
                      <a:pt x="137" y="17"/>
                      <a:pt x="136" y="18"/>
                    </a:cubicBezTo>
                    <a:cubicBezTo>
                      <a:pt x="136" y="19"/>
                      <a:pt x="137" y="17"/>
                      <a:pt x="137" y="18"/>
                    </a:cubicBezTo>
                    <a:cubicBezTo>
                      <a:pt x="137" y="19"/>
                      <a:pt x="134" y="18"/>
                      <a:pt x="133" y="19"/>
                    </a:cubicBezTo>
                    <a:cubicBezTo>
                      <a:pt x="133" y="18"/>
                      <a:pt x="133" y="17"/>
                      <a:pt x="134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1" y="16"/>
                      <a:pt x="136" y="14"/>
                      <a:pt x="134" y="12"/>
                    </a:cubicBezTo>
                    <a:cubicBezTo>
                      <a:pt x="133" y="12"/>
                      <a:pt x="133" y="12"/>
                      <a:pt x="133" y="12"/>
                    </a:cubicBezTo>
                    <a:cubicBezTo>
                      <a:pt x="132" y="11"/>
                      <a:pt x="136" y="10"/>
                      <a:pt x="133" y="10"/>
                    </a:cubicBezTo>
                    <a:cubicBezTo>
                      <a:pt x="132" y="11"/>
                      <a:pt x="131" y="13"/>
                      <a:pt x="132" y="14"/>
                    </a:cubicBezTo>
                    <a:cubicBezTo>
                      <a:pt x="129" y="14"/>
                      <a:pt x="131" y="17"/>
                      <a:pt x="128" y="17"/>
                    </a:cubicBezTo>
                    <a:cubicBezTo>
                      <a:pt x="127" y="16"/>
                      <a:pt x="130" y="17"/>
                      <a:pt x="129" y="16"/>
                    </a:cubicBezTo>
                    <a:cubicBezTo>
                      <a:pt x="128" y="14"/>
                      <a:pt x="127" y="16"/>
                      <a:pt x="125" y="16"/>
                    </a:cubicBezTo>
                    <a:cubicBezTo>
                      <a:pt x="127" y="16"/>
                      <a:pt x="126" y="18"/>
                      <a:pt x="125" y="18"/>
                    </a:cubicBezTo>
                    <a:cubicBezTo>
                      <a:pt x="123" y="17"/>
                      <a:pt x="126" y="17"/>
                      <a:pt x="124" y="17"/>
                    </a:cubicBezTo>
                    <a:cubicBezTo>
                      <a:pt x="123" y="17"/>
                      <a:pt x="121" y="18"/>
                      <a:pt x="123" y="19"/>
                    </a:cubicBezTo>
                    <a:cubicBezTo>
                      <a:pt x="122" y="21"/>
                      <a:pt x="121" y="18"/>
                      <a:pt x="119" y="20"/>
                    </a:cubicBezTo>
                    <a:cubicBezTo>
                      <a:pt x="119" y="18"/>
                      <a:pt x="122" y="16"/>
                      <a:pt x="119" y="16"/>
                    </a:cubicBezTo>
                    <a:cubicBezTo>
                      <a:pt x="120" y="17"/>
                      <a:pt x="116" y="17"/>
                      <a:pt x="118" y="20"/>
                    </a:cubicBezTo>
                    <a:cubicBezTo>
                      <a:pt x="117" y="19"/>
                      <a:pt x="117" y="18"/>
                      <a:pt x="117" y="17"/>
                    </a:cubicBezTo>
                    <a:cubicBezTo>
                      <a:pt x="116" y="16"/>
                      <a:pt x="114" y="20"/>
                      <a:pt x="114" y="17"/>
                    </a:cubicBezTo>
                    <a:cubicBezTo>
                      <a:pt x="113" y="18"/>
                      <a:pt x="113" y="18"/>
                      <a:pt x="113" y="18"/>
                    </a:cubicBezTo>
                    <a:cubicBezTo>
                      <a:pt x="113" y="18"/>
                      <a:pt x="112" y="18"/>
                      <a:pt x="111" y="17"/>
                    </a:cubicBezTo>
                    <a:cubicBezTo>
                      <a:pt x="110" y="17"/>
                      <a:pt x="108" y="19"/>
                      <a:pt x="108" y="16"/>
                    </a:cubicBezTo>
                    <a:cubicBezTo>
                      <a:pt x="107" y="17"/>
                      <a:pt x="105" y="17"/>
                      <a:pt x="106" y="18"/>
                    </a:cubicBezTo>
                    <a:cubicBezTo>
                      <a:pt x="107" y="19"/>
                      <a:pt x="108" y="17"/>
                      <a:pt x="109" y="19"/>
                    </a:cubicBezTo>
                    <a:cubicBezTo>
                      <a:pt x="107" y="17"/>
                      <a:pt x="106" y="19"/>
                      <a:pt x="105" y="20"/>
                    </a:cubicBezTo>
                    <a:cubicBezTo>
                      <a:pt x="105" y="19"/>
                      <a:pt x="105" y="19"/>
                      <a:pt x="105" y="19"/>
                    </a:cubicBezTo>
                    <a:cubicBezTo>
                      <a:pt x="105" y="19"/>
                      <a:pt x="103" y="19"/>
                      <a:pt x="103" y="20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0" y="20"/>
                      <a:pt x="101" y="18"/>
                      <a:pt x="99" y="18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0" y="16"/>
                      <a:pt x="99" y="16"/>
                    </a:cubicBezTo>
                    <a:cubicBezTo>
                      <a:pt x="98" y="18"/>
                      <a:pt x="97" y="19"/>
                      <a:pt x="97" y="20"/>
                    </a:cubicBezTo>
                    <a:cubicBezTo>
                      <a:pt x="96" y="20"/>
                      <a:pt x="97" y="19"/>
                      <a:pt x="95" y="20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6" y="16"/>
                      <a:pt x="94" y="16"/>
                    </a:cubicBezTo>
                    <a:cubicBezTo>
                      <a:pt x="93" y="17"/>
                      <a:pt x="91" y="18"/>
                      <a:pt x="93" y="19"/>
                    </a:cubicBezTo>
                    <a:cubicBezTo>
                      <a:pt x="92" y="19"/>
                      <a:pt x="91" y="18"/>
                      <a:pt x="92" y="18"/>
                    </a:cubicBezTo>
                    <a:cubicBezTo>
                      <a:pt x="90" y="18"/>
                      <a:pt x="92" y="19"/>
                      <a:pt x="90" y="19"/>
                    </a:cubicBezTo>
                    <a:cubicBezTo>
                      <a:pt x="90" y="19"/>
                      <a:pt x="87" y="18"/>
                      <a:pt x="86" y="16"/>
                    </a:cubicBezTo>
                    <a:cubicBezTo>
                      <a:pt x="88" y="15"/>
                      <a:pt x="88" y="15"/>
                      <a:pt x="88" y="15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3"/>
                      <a:pt x="86" y="13"/>
                      <a:pt x="87" y="12"/>
                    </a:cubicBezTo>
                    <a:cubicBezTo>
                      <a:pt x="86" y="12"/>
                      <a:pt x="85" y="12"/>
                      <a:pt x="84" y="12"/>
                    </a:cubicBezTo>
                    <a:cubicBezTo>
                      <a:pt x="87" y="15"/>
                      <a:pt x="82" y="16"/>
                      <a:pt x="82" y="18"/>
                    </a:cubicBezTo>
                    <a:cubicBezTo>
                      <a:pt x="79" y="19"/>
                      <a:pt x="81" y="13"/>
                      <a:pt x="77" y="16"/>
                    </a:cubicBezTo>
                    <a:cubicBezTo>
                      <a:pt x="78" y="17"/>
                      <a:pt x="76" y="19"/>
                      <a:pt x="78" y="18"/>
                    </a:cubicBezTo>
                    <a:cubicBezTo>
                      <a:pt x="76" y="18"/>
                      <a:pt x="77" y="20"/>
                      <a:pt x="74" y="19"/>
                    </a:cubicBezTo>
                    <a:cubicBezTo>
                      <a:pt x="76" y="18"/>
                      <a:pt x="73" y="17"/>
                      <a:pt x="75" y="15"/>
                    </a:cubicBezTo>
                    <a:cubicBezTo>
                      <a:pt x="75" y="16"/>
                      <a:pt x="76" y="16"/>
                      <a:pt x="77" y="16"/>
                    </a:cubicBezTo>
                    <a:cubicBezTo>
                      <a:pt x="76" y="15"/>
                      <a:pt x="77" y="13"/>
                      <a:pt x="75" y="13"/>
                    </a:cubicBezTo>
                    <a:cubicBezTo>
                      <a:pt x="74" y="14"/>
                      <a:pt x="72" y="14"/>
                      <a:pt x="72" y="15"/>
                    </a:cubicBezTo>
                    <a:cubicBezTo>
                      <a:pt x="72" y="16"/>
                      <a:pt x="74" y="15"/>
                      <a:pt x="73" y="16"/>
                    </a:cubicBezTo>
                    <a:cubicBezTo>
                      <a:pt x="71" y="17"/>
                      <a:pt x="71" y="15"/>
                      <a:pt x="70" y="17"/>
                    </a:cubicBezTo>
                    <a:cubicBezTo>
                      <a:pt x="71" y="17"/>
                      <a:pt x="71" y="18"/>
                      <a:pt x="71" y="19"/>
                    </a:cubicBezTo>
                    <a:cubicBezTo>
                      <a:pt x="70" y="20"/>
                      <a:pt x="70" y="20"/>
                      <a:pt x="70" y="20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67" y="18"/>
                      <a:pt x="69" y="20"/>
                      <a:pt x="66" y="20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6" y="17"/>
                      <a:pt x="69" y="19"/>
                      <a:pt x="69" y="16"/>
                    </a:cubicBezTo>
                    <a:cubicBezTo>
                      <a:pt x="67" y="16"/>
                      <a:pt x="66" y="18"/>
                      <a:pt x="64" y="17"/>
                    </a:cubicBezTo>
                    <a:cubicBezTo>
                      <a:pt x="66" y="16"/>
                      <a:pt x="66" y="16"/>
                      <a:pt x="66" y="16"/>
                    </a:cubicBezTo>
                    <a:cubicBezTo>
                      <a:pt x="65" y="16"/>
                      <a:pt x="65" y="13"/>
                      <a:pt x="62" y="15"/>
                    </a:cubicBezTo>
                    <a:cubicBezTo>
                      <a:pt x="61" y="16"/>
                      <a:pt x="62" y="16"/>
                      <a:pt x="61" y="17"/>
                    </a:cubicBezTo>
                    <a:cubicBezTo>
                      <a:pt x="59" y="17"/>
                      <a:pt x="58" y="18"/>
                      <a:pt x="56" y="18"/>
                    </a:cubicBezTo>
                    <a:cubicBezTo>
                      <a:pt x="56" y="16"/>
                      <a:pt x="52" y="18"/>
                      <a:pt x="55" y="16"/>
                    </a:cubicBezTo>
                    <a:cubicBezTo>
                      <a:pt x="55" y="17"/>
                      <a:pt x="60" y="17"/>
                      <a:pt x="61" y="15"/>
                    </a:cubicBezTo>
                    <a:cubicBezTo>
                      <a:pt x="60" y="13"/>
                      <a:pt x="63" y="16"/>
                      <a:pt x="64" y="13"/>
                    </a:cubicBezTo>
                    <a:cubicBezTo>
                      <a:pt x="61" y="13"/>
                      <a:pt x="62" y="11"/>
                      <a:pt x="61" y="10"/>
                    </a:cubicBezTo>
                    <a:cubicBezTo>
                      <a:pt x="61" y="10"/>
                      <a:pt x="60" y="10"/>
                      <a:pt x="60" y="11"/>
                    </a:cubicBezTo>
                    <a:cubicBezTo>
                      <a:pt x="59" y="12"/>
                      <a:pt x="60" y="12"/>
                      <a:pt x="60" y="13"/>
                    </a:cubicBezTo>
                    <a:cubicBezTo>
                      <a:pt x="57" y="13"/>
                      <a:pt x="55" y="13"/>
                      <a:pt x="53" y="15"/>
                    </a:cubicBezTo>
                    <a:cubicBezTo>
                      <a:pt x="53" y="14"/>
                      <a:pt x="53" y="13"/>
                      <a:pt x="54" y="13"/>
                    </a:cubicBezTo>
                    <a:cubicBezTo>
                      <a:pt x="51" y="13"/>
                      <a:pt x="48" y="13"/>
                      <a:pt x="45" y="12"/>
                    </a:cubicBezTo>
                    <a:cubicBezTo>
                      <a:pt x="46" y="14"/>
                      <a:pt x="41" y="13"/>
                      <a:pt x="43" y="15"/>
                    </a:cubicBezTo>
                    <a:cubicBezTo>
                      <a:pt x="44" y="15"/>
                      <a:pt x="45" y="17"/>
                      <a:pt x="45" y="18"/>
                    </a:cubicBezTo>
                    <a:cubicBezTo>
                      <a:pt x="44" y="17"/>
                      <a:pt x="45" y="17"/>
                      <a:pt x="44" y="16"/>
                    </a:cubicBezTo>
                    <a:cubicBezTo>
                      <a:pt x="43" y="17"/>
                      <a:pt x="42" y="14"/>
                      <a:pt x="41" y="16"/>
                    </a:cubicBezTo>
                    <a:cubicBezTo>
                      <a:pt x="44" y="15"/>
                      <a:pt x="42" y="13"/>
                      <a:pt x="42" y="12"/>
                    </a:cubicBezTo>
                    <a:cubicBezTo>
                      <a:pt x="40" y="13"/>
                      <a:pt x="42" y="11"/>
                      <a:pt x="40" y="11"/>
                    </a:cubicBezTo>
                    <a:cubicBezTo>
                      <a:pt x="38" y="11"/>
                      <a:pt x="36" y="12"/>
                      <a:pt x="33" y="12"/>
                    </a:cubicBezTo>
                    <a:cubicBezTo>
                      <a:pt x="31" y="11"/>
                      <a:pt x="26" y="12"/>
                      <a:pt x="24" y="12"/>
                    </a:cubicBezTo>
                    <a:cubicBezTo>
                      <a:pt x="22" y="11"/>
                      <a:pt x="23" y="10"/>
                      <a:pt x="22" y="9"/>
                    </a:cubicBezTo>
                    <a:cubicBezTo>
                      <a:pt x="20" y="9"/>
                      <a:pt x="23" y="11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0" y="10"/>
                      <a:pt x="16" y="9"/>
                      <a:pt x="15" y="1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5" y="9"/>
                      <a:pt x="15" y="10"/>
                    </a:cubicBezTo>
                    <a:cubicBezTo>
                      <a:pt x="15" y="9"/>
                      <a:pt x="14" y="8"/>
                      <a:pt x="15" y="8"/>
                    </a:cubicBezTo>
                    <a:cubicBezTo>
                      <a:pt x="14" y="7"/>
                      <a:pt x="12" y="8"/>
                      <a:pt x="10" y="8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8" y="10"/>
                      <a:pt x="6" y="9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6" y="6"/>
                      <a:pt x="3" y="6"/>
                      <a:pt x="4" y="8"/>
                    </a:cubicBezTo>
                    <a:cubicBezTo>
                      <a:pt x="4" y="9"/>
                      <a:pt x="7" y="8"/>
                      <a:pt x="8" y="7"/>
                    </a:cubicBezTo>
                    <a:cubicBezTo>
                      <a:pt x="7" y="7"/>
                      <a:pt x="6" y="7"/>
                      <a:pt x="6" y="8"/>
                    </a:cubicBezTo>
                    <a:cubicBezTo>
                      <a:pt x="5" y="6"/>
                      <a:pt x="7" y="6"/>
                      <a:pt x="8" y="5"/>
                    </a:cubicBezTo>
                    <a:cubicBezTo>
                      <a:pt x="7" y="5"/>
                      <a:pt x="6" y="5"/>
                      <a:pt x="6" y="5"/>
                    </a:cubicBezTo>
                    <a:cubicBezTo>
                      <a:pt x="7" y="4"/>
                      <a:pt x="8" y="4"/>
                      <a:pt x="10" y="4"/>
                    </a:cubicBezTo>
                    <a:cubicBezTo>
                      <a:pt x="9" y="5"/>
                      <a:pt x="11" y="5"/>
                      <a:pt x="10" y="6"/>
                    </a:cubicBezTo>
                    <a:cubicBezTo>
                      <a:pt x="10" y="4"/>
                      <a:pt x="12" y="4"/>
                      <a:pt x="14" y="4"/>
                    </a:cubicBezTo>
                    <a:cubicBezTo>
                      <a:pt x="16" y="6"/>
                      <a:pt x="18" y="4"/>
                      <a:pt x="20" y="4"/>
                    </a:cubicBezTo>
                    <a:cubicBezTo>
                      <a:pt x="19" y="5"/>
                      <a:pt x="18" y="7"/>
                      <a:pt x="17" y="7"/>
                    </a:cubicBezTo>
                    <a:cubicBezTo>
                      <a:pt x="18" y="8"/>
                      <a:pt x="18" y="7"/>
                      <a:pt x="20" y="8"/>
                    </a:cubicBezTo>
                    <a:cubicBezTo>
                      <a:pt x="21" y="7"/>
                      <a:pt x="21" y="5"/>
                      <a:pt x="23" y="5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5" y="5"/>
                      <a:pt x="25" y="4"/>
                      <a:pt x="27" y="4"/>
                    </a:cubicBezTo>
                    <a:cubicBezTo>
                      <a:pt x="31" y="5"/>
                      <a:pt x="35" y="5"/>
                      <a:pt x="38" y="5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40" y="4"/>
                      <a:pt x="44" y="5"/>
                      <a:pt x="46" y="4"/>
                    </a:cubicBezTo>
                    <a:cubicBezTo>
                      <a:pt x="50" y="5"/>
                      <a:pt x="55" y="3"/>
                      <a:pt x="57" y="5"/>
                    </a:cubicBezTo>
                    <a:cubicBezTo>
                      <a:pt x="63" y="4"/>
                      <a:pt x="69" y="4"/>
                      <a:pt x="76" y="4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6" y="5"/>
                      <a:pt x="76" y="7"/>
                      <a:pt x="77" y="7"/>
                    </a:cubicBezTo>
                    <a:cubicBezTo>
                      <a:pt x="76" y="5"/>
                      <a:pt x="79" y="5"/>
                      <a:pt x="80" y="4"/>
                    </a:cubicBezTo>
                    <a:cubicBezTo>
                      <a:pt x="83" y="5"/>
                      <a:pt x="87" y="4"/>
                      <a:pt x="89" y="3"/>
                    </a:cubicBezTo>
                    <a:cubicBezTo>
                      <a:pt x="90" y="4"/>
                      <a:pt x="90" y="4"/>
                      <a:pt x="90" y="4"/>
                    </a:cubicBezTo>
                    <a:cubicBezTo>
                      <a:pt x="92" y="2"/>
                      <a:pt x="96" y="4"/>
                      <a:pt x="99" y="4"/>
                    </a:cubicBezTo>
                    <a:cubicBezTo>
                      <a:pt x="100" y="5"/>
                      <a:pt x="100" y="6"/>
                      <a:pt x="101" y="6"/>
                    </a:cubicBezTo>
                    <a:cubicBezTo>
                      <a:pt x="103" y="4"/>
                      <a:pt x="104" y="4"/>
                      <a:pt x="107" y="3"/>
                    </a:cubicBezTo>
                    <a:cubicBezTo>
                      <a:pt x="109" y="3"/>
                      <a:pt x="112" y="4"/>
                      <a:pt x="114" y="4"/>
                    </a:cubicBezTo>
                    <a:cubicBezTo>
                      <a:pt x="122" y="2"/>
                      <a:pt x="130" y="4"/>
                      <a:pt x="137" y="2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46" y="1"/>
                      <a:pt x="155" y="3"/>
                      <a:pt x="162" y="2"/>
                    </a:cubicBezTo>
                    <a:cubicBezTo>
                      <a:pt x="161" y="4"/>
                      <a:pt x="161" y="4"/>
                      <a:pt x="161" y="4"/>
                    </a:cubicBezTo>
                    <a:cubicBezTo>
                      <a:pt x="163" y="5"/>
                      <a:pt x="166" y="4"/>
                      <a:pt x="165" y="2"/>
                    </a:cubicBezTo>
                    <a:cubicBezTo>
                      <a:pt x="167" y="3"/>
                      <a:pt x="170" y="1"/>
                      <a:pt x="172" y="3"/>
                    </a:cubicBezTo>
                    <a:cubicBezTo>
                      <a:pt x="174" y="4"/>
                      <a:pt x="174" y="2"/>
                      <a:pt x="176" y="2"/>
                    </a:cubicBezTo>
                    <a:cubicBezTo>
                      <a:pt x="180" y="3"/>
                      <a:pt x="182" y="3"/>
                      <a:pt x="186" y="2"/>
                    </a:cubicBezTo>
                    <a:cubicBezTo>
                      <a:pt x="185" y="2"/>
                      <a:pt x="185" y="2"/>
                      <a:pt x="185" y="2"/>
                    </a:cubicBezTo>
                    <a:cubicBezTo>
                      <a:pt x="184" y="3"/>
                      <a:pt x="184" y="3"/>
                      <a:pt x="185" y="4"/>
                    </a:cubicBezTo>
                    <a:cubicBezTo>
                      <a:pt x="187" y="3"/>
                      <a:pt x="190" y="4"/>
                      <a:pt x="189" y="2"/>
                    </a:cubicBezTo>
                    <a:cubicBezTo>
                      <a:pt x="193" y="3"/>
                      <a:pt x="199" y="1"/>
                      <a:pt x="203" y="3"/>
                    </a:cubicBezTo>
                    <a:cubicBezTo>
                      <a:pt x="203" y="2"/>
                      <a:pt x="204" y="2"/>
                      <a:pt x="204" y="1"/>
                    </a:cubicBezTo>
                    <a:cubicBezTo>
                      <a:pt x="208" y="1"/>
                      <a:pt x="212" y="3"/>
                      <a:pt x="215" y="2"/>
                    </a:cubicBezTo>
                    <a:cubicBezTo>
                      <a:pt x="215" y="2"/>
                      <a:pt x="214" y="3"/>
                      <a:pt x="215" y="3"/>
                    </a:cubicBezTo>
                    <a:cubicBezTo>
                      <a:pt x="216" y="3"/>
                      <a:pt x="215" y="2"/>
                      <a:pt x="216" y="2"/>
                    </a:cubicBezTo>
                    <a:cubicBezTo>
                      <a:pt x="222" y="0"/>
                      <a:pt x="229" y="3"/>
                      <a:pt x="234" y="3"/>
                    </a:cubicBezTo>
                    <a:cubicBezTo>
                      <a:pt x="244" y="2"/>
                      <a:pt x="254" y="3"/>
                      <a:pt x="263" y="3"/>
                    </a:cubicBezTo>
                    <a:cubicBezTo>
                      <a:pt x="263" y="3"/>
                      <a:pt x="263" y="3"/>
                      <a:pt x="263" y="3"/>
                    </a:cubicBezTo>
                    <a:cubicBezTo>
                      <a:pt x="266" y="1"/>
                      <a:pt x="270" y="5"/>
                      <a:pt x="273" y="2"/>
                    </a:cubicBezTo>
                    <a:cubicBezTo>
                      <a:pt x="274" y="3"/>
                      <a:pt x="276" y="2"/>
                      <a:pt x="275" y="3"/>
                    </a:cubicBezTo>
                    <a:cubicBezTo>
                      <a:pt x="278" y="2"/>
                      <a:pt x="282" y="5"/>
                      <a:pt x="286" y="3"/>
                    </a:cubicBezTo>
                    <a:cubicBezTo>
                      <a:pt x="285" y="3"/>
                      <a:pt x="285" y="3"/>
                      <a:pt x="285" y="3"/>
                    </a:cubicBezTo>
                    <a:cubicBezTo>
                      <a:pt x="288" y="5"/>
                      <a:pt x="292" y="3"/>
                      <a:pt x="295" y="4"/>
                    </a:cubicBezTo>
                    <a:cubicBezTo>
                      <a:pt x="295" y="4"/>
                      <a:pt x="294" y="5"/>
                      <a:pt x="294" y="5"/>
                    </a:cubicBezTo>
                    <a:cubicBezTo>
                      <a:pt x="296" y="6"/>
                      <a:pt x="298" y="3"/>
                      <a:pt x="298" y="5"/>
                    </a:cubicBezTo>
                    <a:cubicBezTo>
                      <a:pt x="299" y="5"/>
                      <a:pt x="299" y="4"/>
                      <a:pt x="299" y="4"/>
                    </a:cubicBezTo>
                    <a:cubicBezTo>
                      <a:pt x="307" y="5"/>
                      <a:pt x="316" y="4"/>
                      <a:pt x="325" y="3"/>
                    </a:cubicBezTo>
                    <a:cubicBezTo>
                      <a:pt x="331" y="5"/>
                      <a:pt x="325" y="8"/>
                      <a:pt x="330" y="6"/>
                    </a:cubicBezTo>
                    <a:cubicBezTo>
                      <a:pt x="330" y="6"/>
                      <a:pt x="330" y="5"/>
                      <a:pt x="330" y="5"/>
                    </a:cubicBezTo>
                    <a:cubicBezTo>
                      <a:pt x="332" y="5"/>
                      <a:pt x="333" y="8"/>
                      <a:pt x="334" y="7"/>
                    </a:cubicBezTo>
                    <a:cubicBezTo>
                      <a:pt x="334" y="5"/>
                      <a:pt x="335" y="6"/>
                      <a:pt x="335" y="5"/>
                    </a:cubicBezTo>
                    <a:cubicBezTo>
                      <a:pt x="339" y="6"/>
                      <a:pt x="340" y="8"/>
                      <a:pt x="343" y="7"/>
                    </a:cubicBezTo>
                    <a:cubicBezTo>
                      <a:pt x="343" y="7"/>
                      <a:pt x="343" y="7"/>
                      <a:pt x="343" y="7"/>
                    </a:cubicBezTo>
                    <a:cubicBezTo>
                      <a:pt x="346" y="5"/>
                      <a:pt x="350" y="6"/>
                      <a:pt x="353" y="4"/>
                    </a:cubicBezTo>
                    <a:cubicBezTo>
                      <a:pt x="373" y="4"/>
                      <a:pt x="392" y="3"/>
                      <a:pt x="411" y="3"/>
                    </a:cubicBezTo>
                    <a:cubicBezTo>
                      <a:pt x="429" y="3"/>
                      <a:pt x="448" y="3"/>
                      <a:pt x="467" y="4"/>
                    </a:cubicBezTo>
                    <a:cubicBezTo>
                      <a:pt x="471" y="7"/>
                      <a:pt x="472" y="6"/>
                      <a:pt x="476" y="6"/>
                    </a:cubicBezTo>
                    <a:cubicBezTo>
                      <a:pt x="476" y="6"/>
                      <a:pt x="476" y="6"/>
                      <a:pt x="476" y="6"/>
                    </a:cubicBezTo>
                    <a:cubicBezTo>
                      <a:pt x="477" y="5"/>
                      <a:pt x="480" y="6"/>
                      <a:pt x="480" y="5"/>
                    </a:cubicBezTo>
                    <a:cubicBezTo>
                      <a:pt x="487" y="5"/>
                      <a:pt x="494" y="5"/>
                      <a:pt x="501" y="5"/>
                    </a:cubicBezTo>
                    <a:cubicBezTo>
                      <a:pt x="500" y="5"/>
                      <a:pt x="499" y="7"/>
                      <a:pt x="501" y="7"/>
                    </a:cubicBezTo>
                    <a:cubicBezTo>
                      <a:pt x="502" y="5"/>
                      <a:pt x="502" y="5"/>
                      <a:pt x="502" y="5"/>
                    </a:cubicBezTo>
                    <a:cubicBezTo>
                      <a:pt x="502" y="6"/>
                      <a:pt x="502" y="6"/>
                      <a:pt x="502" y="6"/>
                    </a:cubicBezTo>
                    <a:cubicBezTo>
                      <a:pt x="503" y="6"/>
                      <a:pt x="504" y="5"/>
                      <a:pt x="503" y="4"/>
                    </a:cubicBezTo>
                    <a:cubicBezTo>
                      <a:pt x="522" y="3"/>
                      <a:pt x="539" y="7"/>
                      <a:pt x="557" y="7"/>
                    </a:cubicBezTo>
                    <a:cubicBezTo>
                      <a:pt x="562" y="8"/>
                      <a:pt x="568" y="8"/>
                      <a:pt x="572" y="7"/>
                    </a:cubicBezTo>
                    <a:cubicBezTo>
                      <a:pt x="586" y="10"/>
                      <a:pt x="598" y="13"/>
                      <a:pt x="613" y="12"/>
                    </a:cubicBezTo>
                    <a:cubicBezTo>
                      <a:pt x="613" y="12"/>
                      <a:pt x="610" y="17"/>
                      <a:pt x="604" y="1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6" name="Freeform 145"/>
              <p:cNvSpPr>
                <a:spLocks/>
              </p:cNvSpPr>
              <p:nvPr/>
            </p:nvSpPr>
            <p:spPr bwMode="auto">
              <a:xfrm rot="8122715">
                <a:off x="5334000" y="2493938"/>
                <a:ext cx="2251298" cy="74414"/>
              </a:xfrm>
              <a:custGeom>
                <a:avLst/>
                <a:gdLst/>
                <a:ahLst/>
                <a:cxnLst>
                  <a:cxn ang="0">
                    <a:pos x="543" y="15"/>
                  </a:cxn>
                  <a:cxn ang="0">
                    <a:pos x="525" y="15"/>
                  </a:cxn>
                  <a:cxn ang="0">
                    <a:pos x="488" y="18"/>
                  </a:cxn>
                  <a:cxn ang="0">
                    <a:pos x="475" y="17"/>
                  </a:cxn>
                  <a:cxn ang="0">
                    <a:pos x="436" y="15"/>
                  </a:cxn>
                  <a:cxn ang="0">
                    <a:pos x="423" y="15"/>
                  </a:cxn>
                  <a:cxn ang="0">
                    <a:pos x="401" y="16"/>
                  </a:cxn>
                  <a:cxn ang="0">
                    <a:pos x="382" y="15"/>
                  </a:cxn>
                  <a:cxn ang="0">
                    <a:pos x="372" y="14"/>
                  </a:cxn>
                  <a:cxn ang="0">
                    <a:pos x="363" y="16"/>
                  </a:cxn>
                  <a:cxn ang="0">
                    <a:pos x="341" y="18"/>
                  </a:cxn>
                  <a:cxn ang="0">
                    <a:pos x="329" y="17"/>
                  </a:cxn>
                  <a:cxn ang="0">
                    <a:pos x="316" y="19"/>
                  </a:cxn>
                  <a:cxn ang="0">
                    <a:pos x="300" y="17"/>
                  </a:cxn>
                  <a:cxn ang="0">
                    <a:pos x="282" y="17"/>
                  </a:cxn>
                  <a:cxn ang="0">
                    <a:pos x="259" y="16"/>
                  </a:cxn>
                  <a:cxn ang="0">
                    <a:pos x="250" y="17"/>
                  </a:cxn>
                  <a:cxn ang="0">
                    <a:pos x="241" y="15"/>
                  </a:cxn>
                  <a:cxn ang="0">
                    <a:pos x="233" y="17"/>
                  </a:cxn>
                  <a:cxn ang="0">
                    <a:pos x="230" y="17"/>
                  </a:cxn>
                  <a:cxn ang="0">
                    <a:pos x="219" y="17"/>
                  </a:cxn>
                  <a:cxn ang="0">
                    <a:pos x="188" y="17"/>
                  </a:cxn>
                  <a:cxn ang="0">
                    <a:pos x="176" y="17"/>
                  </a:cxn>
                  <a:cxn ang="0">
                    <a:pos x="166" y="17"/>
                  </a:cxn>
                  <a:cxn ang="0">
                    <a:pos x="140" y="16"/>
                  </a:cxn>
                  <a:cxn ang="0">
                    <a:pos x="134" y="12"/>
                  </a:cxn>
                  <a:cxn ang="0">
                    <a:pos x="125" y="16"/>
                  </a:cxn>
                  <a:cxn ang="0">
                    <a:pos x="118" y="20"/>
                  </a:cxn>
                  <a:cxn ang="0">
                    <a:pos x="106" y="18"/>
                  </a:cxn>
                  <a:cxn ang="0">
                    <a:pos x="102" y="20"/>
                  </a:cxn>
                  <a:cxn ang="0">
                    <a:pos x="97" y="18"/>
                  </a:cxn>
                  <a:cxn ang="0">
                    <a:pos x="88" y="15"/>
                  </a:cxn>
                  <a:cxn ang="0">
                    <a:pos x="78" y="18"/>
                  </a:cxn>
                  <a:cxn ang="0">
                    <a:pos x="73" y="16"/>
                  </a:cxn>
                  <a:cxn ang="0">
                    <a:pos x="65" y="18"/>
                  </a:cxn>
                  <a:cxn ang="0">
                    <a:pos x="56" y="18"/>
                  </a:cxn>
                  <a:cxn ang="0">
                    <a:pos x="60" y="13"/>
                  </a:cxn>
                  <a:cxn ang="0">
                    <a:pos x="44" y="16"/>
                  </a:cxn>
                  <a:cxn ang="0">
                    <a:pos x="22" y="9"/>
                  </a:cxn>
                  <a:cxn ang="0">
                    <a:pos x="15" y="8"/>
                  </a:cxn>
                  <a:cxn ang="0">
                    <a:pos x="0" y="8"/>
                  </a:cxn>
                  <a:cxn ang="0">
                    <a:pos x="6" y="5"/>
                  </a:cxn>
                  <a:cxn ang="0">
                    <a:pos x="20" y="8"/>
                  </a:cxn>
                  <a:cxn ang="0">
                    <a:pos x="46" y="4"/>
                  </a:cxn>
                  <a:cxn ang="0">
                    <a:pos x="89" y="3"/>
                  </a:cxn>
                  <a:cxn ang="0">
                    <a:pos x="137" y="2"/>
                  </a:cxn>
                  <a:cxn ang="0">
                    <a:pos x="176" y="2"/>
                  </a:cxn>
                  <a:cxn ang="0">
                    <a:pos x="204" y="1"/>
                  </a:cxn>
                  <a:cxn ang="0">
                    <a:pos x="263" y="3"/>
                  </a:cxn>
                  <a:cxn ang="0">
                    <a:pos x="294" y="5"/>
                  </a:cxn>
                  <a:cxn ang="0">
                    <a:pos x="334" y="7"/>
                  </a:cxn>
                  <a:cxn ang="0">
                    <a:pos x="467" y="4"/>
                  </a:cxn>
                  <a:cxn ang="0">
                    <a:pos x="502" y="5"/>
                  </a:cxn>
                  <a:cxn ang="0">
                    <a:pos x="604" y="17"/>
                  </a:cxn>
                </a:cxnLst>
                <a:rect l="0" t="0" r="r" b="b"/>
                <a:pathLst>
                  <a:path w="613" h="21">
                    <a:moveTo>
                      <a:pt x="604" y="17"/>
                    </a:moveTo>
                    <a:cubicBezTo>
                      <a:pt x="597" y="21"/>
                      <a:pt x="587" y="16"/>
                      <a:pt x="579" y="18"/>
                    </a:cubicBezTo>
                    <a:cubicBezTo>
                      <a:pt x="578" y="19"/>
                      <a:pt x="580" y="16"/>
                      <a:pt x="577" y="17"/>
                    </a:cubicBezTo>
                    <a:cubicBezTo>
                      <a:pt x="570" y="20"/>
                      <a:pt x="557" y="17"/>
                      <a:pt x="548" y="15"/>
                    </a:cubicBezTo>
                    <a:cubicBezTo>
                      <a:pt x="549" y="14"/>
                      <a:pt x="549" y="14"/>
                      <a:pt x="549" y="14"/>
                    </a:cubicBezTo>
                    <a:cubicBezTo>
                      <a:pt x="547" y="13"/>
                      <a:pt x="545" y="15"/>
                      <a:pt x="543" y="15"/>
                    </a:cubicBezTo>
                    <a:cubicBezTo>
                      <a:pt x="543" y="15"/>
                      <a:pt x="543" y="14"/>
                      <a:pt x="543" y="14"/>
                    </a:cubicBezTo>
                    <a:cubicBezTo>
                      <a:pt x="542" y="15"/>
                      <a:pt x="539" y="14"/>
                      <a:pt x="539" y="15"/>
                    </a:cubicBezTo>
                    <a:cubicBezTo>
                      <a:pt x="538" y="15"/>
                      <a:pt x="538" y="14"/>
                      <a:pt x="537" y="13"/>
                    </a:cubicBezTo>
                    <a:cubicBezTo>
                      <a:pt x="536" y="15"/>
                      <a:pt x="536" y="15"/>
                      <a:pt x="536" y="15"/>
                    </a:cubicBezTo>
                    <a:cubicBezTo>
                      <a:pt x="533" y="18"/>
                      <a:pt x="529" y="14"/>
                      <a:pt x="524" y="16"/>
                    </a:cubicBezTo>
                    <a:cubicBezTo>
                      <a:pt x="525" y="16"/>
                      <a:pt x="525" y="15"/>
                      <a:pt x="525" y="15"/>
                    </a:cubicBezTo>
                    <a:cubicBezTo>
                      <a:pt x="518" y="17"/>
                      <a:pt x="510" y="16"/>
                      <a:pt x="502" y="17"/>
                    </a:cubicBezTo>
                    <a:cubicBezTo>
                      <a:pt x="503" y="16"/>
                      <a:pt x="503" y="15"/>
                      <a:pt x="502" y="15"/>
                    </a:cubicBezTo>
                    <a:cubicBezTo>
                      <a:pt x="502" y="16"/>
                      <a:pt x="500" y="17"/>
                      <a:pt x="498" y="17"/>
                    </a:cubicBezTo>
                    <a:cubicBezTo>
                      <a:pt x="497" y="15"/>
                      <a:pt x="494" y="18"/>
                      <a:pt x="492" y="17"/>
                    </a:cubicBezTo>
                    <a:cubicBezTo>
                      <a:pt x="492" y="17"/>
                      <a:pt x="492" y="17"/>
                      <a:pt x="492" y="17"/>
                    </a:cubicBezTo>
                    <a:cubicBezTo>
                      <a:pt x="490" y="19"/>
                      <a:pt x="490" y="16"/>
                      <a:pt x="488" y="18"/>
                    </a:cubicBezTo>
                    <a:cubicBezTo>
                      <a:pt x="487" y="17"/>
                      <a:pt x="487" y="17"/>
                      <a:pt x="487" y="17"/>
                    </a:cubicBezTo>
                    <a:cubicBezTo>
                      <a:pt x="486" y="19"/>
                      <a:pt x="485" y="16"/>
                      <a:pt x="483" y="17"/>
                    </a:cubicBezTo>
                    <a:cubicBezTo>
                      <a:pt x="483" y="17"/>
                      <a:pt x="483" y="17"/>
                      <a:pt x="483" y="17"/>
                    </a:cubicBezTo>
                    <a:cubicBezTo>
                      <a:pt x="482" y="18"/>
                      <a:pt x="481" y="16"/>
                      <a:pt x="480" y="17"/>
                    </a:cubicBezTo>
                    <a:cubicBezTo>
                      <a:pt x="480" y="17"/>
                      <a:pt x="480" y="17"/>
                      <a:pt x="480" y="17"/>
                    </a:cubicBezTo>
                    <a:cubicBezTo>
                      <a:pt x="477" y="17"/>
                      <a:pt x="475" y="16"/>
                      <a:pt x="475" y="17"/>
                    </a:cubicBezTo>
                    <a:cubicBezTo>
                      <a:pt x="474" y="16"/>
                      <a:pt x="478" y="17"/>
                      <a:pt x="477" y="15"/>
                    </a:cubicBezTo>
                    <a:cubicBezTo>
                      <a:pt x="467" y="16"/>
                      <a:pt x="457" y="16"/>
                      <a:pt x="447" y="16"/>
                    </a:cubicBezTo>
                    <a:cubicBezTo>
                      <a:pt x="446" y="15"/>
                      <a:pt x="446" y="15"/>
                      <a:pt x="445" y="14"/>
                    </a:cubicBezTo>
                    <a:cubicBezTo>
                      <a:pt x="444" y="15"/>
                      <a:pt x="442" y="14"/>
                      <a:pt x="441" y="15"/>
                    </a:cubicBezTo>
                    <a:cubicBezTo>
                      <a:pt x="441" y="15"/>
                      <a:pt x="440" y="14"/>
                      <a:pt x="440" y="14"/>
                    </a:cubicBezTo>
                    <a:cubicBezTo>
                      <a:pt x="438" y="14"/>
                      <a:pt x="438" y="16"/>
                      <a:pt x="436" y="15"/>
                    </a:cubicBezTo>
                    <a:cubicBezTo>
                      <a:pt x="437" y="15"/>
                      <a:pt x="437" y="14"/>
                      <a:pt x="437" y="14"/>
                    </a:cubicBezTo>
                    <a:cubicBezTo>
                      <a:pt x="435" y="15"/>
                      <a:pt x="433" y="15"/>
                      <a:pt x="431" y="15"/>
                    </a:cubicBezTo>
                    <a:cubicBezTo>
                      <a:pt x="431" y="15"/>
                      <a:pt x="432" y="15"/>
                      <a:pt x="431" y="14"/>
                    </a:cubicBezTo>
                    <a:cubicBezTo>
                      <a:pt x="429" y="16"/>
                      <a:pt x="428" y="14"/>
                      <a:pt x="426" y="15"/>
                    </a:cubicBezTo>
                    <a:cubicBezTo>
                      <a:pt x="426" y="14"/>
                      <a:pt x="426" y="14"/>
                      <a:pt x="426" y="14"/>
                    </a:cubicBezTo>
                    <a:cubicBezTo>
                      <a:pt x="423" y="12"/>
                      <a:pt x="426" y="16"/>
                      <a:pt x="423" y="15"/>
                    </a:cubicBezTo>
                    <a:cubicBezTo>
                      <a:pt x="424" y="15"/>
                      <a:pt x="423" y="14"/>
                      <a:pt x="423" y="14"/>
                    </a:cubicBezTo>
                    <a:cubicBezTo>
                      <a:pt x="421" y="16"/>
                      <a:pt x="417" y="15"/>
                      <a:pt x="415" y="16"/>
                    </a:cubicBezTo>
                    <a:cubicBezTo>
                      <a:pt x="415" y="15"/>
                      <a:pt x="415" y="15"/>
                      <a:pt x="415" y="15"/>
                    </a:cubicBezTo>
                    <a:cubicBezTo>
                      <a:pt x="412" y="15"/>
                      <a:pt x="409" y="15"/>
                      <a:pt x="406" y="15"/>
                    </a:cubicBezTo>
                    <a:cubicBezTo>
                      <a:pt x="405" y="15"/>
                      <a:pt x="407" y="13"/>
                      <a:pt x="404" y="13"/>
                    </a:cubicBezTo>
                    <a:cubicBezTo>
                      <a:pt x="404" y="15"/>
                      <a:pt x="399" y="14"/>
                      <a:pt x="401" y="16"/>
                    </a:cubicBezTo>
                    <a:cubicBezTo>
                      <a:pt x="399" y="16"/>
                      <a:pt x="395" y="15"/>
                      <a:pt x="393" y="16"/>
                    </a:cubicBezTo>
                    <a:cubicBezTo>
                      <a:pt x="394" y="15"/>
                      <a:pt x="392" y="13"/>
                      <a:pt x="394" y="13"/>
                    </a:cubicBezTo>
                    <a:cubicBezTo>
                      <a:pt x="393" y="12"/>
                      <a:pt x="393" y="12"/>
                      <a:pt x="393" y="12"/>
                    </a:cubicBezTo>
                    <a:cubicBezTo>
                      <a:pt x="393" y="11"/>
                      <a:pt x="394" y="12"/>
                      <a:pt x="394" y="11"/>
                    </a:cubicBezTo>
                    <a:cubicBezTo>
                      <a:pt x="393" y="11"/>
                      <a:pt x="390" y="12"/>
                      <a:pt x="389" y="12"/>
                    </a:cubicBezTo>
                    <a:cubicBezTo>
                      <a:pt x="387" y="13"/>
                      <a:pt x="385" y="15"/>
                      <a:pt x="382" y="15"/>
                    </a:cubicBezTo>
                    <a:cubicBezTo>
                      <a:pt x="384" y="15"/>
                      <a:pt x="382" y="13"/>
                      <a:pt x="383" y="13"/>
                    </a:cubicBezTo>
                    <a:cubicBezTo>
                      <a:pt x="378" y="17"/>
                      <a:pt x="378" y="17"/>
                      <a:pt x="378" y="17"/>
                    </a:cubicBezTo>
                    <a:cubicBezTo>
                      <a:pt x="377" y="17"/>
                      <a:pt x="378" y="15"/>
                      <a:pt x="377" y="16"/>
                    </a:cubicBezTo>
                    <a:cubicBezTo>
                      <a:pt x="377" y="16"/>
                      <a:pt x="376" y="16"/>
                      <a:pt x="376" y="17"/>
                    </a:cubicBezTo>
                    <a:cubicBezTo>
                      <a:pt x="375" y="17"/>
                      <a:pt x="372" y="17"/>
                      <a:pt x="371" y="15"/>
                    </a:cubicBezTo>
                    <a:cubicBezTo>
                      <a:pt x="371" y="15"/>
                      <a:pt x="373" y="15"/>
                      <a:pt x="372" y="14"/>
                    </a:cubicBezTo>
                    <a:cubicBezTo>
                      <a:pt x="370" y="14"/>
                      <a:pt x="370" y="15"/>
                      <a:pt x="368" y="15"/>
                    </a:cubicBezTo>
                    <a:cubicBezTo>
                      <a:pt x="368" y="15"/>
                      <a:pt x="368" y="15"/>
                      <a:pt x="368" y="15"/>
                    </a:cubicBezTo>
                    <a:cubicBezTo>
                      <a:pt x="367" y="14"/>
                      <a:pt x="364" y="15"/>
                      <a:pt x="366" y="16"/>
                    </a:cubicBezTo>
                    <a:cubicBezTo>
                      <a:pt x="366" y="17"/>
                      <a:pt x="365" y="15"/>
                      <a:pt x="367" y="16"/>
                    </a:cubicBezTo>
                    <a:cubicBezTo>
                      <a:pt x="366" y="17"/>
                      <a:pt x="364" y="17"/>
                      <a:pt x="362" y="17"/>
                    </a:cubicBezTo>
                    <a:cubicBezTo>
                      <a:pt x="362" y="17"/>
                      <a:pt x="362" y="16"/>
                      <a:pt x="363" y="16"/>
                    </a:cubicBezTo>
                    <a:cubicBezTo>
                      <a:pt x="360" y="17"/>
                      <a:pt x="357" y="18"/>
                      <a:pt x="355" y="18"/>
                    </a:cubicBezTo>
                    <a:cubicBezTo>
                      <a:pt x="355" y="19"/>
                      <a:pt x="356" y="17"/>
                      <a:pt x="356" y="17"/>
                    </a:cubicBezTo>
                    <a:cubicBezTo>
                      <a:pt x="353" y="16"/>
                      <a:pt x="349" y="19"/>
                      <a:pt x="346" y="17"/>
                    </a:cubicBezTo>
                    <a:cubicBezTo>
                      <a:pt x="346" y="17"/>
                      <a:pt x="346" y="18"/>
                      <a:pt x="346" y="18"/>
                    </a:cubicBezTo>
                    <a:cubicBezTo>
                      <a:pt x="344" y="18"/>
                      <a:pt x="345" y="17"/>
                      <a:pt x="343" y="17"/>
                    </a:cubicBezTo>
                    <a:cubicBezTo>
                      <a:pt x="343" y="16"/>
                      <a:pt x="342" y="17"/>
                      <a:pt x="341" y="18"/>
                    </a:cubicBezTo>
                    <a:cubicBezTo>
                      <a:pt x="340" y="18"/>
                      <a:pt x="341" y="17"/>
                      <a:pt x="342" y="17"/>
                    </a:cubicBezTo>
                    <a:cubicBezTo>
                      <a:pt x="340" y="18"/>
                      <a:pt x="334" y="19"/>
                      <a:pt x="330" y="18"/>
                    </a:cubicBezTo>
                    <a:cubicBezTo>
                      <a:pt x="330" y="18"/>
                      <a:pt x="328" y="20"/>
                      <a:pt x="327" y="19"/>
                    </a:cubicBezTo>
                    <a:cubicBezTo>
                      <a:pt x="327" y="18"/>
                      <a:pt x="327" y="18"/>
                      <a:pt x="327" y="18"/>
                    </a:cubicBezTo>
                    <a:cubicBezTo>
                      <a:pt x="327" y="17"/>
                      <a:pt x="324" y="18"/>
                      <a:pt x="324" y="17"/>
                    </a:cubicBezTo>
                    <a:cubicBezTo>
                      <a:pt x="322" y="19"/>
                      <a:pt x="331" y="16"/>
                      <a:pt x="329" y="17"/>
                    </a:cubicBezTo>
                    <a:cubicBezTo>
                      <a:pt x="328" y="16"/>
                      <a:pt x="325" y="19"/>
                      <a:pt x="326" y="17"/>
                    </a:cubicBezTo>
                    <a:cubicBezTo>
                      <a:pt x="324" y="17"/>
                      <a:pt x="323" y="19"/>
                      <a:pt x="321" y="18"/>
                    </a:cubicBezTo>
                    <a:cubicBezTo>
                      <a:pt x="321" y="18"/>
                      <a:pt x="322" y="16"/>
                      <a:pt x="321" y="16"/>
                    </a:cubicBezTo>
                    <a:cubicBezTo>
                      <a:pt x="319" y="16"/>
                      <a:pt x="320" y="17"/>
                      <a:pt x="318" y="17"/>
                    </a:cubicBezTo>
                    <a:cubicBezTo>
                      <a:pt x="317" y="17"/>
                      <a:pt x="317" y="17"/>
                      <a:pt x="317" y="17"/>
                    </a:cubicBezTo>
                    <a:cubicBezTo>
                      <a:pt x="317" y="19"/>
                      <a:pt x="315" y="17"/>
                      <a:pt x="316" y="19"/>
                    </a:cubicBezTo>
                    <a:cubicBezTo>
                      <a:pt x="316" y="18"/>
                      <a:pt x="312" y="19"/>
                      <a:pt x="313" y="17"/>
                    </a:cubicBezTo>
                    <a:cubicBezTo>
                      <a:pt x="313" y="16"/>
                      <a:pt x="313" y="16"/>
                      <a:pt x="313" y="16"/>
                    </a:cubicBezTo>
                    <a:cubicBezTo>
                      <a:pt x="312" y="16"/>
                      <a:pt x="311" y="17"/>
                      <a:pt x="310" y="18"/>
                    </a:cubicBezTo>
                    <a:cubicBezTo>
                      <a:pt x="310" y="18"/>
                      <a:pt x="310" y="17"/>
                      <a:pt x="310" y="17"/>
                    </a:cubicBezTo>
                    <a:cubicBezTo>
                      <a:pt x="310" y="20"/>
                      <a:pt x="308" y="17"/>
                      <a:pt x="306" y="19"/>
                    </a:cubicBezTo>
                    <a:cubicBezTo>
                      <a:pt x="304" y="18"/>
                      <a:pt x="301" y="19"/>
                      <a:pt x="300" y="17"/>
                    </a:cubicBezTo>
                    <a:cubicBezTo>
                      <a:pt x="298" y="18"/>
                      <a:pt x="297" y="19"/>
                      <a:pt x="295" y="18"/>
                    </a:cubicBezTo>
                    <a:cubicBezTo>
                      <a:pt x="295" y="18"/>
                      <a:pt x="296" y="18"/>
                      <a:pt x="296" y="17"/>
                    </a:cubicBezTo>
                    <a:cubicBezTo>
                      <a:pt x="295" y="17"/>
                      <a:pt x="294" y="17"/>
                      <a:pt x="293" y="18"/>
                    </a:cubicBezTo>
                    <a:cubicBezTo>
                      <a:pt x="293" y="17"/>
                      <a:pt x="291" y="16"/>
                      <a:pt x="289" y="15"/>
                    </a:cubicBezTo>
                    <a:cubicBezTo>
                      <a:pt x="288" y="16"/>
                      <a:pt x="288" y="17"/>
                      <a:pt x="288" y="18"/>
                    </a:cubicBezTo>
                    <a:cubicBezTo>
                      <a:pt x="287" y="16"/>
                      <a:pt x="283" y="20"/>
                      <a:pt x="282" y="17"/>
                    </a:cubicBezTo>
                    <a:cubicBezTo>
                      <a:pt x="282" y="17"/>
                      <a:pt x="284" y="16"/>
                      <a:pt x="283" y="16"/>
                    </a:cubicBezTo>
                    <a:cubicBezTo>
                      <a:pt x="281" y="13"/>
                      <a:pt x="280" y="17"/>
                      <a:pt x="277" y="16"/>
                    </a:cubicBezTo>
                    <a:cubicBezTo>
                      <a:pt x="278" y="18"/>
                      <a:pt x="278" y="18"/>
                      <a:pt x="278" y="18"/>
                    </a:cubicBezTo>
                    <a:cubicBezTo>
                      <a:pt x="277" y="17"/>
                      <a:pt x="274" y="19"/>
                      <a:pt x="274" y="17"/>
                    </a:cubicBezTo>
                    <a:cubicBezTo>
                      <a:pt x="273" y="18"/>
                      <a:pt x="271" y="17"/>
                      <a:pt x="272" y="18"/>
                    </a:cubicBezTo>
                    <a:cubicBezTo>
                      <a:pt x="268" y="17"/>
                      <a:pt x="262" y="19"/>
                      <a:pt x="259" y="16"/>
                    </a:cubicBezTo>
                    <a:cubicBezTo>
                      <a:pt x="259" y="16"/>
                      <a:pt x="257" y="16"/>
                      <a:pt x="258" y="17"/>
                    </a:cubicBezTo>
                    <a:cubicBezTo>
                      <a:pt x="259" y="18"/>
                      <a:pt x="259" y="16"/>
                      <a:pt x="259" y="17"/>
                    </a:cubicBezTo>
                    <a:cubicBezTo>
                      <a:pt x="259" y="17"/>
                      <a:pt x="259" y="17"/>
                      <a:pt x="259" y="18"/>
                    </a:cubicBezTo>
                    <a:cubicBezTo>
                      <a:pt x="257" y="17"/>
                      <a:pt x="256" y="17"/>
                      <a:pt x="258" y="15"/>
                    </a:cubicBezTo>
                    <a:cubicBezTo>
                      <a:pt x="255" y="14"/>
                      <a:pt x="255" y="19"/>
                      <a:pt x="251" y="18"/>
                    </a:cubicBezTo>
                    <a:cubicBezTo>
                      <a:pt x="251" y="17"/>
                      <a:pt x="251" y="17"/>
                      <a:pt x="250" y="17"/>
                    </a:cubicBezTo>
                    <a:cubicBezTo>
                      <a:pt x="248" y="18"/>
                      <a:pt x="248" y="18"/>
                      <a:pt x="248" y="18"/>
                    </a:cubicBezTo>
                    <a:cubicBezTo>
                      <a:pt x="246" y="18"/>
                      <a:pt x="247" y="16"/>
                      <a:pt x="247" y="15"/>
                    </a:cubicBezTo>
                    <a:cubicBezTo>
                      <a:pt x="246" y="15"/>
                      <a:pt x="244" y="15"/>
                      <a:pt x="243" y="16"/>
                    </a:cubicBezTo>
                    <a:cubicBezTo>
                      <a:pt x="242" y="14"/>
                      <a:pt x="242" y="14"/>
                      <a:pt x="242" y="14"/>
                    </a:cubicBezTo>
                    <a:cubicBezTo>
                      <a:pt x="243" y="16"/>
                      <a:pt x="241" y="15"/>
                      <a:pt x="240" y="16"/>
                    </a:cubicBezTo>
                    <a:cubicBezTo>
                      <a:pt x="241" y="15"/>
                      <a:pt x="241" y="15"/>
                      <a:pt x="241" y="15"/>
                    </a:cubicBezTo>
                    <a:cubicBezTo>
                      <a:pt x="241" y="15"/>
                      <a:pt x="239" y="15"/>
                      <a:pt x="239" y="15"/>
                    </a:cubicBezTo>
                    <a:cubicBezTo>
                      <a:pt x="239" y="16"/>
                      <a:pt x="240" y="16"/>
                      <a:pt x="241" y="17"/>
                    </a:cubicBezTo>
                    <a:cubicBezTo>
                      <a:pt x="240" y="17"/>
                      <a:pt x="239" y="17"/>
                      <a:pt x="239" y="18"/>
                    </a:cubicBezTo>
                    <a:cubicBezTo>
                      <a:pt x="239" y="16"/>
                      <a:pt x="237" y="17"/>
                      <a:pt x="236" y="17"/>
                    </a:cubicBezTo>
                    <a:cubicBezTo>
                      <a:pt x="235" y="16"/>
                      <a:pt x="234" y="18"/>
                      <a:pt x="234" y="18"/>
                    </a:cubicBezTo>
                    <a:cubicBezTo>
                      <a:pt x="234" y="17"/>
                      <a:pt x="232" y="18"/>
                      <a:pt x="233" y="17"/>
                    </a:cubicBezTo>
                    <a:cubicBezTo>
                      <a:pt x="233" y="16"/>
                      <a:pt x="234" y="17"/>
                      <a:pt x="235" y="17"/>
                    </a:cubicBezTo>
                    <a:cubicBezTo>
                      <a:pt x="234" y="16"/>
                      <a:pt x="234" y="15"/>
                      <a:pt x="232" y="16"/>
                    </a:cubicBezTo>
                    <a:cubicBezTo>
                      <a:pt x="231" y="16"/>
                      <a:pt x="233" y="18"/>
                      <a:pt x="231" y="18"/>
                    </a:cubicBezTo>
                    <a:cubicBezTo>
                      <a:pt x="231" y="17"/>
                      <a:pt x="231" y="17"/>
                      <a:pt x="232" y="16"/>
                    </a:cubicBezTo>
                    <a:cubicBezTo>
                      <a:pt x="230" y="16"/>
                      <a:pt x="230" y="16"/>
                      <a:pt x="230" y="16"/>
                    </a:cubicBezTo>
                    <a:cubicBezTo>
                      <a:pt x="230" y="17"/>
                      <a:pt x="230" y="17"/>
                      <a:pt x="230" y="17"/>
                    </a:cubicBezTo>
                    <a:cubicBezTo>
                      <a:pt x="229" y="16"/>
                      <a:pt x="229" y="16"/>
                      <a:pt x="229" y="16"/>
                    </a:cubicBezTo>
                    <a:cubicBezTo>
                      <a:pt x="229" y="17"/>
                      <a:pt x="226" y="17"/>
                      <a:pt x="226" y="18"/>
                    </a:cubicBezTo>
                    <a:cubicBezTo>
                      <a:pt x="225" y="18"/>
                      <a:pt x="224" y="17"/>
                      <a:pt x="223" y="17"/>
                    </a:cubicBezTo>
                    <a:cubicBezTo>
                      <a:pt x="223" y="17"/>
                      <a:pt x="223" y="17"/>
                      <a:pt x="223" y="17"/>
                    </a:cubicBezTo>
                    <a:cubicBezTo>
                      <a:pt x="222" y="16"/>
                      <a:pt x="220" y="17"/>
                      <a:pt x="219" y="17"/>
                    </a:cubicBezTo>
                    <a:cubicBezTo>
                      <a:pt x="219" y="17"/>
                      <a:pt x="219" y="17"/>
                      <a:pt x="219" y="17"/>
                    </a:cubicBezTo>
                    <a:cubicBezTo>
                      <a:pt x="218" y="17"/>
                      <a:pt x="217" y="17"/>
                      <a:pt x="216" y="18"/>
                    </a:cubicBezTo>
                    <a:cubicBezTo>
                      <a:pt x="214" y="17"/>
                      <a:pt x="215" y="13"/>
                      <a:pt x="214" y="15"/>
                    </a:cubicBezTo>
                    <a:cubicBezTo>
                      <a:pt x="212" y="15"/>
                      <a:pt x="211" y="17"/>
                      <a:pt x="212" y="18"/>
                    </a:cubicBezTo>
                    <a:cubicBezTo>
                      <a:pt x="209" y="17"/>
                      <a:pt x="205" y="19"/>
                      <a:pt x="202" y="17"/>
                    </a:cubicBezTo>
                    <a:cubicBezTo>
                      <a:pt x="202" y="17"/>
                      <a:pt x="202" y="18"/>
                      <a:pt x="201" y="18"/>
                    </a:cubicBezTo>
                    <a:cubicBezTo>
                      <a:pt x="197" y="17"/>
                      <a:pt x="192" y="19"/>
                      <a:pt x="188" y="17"/>
                    </a:cubicBezTo>
                    <a:cubicBezTo>
                      <a:pt x="190" y="16"/>
                      <a:pt x="188" y="16"/>
                      <a:pt x="188" y="15"/>
                    </a:cubicBezTo>
                    <a:cubicBezTo>
                      <a:pt x="187" y="16"/>
                      <a:pt x="187" y="14"/>
                      <a:pt x="187" y="16"/>
                    </a:cubicBezTo>
                    <a:cubicBezTo>
                      <a:pt x="187" y="17"/>
                      <a:pt x="187" y="17"/>
                      <a:pt x="188" y="18"/>
                    </a:cubicBezTo>
                    <a:cubicBezTo>
                      <a:pt x="185" y="18"/>
                      <a:pt x="181" y="18"/>
                      <a:pt x="180" y="17"/>
                    </a:cubicBezTo>
                    <a:cubicBezTo>
                      <a:pt x="181" y="18"/>
                      <a:pt x="180" y="18"/>
                      <a:pt x="179" y="18"/>
                    </a:cubicBezTo>
                    <a:cubicBezTo>
                      <a:pt x="180" y="17"/>
                      <a:pt x="178" y="16"/>
                      <a:pt x="176" y="17"/>
                    </a:cubicBezTo>
                    <a:cubicBezTo>
                      <a:pt x="176" y="18"/>
                      <a:pt x="176" y="18"/>
                      <a:pt x="176" y="18"/>
                    </a:cubicBezTo>
                    <a:cubicBezTo>
                      <a:pt x="175" y="17"/>
                      <a:pt x="175" y="17"/>
                      <a:pt x="175" y="17"/>
                    </a:cubicBezTo>
                    <a:cubicBezTo>
                      <a:pt x="174" y="17"/>
                      <a:pt x="174" y="19"/>
                      <a:pt x="173" y="18"/>
                    </a:cubicBezTo>
                    <a:cubicBezTo>
                      <a:pt x="172" y="17"/>
                      <a:pt x="172" y="17"/>
                      <a:pt x="172" y="17"/>
                    </a:cubicBezTo>
                    <a:cubicBezTo>
                      <a:pt x="171" y="18"/>
                      <a:pt x="169" y="19"/>
                      <a:pt x="167" y="18"/>
                    </a:cubicBezTo>
                    <a:cubicBezTo>
                      <a:pt x="166" y="17"/>
                      <a:pt x="166" y="17"/>
                      <a:pt x="166" y="17"/>
                    </a:cubicBezTo>
                    <a:cubicBezTo>
                      <a:pt x="165" y="17"/>
                      <a:pt x="164" y="18"/>
                      <a:pt x="165" y="18"/>
                    </a:cubicBezTo>
                    <a:cubicBezTo>
                      <a:pt x="162" y="17"/>
                      <a:pt x="160" y="17"/>
                      <a:pt x="160" y="16"/>
                    </a:cubicBezTo>
                    <a:cubicBezTo>
                      <a:pt x="155" y="19"/>
                      <a:pt x="147" y="19"/>
                      <a:pt x="142" y="19"/>
                    </a:cubicBezTo>
                    <a:cubicBezTo>
                      <a:pt x="142" y="18"/>
                      <a:pt x="142" y="18"/>
                      <a:pt x="142" y="18"/>
                    </a:cubicBezTo>
                    <a:cubicBezTo>
                      <a:pt x="140" y="17"/>
                      <a:pt x="141" y="19"/>
                      <a:pt x="140" y="19"/>
                    </a:cubicBezTo>
                    <a:cubicBezTo>
                      <a:pt x="141" y="18"/>
                      <a:pt x="139" y="17"/>
                      <a:pt x="140" y="16"/>
                    </a:cubicBezTo>
                    <a:cubicBezTo>
                      <a:pt x="138" y="15"/>
                      <a:pt x="137" y="17"/>
                      <a:pt x="136" y="18"/>
                    </a:cubicBezTo>
                    <a:cubicBezTo>
                      <a:pt x="136" y="19"/>
                      <a:pt x="137" y="17"/>
                      <a:pt x="137" y="18"/>
                    </a:cubicBezTo>
                    <a:cubicBezTo>
                      <a:pt x="137" y="19"/>
                      <a:pt x="134" y="18"/>
                      <a:pt x="133" y="19"/>
                    </a:cubicBezTo>
                    <a:cubicBezTo>
                      <a:pt x="133" y="18"/>
                      <a:pt x="133" y="17"/>
                      <a:pt x="134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1" y="16"/>
                      <a:pt x="136" y="14"/>
                      <a:pt x="134" y="12"/>
                    </a:cubicBezTo>
                    <a:cubicBezTo>
                      <a:pt x="133" y="12"/>
                      <a:pt x="133" y="12"/>
                      <a:pt x="133" y="12"/>
                    </a:cubicBezTo>
                    <a:cubicBezTo>
                      <a:pt x="132" y="11"/>
                      <a:pt x="136" y="10"/>
                      <a:pt x="133" y="10"/>
                    </a:cubicBezTo>
                    <a:cubicBezTo>
                      <a:pt x="132" y="11"/>
                      <a:pt x="131" y="13"/>
                      <a:pt x="132" y="14"/>
                    </a:cubicBezTo>
                    <a:cubicBezTo>
                      <a:pt x="129" y="14"/>
                      <a:pt x="131" y="17"/>
                      <a:pt x="128" y="17"/>
                    </a:cubicBezTo>
                    <a:cubicBezTo>
                      <a:pt x="127" y="16"/>
                      <a:pt x="130" y="17"/>
                      <a:pt x="129" y="16"/>
                    </a:cubicBezTo>
                    <a:cubicBezTo>
                      <a:pt x="128" y="14"/>
                      <a:pt x="127" y="16"/>
                      <a:pt x="125" y="16"/>
                    </a:cubicBezTo>
                    <a:cubicBezTo>
                      <a:pt x="127" y="16"/>
                      <a:pt x="126" y="18"/>
                      <a:pt x="125" y="18"/>
                    </a:cubicBezTo>
                    <a:cubicBezTo>
                      <a:pt x="123" y="17"/>
                      <a:pt x="126" y="17"/>
                      <a:pt x="124" y="17"/>
                    </a:cubicBezTo>
                    <a:cubicBezTo>
                      <a:pt x="123" y="17"/>
                      <a:pt x="121" y="18"/>
                      <a:pt x="123" y="19"/>
                    </a:cubicBezTo>
                    <a:cubicBezTo>
                      <a:pt x="122" y="21"/>
                      <a:pt x="121" y="18"/>
                      <a:pt x="119" y="20"/>
                    </a:cubicBezTo>
                    <a:cubicBezTo>
                      <a:pt x="119" y="18"/>
                      <a:pt x="122" y="16"/>
                      <a:pt x="119" y="16"/>
                    </a:cubicBezTo>
                    <a:cubicBezTo>
                      <a:pt x="120" y="17"/>
                      <a:pt x="116" y="17"/>
                      <a:pt x="118" y="20"/>
                    </a:cubicBezTo>
                    <a:cubicBezTo>
                      <a:pt x="117" y="19"/>
                      <a:pt x="117" y="18"/>
                      <a:pt x="117" y="17"/>
                    </a:cubicBezTo>
                    <a:cubicBezTo>
                      <a:pt x="116" y="16"/>
                      <a:pt x="114" y="20"/>
                      <a:pt x="114" y="17"/>
                    </a:cubicBezTo>
                    <a:cubicBezTo>
                      <a:pt x="113" y="18"/>
                      <a:pt x="113" y="18"/>
                      <a:pt x="113" y="18"/>
                    </a:cubicBezTo>
                    <a:cubicBezTo>
                      <a:pt x="113" y="18"/>
                      <a:pt x="112" y="18"/>
                      <a:pt x="111" y="17"/>
                    </a:cubicBezTo>
                    <a:cubicBezTo>
                      <a:pt x="110" y="17"/>
                      <a:pt x="108" y="19"/>
                      <a:pt x="108" y="16"/>
                    </a:cubicBezTo>
                    <a:cubicBezTo>
                      <a:pt x="107" y="17"/>
                      <a:pt x="105" y="17"/>
                      <a:pt x="106" y="18"/>
                    </a:cubicBezTo>
                    <a:cubicBezTo>
                      <a:pt x="107" y="19"/>
                      <a:pt x="108" y="17"/>
                      <a:pt x="109" y="19"/>
                    </a:cubicBezTo>
                    <a:cubicBezTo>
                      <a:pt x="107" y="17"/>
                      <a:pt x="106" y="19"/>
                      <a:pt x="105" y="20"/>
                    </a:cubicBezTo>
                    <a:cubicBezTo>
                      <a:pt x="105" y="19"/>
                      <a:pt x="105" y="19"/>
                      <a:pt x="105" y="19"/>
                    </a:cubicBezTo>
                    <a:cubicBezTo>
                      <a:pt x="105" y="19"/>
                      <a:pt x="103" y="19"/>
                      <a:pt x="103" y="20"/>
                    </a:cubicBezTo>
                    <a:cubicBezTo>
                      <a:pt x="103" y="19"/>
                      <a:pt x="103" y="19"/>
                      <a:pt x="103" y="19"/>
                    </a:cubicBezTo>
                    <a:cubicBezTo>
                      <a:pt x="102" y="20"/>
                      <a:pt x="102" y="20"/>
                      <a:pt x="102" y="20"/>
                    </a:cubicBezTo>
                    <a:cubicBezTo>
                      <a:pt x="100" y="20"/>
                      <a:pt x="101" y="18"/>
                      <a:pt x="99" y="18"/>
                    </a:cubicBezTo>
                    <a:cubicBezTo>
                      <a:pt x="101" y="17"/>
                      <a:pt x="101" y="17"/>
                      <a:pt x="101" y="17"/>
                    </a:cubicBezTo>
                    <a:cubicBezTo>
                      <a:pt x="101" y="17"/>
                      <a:pt x="100" y="16"/>
                      <a:pt x="99" y="16"/>
                    </a:cubicBezTo>
                    <a:cubicBezTo>
                      <a:pt x="98" y="18"/>
                      <a:pt x="97" y="19"/>
                      <a:pt x="97" y="20"/>
                    </a:cubicBezTo>
                    <a:cubicBezTo>
                      <a:pt x="96" y="20"/>
                      <a:pt x="97" y="19"/>
                      <a:pt x="95" y="20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18"/>
                      <a:pt x="96" y="16"/>
                      <a:pt x="94" y="16"/>
                    </a:cubicBezTo>
                    <a:cubicBezTo>
                      <a:pt x="93" y="17"/>
                      <a:pt x="91" y="18"/>
                      <a:pt x="93" y="19"/>
                    </a:cubicBezTo>
                    <a:cubicBezTo>
                      <a:pt x="92" y="19"/>
                      <a:pt x="91" y="18"/>
                      <a:pt x="92" y="18"/>
                    </a:cubicBezTo>
                    <a:cubicBezTo>
                      <a:pt x="90" y="18"/>
                      <a:pt x="92" y="19"/>
                      <a:pt x="90" y="19"/>
                    </a:cubicBezTo>
                    <a:cubicBezTo>
                      <a:pt x="90" y="19"/>
                      <a:pt x="87" y="18"/>
                      <a:pt x="86" y="16"/>
                    </a:cubicBezTo>
                    <a:cubicBezTo>
                      <a:pt x="88" y="15"/>
                      <a:pt x="88" y="15"/>
                      <a:pt x="88" y="15"/>
                    </a:cubicBezTo>
                    <a:cubicBezTo>
                      <a:pt x="87" y="15"/>
                      <a:pt x="87" y="15"/>
                      <a:pt x="87" y="15"/>
                    </a:cubicBezTo>
                    <a:cubicBezTo>
                      <a:pt x="88" y="13"/>
                      <a:pt x="86" y="13"/>
                      <a:pt x="87" y="12"/>
                    </a:cubicBezTo>
                    <a:cubicBezTo>
                      <a:pt x="86" y="12"/>
                      <a:pt x="85" y="12"/>
                      <a:pt x="84" y="12"/>
                    </a:cubicBezTo>
                    <a:cubicBezTo>
                      <a:pt x="87" y="15"/>
                      <a:pt x="82" y="16"/>
                      <a:pt x="82" y="18"/>
                    </a:cubicBezTo>
                    <a:cubicBezTo>
                      <a:pt x="79" y="19"/>
                      <a:pt x="81" y="13"/>
                      <a:pt x="77" y="16"/>
                    </a:cubicBezTo>
                    <a:cubicBezTo>
                      <a:pt x="78" y="17"/>
                      <a:pt x="76" y="19"/>
                      <a:pt x="78" y="18"/>
                    </a:cubicBezTo>
                    <a:cubicBezTo>
                      <a:pt x="76" y="18"/>
                      <a:pt x="77" y="20"/>
                      <a:pt x="74" y="19"/>
                    </a:cubicBezTo>
                    <a:cubicBezTo>
                      <a:pt x="76" y="18"/>
                      <a:pt x="73" y="17"/>
                      <a:pt x="75" y="15"/>
                    </a:cubicBezTo>
                    <a:cubicBezTo>
                      <a:pt x="75" y="16"/>
                      <a:pt x="76" y="16"/>
                      <a:pt x="77" y="16"/>
                    </a:cubicBezTo>
                    <a:cubicBezTo>
                      <a:pt x="76" y="15"/>
                      <a:pt x="77" y="13"/>
                      <a:pt x="75" y="13"/>
                    </a:cubicBezTo>
                    <a:cubicBezTo>
                      <a:pt x="74" y="14"/>
                      <a:pt x="72" y="14"/>
                      <a:pt x="72" y="15"/>
                    </a:cubicBezTo>
                    <a:cubicBezTo>
                      <a:pt x="72" y="16"/>
                      <a:pt x="74" y="15"/>
                      <a:pt x="73" y="16"/>
                    </a:cubicBezTo>
                    <a:cubicBezTo>
                      <a:pt x="71" y="17"/>
                      <a:pt x="71" y="15"/>
                      <a:pt x="70" y="17"/>
                    </a:cubicBezTo>
                    <a:cubicBezTo>
                      <a:pt x="71" y="17"/>
                      <a:pt x="71" y="18"/>
                      <a:pt x="71" y="19"/>
                    </a:cubicBezTo>
                    <a:cubicBezTo>
                      <a:pt x="70" y="20"/>
                      <a:pt x="70" y="20"/>
                      <a:pt x="70" y="20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67" y="18"/>
                      <a:pt x="69" y="20"/>
                      <a:pt x="66" y="20"/>
                    </a:cubicBezTo>
                    <a:cubicBezTo>
                      <a:pt x="65" y="18"/>
                      <a:pt x="65" y="18"/>
                      <a:pt x="65" y="18"/>
                    </a:cubicBezTo>
                    <a:cubicBezTo>
                      <a:pt x="66" y="17"/>
                      <a:pt x="69" y="19"/>
                      <a:pt x="69" y="16"/>
                    </a:cubicBezTo>
                    <a:cubicBezTo>
                      <a:pt x="67" y="16"/>
                      <a:pt x="66" y="18"/>
                      <a:pt x="64" y="17"/>
                    </a:cubicBezTo>
                    <a:cubicBezTo>
                      <a:pt x="66" y="16"/>
                      <a:pt x="66" y="16"/>
                      <a:pt x="66" y="16"/>
                    </a:cubicBezTo>
                    <a:cubicBezTo>
                      <a:pt x="65" y="16"/>
                      <a:pt x="65" y="13"/>
                      <a:pt x="62" y="15"/>
                    </a:cubicBezTo>
                    <a:cubicBezTo>
                      <a:pt x="61" y="16"/>
                      <a:pt x="62" y="16"/>
                      <a:pt x="61" y="17"/>
                    </a:cubicBezTo>
                    <a:cubicBezTo>
                      <a:pt x="59" y="17"/>
                      <a:pt x="58" y="18"/>
                      <a:pt x="56" y="18"/>
                    </a:cubicBezTo>
                    <a:cubicBezTo>
                      <a:pt x="56" y="16"/>
                      <a:pt x="52" y="18"/>
                      <a:pt x="55" y="16"/>
                    </a:cubicBezTo>
                    <a:cubicBezTo>
                      <a:pt x="55" y="17"/>
                      <a:pt x="60" y="17"/>
                      <a:pt x="61" y="15"/>
                    </a:cubicBezTo>
                    <a:cubicBezTo>
                      <a:pt x="60" y="13"/>
                      <a:pt x="63" y="16"/>
                      <a:pt x="64" y="13"/>
                    </a:cubicBezTo>
                    <a:cubicBezTo>
                      <a:pt x="61" y="13"/>
                      <a:pt x="62" y="11"/>
                      <a:pt x="61" y="10"/>
                    </a:cubicBezTo>
                    <a:cubicBezTo>
                      <a:pt x="61" y="10"/>
                      <a:pt x="60" y="10"/>
                      <a:pt x="60" y="11"/>
                    </a:cubicBezTo>
                    <a:cubicBezTo>
                      <a:pt x="59" y="12"/>
                      <a:pt x="60" y="12"/>
                      <a:pt x="60" y="13"/>
                    </a:cubicBezTo>
                    <a:cubicBezTo>
                      <a:pt x="57" y="13"/>
                      <a:pt x="55" y="13"/>
                      <a:pt x="53" y="15"/>
                    </a:cubicBezTo>
                    <a:cubicBezTo>
                      <a:pt x="53" y="14"/>
                      <a:pt x="53" y="13"/>
                      <a:pt x="54" y="13"/>
                    </a:cubicBezTo>
                    <a:cubicBezTo>
                      <a:pt x="51" y="13"/>
                      <a:pt x="48" y="13"/>
                      <a:pt x="45" y="12"/>
                    </a:cubicBezTo>
                    <a:cubicBezTo>
                      <a:pt x="46" y="14"/>
                      <a:pt x="41" y="13"/>
                      <a:pt x="43" y="15"/>
                    </a:cubicBezTo>
                    <a:cubicBezTo>
                      <a:pt x="44" y="15"/>
                      <a:pt x="45" y="17"/>
                      <a:pt x="45" y="18"/>
                    </a:cubicBezTo>
                    <a:cubicBezTo>
                      <a:pt x="44" y="17"/>
                      <a:pt x="45" y="17"/>
                      <a:pt x="44" y="16"/>
                    </a:cubicBezTo>
                    <a:cubicBezTo>
                      <a:pt x="43" y="17"/>
                      <a:pt x="42" y="14"/>
                      <a:pt x="41" y="16"/>
                    </a:cubicBezTo>
                    <a:cubicBezTo>
                      <a:pt x="44" y="15"/>
                      <a:pt x="42" y="13"/>
                      <a:pt x="42" y="12"/>
                    </a:cubicBezTo>
                    <a:cubicBezTo>
                      <a:pt x="40" y="13"/>
                      <a:pt x="42" y="11"/>
                      <a:pt x="40" y="11"/>
                    </a:cubicBezTo>
                    <a:cubicBezTo>
                      <a:pt x="38" y="11"/>
                      <a:pt x="36" y="12"/>
                      <a:pt x="33" y="12"/>
                    </a:cubicBezTo>
                    <a:cubicBezTo>
                      <a:pt x="31" y="11"/>
                      <a:pt x="26" y="12"/>
                      <a:pt x="24" y="12"/>
                    </a:cubicBezTo>
                    <a:cubicBezTo>
                      <a:pt x="22" y="11"/>
                      <a:pt x="23" y="10"/>
                      <a:pt x="22" y="9"/>
                    </a:cubicBezTo>
                    <a:cubicBezTo>
                      <a:pt x="20" y="9"/>
                      <a:pt x="23" y="11"/>
                      <a:pt x="20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0" y="10"/>
                      <a:pt x="16" y="9"/>
                      <a:pt x="15" y="1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6" y="9"/>
                      <a:pt x="15" y="9"/>
                      <a:pt x="15" y="10"/>
                    </a:cubicBezTo>
                    <a:cubicBezTo>
                      <a:pt x="15" y="9"/>
                      <a:pt x="14" y="8"/>
                      <a:pt x="15" y="8"/>
                    </a:cubicBezTo>
                    <a:cubicBezTo>
                      <a:pt x="14" y="7"/>
                      <a:pt x="12" y="8"/>
                      <a:pt x="10" y="8"/>
                    </a:cubicBezTo>
                    <a:cubicBezTo>
                      <a:pt x="11" y="9"/>
                      <a:pt x="11" y="9"/>
                      <a:pt x="11" y="9"/>
                    </a:cubicBezTo>
                    <a:cubicBezTo>
                      <a:pt x="8" y="10"/>
                      <a:pt x="6" y="9"/>
                      <a:pt x="4" y="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8"/>
                      <a:pt x="1" y="7"/>
                      <a:pt x="0" y="8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6" y="6"/>
                      <a:pt x="3" y="6"/>
                      <a:pt x="4" y="8"/>
                    </a:cubicBezTo>
                    <a:cubicBezTo>
                      <a:pt x="4" y="9"/>
                      <a:pt x="7" y="8"/>
                      <a:pt x="8" y="7"/>
                    </a:cubicBezTo>
                    <a:cubicBezTo>
                      <a:pt x="7" y="7"/>
                      <a:pt x="6" y="7"/>
                      <a:pt x="6" y="8"/>
                    </a:cubicBezTo>
                    <a:cubicBezTo>
                      <a:pt x="5" y="6"/>
                      <a:pt x="7" y="6"/>
                      <a:pt x="8" y="5"/>
                    </a:cubicBezTo>
                    <a:cubicBezTo>
                      <a:pt x="7" y="5"/>
                      <a:pt x="6" y="5"/>
                      <a:pt x="6" y="5"/>
                    </a:cubicBezTo>
                    <a:cubicBezTo>
                      <a:pt x="7" y="4"/>
                      <a:pt x="8" y="4"/>
                      <a:pt x="10" y="4"/>
                    </a:cubicBezTo>
                    <a:cubicBezTo>
                      <a:pt x="9" y="5"/>
                      <a:pt x="11" y="5"/>
                      <a:pt x="10" y="6"/>
                    </a:cubicBezTo>
                    <a:cubicBezTo>
                      <a:pt x="10" y="4"/>
                      <a:pt x="12" y="4"/>
                      <a:pt x="14" y="4"/>
                    </a:cubicBezTo>
                    <a:cubicBezTo>
                      <a:pt x="16" y="6"/>
                      <a:pt x="18" y="4"/>
                      <a:pt x="20" y="4"/>
                    </a:cubicBezTo>
                    <a:cubicBezTo>
                      <a:pt x="19" y="5"/>
                      <a:pt x="18" y="7"/>
                      <a:pt x="17" y="7"/>
                    </a:cubicBezTo>
                    <a:cubicBezTo>
                      <a:pt x="18" y="8"/>
                      <a:pt x="18" y="7"/>
                      <a:pt x="20" y="8"/>
                    </a:cubicBezTo>
                    <a:cubicBezTo>
                      <a:pt x="21" y="7"/>
                      <a:pt x="21" y="5"/>
                      <a:pt x="23" y="5"/>
                    </a:cubicBezTo>
                    <a:cubicBezTo>
                      <a:pt x="23" y="6"/>
                      <a:pt x="23" y="6"/>
                      <a:pt x="23" y="6"/>
                    </a:cubicBezTo>
                    <a:cubicBezTo>
                      <a:pt x="25" y="5"/>
                      <a:pt x="25" y="4"/>
                      <a:pt x="27" y="4"/>
                    </a:cubicBezTo>
                    <a:cubicBezTo>
                      <a:pt x="31" y="5"/>
                      <a:pt x="35" y="5"/>
                      <a:pt x="38" y="5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40" y="4"/>
                      <a:pt x="44" y="5"/>
                      <a:pt x="46" y="4"/>
                    </a:cubicBezTo>
                    <a:cubicBezTo>
                      <a:pt x="50" y="5"/>
                      <a:pt x="55" y="3"/>
                      <a:pt x="57" y="5"/>
                    </a:cubicBezTo>
                    <a:cubicBezTo>
                      <a:pt x="63" y="4"/>
                      <a:pt x="69" y="4"/>
                      <a:pt x="76" y="4"/>
                    </a:cubicBezTo>
                    <a:cubicBezTo>
                      <a:pt x="75" y="6"/>
                      <a:pt x="75" y="6"/>
                      <a:pt x="75" y="6"/>
                    </a:cubicBezTo>
                    <a:cubicBezTo>
                      <a:pt x="76" y="5"/>
                      <a:pt x="76" y="7"/>
                      <a:pt x="77" y="7"/>
                    </a:cubicBezTo>
                    <a:cubicBezTo>
                      <a:pt x="76" y="5"/>
                      <a:pt x="79" y="5"/>
                      <a:pt x="80" y="4"/>
                    </a:cubicBezTo>
                    <a:cubicBezTo>
                      <a:pt x="83" y="5"/>
                      <a:pt x="87" y="4"/>
                      <a:pt x="89" y="3"/>
                    </a:cubicBezTo>
                    <a:cubicBezTo>
                      <a:pt x="90" y="4"/>
                      <a:pt x="90" y="4"/>
                      <a:pt x="90" y="4"/>
                    </a:cubicBezTo>
                    <a:cubicBezTo>
                      <a:pt x="92" y="2"/>
                      <a:pt x="96" y="4"/>
                      <a:pt x="99" y="4"/>
                    </a:cubicBezTo>
                    <a:cubicBezTo>
                      <a:pt x="100" y="5"/>
                      <a:pt x="100" y="6"/>
                      <a:pt x="101" y="6"/>
                    </a:cubicBezTo>
                    <a:cubicBezTo>
                      <a:pt x="103" y="4"/>
                      <a:pt x="104" y="4"/>
                      <a:pt x="107" y="3"/>
                    </a:cubicBezTo>
                    <a:cubicBezTo>
                      <a:pt x="109" y="3"/>
                      <a:pt x="112" y="4"/>
                      <a:pt x="114" y="4"/>
                    </a:cubicBezTo>
                    <a:cubicBezTo>
                      <a:pt x="122" y="2"/>
                      <a:pt x="130" y="4"/>
                      <a:pt x="137" y="2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46" y="1"/>
                      <a:pt x="155" y="3"/>
                      <a:pt x="162" y="2"/>
                    </a:cubicBezTo>
                    <a:cubicBezTo>
                      <a:pt x="161" y="4"/>
                      <a:pt x="161" y="4"/>
                      <a:pt x="161" y="4"/>
                    </a:cubicBezTo>
                    <a:cubicBezTo>
                      <a:pt x="163" y="5"/>
                      <a:pt x="166" y="4"/>
                      <a:pt x="165" y="2"/>
                    </a:cubicBezTo>
                    <a:cubicBezTo>
                      <a:pt x="167" y="3"/>
                      <a:pt x="170" y="1"/>
                      <a:pt x="172" y="3"/>
                    </a:cubicBezTo>
                    <a:cubicBezTo>
                      <a:pt x="174" y="4"/>
                      <a:pt x="174" y="2"/>
                      <a:pt x="176" y="2"/>
                    </a:cubicBezTo>
                    <a:cubicBezTo>
                      <a:pt x="180" y="3"/>
                      <a:pt x="182" y="3"/>
                      <a:pt x="186" y="2"/>
                    </a:cubicBezTo>
                    <a:cubicBezTo>
                      <a:pt x="185" y="2"/>
                      <a:pt x="185" y="2"/>
                      <a:pt x="185" y="2"/>
                    </a:cubicBezTo>
                    <a:cubicBezTo>
                      <a:pt x="184" y="3"/>
                      <a:pt x="184" y="3"/>
                      <a:pt x="185" y="4"/>
                    </a:cubicBezTo>
                    <a:cubicBezTo>
                      <a:pt x="187" y="3"/>
                      <a:pt x="190" y="4"/>
                      <a:pt x="189" y="2"/>
                    </a:cubicBezTo>
                    <a:cubicBezTo>
                      <a:pt x="193" y="3"/>
                      <a:pt x="199" y="1"/>
                      <a:pt x="203" y="3"/>
                    </a:cubicBezTo>
                    <a:cubicBezTo>
                      <a:pt x="203" y="2"/>
                      <a:pt x="204" y="2"/>
                      <a:pt x="204" y="1"/>
                    </a:cubicBezTo>
                    <a:cubicBezTo>
                      <a:pt x="208" y="1"/>
                      <a:pt x="212" y="3"/>
                      <a:pt x="215" y="2"/>
                    </a:cubicBezTo>
                    <a:cubicBezTo>
                      <a:pt x="215" y="2"/>
                      <a:pt x="214" y="3"/>
                      <a:pt x="215" y="3"/>
                    </a:cubicBezTo>
                    <a:cubicBezTo>
                      <a:pt x="216" y="3"/>
                      <a:pt x="215" y="2"/>
                      <a:pt x="216" y="2"/>
                    </a:cubicBezTo>
                    <a:cubicBezTo>
                      <a:pt x="222" y="0"/>
                      <a:pt x="229" y="3"/>
                      <a:pt x="234" y="3"/>
                    </a:cubicBezTo>
                    <a:cubicBezTo>
                      <a:pt x="244" y="2"/>
                      <a:pt x="254" y="3"/>
                      <a:pt x="263" y="3"/>
                    </a:cubicBezTo>
                    <a:cubicBezTo>
                      <a:pt x="263" y="3"/>
                      <a:pt x="263" y="3"/>
                      <a:pt x="263" y="3"/>
                    </a:cubicBezTo>
                    <a:cubicBezTo>
                      <a:pt x="266" y="1"/>
                      <a:pt x="270" y="5"/>
                      <a:pt x="273" y="2"/>
                    </a:cubicBezTo>
                    <a:cubicBezTo>
                      <a:pt x="274" y="3"/>
                      <a:pt x="276" y="2"/>
                      <a:pt x="275" y="3"/>
                    </a:cubicBezTo>
                    <a:cubicBezTo>
                      <a:pt x="278" y="2"/>
                      <a:pt x="282" y="5"/>
                      <a:pt x="286" y="3"/>
                    </a:cubicBezTo>
                    <a:cubicBezTo>
                      <a:pt x="285" y="3"/>
                      <a:pt x="285" y="3"/>
                      <a:pt x="285" y="3"/>
                    </a:cubicBezTo>
                    <a:cubicBezTo>
                      <a:pt x="288" y="5"/>
                      <a:pt x="292" y="3"/>
                      <a:pt x="295" y="4"/>
                    </a:cubicBezTo>
                    <a:cubicBezTo>
                      <a:pt x="295" y="4"/>
                      <a:pt x="294" y="5"/>
                      <a:pt x="294" y="5"/>
                    </a:cubicBezTo>
                    <a:cubicBezTo>
                      <a:pt x="296" y="6"/>
                      <a:pt x="298" y="3"/>
                      <a:pt x="298" y="5"/>
                    </a:cubicBezTo>
                    <a:cubicBezTo>
                      <a:pt x="299" y="5"/>
                      <a:pt x="299" y="4"/>
                      <a:pt x="299" y="4"/>
                    </a:cubicBezTo>
                    <a:cubicBezTo>
                      <a:pt x="307" y="5"/>
                      <a:pt x="316" y="4"/>
                      <a:pt x="325" y="3"/>
                    </a:cubicBezTo>
                    <a:cubicBezTo>
                      <a:pt x="331" y="5"/>
                      <a:pt x="325" y="8"/>
                      <a:pt x="330" y="6"/>
                    </a:cubicBezTo>
                    <a:cubicBezTo>
                      <a:pt x="330" y="6"/>
                      <a:pt x="330" y="5"/>
                      <a:pt x="330" y="5"/>
                    </a:cubicBezTo>
                    <a:cubicBezTo>
                      <a:pt x="332" y="5"/>
                      <a:pt x="333" y="8"/>
                      <a:pt x="334" y="7"/>
                    </a:cubicBezTo>
                    <a:cubicBezTo>
                      <a:pt x="334" y="5"/>
                      <a:pt x="335" y="6"/>
                      <a:pt x="335" y="5"/>
                    </a:cubicBezTo>
                    <a:cubicBezTo>
                      <a:pt x="339" y="6"/>
                      <a:pt x="340" y="8"/>
                      <a:pt x="343" y="7"/>
                    </a:cubicBezTo>
                    <a:cubicBezTo>
                      <a:pt x="343" y="7"/>
                      <a:pt x="343" y="7"/>
                      <a:pt x="343" y="7"/>
                    </a:cubicBezTo>
                    <a:cubicBezTo>
                      <a:pt x="346" y="5"/>
                      <a:pt x="350" y="6"/>
                      <a:pt x="353" y="4"/>
                    </a:cubicBezTo>
                    <a:cubicBezTo>
                      <a:pt x="373" y="4"/>
                      <a:pt x="392" y="3"/>
                      <a:pt x="411" y="3"/>
                    </a:cubicBezTo>
                    <a:cubicBezTo>
                      <a:pt x="429" y="3"/>
                      <a:pt x="448" y="3"/>
                      <a:pt x="467" y="4"/>
                    </a:cubicBezTo>
                    <a:cubicBezTo>
                      <a:pt x="471" y="7"/>
                      <a:pt x="472" y="6"/>
                      <a:pt x="476" y="6"/>
                    </a:cubicBezTo>
                    <a:cubicBezTo>
                      <a:pt x="476" y="6"/>
                      <a:pt x="476" y="6"/>
                      <a:pt x="476" y="6"/>
                    </a:cubicBezTo>
                    <a:cubicBezTo>
                      <a:pt x="477" y="5"/>
                      <a:pt x="480" y="6"/>
                      <a:pt x="480" y="5"/>
                    </a:cubicBezTo>
                    <a:cubicBezTo>
                      <a:pt x="487" y="5"/>
                      <a:pt x="494" y="5"/>
                      <a:pt x="501" y="5"/>
                    </a:cubicBezTo>
                    <a:cubicBezTo>
                      <a:pt x="500" y="5"/>
                      <a:pt x="499" y="7"/>
                      <a:pt x="501" y="7"/>
                    </a:cubicBezTo>
                    <a:cubicBezTo>
                      <a:pt x="502" y="5"/>
                      <a:pt x="502" y="5"/>
                      <a:pt x="502" y="5"/>
                    </a:cubicBezTo>
                    <a:cubicBezTo>
                      <a:pt x="502" y="6"/>
                      <a:pt x="502" y="6"/>
                      <a:pt x="502" y="6"/>
                    </a:cubicBezTo>
                    <a:cubicBezTo>
                      <a:pt x="503" y="6"/>
                      <a:pt x="504" y="5"/>
                      <a:pt x="503" y="4"/>
                    </a:cubicBezTo>
                    <a:cubicBezTo>
                      <a:pt x="522" y="3"/>
                      <a:pt x="539" y="7"/>
                      <a:pt x="557" y="7"/>
                    </a:cubicBezTo>
                    <a:cubicBezTo>
                      <a:pt x="562" y="8"/>
                      <a:pt x="568" y="8"/>
                      <a:pt x="572" y="7"/>
                    </a:cubicBezTo>
                    <a:cubicBezTo>
                      <a:pt x="586" y="10"/>
                      <a:pt x="598" y="13"/>
                      <a:pt x="613" y="12"/>
                    </a:cubicBezTo>
                    <a:cubicBezTo>
                      <a:pt x="613" y="12"/>
                      <a:pt x="610" y="17"/>
                      <a:pt x="604" y="17"/>
                    </a:cubicBezTo>
                    <a:close/>
                  </a:path>
                </a:pathLst>
              </a:custGeom>
              <a:grpFill/>
              <a:ln w="9525">
                <a:solidFill>
                  <a:schemeClr val="accent3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5257800" y="3810000"/>
              <a:ext cx="2086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Over-codification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143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evaluation policies translate principles into action?</a:t>
            </a:r>
            <a:endParaRPr lang="en-US" dirty="0"/>
          </a:p>
        </p:txBody>
      </p:sp>
      <p:sp>
        <p:nvSpPr>
          <p:cNvPr id="12" name="Freeform 37"/>
          <p:cNvSpPr>
            <a:spLocks/>
          </p:cNvSpPr>
          <p:nvPr/>
        </p:nvSpPr>
        <p:spPr bwMode="auto">
          <a:xfrm>
            <a:off x="1371600" y="2971800"/>
            <a:ext cx="2362200" cy="1371600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evaluation 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olicy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37"/>
          <p:cNvSpPr>
            <a:spLocks/>
          </p:cNvSpPr>
          <p:nvPr/>
        </p:nvSpPr>
        <p:spPr bwMode="auto">
          <a:xfrm>
            <a:off x="5029200" y="2984665"/>
            <a:ext cx="2362200" cy="1371600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Desired 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 activity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Freeform 59"/>
          <p:cNvSpPr>
            <a:spLocks noEditPoints="1"/>
          </p:cNvSpPr>
          <p:nvPr/>
        </p:nvSpPr>
        <p:spPr bwMode="auto">
          <a:xfrm>
            <a:off x="4114800" y="3477577"/>
            <a:ext cx="452001" cy="360046"/>
          </a:xfrm>
          <a:custGeom>
            <a:avLst/>
            <a:gdLst/>
            <a:ahLst/>
            <a:cxnLst>
              <a:cxn ang="0">
                <a:pos x="148" y="58"/>
              </a:cxn>
              <a:cxn ang="0">
                <a:pos x="131" y="47"/>
              </a:cxn>
              <a:cxn ang="0">
                <a:pos x="106" y="32"/>
              </a:cxn>
              <a:cxn ang="0">
                <a:pos x="83" y="21"/>
              </a:cxn>
              <a:cxn ang="0">
                <a:pos x="67" y="11"/>
              </a:cxn>
              <a:cxn ang="0">
                <a:pos x="56" y="1"/>
              </a:cxn>
              <a:cxn ang="0">
                <a:pos x="49" y="2"/>
              </a:cxn>
              <a:cxn ang="0">
                <a:pos x="53" y="8"/>
              </a:cxn>
              <a:cxn ang="0">
                <a:pos x="62" y="18"/>
              </a:cxn>
              <a:cxn ang="0">
                <a:pos x="61" y="22"/>
              </a:cxn>
              <a:cxn ang="0">
                <a:pos x="66" y="21"/>
              </a:cxn>
              <a:cxn ang="0">
                <a:pos x="69" y="25"/>
              </a:cxn>
              <a:cxn ang="0">
                <a:pos x="71" y="30"/>
              </a:cxn>
              <a:cxn ang="0">
                <a:pos x="75" y="32"/>
              </a:cxn>
              <a:cxn ang="0">
                <a:pos x="79" y="33"/>
              </a:cxn>
              <a:cxn ang="0">
                <a:pos x="81" y="38"/>
              </a:cxn>
              <a:cxn ang="0">
                <a:pos x="93" y="43"/>
              </a:cxn>
              <a:cxn ang="0">
                <a:pos x="97" y="46"/>
              </a:cxn>
              <a:cxn ang="0">
                <a:pos x="108" y="53"/>
              </a:cxn>
              <a:cxn ang="0">
                <a:pos x="112" y="53"/>
              </a:cxn>
              <a:cxn ang="0">
                <a:pos x="116" y="56"/>
              </a:cxn>
              <a:cxn ang="0">
                <a:pos x="125" y="59"/>
              </a:cxn>
              <a:cxn ang="0">
                <a:pos x="107" y="59"/>
              </a:cxn>
              <a:cxn ang="0">
                <a:pos x="73" y="60"/>
              </a:cxn>
              <a:cxn ang="0">
                <a:pos x="59" y="57"/>
              </a:cxn>
              <a:cxn ang="0">
                <a:pos x="41" y="56"/>
              </a:cxn>
              <a:cxn ang="0">
                <a:pos x="23" y="60"/>
              </a:cxn>
              <a:cxn ang="0">
                <a:pos x="9" y="61"/>
              </a:cxn>
              <a:cxn ang="0">
                <a:pos x="3" y="60"/>
              </a:cxn>
              <a:cxn ang="0">
                <a:pos x="1" y="65"/>
              </a:cxn>
              <a:cxn ang="0">
                <a:pos x="5" y="68"/>
              </a:cxn>
              <a:cxn ang="0">
                <a:pos x="14" y="65"/>
              </a:cxn>
              <a:cxn ang="0">
                <a:pos x="14" y="74"/>
              </a:cxn>
              <a:cxn ang="0">
                <a:pos x="16" y="71"/>
              </a:cxn>
              <a:cxn ang="0">
                <a:pos x="20" y="75"/>
              </a:cxn>
              <a:cxn ang="0">
                <a:pos x="22" y="76"/>
              </a:cxn>
              <a:cxn ang="0">
                <a:pos x="25" y="73"/>
              </a:cxn>
              <a:cxn ang="0">
                <a:pos x="28" y="73"/>
              </a:cxn>
              <a:cxn ang="0">
                <a:pos x="31" y="71"/>
              </a:cxn>
              <a:cxn ang="0">
                <a:pos x="38" y="72"/>
              </a:cxn>
              <a:cxn ang="0">
                <a:pos x="44" y="72"/>
              </a:cxn>
              <a:cxn ang="0">
                <a:pos x="50" y="72"/>
              </a:cxn>
              <a:cxn ang="0">
                <a:pos x="53" y="72"/>
              </a:cxn>
              <a:cxn ang="0">
                <a:pos x="57" y="70"/>
              </a:cxn>
              <a:cxn ang="0">
                <a:pos x="62" y="73"/>
              </a:cxn>
              <a:cxn ang="0">
                <a:pos x="69" y="71"/>
              </a:cxn>
              <a:cxn ang="0">
                <a:pos x="71" y="73"/>
              </a:cxn>
              <a:cxn ang="0">
                <a:pos x="75" y="72"/>
              </a:cxn>
              <a:cxn ang="0">
                <a:pos x="81" y="70"/>
              </a:cxn>
              <a:cxn ang="0">
                <a:pos x="86" y="67"/>
              </a:cxn>
              <a:cxn ang="0">
                <a:pos x="94" y="69"/>
              </a:cxn>
              <a:cxn ang="0">
                <a:pos x="105" y="70"/>
              </a:cxn>
              <a:cxn ang="0">
                <a:pos x="109" y="72"/>
              </a:cxn>
              <a:cxn ang="0">
                <a:pos x="121" y="68"/>
              </a:cxn>
              <a:cxn ang="0">
                <a:pos x="115" y="76"/>
              </a:cxn>
              <a:cxn ang="0">
                <a:pos x="99" y="82"/>
              </a:cxn>
              <a:cxn ang="0">
                <a:pos x="93" y="89"/>
              </a:cxn>
              <a:cxn ang="0">
                <a:pos x="81" y="100"/>
              </a:cxn>
              <a:cxn ang="0">
                <a:pos x="98" y="97"/>
              </a:cxn>
              <a:cxn ang="0">
                <a:pos x="147" y="72"/>
              </a:cxn>
              <a:cxn ang="0">
                <a:pos x="139" y="68"/>
              </a:cxn>
              <a:cxn ang="0">
                <a:pos x="132" y="64"/>
              </a:cxn>
              <a:cxn ang="0">
                <a:pos x="127" y="74"/>
              </a:cxn>
            </a:cxnLst>
            <a:rect l="0" t="0" r="r" b="b"/>
            <a:pathLst>
              <a:path w="148" h="118">
                <a:moveTo>
                  <a:pt x="147" y="72"/>
                </a:move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69"/>
                  <a:pt x="147" y="66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146" y="60"/>
                  <a:pt x="148" y="57"/>
                  <a:pt x="147" y="57"/>
                </a:cubicBezTo>
                <a:cubicBezTo>
                  <a:pt x="147" y="56"/>
                  <a:pt x="146" y="58"/>
                  <a:pt x="146" y="57"/>
                </a:cubicBezTo>
                <a:cubicBezTo>
                  <a:pt x="144" y="58"/>
                  <a:pt x="147" y="57"/>
                  <a:pt x="146" y="54"/>
                </a:cubicBezTo>
                <a:cubicBezTo>
                  <a:pt x="143" y="53"/>
                  <a:pt x="140" y="53"/>
                  <a:pt x="138" y="51"/>
                </a:cubicBezTo>
                <a:cubicBezTo>
                  <a:pt x="138" y="51"/>
                  <a:pt x="137" y="52"/>
                  <a:pt x="137" y="52"/>
                </a:cubicBezTo>
                <a:cubicBezTo>
                  <a:pt x="138" y="50"/>
                  <a:pt x="136" y="53"/>
                  <a:pt x="136" y="51"/>
                </a:cubicBezTo>
                <a:cubicBezTo>
                  <a:pt x="136" y="51"/>
                  <a:pt x="136" y="51"/>
                  <a:pt x="137" y="51"/>
                </a:cubicBezTo>
                <a:cubicBezTo>
                  <a:pt x="136" y="49"/>
                  <a:pt x="134" y="50"/>
                  <a:pt x="134" y="48"/>
                </a:cubicBezTo>
                <a:cubicBezTo>
                  <a:pt x="132" y="49"/>
                  <a:pt x="132" y="46"/>
                  <a:pt x="131" y="47"/>
                </a:cubicBezTo>
                <a:cubicBezTo>
                  <a:pt x="132" y="46"/>
                  <a:pt x="131" y="46"/>
                  <a:pt x="131" y="45"/>
                </a:cubicBezTo>
                <a:cubicBezTo>
                  <a:pt x="129" y="48"/>
                  <a:pt x="129" y="43"/>
                  <a:pt x="127" y="45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5" y="43"/>
                  <a:pt x="122" y="41"/>
                  <a:pt x="119" y="40"/>
                </a:cubicBezTo>
                <a:cubicBezTo>
                  <a:pt x="117" y="40"/>
                  <a:pt x="117" y="36"/>
                  <a:pt x="114" y="36"/>
                </a:cubicBezTo>
                <a:cubicBezTo>
                  <a:pt x="114" y="37"/>
                  <a:pt x="114" y="37"/>
                  <a:pt x="113" y="37"/>
                </a:cubicBezTo>
                <a:cubicBezTo>
                  <a:pt x="113" y="37"/>
                  <a:pt x="114" y="37"/>
                  <a:pt x="114" y="36"/>
                </a:cubicBezTo>
                <a:cubicBezTo>
                  <a:pt x="112" y="37"/>
                  <a:pt x="112" y="35"/>
                  <a:pt x="111" y="34"/>
                </a:cubicBezTo>
                <a:cubicBezTo>
                  <a:pt x="110" y="34"/>
                  <a:pt x="110" y="34"/>
                  <a:pt x="110" y="35"/>
                </a:cubicBezTo>
                <a:cubicBezTo>
                  <a:pt x="110" y="32"/>
                  <a:pt x="107" y="34"/>
                  <a:pt x="106" y="32"/>
                </a:cubicBezTo>
                <a:cubicBezTo>
                  <a:pt x="105" y="35"/>
                  <a:pt x="105" y="33"/>
                  <a:pt x="104" y="33"/>
                </a:cubicBezTo>
                <a:cubicBezTo>
                  <a:pt x="104" y="33"/>
                  <a:pt x="104" y="32"/>
                  <a:pt x="105" y="32"/>
                </a:cubicBezTo>
                <a:cubicBezTo>
                  <a:pt x="103" y="31"/>
                  <a:pt x="103" y="31"/>
                  <a:pt x="102" y="30"/>
                </a:cubicBezTo>
                <a:cubicBezTo>
                  <a:pt x="102" y="30"/>
                  <a:pt x="101" y="31"/>
                  <a:pt x="100" y="30"/>
                </a:cubicBezTo>
                <a:cubicBezTo>
                  <a:pt x="101" y="28"/>
                  <a:pt x="99" y="29"/>
                  <a:pt x="99" y="28"/>
                </a:cubicBezTo>
                <a:cubicBezTo>
                  <a:pt x="98" y="30"/>
                  <a:pt x="97" y="31"/>
                  <a:pt x="97" y="30"/>
                </a:cubicBezTo>
                <a:cubicBezTo>
                  <a:pt x="98" y="28"/>
                  <a:pt x="98" y="28"/>
                  <a:pt x="98" y="28"/>
                </a:cubicBezTo>
                <a:cubicBezTo>
                  <a:pt x="95" y="28"/>
                  <a:pt x="94" y="24"/>
                  <a:pt x="90" y="25"/>
                </a:cubicBezTo>
                <a:cubicBezTo>
                  <a:pt x="91" y="24"/>
                  <a:pt x="91" y="24"/>
                  <a:pt x="91" y="24"/>
                </a:cubicBezTo>
                <a:cubicBezTo>
                  <a:pt x="88" y="23"/>
                  <a:pt x="87" y="20"/>
                  <a:pt x="83" y="21"/>
                </a:cubicBezTo>
                <a:cubicBezTo>
                  <a:pt x="83" y="20"/>
                  <a:pt x="83" y="19"/>
                  <a:pt x="82" y="19"/>
                </a:cubicBezTo>
                <a:cubicBezTo>
                  <a:pt x="81" y="19"/>
                  <a:pt x="80" y="19"/>
                  <a:pt x="79" y="20"/>
                </a:cubicBezTo>
                <a:cubicBezTo>
                  <a:pt x="78" y="20"/>
                  <a:pt x="79" y="19"/>
                  <a:pt x="79" y="18"/>
                </a:cubicBezTo>
                <a:cubicBezTo>
                  <a:pt x="78" y="17"/>
                  <a:pt x="79" y="15"/>
                  <a:pt x="77" y="16"/>
                </a:cubicBezTo>
                <a:cubicBezTo>
                  <a:pt x="77" y="15"/>
                  <a:pt x="77" y="15"/>
                  <a:pt x="77" y="15"/>
                </a:cubicBezTo>
                <a:cubicBezTo>
                  <a:pt x="76" y="16"/>
                  <a:pt x="74" y="16"/>
                  <a:pt x="74" y="14"/>
                </a:cubicBezTo>
                <a:cubicBezTo>
                  <a:pt x="73" y="15"/>
                  <a:pt x="72" y="15"/>
                  <a:pt x="71" y="16"/>
                </a:cubicBezTo>
                <a:cubicBezTo>
                  <a:pt x="71" y="16"/>
                  <a:pt x="72" y="14"/>
                  <a:pt x="71" y="15"/>
                </a:cubicBezTo>
                <a:cubicBezTo>
                  <a:pt x="73" y="14"/>
                  <a:pt x="73" y="14"/>
                  <a:pt x="73" y="14"/>
                </a:cubicBezTo>
                <a:cubicBezTo>
                  <a:pt x="71" y="12"/>
                  <a:pt x="69" y="11"/>
                  <a:pt x="67" y="11"/>
                </a:cubicBezTo>
                <a:cubicBezTo>
                  <a:pt x="68" y="9"/>
                  <a:pt x="65" y="10"/>
                  <a:pt x="65" y="8"/>
                </a:cubicBezTo>
                <a:cubicBezTo>
                  <a:pt x="63" y="8"/>
                  <a:pt x="63" y="6"/>
                  <a:pt x="61" y="8"/>
                </a:cubicBezTo>
                <a:cubicBezTo>
                  <a:pt x="62" y="7"/>
                  <a:pt x="62" y="7"/>
                  <a:pt x="62" y="7"/>
                </a:cubicBezTo>
                <a:cubicBezTo>
                  <a:pt x="61" y="6"/>
                  <a:pt x="60" y="5"/>
                  <a:pt x="60" y="4"/>
                </a:cubicBezTo>
                <a:cubicBezTo>
                  <a:pt x="59" y="3"/>
                  <a:pt x="58" y="4"/>
                  <a:pt x="57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4"/>
                  <a:pt x="56" y="5"/>
                  <a:pt x="55" y="5"/>
                </a:cubicBezTo>
                <a:cubicBezTo>
                  <a:pt x="55" y="5"/>
                  <a:pt x="54" y="5"/>
                  <a:pt x="55" y="4"/>
                </a:cubicBezTo>
                <a:cubicBezTo>
                  <a:pt x="55" y="4"/>
                  <a:pt x="57" y="3"/>
                  <a:pt x="58" y="2"/>
                </a:cubicBezTo>
                <a:cubicBezTo>
                  <a:pt x="58" y="1"/>
                  <a:pt x="55" y="3"/>
                  <a:pt x="56" y="1"/>
                </a:cubicBezTo>
                <a:cubicBezTo>
                  <a:pt x="56" y="1"/>
                  <a:pt x="55" y="1"/>
                  <a:pt x="54" y="2"/>
                </a:cubicBezTo>
                <a:cubicBezTo>
                  <a:pt x="54" y="1"/>
                  <a:pt x="54" y="1"/>
                  <a:pt x="55" y="1"/>
                </a:cubicBezTo>
                <a:cubicBezTo>
                  <a:pt x="54" y="0"/>
                  <a:pt x="54" y="0"/>
                  <a:pt x="53" y="0"/>
                </a:cubicBezTo>
                <a:cubicBezTo>
                  <a:pt x="53" y="0"/>
                  <a:pt x="53" y="1"/>
                  <a:pt x="54" y="1"/>
                </a:cubicBezTo>
                <a:cubicBezTo>
                  <a:pt x="53" y="1"/>
                  <a:pt x="52" y="1"/>
                  <a:pt x="51" y="2"/>
                </a:cubicBezTo>
                <a:cubicBezTo>
                  <a:pt x="52" y="2"/>
                  <a:pt x="52" y="2"/>
                  <a:pt x="52" y="2"/>
                </a:cubicBezTo>
                <a:cubicBezTo>
                  <a:pt x="51" y="3"/>
                  <a:pt x="50" y="3"/>
                  <a:pt x="51" y="2"/>
                </a:cubicBezTo>
                <a:cubicBezTo>
                  <a:pt x="51" y="1"/>
                  <a:pt x="53" y="1"/>
                  <a:pt x="53" y="0"/>
                </a:cubicBezTo>
                <a:cubicBezTo>
                  <a:pt x="50" y="1"/>
                  <a:pt x="50" y="1"/>
                  <a:pt x="50" y="1"/>
                </a:cubicBezTo>
                <a:cubicBezTo>
                  <a:pt x="50" y="1"/>
                  <a:pt x="50" y="2"/>
                  <a:pt x="49" y="2"/>
                </a:cubicBezTo>
                <a:cubicBezTo>
                  <a:pt x="50" y="2"/>
                  <a:pt x="50" y="2"/>
                  <a:pt x="50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50" y="3"/>
                  <a:pt x="50" y="5"/>
                  <a:pt x="51" y="5"/>
                </a:cubicBezTo>
                <a:cubicBezTo>
                  <a:pt x="52" y="4"/>
                  <a:pt x="52" y="4"/>
                  <a:pt x="52" y="4"/>
                </a:cubicBezTo>
                <a:cubicBezTo>
                  <a:pt x="53" y="4"/>
                  <a:pt x="54" y="3"/>
                  <a:pt x="54" y="4"/>
                </a:cubicBezTo>
                <a:cubicBezTo>
                  <a:pt x="53" y="5"/>
                  <a:pt x="53" y="5"/>
                  <a:pt x="52" y="6"/>
                </a:cubicBezTo>
                <a:cubicBezTo>
                  <a:pt x="52" y="6"/>
                  <a:pt x="53" y="5"/>
                  <a:pt x="53" y="6"/>
                </a:cubicBezTo>
                <a:cubicBezTo>
                  <a:pt x="51" y="7"/>
                  <a:pt x="51" y="7"/>
                  <a:pt x="51" y="7"/>
                </a:cubicBezTo>
                <a:cubicBezTo>
                  <a:pt x="53" y="5"/>
                  <a:pt x="53" y="7"/>
                  <a:pt x="54" y="7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9"/>
                  <a:pt x="54" y="6"/>
                  <a:pt x="54" y="7"/>
                </a:cubicBezTo>
                <a:cubicBezTo>
                  <a:pt x="55" y="7"/>
                  <a:pt x="53" y="9"/>
                  <a:pt x="53" y="10"/>
                </a:cubicBezTo>
                <a:cubicBezTo>
                  <a:pt x="53" y="10"/>
                  <a:pt x="56" y="10"/>
                  <a:pt x="55" y="12"/>
                </a:cubicBezTo>
                <a:cubicBezTo>
                  <a:pt x="56" y="12"/>
                  <a:pt x="57" y="12"/>
                  <a:pt x="58" y="12"/>
                </a:cubicBezTo>
                <a:cubicBezTo>
                  <a:pt x="59" y="12"/>
                  <a:pt x="57" y="14"/>
                  <a:pt x="58" y="13"/>
                </a:cubicBezTo>
                <a:cubicBezTo>
                  <a:pt x="58" y="14"/>
                  <a:pt x="57" y="15"/>
                  <a:pt x="57" y="15"/>
                </a:cubicBezTo>
                <a:cubicBezTo>
                  <a:pt x="57" y="15"/>
                  <a:pt x="58" y="16"/>
                  <a:pt x="58" y="14"/>
                </a:cubicBezTo>
                <a:cubicBezTo>
                  <a:pt x="59" y="15"/>
                  <a:pt x="60" y="16"/>
                  <a:pt x="61" y="16"/>
                </a:cubicBezTo>
                <a:cubicBezTo>
                  <a:pt x="61" y="16"/>
                  <a:pt x="60" y="17"/>
                  <a:pt x="59" y="18"/>
                </a:cubicBezTo>
                <a:cubicBezTo>
                  <a:pt x="61" y="17"/>
                  <a:pt x="62" y="17"/>
                  <a:pt x="62" y="18"/>
                </a:cubicBezTo>
                <a:cubicBezTo>
                  <a:pt x="63" y="17"/>
                  <a:pt x="63" y="17"/>
                  <a:pt x="64" y="16"/>
                </a:cubicBezTo>
                <a:cubicBezTo>
                  <a:pt x="64" y="16"/>
                  <a:pt x="65" y="15"/>
                  <a:pt x="65" y="16"/>
                </a:cubicBezTo>
                <a:cubicBezTo>
                  <a:pt x="64" y="17"/>
                  <a:pt x="62" y="19"/>
                  <a:pt x="63" y="19"/>
                </a:cubicBezTo>
                <a:cubicBezTo>
                  <a:pt x="61" y="21"/>
                  <a:pt x="62" y="18"/>
                  <a:pt x="61" y="20"/>
                </a:cubicBezTo>
                <a:cubicBezTo>
                  <a:pt x="60" y="21"/>
                  <a:pt x="58" y="20"/>
                  <a:pt x="59" y="19"/>
                </a:cubicBezTo>
                <a:cubicBezTo>
                  <a:pt x="57" y="20"/>
                  <a:pt x="59" y="20"/>
                  <a:pt x="58" y="21"/>
                </a:cubicBezTo>
                <a:cubicBezTo>
                  <a:pt x="58" y="22"/>
                  <a:pt x="59" y="21"/>
                  <a:pt x="60" y="21"/>
                </a:cubicBezTo>
                <a:cubicBezTo>
                  <a:pt x="61" y="21"/>
                  <a:pt x="61" y="20"/>
                  <a:pt x="62" y="20"/>
                </a:cubicBezTo>
                <a:cubicBezTo>
                  <a:pt x="64" y="19"/>
                  <a:pt x="61" y="22"/>
                  <a:pt x="62" y="22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23"/>
                  <a:pt x="62" y="22"/>
                  <a:pt x="62" y="23"/>
                </a:cubicBezTo>
                <a:cubicBezTo>
                  <a:pt x="61" y="25"/>
                  <a:pt x="61" y="22"/>
                  <a:pt x="60" y="23"/>
                </a:cubicBezTo>
                <a:cubicBezTo>
                  <a:pt x="59" y="25"/>
                  <a:pt x="59" y="25"/>
                  <a:pt x="59" y="25"/>
                </a:cubicBezTo>
                <a:cubicBezTo>
                  <a:pt x="60" y="26"/>
                  <a:pt x="61" y="24"/>
                  <a:pt x="61" y="25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25"/>
                  <a:pt x="61" y="25"/>
                  <a:pt x="61" y="25"/>
                </a:cubicBezTo>
                <a:cubicBezTo>
                  <a:pt x="62" y="25"/>
                  <a:pt x="63" y="23"/>
                  <a:pt x="62" y="23"/>
                </a:cubicBezTo>
                <a:cubicBezTo>
                  <a:pt x="64" y="21"/>
                  <a:pt x="63" y="23"/>
                  <a:pt x="64" y="23"/>
                </a:cubicBezTo>
                <a:cubicBezTo>
                  <a:pt x="65" y="22"/>
                  <a:pt x="64" y="23"/>
                  <a:pt x="65" y="22"/>
                </a:cubicBezTo>
                <a:cubicBezTo>
                  <a:pt x="65" y="21"/>
                  <a:pt x="66" y="21"/>
                  <a:pt x="66" y="21"/>
                </a:cubicBezTo>
                <a:cubicBezTo>
                  <a:pt x="67" y="22"/>
                  <a:pt x="66" y="23"/>
                  <a:pt x="65" y="24"/>
                </a:cubicBezTo>
                <a:cubicBezTo>
                  <a:pt x="65" y="24"/>
                  <a:pt x="64" y="24"/>
                  <a:pt x="65" y="23"/>
                </a:cubicBezTo>
                <a:cubicBezTo>
                  <a:pt x="63" y="24"/>
                  <a:pt x="63" y="26"/>
                  <a:pt x="62" y="26"/>
                </a:cubicBezTo>
                <a:cubicBezTo>
                  <a:pt x="62" y="27"/>
                  <a:pt x="63" y="26"/>
                  <a:pt x="64" y="26"/>
                </a:cubicBezTo>
                <a:cubicBezTo>
                  <a:pt x="64" y="26"/>
                  <a:pt x="65" y="25"/>
                  <a:pt x="65" y="24"/>
                </a:cubicBezTo>
                <a:cubicBezTo>
                  <a:pt x="68" y="22"/>
                  <a:pt x="64" y="27"/>
                  <a:pt x="65" y="27"/>
                </a:cubicBezTo>
                <a:cubicBezTo>
                  <a:pt x="66" y="25"/>
                  <a:pt x="68" y="25"/>
                  <a:pt x="70" y="23"/>
                </a:cubicBezTo>
                <a:cubicBezTo>
                  <a:pt x="70" y="22"/>
                  <a:pt x="71" y="22"/>
                  <a:pt x="71" y="22"/>
                </a:cubicBezTo>
                <a:cubicBezTo>
                  <a:pt x="69" y="24"/>
                  <a:pt x="70" y="24"/>
                  <a:pt x="6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8"/>
                  <a:pt x="67" y="29"/>
                  <a:pt x="67" y="30"/>
                </a:cubicBezTo>
                <a:cubicBezTo>
                  <a:pt x="68" y="29"/>
                  <a:pt x="67" y="28"/>
                  <a:pt x="68" y="28"/>
                </a:cubicBezTo>
                <a:cubicBezTo>
                  <a:pt x="68" y="29"/>
                  <a:pt x="67" y="30"/>
                  <a:pt x="68" y="30"/>
                </a:cubicBezTo>
                <a:cubicBezTo>
                  <a:pt x="68" y="29"/>
                  <a:pt x="69" y="28"/>
                  <a:pt x="70" y="28"/>
                </a:cubicBezTo>
                <a:cubicBezTo>
                  <a:pt x="70" y="28"/>
                  <a:pt x="70" y="30"/>
                  <a:pt x="69" y="30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0"/>
                  <a:pt x="68" y="32"/>
                  <a:pt x="68" y="31"/>
                </a:cubicBezTo>
                <a:cubicBezTo>
                  <a:pt x="69" y="31"/>
                  <a:pt x="70" y="30"/>
                  <a:pt x="71" y="29"/>
                </a:cubicBezTo>
                <a:cubicBezTo>
                  <a:pt x="72" y="29"/>
                  <a:pt x="71" y="30"/>
                  <a:pt x="7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69" y="32"/>
                  <a:pt x="70" y="32"/>
                </a:cubicBezTo>
                <a:cubicBezTo>
                  <a:pt x="71" y="31"/>
                  <a:pt x="71" y="31"/>
                  <a:pt x="71" y="31"/>
                </a:cubicBezTo>
                <a:cubicBezTo>
                  <a:pt x="71" y="32"/>
                  <a:pt x="70" y="32"/>
                  <a:pt x="70" y="33"/>
                </a:cubicBezTo>
                <a:cubicBezTo>
                  <a:pt x="71" y="32"/>
                  <a:pt x="71" y="32"/>
                  <a:pt x="71" y="32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3" y="31"/>
                  <a:pt x="72" y="33"/>
                </a:cubicBezTo>
                <a:cubicBezTo>
                  <a:pt x="73" y="31"/>
                  <a:pt x="72" y="33"/>
                  <a:pt x="72" y="32"/>
                </a:cubicBezTo>
                <a:cubicBezTo>
                  <a:pt x="73" y="30"/>
                  <a:pt x="73" y="31"/>
                  <a:pt x="74" y="31"/>
                </a:cubicBezTo>
                <a:cubicBezTo>
                  <a:pt x="72" y="32"/>
                  <a:pt x="74" y="31"/>
                  <a:pt x="75" y="32"/>
                </a:cubicBezTo>
                <a:cubicBezTo>
                  <a:pt x="74" y="32"/>
                  <a:pt x="74" y="33"/>
                  <a:pt x="74" y="33"/>
                </a:cubicBezTo>
                <a:cubicBezTo>
                  <a:pt x="75" y="32"/>
                  <a:pt x="75" y="32"/>
                  <a:pt x="75" y="32"/>
                </a:cubicBezTo>
                <a:cubicBezTo>
                  <a:pt x="73" y="35"/>
                  <a:pt x="76" y="32"/>
                  <a:pt x="76" y="33"/>
                </a:cubicBezTo>
                <a:cubicBezTo>
                  <a:pt x="75" y="34"/>
                  <a:pt x="75" y="35"/>
                  <a:pt x="75" y="35"/>
                </a:cubicBezTo>
                <a:cubicBezTo>
                  <a:pt x="76" y="33"/>
                  <a:pt x="77" y="33"/>
                  <a:pt x="78" y="32"/>
                </a:cubicBezTo>
                <a:cubicBezTo>
                  <a:pt x="78" y="33"/>
                  <a:pt x="76" y="34"/>
                  <a:pt x="75" y="36"/>
                </a:cubicBezTo>
                <a:cubicBezTo>
                  <a:pt x="76" y="35"/>
                  <a:pt x="75" y="37"/>
                  <a:pt x="77" y="35"/>
                </a:cubicBezTo>
                <a:cubicBezTo>
                  <a:pt x="77" y="35"/>
                  <a:pt x="78" y="34"/>
                  <a:pt x="78" y="34"/>
                </a:cubicBezTo>
                <a:cubicBezTo>
                  <a:pt x="79" y="34"/>
                  <a:pt x="78" y="34"/>
                  <a:pt x="78" y="35"/>
                </a:cubicBezTo>
                <a:cubicBezTo>
                  <a:pt x="78" y="35"/>
                  <a:pt x="79" y="34"/>
                  <a:pt x="79" y="33"/>
                </a:cubicBezTo>
                <a:cubicBezTo>
                  <a:pt x="79" y="34"/>
                  <a:pt x="81" y="33"/>
                  <a:pt x="81" y="34"/>
                </a:cubicBezTo>
                <a:cubicBezTo>
                  <a:pt x="80" y="35"/>
                  <a:pt x="79" y="34"/>
                  <a:pt x="79" y="35"/>
                </a:cubicBezTo>
                <a:cubicBezTo>
                  <a:pt x="80" y="36"/>
                  <a:pt x="81" y="32"/>
                  <a:pt x="83" y="33"/>
                </a:cubicBezTo>
                <a:cubicBezTo>
                  <a:pt x="83" y="32"/>
                  <a:pt x="84" y="30"/>
                  <a:pt x="85" y="30"/>
                </a:cubicBezTo>
                <a:cubicBezTo>
                  <a:pt x="86" y="31"/>
                  <a:pt x="84" y="30"/>
                  <a:pt x="84" y="32"/>
                </a:cubicBezTo>
                <a:cubicBezTo>
                  <a:pt x="84" y="32"/>
                  <a:pt x="84" y="32"/>
                  <a:pt x="84" y="32"/>
                </a:cubicBezTo>
                <a:cubicBezTo>
                  <a:pt x="83" y="34"/>
                  <a:pt x="81" y="34"/>
                  <a:pt x="80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0" y="37"/>
                  <a:pt x="80" y="38"/>
                </a:cubicBezTo>
                <a:cubicBezTo>
                  <a:pt x="81" y="37"/>
                  <a:pt x="81" y="38"/>
                  <a:pt x="81" y="38"/>
                </a:cubicBezTo>
                <a:cubicBezTo>
                  <a:pt x="82" y="37"/>
                  <a:pt x="80" y="38"/>
                  <a:pt x="81" y="37"/>
                </a:cubicBezTo>
                <a:cubicBezTo>
                  <a:pt x="82" y="37"/>
                  <a:pt x="83" y="35"/>
                  <a:pt x="83" y="36"/>
                </a:cubicBezTo>
                <a:cubicBezTo>
                  <a:pt x="83" y="37"/>
                  <a:pt x="82" y="38"/>
                  <a:pt x="82" y="39"/>
                </a:cubicBezTo>
                <a:cubicBezTo>
                  <a:pt x="82" y="39"/>
                  <a:pt x="83" y="37"/>
                  <a:pt x="83" y="38"/>
                </a:cubicBezTo>
                <a:cubicBezTo>
                  <a:pt x="82" y="39"/>
                  <a:pt x="82" y="39"/>
                  <a:pt x="82" y="39"/>
                </a:cubicBezTo>
                <a:cubicBezTo>
                  <a:pt x="84" y="40"/>
                  <a:pt x="86" y="42"/>
                  <a:pt x="89" y="40"/>
                </a:cubicBezTo>
                <a:cubicBezTo>
                  <a:pt x="89" y="41"/>
                  <a:pt x="89" y="41"/>
                  <a:pt x="90" y="43"/>
                </a:cubicBezTo>
                <a:cubicBezTo>
                  <a:pt x="89" y="42"/>
                  <a:pt x="90" y="42"/>
                  <a:pt x="91" y="42"/>
                </a:cubicBezTo>
                <a:cubicBezTo>
                  <a:pt x="90" y="43"/>
                  <a:pt x="90" y="43"/>
                  <a:pt x="90" y="43"/>
                </a:cubicBezTo>
                <a:cubicBezTo>
                  <a:pt x="90" y="44"/>
                  <a:pt x="92" y="43"/>
                  <a:pt x="93" y="43"/>
                </a:cubicBezTo>
                <a:cubicBezTo>
                  <a:pt x="92" y="44"/>
                  <a:pt x="92" y="44"/>
                  <a:pt x="92" y="44"/>
                </a:cubicBezTo>
                <a:cubicBezTo>
                  <a:pt x="92" y="45"/>
                  <a:pt x="93" y="44"/>
                  <a:pt x="93" y="43"/>
                </a:cubicBezTo>
                <a:cubicBezTo>
                  <a:pt x="93" y="45"/>
                  <a:pt x="93" y="45"/>
                  <a:pt x="93" y="45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5" y="44"/>
                  <a:pt x="94" y="45"/>
                </a:cubicBezTo>
                <a:cubicBezTo>
                  <a:pt x="94" y="45"/>
                  <a:pt x="95" y="45"/>
                  <a:pt x="95" y="44"/>
                </a:cubicBezTo>
                <a:cubicBezTo>
                  <a:pt x="94" y="46"/>
                  <a:pt x="96" y="46"/>
                  <a:pt x="97" y="46"/>
                </a:cubicBezTo>
                <a:cubicBezTo>
                  <a:pt x="97" y="46"/>
                  <a:pt x="97" y="45"/>
                  <a:pt x="98" y="44"/>
                </a:cubicBezTo>
                <a:cubicBezTo>
                  <a:pt x="99" y="43"/>
                  <a:pt x="98" y="45"/>
                  <a:pt x="98" y="44"/>
                </a:cubicBezTo>
                <a:cubicBezTo>
                  <a:pt x="98" y="45"/>
                  <a:pt x="98" y="45"/>
                  <a:pt x="97" y="46"/>
                </a:cubicBezTo>
                <a:cubicBezTo>
                  <a:pt x="97" y="48"/>
                  <a:pt x="100" y="48"/>
                  <a:pt x="101" y="49"/>
                </a:cubicBezTo>
                <a:cubicBezTo>
                  <a:pt x="101" y="49"/>
                  <a:pt x="101" y="48"/>
                  <a:pt x="102" y="48"/>
                </a:cubicBezTo>
                <a:cubicBezTo>
                  <a:pt x="101" y="50"/>
                  <a:pt x="103" y="49"/>
                  <a:pt x="104" y="50"/>
                </a:cubicBezTo>
                <a:cubicBezTo>
                  <a:pt x="104" y="50"/>
                  <a:pt x="106" y="48"/>
                  <a:pt x="106" y="48"/>
                </a:cubicBezTo>
                <a:cubicBezTo>
                  <a:pt x="108" y="47"/>
                  <a:pt x="105" y="50"/>
                  <a:pt x="105" y="51"/>
                </a:cubicBezTo>
                <a:cubicBezTo>
                  <a:pt x="106" y="51"/>
                  <a:pt x="106" y="51"/>
                  <a:pt x="107" y="51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7" y="51"/>
                  <a:pt x="108" y="51"/>
                  <a:pt x="108" y="51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08" y="52"/>
                  <a:pt x="108" y="53"/>
                  <a:pt x="108" y="53"/>
                </a:cubicBezTo>
                <a:cubicBezTo>
                  <a:pt x="109" y="52"/>
                  <a:pt x="109" y="53"/>
                  <a:pt x="110" y="52"/>
                </a:cubicBezTo>
                <a:cubicBezTo>
                  <a:pt x="110" y="52"/>
                  <a:pt x="110" y="52"/>
                  <a:pt x="110" y="52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111" y="52"/>
                  <a:pt x="111" y="52"/>
                  <a:pt x="111" y="52"/>
                </a:cubicBezTo>
                <a:cubicBezTo>
                  <a:pt x="110" y="53"/>
                  <a:pt x="110" y="53"/>
                  <a:pt x="110" y="53"/>
                </a:cubicBezTo>
                <a:cubicBezTo>
                  <a:pt x="110" y="55"/>
                  <a:pt x="111" y="52"/>
                  <a:pt x="111" y="52"/>
                </a:cubicBezTo>
                <a:cubicBezTo>
                  <a:pt x="112" y="52"/>
                  <a:pt x="112" y="53"/>
                  <a:pt x="112" y="53"/>
                </a:cubicBezTo>
                <a:cubicBezTo>
                  <a:pt x="111" y="54"/>
                  <a:pt x="111" y="53"/>
                  <a:pt x="111" y="53"/>
                </a:cubicBezTo>
                <a:cubicBezTo>
                  <a:pt x="110" y="54"/>
                  <a:pt x="111" y="53"/>
                  <a:pt x="111" y="54"/>
                </a:cubicBezTo>
                <a:cubicBezTo>
                  <a:pt x="111" y="54"/>
                  <a:pt x="112" y="53"/>
                  <a:pt x="112" y="53"/>
                </a:cubicBezTo>
                <a:cubicBezTo>
                  <a:pt x="112" y="54"/>
                  <a:pt x="113" y="54"/>
                  <a:pt x="112" y="55"/>
                </a:cubicBezTo>
                <a:cubicBezTo>
                  <a:pt x="113" y="54"/>
                  <a:pt x="113" y="55"/>
                  <a:pt x="114" y="54"/>
                </a:cubicBezTo>
                <a:cubicBezTo>
                  <a:pt x="114" y="54"/>
                  <a:pt x="113" y="53"/>
                  <a:pt x="114" y="52"/>
                </a:cubicBezTo>
                <a:cubicBezTo>
                  <a:pt x="114" y="52"/>
                  <a:pt x="115" y="52"/>
                  <a:pt x="114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114" y="53"/>
                  <a:pt x="115" y="54"/>
                  <a:pt x="115" y="52"/>
                </a:cubicBezTo>
                <a:cubicBezTo>
                  <a:pt x="115" y="54"/>
                  <a:pt x="115" y="54"/>
                  <a:pt x="115" y="54"/>
                </a:cubicBezTo>
                <a:cubicBezTo>
                  <a:pt x="115" y="53"/>
                  <a:pt x="116" y="54"/>
                  <a:pt x="116" y="54"/>
                </a:cubicBezTo>
                <a:cubicBezTo>
                  <a:pt x="116" y="55"/>
                  <a:pt x="114" y="56"/>
                  <a:pt x="115" y="57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7" y="56"/>
                  <a:pt x="117" y="56"/>
                  <a:pt x="116" y="57"/>
                </a:cubicBezTo>
                <a:cubicBezTo>
                  <a:pt x="117" y="58"/>
                  <a:pt x="119" y="54"/>
                  <a:pt x="119" y="56"/>
                </a:cubicBezTo>
                <a:cubicBezTo>
                  <a:pt x="118" y="57"/>
                  <a:pt x="118" y="57"/>
                  <a:pt x="119" y="58"/>
                </a:cubicBezTo>
                <a:cubicBezTo>
                  <a:pt x="119" y="58"/>
                  <a:pt x="119" y="57"/>
                  <a:pt x="119" y="57"/>
                </a:cubicBezTo>
                <a:cubicBezTo>
                  <a:pt x="119" y="56"/>
                  <a:pt x="118" y="58"/>
                  <a:pt x="119" y="57"/>
                </a:cubicBezTo>
                <a:cubicBezTo>
                  <a:pt x="119" y="56"/>
                  <a:pt x="119" y="57"/>
                  <a:pt x="120" y="56"/>
                </a:cubicBezTo>
                <a:cubicBezTo>
                  <a:pt x="119" y="60"/>
                  <a:pt x="122" y="58"/>
                  <a:pt x="122" y="61"/>
                </a:cubicBezTo>
                <a:cubicBezTo>
                  <a:pt x="123" y="59"/>
                  <a:pt x="123" y="60"/>
                  <a:pt x="124" y="60"/>
                </a:cubicBezTo>
                <a:cubicBezTo>
                  <a:pt x="122" y="62"/>
                  <a:pt x="124" y="60"/>
                  <a:pt x="124" y="61"/>
                </a:cubicBezTo>
                <a:cubicBezTo>
                  <a:pt x="125" y="59"/>
                  <a:pt x="125" y="59"/>
                  <a:pt x="125" y="59"/>
                </a:cubicBezTo>
                <a:cubicBezTo>
                  <a:pt x="125" y="61"/>
                  <a:pt x="128" y="57"/>
                  <a:pt x="127" y="60"/>
                </a:cubicBezTo>
                <a:cubicBezTo>
                  <a:pt x="127" y="60"/>
                  <a:pt x="126" y="61"/>
                  <a:pt x="126" y="61"/>
                </a:cubicBezTo>
                <a:cubicBezTo>
                  <a:pt x="126" y="61"/>
                  <a:pt x="126" y="61"/>
                  <a:pt x="126" y="62"/>
                </a:cubicBezTo>
                <a:cubicBezTo>
                  <a:pt x="125" y="62"/>
                  <a:pt x="124" y="62"/>
                  <a:pt x="124" y="61"/>
                </a:cubicBezTo>
                <a:cubicBezTo>
                  <a:pt x="120" y="61"/>
                  <a:pt x="116" y="57"/>
                  <a:pt x="112" y="58"/>
                </a:cubicBezTo>
                <a:cubicBezTo>
                  <a:pt x="112" y="59"/>
                  <a:pt x="112" y="60"/>
                  <a:pt x="111" y="60"/>
                </a:cubicBezTo>
                <a:cubicBezTo>
                  <a:pt x="111" y="60"/>
                  <a:pt x="111" y="60"/>
                  <a:pt x="111" y="60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1" y="61"/>
                  <a:pt x="111" y="59"/>
                  <a:pt x="111" y="59"/>
                </a:cubicBezTo>
                <a:cubicBezTo>
                  <a:pt x="110" y="59"/>
                  <a:pt x="108" y="59"/>
                  <a:pt x="107" y="59"/>
                </a:cubicBezTo>
                <a:cubicBezTo>
                  <a:pt x="106" y="61"/>
                  <a:pt x="106" y="59"/>
                  <a:pt x="106" y="61"/>
                </a:cubicBezTo>
                <a:cubicBezTo>
                  <a:pt x="106" y="60"/>
                  <a:pt x="106" y="60"/>
                  <a:pt x="106" y="60"/>
                </a:cubicBezTo>
                <a:cubicBezTo>
                  <a:pt x="104" y="61"/>
                  <a:pt x="104" y="61"/>
                  <a:pt x="104" y="58"/>
                </a:cubicBezTo>
                <a:cubicBezTo>
                  <a:pt x="100" y="56"/>
                  <a:pt x="95" y="57"/>
                  <a:pt x="91" y="56"/>
                </a:cubicBezTo>
                <a:cubicBezTo>
                  <a:pt x="87" y="56"/>
                  <a:pt x="83" y="58"/>
                  <a:pt x="78" y="58"/>
                </a:cubicBezTo>
                <a:cubicBezTo>
                  <a:pt x="78" y="61"/>
                  <a:pt x="77" y="59"/>
                  <a:pt x="76" y="62"/>
                </a:cubicBezTo>
                <a:cubicBezTo>
                  <a:pt x="76" y="61"/>
                  <a:pt x="76" y="61"/>
                  <a:pt x="76" y="61"/>
                </a:cubicBezTo>
                <a:cubicBezTo>
                  <a:pt x="75" y="62"/>
                  <a:pt x="75" y="61"/>
                  <a:pt x="74" y="59"/>
                </a:cubicBezTo>
                <a:cubicBezTo>
                  <a:pt x="74" y="60"/>
                  <a:pt x="74" y="60"/>
                  <a:pt x="74" y="61"/>
                </a:cubicBezTo>
                <a:cubicBezTo>
                  <a:pt x="74" y="63"/>
                  <a:pt x="74" y="59"/>
                  <a:pt x="73" y="60"/>
                </a:cubicBezTo>
                <a:cubicBezTo>
                  <a:pt x="73" y="59"/>
                  <a:pt x="73" y="61"/>
                  <a:pt x="73" y="60"/>
                </a:cubicBezTo>
                <a:cubicBezTo>
                  <a:pt x="72" y="62"/>
                  <a:pt x="73" y="59"/>
                  <a:pt x="72" y="57"/>
                </a:cubicBezTo>
                <a:cubicBezTo>
                  <a:pt x="70" y="58"/>
                  <a:pt x="68" y="60"/>
                  <a:pt x="66" y="58"/>
                </a:cubicBezTo>
                <a:cubicBezTo>
                  <a:pt x="66" y="58"/>
                  <a:pt x="66" y="60"/>
                  <a:pt x="66" y="60"/>
                </a:cubicBezTo>
                <a:cubicBezTo>
                  <a:pt x="66" y="57"/>
                  <a:pt x="66" y="60"/>
                  <a:pt x="65" y="59"/>
                </a:cubicBezTo>
                <a:cubicBezTo>
                  <a:pt x="65" y="59"/>
                  <a:pt x="66" y="59"/>
                  <a:pt x="66" y="58"/>
                </a:cubicBezTo>
                <a:cubicBezTo>
                  <a:pt x="65" y="57"/>
                  <a:pt x="64" y="59"/>
                  <a:pt x="63" y="57"/>
                </a:cubicBezTo>
                <a:cubicBezTo>
                  <a:pt x="62" y="59"/>
                  <a:pt x="62" y="56"/>
                  <a:pt x="61" y="58"/>
                </a:cubicBezTo>
                <a:cubicBezTo>
                  <a:pt x="61" y="56"/>
                  <a:pt x="61" y="57"/>
                  <a:pt x="61" y="56"/>
                </a:cubicBezTo>
                <a:cubicBezTo>
                  <a:pt x="60" y="59"/>
                  <a:pt x="59" y="55"/>
                  <a:pt x="59" y="57"/>
                </a:cubicBezTo>
                <a:cubicBezTo>
                  <a:pt x="59" y="56"/>
                  <a:pt x="59" y="56"/>
                  <a:pt x="59" y="56"/>
                </a:cubicBezTo>
                <a:cubicBezTo>
                  <a:pt x="57" y="57"/>
                  <a:pt x="54" y="56"/>
                  <a:pt x="52" y="57"/>
                </a:cubicBezTo>
                <a:cubicBezTo>
                  <a:pt x="51" y="57"/>
                  <a:pt x="50" y="54"/>
                  <a:pt x="48" y="56"/>
                </a:cubicBezTo>
                <a:cubicBezTo>
                  <a:pt x="48" y="56"/>
                  <a:pt x="48" y="57"/>
                  <a:pt x="48" y="57"/>
                </a:cubicBezTo>
                <a:cubicBezTo>
                  <a:pt x="48" y="57"/>
                  <a:pt x="48" y="56"/>
                  <a:pt x="48" y="56"/>
                </a:cubicBezTo>
                <a:cubicBezTo>
                  <a:pt x="47" y="57"/>
                  <a:pt x="46" y="55"/>
                  <a:pt x="46" y="55"/>
                </a:cubicBezTo>
                <a:cubicBezTo>
                  <a:pt x="46" y="56"/>
                  <a:pt x="45" y="56"/>
                  <a:pt x="45" y="57"/>
                </a:cubicBezTo>
                <a:cubicBezTo>
                  <a:pt x="45" y="55"/>
                  <a:pt x="43" y="57"/>
                  <a:pt x="42" y="56"/>
                </a:cubicBezTo>
                <a:cubicBezTo>
                  <a:pt x="42" y="59"/>
                  <a:pt x="42" y="57"/>
                  <a:pt x="41" y="58"/>
                </a:cubicBezTo>
                <a:cubicBezTo>
                  <a:pt x="41" y="58"/>
                  <a:pt x="41" y="57"/>
                  <a:pt x="41" y="56"/>
                </a:cubicBezTo>
                <a:cubicBezTo>
                  <a:pt x="41" y="57"/>
                  <a:pt x="40" y="57"/>
                  <a:pt x="39" y="56"/>
                </a:cubicBezTo>
                <a:cubicBezTo>
                  <a:pt x="39" y="56"/>
                  <a:pt x="39" y="58"/>
                  <a:pt x="38" y="57"/>
                </a:cubicBezTo>
                <a:cubicBezTo>
                  <a:pt x="38" y="55"/>
                  <a:pt x="37" y="57"/>
                  <a:pt x="37" y="56"/>
                </a:cubicBezTo>
                <a:cubicBezTo>
                  <a:pt x="37" y="58"/>
                  <a:pt x="36" y="59"/>
                  <a:pt x="36" y="59"/>
                </a:cubicBezTo>
                <a:cubicBezTo>
                  <a:pt x="36" y="56"/>
                  <a:pt x="36" y="56"/>
                  <a:pt x="36" y="56"/>
                </a:cubicBezTo>
                <a:cubicBezTo>
                  <a:pt x="35" y="58"/>
                  <a:pt x="33" y="55"/>
                  <a:pt x="31" y="58"/>
                </a:cubicBezTo>
                <a:cubicBezTo>
                  <a:pt x="31" y="56"/>
                  <a:pt x="31" y="56"/>
                  <a:pt x="31" y="56"/>
                </a:cubicBezTo>
                <a:cubicBezTo>
                  <a:pt x="29" y="58"/>
                  <a:pt x="27" y="56"/>
                  <a:pt x="26" y="59"/>
                </a:cubicBezTo>
                <a:cubicBezTo>
                  <a:pt x="25" y="58"/>
                  <a:pt x="25" y="57"/>
                  <a:pt x="24" y="57"/>
                </a:cubicBezTo>
                <a:cubicBezTo>
                  <a:pt x="23" y="59"/>
                  <a:pt x="23" y="58"/>
                  <a:pt x="23" y="60"/>
                </a:cubicBezTo>
                <a:cubicBezTo>
                  <a:pt x="22" y="60"/>
                  <a:pt x="22" y="59"/>
                  <a:pt x="22" y="59"/>
                </a:cubicBezTo>
                <a:cubicBezTo>
                  <a:pt x="22" y="58"/>
                  <a:pt x="21" y="56"/>
                  <a:pt x="20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9"/>
                  <a:pt x="19" y="60"/>
                  <a:pt x="18" y="59"/>
                </a:cubicBezTo>
                <a:cubicBezTo>
                  <a:pt x="18" y="60"/>
                  <a:pt x="17" y="60"/>
                  <a:pt x="17" y="61"/>
                </a:cubicBezTo>
                <a:cubicBezTo>
                  <a:pt x="17" y="62"/>
                  <a:pt x="17" y="59"/>
                  <a:pt x="17" y="61"/>
                </a:cubicBezTo>
                <a:cubicBezTo>
                  <a:pt x="17" y="59"/>
                  <a:pt x="17" y="59"/>
                  <a:pt x="17" y="59"/>
                </a:cubicBezTo>
                <a:cubicBezTo>
                  <a:pt x="16" y="59"/>
                  <a:pt x="14" y="59"/>
                  <a:pt x="13" y="60"/>
                </a:cubicBezTo>
                <a:cubicBezTo>
                  <a:pt x="13" y="58"/>
                  <a:pt x="11" y="60"/>
                  <a:pt x="11" y="59"/>
                </a:cubicBezTo>
                <a:cubicBezTo>
                  <a:pt x="10" y="60"/>
                  <a:pt x="9" y="59"/>
                  <a:pt x="9" y="61"/>
                </a:cubicBezTo>
                <a:cubicBezTo>
                  <a:pt x="9" y="60"/>
                  <a:pt x="9" y="60"/>
                  <a:pt x="9" y="60"/>
                </a:cubicBezTo>
                <a:cubicBezTo>
                  <a:pt x="8" y="60"/>
                  <a:pt x="7" y="60"/>
                  <a:pt x="7" y="59"/>
                </a:cubicBezTo>
                <a:cubicBezTo>
                  <a:pt x="6" y="59"/>
                  <a:pt x="6" y="60"/>
                  <a:pt x="6" y="61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5" y="62"/>
                  <a:pt x="5" y="63"/>
                </a:cubicBezTo>
                <a:cubicBezTo>
                  <a:pt x="4" y="63"/>
                  <a:pt x="4" y="63"/>
                  <a:pt x="4" y="63"/>
                </a:cubicBezTo>
                <a:cubicBezTo>
                  <a:pt x="4" y="62"/>
                  <a:pt x="5" y="61"/>
                  <a:pt x="5" y="59"/>
                </a:cubicBezTo>
                <a:cubicBezTo>
                  <a:pt x="5" y="59"/>
                  <a:pt x="4" y="62"/>
                  <a:pt x="4" y="60"/>
                </a:cubicBezTo>
                <a:cubicBezTo>
                  <a:pt x="3" y="59"/>
                  <a:pt x="3" y="60"/>
                  <a:pt x="3" y="61"/>
                </a:cubicBezTo>
                <a:cubicBezTo>
                  <a:pt x="3" y="61"/>
                  <a:pt x="2" y="60"/>
                  <a:pt x="3" y="60"/>
                </a:cubicBezTo>
                <a:cubicBezTo>
                  <a:pt x="2" y="60"/>
                  <a:pt x="2" y="60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2"/>
                  <a:pt x="2" y="62"/>
                  <a:pt x="2" y="64"/>
                </a:cubicBezTo>
                <a:cubicBezTo>
                  <a:pt x="2" y="63"/>
                  <a:pt x="2" y="63"/>
                  <a:pt x="2" y="63"/>
                </a:cubicBezTo>
                <a:cubicBezTo>
                  <a:pt x="2" y="64"/>
                  <a:pt x="1" y="65"/>
                  <a:pt x="1" y="63"/>
                </a:cubicBezTo>
                <a:cubicBezTo>
                  <a:pt x="1" y="62"/>
                  <a:pt x="2" y="61"/>
                  <a:pt x="1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1" y="63"/>
                  <a:pt x="1" y="63"/>
                  <a:pt x="1" y="65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5"/>
                  <a:pt x="1" y="65"/>
                  <a:pt x="1" y="65"/>
                </a:cubicBezTo>
                <a:cubicBezTo>
                  <a:pt x="2" y="65"/>
                  <a:pt x="2" y="66"/>
                  <a:pt x="3" y="65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4"/>
                  <a:pt x="3" y="62"/>
                  <a:pt x="4" y="64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5"/>
                  <a:pt x="4" y="65"/>
                  <a:pt x="4" y="65"/>
                </a:cubicBezTo>
                <a:cubicBezTo>
                  <a:pt x="3" y="67"/>
                  <a:pt x="3" y="67"/>
                  <a:pt x="3" y="67"/>
                </a:cubicBezTo>
                <a:cubicBezTo>
                  <a:pt x="4" y="64"/>
                  <a:pt x="5" y="66"/>
                  <a:pt x="5" y="66"/>
                </a:cubicBezTo>
                <a:cubicBezTo>
                  <a:pt x="5" y="66"/>
                  <a:pt x="5" y="66"/>
                  <a:pt x="5" y="66"/>
                </a:cubicBezTo>
                <a:cubicBezTo>
                  <a:pt x="5" y="67"/>
                  <a:pt x="5" y="65"/>
                  <a:pt x="5" y="65"/>
                </a:cubicBezTo>
                <a:cubicBezTo>
                  <a:pt x="5" y="65"/>
                  <a:pt x="5" y="67"/>
                  <a:pt x="5" y="68"/>
                </a:cubicBezTo>
                <a:cubicBezTo>
                  <a:pt x="6" y="68"/>
                  <a:pt x="7" y="66"/>
                  <a:pt x="7" y="68"/>
                </a:cubicBezTo>
                <a:cubicBezTo>
                  <a:pt x="8" y="68"/>
                  <a:pt x="8" y="67"/>
                  <a:pt x="9" y="66"/>
                </a:cubicBezTo>
                <a:cubicBezTo>
                  <a:pt x="9" y="66"/>
                  <a:pt x="9" y="68"/>
                  <a:pt x="9" y="67"/>
                </a:cubicBezTo>
                <a:cubicBezTo>
                  <a:pt x="9" y="68"/>
                  <a:pt x="9" y="69"/>
                  <a:pt x="9" y="70"/>
                </a:cubicBezTo>
                <a:cubicBezTo>
                  <a:pt x="9" y="69"/>
                  <a:pt x="10" y="70"/>
                  <a:pt x="10" y="68"/>
                </a:cubicBezTo>
                <a:cubicBezTo>
                  <a:pt x="10" y="68"/>
                  <a:pt x="11" y="69"/>
                  <a:pt x="12" y="68"/>
                </a:cubicBezTo>
                <a:cubicBezTo>
                  <a:pt x="12" y="68"/>
                  <a:pt x="12" y="70"/>
                  <a:pt x="12" y="70"/>
                </a:cubicBezTo>
                <a:cubicBezTo>
                  <a:pt x="12" y="69"/>
                  <a:pt x="13" y="68"/>
                  <a:pt x="13" y="69"/>
                </a:cubicBezTo>
                <a:cubicBezTo>
                  <a:pt x="13" y="67"/>
                  <a:pt x="13" y="67"/>
                  <a:pt x="13" y="66"/>
                </a:cubicBezTo>
                <a:cubicBezTo>
                  <a:pt x="13" y="66"/>
                  <a:pt x="14" y="65"/>
                  <a:pt x="14" y="65"/>
                </a:cubicBezTo>
                <a:cubicBezTo>
                  <a:pt x="14" y="67"/>
                  <a:pt x="14" y="69"/>
                  <a:pt x="14" y="69"/>
                </a:cubicBezTo>
                <a:cubicBezTo>
                  <a:pt x="14" y="71"/>
                  <a:pt x="13" y="69"/>
                  <a:pt x="13" y="71"/>
                </a:cubicBezTo>
                <a:cubicBezTo>
                  <a:pt x="13" y="73"/>
                  <a:pt x="12" y="73"/>
                  <a:pt x="12" y="72"/>
                </a:cubicBezTo>
                <a:cubicBezTo>
                  <a:pt x="11" y="74"/>
                  <a:pt x="12" y="72"/>
                  <a:pt x="12" y="74"/>
                </a:cubicBezTo>
                <a:cubicBezTo>
                  <a:pt x="12" y="74"/>
                  <a:pt x="13" y="73"/>
                  <a:pt x="13" y="73"/>
                </a:cubicBezTo>
                <a:cubicBezTo>
                  <a:pt x="13" y="72"/>
                  <a:pt x="13" y="71"/>
                  <a:pt x="14" y="71"/>
                </a:cubicBezTo>
                <a:cubicBezTo>
                  <a:pt x="14" y="69"/>
                  <a:pt x="14" y="72"/>
                  <a:pt x="14" y="72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3"/>
                  <a:pt x="15" y="72"/>
                  <a:pt x="15" y="72"/>
                </a:cubicBezTo>
                <a:cubicBezTo>
                  <a:pt x="15" y="75"/>
                  <a:pt x="14" y="73"/>
                  <a:pt x="14" y="74"/>
                </a:cubicBezTo>
                <a:cubicBezTo>
                  <a:pt x="14" y="76"/>
                  <a:pt x="14" y="76"/>
                  <a:pt x="14" y="76"/>
                </a:cubicBezTo>
                <a:cubicBezTo>
                  <a:pt x="15" y="76"/>
                  <a:pt x="15" y="74"/>
                  <a:pt x="15" y="75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5"/>
                  <a:pt x="15" y="75"/>
                  <a:pt x="15" y="75"/>
                </a:cubicBezTo>
                <a:cubicBezTo>
                  <a:pt x="15" y="74"/>
                  <a:pt x="15" y="72"/>
                  <a:pt x="15" y="73"/>
                </a:cubicBezTo>
                <a:cubicBezTo>
                  <a:pt x="15" y="70"/>
                  <a:pt x="15" y="72"/>
                  <a:pt x="16" y="72"/>
                </a:cubicBezTo>
                <a:cubicBezTo>
                  <a:pt x="16" y="70"/>
                  <a:pt x="16" y="72"/>
                  <a:pt x="16" y="71"/>
                </a:cubicBezTo>
                <a:cubicBezTo>
                  <a:pt x="16" y="69"/>
                  <a:pt x="16" y="69"/>
                  <a:pt x="17" y="69"/>
                </a:cubicBezTo>
                <a:cubicBezTo>
                  <a:pt x="17" y="69"/>
                  <a:pt x="17" y="71"/>
                  <a:pt x="17" y="72"/>
                </a:cubicBezTo>
                <a:cubicBezTo>
                  <a:pt x="17" y="72"/>
                  <a:pt x="16" y="72"/>
                  <a:pt x="16" y="71"/>
                </a:cubicBezTo>
                <a:cubicBezTo>
                  <a:pt x="16" y="73"/>
                  <a:pt x="16" y="74"/>
                  <a:pt x="16" y="75"/>
                </a:cubicBezTo>
                <a:cubicBezTo>
                  <a:pt x="16" y="76"/>
                  <a:pt x="17" y="74"/>
                  <a:pt x="17" y="74"/>
                </a:cubicBezTo>
                <a:cubicBezTo>
                  <a:pt x="17" y="74"/>
                  <a:pt x="17" y="72"/>
                  <a:pt x="17" y="72"/>
                </a:cubicBezTo>
                <a:cubicBezTo>
                  <a:pt x="18" y="68"/>
                  <a:pt x="17" y="75"/>
                  <a:pt x="18" y="74"/>
                </a:cubicBezTo>
                <a:cubicBezTo>
                  <a:pt x="18" y="72"/>
                  <a:pt x="19" y="71"/>
                  <a:pt x="19" y="68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69"/>
                  <a:pt x="19" y="68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19" y="73"/>
                  <a:pt x="19" y="75"/>
                  <a:pt x="20" y="75"/>
                </a:cubicBezTo>
                <a:cubicBezTo>
                  <a:pt x="20" y="75"/>
                  <a:pt x="20" y="74"/>
                  <a:pt x="20" y="73"/>
                </a:cubicBezTo>
                <a:cubicBezTo>
                  <a:pt x="20" y="74"/>
                  <a:pt x="20" y="75"/>
                  <a:pt x="20" y="75"/>
                </a:cubicBezTo>
                <a:cubicBezTo>
                  <a:pt x="20" y="74"/>
                  <a:pt x="20" y="72"/>
                  <a:pt x="21" y="72"/>
                </a:cubicBezTo>
                <a:cubicBezTo>
                  <a:pt x="21" y="72"/>
                  <a:pt x="21" y="74"/>
                  <a:pt x="21" y="74"/>
                </a:cubicBezTo>
                <a:cubicBezTo>
                  <a:pt x="21" y="76"/>
                  <a:pt x="21" y="76"/>
                  <a:pt x="21" y="76"/>
                </a:cubicBezTo>
                <a:cubicBezTo>
                  <a:pt x="21" y="74"/>
                  <a:pt x="21" y="76"/>
                  <a:pt x="21" y="76"/>
                </a:cubicBezTo>
                <a:cubicBezTo>
                  <a:pt x="21" y="75"/>
                  <a:pt x="21" y="73"/>
                  <a:pt x="22" y="72"/>
                </a:cubicBezTo>
                <a:cubicBezTo>
                  <a:pt x="22" y="72"/>
                  <a:pt x="22" y="73"/>
                  <a:pt x="22" y="73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3"/>
                  <a:pt x="22" y="76"/>
                  <a:pt x="22" y="76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5"/>
                  <a:pt x="22" y="75"/>
                  <a:pt x="22" y="76"/>
                </a:cubicBezTo>
                <a:cubicBezTo>
                  <a:pt x="22" y="75"/>
                  <a:pt x="23" y="75"/>
                  <a:pt x="23" y="75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5"/>
                  <a:pt x="23" y="73"/>
                  <a:pt x="24" y="75"/>
                </a:cubicBezTo>
                <a:cubicBezTo>
                  <a:pt x="24" y="73"/>
                  <a:pt x="23" y="75"/>
                  <a:pt x="23" y="74"/>
                </a:cubicBezTo>
                <a:cubicBezTo>
                  <a:pt x="23" y="72"/>
                  <a:pt x="23" y="72"/>
                  <a:pt x="24" y="72"/>
                </a:cubicBezTo>
                <a:cubicBezTo>
                  <a:pt x="23" y="74"/>
                  <a:pt x="24" y="72"/>
                  <a:pt x="24" y="72"/>
                </a:cubicBezTo>
                <a:cubicBezTo>
                  <a:pt x="24" y="73"/>
                  <a:pt x="25" y="74"/>
                  <a:pt x="25" y="74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5"/>
                  <a:pt x="25" y="72"/>
                  <a:pt x="26" y="73"/>
                </a:cubicBezTo>
                <a:cubicBezTo>
                  <a:pt x="25" y="74"/>
                  <a:pt x="25" y="75"/>
                  <a:pt x="26" y="75"/>
                </a:cubicBezTo>
                <a:cubicBezTo>
                  <a:pt x="25" y="73"/>
                  <a:pt x="26" y="73"/>
                  <a:pt x="26" y="71"/>
                </a:cubicBezTo>
                <a:cubicBezTo>
                  <a:pt x="27" y="72"/>
                  <a:pt x="26" y="74"/>
                  <a:pt x="26" y="75"/>
                </a:cubicBezTo>
                <a:cubicBezTo>
                  <a:pt x="26" y="74"/>
                  <a:pt x="26" y="77"/>
                  <a:pt x="27" y="74"/>
                </a:cubicBezTo>
                <a:cubicBezTo>
                  <a:pt x="26" y="74"/>
                  <a:pt x="27" y="73"/>
                  <a:pt x="27" y="72"/>
                </a:cubicBezTo>
                <a:cubicBezTo>
                  <a:pt x="27" y="72"/>
                  <a:pt x="27" y="73"/>
                  <a:pt x="27" y="74"/>
                </a:cubicBezTo>
                <a:cubicBezTo>
                  <a:pt x="27" y="74"/>
                  <a:pt x="28" y="72"/>
                  <a:pt x="27" y="71"/>
                </a:cubicBezTo>
                <a:cubicBezTo>
                  <a:pt x="28" y="72"/>
                  <a:pt x="28" y="70"/>
                  <a:pt x="28" y="71"/>
                </a:cubicBezTo>
                <a:cubicBezTo>
                  <a:pt x="28" y="72"/>
                  <a:pt x="28" y="72"/>
                  <a:pt x="28" y="73"/>
                </a:cubicBezTo>
                <a:cubicBezTo>
                  <a:pt x="29" y="73"/>
                  <a:pt x="28" y="69"/>
                  <a:pt x="29" y="69"/>
                </a:cubicBezTo>
                <a:cubicBezTo>
                  <a:pt x="29" y="68"/>
                  <a:pt x="29" y="66"/>
                  <a:pt x="30" y="65"/>
                </a:cubicBezTo>
                <a:cubicBezTo>
                  <a:pt x="30" y="65"/>
                  <a:pt x="29" y="66"/>
                  <a:pt x="29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70"/>
                  <a:pt x="29" y="71"/>
                  <a:pt x="29" y="73"/>
                </a:cubicBezTo>
                <a:cubicBezTo>
                  <a:pt x="29" y="72"/>
                  <a:pt x="29" y="72"/>
                  <a:pt x="29" y="72"/>
                </a:cubicBezTo>
                <a:cubicBezTo>
                  <a:pt x="29" y="73"/>
                  <a:pt x="29" y="74"/>
                  <a:pt x="29" y="75"/>
                </a:cubicBezTo>
                <a:cubicBezTo>
                  <a:pt x="29" y="73"/>
                  <a:pt x="30" y="74"/>
                  <a:pt x="30" y="74"/>
                </a:cubicBezTo>
                <a:cubicBezTo>
                  <a:pt x="30" y="73"/>
                  <a:pt x="30" y="74"/>
                  <a:pt x="30" y="73"/>
                </a:cubicBezTo>
                <a:cubicBezTo>
                  <a:pt x="30" y="73"/>
                  <a:pt x="30" y="71"/>
                  <a:pt x="31" y="71"/>
                </a:cubicBezTo>
                <a:cubicBezTo>
                  <a:pt x="30" y="72"/>
                  <a:pt x="31" y="73"/>
                  <a:pt x="31" y="74"/>
                </a:cubicBezTo>
                <a:cubicBezTo>
                  <a:pt x="31" y="75"/>
                  <a:pt x="31" y="73"/>
                  <a:pt x="31" y="73"/>
                </a:cubicBezTo>
                <a:cubicBezTo>
                  <a:pt x="31" y="74"/>
                  <a:pt x="31" y="74"/>
                  <a:pt x="31" y="74"/>
                </a:cubicBezTo>
                <a:cubicBezTo>
                  <a:pt x="32" y="74"/>
                  <a:pt x="34" y="74"/>
                  <a:pt x="35" y="71"/>
                </a:cubicBezTo>
                <a:cubicBezTo>
                  <a:pt x="35" y="72"/>
                  <a:pt x="35" y="73"/>
                  <a:pt x="36" y="74"/>
                </a:cubicBezTo>
                <a:cubicBezTo>
                  <a:pt x="36" y="73"/>
                  <a:pt x="36" y="72"/>
                  <a:pt x="36" y="72"/>
                </a:cubicBezTo>
                <a:cubicBezTo>
                  <a:pt x="36" y="74"/>
                  <a:pt x="36" y="74"/>
                  <a:pt x="36" y="74"/>
                </a:cubicBezTo>
                <a:cubicBezTo>
                  <a:pt x="37" y="75"/>
                  <a:pt x="37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8" y="75"/>
                  <a:pt x="38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40" y="74"/>
                  <a:pt x="40" y="74"/>
                  <a:pt x="41" y="73"/>
                </a:cubicBezTo>
                <a:cubicBezTo>
                  <a:pt x="41" y="73"/>
                  <a:pt x="41" y="72"/>
                  <a:pt x="41" y="71"/>
                </a:cubicBezTo>
                <a:cubicBezTo>
                  <a:pt x="41" y="69"/>
                  <a:pt x="41" y="71"/>
                  <a:pt x="41" y="70"/>
                </a:cubicBezTo>
                <a:cubicBezTo>
                  <a:pt x="41" y="71"/>
                  <a:pt x="42" y="72"/>
                  <a:pt x="41" y="72"/>
                </a:cubicBezTo>
                <a:cubicBezTo>
                  <a:pt x="42" y="75"/>
                  <a:pt x="43" y="73"/>
                  <a:pt x="44" y="73"/>
                </a:cubicBezTo>
                <a:cubicBezTo>
                  <a:pt x="44" y="72"/>
                  <a:pt x="44" y="72"/>
                  <a:pt x="44" y="72"/>
                </a:cubicBezTo>
                <a:cubicBezTo>
                  <a:pt x="45" y="74"/>
                  <a:pt x="46" y="72"/>
                  <a:pt x="46" y="73"/>
                </a:cubicBezTo>
                <a:cubicBezTo>
                  <a:pt x="46" y="72"/>
                  <a:pt x="47" y="70"/>
                  <a:pt x="47" y="70"/>
                </a:cubicBezTo>
                <a:cubicBezTo>
                  <a:pt x="47" y="68"/>
                  <a:pt x="47" y="72"/>
                  <a:pt x="47" y="73"/>
                </a:cubicBezTo>
                <a:cubicBezTo>
                  <a:pt x="47" y="72"/>
                  <a:pt x="48" y="72"/>
                  <a:pt x="48" y="72"/>
                </a:cubicBezTo>
                <a:cubicBezTo>
                  <a:pt x="48" y="73"/>
                  <a:pt x="48" y="73"/>
                  <a:pt x="48" y="73"/>
                </a:cubicBezTo>
                <a:cubicBezTo>
                  <a:pt x="48" y="72"/>
                  <a:pt x="49" y="71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49" y="72"/>
                  <a:pt x="49" y="73"/>
                  <a:pt x="49" y="73"/>
                </a:cubicBezTo>
                <a:cubicBezTo>
                  <a:pt x="50" y="72"/>
                  <a:pt x="50" y="73"/>
                  <a:pt x="50" y="71"/>
                </a:cubicBezTo>
                <a:cubicBezTo>
                  <a:pt x="50" y="72"/>
                  <a:pt x="50" y="72"/>
                  <a:pt x="50" y="72"/>
                </a:cubicBezTo>
                <a:cubicBezTo>
                  <a:pt x="50" y="71"/>
                  <a:pt x="50" y="71"/>
                  <a:pt x="50" y="71"/>
                </a:cubicBezTo>
                <a:cubicBezTo>
                  <a:pt x="51" y="71"/>
                  <a:pt x="51" y="71"/>
                  <a:pt x="51" y="71"/>
                </a:cubicBezTo>
                <a:cubicBezTo>
                  <a:pt x="50" y="73"/>
                  <a:pt x="50" y="73"/>
                  <a:pt x="50" y="73"/>
                </a:cubicBezTo>
                <a:cubicBezTo>
                  <a:pt x="51" y="74"/>
                  <a:pt x="51" y="72"/>
                  <a:pt x="51" y="71"/>
                </a:cubicBezTo>
                <a:cubicBezTo>
                  <a:pt x="51" y="70"/>
                  <a:pt x="51" y="71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1" y="73"/>
                  <a:pt x="51" y="72"/>
                  <a:pt x="51" y="73"/>
                </a:cubicBezTo>
                <a:cubicBezTo>
                  <a:pt x="51" y="73"/>
                  <a:pt x="51" y="71"/>
                  <a:pt x="52" y="72"/>
                </a:cubicBezTo>
                <a:cubicBezTo>
                  <a:pt x="52" y="72"/>
                  <a:pt x="52" y="72"/>
                  <a:pt x="52" y="73"/>
                </a:cubicBezTo>
                <a:cubicBezTo>
                  <a:pt x="52" y="72"/>
                  <a:pt x="53" y="72"/>
                  <a:pt x="53" y="72"/>
                </a:cubicBezTo>
                <a:cubicBezTo>
                  <a:pt x="53" y="71"/>
                  <a:pt x="52" y="71"/>
                  <a:pt x="52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71"/>
                  <a:pt x="53" y="71"/>
                  <a:pt x="53" y="71"/>
                </a:cubicBezTo>
                <a:cubicBezTo>
                  <a:pt x="53" y="70"/>
                  <a:pt x="53" y="71"/>
                  <a:pt x="53" y="69"/>
                </a:cubicBezTo>
                <a:cubicBezTo>
                  <a:pt x="53" y="71"/>
                  <a:pt x="53" y="71"/>
                  <a:pt x="53" y="71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1"/>
                  <a:pt x="54" y="73"/>
                  <a:pt x="54" y="73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5" y="72"/>
                  <a:pt x="55" y="73"/>
                </a:cubicBezTo>
                <a:cubicBezTo>
                  <a:pt x="56" y="74"/>
                  <a:pt x="56" y="69"/>
                  <a:pt x="57" y="70"/>
                </a:cubicBezTo>
                <a:cubicBezTo>
                  <a:pt x="56" y="72"/>
                  <a:pt x="56" y="72"/>
                  <a:pt x="57" y="73"/>
                </a:cubicBezTo>
                <a:cubicBezTo>
                  <a:pt x="57" y="73"/>
                  <a:pt x="57" y="72"/>
                  <a:pt x="57" y="72"/>
                </a:cubicBezTo>
                <a:cubicBezTo>
                  <a:pt x="57" y="71"/>
                  <a:pt x="57" y="73"/>
                  <a:pt x="56" y="72"/>
                </a:cubicBezTo>
                <a:cubicBezTo>
                  <a:pt x="56" y="71"/>
                  <a:pt x="57" y="71"/>
                  <a:pt x="57" y="71"/>
                </a:cubicBezTo>
                <a:cubicBezTo>
                  <a:pt x="57" y="75"/>
                  <a:pt x="59" y="72"/>
                  <a:pt x="59" y="74"/>
                </a:cubicBezTo>
                <a:cubicBezTo>
                  <a:pt x="60" y="72"/>
                  <a:pt x="60" y="73"/>
                  <a:pt x="60" y="72"/>
                </a:cubicBezTo>
                <a:cubicBezTo>
                  <a:pt x="60" y="75"/>
                  <a:pt x="61" y="72"/>
                  <a:pt x="61" y="73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2"/>
                  <a:pt x="62" y="68"/>
                  <a:pt x="62" y="71"/>
                </a:cubicBezTo>
                <a:cubicBezTo>
                  <a:pt x="62" y="71"/>
                  <a:pt x="62" y="72"/>
                  <a:pt x="62" y="73"/>
                </a:cubicBezTo>
                <a:cubicBezTo>
                  <a:pt x="62" y="75"/>
                  <a:pt x="63" y="71"/>
                  <a:pt x="63" y="73"/>
                </a:cubicBezTo>
                <a:cubicBezTo>
                  <a:pt x="63" y="72"/>
                  <a:pt x="63" y="71"/>
                  <a:pt x="64" y="70"/>
                </a:cubicBezTo>
                <a:cubicBezTo>
                  <a:pt x="64" y="71"/>
                  <a:pt x="64" y="72"/>
                  <a:pt x="64" y="73"/>
                </a:cubicBezTo>
                <a:cubicBezTo>
                  <a:pt x="64" y="72"/>
                  <a:pt x="65" y="72"/>
                  <a:pt x="65" y="72"/>
                </a:cubicBezTo>
                <a:cubicBezTo>
                  <a:pt x="65" y="73"/>
                  <a:pt x="65" y="73"/>
                  <a:pt x="65" y="73"/>
                </a:cubicBezTo>
                <a:cubicBezTo>
                  <a:pt x="65" y="74"/>
                  <a:pt x="65" y="73"/>
                  <a:pt x="66" y="72"/>
                </a:cubicBezTo>
                <a:cubicBezTo>
                  <a:pt x="66" y="74"/>
                  <a:pt x="67" y="73"/>
                  <a:pt x="67" y="74"/>
                </a:cubicBezTo>
                <a:cubicBezTo>
                  <a:pt x="67" y="72"/>
                  <a:pt x="68" y="75"/>
                  <a:pt x="68" y="72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2"/>
                  <a:pt x="68" y="71"/>
                  <a:pt x="69" y="71"/>
                </a:cubicBezTo>
                <a:cubicBezTo>
                  <a:pt x="69" y="72"/>
                  <a:pt x="69" y="72"/>
                  <a:pt x="69" y="72"/>
                </a:cubicBezTo>
                <a:cubicBezTo>
                  <a:pt x="68" y="74"/>
                  <a:pt x="69" y="73"/>
                  <a:pt x="69" y="74"/>
                </a:cubicBezTo>
                <a:cubicBezTo>
                  <a:pt x="69" y="72"/>
                  <a:pt x="69" y="74"/>
                  <a:pt x="69" y="73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2"/>
                  <a:pt x="70" y="71"/>
                  <a:pt x="70" y="71"/>
                </a:cubicBezTo>
                <a:cubicBezTo>
                  <a:pt x="71" y="71"/>
                  <a:pt x="70" y="73"/>
                  <a:pt x="70" y="73"/>
                </a:cubicBezTo>
                <a:cubicBezTo>
                  <a:pt x="70" y="74"/>
                  <a:pt x="71" y="73"/>
                  <a:pt x="71" y="73"/>
                </a:cubicBezTo>
                <a:cubicBezTo>
                  <a:pt x="71" y="73"/>
                  <a:pt x="71" y="73"/>
                  <a:pt x="71" y="72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3"/>
                  <a:pt x="72" y="73"/>
                </a:cubicBezTo>
                <a:cubicBezTo>
                  <a:pt x="73" y="74"/>
                  <a:pt x="74" y="73"/>
                  <a:pt x="75" y="72"/>
                </a:cubicBezTo>
                <a:cubicBezTo>
                  <a:pt x="75" y="73"/>
                  <a:pt x="75" y="73"/>
                  <a:pt x="75" y="73"/>
                </a:cubicBezTo>
                <a:cubicBezTo>
                  <a:pt x="75" y="72"/>
                  <a:pt x="75" y="71"/>
                  <a:pt x="75" y="72"/>
                </a:cubicBezTo>
                <a:cubicBezTo>
                  <a:pt x="76" y="72"/>
                  <a:pt x="75" y="73"/>
                  <a:pt x="76" y="73"/>
                </a:cubicBezTo>
                <a:cubicBezTo>
                  <a:pt x="76" y="74"/>
                  <a:pt x="76" y="72"/>
                  <a:pt x="76" y="72"/>
                </a:cubicBezTo>
                <a:cubicBezTo>
                  <a:pt x="76" y="74"/>
                  <a:pt x="77" y="71"/>
                  <a:pt x="78" y="72"/>
                </a:cubicBezTo>
                <a:cubicBezTo>
                  <a:pt x="78" y="72"/>
                  <a:pt x="78" y="73"/>
                  <a:pt x="78" y="74"/>
                </a:cubicBezTo>
                <a:cubicBezTo>
                  <a:pt x="78" y="73"/>
                  <a:pt x="79" y="72"/>
                  <a:pt x="80" y="71"/>
                </a:cubicBezTo>
                <a:cubicBezTo>
                  <a:pt x="79" y="71"/>
                  <a:pt x="79" y="72"/>
                  <a:pt x="79" y="72"/>
                </a:cubicBezTo>
                <a:cubicBezTo>
                  <a:pt x="80" y="72"/>
                  <a:pt x="80" y="72"/>
                  <a:pt x="80" y="71"/>
                </a:cubicBezTo>
                <a:cubicBezTo>
                  <a:pt x="80" y="70"/>
                  <a:pt x="80" y="72"/>
                  <a:pt x="80" y="71"/>
                </a:cubicBezTo>
                <a:cubicBezTo>
                  <a:pt x="80" y="70"/>
                  <a:pt x="81" y="69"/>
                  <a:pt x="81" y="69"/>
                </a:cubicBezTo>
                <a:cubicBezTo>
                  <a:pt x="81" y="70"/>
                  <a:pt x="81" y="70"/>
                  <a:pt x="81" y="70"/>
                </a:cubicBezTo>
                <a:cubicBezTo>
                  <a:pt x="81" y="70"/>
                  <a:pt x="81" y="69"/>
                  <a:pt x="82" y="69"/>
                </a:cubicBezTo>
                <a:cubicBezTo>
                  <a:pt x="82" y="70"/>
                  <a:pt x="81" y="69"/>
                  <a:pt x="81" y="70"/>
                </a:cubicBezTo>
                <a:cubicBezTo>
                  <a:pt x="81" y="72"/>
                  <a:pt x="82" y="72"/>
                  <a:pt x="82" y="72"/>
                </a:cubicBezTo>
                <a:cubicBezTo>
                  <a:pt x="83" y="70"/>
                  <a:pt x="83" y="70"/>
                  <a:pt x="83" y="70"/>
                </a:cubicBezTo>
                <a:cubicBezTo>
                  <a:pt x="83" y="70"/>
                  <a:pt x="83" y="72"/>
                  <a:pt x="83" y="72"/>
                </a:cubicBezTo>
                <a:cubicBezTo>
                  <a:pt x="84" y="68"/>
                  <a:pt x="84" y="68"/>
                  <a:pt x="84" y="68"/>
                </a:cubicBezTo>
                <a:cubicBezTo>
                  <a:pt x="84" y="68"/>
                  <a:pt x="84" y="70"/>
                  <a:pt x="84" y="70"/>
                </a:cubicBezTo>
                <a:cubicBezTo>
                  <a:pt x="85" y="70"/>
                  <a:pt x="85" y="68"/>
                  <a:pt x="86" y="66"/>
                </a:cubicBezTo>
                <a:cubicBezTo>
                  <a:pt x="86" y="67"/>
                  <a:pt x="87" y="66"/>
                  <a:pt x="87" y="66"/>
                </a:cubicBezTo>
                <a:cubicBezTo>
                  <a:pt x="87" y="67"/>
                  <a:pt x="87" y="66"/>
                  <a:pt x="86" y="67"/>
                </a:cubicBezTo>
                <a:cubicBezTo>
                  <a:pt x="87" y="68"/>
                  <a:pt x="87" y="68"/>
                  <a:pt x="87" y="68"/>
                </a:cubicBezTo>
                <a:cubicBezTo>
                  <a:pt x="86" y="68"/>
                  <a:pt x="87" y="70"/>
                  <a:pt x="86" y="71"/>
                </a:cubicBezTo>
                <a:cubicBezTo>
                  <a:pt x="87" y="70"/>
                  <a:pt x="87" y="71"/>
                  <a:pt x="88" y="71"/>
                </a:cubicBezTo>
                <a:cubicBezTo>
                  <a:pt x="88" y="69"/>
                  <a:pt x="89" y="70"/>
                  <a:pt x="89" y="68"/>
                </a:cubicBezTo>
                <a:cubicBezTo>
                  <a:pt x="90" y="68"/>
                  <a:pt x="89" y="70"/>
                  <a:pt x="89" y="70"/>
                </a:cubicBezTo>
                <a:cubicBezTo>
                  <a:pt x="90" y="70"/>
                  <a:pt x="91" y="70"/>
                  <a:pt x="91" y="70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0"/>
                  <a:pt x="92" y="71"/>
                  <a:pt x="93" y="69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71"/>
                  <a:pt x="93" y="67"/>
                  <a:pt x="94" y="69"/>
                </a:cubicBezTo>
                <a:cubicBezTo>
                  <a:pt x="94" y="70"/>
                  <a:pt x="94" y="70"/>
                  <a:pt x="94" y="70"/>
                </a:cubicBezTo>
                <a:cubicBezTo>
                  <a:pt x="94" y="69"/>
                  <a:pt x="94" y="71"/>
                  <a:pt x="95" y="69"/>
                </a:cubicBezTo>
                <a:cubicBezTo>
                  <a:pt x="95" y="70"/>
                  <a:pt x="95" y="70"/>
                  <a:pt x="95" y="70"/>
                </a:cubicBezTo>
                <a:cubicBezTo>
                  <a:pt x="95" y="70"/>
                  <a:pt x="96" y="70"/>
                  <a:pt x="96" y="68"/>
                </a:cubicBezTo>
                <a:cubicBezTo>
                  <a:pt x="96" y="70"/>
                  <a:pt x="96" y="70"/>
                  <a:pt x="96" y="70"/>
                </a:cubicBezTo>
                <a:cubicBezTo>
                  <a:pt x="96" y="71"/>
                  <a:pt x="96" y="68"/>
                  <a:pt x="97" y="69"/>
                </a:cubicBezTo>
                <a:cubicBezTo>
                  <a:pt x="97" y="69"/>
                  <a:pt x="97" y="70"/>
                  <a:pt x="97" y="70"/>
                </a:cubicBezTo>
                <a:cubicBezTo>
                  <a:pt x="97" y="69"/>
                  <a:pt x="98" y="69"/>
                  <a:pt x="98" y="69"/>
                </a:cubicBezTo>
                <a:cubicBezTo>
                  <a:pt x="98" y="70"/>
                  <a:pt x="98" y="70"/>
                  <a:pt x="98" y="71"/>
                </a:cubicBezTo>
                <a:cubicBezTo>
                  <a:pt x="100" y="71"/>
                  <a:pt x="102" y="71"/>
                  <a:pt x="105" y="70"/>
                </a:cubicBezTo>
                <a:cubicBezTo>
                  <a:pt x="105" y="72"/>
                  <a:pt x="104" y="71"/>
                  <a:pt x="104" y="73"/>
                </a:cubicBezTo>
                <a:cubicBezTo>
                  <a:pt x="104" y="71"/>
                  <a:pt x="105" y="72"/>
                  <a:pt x="105" y="71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06" y="71"/>
                  <a:pt x="106" y="73"/>
                  <a:pt x="106" y="72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6" y="70"/>
                  <a:pt x="106" y="74"/>
                  <a:pt x="107" y="72"/>
                </a:cubicBezTo>
                <a:cubicBezTo>
                  <a:pt x="107" y="73"/>
                  <a:pt x="107" y="73"/>
                  <a:pt x="107" y="73"/>
                </a:cubicBezTo>
                <a:cubicBezTo>
                  <a:pt x="108" y="71"/>
                  <a:pt x="107" y="74"/>
                  <a:pt x="108" y="72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108" y="73"/>
                  <a:pt x="109" y="70"/>
                  <a:pt x="109" y="72"/>
                </a:cubicBezTo>
                <a:cubicBezTo>
                  <a:pt x="110" y="72"/>
                  <a:pt x="110" y="71"/>
                  <a:pt x="110" y="70"/>
                </a:cubicBezTo>
                <a:cubicBezTo>
                  <a:pt x="110" y="70"/>
                  <a:pt x="110" y="71"/>
                  <a:pt x="110" y="72"/>
                </a:cubicBezTo>
                <a:cubicBezTo>
                  <a:pt x="112" y="71"/>
                  <a:pt x="114" y="72"/>
                  <a:pt x="115" y="70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6" y="69"/>
                  <a:pt x="117" y="73"/>
                  <a:pt x="118" y="69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8" y="68"/>
                  <a:pt x="118" y="69"/>
                  <a:pt x="118" y="70"/>
                </a:cubicBezTo>
                <a:cubicBezTo>
                  <a:pt x="119" y="69"/>
                  <a:pt x="119" y="70"/>
                  <a:pt x="120" y="68"/>
                </a:cubicBezTo>
                <a:cubicBezTo>
                  <a:pt x="120" y="69"/>
                  <a:pt x="119" y="69"/>
                  <a:pt x="119" y="70"/>
                </a:cubicBezTo>
                <a:cubicBezTo>
                  <a:pt x="120" y="70"/>
                  <a:pt x="120" y="68"/>
                  <a:pt x="121" y="68"/>
                </a:cubicBezTo>
                <a:cubicBezTo>
                  <a:pt x="121" y="69"/>
                  <a:pt x="121" y="69"/>
                  <a:pt x="121" y="69"/>
                </a:cubicBezTo>
                <a:cubicBezTo>
                  <a:pt x="121" y="70"/>
                  <a:pt x="122" y="71"/>
                  <a:pt x="123" y="72"/>
                </a:cubicBezTo>
                <a:cubicBezTo>
                  <a:pt x="123" y="72"/>
                  <a:pt x="122" y="73"/>
                  <a:pt x="123" y="74"/>
                </a:cubicBezTo>
                <a:cubicBezTo>
                  <a:pt x="122" y="74"/>
                  <a:pt x="122" y="72"/>
                  <a:pt x="121" y="72"/>
                </a:cubicBezTo>
                <a:cubicBezTo>
                  <a:pt x="120" y="73"/>
                  <a:pt x="119" y="73"/>
                  <a:pt x="119" y="74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4"/>
                  <a:pt x="116" y="74"/>
                  <a:pt x="117" y="76"/>
                </a:cubicBezTo>
                <a:cubicBezTo>
                  <a:pt x="116" y="76"/>
                  <a:pt x="116" y="75"/>
                  <a:pt x="116" y="75"/>
                </a:cubicBezTo>
                <a:cubicBezTo>
                  <a:pt x="115" y="75"/>
                  <a:pt x="117" y="78"/>
                  <a:pt x="116" y="77"/>
                </a:cubicBezTo>
                <a:cubicBezTo>
                  <a:pt x="115" y="76"/>
                  <a:pt x="115" y="76"/>
                  <a:pt x="115" y="76"/>
                </a:cubicBezTo>
                <a:cubicBezTo>
                  <a:pt x="115" y="77"/>
                  <a:pt x="114" y="75"/>
                  <a:pt x="114" y="77"/>
                </a:cubicBezTo>
                <a:cubicBezTo>
                  <a:pt x="114" y="77"/>
                  <a:pt x="114" y="76"/>
                  <a:pt x="114" y="76"/>
                </a:cubicBezTo>
                <a:cubicBezTo>
                  <a:pt x="113" y="77"/>
                  <a:pt x="113" y="77"/>
                  <a:pt x="113" y="78"/>
                </a:cubicBezTo>
                <a:cubicBezTo>
                  <a:pt x="112" y="78"/>
                  <a:pt x="112" y="77"/>
                  <a:pt x="112" y="77"/>
                </a:cubicBezTo>
                <a:cubicBezTo>
                  <a:pt x="111" y="76"/>
                  <a:pt x="112" y="79"/>
                  <a:pt x="111" y="78"/>
                </a:cubicBezTo>
                <a:cubicBezTo>
                  <a:pt x="111" y="78"/>
                  <a:pt x="111" y="78"/>
                  <a:pt x="111" y="78"/>
                </a:cubicBezTo>
                <a:cubicBezTo>
                  <a:pt x="111" y="79"/>
                  <a:pt x="110" y="79"/>
                  <a:pt x="110" y="79"/>
                </a:cubicBezTo>
                <a:cubicBezTo>
                  <a:pt x="109" y="79"/>
                  <a:pt x="109" y="79"/>
                  <a:pt x="108" y="78"/>
                </a:cubicBezTo>
                <a:cubicBezTo>
                  <a:pt x="106" y="80"/>
                  <a:pt x="102" y="81"/>
                  <a:pt x="100" y="84"/>
                </a:cubicBezTo>
                <a:cubicBezTo>
                  <a:pt x="99" y="83"/>
                  <a:pt x="100" y="83"/>
                  <a:pt x="99" y="82"/>
                </a:cubicBezTo>
                <a:cubicBezTo>
                  <a:pt x="100" y="83"/>
                  <a:pt x="99" y="82"/>
                  <a:pt x="99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84"/>
                  <a:pt x="97" y="83"/>
                  <a:pt x="97" y="84"/>
                </a:cubicBezTo>
                <a:cubicBezTo>
                  <a:pt x="98" y="84"/>
                  <a:pt x="98" y="84"/>
                  <a:pt x="98" y="84"/>
                </a:cubicBezTo>
                <a:cubicBezTo>
                  <a:pt x="98" y="85"/>
                  <a:pt x="95" y="82"/>
                  <a:pt x="96" y="85"/>
                </a:cubicBezTo>
                <a:cubicBezTo>
                  <a:pt x="95" y="84"/>
                  <a:pt x="95" y="84"/>
                  <a:pt x="95" y="84"/>
                </a:cubicBezTo>
                <a:cubicBezTo>
                  <a:pt x="96" y="86"/>
                  <a:pt x="94" y="84"/>
                  <a:pt x="95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93" y="85"/>
                  <a:pt x="94" y="88"/>
                  <a:pt x="93" y="87"/>
                </a:cubicBezTo>
                <a:cubicBezTo>
                  <a:pt x="93" y="87"/>
                  <a:pt x="92" y="88"/>
                  <a:pt x="93" y="89"/>
                </a:cubicBezTo>
                <a:cubicBezTo>
                  <a:pt x="93" y="89"/>
                  <a:pt x="92" y="88"/>
                  <a:pt x="92" y="88"/>
                </a:cubicBezTo>
                <a:cubicBezTo>
                  <a:pt x="90" y="90"/>
                  <a:pt x="88" y="91"/>
                  <a:pt x="87" y="94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5"/>
                  <a:pt x="83" y="93"/>
                  <a:pt x="84" y="97"/>
                </a:cubicBezTo>
                <a:cubicBezTo>
                  <a:pt x="85" y="98"/>
                  <a:pt x="85" y="98"/>
                  <a:pt x="85" y="98"/>
                </a:cubicBezTo>
                <a:cubicBezTo>
                  <a:pt x="84" y="98"/>
                  <a:pt x="84" y="97"/>
                  <a:pt x="83" y="97"/>
                </a:cubicBezTo>
                <a:cubicBezTo>
                  <a:pt x="84" y="98"/>
                  <a:pt x="82" y="98"/>
                  <a:pt x="83" y="99"/>
                </a:cubicBezTo>
                <a:cubicBezTo>
                  <a:pt x="83" y="98"/>
                  <a:pt x="83" y="98"/>
                  <a:pt x="82" y="98"/>
                </a:cubicBezTo>
                <a:cubicBezTo>
                  <a:pt x="82" y="98"/>
                  <a:pt x="82" y="100"/>
                  <a:pt x="82" y="100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77" y="99"/>
                  <a:pt x="73" y="100"/>
                  <a:pt x="73" y="105"/>
                </a:cubicBezTo>
                <a:cubicBezTo>
                  <a:pt x="73" y="106"/>
                  <a:pt x="71" y="103"/>
                  <a:pt x="71" y="104"/>
                </a:cubicBezTo>
                <a:cubicBezTo>
                  <a:pt x="71" y="108"/>
                  <a:pt x="66" y="107"/>
                  <a:pt x="67" y="112"/>
                </a:cubicBezTo>
                <a:cubicBezTo>
                  <a:pt x="66" y="114"/>
                  <a:pt x="69" y="118"/>
                  <a:pt x="69" y="118"/>
                </a:cubicBezTo>
                <a:cubicBezTo>
                  <a:pt x="71" y="113"/>
                  <a:pt x="75" y="112"/>
                  <a:pt x="80" y="111"/>
                </a:cubicBezTo>
                <a:cubicBezTo>
                  <a:pt x="81" y="110"/>
                  <a:pt x="82" y="108"/>
                  <a:pt x="84" y="108"/>
                </a:cubicBezTo>
                <a:cubicBezTo>
                  <a:pt x="88" y="104"/>
                  <a:pt x="95" y="104"/>
                  <a:pt x="99" y="99"/>
                </a:cubicBezTo>
                <a:cubicBezTo>
                  <a:pt x="98" y="99"/>
                  <a:pt x="98" y="98"/>
                  <a:pt x="98" y="97"/>
                </a:cubicBezTo>
                <a:cubicBezTo>
                  <a:pt x="99" y="98"/>
                  <a:pt x="99" y="98"/>
                  <a:pt x="99" y="98"/>
                </a:cubicBezTo>
                <a:cubicBezTo>
                  <a:pt x="98" y="97"/>
                  <a:pt x="98" y="97"/>
                  <a:pt x="98" y="97"/>
                </a:cubicBezTo>
                <a:cubicBezTo>
                  <a:pt x="99" y="96"/>
                  <a:pt x="99" y="98"/>
                  <a:pt x="99" y="98"/>
                </a:cubicBezTo>
                <a:cubicBezTo>
                  <a:pt x="101" y="97"/>
                  <a:pt x="103" y="95"/>
                  <a:pt x="105" y="95"/>
                </a:cubicBezTo>
                <a:cubicBezTo>
                  <a:pt x="104" y="93"/>
                  <a:pt x="106" y="94"/>
                  <a:pt x="105" y="92"/>
                </a:cubicBezTo>
                <a:cubicBezTo>
                  <a:pt x="105" y="93"/>
                  <a:pt x="105" y="93"/>
                  <a:pt x="105" y="93"/>
                </a:cubicBezTo>
                <a:cubicBezTo>
                  <a:pt x="106" y="91"/>
                  <a:pt x="106" y="91"/>
                  <a:pt x="109" y="93"/>
                </a:cubicBezTo>
                <a:cubicBezTo>
                  <a:pt x="115" y="91"/>
                  <a:pt x="120" y="87"/>
                  <a:pt x="125" y="85"/>
                </a:cubicBezTo>
                <a:cubicBezTo>
                  <a:pt x="131" y="83"/>
                  <a:pt x="136" y="79"/>
                  <a:pt x="142" y="76"/>
                </a:cubicBezTo>
                <a:cubicBezTo>
                  <a:pt x="142" y="73"/>
                  <a:pt x="144" y="73"/>
                  <a:pt x="144" y="71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45" y="70"/>
                  <a:pt x="146" y="71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2"/>
                </a:cubicBezTo>
                <a:close/>
                <a:moveTo>
                  <a:pt x="72" y="72"/>
                </a:move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lose/>
                <a:moveTo>
                  <a:pt x="139" y="68"/>
                </a:move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lose/>
                <a:moveTo>
                  <a:pt x="136" y="61"/>
                </a:moveTo>
                <a:cubicBezTo>
                  <a:pt x="136" y="61"/>
                  <a:pt x="136" y="61"/>
                  <a:pt x="136" y="61"/>
                </a:cubicBezTo>
                <a:cubicBezTo>
                  <a:pt x="136" y="61"/>
                  <a:pt x="136" y="61"/>
                  <a:pt x="136" y="61"/>
                </a:cubicBezTo>
                <a:close/>
                <a:moveTo>
                  <a:pt x="132" y="64"/>
                </a:moveTo>
                <a:cubicBezTo>
                  <a:pt x="131" y="65"/>
                  <a:pt x="132" y="65"/>
                  <a:pt x="132" y="65"/>
                </a:cubicBezTo>
                <a:cubicBezTo>
                  <a:pt x="131" y="65"/>
                  <a:pt x="131" y="65"/>
                  <a:pt x="130" y="64"/>
                </a:cubicBezTo>
                <a:cubicBezTo>
                  <a:pt x="130" y="64"/>
                  <a:pt x="131" y="64"/>
                  <a:pt x="132" y="64"/>
                </a:cubicBezTo>
                <a:close/>
                <a:moveTo>
                  <a:pt x="129" y="60"/>
                </a:moveTo>
                <a:cubicBezTo>
                  <a:pt x="129" y="61"/>
                  <a:pt x="129" y="63"/>
                  <a:pt x="129" y="63"/>
                </a:cubicBezTo>
                <a:cubicBezTo>
                  <a:pt x="130" y="63"/>
                  <a:pt x="130" y="62"/>
                  <a:pt x="130" y="63"/>
                </a:cubicBezTo>
                <a:cubicBezTo>
                  <a:pt x="130" y="64"/>
                  <a:pt x="130" y="64"/>
                  <a:pt x="129" y="64"/>
                </a:cubicBezTo>
                <a:cubicBezTo>
                  <a:pt x="129" y="63"/>
                  <a:pt x="128" y="63"/>
                  <a:pt x="128" y="62"/>
                </a:cubicBezTo>
                <a:cubicBezTo>
                  <a:pt x="128" y="62"/>
                  <a:pt x="129" y="61"/>
                  <a:pt x="129" y="60"/>
                </a:cubicBezTo>
                <a:close/>
                <a:moveTo>
                  <a:pt x="127" y="62"/>
                </a:moveTo>
                <a:cubicBezTo>
                  <a:pt x="127" y="62"/>
                  <a:pt x="127" y="62"/>
                  <a:pt x="127" y="62"/>
                </a:cubicBezTo>
                <a:cubicBezTo>
                  <a:pt x="127" y="62"/>
                  <a:pt x="127" y="62"/>
                  <a:pt x="127" y="62"/>
                </a:cubicBezTo>
                <a:close/>
                <a:moveTo>
                  <a:pt x="127" y="74"/>
                </a:moveTo>
                <a:cubicBezTo>
                  <a:pt x="126" y="73"/>
                  <a:pt x="127" y="74"/>
                  <a:pt x="127" y="73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6" y="72"/>
                  <a:pt x="127" y="72"/>
                  <a:pt x="127" y="71"/>
                </a:cubicBezTo>
                <a:cubicBezTo>
                  <a:pt x="127" y="71"/>
                  <a:pt x="127" y="73"/>
                  <a:pt x="127" y="73"/>
                </a:cubicBezTo>
                <a:cubicBezTo>
                  <a:pt x="127" y="73"/>
                  <a:pt x="128" y="72"/>
                  <a:pt x="128" y="72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8" y="73"/>
                  <a:pt x="127" y="74"/>
                  <a:pt x="127" y="74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evaluation policies translate principles into action?</a:t>
            </a:r>
            <a:endParaRPr lang="en-US" dirty="0"/>
          </a:p>
        </p:txBody>
      </p:sp>
      <p:sp>
        <p:nvSpPr>
          <p:cNvPr id="14" name="Freeform 59"/>
          <p:cNvSpPr>
            <a:spLocks noEditPoints="1"/>
          </p:cNvSpPr>
          <p:nvPr/>
        </p:nvSpPr>
        <p:spPr bwMode="auto">
          <a:xfrm>
            <a:off x="4114800" y="3477577"/>
            <a:ext cx="452001" cy="360046"/>
          </a:xfrm>
          <a:custGeom>
            <a:avLst/>
            <a:gdLst/>
            <a:ahLst/>
            <a:cxnLst>
              <a:cxn ang="0">
                <a:pos x="148" y="58"/>
              </a:cxn>
              <a:cxn ang="0">
                <a:pos x="131" y="47"/>
              </a:cxn>
              <a:cxn ang="0">
                <a:pos x="106" y="32"/>
              </a:cxn>
              <a:cxn ang="0">
                <a:pos x="83" y="21"/>
              </a:cxn>
              <a:cxn ang="0">
                <a:pos x="67" y="11"/>
              </a:cxn>
              <a:cxn ang="0">
                <a:pos x="56" y="1"/>
              </a:cxn>
              <a:cxn ang="0">
                <a:pos x="49" y="2"/>
              </a:cxn>
              <a:cxn ang="0">
                <a:pos x="53" y="8"/>
              </a:cxn>
              <a:cxn ang="0">
                <a:pos x="62" y="18"/>
              </a:cxn>
              <a:cxn ang="0">
                <a:pos x="61" y="22"/>
              </a:cxn>
              <a:cxn ang="0">
                <a:pos x="66" y="21"/>
              </a:cxn>
              <a:cxn ang="0">
                <a:pos x="69" y="25"/>
              </a:cxn>
              <a:cxn ang="0">
                <a:pos x="71" y="30"/>
              </a:cxn>
              <a:cxn ang="0">
                <a:pos x="75" y="32"/>
              </a:cxn>
              <a:cxn ang="0">
                <a:pos x="79" y="33"/>
              </a:cxn>
              <a:cxn ang="0">
                <a:pos x="81" y="38"/>
              </a:cxn>
              <a:cxn ang="0">
                <a:pos x="93" y="43"/>
              </a:cxn>
              <a:cxn ang="0">
                <a:pos x="97" y="46"/>
              </a:cxn>
              <a:cxn ang="0">
                <a:pos x="108" y="53"/>
              </a:cxn>
              <a:cxn ang="0">
                <a:pos x="112" y="53"/>
              </a:cxn>
              <a:cxn ang="0">
                <a:pos x="116" y="56"/>
              </a:cxn>
              <a:cxn ang="0">
                <a:pos x="125" y="59"/>
              </a:cxn>
              <a:cxn ang="0">
                <a:pos x="107" y="59"/>
              </a:cxn>
              <a:cxn ang="0">
                <a:pos x="73" y="60"/>
              </a:cxn>
              <a:cxn ang="0">
                <a:pos x="59" y="57"/>
              </a:cxn>
              <a:cxn ang="0">
                <a:pos x="41" y="56"/>
              </a:cxn>
              <a:cxn ang="0">
                <a:pos x="23" y="60"/>
              </a:cxn>
              <a:cxn ang="0">
                <a:pos x="9" y="61"/>
              </a:cxn>
              <a:cxn ang="0">
                <a:pos x="3" y="60"/>
              </a:cxn>
              <a:cxn ang="0">
                <a:pos x="1" y="65"/>
              </a:cxn>
              <a:cxn ang="0">
                <a:pos x="5" y="68"/>
              </a:cxn>
              <a:cxn ang="0">
                <a:pos x="14" y="65"/>
              </a:cxn>
              <a:cxn ang="0">
                <a:pos x="14" y="74"/>
              </a:cxn>
              <a:cxn ang="0">
                <a:pos x="16" y="71"/>
              </a:cxn>
              <a:cxn ang="0">
                <a:pos x="20" y="75"/>
              </a:cxn>
              <a:cxn ang="0">
                <a:pos x="22" y="76"/>
              </a:cxn>
              <a:cxn ang="0">
                <a:pos x="25" y="73"/>
              </a:cxn>
              <a:cxn ang="0">
                <a:pos x="28" y="73"/>
              </a:cxn>
              <a:cxn ang="0">
                <a:pos x="31" y="71"/>
              </a:cxn>
              <a:cxn ang="0">
                <a:pos x="38" y="72"/>
              </a:cxn>
              <a:cxn ang="0">
                <a:pos x="44" y="72"/>
              </a:cxn>
              <a:cxn ang="0">
                <a:pos x="50" y="72"/>
              </a:cxn>
              <a:cxn ang="0">
                <a:pos x="53" y="72"/>
              </a:cxn>
              <a:cxn ang="0">
                <a:pos x="57" y="70"/>
              </a:cxn>
              <a:cxn ang="0">
                <a:pos x="62" y="73"/>
              </a:cxn>
              <a:cxn ang="0">
                <a:pos x="69" y="71"/>
              </a:cxn>
              <a:cxn ang="0">
                <a:pos x="71" y="73"/>
              </a:cxn>
              <a:cxn ang="0">
                <a:pos x="75" y="72"/>
              </a:cxn>
              <a:cxn ang="0">
                <a:pos x="81" y="70"/>
              </a:cxn>
              <a:cxn ang="0">
                <a:pos x="86" y="67"/>
              </a:cxn>
              <a:cxn ang="0">
                <a:pos x="94" y="69"/>
              </a:cxn>
              <a:cxn ang="0">
                <a:pos x="105" y="70"/>
              </a:cxn>
              <a:cxn ang="0">
                <a:pos x="109" y="72"/>
              </a:cxn>
              <a:cxn ang="0">
                <a:pos x="121" y="68"/>
              </a:cxn>
              <a:cxn ang="0">
                <a:pos x="115" y="76"/>
              </a:cxn>
              <a:cxn ang="0">
                <a:pos x="99" y="82"/>
              </a:cxn>
              <a:cxn ang="0">
                <a:pos x="93" y="89"/>
              </a:cxn>
              <a:cxn ang="0">
                <a:pos x="81" y="100"/>
              </a:cxn>
              <a:cxn ang="0">
                <a:pos x="98" y="97"/>
              </a:cxn>
              <a:cxn ang="0">
                <a:pos x="147" y="72"/>
              </a:cxn>
              <a:cxn ang="0">
                <a:pos x="139" y="68"/>
              </a:cxn>
              <a:cxn ang="0">
                <a:pos x="132" y="64"/>
              </a:cxn>
              <a:cxn ang="0">
                <a:pos x="127" y="74"/>
              </a:cxn>
            </a:cxnLst>
            <a:rect l="0" t="0" r="r" b="b"/>
            <a:pathLst>
              <a:path w="148" h="118">
                <a:moveTo>
                  <a:pt x="147" y="72"/>
                </a:move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69"/>
                  <a:pt x="147" y="66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146" y="60"/>
                  <a:pt x="148" y="57"/>
                  <a:pt x="147" y="57"/>
                </a:cubicBezTo>
                <a:cubicBezTo>
                  <a:pt x="147" y="56"/>
                  <a:pt x="146" y="58"/>
                  <a:pt x="146" y="57"/>
                </a:cubicBezTo>
                <a:cubicBezTo>
                  <a:pt x="144" y="58"/>
                  <a:pt x="147" y="57"/>
                  <a:pt x="146" y="54"/>
                </a:cubicBezTo>
                <a:cubicBezTo>
                  <a:pt x="143" y="53"/>
                  <a:pt x="140" y="53"/>
                  <a:pt x="138" y="51"/>
                </a:cubicBezTo>
                <a:cubicBezTo>
                  <a:pt x="138" y="51"/>
                  <a:pt x="137" y="52"/>
                  <a:pt x="137" y="52"/>
                </a:cubicBezTo>
                <a:cubicBezTo>
                  <a:pt x="138" y="50"/>
                  <a:pt x="136" y="53"/>
                  <a:pt x="136" y="51"/>
                </a:cubicBezTo>
                <a:cubicBezTo>
                  <a:pt x="136" y="51"/>
                  <a:pt x="136" y="51"/>
                  <a:pt x="137" y="51"/>
                </a:cubicBezTo>
                <a:cubicBezTo>
                  <a:pt x="136" y="49"/>
                  <a:pt x="134" y="50"/>
                  <a:pt x="134" y="48"/>
                </a:cubicBezTo>
                <a:cubicBezTo>
                  <a:pt x="132" y="49"/>
                  <a:pt x="132" y="46"/>
                  <a:pt x="131" y="47"/>
                </a:cubicBezTo>
                <a:cubicBezTo>
                  <a:pt x="132" y="46"/>
                  <a:pt x="131" y="46"/>
                  <a:pt x="131" y="45"/>
                </a:cubicBezTo>
                <a:cubicBezTo>
                  <a:pt x="129" y="48"/>
                  <a:pt x="129" y="43"/>
                  <a:pt x="127" y="45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5" y="43"/>
                  <a:pt x="122" y="41"/>
                  <a:pt x="119" y="40"/>
                </a:cubicBezTo>
                <a:cubicBezTo>
                  <a:pt x="117" y="40"/>
                  <a:pt x="117" y="36"/>
                  <a:pt x="114" y="36"/>
                </a:cubicBezTo>
                <a:cubicBezTo>
                  <a:pt x="114" y="37"/>
                  <a:pt x="114" y="37"/>
                  <a:pt x="113" y="37"/>
                </a:cubicBezTo>
                <a:cubicBezTo>
                  <a:pt x="113" y="37"/>
                  <a:pt x="114" y="37"/>
                  <a:pt x="114" y="36"/>
                </a:cubicBezTo>
                <a:cubicBezTo>
                  <a:pt x="112" y="37"/>
                  <a:pt x="112" y="35"/>
                  <a:pt x="111" y="34"/>
                </a:cubicBezTo>
                <a:cubicBezTo>
                  <a:pt x="110" y="34"/>
                  <a:pt x="110" y="34"/>
                  <a:pt x="110" y="35"/>
                </a:cubicBezTo>
                <a:cubicBezTo>
                  <a:pt x="110" y="32"/>
                  <a:pt x="107" y="34"/>
                  <a:pt x="106" y="32"/>
                </a:cubicBezTo>
                <a:cubicBezTo>
                  <a:pt x="105" y="35"/>
                  <a:pt x="105" y="33"/>
                  <a:pt x="104" y="33"/>
                </a:cubicBezTo>
                <a:cubicBezTo>
                  <a:pt x="104" y="33"/>
                  <a:pt x="104" y="32"/>
                  <a:pt x="105" y="32"/>
                </a:cubicBezTo>
                <a:cubicBezTo>
                  <a:pt x="103" y="31"/>
                  <a:pt x="103" y="31"/>
                  <a:pt x="102" y="30"/>
                </a:cubicBezTo>
                <a:cubicBezTo>
                  <a:pt x="102" y="30"/>
                  <a:pt x="101" y="31"/>
                  <a:pt x="100" y="30"/>
                </a:cubicBezTo>
                <a:cubicBezTo>
                  <a:pt x="101" y="28"/>
                  <a:pt x="99" y="29"/>
                  <a:pt x="99" y="28"/>
                </a:cubicBezTo>
                <a:cubicBezTo>
                  <a:pt x="98" y="30"/>
                  <a:pt x="97" y="31"/>
                  <a:pt x="97" y="30"/>
                </a:cubicBezTo>
                <a:cubicBezTo>
                  <a:pt x="98" y="28"/>
                  <a:pt x="98" y="28"/>
                  <a:pt x="98" y="28"/>
                </a:cubicBezTo>
                <a:cubicBezTo>
                  <a:pt x="95" y="28"/>
                  <a:pt x="94" y="24"/>
                  <a:pt x="90" y="25"/>
                </a:cubicBezTo>
                <a:cubicBezTo>
                  <a:pt x="91" y="24"/>
                  <a:pt x="91" y="24"/>
                  <a:pt x="91" y="24"/>
                </a:cubicBezTo>
                <a:cubicBezTo>
                  <a:pt x="88" y="23"/>
                  <a:pt x="87" y="20"/>
                  <a:pt x="83" y="21"/>
                </a:cubicBezTo>
                <a:cubicBezTo>
                  <a:pt x="83" y="20"/>
                  <a:pt x="83" y="19"/>
                  <a:pt x="82" y="19"/>
                </a:cubicBezTo>
                <a:cubicBezTo>
                  <a:pt x="81" y="19"/>
                  <a:pt x="80" y="19"/>
                  <a:pt x="79" y="20"/>
                </a:cubicBezTo>
                <a:cubicBezTo>
                  <a:pt x="78" y="20"/>
                  <a:pt x="79" y="19"/>
                  <a:pt x="79" y="18"/>
                </a:cubicBezTo>
                <a:cubicBezTo>
                  <a:pt x="78" y="17"/>
                  <a:pt x="79" y="15"/>
                  <a:pt x="77" y="16"/>
                </a:cubicBezTo>
                <a:cubicBezTo>
                  <a:pt x="77" y="15"/>
                  <a:pt x="77" y="15"/>
                  <a:pt x="77" y="15"/>
                </a:cubicBezTo>
                <a:cubicBezTo>
                  <a:pt x="76" y="16"/>
                  <a:pt x="74" y="16"/>
                  <a:pt x="74" y="14"/>
                </a:cubicBezTo>
                <a:cubicBezTo>
                  <a:pt x="73" y="15"/>
                  <a:pt x="72" y="15"/>
                  <a:pt x="71" y="16"/>
                </a:cubicBezTo>
                <a:cubicBezTo>
                  <a:pt x="71" y="16"/>
                  <a:pt x="72" y="14"/>
                  <a:pt x="71" y="15"/>
                </a:cubicBezTo>
                <a:cubicBezTo>
                  <a:pt x="73" y="14"/>
                  <a:pt x="73" y="14"/>
                  <a:pt x="73" y="14"/>
                </a:cubicBezTo>
                <a:cubicBezTo>
                  <a:pt x="71" y="12"/>
                  <a:pt x="69" y="11"/>
                  <a:pt x="67" y="11"/>
                </a:cubicBezTo>
                <a:cubicBezTo>
                  <a:pt x="68" y="9"/>
                  <a:pt x="65" y="10"/>
                  <a:pt x="65" y="8"/>
                </a:cubicBezTo>
                <a:cubicBezTo>
                  <a:pt x="63" y="8"/>
                  <a:pt x="63" y="6"/>
                  <a:pt x="61" y="8"/>
                </a:cubicBezTo>
                <a:cubicBezTo>
                  <a:pt x="62" y="7"/>
                  <a:pt x="62" y="7"/>
                  <a:pt x="62" y="7"/>
                </a:cubicBezTo>
                <a:cubicBezTo>
                  <a:pt x="61" y="6"/>
                  <a:pt x="60" y="5"/>
                  <a:pt x="60" y="4"/>
                </a:cubicBezTo>
                <a:cubicBezTo>
                  <a:pt x="59" y="3"/>
                  <a:pt x="58" y="4"/>
                  <a:pt x="57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4"/>
                  <a:pt x="56" y="5"/>
                  <a:pt x="55" y="5"/>
                </a:cubicBezTo>
                <a:cubicBezTo>
                  <a:pt x="55" y="5"/>
                  <a:pt x="54" y="5"/>
                  <a:pt x="55" y="4"/>
                </a:cubicBezTo>
                <a:cubicBezTo>
                  <a:pt x="55" y="4"/>
                  <a:pt x="57" y="3"/>
                  <a:pt x="58" y="2"/>
                </a:cubicBezTo>
                <a:cubicBezTo>
                  <a:pt x="58" y="1"/>
                  <a:pt x="55" y="3"/>
                  <a:pt x="56" y="1"/>
                </a:cubicBezTo>
                <a:cubicBezTo>
                  <a:pt x="56" y="1"/>
                  <a:pt x="55" y="1"/>
                  <a:pt x="54" y="2"/>
                </a:cubicBezTo>
                <a:cubicBezTo>
                  <a:pt x="54" y="1"/>
                  <a:pt x="54" y="1"/>
                  <a:pt x="55" y="1"/>
                </a:cubicBezTo>
                <a:cubicBezTo>
                  <a:pt x="54" y="0"/>
                  <a:pt x="54" y="0"/>
                  <a:pt x="53" y="0"/>
                </a:cubicBezTo>
                <a:cubicBezTo>
                  <a:pt x="53" y="0"/>
                  <a:pt x="53" y="1"/>
                  <a:pt x="54" y="1"/>
                </a:cubicBezTo>
                <a:cubicBezTo>
                  <a:pt x="53" y="1"/>
                  <a:pt x="52" y="1"/>
                  <a:pt x="51" y="2"/>
                </a:cubicBezTo>
                <a:cubicBezTo>
                  <a:pt x="52" y="2"/>
                  <a:pt x="52" y="2"/>
                  <a:pt x="52" y="2"/>
                </a:cubicBezTo>
                <a:cubicBezTo>
                  <a:pt x="51" y="3"/>
                  <a:pt x="50" y="3"/>
                  <a:pt x="51" y="2"/>
                </a:cubicBezTo>
                <a:cubicBezTo>
                  <a:pt x="51" y="1"/>
                  <a:pt x="53" y="1"/>
                  <a:pt x="53" y="0"/>
                </a:cubicBezTo>
                <a:cubicBezTo>
                  <a:pt x="50" y="1"/>
                  <a:pt x="50" y="1"/>
                  <a:pt x="50" y="1"/>
                </a:cubicBezTo>
                <a:cubicBezTo>
                  <a:pt x="50" y="1"/>
                  <a:pt x="50" y="2"/>
                  <a:pt x="49" y="2"/>
                </a:cubicBezTo>
                <a:cubicBezTo>
                  <a:pt x="50" y="2"/>
                  <a:pt x="50" y="2"/>
                  <a:pt x="50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50" y="3"/>
                  <a:pt x="50" y="5"/>
                  <a:pt x="51" y="5"/>
                </a:cubicBezTo>
                <a:cubicBezTo>
                  <a:pt x="52" y="4"/>
                  <a:pt x="52" y="4"/>
                  <a:pt x="52" y="4"/>
                </a:cubicBezTo>
                <a:cubicBezTo>
                  <a:pt x="53" y="4"/>
                  <a:pt x="54" y="3"/>
                  <a:pt x="54" y="4"/>
                </a:cubicBezTo>
                <a:cubicBezTo>
                  <a:pt x="53" y="5"/>
                  <a:pt x="53" y="5"/>
                  <a:pt x="52" y="6"/>
                </a:cubicBezTo>
                <a:cubicBezTo>
                  <a:pt x="52" y="6"/>
                  <a:pt x="53" y="5"/>
                  <a:pt x="53" y="6"/>
                </a:cubicBezTo>
                <a:cubicBezTo>
                  <a:pt x="51" y="7"/>
                  <a:pt x="51" y="7"/>
                  <a:pt x="51" y="7"/>
                </a:cubicBezTo>
                <a:cubicBezTo>
                  <a:pt x="53" y="5"/>
                  <a:pt x="53" y="7"/>
                  <a:pt x="54" y="7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9"/>
                  <a:pt x="54" y="6"/>
                  <a:pt x="54" y="7"/>
                </a:cubicBezTo>
                <a:cubicBezTo>
                  <a:pt x="55" y="7"/>
                  <a:pt x="53" y="9"/>
                  <a:pt x="53" y="10"/>
                </a:cubicBezTo>
                <a:cubicBezTo>
                  <a:pt x="53" y="10"/>
                  <a:pt x="56" y="10"/>
                  <a:pt x="55" y="12"/>
                </a:cubicBezTo>
                <a:cubicBezTo>
                  <a:pt x="56" y="12"/>
                  <a:pt x="57" y="12"/>
                  <a:pt x="58" y="12"/>
                </a:cubicBezTo>
                <a:cubicBezTo>
                  <a:pt x="59" y="12"/>
                  <a:pt x="57" y="14"/>
                  <a:pt x="58" y="13"/>
                </a:cubicBezTo>
                <a:cubicBezTo>
                  <a:pt x="58" y="14"/>
                  <a:pt x="57" y="15"/>
                  <a:pt x="57" y="15"/>
                </a:cubicBezTo>
                <a:cubicBezTo>
                  <a:pt x="57" y="15"/>
                  <a:pt x="58" y="16"/>
                  <a:pt x="58" y="14"/>
                </a:cubicBezTo>
                <a:cubicBezTo>
                  <a:pt x="59" y="15"/>
                  <a:pt x="60" y="16"/>
                  <a:pt x="61" y="16"/>
                </a:cubicBezTo>
                <a:cubicBezTo>
                  <a:pt x="61" y="16"/>
                  <a:pt x="60" y="17"/>
                  <a:pt x="59" y="18"/>
                </a:cubicBezTo>
                <a:cubicBezTo>
                  <a:pt x="61" y="17"/>
                  <a:pt x="62" y="17"/>
                  <a:pt x="62" y="18"/>
                </a:cubicBezTo>
                <a:cubicBezTo>
                  <a:pt x="63" y="17"/>
                  <a:pt x="63" y="17"/>
                  <a:pt x="64" y="16"/>
                </a:cubicBezTo>
                <a:cubicBezTo>
                  <a:pt x="64" y="16"/>
                  <a:pt x="65" y="15"/>
                  <a:pt x="65" y="16"/>
                </a:cubicBezTo>
                <a:cubicBezTo>
                  <a:pt x="64" y="17"/>
                  <a:pt x="62" y="19"/>
                  <a:pt x="63" y="19"/>
                </a:cubicBezTo>
                <a:cubicBezTo>
                  <a:pt x="61" y="21"/>
                  <a:pt x="62" y="18"/>
                  <a:pt x="61" y="20"/>
                </a:cubicBezTo>
                <a:cubicBezTo>
                  <a:pt x="60" y="21"/>
                  <a:pt x="58" y="20"/>
                  <a:pt x="59" y="19"/>
                </a:cubicBezTo>
                <a:cubicBezTo>
                  <a:pt x="57" y="20"/>
                  <a:pt x="59" y="20"/>
                  <a:pt x="58" y="21"/>
                </a:cubicBezTo>
                <a:cubicBezTo>
                  <a:pt x="58" y="22"/>
                  <a:pt x="59" y="21"/>
                  <a:pt x="60" y="21"/>
                </a:cubicBezTo>
                <a:cubicBezTo>
                  <a:pt x="61" y="21"/>
                  <a:pt x="61" y="20"/>
                  <a:pt x="62" y="20"/>
                </a:cubicBezTo>
                <a:cubicBezTo>
                  <a:pt x="64" y="19"/>
                  <a:pt x="61" y="22"/>
                  <a:pt x="62" y="22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23"/>
                  <a:pt x="62" y="22"/>
                  <a:pt x="62" y="23"/>
                </a:cubicBezTo>
                <a:cubicBezTo>
                  <a:pt x="61" y="25"/>
                  <a:pt x="61" y="22"/>
                  <a:pt x="60" y="23"/>
                </a:cubicBezTo>
                <a:cubicBezTo>
                  <a:pt x="59" y="25"/>
                  <a:pt x="59" y="25"/>
                  <a:pt x="59" y="25"/>
                </a:cubicBezTo>
                <a:cubicBezTo>
                  <a:pt x="60" y="26"/>
                  <a:pt x="61" y="24"/>
                  <a:pt x="61" y="25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25"/>
                  <a:pt x="61" y="25"/>
                  <a:pt x="61" y="25"/>
                </a:cubicBezTo>
                <a:cubicBezTo>
                  <a:pt x="62" y="25"/>
                  <a:pt x="63" y="23"/>
                  <a:pt x="62" y="23"/>
                </a:cubicBezTo>
                <a:cubicBezTo>
                  <a:pt x="64" y="21"/>
                  <a:pt x="63" y="23"/>
                  <a:pt x="64" y="23"/>
                </a:cubicBezTo>
                <a:cubicBezTo>
                  <a:pt x="65" y="22"/>
                  <a:pt x="64" y="23"/>
                  <a:pt x="65" y="22"/>
                </a:cubicBezTo>
                <a:cubicBezTo>
                  <a:pt x="65" y="21"/>
                  <a:pt x="66" y="21"/>
                  <a:pt x="66" y="21"/>
                </a:cubicBezTo>
                <a:cubicBezTo>
                  <a:pt x="67" y="22"/>
                  <a:pt x="66" y="23"/>
                  <a:pt x="65" y="24"/>
                </a:cubicBezTo>
                <a:cubicBezTo>
                  <a:pt x="65" y="24"/>
                  <a:pt x="64" y="24"/>
                  <a:pt x="65" y="23"/>
                </a:cubicBezTo>
                <a:cubicBezTo>
                  <a:pt x="63" y="24"/>
                  <a:pt x="63" y="26"/>
                  <a:pt x="62" y="26"/>
                </a:cubicBezTo>
                <a:cubicBezTo>
                  <a:pt x="62" y="27"/>
                  <a:pt x="63" y="26"/>
                  <a:pt x="64" y="26"/>
                </a:cubicBezTo>
                <a:cubicBezTo>
                  <a:pt x="64" y="26"/>
                  <a:pt x="65" y="25"/>
                  <a:pt x="65" y="24"/>
                </a:cubicBezTo>
                <a:cubicBezTo>
                  <a:pt x="68" y="22"/>
                  <a:pt x="64" y="27"/>
                  <a:pt x="65" y="27"/>
                </a:cubicBezTo>
                <a:cubicBezTo>
                  <a:pt x="66" y="25"/>
                  <a:pt x="68" y="25"/>
                  <a:pt x="70" y="23"/>
                </a:cubicBezTo>
                <a:cubicBezTo>
                  <a:pt x="70" y="22"/>
                  <a:pt x="71" y="22"/>
                  <a:pt x="71" y="22"/>
                </a:cubicBezTo>
                <a:cubicBezTo>
                  <a:pt x="69" y="24"/>
                  <a:pt x="70" y="24"/>
                  <a:pt x="6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8"/>
                  <a:pt x="67" y="29"/>
                  <a:pt x="67" y="30"/>
                </a:cubicBezTo>
                <a:cubicBezTo>
                  <a:pt x="68" y="29"/>
                  <a:pt x="67" y="28"/>
                  <a:pt x="68" y="28"/>
                </a:cubicBezTo>
                <a:cubicBezTo>
                  <a:pt x="68" y="29"/>
                  <a:pt x="67" y="30"/>
                  <a:pt x="68" y="30"/>
                </a:cubicBezTo>
                <a:cubicBezTo>
                  <a:pt x="68" y="29"/>
                  <a:pt x="69" y="28"/>
                  <a:pt x="70" y="28"/>
                </a:cubicBezTo>
                <a:cubicBezTo>
                  <a:pt x="70" y="28"/>
                  <a:pt x="70" y="30"/>
                  <a:pt x="69" y="30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0"/>
                  <a:pt x="68" y="32"/>
                  <a:pt x="68" y="31"/>
                </a:cubicBezTo>
                <a:cubicBezTo>
                  <a:pt x="69" y="31"/>
                  <a:pt x="70" y="30"/>
                  <a:pt x="71" y="29"/>
                </a:cubicBezTo>
                <a:cubicBezTo>
                  <a:pt x="72" y="29"/>
                  <a:pt x="71" y="30"/>
                  <a:pt x="7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69" y="32"/>
                  <a:pt x="70" y="32"/>
                </a:cubicBezTo>
                <a:cubicBezTo>
                  <a:pt x="71" y="31"/>
                  <a:pt x="71" y="31"/>
                  <a:pt x="71" y="31"/>
                </a:cubicBezTo>
                <a:cubicBezTo>
                  <a:pt x="71" y="32"/>
                  <a:pt x="70" y="32"/>
                  <a:pt x="70" y="33"/>
                </a:cubicBezTo>
                <a:cubicBezTo>
                  <a:pt x="71" y="32"/>
                  <a:pt x="71" y="32"/>
                  <a:pt x="71" y="32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3" y="31"/>
                  <a:pt x="72" y="33"/>
                </a:cubicBezTo>
                <a:cubicBezTo>
                  <a:pt x="73" y="31"/>
                  <a:pt x="72" y="33"/>
                  <a:pt x="72" y="32"/>
                </a:cubicBezTo>
                <a:cubicBezTo>
                  <a:pt x="73" y="30"/>
                  <a:pt x="73" y="31"/>
                  <a:pt x="74" y="31"/>
                </a:cubicBezTo>
                <a:cubicBezTo>
                  <a:pt x="72" y="32"/>
                  <a:pt x="74" y="31"/>
                  <a:pt x="75" y="32"/>
                </a:cubicBezTo>
                <a:cubicBezTo>
                  <a:pt x="74" y="32"/>
                  <a:pt x="74" y="33"/>
                  <a:pt x="74" y="33"/>
                </a:cubicBezTo>
                <a:cubicBezTo>
                  <a:pt x="75" y="32"/>
                  <a:pt x="75" y="32"/>
                  <a:pt x="75" y="32"/>
                </a:cubicBezTo>
                <a:cubicBezTo>
                  <a:pt x="73" y="35"/>
                  <a:pt x="76" y="32"/>
                  <a:pt x="76" y="33"/>
                </a:cubicBezTo>
                <a:cubicBezTo>
                  <a:pt x="75" y="34"/>
                  <a:pt x="75" y="35"/>
                  <a:pt x="75" y="35"/>
                </a:cubicBezTo>
                <a:cubicBezTo>
                  <a:pt x="76" y="33"/>
                  <a:pt x="77" y="33"/>
                  <a:pt x="78" y="32"/>
                </a:cubicBezTo>
                <a:cubicBezTo>
                  <a:pt x="78" y="33"/>
                  <a:pt x="76" y="34"/>
                  <a:pt x="75" y="36"/>
                </a:cubicBezTo>
                <a:cubicBezTo>
                  <a:pt x="76" y="35"/>
                  <a:pt x="75" y="37"/>
                  <a:pt x="77" y="35"/>
                </a:cubicBezTo>
                <a:cubicBezTo>
                  <a:pt x="77" y="35"/>
                  <a:pt x="78" y="34"/>
                  <a:pt x="78" y="34"/>
                </a:cubicBezTo>
                <a:cubicBezTo>
                  <a:pt x="79" y="34"/>
                  <a:pt x="78" y="34"/>
                  <a:pt x="78" y="35"/>
                </a:cubicBezTo>
                <a:cubicBezTo>
                  <a:pt x="78" y="35"/>
                  <a:pt x="79" y="34"/>
                  <a:pt x="79" y="33"/>
                </a:cubicBezTo>
                <a:cubicBezTo>
                  <a:pt x="79" y="34"/>
                  <a:pt x="81" y="33"/>
                  <a:pt x="81" y="34"/>
                </a:cubicBezTo>
                <a:cubicBezTo>
                  <a:pt x="80" y="35"/>
                  <a:pt x="79" y="34"/>
                  <a:pt x="79" y="35"/>
                </a:cubicBezTo>
                <a:cubicBezTo>
                  <a:pt x="80" y="36"/>
                  <a:pt x="81" y="32"/>
                  <a:pt x="83" y="33"/>
                </a:cubicBezTo>
                <a:cubicBezTo>
                  <a:pt x="83" y="32"/>
                  <a:pt x="84" y="30"/>
                  <a:pt x="85" y="30"/>
                </a:cubicBezTo>
                <a:cubicBezTo>
                  <a:pt x="86" y="31"/>
                  <a:pt x="84" y="30"/>
                  <a:pt x="84" y="32"/>
                </a:cubicBezTo>
                <a:cubicBezTo>
                  <a:pt x="84" y="32"/>
                  <a:pt x="84" y="32"/>
                  <a:pt x="84" y="32"/>
                </a:cubicBezTo>
                <a:cubicBezTo>
                  <a:pt x="83" y="34"/>
                  <a:pt x="81" y="34"/>
                  <a:pt x="80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0" y="37"/>
                  <a:pt x="80" y="38"/>
                </a:cubicBezTo>
                <a:cubicBezTo>
                  <a:pt x="81" y="37"/>
                  <a:pt x="81" y="38"/>
                  <a:pt x="81" y="38"/>
                </a:cubicBezTo>
                <a:cubicBezTo>
                  <a:pt x="82" y="37"/>
                  <a:pt x="80" y="38"/>
                  <a:pt x="81" y="37"/>
                </a:cubicBezTo>
                <a:cubicBezTo>
                  <a:pt x="82" y="37"/>
                  <a:pt x="83" y="35"/>
                  <a:pt x="83" y="36"/>
                </a:cubicBezTo>
                <a:cubicBezTo>
                  <a:pt x="83" y="37"/>
                  <a:pt x="82" y="38"/>
                  <a:pt x="82" y="39"/>
                </a:cubicBezTo>
                <a:cubicBezTo>
                  <a:pt x="82" y="39"/>
                  <a:pt x="83" y="37"/>
                  <a:pt x="83" y="38"/>
                </a:cubicBezTo>
                <a:cubicBezTo>
                  <a:pt x="82" y="39"/>
                  <a:pt x="82" y="39"/>
                  <a:pt x="82" y="39"/>
                </a:cubicBezTo>
                <a:cubicBezTo>
                  <a:pt x="84" y="40"/>
                  <a:pt x="86" y="42"/>
                  <a:pt x="89" y="40"/>
                </a:cubicBezTo>
                <a:cubicBezTo>
                  <a:pt x="89" y="41"/>
                  <a:pt x="89" y="41"/>
                  <a:pt x="90" y="43"/>
                </a:cubicBezTo>
                <a:cubicBezTo>
                  <a:pt x="89" y="42"/>
                  <a:pt x="90" y="42"/>
                  <a:pt x="91" y="42"/>
                </a:cubicBezTo>
                <a:cubicBezTo>
                  <a:pt x="90" y="43"/>
                  <a:pt x="90" y="43"/>
                  <a:pt x="90" y="43"/>
                </a:cubicBezTo>
                <a:cubicBezTo>
                  <a:pt x="90" y="44"/>
                  <a:pt x="92" y="43"/>
                  <a:pt x="93" y="43"/>
                </a:cubicBezTo>
                <a:cubicBezTo>
                  <a:pt x="92" y="44"/>
                  <a:pt x="92" y="44"/>
                  <a:pt x="92" y="44"/>
                </a:cubicBezTo>
                <a:cubicBezTo>
                  <a:pt x="92" y="45"/>
                  <a:pt x="93" y="44"/>
                  <a:pt x="93" y="43"/>
                </a:cubicBezTo>
                <a:cubicBezTo>
                  <a:pt x="93" y="45"/>
                  <a:pt x="93" y="45"/>
                  <a:pt x="93" y="45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5" y="44"/>
                  <a:pt x="94" y="45"/>
                </a:cubicBezTo>
                <a:cubicBezTo>
                  <a:pt x="94" y="45"/>
                  <a:pt x="95" y="45"/>
                  <a:pt x="95" y="44"/>
                </a:cubicBezTo>
                <a:cubicBezTo>
                  <a:pt x="94" y="46"/>
                  <a:pt x="96" y="46"/>
                  <a:pt x="97" y="46"/>
                </a:cubicBezTo>
                <a:cubicBezTo>
                  <a:pt x="97" y="46"/>
                  <a:pt x="97" y="45"/>
                  <a:pt x="98" y="44"/>
                </a:cubicBezTo>
                <a:cubicBezTo>
                  <a:pt x="99" y="43"/>
                  <a:pt x="98" y="45"/>
                  <a:pt x="98" y="44"/>
                </a:cubicBezTo>
                <a:cubicBezTo>
                  <a:pt x="98" y="45"/>
                  <a:pt x="98" y="45"/>
                  <a:pt x="97" y="46"/>
                </a:cubicBezTo>
                <a:cubicBezTo>
                  <a:pt x="97" y="48"/>
                  <a:pt x="100" y="48"/>
                  <a:pt x="101" y="49"/>
                </a:cubicBezTo>
                <a:cubicBezTo>
                  <a:pt x="101" y="49"/>
                  <a:pt x="101" y="48"/>
                  <a:pt x="102" y="48"/>
                </a:cubicBezTo>
                <a:cubicBezTo>
                  <a:pt x="101" y="50"/>
                  <a:pt x="103" y="49"/>
                  <a:pt x="104" y="50"/>
                </a:cubicBezTo>
                <a:cubicBezTo>
                  <a:pt x="104" y="50"/>
                  <a:pt x="106" y="48"/>
                  <a:pt x="106" y="48"/>
                </a:cubicBezTo>
                <a:cubicBezTo>
                  <a:pt x="108" y="47"/>
                  <a:pt x="105" y="50"/>
                  <a:pt x="105" y="51"/>
                </a:cubicBezTo>
                <a:cubicBezTo>
                  <a:pt x="106" y="51"/>
                  <a:pt x="106" y="51"/>
                  <a:pt x="107" y="51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7" y="51"/>
                  <a:pt x="108" y="51"/>
                  <a:pt x="108" y="51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08" y="52"/>
                  <a:pt x="108" y="53"/>
                  <a:pt x="108" y="53"/>
                </a:cubicBezTo>
                <a:cubicBezTo>
                  <a:pt x="109" y="52"/>
                  <a:pt x="109" y="53"/>
                  <a:pt x="110" y="52"/>
                </a:cubicBezTo>
                <a:cubicBezTo>
                  <a:pt x="110" y="52"/>
                  <a:pt x="110" y="52"/>
                  <a:pt x="110" y="52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111" y="52"/>
                  <a:pt x="111" y="52"/>
                  <a:pt x="111" y="52"/>
                </a:cubicBezTo>
                <a:cubicBezTo>
                  <a:pt x="110" y="53"/>
                  <a:pt x="110" y="53"/>
                  <a:pt x="110" y="53"/>
                </a:cubicBezTo>
                <a:cubicBezTo>
                  <a:pt x="110" y="55"/>
                  <a:pt x="111" y="52"/>
                  <a:pt x="111" y="52"/>
                </a:cubicBezTo>
                <a:cubicBezTo>
                  <a:pt x="112" y="52"/>
                  <a:pt x="112" y="53"/>
                  <a:pt x="112" y="53"/>
                </a:cubicBezTo>
                <a:cubicBezTo>
                  <a:pt x="111" y="54"/>
                  <a:pt x="111" y="53"/>
                  <a:pt x="111" y="53"/>
                </a:cubicBezTo>
                <a:cubicBezTo>
                  <a:pt x="110" y="54"/>
                  <a:pt x="111" y="53"/>
                  <a:pt x="111" y="54"/>
                </a:cubicBezTo>
                <a:cubicBezTo>
                  <a:pt x="111" y="54"/>
                  <a:pt x="112" y="53"/>
                  <a:pt x="112" y="53"/>
                </a:cubicBezTo>
                <a:cubicBezTo>
                  <a:pt x="112" y="54"/>
                  <a:pt x="113" y="54"/>
                  <a:pt x="112" y="55"/>
                </a:cubicBezTo>
                <a:cubicBezTo>
                  <a:pt x="113" y="54"/>
                  <a:pt x="113" y="55"/>
                  <a:pt x="114" y="54"/>
                </a:cubicBezTo>
                <a:cubicBezTo>
                  <a:pt x="114" y="54"/>
                  <a:pt x="113" y="53"/>
                  <a:pt x="114" y="52"/>
                </a:cubicBezTo>
                <a:cubicBezTo>
                  <a:pt x="114" y="52"/>
                  <a:pt x="115" y="52"/>
                  <a:pt x="114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114" y="53"/>
                  <a:pt x="115" y="54"/>
                  <a:pt x="115" y="52"/>
                </a:cubicBezTo>
                <a:cubicBezTo>
                  <a:pt x="115" y="54"/>
                  <a:pt x="115" y="54"/>
                  <a:pt x="115" y="54"/>
                </a:cubicBezTo>
                <a:cubicBezTo>
                  <a:pt x="115" y="53"/>
                  <a:pt x="116" y="54"/>
                  <a:pt x="116" y="54"/>
                </a:cubicBezTo>
                <a:cubicBezTo>
                  <a:pt x="116" y="55"/>
                  <a:pt x="114" y="56"/>
                  <a:pt x="115" y="57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7" y="56"/>
                  <a:pt x="117" y="56"/>
                  <a:pt x="116" y="57"/>
                </a:cubicBezTo>
                <a:cubicBezTo>
                  <a:pt x="117" y="58"/>
                  <a:pt x="119" y="54"/>
                  <a:pt x="119" y="56"/>
                </a:cubicBezTo>
                <a:cubicBezTo>
                  <a:pt x="118" y="57"/>
                  <a:pt x="118" y="57"/>
                  <a:pt x="119" y="58"/>
                </a:cubicBezTo>
                <a:cubicBezTo>
                  <a:pt x="119" y="58"/>
                  <a:pt x="119" y="57"/>
                  <a:pt x="119" y="57"/>
                </a:cubicBezTo>
                <a:cubicBezTo>
                  <a:pt x="119" y="56"/>
                  <a:pt x="118" y="58"/>
                  <a:pt x="119" y="57"/>
                </a:cubicBezTo>
                <a:cubicBezTo>
                  <a:pt x="119" y="56"/>
                  <a:pt x="119" y="57"/>
                  <a:pt x="120" y="56"/>
                </a:cubicBezTo>
                <a:cubicBezTo>
                  <a:pt x="119" y="60"/>
                  <a:pt x="122" y="58"/>
                  <a:pt x="122" y="61"/>
                </a:cubicBezTo>
                <a:cubicBezTo>
                  <a:pt x="123" y="59"/>
                  <a:pt x="123" y="60"/>
                  <a:pt x="124" y="60"/>
                </a:cubicBezTo>
                <a:cubicBezTo>
                  <a:pt x="122" y="62"/>
                  <a:pt x="124" y="60"/>
                  <a:pt x="124" y="61"/>
                </a:cubicBezTo>
                <a:cubicBezTo>
                  <a:pt x="125" y="59"/>
                  <a:pt x="125" y="59"/>
                  <a:pt x="125" y="59"/>
                </a:cubicBezTo>
                <a:cubicBezTo>
                  <a:pt x="125" y="61"/>
                  <a:pt x="128" y="57"/>
                  <a:pt x="127" y="60"/>
                </a:cubicBezTo>
                <a:cubicBezTo>
                  <a:pt x="127" y="60"/>
                  <a:pt x="126" y="61"/>
                  <a:pt x="126" y="61"/>
                </a:cubicBezTo>
                <a:cubicBezTo>
                  <a:pt x="126" y="61"/>
                  <a:pt x="126" y="61"/>
                  <a:pt x="126" y="62"/>
                </a:cubicBezTo>
                <a:cubicBezTo>
                  <a:pt x="125" y="62"/>
                  <a:pt x="124" y="62"/>
                  <a:pt x="124" y="61"/>
                </a:cubicBezTo>
                <a:cubicBezTo>
                  <a:pt x="120" y="61"/>
                  <a:pt x="116" y="57"/>
                  <a:pt x="112" y="58"/>
                </a:cubicBezTo>
                <a:cubicBezTo>
                  <a:pt x="112" y="59"/>
                  <a:pt x="112" y="60"/>
                  <a:pt x="111" y="60"/>
                </a:cubicBezTo>
                <a:cubicBezTo>
                  <a:pt x="111" y="60"/>
                  <a:pt x="111" y="60"/>
                  <a:pt x="111" y="60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1" y="61"/>
                  <a:pt x="111" y="59"/>
                  <a:pt x="111" y="59"/>
                </a:cubicBezTo>
                <a:cubicBezTo>
                  <a:pt x="110" y="59"/>
                  <a:pt x="108" y="59"/>
                  <a:pt x="107" y="59"/>
                </a:cubicBezTo>
                <a:cubicBezTo>
                  <a:pt x="106" y="61"/>
                  <a:pt x="106" y="59"/>
                  <a:pt x="106" y="61"/>
                </a:cubicBezTo>
                <a:cubicBezTo>
                  <a:pt x="106" y="60"/>
                  <a:pt x="106" y="60"/>
                  <a:pt x="106" y="60"/>
                </a:cubicBezTo>
                <a:cubicBezTo>
                  <a:pt x="104" y="61"/>
                  <a:pt x="104" y="61"/>
                  <a:pt x="104" y="58"/>
                </a:cubicBezTo>
                <a:cubicBezTo>
                  <a:pt x="100" y="56"/>
                  <a:pt x="95" y="57"/>
                  <a:pt x="91" y="56"/>
                </a:cubicBezTo>
                <a:cubicBezTo>
                  <a:pt x="87" y="56"/>
                  <a:pt x="83" y="58"/>
                  <a:pt x="78" y="58"/>
                </a:cubicBezTo>
                <a:cubicBezTo>
                  <a:pt x="78" y="61"/>
                  <a:pt x="77" y="59"/>
                  <a:pt x="76" y="62"/>
                </a:cubicBezTo>
                <a:cubicBezTo>
                  <a:pt x="76" y="61"/>
                  <a:pt x="76" y="61"/>
                  <a:pt x="76" y="61"/>
                </a:cubicBezTo>
                <a:cubicBezTo>
                  <a:pt x="75" y="62"/>
                  <a:pt x="75" y="61"/>
                  <a:pt x="74" y="59"/>
                </a:cubicBezTo>
                <a:cubicBezTo>
                  <a:pt x="74" y="60"/>
                  <a:pt x="74" y="60"/>
                  <a:pt x="74" y="61"/>
                </a:cubicBezTo>
                <a:cubicBezTo>
                  <a:pt x="74" y="63"/>
                  <a:pt x="74" y="59"/>
                  <a:pt x="73" y="60"/>
                </a:cubicBezTo>
                <a:cubicBezTo>
                  <a:pt x="73" y="59"/>
                  <a:pt x="73" y="61"/>
                  <a:pt x="73" y="60"/>
                </a:cubicBezTo>
                <a:cubicBezTo>
                  <a:pt x="72" y="62"/>
                  <a:pt x="73" y="59"/>
                  <a:pt x="72" y="57"/>
                </a:cubicBezTo>
                <a:cubicBezTo>
                  <a:pt x="70" y="58"/>
                  <a:pt x="68" y="60"/>
                  <a:pt x="66" y="58"/>
                </a:cubicBezTo>
                <a:cubicBezTo>
                  <a:pt x="66" y="58"/>
                  <a:pt x="66" y="60"/>
                  <a:pt x="66" y="60"/>
                </a:cubicBezTo>
                <a:cubicBezTo>
                  <a:pt x="66" y="57"/>
                  <a:pt x="66" y="60"/>
                  <a:pt x="65" y="59"/>
                </a:cubicBezTo>
                <a:cubicBezTo>
                  <a:pt x="65" y="59"/>
                  <a:pt x="66" y="59"/>
                  <a:pt x="66" y="58"/>
                </a:cubicBezTo>
                <a:cubicBezTo>
                  <a:pt x="65" y="57"/>
                  <a:pt x="64" y="59"/>
                  <a:pt x="63" y="57"/>
                </a:cubicBezTo>
                <a:cubicBezTo>
                  <a:pt x="62" y="59"/>
                  <a:pt x="62" y="56"/>
                  <a:pt x="61" y="58"/>
                </a:cubicBezTo>
                <a:cubicBezTo>
                  <a:pt x="61" y="56"/>
                  <a:pt x="61" y="57"/>
                  <a:pt x="61" y="56"/>
                </a:cubicBezTo>
                <a:cubicBezTo>
                  <a:pt x="60" y="59"/>
                  <a:pt x="59" y="55"/>
                  <a:pt x="59" y="57"/>
                </a:cubicBezTo>
                <a:cubicBezTo>
                  <a:pt x="59" y="56"/>
                  <a:pt x="59" y="56"/>
                  <a:pt x="59" y="56"/>
                </a:cubicBezTo>
                <a:cubicBezTo>
                  <a:pt x="57" y="57"/>
                  <a:pt x="54" y="56"/>
                  <a:pt x="52" y="57"/>
                </a:cubicBezTo>
                <a:cubicBezTo>
                  <a:pt x="51" y="57"/>
                  <a:pt x="50" y="54"/>
                  <a:pt x="48" y="56"/>
                </a:cubicBezTo>
                <a:cubicBezTo>
                  <a:pt x="48" y="56"/>
                  <a:pt x="48" y="57"/>
                  <a:pt x="48" y="57"/>
                </a:cubicBezTo>
                <a:cubicBezTo>
                  <a:pt x="48" y="57"/>
                  <a:pt x="48" y="56"/>
                  <a:pt x="48" y="56"/>
                </a:cubicBezTo>
                <a:cubicBezTo>
                  <a:pt x="47" y="57"/>
                  <a:pt x="46" y="55"/>
                  <a:pt x="46" y="55"/>
                </a:cubicBezTo>
                <a:cubicBezTo>
                  <a:pt x="46" y="56"/>
                  <a:pt x="45" y="56"/>
                  <a:pt x="45" y="57"/>
                </a:cubicBezTo>
                <a:cubicBezTo>
                  <a:pt x="45" y="55"/>
                  <a:pt x="43" y="57"/>
                  <a:pt x="42" y="56"/>
                </a:cubicBezTo>
                <a:cubicBezTo>
                  <a:pt x="42" y="59"/>
                  <a:pt x="42" y="57"/>
                  <a:pt x="41" y="58"/>
                </a:cubicBezTo>
                <a:cubicBezTo>
                  <a:pt x="41" y="58"/>
                  <a:pt x="41" y="57"/>
                  <a:pt x="41" y="56"/>
                </a:cubicBezTo>
                <a:cubicBezTo>
                  <a:pt x="41" y="57"/>
                  <a:pt x="40" y="57"/>
                  <a:pt x="39" y="56"/>
                </a:cubicBezTo>
                <a:cubicBezTo>
                  <a:pt x="39" y="56"/>
                  <a:pt x="39" y="58"/>
                  <a:pt x="38" y="57"/>
                </a:cubicBezTo>
                <a:cubicBezTo>
                  <a:pt x="38" y="55"/>
                  <a:pt x="37" y="57"/>
                  <a:pt x="37" y="56"/>
                </a:cubicBezTo>
                <a:cubicBezTo>
                  <a:pt x="37" y="58"/>
                  <a:pt x="36" y="59"/>
                  <a:pt x="36" y="59"/>
                </a:cubicBezTo>
                <a:cubicBezTo>
                  <a:pt x="36" y="56"/>
                  <a:pt x="36" y="56"/>
                  <a:pt x="36" y="56"/>
                </a:cubicBezTo>
                <a:cubicBezTo>
                  <a:pt x="35" y="58"/>
                  <a:pt x="33" y="55"/>
                  <a:pt x="31" y="58"/>
                </a:cubicBezTo>
                <a:cubicBezTo>
                  <a:pt x="31" y="56"/>
                  <a:pt x="31" y="56"/>
                  <a:pt x="31" y="56"/>
                </a:cubicBezTo>
                <a:cubicBezTo>
                  <a:pt x="29" y="58"/>
                  <a:pt x="27" y="56"/>
                  <a:pt x="26" y="59"/>
                </a:cubicBezTo>
                <a:cubicBezTo>
                  <a:pt x="25" y="58"/>
                  <a:pt x="25" y="57"/>
                  <a:pt x="24" y="57"/>
                </a:cubicBezTo>
                <a:cubicBezTo>
                  <a:pt x="23" y="59"/>
                  <a:pt x="23" y="58"/>
                  <a:pt x="23" y="60"/>
                </a:cubicBezTo>
                <a:cubicBezTo>
                  <a:pt x="22" y="60"/>
                  <a:pt x="22" y="59"/>
                  <a:pt x="22" y="59"/>
                </a:cubicBezTo>
                <a:cubicBezTo>
                  <a:pt x="22" y="58"/>
                  <a:pt x="21" y="56"/>
                  <a:pt x="20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9"/>
                  <a:pt x="19" y="60"/>
                  <a:pt x="18" y="59"/>
                </a:cubicBezTo>
                <a:cubicBezTo>
                  <a:pt x="18" y="60"/>
                  <a:pt x="17" y="60"/>
                  <a:pt x="17" y="61"/>
                </a:cubicBezTo>
                <a:cubicBezTo>
                  <a:pt x="17" y="62"/>
                  <a:pt x="17" y="59"/>
                  <a:pt x="17" y="61"/>
                </a:cubicBezTo>
                <a:cubicBezTo>
                  <a:pt x="17" y="59"/>
                  <a:pt x="17" y="59"/>
                  <a:pt x="17" y="59"/>
                </a:cubicBezTo>
                <a:cubicBezTo>
                  <a:pt x="16" y="59"/>
                  <a:pt x="14" y="59"/>
                  <a:pt x="13" y="60"/>
                </a:cubicBezTo>
                <a:cubicBezTo>
                  <a:pt x="13" y="58"/>
                  <a:pt x="11" y="60"/>
                  <a:pt x="11" y="59"/>
                </a:cubicBezTo>
                <a:cubicBezTo>
                  <a:pt x="10" y="60"/>
                  <a:pt x="9" y="59"/>
                  <a:pt x="9" y="61"/>
                </a:cubicBezTo>
                <a:cubicBezTo>
                  <a:pt x="9" y="60"/>
                  <a:pt x="9" y="60"/>
                  <a:pt x="9" y="60"/>
                </a:cubicBezTo>
                <a:cubicBezTo>
                  <a:pt x="8" y="60"/>
                  <a:pt x="7" y="60"/>
                  <a:pt x="7" y="59"/>
                </a:cubicBezTo>
                <a:cubicBezTo>
                  <a:pt x="6" y="59"/>
                  <a:pt x="6" y="60"/>
                  <a:pt x="6" y="61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5" y="62"/>
                  <a:pt x="5" y="63"/>
                </a:cubicBezTo>
                <a:cubicBezTo>
                  <a:pt x="4" y="63"/>
                  <a:pt x="4" y="63"/>
                  <a:pt x="4" y="63"/>
                </a:cubicBezTo>
                <a:cubicBezTo>
                  <a:pt x="4" y="62"/>
                  <a:pt x="5" y="61"/>
                  <a:pt x="5" y="59"/>
                </a:cubicBezTo>
                <a:cubicBezTo>
                  <a:pt x="5" y="59"/>
                  <a:pt x="4" y="62"/>
                  <a:pt x="4" y="60"/>
                </a:cubicBezTo>
                <a:cubicBezTo>
                  <a:pt x="3" y="59"/>
                  <a:pt x="3" y="60"/>
                  <a:pt x="3" y="61"/>
                </a:cubicBezTo>
                <a:cubicBezTo>
                  <a:pt x="3" y="61"/>
                  <a:pt x="2" y="60"/>
                  <a:pt x="3" y="60"/>
                </a:cubicBezTo>
                <a:cubicBezTo>
                  <a:pt x="2" y="60"/>
                  <a:pt x="2" y="60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2"/>
                  <a:pt x="2" y="62"/>
                  <a:pt x="2" y="64"/>
                </a:cubicBezTo>
                <a:cubicBezTo>
                  <a:pt x="2" y="63"/>
                  <a:pt x="2" y="63"/>
                  <a:pt x="2" y="63"/>
                </a:cubicBezTo>
                <a:cubicBezTo>
                  <a:pt x="2" y="64"/>
                  <a:pt x="1" y="65"/>
                  <a:pt x="1" y="63"/>
                </a:cubicBezTo>
                <a:cubicBezTo>
                  <a:pt x="1" y="62"/>
                  <a:pt x="2" y="61"/>
                  <a:pt x="1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1" y="63"/>
                  <a:pt x="1" y="63"/>
                  <a:pt x="1" y="65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5"/>
                  <a:pt x="1" y="65"/>
                  <a:pt x="1" y="65"/>
                </a:cubicBezTo>
                <a:cubicBezTo>
                  <a:pt x="2" y="65"/>
                  <a:pt x="2" y="66"/>
                  <a:pt x="3" y="65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4"/>
                  <a:pt x="3" y="62"/>
                  <a:pt x="4" y="64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5"/>
                  <a:pt x="4" y="65"/>
                  <a:pt x="4" y="65"/>
                </a:cubicBezTo>
                <a:cubicBezTo>
                  <a:pt x="3" y="67"/>
                  <a:pt x="3" y="67"/>
                  <a:pt x="3" y="67"/>
                </a:cubicBezTo>
                <a:cubicBezTo>
                  <a:pt x="4" y="64"/>
                  <a:pt x="5" y="66"/>
                  <a:pt x="5" y="66"/>
                </a:cubicBezTo>
                <a:cubicBezTo>
                  <a:pt x="5" y="66"/>
                  <a:pt x="5" y="66"/>
                  <a:pt x="5" y="66"/>
                </a:cubicBezTo>
                <a:cubicBezTo>
                  <a:pt x="5" y="67"/>
                  <a:pt x="5" y="65"/>
                  <a:pt x="5" y="65"/>
                </a:cubicBezTo>
                <a:cubicBezTo>
                  <a:pt x="5" y="65"/>
                  <a:pt x="5" y="67"/>
                  <a:pt x="5" y="68"/>
                </a:cubicBezTo>
                <a:cubicBezTo>
                  <a:pt x="6" y="68"/>
                  <a:pt x="7" y="66"/>
                  <a:pt x="7" y="68"/>
                </a:cubicBezTo>
                <a:cubicBezTo>
                  <a:pt x="8" y="68"/>
                  <a:pt x="8" y="67"/>
                  <a:pt x="9" y="66"/>
                </a:cubicBezTo>
                <a:cubicBezTo>
                  <a:pt x="9" y="66"/>
                  <a:pt x="9" y="68"/>
                  <a:pt x="9" y="67"/>
                </a:cubicBezTo>
                <a:cubicBezTo>
                  <a:pt x="9" y="68"/>
                  <a:pt x="9" y="69"/>
                  <a:pt x="9" y="70"/>
                </a:cubicBezTo>
                <a:cubicBezTo>
                  <a:pt x="9" y="69"/>
                  <a:pt x="10" y="70"/>
                  <a:pt x="10" y="68"/>
                </a:cubicBezTo>
                <a:cubicBezTo>
                  <a:pt x="10" y="68"/>
                  <a:pt x="11" y="69"/>
                  <a:pt x="12" y="68"/>
                </a:cubicBezTo>
                <a:cubicBezTo>
                  <a:pt x="12" y="68"/>
                  <a:pt x="12" y="70"/>
                  <a:pt x="12" y="70"/>
                </a:cubicBezTo>
                <a:cubicBezTo>
                  <a:pt x="12" y="69"/>
                  <a:pt x="13" y="68"/>
                  <a:pt x="13" y="69"/>
                </a:cubicBezTo>
                <a:cubicBezTo>
                  <a:pt x="13" y="67"/>
                  <a:pt x="13" y="67"/>
                  <a:pt x="13" y="66"/>
                </a:cubicBezTo>
                <a:cubicBezTo>
                  <a:pt x="13" y="66"/>
                  <a:pt x="14" y="65"/>
                  <a:pt x="14" y="65"/>
                </a:cubicBezTo>
                <a:cubicBezTo>
                  <a:pt x="14" y="67"/>
                  <a:pt x="14" y="69"/>
                  <a:pt x="14" y="69"/>
                </a:cubicBezTo>
                <a:cubicBezTo>
                  <a:pt x="14" y="71"/>
                  <a:pt x="13" y="69"/>
                  <a:pt x="13" y="71"/>
                </a:cubicBezTo>
                <a:cubicBezTo>
                  <a:pt x="13" y="73"/>
                  <a:pt x="12" y="73"/>
                  <a:pt x="12" y="72"/>
                </a:cubicBezTo>
                <a:cubicBezTo>
                  <a:pt x="11" y="74"/>
                  <a:pt x="12" y="72"/>
                  <a:pt x="12" y="74"/>
                </a:cubicBezTo>
                <a:cubicBezTo>
                  <a:pt x="12" y="74"/>
                  <a:pt x="13" y="73"/>
                  <a:pt x="13" y="73"/>
                </a:cubicBezTo>
                <a:cubicBezTo>
                  <a:pt x="13" y="72"/>
                  <a:pt x="13" y="71"/>
                  <a:pt x="14" y="71"/>
                </a:cubicBezTo>
                <a:cubicBezTo>
                  <a:pt x="14" y="69"/>
                  <a:pt x="14" y="72"/>
                  <a:pt x="14" y="72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3"/>
                  <a:pt x="15" y="72"/>
                  <a:pt x="15" y="72"/>
                </a:cubicBezTo>
                <a:cubicBezTo>
                  <a:pt x="15" y="75"/>
                  <a:pt x="14" y="73"/>
                  <a:pt x="14" y="74"/>
                </a:cubicBezTo>
                <a:cubicBezTo>
                  <a:pt x="14" y="76"/>
                  <a:pt x="14" y="76"/>
                  <a:pt x="14" y="76"/>
                </a:cubicBezTo>
                <a:cubicBezTo>
                  <a:pt x="15" y="76"/>
                  <a:pt x="15" y="74"/>
                  <a:pt x="15" y="75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5"/>
                  <a:pt x="15" y="75"/>
                  <a:pt x="15" y="75"/>
                </a:cubicBezTo>
                <a:cubicBezTo>
                  <a:pt x="15" y="74"/>
                  <a:pt x="15" y="72"/>
                  <a:pt x="15" y="73"/>
                </a:cubicBezTo>
                <a:cubicBezTo>
                  <a:pt x="15" y="70"/>
                  <a:pt x="15" y="72"/>
                  <a:pt x="16" y="72"/>
                </a:cubicBezTo>
                <a:cubicBezTo>
                  <a:pt x="16" y="70"/>
                  <a:pt x="16" y="72"/>
                  <a:pt x="16" y="71"/>
                </a:cubicBezTo>
                <a:cubicBezTo>
                  <a:pt x="16" y="69"/>
                  <a:pt x="16" y="69"/>
                  <a:pt x="17" y="69"/>
                </a:cubicBezTo>
                <a:cubicBezTo>
                  <a:pt x="17" y="69"/>
                  <a:pt x="17" y="71"/>
                  <a:pt x="17" y="72"/>
                </a:cubicBezTo>
                <a:cubicBezTo>
                  <a:pt x="17" y="72"/>
                  <a:pt x="16" y="72"/>
                  <a:pt x="16" y="71"/>
                </a:cubicBezTo>
                <a:cubicBezTo>
                  <a:pt x="16" y="73"/>
                  <a:pt x="16" y="74"/>
                  <a:pt x="16" y="75"/>
                </a:cubicBezTo>
                <a:cubicBezTo>
                  <a:pt x="16" y="76"/>
                  <a:pt x="17" y="74"/>
                  <a:pt x="17" y="74"/>
                </a:cubicBezTo>
                <a:cubicBezTo>
                  <a:pt x="17" y="74"/>
                  <a:pt x="17" y="72"/>
                  <a:pt x="17" y="72"/>
                </a:cubicBezTo>
                <a:cubicBezTo>
                  <a:pt x="18" y="68"/>
                  <a:pt x="17" y="75"/>
                  <a:pt x="18" y="74"/>
                </a:cubicBezTo>
                <a:cubicBezTo>
                  <a:pt x="18" y="72"/>
                  <a:pt x="19" y="71"/>
                  <a:pt x="19" y="68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69"/>
                  <a:pt x="19" y="68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19" y="73"/>
                  <a:pt x="19" y="75"/>
                  <a:pt x="20" y="75"/>
                </a:cubicBezTo>
                <a:cubicBezTo>
                  <a:pt x="20" y="75"/>
                  <a:pt x="20" y="74"/>
                  <a:pt x="20" y="73"/>
                </a:cubicBezTo>
                <a:cubicBezTo>
                  <a:pt x="20" y="74"/>
                  <a:pt x="20" y="75"/>
                  <a:pt x="20" y="75"/>
                </a:cubicBezTo>
                <a:cubicBezTo>
                  <a:pt x="20" y="74"/>
                  <a:pt x="20" y="72"/>
                  <a:pt x="21" y="72"/>
                </a:cubicBezTo>
                <a:cubicBezTo>
                  <a:pt x="21" y="72"/>
                  <a:pt x="21" y="74"/>
                  <a:pt x="21" y="74"/>
                </a:cubicBezTo>
                <a:cubicBezTo>
                  <a:pt x="21" y="76"/>
                  <a:pt x="21" y="76"/>
                  <a:pt x="21" y="76"/>
                </a:cubicBezTo>
                <a:cubicBezTo>
                  <a:pt x="21" y="74"/>
                  <a:pt x="21" y="76"/>
                  <a:pt x="21" y="76"/>
                </a:cubicBezTo>
                <a:cubicBezTo>
                  <a:pt x="21" y="75"/>
                  <a:pt x="21" y="73"/>
                  <a:pt x="22" y="72"/>
                </a:cubicBezTo>
                <a:cubicBezTo>
                  <a:pt x="22" y="72"/>
                  <a:pt x="22" y="73"/>
                  <a:pt x="22" y="73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3"/>
                  <a:pt x="22" y="76"/>
                  <a:pt x="22" y="76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5"/>
                  <a:pt x="22" y="75"/>
                  <a:pt x="22" y="76"/>
                </a:cubicBezTo>
                <a:cubicBezTo>
                  <a:pt x="22" y="75"/>
                  <a:pt x="23" y="75"/>
                  <a:pt x="23" y="75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5"/>
                  <a:pt x="23" y="73"/>
                  <a:pt x="24" y="75"/>
                </a:cubicBezTo>
                <a:cubicBezTo>
                  <a:pt x="24" y="73"/>
                  <a:pt x="23" y="75"/>
                  <a:pt x="23" y="74"/>
                </a:cubicBezTo>
                <a:cubicBezTo>
                  <a:pt x="23" y="72"/>
                  <a:pt x="23" y="72"/>
                  <a:pt x="24" y="72"/>
                </a:cubicBezTo>
                <a:cubicBezTo>
                  <a:pt x="23" y="74"/>
                  <a:pt x="24" y="72"/>
                  <a:pt x="24" y="72"/>
                </a:cubicBezTo>
                <a:cubicBezTo>
                  <a:pt x="24" y="73"/>
                  <a:pt x="25" y="74"/>
                  <a:pt x="25" y="74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5"/>
                  <a:pt x="25" y="72"/>
                  <a:pt x="26" y="73"/>
                </a:cubicBezTo>
                <a:cubicBezTo>
                  <a:pt x="25" y="74"/>
                  <a:pt x="25" y="75"/>
                  <a:pt x="26" y="75"/>
                </a:cubicBezTo>
                <a:cubicBezTo>
                  <a:pt x="25" y="73"/>
                  <a:pt x="26" y="73"/>
                  <a:pt x="26" y="71"/>
                </a:cubicBezTo>
                <a:cubicBezTo>
                  <a:pt x="27" y="72"/>
                  <a:pt x="26" y="74"/>
                  <a:pt x="26" y="75"/>
                </a:cubicBezTo>
                <a:cubicBezTo>
                  <a:pt x="26" y="74"/>
                  <a:pt x="26" y="77"/>
                  <a:pt x="27" y="74"/>
                </a:cubicBezTo>
                <a:cubicBezTo>
                  <a:pt x="26" y="74"/>
                  <a:pt x="27" y="73"/>
                  <a:pt x="27" y="72"/>
                </a:cubicBezTo>
                <a:cubicBezTo>
                  <a:pt x="27" y="72"/>
                  <a:pt x="27" y="73"/>
                  <a:pt x="27" y="74"/>
                </a:cubicBezTo>
                <a:cubicBezTo>
                  <a:pt x="27" y="74"/>
                  <a:pt x="28" y="72"/>
                  <a:pt x="27" y="71"/>
                </a:cubicBezTo>
                <a:cubicBezTo>
                  <a:pt x="28" y="72"/>
                  <a:pt x="28" y="70"/>
                  <a:pt x="28" y="71"/>
                </a:cubicBezTo>
                <a:cubicBezTo>
                  <a:pt x="28" y="72"/>
                  <a:pt x="28" y="72"/>
                  <a:pt x="28" y="73"/>
                </a:cubicBezTo>
                <a:cubicBezTo>
                  <a:pt x="29" y="73"/>
                  <a:pt x="28" y="69"/>
                  <a:pt x="29" y="69"/>
                </a:cubicBezTo>
                <a:cubicBezTo>
                  <a:pt x="29" y="68"/>
                  <a:pt x="29" y="66"/>
                  <a:pt x="30" y="65"/>
                </a:cubicBezTo>
                <a:cubicBezTo>
                  <a:pt x="30" y="65"/>
                  <a:pt x="29" y="66"/>
                  <a:pt x="29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70"/>
                  <a:pt x="29" y="71"/>
                  <a:pt x="29" y="73"/>
                </a:cubicBezTo>
                <a:cubicBezTo>
                  <a:pt x="29" y="72"/>
                  <a:pt x="29" y="72"/>
                  <a:pt x="29" y="72"/>
                </a:cubicBezTo>
                <a:cubicBezTo>
                  <a:pt x="29" y="73"/>
                  <a:pt x="29" y="74"/>
                  <a:pt x="29" y="75"/>
                </a:cubicBezTo>
                <a:cubicBezTo>
                  <a:pt x="29" y="73"/>
                  <a:pt x="30" y="74"/>
                  <a:pt x="30" y="74"/>
                </a:cubicBezTo>
                <a:cubicBezTo>
                  <a:pt x="30" y="73"/>
                  <a:pt x="30" y="74"/>
                  <a:pt x="30" y="73"/>
                </a:cubicBezTo>
                <a:cubicBezTo>
                  <a:pt x="30" y="73"/>
                  <a:pt x="30" y="71"/>
                  <a:pt x="31" y="71"/>
                </a:cubicBezTo>
                <a:cubicBezTo>
                  <a:pt x="30" y="72"/>
                  <a:pt x="31" y="73"/>
                  <a:pt x="31" y="74"/>
                </a:cubicBezTo>
                <a:cubicBezTo>
                  <a:pt x="31" y="75"/>
                  <a:pt x="31" y="73"/>
                  <a:pt x="31" y="73"/>
                </a:cubicBezTo>
                <a:cubicBezTo>
                  <a:pt x="31" y="74"/>
                  <a:pt x="31" y="74"/>
                  <a:pt x="31" y="74"/>
                </a:cubicBezTo>
                <a:cubicBezTo>
                  <a:pt x="32" y="74"/>
                  <a:pt x="34" y="74"/>
                  <a:pt x="35" y="71"/>
                </a:cubicBezTo>
                <a:cubicBezTo>
                  <a:pt x="35" y="72"/>
                  <a:pt x="35" y="73"/>
                  <a:pt x="36" y="74"/>
                </a:cubicBezTo>
                <a:cubicBezTo>
                  <a:pt x="36" y="73"/>
                  <a:pt x="36" y="72"/>
                  <a:pt x="36" y="72"/>
                </a:cubicBezTo>
                <a:cubicBezTo>
                  <a:pt x="36" y="74"/>
                  <a:pt x="36" y="74"/>
                  <a:pt x="36" y="74"/>
                </a:cubicBezTo>
                <a:cubicBezTo>
                  <a:pt x="37" y="75"/>
                  <a:pt x="37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8" y="75"/>
                  <a:pt x="38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40" y="74"/>
                  <a:pt x="40" y="74"/>
                  <a:pt x="41" y="73"/>
                </a:cubicBezTo>
                <a:cubicBezTo>
                  <a:pt x="41" y="73"/>
                  <a:pt x="41" y="72"/>
                  <a:pt x="41" y="71"/>
                </a:cubicBezTo>
                <a:cubicBezTo>
                  <a:pt x="41" y="69"/>
                  <a:pt x="41" y="71"/>
                  <a:pt x="41" y="70"/>
                </a:cubicBezTo>
                <a:cubicBezTo>
                  <a:pt x="41" y="71"/>
                  <a:pt x="42" y="72"/>
                  <a:pt x="41" y="72"/>
                </a:cubicBezTo>
                <a:cubicBezTo>
                  <a:pt x="42" y="75"/>
                  <a:pt x="43" y="73"/>
                  <a:pt x="44" y="73"/>
                </a:cubicBezTo>
                <a:cubicBezTo>
                  <a:pt x="44" y="72"/>
                  <a:pt x="44" y="72"/>
                  <a:pt x="44" y="72"/>
                </a:cubicBezTo>
                <a:cubicBezTo>
                  <a:pt x="45" y="74"/>
                  <a:pt x="46" y="72"/>
                  <a:pt x="46" y="73"/>
                </a:cubicBezTo>
                <a:cubicBezTo>
                  <a:pt x="46" y="72"/>
                  <a:pt x="47" y="70"/>
                  <a:pt x="47" y="70"/>
                </a:cubicBezTo>
                <a:cubicBezTo>
                  <a:pt x="47" y="68"/>
                  <a:pt x="47" y="72"/>
                  <a:pt x="47" y="73"/>
                </a:cubicBezTo>
                <a:cubicBezTo>
                  <a:pt x="47" y="72"/>
                  <a:pt x="48" y="72"/>
                  <a:pt x="48" y="72"/>
                </a:cubicBezTo>
                <a:cubicBezTo>
                  <a:pt x="48" y="73"/>
                  <a:pt x="48" y="73"/>
                  <a:pt x="48" y="73"/>
                </a:cubicBezTo>
                <a:cubicBezTo>
                  <a:pt x="48" y="72"/>
                  <a:pt x="49" y="71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49" y="72"/>
                  <a:pt x="49" y="73"/>
                  <a:pt x="49" y="73"/>
                </a:cubicBezTo>
                <a:cubicBezTo>
                  <a:pt x="50" y="72"/>
                  <a:pt x="50" y="73"/>
                  <a:pt x="50" y="71"/>
                </a:cubicBezTo>
                <a:cubicBezTo>
                  <a:pt x="50" y="72"/>
                  <a:pt x="50" y="72"/>
                  <a:pt x="50" y="72"/>
                </a:cubicBezTo>
                <a:cubicBezTo>
                  <a:pt x="50" y="71"/>
                  <a:pt x="50" y="71"/>
                  <a:pt x="50" y="71"/>
                </a:cubicBezTo>
                <a:cubicBezTo>
                  <a:pt x="51" y="71"/>
                  <a:pt x="51" y="71"/>
                  <a:pt x="51" y="71"/>
                </a:cubicBezTo>
                <a:cubicBezTo>
                  <a:pt x="50" y="73"/>
                  <a:pt x="50" y="73"/>
                  <a:pt x="50" y="73"/>
                </a:cubicBezTo>
                <a:cubicBezTo>
                  <a:pt x="51" y="74"/>
                  <a:pt x="51" y="72"/>
                  <a:pt x="51" y="71"/>
                </a:cubicBezTo>
                <a:cubicBezTo>
                  <a:pt x="51" y="70"/>
                  <a:pt x="51" y="71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1" y="73"/>
                  <a:pt x="51" y="72"/>
                  <a:pt x="51" y="73"/>
                </a:cubicBezTo>
                <a:cubicBezTo>
                  <a:pt x="51" y="73"/>
                  <a:pt x="51" y="71"/>
                  <a:pt x="52" y="72"/>
                </a:cubicBezTo>
                <a:cubicBezTo>
                  <a:pt x="52" y="72"/>
                  <a:pt x="52" y="72"/>
                  <a:pt x="52" y="73"/>
                </a:cubicBezTo>
                <a:cubicBezTo>
                  <a:pt x="52" y="72"/>
                  <a:pt x="53" y="72"/>
                  <a:pt x="53" y="72"/>
                </a:cubicBezTo>
                <a:cubicBezTo>
                  <a:pt x="53" y="71"/>
                  <a:pt x="52" y="71"/>
                  <a:pt x="52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71"/>
                  <a:pt x="53" y="71"/>
                  <a:pt x="53" y="71"/>
                </a:cubicBezTo>
                <a:cubicBezTo>
                  <a:pt x="53" y="70"/>
                  <a:pt x="53" y="71"/>
                  <a:pt x="53" y="69"/>
                </a:cubicBezTo>
                <a:cubicBezTo>
                  <a:pt x="53" y="71"/>
                  <a:pt x="53" y="71"/>
                  <a:pt x="53" y="71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1"/>
                  <a:pt x="54" y="73"/>
                  <a:pt x="54" y="73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5" y="72"/>
                  <a:pt x="55" y="73"/>
                </a:cubicBezTo>
                <a:cubicBezTo>
                  <a:pt x="56" y="74"/>
                  <a:pt x="56" y="69"/>
                  <a:pt x="57" y="70"/>
                </a:cubicBezTo>
                <a:cubicBezTo>
                  <a:pt x="56" y="72"/>
                  <a:pt x="56" y="72"/>
                  <a:pt x="57" y="73"/>
                </a:cubicBezTo>
                <a:cubicBezTo>
                  <a:pt x="57" y="73"/>
                  <a:pt x="57" y="72"/>
                  <a:pt x="57" y="72"/>
                </a:cubicBezTo>
                <a:cubicBezTo>
                  <a:pt x="57" y="71"/>
                  <a:pt x="57" y="73"/>
                  <a:pt x="56" y="72"/>
                </a:cubicBezTo>
                <a:cubicBezTo>
                  <a:pt x="56" y="71"/>
                  <a:pt x="57" y="71"/>
                  <a:pt x="57" y="71"/>
                </a:cubicBezTo>
                <a:cubicBezTo>
                  <a:pt x="57" y="75"/>
                  <a:pt x="59" y="72"/>
                  <a:pt x="59" y="74"/>
                </a:cubicBezTo>
                <a:cubicBezTo>
                  <a:pt x="60" y="72"/>
                  <a:pt x="60" y="73"/>
                  <a:pt x="60" y="72"/>
                </a:cubicBezTo>
                <a:cubicBezTo>
                  <a:pt x="60" y="75"/>
                  <a:pt x="61" y="72"/>
                  <a:pt x="61" y="73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2"/>
                  <a:pt x="62" y="68"/>
                  <a:pt x="62" y="71"/>
                </a:cubicBezTo>
                <a:cubicBezTo>
                  <a:pt x="62" y="71"/>
                  <a:pt x="62" y="72"/>
                  <a:pt x="62" y="73"/>
                </a:cubicBezTo>
                <a:cubicBezTo>
                  <a:pt x="62" y="75"/>
                  <a:pt x="63" y="71"/>
                  <a:pt x="63" y="73"/>
                </a:cubicBezTo>
                <a:cubicBezTo>
                  <a:pt x="63" y="72"/>
                  <a:pt x="63" y="71"/>
                  <a:pt x="64" y="70"/>
                </a:cubicBezTo>
                <a:cubicBezTo>
                  <a:pt x="64" y="71"/>
                  <a:pt x="64" y="72"/>
                  <a:pt x="64" y="73"/>
                </a:cubicBezTo>
                <a:cubicBezTo>
                  <a:pt x="64" y="72"/>
                  <a:pt x="65" y="72"/>
                  <a:pt x="65" y="72"/>
                </a:cubicBezTo>
                <a:cubicBezTo>
                  <a:pt x="65" y="73"/>
                  <a:pt x="65" y="73"/>
                  <a:pt x="65" y="73"/>
                </a:cubicBezTo>
                <a:cubicBezTo>
                  <a:pt x="65" y="74"/>
                  <a:pt x="65" y="73"/>
                  <a:pt x="66" y="72"/>
                </a:cubicBezTo>
                <a:cubicBezTo>
                  <a:pt x="66" y="74"/>
                  <a:pt x="67" y="73"/>
                  <a:pt x="67" y="74"/>
                </a:cubicBezTo>
                <a:cubicBezTo>
                  <a:pt x="67" y="72"/>
                  <a:pt x="68" y="75"/>
                  <a:pt x="68" y="72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2"/>
                  <a:pt x="68" y="71"/>
                  <a:pt x="69" y="71"/>
                </a:cubicBezTo>
                <a:cubicBezTo>
                  <a:pt x="69" y="72"/>
                  <a:pt x="69" y="72"/>
                  <a:pt x="69" y="72"/>
                </a:cubicBezTo>
                <a:cubicBezTo>
                  <a:pt x="68" y="74"/>
                  <a:pt x="69" y="73"/>
                  <a:pt x="69" y="74"/>
                </a:cubicBezTo>
                <a:cubicBezTo>
                  <a:pt x="69" y="72"/>
                  <a:pt x="69" y="74"/>
                  <a:pt x="69" y="73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2"/>
                  <a:pt x="70" y="71"/>
                  <a:pt x="70" y="71"/>
                </a:cubicBezTo>
                <a:cubicBezTo>
                  <a:pt x="71" y="71"/>
                  <a:pt x="70" y="73"/>
                  <a:pt x="70" y="73"/>
                </a:cubicBezTo>
                <a:cubicBezTo>
                  <a:pt x="70" y="74"/>
                  <a:pt x="71" y="73"/>
                  <a:pt x="71" y="73"/>
                </a:cubicBezTo>
                <a:cubicBezTo>
                  <a:pt x="71" y="73"/>
                  <a:pt x="71" y="73"/>
                  <a:pt x="71" y="72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3"/>
                  <a:pt x="72" y="73"/>
                </a:cubicBezTo>
                <a:cubicBezTo>
                  <a:pt x="73" y="74"/>
                  <a:pt x="74" y="73"/>
                  <a:pt x="75" y="72"/>
                </a:cubicBezTo>
                <a:cubicBezTo>
                  <a:pt x="75" y="73"/>
                  <a:pt x="75" y="73"/>
                  <a:pt x="75" y="73"/>
                </a:cubicBezTo>
                <a:cubicBezTo>
                  <a:pt x="75" y="72"/>
                  <a:pt x="75" y="71"/>
                  <a:pt x="75" y="72"/>
                </a:cubicBezTo>
                <a:cubicBezTo>
                  <a:pt x="76" y="72"/>
                  <a:pt x="75" y="73"/>
                  <a:pt x="76" y="73"/>
                </a:cubicBezTo>
                <a:cubicBezTo>
                  <a:pt x="76" y="74"/>
                  <a:pt x="76" y="72"/>
                  <a:pt x="76" y="72"/>
                </a:cubicBezTo>
                <a:cubicBezTo>
                  <a:pt x="76" y="74"/>
                  <a:pt x="77" y="71"/>
                  <a:pt x="78" y="72"/>
                </a:cubicBezTo>
                <a:cubicBezTo>
                  <a:pt x="78" y="72"/>
                  <a:pt x="78" y="73"/>
                  <a:pt x="78" y="74"/>
                </a:cubicBezTo>
                <a:cubicBezTo>
                  <a:pt x="78" y="73"/>
                  <a:pt x="79" y="72"/>
                  <a:pt x="80" y="71"/>
                </a:cubicBezTo>
                <a:cubicBezTo>
                  <a:pt x="79" y="71"/>
                  <a:pt x="79" y="72"/>
                  <a:pt x="79" y="72"/>
                </a:cubicBezTo>
                <a:cubicBezTo>
                  <a:pt x="80" y="72"/>
                  <a:pt x="80" y="72"/>
                  <a:pt x="80" y="71"/>
                </a:cubicBezTo>
                <a:cubicBezTo>
                  <a:pt x="80" y="70"/>
                  <a:pt x="80" y="72"/>
                  <a:pt x="80" y="71"/>
                </a:cubicBezTo>
                <a:cubicBezTo>
                  <a:pt x="80" y="70"/>
                  <a:pt x="81" y="69"/>
                  <a:pt x="81" y="69"/>
                </a:cubicBezTo>
                <a:cubicBezTo>
                  <a:pt x="81" y="70"/>
                  <a:pt x="81" y="70"/>
                  <a:pt x="81" y="70"/>
                </a:cubicBezTo>
                <a:cubicBezTo>
                  <a:pt x="81" y="70"/>
                  <a:pt x="81" y="69"/>
                  <a:pt x="82" y="69"/>
                </a:cubicBezTo>
                <a:cubicBezTo>
                  <a:pt x="82" y="70"/>
                  <a:pt x="81" y="69"/>
                  <a:pt x="81" y="70"/>
                </a:cubicBezTo>
                <a:cubicBezTo>
                  <a:pt x="81" y="72"/>
                  <a:pt x="82" y="72"/>
                  <a:pt x="82" y="72"/>
                </a:cubicBezTo>
                <a:cubicBezTo>
                  <a:pt x="83" y="70"/>
                  <a:pt x="83" y="70"/>
                  <a:pt x="83" y="70"/>
                </a:cubicBezTo>
                <a:cubicBezTo>
                  <a:pt x="83" y="70"/>
                  <a:pt x="83" y="72"/>
                  <a:pt x="83" y="72"/>
                </a:cubicBezTo>
                <a:cubicBezTo>
                  <a:pt x="84" y="68"/>
                  <a:pt x="84" y="68"/>
                  <a:pt x="84" y="68"/>
                </a:cubicBezTo>
                <a:cubicBezTo>
                  <a:pt x="84" y="68"/>
                  <a:pt x="84" y="70"/>
                  <a:pt x="84" y="70"/>
                </a:cubicBezTo>
                <a:cubicBezTo>
                  <a:pt x="85" y="70"/>
                  <a:pt x="85" y="68"/>
                  <a:pt x="86" y="66"/>
                </a:cubicBezTo>
                <a:cubicBezTo>
                  <a:pt x="86" y="67"/>
                  <a:pt x="87" y="66"/>
                  <a:pt x="87" y="66"/>
                </a:cubicBezTo>
                <a:cubicBezTo>
                  <a:pt x="87" y="67"/>
                  <a:pt x="87" y="66"/>
                  <a:pt x="86" y="67"/>
                </a:cubicBezTo>
                <a:cubicBezTo>
                  <a:pt x="87" y="68"/>
                  <a:pt x="87" y="68"/>
                  <a:pt x="87" y="68"/>
                </a:cubicBezTo>
                <a:cubicBezTo>
                  <a:pt x="86" y="68"/>
                  <a:pt x="87" y="70"/>
                  <a:pt x="86" y="71"/>
                </a:cubicBezTo>
                <a:cubicBezTo>
                  <a:pt x="87" y="70"/>
                  <a:pt x="87" y="71"/>
                  <a:pt x="88" y="71"/>
                </a:cubicBezTo>
                <a:cubicBezTo>
                  <a:pt x="88" y="69"/>
                  <a:pt x="89" y="70"/>
                  <a:pt x="89" y="68"/>
                </a:cubicBezTo>
                <a:cubicBezTo>
                  <a:pt x="90" y="68"/>
                  <a:pt x="89" y="70"/>
                  <a:pt x="89" y="70"/>
                </a:cubicBezTo>
                <a:cubicBezTo>
                  <a:pt x="90" y="70"/>
                  <a:pt x="91" y="70"/>
                  <a:pt x="91" y="70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0"/>
                  <a:pt x="92" y="71"/>
                  <a:pt x="93" y="69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71"/>
                  <a:pt x="93" y="67"/>
                  <a:pt x="94" y="69"/>
                </a:cubicBezTo>
                <a:cubicBezTo>
                  <a:pt x="94" y="70"/>
                  <a:pt x="94" y="70"/>
                  <a:pt x="94" y="70"/>
                </a:cubicBezTo>
                <a:cubicBezTo>
                  <a:pt x="94" y="69"/>
                  <a:pt x="94" y="71"/>
                  <a:pt x="95" y="69"/>
                </a:cubicBezTo>
                <a:cubicBezTo>
                  <a:pt x="95" y="70"/>
                  <a:pt x="95" y="70"/>
                  <a:pt x="95" y="70"/>
                </a:cubicBezTo>
                <a:cubicBezTo>
                  <a:pt x="95" y="70"/>
                  <a:pt x="96" y="70"/>
                  <a:pt x="96" y="68"/>
                </a:cubicBezTo>
                <a:cubicBezTo>
                  <a:pt x="96" y="70"/>
                  <a:pt x="96" y="70"/>
                  <a:pt x="96" y="70"/>
                </a:cubicBezTo>
                <a:cubicBezTo>
                  <a:pt x="96" y="71"/>
                  <a:pt x="96" y="68"/>
                  <a:pt x="97" y="69"/>
                </a:cubicBezTo>
                <a:cubicBezTo>
                  <a:pt x="97" y="69"/>
                  <a:pt x="97" y="70"/>
                  <a:pt x="97" y="70"/>
                </a:cubicBezTo>
                <a:cubicBezTo>
                  <a:pt x="97" y="69"/>
                  <a:pt x="98" y="69"/>
                  <a:pt x="98" y="69"/>
                </a:cubicBezTo>
                <a:cubicBezTo>
                  <a:pt x="98" y="70"/>
                  <a:pt x="98" y="70"/>
                  <a:pt x="98" y="71"/>
                </a:cubicBezTo>
                <a:cubicBezTo>
                  <a:pt x="100" y="71"/>
                  <a:pt x="102" y="71"/>
                  <a:pt x="105" y="70"/>
                </a:cubicBezTo>
                <a:cubicBezTo>
                  <a:pt x="105" y="72"/>
                  <a:pt x="104" y="71"/>
                  <a:pt x="104" y="73"/>
                </a:cubicBezTo>
                <a:cubicBezTo>
                  <a:pt x="104" y="71"/>
                  <a:pt x="105" y="72"/>
                  <a:pt x="105" y="71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06" y="71"/>
                  <a:pt x="106" y="73"/>
                  <a:pt x="106" y="72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6" y="70"/>
                  <a:pt x="106" y="74"/>
                  <a:pt x="107" y="72"/>
                </a:cubicBezTo>
                <a:cubicBezTo>
                  <a:pt x="107" y="73"/>
                  <a:pt x="107" y="73"/>
                  <a:pt x="107" y="73"/>
                </a:cubicBezTo>
                <a:cubicBezTo>
                  <a:pt x="108" y="71"/>
                  <a:pt x="107" y="74"/>
                  <a:pt x="108" y="72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108" y="73"/>
                  <a:pt x="109" y="70"/>
                  <a:pt x="109" y="72"/>
                </a:cubicBezTo>
                <a:cubicBezTo>
                  <a:pt x="110" y="72"/>
                  <a:pt x="110" y="71"/>
                  <a:pt x="110" y="70"/>
                </a:cubicBezTo>
                <a:cubicBezTo>
                  <a:pt x="110" y="70"/>
                  <a:pt x="110" y="71"/>
                  <a:pt x="110" y="72"/>
                </a:cubicBezTo>
                <a:cubicBezTo>
                  <a:pt x="112" y="71"/>
                  <a:pt x="114" y="72"/>
                  <a:pt x="115" y="70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6" y="69"/>
                  <a:pt x="117" y="73"/>
                  <a:pt x="118" y="69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8" y="68"/>
                  <a:pt x="118" y="69"/>
                  <a:pt x="118" y="70"/>
                </a:cubicBezTo>
                <a:cubicBezTo>
                  <a:pt x="119" y="69"/>
                  <a:pt x="119" y="70"/>
                  <a:pt x="120" y="68"/>
                </a:cubicBezTo>
                <a:cubicBezTo>
                  <a:pt x="120" y="69"/>
                  <a:pt x="119" y="69"/>
                  <a:pt x="119" y="70"/>
                </a:cubicBezTo>
                <a:cubicBezTo>
                  <a:pt x="120" y="70"/>
                  <a:pt x="120" y="68"/>
                  <a:pt x="121" y="68"/>
                </a:cubicBezTo>
                <a:cubicBezTo>
                  <a:pt x="121" y="69"/>
                  <a:pt x="121" y="69"/>
                  <a:pt x="121" y="69"/>
                </a:cubicBezTo>
                <a:cubicBezTo>
                  <a:pt x="121" y="70"/>
                  <a:pt x="122" y="71"/>
                  <a:pt x="123" y="72"/>
                </a:cubicBezTo>
                <a:cubicBezTo>
                  <a:pt x="123" y="72"/>
                  <a:pt x="122" y="73"/>
                  <a:pt x="123" y="74"/>
                </a:cubicBezTo>
                <a:cubicBezTo>
                  <a:pt x="122" y="74"/>
                  <a:pt x="122" y="72"/>
                  <a:pt x="121" y="72"/>
                </a:cubicBezTo>
                <a:cubicBezTo>
                  <a:pt x="120" y="73"/>
                  <a:pt x="119" y="73"/>
                  <a:pt x="119" y="74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4"/>
                  <a:pt x="116" y="74"/>
                  <a:pt x="117" y="76"/>
                </a:cubicBezTo>
                <a:cubicBezTo>
                  <a:pt x="116" y="76"/>
                  <a:pt x="116" y="75"/>
                  <a:pt x="116" y="75"/>
                </a:cubicBezTo>
                <a:cubicBezTo>
                  <a:pt x="115" y="75"/>
                  <a:pt x="117" y="78"/>
                  <a:pt x="116" y="77"/>
                </a:cubicBezTo>
                <a:cubicBezTo>
                  <a:pt x="115" y="76"/>
                  <a:pt x="115" y="76"/>
                  <a:pt x="115" y="76"/>
                </a:cubicBezTo>
                <a:cubicBezTo>
                  <a:pt x="115" y="77"/>
                  <a:pt x="114" y="75"/>
                  <a:pt x="114" y="77"/>
                </a:cubicBezTo>
                <a:cubicBezTo>
                  <a:pt x="114" y="77"/>
                  <a:pt x="114" y="76"/>
                  <a:pt x="114" y="76"/>
                </a:cubicBezTo>
                <a:cubicBezTo>
                  <a:pt x="113" y="77"/>
                  <a:pt x="113" y="77"/>
                  <a:pt x="113" y="78"/>
                </a:cubicBezTo>
                <a:cubicBezTo>
                  <a:pt x="112" y="78"/>
                  <a:pt x="112" y="77"/>
                  <a:pt x="112" y="77"/>
                </a:cubicBezTo>
                <a:cubicBezTo>
                  <a:pt x="111" y="76"/>
                  <a:pt x="112" y="79"/>
                  <a:pt x="111" y="78"/>
                </a:cubicBezTo>
                <a:cubicBezTo>
                  <a:pt x="111" y="78"/>
                  <a:pt x="111" y="78"/>
                  <a:pt x="111" y="78"/>
                </a:cubicBezTo>
                <a:cubicBezTo>
                  <a:pt x="111" y="79"/>
                  <a:pt x="110" y="79"/>
                  <a:pt x="110" y="79"/>
                </a:cubicBezTo>
                <a:cubicBezTo>
                  <a:pt x="109" y="79"/>
                  <a:pt x="109" y="79"/>
                  <a:pt x="108" y="78"/>
                </a:cubicBezTo>
                <a:cubicBezTo>
                  <a:pt x="106" y="80"/>
                  <a:pt x="102" y="81"/>
                  <a:pt x="100" y="84"/>
                </a:cubicBezTo>
                <a:cubicBezTo>
                  <a:pt x="99" y="83"/>
                  <a:pt x="100" y="83"/>
                  <a:pt x="99" y="82"/>
                </a:cubicBezTo>
                <a:cubicBezTo>
                  <a:pt x="100" y="83"/>
                  <a:pt x="99" y="82"/>
                  <a:pt x="99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84"/>
                  <a:pt x="97" y="83"/>
                  <a:pt x="97" y="84"/>
                </a:cubicBezTo>
                <a:cubicBezTo>
                  <a:pt x="98" y="84"/>
                  <a:pt x="98" y="84"/>
                  <a:pt x="98" y="84"/>
                </a:cubicBezTo>
                <a:cubicBezTo>
                  <a:pt x="98" y="85"/>
                  <a:pt x="95" y="82"/>
                  <a:pt x="96" y="85"/>
                </a:cubicBezTo>
                <a:cubicBezTo>
                  <a:pt x="95" y="84"/>
                  <a:pt x="95" y="84"/>
                  <a:pt x="95" y="84"/>
                </a:cubicBezTo>
                <a:cubicBezTo>
                  <a:pt x="96" y="86"/>
                  <a:pt x="94" y="84"/>
                  <a:pt x="95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93" y="85"/>
                  <a:pt x="94" y="88"/>
                  <a:pt x="93" y="87"/>
                </a:cubicBezTo>
                <a:cubicBezTo>
                  <a:pt x="93" y="87"/>
                  <a:pt x="92" y="88"/>
                  <a:pt x="93" y="89"/>
                </a:cubicBezTo>
                <a:cubicBezTo>
                  <a:pt x="93" y="89"/>
                  <a:pt x="92" y="88"/>
                  <a:pt x="92" y="88"/>
                </a:cubicBezTo>
                <a:cubicBezTo>
                  <a:pt x="90" y="90"/>
                  <a:pt x="88" y="91"/>
                  <a:pt x="87" y="94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5"/>
                  <a:pt x="83" y="93"/>
                  <a:pt x="84" y="97"/>
                </a:cubicBezTo>
                <a:cubicBezTo>
                  <a:pt x="85" y="98"/>
                  <a:pt x="85" y="98"/>
                  <a:pt x="85" y="98"/>
                </a:cubicBezTo>
                <a:cubicBezTo>
                  <a:pt x="84" y="98"/>
                  <a:pt x="84" y="97"/>
                  <a:pt x="83" y="97"/>
                </a:cubicBezTo>
                <a:cubicBezTo>
                  <a:pt x="84" y="98"/>
                  <a:pt x="82" y="98"/>
                  <a:pt x="83" y="99"/>
                </a:cubicBezTo>
                <a:cubicBezTo>
                  <a:pt x="83" y="98"/>
                  <a:pt x="83" y="98"/>
                  <a:pt x="82" y="98"/>
                </a:cubicBezTo>
                <a:cubicBezTo>
                  <a:pt x="82" y="98"/>
                  <a:pt x="82" y="100"/>
                  <a:pt x="82" y="100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77" y="99"/>
                  <a:pt x="73" y="100"/>
                  <a:pt x="73" y="105"/>
                </a:cubicBezTo>
                <a:cubicBezTo>
                  <a:pt x="73" y="106"/>
                  <a:pt x="71" y="103"/>
                  <a:pt x="71" y="104"/>
                </a:cubicBezTo>
                <a:cubicBezTo>
                  <a:pt x="71" y="108"/>
                  <a:pt x="66" y="107"/>
                  <a:pt x="67" y="112"/>
                </a:cubicBezTo>
                <a:cubicBezTo>
                  <a:pt x="66" y="114"/>
                  <a:pt x="69" y="118"/>
                  <a:pt x="69" y="118"/>
                </a:cubicBezTo>
                <a:cubicBezTo>
                  <a:pt x="71" y="113"/>
                  <a:pt x="75" y="112"/>
                  <a:pt x="80" y="111"/>
                </a:cubicBezTo>
                <a:cubicBezTo>
                  <a:pt x="81" y="110"/>
                  <a:pt x="82" y="108"/>
                  <a:pt x="84" y="108"/>
                </a:cubicBezTo>
                <a:cubicBezTo>
                  <a:pt x="88" y="104"/>
                  <a:pt x="95" y="104"/>
                  <a:pt x="99" y="99"/>
                </a:cubicBezTo>
                <a:cubicBezTo>
                  <a:pt x="98" y="99"/>
                  <a:pt x="98" y="98"/>
                  <a:pt x="98" y="97"/>
                </a:cubicBezTo>
                <a:cubicBezTo>
                  <a:pt x="99" y="98"/>
                  <a:pt x="99" y="98"/>
                  <a:pt x="99" y="98"/>
                </a:cubicBezTo>
                <a:cubicBezTo>
                  <a:pt x="98" y="97"/>
                  <a:pt x="98" y="97"/>
                  <a:pt x="98" y="97"/>
                </a:cubicBezTo>
                <a:cubicBezTo>
                  <a:pt x="99" y="96"/>
                  <a:pt x="99" y="98"/>
                  <a:pt x="99" y="98"/>
                </a:cubicBezTo>
                <a:cubicBezTo>
                  <a:pt x="101" y="97"/>
                  <a:pt x="103" y="95"/>
                  <a:pt x="105" y="95"/>
                </a:cubicBezTo>
                <a:cubicBezTo>
                  <a:pt x="104" y="93"/>
                  <a:pt x="106" y="94"/>
                  <a:pt x="105" y="92"/>
                </a:cubicBezTo>
                <a:cubicBezTo>
                  <a:pt x="105" y="93"/>
                  <a:pt x="105" y="93"/>
                  <a:pt x="105" y="93"/>
                </a:cubicBezTo>
                <a:cubicBezTo>
                  <a:pt x="106" y="91"/>
                  <a:pt x="106" y="91"/>
                  <a:pt x="109" y="93"/>
                </a:cubicBezTo>
                <a:cubicBezTo>
                  <a:pt x="115" y="91"/>
                  <a:pt x="120" y="87"/>
                  <a:pt x="125" y="85"/>
                </a:cubicBezTo>
                <a:cubicBezTo>
                  <a:pt x="131" y="83"/>
                  <a:pt x="136" y="79"/>
                  <a:pt x="142" y="76"/>
                </a:cubicBezTo>
                <a:cubicBezTo>
                  <a:pt x="142" y="73"/>
                  <a:pt x="144" y="73"/>
                  <a:pt x="144" y="71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45" y="70"/>
                  <a:pt x="146" y="71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2"/>
                </a:cubicBezTo>
                <a:close/>
                <a:moveTo>
                  <a:pt x="72" y="72"/>
                </a:move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lose/>
                <a:moveTo>
                  <a:pt x="139" y="68"/>
                </a:move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lose/>
                <a:moveTo>
                  <a:pt x="136" y="61"/>
                </a:moveTo>
                <a:cubicBezTo>
                  <a:pt x="136" y="61"/>
                  <a:pt x="136" y="61"/>
                  <a:pt x="136" y="61"/>
                </a:cubicBezTo>
                <a:cubicBezTo>
                  <a:pt x="136" y="61"/>
                  <a:pt x="136" y="61"/>
                  <a:pt x="136" y="61"/>
                </a:cubicBezTo>
                <a:close/>
                <a:moveTo>
                  <a:pt x="132" y="64"/>
                </a:moveTo>
                <a:cubicBezTo>
                  <a:pt x="131" y="65"/>
                  <a:pt x="132" y="65"/>
                  <a:pt x="132" y="65"/>
                </a:cubicBezTo>
                <a:cubicBezTo>
                  <a:pt x="131" y="65"/>
                  <a:pt x="131" y="65"/>
                  <a:pt x="130" y="64"/>
                </a:cubicBezTo>
                <a:cubicBezTo>
                  <a:pt x="130" y="64"/>
                  <a:pt x="131" y="64"/>
                  <a:pt x="132" y="64"/>
                </a:cubicBezTo>
                <a:close/>
                <a:moveTo>
                  <a:pt x="129" y="60"/>
                </a:moveTo>
                <a:cubicBezTo>
                  <a:pt x="129" y="61"/>
                  <a:pt x="129" y="63"/>
                  <a:pt x="129" y="63"/>
                </a:cubicBezTo>
                <a:cubicBezTo>
                  <a:pt x="130" y="63"/>
                  <a:pt x="130" y="62"/>
                  <a:pt x="130" y="63"/>
                </a:cubicBezTo>
                <a:cubicBezTo>
                  <a:pt x="130" y="64"/>
                  <a:pt x="130" y="64"/>
                  <a:pt x="129" y="64"/>
                </a:cubicBezTo>
                <a:cubicBezTo>
                  <a:pt x="129" y="63"/>
                  <a:pt x="128" y="63"/>
                  <a:pt x="128" y="62"/>
                </a:cubicBezTo>
                <a:cubicBezTo>
                  <a:pt x="128" y="62"/>
                  <a:pt x="129" y="61"/>
                  <a:pt x="129" y="60"/>
                </a:cubicBezTo>
                <a:close/>
                <a:moveTo>
                  <a:pt x="127" y="62"/>
                </a:moveTo>
                <a:cubicBezTo>
                  <a:pt x="127" y="62"/>
                  <a:pt x="127" y="62"/>
                  <a:pt x="127" y="62"/>
                </a:cubicBezTo>
                <a:cubicBezTo>
                  <a:pt x="127" y="62"/>
                  <a:pt x="127" y="62"/>
                  <a:pt x="127" y="62"/>
                </a:cubicBezTo>
                <a:close/>
                <a:moveTo>
                  <a:pt x="127" y="74"/>
                </a:moveTo>
                <a:cubicBezTo>
                  <a:pt x="126" y="73"/>
                  <a:pt x="127" y="74"/>
                  <a:pt x="127" y="73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6" y="72"/>
                  <a:pt x="127" y="72"/>
                  <a:pt x="127" y="71"/>
                </a:cubicBezTo>
                <a:cubicBezTo>
                  <a:pt x="127" y="71"/>
                  <a:pt x="127" y="73"/>
                  <a:pt x="127" y="73"/>
                </a:cubicBezTo>
                <a:cubicBezTo>
                  <a:pt x="127" y="73"/>
                  <a:pt x="128" y="72"/>
                  <a:pt x="128" y="72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8" y="73"/>
                  <a:pt x="127" y="74"/>
                  <a:pt x="127" y="74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40386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Why?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reeform 37"/>
          <p:cNvSpPr>
            <a:spLocks/>
          </p:cNvSpPr>
          <p:nvPr/>
        </p:nvSpPr>
        <p:spPr bwMode="auto">
          <a:xfrm>
            <a:off x="5334000" y="2795111"/>
            <a:ext cx="3048000" cy="1724977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 findings are more likely to be used when stakeholders are involved in the evaluation process.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Freeform 59"/>
          <p:cNvSpPr>
            <a:spLocks noEditPoints="1"/>
          </p:cNvSpPr>
          <p:nvPr/>
        </p:nvSpPr>
        <p:spPr bwMode="auto">
          <a:xfrm rot="5400000">
            <a:off x="6631999" y="4648200"/>
            <a:ext cx="452001" cy="360046"/>
          </a:xfrm>
          <a:custGeom>
            <a:avLst/>
            <a:gdLst/>
            <a:ahLst/>
            <a:cxnLst>
              <a:cxn ang="0">
                <a:pos x="148" y="58"/>
              </a:cxn>
              <a:cxn ang="0">
                <a:pos x="131" y="47"/>
              </a:cxn>
              <a:cxn ang="0">
                <a:pos x="106" y="32"/>
              </a:cxn>
              <a:cxn ang="0">
                <a:pos x="83" y="21"/>
              </a:cxn>
              <a:cxn ang="0">
                <a:pos x="67" y="11"/>
              </a:cxn>
              <a:cxn ang="0">
                <a:pos x="56" y="1"/>
              </a:cxn>
              <a:cxn ang="0">
                <a:pos x="49" y="2"/>
              </a:cxn>
              <a:cxn ang="0">
                <a:pos x="53" y="8"/>
              </a:cxn>
              <a:cxn ang="0">
                <a:pos x="62" y="18"/>
              </a:cxn>
              <a:cxn ang="0">
                <a:pos x="61" y="22"/>
              </a:cxn>
              <a:cxn ang="0">
                <a:pos x="66" y="21"/>
              </a:cxn>
              <a:cxn ang="0">
                <a:pos x="69" y="25"/>
              </a:cxn>
              <a:cxn ang="0">
                <a:pos x="71" y="30"/>
              </a:cxn>
              <a:cxn ang="0">
                <a:pos x="75" y="32"/>
              </a:cxn>
              <a:cxn ang="0">
                <a:pos x="79" y="33"/>
              </a:cxn>
              <a:cxn ang="0">
                <a:pos x="81" y="38"/>
              </a:cxn>
              <a:cxn ang="0">
                <a:pos x="93" y="43"/>
              </a:cxn>
              <a:cxn ang="0">
                <a:pos x="97" y="46"/>
              </a:cxn>
              <a:cxn ang="0">
                <a:pos x="108" y="53"/>
              </a:cxn>
              <a:cxn ang="0">
                <a:pos x="112" y="53"/>
              </a:cxn>
              <a:cxn ang="0">
                <a:pos x="116" y="56"/>
              </a:cxn>
              <a:cxn ang="0">
                <a:pos x="125" y="59"/>
              </a:cxn>
              <a:cxn ang="0">
                <a:pos x="107" y="59"/>
              </a:cxn>
              <a:cxn ang="0">
                <a:pos x="73" y="60"/>
              </a:cxn>
              <a:cxn ang="0">
                <a:pos x="59" y="57"/>
              </a:cxn>
              <a:cxn ang="0">
                <a:pos x="41" y="56"/>
              </a:cxn>
              <a:cxn ang="0">
                <a:pos x="23" y="60"/>
              </a:cxn>
              <a:cxn ang="0">
                <a:pos x="9" y="61"/>
              </a:cxn>
              <a:cxn ang="0">
                <a:pos x="3" y="60"/>
              </a:cxn>
              <a:cxn ang="0">
                <a:pos x="1" y="65"/>
              </a:cxn>
              <a:cxn ang="0">
                <a:pos x="5" y="68"/>
              </a:cxn>
              <a:cxn ang="0">
                <a:pos x="14" y="65"/>
              </a:cxn>
              <a:cxn ang="0">
                <a:pos x="14" y="74"/>
              </a:cxn>
              <a:cxn ang="0">
                <a:pos x="16" y="71"/>
              </a:cxn>
              <a:cxn ang="0">
                <a:pos x="20" y="75"/>
              </a:cxn>
              <a:cxn ang="0">
                <a:pos x="22" y="76"/>
              </a:cxn>
              <a:cxn ang="0">
                <a:pos x="25" y="73"/>
              </a:cxn>
              <a:cxn ang="0">
                <a:pos x="28" y="73"/>
              </a:cxn>
              <a:cxn ang="0">
                <a:pos x="31" y="71"/>
              </a:cxn>
              <a:cxn ang="0">
                <a:pos x="38" y="72"/>
              </a:cxn>
              <a:cxn ang="0">
                <a:pos x="44" y="72"/>
              </a:cxn>
              <a:cxn ang="0">
                <a:pos x="50" y="72"/>
              </a:cxn>
              <a:cxn ang="0">
                <a:pos x="53" y="72"/>
              </a:cxn>
              <a:cxn ang="0">
                <a:pos x="57" y="70"/>
              </a:cxn>
              <a:cxn ang="0">
                <a:pos x="62" y="73"/>
              </a:cxn>
              <a:cxn ang="0">
                <a:pos x="69" y="71"/>
              </a:cxn>
              <a:cxn ang="0">
                <a:pos x="71" y="73"/>
              </a:cxn>
              <a:cxn ang="0">
                <a:pos x="75" y="72"/>
              </a:cxn>
              <a:cxn ang="0">
                <a:pos x="81" y="70"/>
              </a:cxn>
              <a:cxn ang="0">
                <a:pos x="86" y="67"/>
              </a:cxn>
              <a:cxn ang="0">
                <a:pos x="94" y="69"/>
              </a:cxn>
              <a:cxn ang="0">
                <a:pos x="105" y="70"/>
              </a:cxn>
              <a:cxn ang="0">
                <a:pos x="109" y="72"/>
              </a:cxn>
              <a:cxn ang="0">
                <a:pos x="121" y="68"/>
              </a:cxn>
              <a:cxn ang="0">
                <a:pos x="115" y="76"/>
              </a:cxn>
              <a:cxn ang="0">
                <a:pos x="99" y="82"/>
              </a:cxn>
              <a:cxn ang="0">
                <a:pos x="93" y="89"/>
              </a:cxn>
              <a:cxn ang="0">
                <a:pos x="81" y="100"/>
              </a:cxn>
              <a:cxn ang="0">
                <a:pos x="98" y="97"/>
              </a:cxn>
              <a:cxn ang="0">
                <a:pos x="147" y="72"/>
              </a:cxn>
              <a:cxn ang="0">
                <a:pos x="139" y="68"/>
              </a:cxn>
              <a:cxn ang="0">
                <a:pos x="132" y="64"/>
              </a:cxn>
              <a:cxn ang="0">
                <a:pos x="127" y="74"/>
              </a:cxn>
            </a:cxnLst>
            <a:rect l="0" t="0" r="r" b="b"/>
            <a:pathLst>
              <a:path w="148" h="118">
                <a:moveTo>
                  <a:pt x="147" y="72"/>
                </a:move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69"/>
                  <a:pt x="147" y="66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146" y="60"/>
                  <a:pt x="148" y="57"/>
                  <a:pt x="147" y="57"/>
                </a:cubicBezTo>
                <a:cubicBezTo>
                  <a:pt x="147" y="56"/>
                  <a:pt x="146" y="58"/>
                  <a:pt x="146" y="57"/>
                </a:cubicBezTo>
                <a:cubicBezTo>
                  <a:pt x="144" y="58"/>
                  <a:pt x="147" y="57"/>
                  <a:pt x="146" y="54"/>
                </a:cubicBezTo>
                <a:cubicBezTo>
                  <a:pt x="143" y="53"/>
                  <a:pt x="140" y="53"/>
                  <a:pt x="138" y="51"/>
                </a:cubicBezTo>
                <a:cubicBezTo>
                  <a:pt x="138" y="51"/>
                  <a:pt x="137" y="52"/>
                  <a:pt x="137" y="52"/>
                </a:cubicBezTo>
                <a:cubicBezTo>
                  <a:pt x="138" y="50"/>
                  <a:pt x="136" y="53"/>
                  <a:pt x="136" y="51"/>
                </a:cubicBezTo>
                <a:cubicBezTo>
                  <a:pt x="136" y="51"/>
                  <a:pt x="136" y="51"/>
                  <a:pt x="137" y="51"/>
                </a:cubicBezTo>
                <a:cubicBezTo>
                  <a:pt x="136" y="49"/>
                  <a:pt x="134" y="50"/>
                  <a:pt x="134" y="48"/>
                </a:cubicBezTo>
                <a:cubicBezTo>
                  <a:pt x="132" y="49"/>
                  <a:pt x="132" y="46"/>
                  <a:pt x="131" y="47"/>
                </a:cubicBezTo>
                <a:cubicBezTo>
                  <a:pt x="132" y="46"/>
                  <a:pt x="131" y="46"/>
                  <a:pt x="131" y="45"/>
                </a:cubicBezTo>
                <a:cubicBezTo>
                  <a:pt x="129" y="48"/>
                  <a:pt x="129" y="43"/>
                  <a:pt x="127" y="45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5" y="43"/>
                  <a:pt x="122" y="41"/>
                  <a:pt x="119" y="40"/>
                </a:cubicBezTo>
                <a:cubicBezTo>
                  <a:pt x="117" y="40"/>
                  <a:pt x="117" y="36"/>
                  <a:pt x="114" y="36"/>
                </a:cubicBezTo>
                <a:cubicBezTo>
                  <a:pt x="114" y="37"/>
                  <a:pt x="114" y="37"/>
                  <a:pt x="113" y="37"/>
                </a:cubicBezTo>
                <a:cubicBezTo>
                  <a:pt x="113" y="37"/>
                  <a:pt x="114" y="37"/>
                  <a:pt x="114" y="36"/>
                </a:cubicBezTo>
                <a:cubicBezTo>
                  <a:pt x="112" y="37"/>
                  <a:pt x="112" y="35"/>
                  <a:pt x="111" y="34"/>
                </a:cubicBezTo>
                <a:cubicBezTo>
                  <a:pt x="110" y="34"/>
                  <a:pt x="110" y="34"/>
                  <a:pt x="110" y="35"/>
                </a:cubicBezTo>
                <a:cubicBezTo>
                  <a:pt x="110" y="32"/>
                  <a:pt x="107" y="34"/>
                  <a:pt x="106" y="32"/>
                </a:cubicBezTo>
                <a:cubicBezTo>
                  <a:pt x="105" y="35"/>
                  <a:pt x="105" y="33"/>
                  <a:pt x="104" y="33"/>
                </a:cubicBezTo>
                <a:cubicBezTo>
                  <a:pt x="104" y="33"/>
                  <a:pt x="104" y="32"/>
                  <a:pt x="105" y="32"/>
                </a:cubicBezTo>
                <a:cubicBezTo>
                  <a:pt x="103" y="31"/>
                  <a:pt x="103" y="31"/>
                  <a:pt x="102" y="30"/>
                </a:cubicBezTo>
                <a:cubicBezTo>
                  <a:pt x="102" y="30"/>
                  <a:pt x="101" y="31"/>
                  <a:pt x="100" y="30"/>
                </a:cubicBezTo>
                <a:cubicBezTo>
                  <a:pt x="101" y="28"/>
                  <a:pt x="99" y="29"/>
                  <a:pt x="99" y="28"/>
                </a:cubicBezTo>
                <a:cubicBezTo>
                  <a:pt x="98" y="30"/>
                  <a:pt x="97" y="31"/>
                  <a:pt x="97" y="30"/>
                </a:cubicBezTo>
                <a:cubicBezTo>
                  <a:pt x="98" y="28"/>
                  <a:pt x="98" y="28"/>
                  <a:pt x="98" y="28"/>
                </a:cubicBezTo>
                <a:cubicBezTo>
                  <a:pt x="95" y="28"/>
                  <a:pt x="94" y="24"/>
                  <a:pt x="90" y="25"/>
                </a:cubicBezTo>
                <a:cubicBezTo>
                  <a:pt x="91" y="24"/>
                  <a:pt x="91" y="24"/>
                  <a:pt x="91" y="24"/>
                </a:cubicBezTo>
                <a:cubicBezTo>
                  <a:pt x="88" y="23"/>
                  <a:pt x="87" y="20"/>
                  <a:pt x="83" y="21"/>
                </a:cubicBezTo>
                <a:cubicBezTo>
                  <a:pt x="83" y="20"/>
                  <a:pt x="83" y="19"/>
                  <a:pt x="82" y="19"/>
                </a:cubicBezTo>
                <a:cubicBezTo>
                  <a:pt x="81" y="19"/>
                  <a:pt x="80" y="19"/>
                  <a:pt x="79" y="20"/>
                </a:cubicBezTo>
                <a:cubicBezTo>
                  <a:pt x="78" y="20"/>
                  <a:pt x="79" y="19"/>
                  <a:pt x="79" y="18"/>
                </a:cubicBezTo>
                <a:cubicBezTo>
                  <a:pt x="78" y="17"/>
                  <a:pt x="79" y="15"/>
                  <a:pt x="77" y="16"/>
                </a:cubicBezTo>
                <a:cubicBezTo>
                  <a:pt x="77" y="15"/>
                  <a:pt x="77" y="15"/>
                  <a:pt x="77" y="15"/>
                </a:cubicBezTo>
                <a:cubicBezTo>
                  <a:pt x="76" y="16"/>
                  <a:pt x="74" y="16"/>
                  <a:pt x="74" y="14"/>
                </a:cubicBezTo>
                <a:cubicBezTo>
                  <a:pt x="73" y="15"/>
                  <a:pt x="72" y="15"/>
                  <a:pt x="71" y="16"/>
                </a:cubicBezTo>
                <a:cubicBezTo>
                  <a:pt x="71" y="16"/>
                  <a:pt x="72" y="14"/>
                  <a:pt x="71" y="15"/>
                </a:cubicBezTo>
                <a:cubicBezTo>
                  <a:pt x="73" y="14"/>
                  <a:pt x="73" y="14"/>
                  <a:pt x="73" y="14"/>
                </a:cubicBezTo>
                <a:cubicBezTo>
                  <a:pt x="71" y="12"/>
                  <a:pt x="69" y="11"/>
                  <a:pt x="67" y="11"/>
                </a:cubicBezTo>
                <a:cubicBezTo>
                  <a:pt x="68" y="9"/>
                  <a:pt x="65" y="10"/>
                  <a:pt x="65" y="8"/>
                </a:cubicBezTo>
                <a:cubicBezTo>
                  <a:pt x="63" y="8"/>
                  <a:pt x="63" y="6"/>
                  <a:pt x="61" y="8"/>
                </a:cubicBezTo>
                <a:cubicBezTo>
                  <a:pt x="62" y="7"/>
                  <a:pt x="62" y="7"/>
                  <a:pt x="62" y="7"/>
                </a:cubicBezTo>
                <a:cubicBezTo>
                  <a:pt x="61" y="6"/>
                  <a:pt x="60" y="5"/>
                  <a:pt x="60" y="4"/>
                </a:cubicBezTo>
                <a:cubicBezTo>
                  <a:pt x="59" y="3"/>
                  <a:pt x="58" y="4"/>
                  <a:pt x="57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4"/>
                  <a:pt x="56" y="5"/>
                  <a:pt x="55" y="5"/>
                </a:cubicBezTo>
                <a:cubicBezTo>
                  <a:pt x="55" y="5"/>
                  <a:pt x="54" y="5"/>
                  <a:pt x="55" y="4"/>
                </a:cubicBezTo>
                <a:cubicBezTo>
                  <a:pt x="55" y="4"/>
                  <a:pt x="57" y="3"/>
                  <a:pt x="58" y="2"/>
                </a:cubicBezTo>
                <a:cubicBezTo>
                  <a:pt x="58" y="1"/>
                  <a:pt x="55" y="3"/>
                  <a:pt x="56" y="1"/>
                </a:cubicBezTo>
                <a:cubicBezTo>
                  <a:pt x="56" y="1"/>
                  <a:pt x="55" y="1"/>
                  <a:pt x="54" y="2"/>
                </a:cubicBezTo>
                <a:cubicBezTo>
                  <a:pt x="54" y="1"/>
                  <a:pt x="54" y="1"/>
                  <a:pt x="55" y="1"/>
                </a:cubicBezTo>
                <a:cubicBezTo>
                  <a:pt x="54" y="0"/>
                  <a:pt x="54" y="0"/>
                  <a:pt x="53" y="0"/>
                </a:cubicBezTo>
                <a:cubicBezTo>
                  <a:pt x="53" y="0"/>
                  <a:pt x="53" y="1"/>
                  <a:pt x="54" y="1"/>
                </a:cubicBezTo>
                <a:cubicBezTo>
                  <a:pt x="53" y="1"/>
                  <a:pt x="52" y="1"/>
                  <a:pt x="51" y="2"/>
                </a:cubicBezTo>
                <a:cubicBezTo>
                  <a:pt x="52" y="2"/>
                  <a:pt x="52" y="2"/>
                  <a:pt x="52" y="2"/>
                </a:cubicBezTo>
                <a:cubicBezTo>
                  <a:pt x="51" y="3"/>
                  <a:pt x="50" y="3"/>
                  <a:pt x="51" y="2"/>
                </a:cubicBezTo>
                <a:cubicBezTo>
                  <a:pt x="51" y="1"/>
                  <a:pt x="53" y="1"/>
                  <a:pt x="53" y="0"/>
                </a:cubicBezTo>
                <a:cubicBezTo>
                  <a:pt x="50" y="1"/>
                  <a:pt x="50" y="1"/>
                  <a:pt x="50" y="1"/>
                </a:cubicBezTo>
                <a:cubicBezTo>
                  <a:pt x="50" y="1"/>
                  <a:pt x="50" y="2"/>
                  <a:pt x="49" y="2"/>
                </a:cubicBezTo>
                <a:cubicBezTo>
                  <a:pt x="50" y="2"/>
                  <a:pt x="50" y="2"/>
                  <a:pt x="50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50" y="3"/>
                  <a:pt x="50" y="5"/>
                  <a:pt x="51" y="5"/>
                </a:cubicBezTo>
                <a:cubicBezTo>
                  <a:pt x="52" y="4"/>
                  <a:pt x="52" y="4"/>
                  <a:pt x="52" y="4"/>
                </a:cubicBezTo>
                <a:cubicBezTo>
                  <a:pt x="53" y="4"/>
                  <a:pt x="54" y="3"/>
                  <a:pt x="54" y="4"/>
                </a:cubicBezTo>
                <a:cubicBezTo>
                  <a:pt x="53" y="5"/>
                  <a:pt x="53" y="5"/>
                  <a:pt x="52" y="6"/>
                </a:cubicBezTo>
                <a:cubicBezTo>
                  <a:pt x="52" y="6"/>
                  <a:pt x="53" y="5"/>
                  <a:pt x="53" y="6"/>
                </a:cubicBezTo>
                <a:cubicBezTo>
                  <a:pt x="51" y="7"/>
                  <a:pt x="51" y="7"/>
                  <a:pt x="51" y="7"/>
                </a:cubicBezTo>
                <a:cubicBezTo>
                  <a:pt x="53" y="5"/>
                  <a:pt x="53" y="7"/>
                  <a:pt x="54" y="7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9"/>
                  <a:pt x="54" y="6"/>
                  <a:pt x="54" y="7"/>
                </a:cubicBezTo>
                <a:cubicBezTo>
                  <a:pt x="55" y="7"/>
                  <a:pt x="53" y="9"/>
                  <a:pt x="53" y="10"/>
                </a:cubicBezTo>
                <a:cubicBezTo>
                  <a:pt x="53" y="10"/>
                  <a:pt x="56" y="10"/>
                  <a:pt x="55" y="12"/>
                </a:cubicBezTo>
                <a:cubicBezTo>
                  <a:pt x="56" y="12"/>
                  <a:pt x="57" y="12"/>
                  <a:pt x="58" y="12"/>
                </a:cubicBezTo>
                <a:cubicBezTo>
                  <a:pt x="59" y="12"/>
                  <a:pt x="57" y="14"/>
                  <a:pt x="58" y="13"/>
                </a:cubicBezTo>
                <a:cubicBezTo>
                  <a:pt x="58" y="14"/>
                  <a:pt x="57" y="15"/>
                  <a:pt x="57" y="15"/>
                </a:cubicBezTo>
                <a:cubicBezTo>
                  <a:pt x="57" y="15"/>
                  <a:pt x="58" y="16"/>
                  <a:pt x="58" y="14"/>
                </a:cubicBezTo>
                <a:cubicBezTo>
                  <a:pt x="59" y="15"/>
                  <a:pt x="60" y="16"/>
                  <a:pt x="61" y="16"/>
                </a:cubicBezTo>
                <a:cubicBezTo>
                  <a:pt x="61" y="16"/>
                  <a:pt x="60" y="17"/>
                  <a:pt x="59" y="18"/>
                </a:cubicBezTo>
                <a:cubicBezTo>
                  <a:pt x="61" y="17"/>
                  <a:pt x="62" y="17"/>
                  <a:pt x="62" y="18"/>
                </a:cubicBezTo>
                <a:cubicBezTo>
                  <a:pt x="63" y="17"/>
                  <a:pt x="63" y="17"/>
                  <a:pt x="64" y="16"/>
                </a:cubicBezTo>
                <a:cubicBezTo>
                  <a:pt x="64" y="16"/>
                  <a:pt x="65" y="15"/>
                  <a:pt x="65" y="16"/>
                </a:cubicBezTo>
                <a:cubicBezTo>
                  <a:pt x="64" y="17"/>
                  <a:pt x="62" y="19"/>
                  <a:pt x="63" y="19"/>
                </a:cubicBezTo>
                <a:cubicBezTo>
                  <a:pt x="61" y="21"/>
                  <a:pt x="62" y="18"/>
                  <a:pt x="61" y="20"/>
                </a:cubicBezTo>
                <a:cubicBezTo>
                  <a:pt x="60" y="21"/>
                  <a:pt x="58" y="20"/>
                  <a:pt x="59" y="19"/>
                </a:cubicBezTo>
                <a:cubicBezTo>
                  <a:pt x="57" y="20"/>
                  <a:pt x="59" y="20"/>
                  <a:pt x="58" y="21"/>
                </a:cubicBezTo>
                <a:cubicBezTo>
                  <a:pt x="58" y="22"/>
                  <a:pt x="59" y="21"/>
                  <a:pt x="60" y="21"/>
                </a:cubicBezTo>
                <a:cubicBezTo>
                  <a:pt x="61" y="21"/>
                  <a:pt x="61" y="20"/>
                  <a:pt x="62" y="20"/>
                </a:cubicBezTo>
                <a:cubicBezTo>
                  <a:pt x="64" y="19"/>
                  <a:pt x="61" y="22"/>
                  <a:pt x="62" y="22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23"/>
                  <a:pt x="62" y="22"/>
                  <a:pt x="62" y="23"/>
                </a:cubicBezTo>
                <a:cubicBezTo>
                  <a:pt x="61" y="25"/>
                  <a:pt x="61" y="22"/>
                  <a:pt x="60" y="23"/>
                </a:cubicBezTo>
                <a:cubicBezTo>
                  <a:pt x="59" y="25"/>
                  <a:pt x="59" y="25"/>
                  <a:pt x="59" y="25"/>
                </a:cubicBezTo>
                <a:cubicBezTo>
                  <a:pt x="60" y="26"/>
                  <a:pt x="61" y="24"/>
                  <a:pt x="61" y="25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25"/>
                  <a:pt x="61" y="25"/>
                  <a:pt x="61" y="25"/>
                </a:cubicBezTo>
                <a:cubicBezTo>
                  <a:pt x="62" y="25"/>
                  <a:pt x="63" y="23"/>
                  <a:pt x="62" y="23"/>
                </a:cubicBezTo>
                <a:cubicBezTo>
                  <a:pt x="64" y="21"/>
                  <a:pt x="63" y="23"/>
                  <a:pt x="64" y="23"/>
                </a:cubicBezTo>
                <a:cubicBezTo>
                  <a:pt x="65" y="22"/>
                  <a:pt x="64" y="23"/>
                  <a:pt x="65" y="22"/>
                </a:cubicBezTo>
                <a:cubicBezTo>
                  <a:pt x="65" y="21"/>
                  <a:pt x="66" y="21"/>
                  <a:pt x="66" y="21"/>
                </a:cubicBezTo>
                <a:cubicBezTo>
                  <a:pt x="67" y="22"/>
                  <a:pt x="66" y="23"/>
                  <a:pt x="65" y="24"/>
                </a:cubicBezTo>
                <a:cubicBezTo>
                  <a:pt x="65" y="24"/>
                  <a:pt x="64" y="24"/>
                  <a:pt x="65" y="23"/>
                </a:cubicBezTo>
                <a:cubicBezTo>
                  <a:pt x="63" y="24"/>
                  <a:pt x="63" y="26"/>
                  <a:pt x="62" y="26"/>
                </a:cubicBezTo>
                <a:cubicBezTo>
                  <a:pt x="62" y="27"/>
                  <a:pt x="63" y="26"/>
                  <a:pt x="64" y="26"/>
                </a:cubicBezTo>
                <a:cubicBezTo>
                  <a:pt x="64" y="26"/>
                  <a:pt x="65" y="25"/>
                  <a:pt x="65" y="24"/>
                </a:cubicBezTo>
                <a:cubicBezTo>
                  <a:pt x="68" y="22"/>
                  <a:pt x="64" y="27"/>
                  <a:pt x="65" y="27"/>
                </a:cubicBezTo>
                <a:cubicBezTo>
                  <a:pt x="66" y="25"/>
                  <a:pt x="68" y="25"/>
                  <a:pt x="70" y="23"/>
                </a:cubicBezTo>
                <a:cubicBezTo>
                  <a:pt x="70" y="22"/>
                  <a:pt x="71" y="22"/>
                  <a:pt x="71" y="22"/>
                </a:cubicBezTo>
                <a:cubicBezTo>
                  <a:pt x="69" y="24"/>
                  <a:pt x="70" y="24"/>
                  <a:pt x="6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8"/>
                  <a:pt x="67" y="29"/>
                  <a:pt x="67" y="30"/>
                </a:cubicBezTo>
                <a:cubicBezTo>
                  <a:pt x="68" y="29"/>
                  <a:pt x="67" y="28"/>
                  <a:pt x="68" y="28"/>
                </a:cubicBezTo>
                <a:cubicBezTo>
                  <a:pt x="68" y="29"/>
                  <a:pt x="67" y="30"/>
                  <a:pt x="68" y="30"/>
                </a:cubicBezTo>
                <a:cubicBezTo>
                  <a:pt x="68" y="29"/>
                  <a:pt x="69" y="28"/>
                  <a:pt x="70" y="28"/>
                </a:cubicBezTo>
                <a:cubicBezTo>
                  <a:pt x="70" y="28"/>
                  <a:pt x="70" y="30"/>
                  <a:pt x="69" y="30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0"/>
                  <a:pt x="68" y="32"/>
                  <a:pt x="68" y="31"/>
                </a:cubicBezTo>
                <a:cubicBezTo>
                  <a:pt x="69" y="31"/>
                  <a:pt x="70" y="30"/>
                  <a:pt x="71" y="29"/>
                </a:cubicBezTo>
                <a:cubicBezTo>
                  <a:pt x="72" y="29"/>
                  <a:pt x="71" y="30"/>
                  <a:pt x="7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69" y="32"/>
                  <a:pt x="70" y="32"/>
                </a:cubicBezTo>
                <a:cubicBezTo>
                  <a:pt x="71" y="31"/>
                  <a:pt x="71" y="31"/>
                  <a:pt x="71" y="31"/>
                </a:cubicBezTo>
                <a:cubicBezTo>
                  <a:pt x="71" y="32"/>
                  <a:pt x="70" y="32"/>
                  <a:pt x="70" y="33"/>
                </a:cubicBezTo>
                <a:cubicBezTo>
                  <a:pt x="71" y="32"/>
                  <a:pt x="71" y="32"/>
                  <a:pt x="71" y="32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3" y="31"/>
                  <a:pt x="72" y="33"/>
                </a:cubicBezTo>
                <a:cubicBezTo>
                  <a:pt x="73" y="31"/>
                  <a:pt x="72" y="33"/>
                  <a:pt x="72" y="32"/>
                </a:cubicBezTo>
                <a:cubicBezTo>
                  <a:pt x="73" y="30"/>
                  <a:pt x="73" y="31"/>
                  <a:pt x="74" y="31"/>
                </a:cubicBezTo>
                <a:cubicBezTo>
                  <a:pt x="72" y="32"/>
                  <a:pt x="74" y="31"/>
                  <a:pt x="75" y="32"/>
                </a:cubicBezTo>
                <a:cubicBezTo>
                  <a:pt x="74" y="32"/>
                  <a:pt x="74" y="33"/>
                  <a:pt x="74" y="33"/>
                </a:cubicBezTo>
                <a:cubicBezTo>
                  <a:pt x="75" y="32"/>
                  <a:pt x="75" y="32"/>
                  <a:pt x="75" y="32"/>
                </a:cubicBezTo>
                <a:cubicBezTo>
                  <a:pt x="73" y="35"/>
                  <a:pt x="76" y="32"/>
                  <a:pt x="76" y="33"/>
                </a:cubicBezTo>
                <a:cubicBezTo>
                  <a:pt x="75" y="34"/>
                  <a:pt x="75" y="35"/>
                  <a:pt x="75" y="35"/>
                </a:cubicBezTo>
                <a:cubicBezTo>
                  <a:pt x="76" y="33"/>
                  <a:pt x="77" y="33"/>
                  <a:pt x="78" y="32"/>
                </a:cubicBezTo>
                <a:cubicBezTo>
                  <a:pt x="78" y="33"/>
                  <a:pt x="76" y="34"/>
                  <a:pt x="75" y="36"/>
                </a:cubicBezTo>
                <a:cubicBezTo>
                  <a:pt x="76" y="35"/>
                  <a:pt x="75" y="37"/>
                  <a:pt x="77" y="35"/>
                </a:cubicBezTo>
                <a:cubicBezTo>
                  <a:pt x="77" y="35"/>
                  <a:pt x="78" y="34"/>
                  <a:pt x="78" y="34"/>
                </a:cubicBezTo>
                <a:cubicBezTo>
                  <a:pt x="79" y="34"/>
                  <a:pt x="78" y="34"/>
                  <a:pt x="78" y="35"/>
                </a:cubicBezTo>
                <a:cubicBezTo>
                  <a:pt x="78" y="35"/>
                  <a:pt x="79" y="34"/>
                  <a:pt x="79" y="33"/>
                </a:cubicBezTo>
                <a:cubicBezTo>
                  <a:pt x="79" y="34"/>
                  <a:pt x="81" y="33"/>
                  <a:pt x="81" y="34"/>
                </a:cubicBezTo>
                <a:cubicBezTo>
                  <a:pt x="80" y="35"/>
                  <a:pt x="79" y="34"/>
                  <a:pt x="79" y="35"/>
                </a:cubicBezTo>
                <a:cubicBezTo>
                  <a:pt x="80" y="36"/>
                  <a:pt x="81" y="32"/>
                  <a:pt x="83" y="33"/>
                </a:cubicBezTo>
                <a:cubicBezTo>
                  <a:pt x="83" y="32"/>
                  <a:pt x="84" y="30"/>
                  <a:pt x="85" y="30"/>
                </a:cubicBezTo>
                <a:cubicBezTo>
                  <a:pt x="86" y="31"/>
                  <a:pt x="84" y="30"/>
                  <a:pt x="84" y="32"/>
                </a:cubicBezTo>
                <a:cubicBezTo>
                  <a:pt x="84" y="32"/>
                  <a:pt x="84" y="32"/>
                  <a:pt x="84" y="32"/>
                </a:cubicBezTo>
                <a:cubicBezTo>
                  <a:pt x="83" y="34"/>
                  <a:pt x="81" y="34"/>
                  <a:pt x="80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0" y="37"/>
                  <a:pt x="80" y="38"/>
                </a:cubicBezTo>
                <a:cubicBezTo>
                  <a:pt x="81" y="37"/>
                  <a:pt x="81" y="38"/>
                  <a:pt x="81" y="38"/>
                </a:cubicBezTo>
                <a:cubicBezTo>
                  <a:pt x="82" y="37"/>
                  <a:pt x="80" y="38"/>
                  <a:pt x="81" y="37"/>
                </a:cubicBezTo>
                <a:cubicBezTo>
                  <a:pt x="82" y="37"/>
                  <a:pt x="83" y="35"/>
                  <a:pt x="83" y="36"/>
                </a:cubicBezTo>
                <a:cubicBezTo>
                  <a:pt x="83" y="37"/>
                  <a:pt x="82" y="38"/>
                  <a:pt x="82" y="39"/>
                </a:cubicBezTo>
                <a:cubicBezTo>
                  <a:pt x="82" y="39"/>
                  <a:pt x="83" y="37"/>
                  <a:pt x="83" y="38"/>
                </a:cubicBezTo>
                <a:cubicBezTo>
                  <a:pt x="82" y="39"/>
                  <a:pt x="82" y="39"/>
                  <a:pt x="82" y="39"/>
                </a:cubicBezTo>
                <a:cubicBezTo>
                  <a:pt x="84" y="40"/>
                  <a:pt x="86" y="42"/>
                  <a:pt x="89" y="40"/>
                </a:cubicBezTo>
                <a:cubicBezTo>
                  <a:pt x="89" y="41"/>
                  <a:pt x="89" y="41"/>
                  <a:pt x="90" y="43"/>
                </a:cubicBezTo>
                <a:cubicBezTo>
                  <a:pt x="89" y="42"/>
                  <a:pt x="90" y="42"/>
                  <a:pt x="91" y="42"/>
                </a:cubicBezTo>
                <a:cubicBezTo>
                  <a:pt x="90" y="43"/>
                  <a:pt x="90" y="43"/>
                  <a:pt x="90" y="43"/>
                </a:cubicBezTo>
                <a:cubicBezTo>
                  <a:pt x="90" y="44"/>
                  <a:pt x="92" y="43"/>
                  <a:pt x="93" y="43"/>
                </a:cubicBezTo>
                <a:cubicBezTo>
                  <a:pt x="92" y="44"/>
                  <a:pt x="92" y="44"/>
                  <a:pt x="92" y="44"/>
                </a:cubicBezTo>
                <a:cubicBezTo>
                  <a:pt x="92" y="45"/>
                  <a:pt x="93" y="44"/>
                  <a:pt x="93" y="43"/>
                </a:cubicBezTo>
                <a:cubicBezTo>
                  <a:pt x="93" y="45"/>
                  <a:pt x="93" y="45"/>
                  <a:pt x="93" y="45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5" y="44"/>
                  <a:pt x="94" y="45"/>
                </a:cubicBezTo>
                <a:cubicBezTo>
                  <a:pt x="94" y="45"/>
                  <a:pt x="95" y="45"/>
                  <a:pt x="95" y="44"/>
                </a:cubicBezTo>
                <a:cubicBezTo>
                  <a:pt x="94" y="46"/>
                  <a:pt x="96" y="46"/>
                  <a:pt x="97" y="46"/>
                </a:cubicBezTo>
                <a:cubicBezTo>
                  <a:pt x="97" y="46"/>
                  <a:pt x="97" y="45"/>
                  <a:pt x="98" y="44"/>
                </a:cubicBezTo>
                <a:cubicBezTo>
                  <a:pt x="99" y="43"/>
                  <a:pt x="98" y="45"/>
                  <a:pt x="98" y="44"/>
                </a:cubicBezTo>
                <a:cubicBezTo>
                  <a:pt x="98" y="45"/>
                  <a:pt x="98" y="45"/>
                  <a:pt x="97" y="46"/>
                </a:cubicBezTo>
                <a:cubicBezTo>
                  <a:pt x="97" y="48"/>
                  <a:pt x="100" y="48"/>
                  <a:pt x="101" y="49"/>
                </a:cubicBezTo>
                <a:cubicBezTo>
                  <a:pt x="101" y="49"/>
                  <a:pt x="101" y="48"/>
                  <a:pt x="102" y="48"/>
                </a:cubicBezTo>
                <a:cubicBezTo>
                  <a:pt x="101" y="50"/>
                  <a:pt x="103" y="49"/>
                  <a:pt x="104" y="50"/>
                </a:cubicBezTo>
                <a:cubicBezTo>
                  <a:pt x="104" y="50"/>
                  <a:pt x="106" y="48"/>
                  <a:pt x="106" y="48"/>
                </a:cubicBezTo>
                <a:cubicBezTo>
                  <a:pt x="108" y="47"/>
                  <a:pt x="105" y="50"/>
                  <a:pt x="105" y="51"/>
                </a:cubicBezTo>
                <a:cubicBezTo>
                  <a:pt x="106" y="51"/>
                  <a:pt x="106" y="51"/>
                  <a:pt x="107" y="51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7" y="51"/>
                  <a:pt x="108" y="51"/>
                  <a:pt x="108" y="51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08" y="52"/>
                  <a:pt x="108" y="53"/>
                  <a:pt x="108" y="53"/>
                </a:cubicBezTo>
                <a:cubicBezTo>
                  <a:pt x="109" y="52"/>
                  <a:pt x="109" y="53"/>
                  <a:pt x="110" y="52"/>
                </a:cubicBezTo>
                <a:cubicBezTo>
                  <a:pt x="110" y="52"/>
                  <a:pt x="110" y="52"/>
                  <a:pt x="110" y="52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111" y="52"/>
                  <a:pt x="111" y="52"/>
                  <a:pt x="111" y="52"/>
                </a:cubicBezTo>
                <a:cubicBezTo>
                  <a:pt x="110" y="53"/>
                  <a:pt x="110" y="53"/>
                  <a:pt x="110" y="53"/>
                </a:cubicBezTo>
                <a:cubicBezTo>
                  <a:pt x="110" y="55"/>
                  <a:pt x="111" y="52"/>
                  <a:pt x="111" y="52"/>
                </a:cubicBezTo>
                <a:cubicBezTo>
                  <a:pt x="112" y="52"/>
                  <a:pt x="112" y="53"/>
                  <a:pt x="112" y="53"/>
                </a:cubicBezTo>
                <a:cubicBezTo>
                  <a:pt x="111" y="54"/>
                  <a:pt x="111" y="53"/>
                  <a:pt x="111" y="53"/>
                </a:cubicBezTo>
                <a:cubicBezTo>
                  <a:pt x="110" y="54"/>
                  <a:pt x="111" y="53"/>
                  <a:pt x="111" y="54"/>
                </a:cubicBezTo>
                <a:cubicBezTo>
                  <a:pt x="111" y="54"/>
                  <a:pt x="112" y="53"/>
                  <a:pt x="112" y="53"/>
                </a:cubicBezTo>
                <a:cubicBezTo>
                  <a:pt x="112" y="54"/>
                  <a:pt x="113" y="54"/>
                  <a:pt x="112" y="55"/>
                </a:cubicBezTo>
                <a:cubicBezTo>
                  <a:pt x="113" y="54"/>
                  <a:pt x="113" y="55"/>
                  <a:pt x="114" y="54"/>
                </a:cubicBezTo>
                <a:cubicBezTo>
                  <a:pt x="114" y="54"/>
                  <a:pt x="113" y="53"/>
                  <a:pt x="114" y="52"/>
                </a:cubicBezTo>
                <a:cubicBezTo>
                  <a:pt x="114" y="52"/>
                  <a:pt x="115" y="52"/>
                  <a:pt x="114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114" y="53"/>
                  <a:pt x="115" y="54"/>
                  <a:pt x="115" y="52"/>
                </a:cubicBezTo>
                <a:cubicBezTo>
                  <a:pt x="115" y="54"/>
                  <a:pt x="115" y="54"/>
                  <a:pt x="115" y="54"/>
                </a:cubicBezTo>
                <a:cubicBezTo>
                  <a:pt x="115" y="53"/>
                  <a:pt x="116" y="54"/>
                  <a:pt x="116" y="54"/>
                </a:cubicBezTo>
                <a:cubicBezTo>
                  <a:pt x="116" y="55"/>
                  <a:pt x="114" y="56"/>
                  <a:pt x="115" y="57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7" y="56"/>
                  <a:pt x="117" y="56"/>
                  <a:pt x="116" y="57"/>
                </a:cubicBezTo>
                <a:cubicBezTo>
                  <a:pt x="117" y="58"/>
                  <a:pt x="119" y="54"/>
                  <a:pt x="119" y="56"/>
                </a:cubicBezTo>
                <a:cubicBezTo>
                  <a:pt x="118" y="57"/>
                  <a:pt x="118" y="57"/>
                  <a:pt x="119" y="58"/>
                </a:cubicBezTo>
                <a:cubicBezTo>
                  <a:pt x="119" y="58"/>
                  <a:pt x="119" y="57"/>
                  <a:pt x="119" y="57"/>
                </a:cubicBezTo>
                <a:cubicBezTo>
                  <a:pt x="119" y="56"/>
                  <a:pt x="118" y="58"/>
                  <a:pt x="119" y="57"/>
                </a:cubicBezTo>
                <a:cubicBezTo>
                  <a:pt x="119" y="56"/>
                  <a:pt x="119" y="57"/>
                  <a:pt x="120" y="56"/>
                </a:cubicBezTo>
                <a:cubicBezTo>
                  <a:pt x="119" y="60"/>
                  <a:pt x="122" y="58"/>
                  <a:pt x="122" y="61"/>
                </a:cubicBezTo>
                <a:cubicBezTo>
                  <a:pt x="123" y="59"/>
                  <a:pt x="123" y="60"/>
                  <a:pt x="124" y="60"/>
                </a:cubicBezTo>
                <a:cubicBezTo>
                  <a:pt x="122" y="62"/>
                  <a:pt x="124" y="60"/>
                  <a:pt x="124" y="61"/>
                </a:cubicBezTo>
                <a:cubicBezTo>
                  <a:pt x="125" y="59"/>
                  <a:pt x="125" y="59"/>
                  <a:pt x="125" y="59"/>
                </a:cubicBezTo>
                <a:cubicBezTo>
                  <a:pt x="125" y="61"/>
                  <a:pt x="128" y="57"/>
                  <a:pt x="127" y="60"/>
                </a:cubicBezTo>
                <a:cubicBezTo>
                  <a:pt x="127" y="60"/>
                  <a:pt x="126" y="61"/>
                  <a:pt x="126" y="61"/>
                </a:cubicBezTo>
                <a:cubicBezTo>
                  <a:pt x="126" y="61"/>
                  <a:pt x="126" y="61"/>
                  <a:pt x="126" y="62"/>
                </a:cubicBezTo>
                <a:cubicBezTo>
                  <a:pt x="125" y="62"/>
                  <a:pt x="124" y="62"/>
                  <a:pt x="124" y="61"/>
                </a:cubicBezTo>
                <a:cubicBezTo>
                  <a:pt x="120" y="61"/>
                  <a:pt x="116" y="57"/>
                  <a:pt x="112" y="58"/>
                </a:cubicBezTo>
                <a:cubicBezTo>
                  <a:pt x="112" y="59"/>
                  <a:pt x="112" y="60"/>
                  <a:pt x="111" y="60"/>
                </a:cubicBezTo>
                <a:cubicBezTo>
                  <a:pt x="111" y="60"/>
                  <a:pt x="111" y="60"/>
                  <a:pt x="111" y="60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1" y="61"/>
                  <a:pt x="111" y="59"/>
                  <a:pt x="111" y="59"/>
                </a:cubicBezTo>
                <a:cubicBezTo>
                  <a:pt x="110" y="59"/>
                  <a:pt x="108" y="59"/>
                  <a:pt x="107" y="59"/>
                </a:cubicBezTo>
                <a:cubicBezTo>
                  <a:pt x="106" y="61"/>
                  <a:pt x="106" y="59"/>
                  <a:pt x="106" y="61"/>
                </a:cubicBezTo>
                <a:cubicBezTo>
                  <a:pt x="106" y="60"/>
                  <a:pt x="106" y="60"/>
                  <a:pt x="106" y="60"/>
                </a:cubicBezTo>
                <a:cubicBezTo>
                  <a:pt x="104" y="61"/>
                  <a:pt x="104" y="61"/>
                  <a:pt x="104" y="58"/>
                </a:cubicBezTo>
                <a:cubicBezTo>
                  <a:pt x="100" y="56"/>
                  <a:pt x="95" y="57"/>
                  <a:pt x="91" y="56"/>
                </a:cubicBezTo>
                <a:cubicBezTo>
                  <a:pt x="87" y="56"/>
                  <a:pt x="83" y="58"/>
                  <a:pt x="78" y="58"/>
                </a:cubicBezTo>
                <a:cubicBezTo>
                  <a:pt x="78" y="61"/>
                  <a:pt x="77" y="59"/>
                  <a:pt x="76" y="62"/>
                </a:cubicBezTo>
                <a:cubicBezTo>
                  <a:pt x="76" y="61"/>
                  <a:pt x="76" y="61"/>
                  <a:pt x="76" y="61"/>
                </a:cubicBezTo>
                <a:cubicBezTo>
                  <a:pt x="75" y="62"/>
                  <a:pt x="75" y="61"/>
                  <a:pt x="74" y="59"/>
                </a:cubicBezTo>
                <a:cubicBezTo>
                  <a:pt x="74" y="60"/>
                  <a:pt x="74" y="60"/>
                  <a:pt x="74" y="61"/>
                </a:cubicBezTo>
                <a:cubicBezTo>
                  <a:pt x="74" y="63"/>
                  <a:pt x="74" y="59"/>
                  <a:pt x="73" y="60"/>
                </a:cubicBezTo>
                <a:cubicBezTo>
                  <a:pt x="73" y="59"/>
                  <a:pt x="73" y="61"/>
                  <a:pt x="73" y="60"/>
                </a:cubicBezTo>
                <a:cubicBezTo>
                  <a:pt x="72" y="62"/>
                  <a:pt x="73" y="59"/>
                  <a:pt x="72" y="57"/>
                </a:cubicBezTo>
                <a:cubicBezTo>
                  <a:pt x="70" y="58"/>
                  <a:pt x="68" y="60"/>
                  <a:pt x="66" y="58"/>
                </a:cubicBezTo>
                <a:cubicBezTo>
                  <a:pt x="66" y="58"/>
                  <a:pt x="66" y="60"/>
                  <a:pt x="66" y="60"/>
                </a:cubicBezTo>
                <a:cubicBezTo>
                  <a:pt x="66" y="57"/>
                  <a:pt x="66" y="60"/>
                  <a:pt x="65" y="59"/>
                </a:cubicBezTo>
                <a:cubicBezTo>
                  <a:pt x="65" y="59"/>
                  <a:pt x="66" y="59"/>
                  <a:pt x="66" y="58"/>
                </a:cubicBezTo>
                <a:cubicBezTo>
                  <a:pt x="65" y="57"/>
                  <a:pt x="64" y="59"/>
                  <a:pt x="63" y="57"/>
                </a:cubicBezTo>
                <a:cubicBezTo>
                  <a:pt x="62" y="59"/>
                  <a:pt x="62" y="56"/>
                  <a:pt x="61" y="58"/>
                </a:cubicBezTo>
                <a:cubicBezTo>
                  <a:pt x="61" y="56"/>
                  <a:pt x="61" y="57"/>
                  <a:pt x="61" y="56"/>
                </a:cubicBezTo>
                <a:cubicBezTo>
                  <a:pt x="60" y="59"/>
                  <a:pt x="59" y="55"/>
                  <a:pt x="59" y="57"/>
                </a:cubicBezTo>
                <a:cubicBezTo>
                  <a:pt x="59" y="56"/>
                  <a:pt x="59" y="56"/>
                  <a:pt x="59" y="56"/>
                </a:cubicBezTo>
                <a:cubicBezTo>
                  <a:pt x="57" y="57"/>
                  <a:pt x="54" y="56"/>
                  <a:pt x="52" y="57"/>
                </a:cubicBezTo>
                <a:cubicBezTo>
                  <a:pt x="51" y="57"/>
                  <a:pt x="50" y="54"/>
                  <a:pt x="48" y="56"/>
                </a:cubicBezTo>
                <a:cubicBezTo>
                  <a:pt x="48" y="56"/>
                  <a:pt x="48" y="57"/>
                  <a:pt x="48" y="57"/>
                </a:cubicBezTo>
                <a:cubicBezTo>
                  <a:pt x="48" y="57"/>
                  <a:pt x="48" y="56"/>
                  <a:pt x="48" y="56"/>
                </a:cubicBezTo>
                <a:cubicBezTo>
                  <a:pt x="47" y="57"/>
                  <a:pt x="46" y="55"/>
                  <a:pt x="46" y="55"/>
                </a:cubicBezTo>
                <a:cubicBezTo>
                  <a:pt x="46" y="56"/>
                  <a:pt x="45" y="56"/>
                  <a:pt x="45" y="57"/>
                </a:cubicBezTo>
                <a:cubicBezTo>
                  <a:pt x="45" y="55"/>
                  <a:pt x="43" y="57"/>
                  <a:pt x="42" y="56"/>
                </a:cubicBezTo>
                <a:cubicBezTo>
                  <a:pt x="42" y="59"/>
                  <a:pt x="42" y="57"/>
                  <a:pt x="41" y="58"/>
                </a:cubicBezTo>
                <a:cubicBezTo>
                  <a:pt x="41" y="58"/>
                  <a:pt x="41" y="57"/>
                  <a:pt x="41" y="56"/>
                </a:cubicBezTo>
                <a:cubicBezTo>
                  <a:pt x="41" y="57"/>
                  <a:pt x="40" y="57"/>
                  <a:pt x="39" y="56"/>
                </a:cubicBezTo>
                <a:cubicBezTo>
                  <a:pt x="39" y="56"/>
                  <a:pt x="39" y="58"/>
                  <a:pt x="38" y="57"/>
                </a:cubicBezTo>
                <a:cubicBezTo>
                  <a:pt x="38" y="55"/>
                  <a:pt x="37" y="57"/>
                  <a:pt x="37" y="56"/>
                </a:cubicBezTo>
                <a:cubicBezTo>
                  <a:pt x="37" y="58"/>
                  <a:pt x="36" y="59"/>
                  <a:pt x="36" y="59"/>
                </a:cubicBezTo>
                <a:cubicBezTo>
                  <a:pt x="36" y="56"/>
                  <a:pt x="36" y="56"/>
                  <a:pt x="36" y="56"/>
                </a:cubicBezTo>
                <a:cubicBezTo>
                  <a:pt x="35" y="58"/>
                  <a:pt x="33" y="55"/>
                  <a:pt x="31" y="58"/>
                </a:cubicBezTo>
                <a:cubicBezTo>
                  <a:pt x="31" y="56"/>
                  <a:pt x="31" y="56"/>
                  <a:pt x="31" y="56"/>
                </a:cubicBezTo>
                <a:cubicBezTo>
                  <a:pt x="29" y="58"/>
                  <a:pt x="27" y="56"/>
                  <a:pt x="26" y="59"/>
                </a:cubicBezTo>
                <a:cubicBezTo>
                  <a:pt x="25" y="58"/>
                  <a:pt x="25" y="57"/>
                  <a:pt x="24" y="57"/>
                </a:cubicBezTo>
                <a:cubicBezTo>
                  <a:pt x="23" y="59"/>
                  <a:pt x="23" y="58"/>
                  <a:pt x="23" y="60"/>
                </a:cubicBezTo>
                <a:cubicBezTo>
                  <a:pt x="22" y="60"/>
                  <a:pt x="22" y="59"/>
                  <a:pt x="22" y="59"/>
                </a:cubicBezTo>
                <a:cubicBezTo>
                  <a:pt x="22" y="58"/>
                  <a:pt x="21" y="56"/>
                  <a:pt x="20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9"/>
                  <a:pt x="19" y="60"/>
                  <a:pt x="18" y="59"/>
                </a:cubicBezTo>
                <a:cubicBezTo>
                  <a:pt x="18" y="60"/>
                  <a:pt x="17" y="60"/>
                  <a:pt x="17" y="61"/>
                </a:cubicBezTo>
                <a:cubicBezTo>
                  <a:pt x="17" y="62"/>
                  <a:pt x="17" y="59"/>
                  <a:pt x="17" y="61"/>
                </a:cubicBezTo>
                <a:cubicBezTo>
                  <a:pt x="17" y="59"/>
                  <a:pt x="17" y="59"/>
                  <a:pt x="17" y="59"/>
                </a:cubicBezTo>
                <a:cubicBezTo>
                  <a:pt x="16" y="59"/>
                  <a:pt x="14" y="59"/>
                  <a:pt x="13" y="60"/>
                </a:cubicBezTo>
                <a:cubicBezTo>
                  <a:pt x="13" y="58"/>
                  <a:pt x="11" y="60"/>
                  <a:pt x="11" y="59"/>
                </a:cubicBezTo>
                <a:cubicBezTo>
                  <a:pt x="10" y="60"/>
                  <a:pt x="9" y="59"/>
                  <a:pt x="9" y="61"/>
                </a:cubicBezTo>
                <a:cubicBezTo>
                  <a:pt x="9" y="60"/>
                  <a:pt x="9" y="60"/>
                  <a:pt x="9" y="60"/>
                </a:cubicBezTo>
                <a:cubicBezTo>
                  <a:pt x="8" y="60"/>
                  <a:pt x="7" y="60"/>
                  <a:pt x="7" y="59"/>
                </a:cubicBezTo>
                <a:cubicBezTo>
                  <a:pt x="6" y="59"/>
                  <a:pt x="6" y="60"/>
                  <a:pt x="6" y="61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5" y="62"/>
                  <a:pt x="5" y="63"/>
                </a:cubicBezTo>
                <a:cubicBezTo>
                  <a:pt x="4" y="63"/>
                  <a:pt x="4" y="63"/>
                  <a:pt x="4" y="63"/>
                </a:cubicBezTo>
                <a:cubicBezTo>
                  <a:pt x="4" y="62"/>
                  <a:pt x="5" y="61"/>
                  <a:pt x="5" y="59"/>
                </a:cubicBezTo>
                <a:cubicBezTo>
                  <a:pt x="5" y="59"/>
                  <a:pt x="4" y="62"/>
                  <a:pt x="4" y="60"/>
                </a:cubicBezTo>
                <a:cubicBezTo>
                  <a:pt x="3" y="59"/>
                  <a:pt x="3" y="60"/>
                  <a:pt x="3" y="61"/>
                </a:cubicBezTo>
                <a:cubicBezTo>
                  <a:pt x="3" y="61"/>
                  <a:pt x="2" y="60"/>
                  <a:pt x="3" y="60"/>
                </a:cubicBezTo>
                <a:cubicBezTo>
                  <a:pt x="2" y="60"/>
                  <a:pt x="2" y="60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2"/>
                  <a:pt x="2" y="62"/>
                  <a:pt x="2" y="64"/>
                </a:cubicBezTo>
                <a:cubicBezTo>
                  <a:pt x="2" y="63"/>
                  <a:pt x="2" y="63"/>
                  <a:pt x="2" y="63"/>
                </a:cubicBezTo>
                <a:cubicBezTo>
                  <a:pt x="2" y="64"/>
                  <a:pt x="1" y="65"/>
                  <a:pt x="1" y="63"/>
                </a:cubicBezTo>
                <a:cubicBezTo>
                  <a:pt x="1" y="62"/>
                  <a:pt x="2" y="61"/>
                  <a:pt x="1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1" y="63"/>
                  <a:pt x="1" y="63"/>
                  <a:pt x="1" y="65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5"/>
                  <a:pt x="1" y="65"/>
                  <a:pt x="1" y="65"/>
                </a:cubicBezTo>
                <a:cubicBezTo>
                  <a:pt x="2" y="65"/>
                  <a:pt x="2" y="66"/>
                  <a:pt x="3" y="65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4"/>
                  <a:pt x="3" y="62"/>
                  <a:pt x="4" y="64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5"/>
                  <a:pt x="4" y="65"/>
                  <a:pt x="4" y="65"/>
                </a:cubicBezTo>
                <a:cubicBezTo>
                  <a:pt x="3" y="67"/>
                  <a:pt x="3" y="67"/>
                  <a:pt x="3" y="67"/>
                </a:cubicBezTo>
                <a:cubicBezTo>
                  <a:pt x="4" y="64"/>
                  <a:pt x="5" y="66"/>
                  <a:pt x="5" y="66"/>
                </a:cubicBezTo>
                <a:cubicBezTo>
                  <a:pt x="5" y="66"/>
                  <a:pt x="5" y="66"/>
                  <a:pt x="5" y="66"/>
                </a:cubicBezTo>
                <a:cubicBezTo>
                  <a:pt x="5" y="67"/>
                  <a:pt x="5" y="65"/>
                  <a:pt x="5" y="65"/>
                </a:cubicBezTo>
                <a:cubicBezTo>
                  <a:pt x="5" y="65"/>
                  <a:pt x="5" y="67"/>
                  <a:pt x="5" y="68"/>
                </a:cubicBezTo>
                <a:cubicBezTo>
                  <a:pt x="6" y="68"/>
                  <a:pt x="7" y="66"/>
                  <a:pt x="7" y="68"/>
                </a:cubicBezTo>
                <a:cubicBezTo>
                  <a:pt x="8" y="68"/>
                  <a:pt x="8" y="67"/>
                  <a:pt x="9" y="66"/>
                </a:cubicBezTo>
                <a:cubicBezTo>
                  <a:pt x="9" y="66"/>
                  <a:pt x="9" y="68"/>
                  <a:pt x="9" y="67"/>
                </a:cubicBezTo>
                <a:cubicBezTo>
                  <a:pt x="9" y="68"/>
                  <a:pt x="9" y="69"/>
                  <a:pt x="9" y="70"/>
                </a:cubicBezTo>
                <a:cubicBezTo>
                  <a:pt x="9" y="69"/>
                  <a:pt x="10" y="70"/>
                  <a:pt x="10" y="68"/>
                </a:cubicBezTo>
                <a:cubicBezTo>
                  <a:pt x="10" y="68"/>
                  <a:pt x="11" y="69"/>
                  <a:pt x="12" y="68"/>
                </a:cubicBezTo>
                <a:cubicBezTo>
                  <a:pt x="12" y="68"/>
                  <a:pt x="12" y="70"/>
                  <a:pt x="12" y="70"/>
                </a:cubicBezTo>
                <a:cubicBezTo>
                  <a:pt x="12" y="69"/>
                  <a:pt x="13" y="68"/>
                  <a:pt x="13" y="69"/>
                </a:cubicBezTo>
                <a:cubicBezTo>
                  <a:pt x="13" y="67"/>
                  <a:pt x="13" y="67"/>
                  <a:pt x="13" y="66"/>
                </a:cubicBezTo>
                <a:cubicBezTo>
                  <a:pt x="13" y="66"/>
                  <a:pt x="14" y="65"/>
                  <a:pt x="14" y="65"/>
                </a:cubicBezTo>
                <a:cubicBezTo>
                  <a:pt x="14" y="67"/>
                  <a:pt x="14" y="69"/>
                  <a:pt x="14" y="69"/>
                </a:cubicBezTo>
                <a:cubicBezTo>
                  <a:pt x="14" y="71"/>
                  <a:pt x="13" y="69"/>
                  <a:pt x="13" y="71"/>
                </a:cubicBezTo>
                <a:cubicBezTo>
                  <a:pt x="13" y="73"/>
                  <a:pt x="12" y="73"/>
                  <a:pt x="12" y="72"/>
                </a:cubicBezTo>
                <a:cubicBezTo>
                  <a:pt x="11" y="74"/>
                  <a:pt x="12" y="72"/>
                  <a:pt x="12" y="74"/>
                </a:cubicBezTo>
                <a:cubicBezTo>
                  <a:pt x="12" y="74"/>
                  <a:pt x="13" y="73"/>
                  <a:pt x="13" y="73"/>
                </a:cubicBezTo>
                <a:cubicBezTo>
                  <a:pt x="13" y="72"/>
                  <a:pt x="13" y="71"/>
                  <a:pt x="14" y="71"/>
                </a:cubicBezTo>
                <a:cubicBezTo>
                  <a:pt x="14" y="69"/>
                  <a:pt x="14" y="72"/>
                  <a:pt x="14" y="72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3"/>
                  <a:pt x="15" y="72"/>
                  <a:pt x="15" y="72"/>
                </a:cubicBezTo>
                <a:cubicBezTo>
                  <a:pt x="15" y="75"/>
                  <a:pt x="14" y="73"/>
                  <a:pt x="14" y="74"/>
                </a:cubicBezTo>
                <a:cubicBezTo>
                  <a:pt x="14" y="76"/>
                  <a:pt x="14" y="76"/>
                  <a:pt x="14" y="76"/>
                </a:cubicBezTo>
                <a:cubicBezTo>
                  <a:pt x="15" y="76"/>
                  <a:pt x="15" y="74"/>
                  <a:pt x="15" y="75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5"/>
                  <a:pt x="15" y="75"/>
                  <a:pt x="15" y="75"/>
                </a:cubicBezTo>
                <a:cubicBezTo>
                  <a:pt x="15" y="74"/>
                  <a:pt x="15" y="72"/>
                  <a:pt x="15" y="73"/>
                </a:cubicBezTo>
                <a:cubicBezTo>
                  <a:pt x="15" y="70"/>
                  <a:pt x="15" y="72"/>
                  <a:pt x="16" y="72"/>
                </a:cubicBezTo>
                <a:cubicBezTo>
                  <a:pt x="16" y="70"/>
                  <a:pt x="16" y="72"/>
                  <a:pt x="16" y="71"/>
                </a:cubicBezTo>
                <a:cubicBezTo>
                  <a:pt x="16" y="69"/>
                  <a:pt x="16" y="69"/>
                  <a:pt x="17" y="69"/>
                </a:cubicBezTo>
                <a:cubicBezTo>
                  <a:pt x="17" y="69"/>
                  <a:pt x="17" y="71"/>
                  <a:pt x="17" y="72"/>
                </a:cubicBezTo>
                <a:cubicBezTo>
                  <a:pt x="17" y="72"/>
                  <a:pt x="16" y="72"/>
                  <a:pt x="16" y="71"/>
                </a:cubicBezTo>
                <a:cubicBezTo>
                  <a:pt x="16" y="73"/>
                  <a:pt x="16" y="74"/>
                  <a:pt x="16" y="75"/>
                </a:cubicBezTo>
                <a:cubicBezTo>
                  <a:pt x="16" y="76"/>
                  <a:pt x="17" y="74"/>
                  <a:pt x="17" y="74"/>
                </a:cubicBezTo>
                <a:cubicBezTo>
                  <a:pt x="17" y="74"/>
                  <a:pt x="17" y="72"/>
                  <a:pt x="17" y="72"/>
                </a:cubicBezTo>
                <a:cubicBezTo>
                  <a:pt x="18" y="68"/>
                  <a:pt x="17" y="75"/>
                  <a:pt x="18" y="74"/>
                </a:cubicBezTo>
                <a:cubicBezTo>
                  <a:pt x="18" y="72"/>
                  <a:pt x="19" y="71"/>
                  <a:pt x="19" y="68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69"/>
                  <a:pt x="19" y="68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19" y="73"/>
                  <a:pt x="19" y="75"/>
                  <a:pt x="20" y="75"/>
                </a:cubicBezTo>
                <a:cubicBezTo>
                  <a:pt x="20" y="75"/>
                  <a:pt x="20" y="74"/>
                  <a:pt x="20" y="73"/>
                </a:cubicBezTo>
                <a:cubicBezTo>
                  <a:pt x="20" y="74"/>
                  <a:pt x="20" y="75"/>
                  <a:pt x="20" y="75"/>
                </a:cubicBezTo>
                <a:cubicBezTo>
                  <a:pt x="20" y="74"/>
                  <a:pt x="20" y="72"/>
                  <a:pt x="21" y="72"/>
                </a:cubicBezTo>
                <a:cubicBezTo>
                  <a:pt x="21" y="72"/>
                  <a:pt x="21" y="74"/>
                  <a:pt x="21" y="74"/>
                </a:cubicBezTo>
                <a:cubicBezTo>
                  <a:pt x="21" y="76"/>
                  <a:pt x="21" y="76"/>
                  <a:pt x="21" y="76"/>
                </a:cubicBezTo>
                <a:cubicBezTo>
                  <a:pt x="21" y="74"/>
                  <a:pt x="21" y="76"/>
                  <a:pt x="21" y="76"/>
                </a:cubicBezTo>
                <a:cubicBezTo>
                  <a:pt x="21" y="75"/>
                  <a:pt x="21" y="73"/>
                  <a:pt x="22" y="72"/>
                </a:cubicBezTo>
                <a:cubicBezTo>
                  <a:pt x="22" y="72"/>
                  <a:pt x="22" y="73"/>
                  <a:pt x="22" y="73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3"/>
                  <a:pt x="22" y="76"/>
                  <a:pt x="22" y="76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5"/>
                  <a:pt x="22" y="75"/>
                  <a:pt x="22" y="76"/>
                </a:cubicBezTo>
                <a:cubicBezTo>
                  <a:pt x="22" y="75"/>
                  <a:pt x="23" y="75"/>
                  <a:pt x="23" y="75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5"/>
                  <a:pt x="23" y="73"/>
                  <a:pt x="24" y="75"/>
                </a:cubicBezTo>
                <a:cubicBezTo>
                  <a:pt x="24" y="73"/>
                  <a:pt x="23" y="75"/>
                  <a:pt x="23" y="74"/>
                </a:cubicBezTo>
                <a:cubicBezTo>
                  <a:pt x="23" y="72"/>
                  <a:pt x="23" y="72"/>
                  <a:pt x="24" y="72"/>
                </a:cubicBezTo>
                <a:cubicBezTo>
                  <a:pt x="23" y="74"/>
                  <a:pt x="24" y="72"/>
                  <a:pt x="24" y="72"/>
                </a:cubicBezTo>
                <a:cubicBezTo>
                  <a:pt x="24" y="73"/>
                  <a:pt x="25" y="74"/>
                  <a:pt x="25" y="74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5"/>
                  <a:pt x="25" y="72"/>
                  <a:pt x="26" y="73"/>
                </a:cubicBezTo>
                <a:cubicBezTo>
                  <a:pt x="25" y="74"/>
                  <a:pt x="25" y="75"/>
                  <a:pt x="26" y="75"/>
                </a:cubicBezTo>
                <a:cubicBezTo>
                  <a:pt x="25" y="73"/>
                  <a:pt x="26" y="73"/>
                  <a:pt x="26" y="71"/>
                </a:cubicBezTo>
                <a:cubicBezTo>
                  <a:pt x="27" y="72"/>
                  <a:pt x="26" y="74"/>
                  <a:pt x="26" y="75"/>
                </a:cubicBezTo>
                <a:cubicBezTo>
                  <a:pt x="26" y="74"/>
                  <a:pt x="26" y="77"/>
                  <a:pt x="27" y="74"/>
                </a:cubicBezTo>
                <a:cubicBezTo>
                  <a:pt x="26" y="74"/>
                  <a:pt x="27" y="73"/>
                  <a:pt x="27" y="72"/>
                </a:cubicBezTo>
                <a:cubicBezTo>
                  <a:pt x="27" y="72"/>
                  <a:pt x="27" y="73"/>
                  <a:pt x="27" y="74"/>
                </a:cubicBezTo>
                <a:cubicBezTo>
                  <a:pt x="27" y="74"/>
                  <a:pt x="28" y="72"/>
                  <a:pt x="27" y="71"/>
                </a:cubicBezTo>
                <a:cubicBezTo>
                  <a:pt x="28" y="72"/>
                  <a:pt x="28" y="70"/>
                  <a:pt x="28" y="71"/>
                </a:cubicBezTo>
                <a:cubicBezTo>
                  <a:pt x="28" y="72"/>
                  <a:pt x="28" y="72"/>
                  <a:pt x="28" y="73"/>
                </a:cubicBezTo>
                <a:cubicBezTo>
                  <a:pt x="29" y="73"/>
                  <a:pt x="28" y="69"/>
                  <a:pt x="29" y="69"/>
                </a:cubicBezTo>
                <a:cubicBezTo>
                  <a:pt x="29" y="68"/>
                  <a:pt x="29" y="66"/>
                  <a:pt x="30" y="65"/>
                </a:cubicBezTo>
                <a:cubicBezTo>
                  <a:pt x="30" y="65"/>
                  <a:pt x="29" y="66"/>
                  <a:pt x="29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70"/>
                  <a:pt x="29" y="71"/>
                  <a:pt x="29" y="73"/>
                </a:cubicBezTo>
                <a:cubicBezTo>
                  <a:pt x="29" y="72"/>
                  <a:pt x="29" y="72"/>
                  <a:pt x="29" y="72"/>
                </a:cubicBezTo>
                <a:cubicBezTo>
                  <a:pt x="29" y="73"/>
                  <a:pt x="29" y="74"/>
                  <a:pt x="29" y="75"/>
                </a:cubicBezTo>
                <a:cubicBezTo>
                  <a:pt x="29" y="73"/>
                  <a:pt x="30" y="74"/>
                  <a:pt x="30" y="74"/>
                </a:cubicBezTo>
                <a:cubicBezTo>
                  <a:pt x="30" y="73"/>
                  <a:pt x="30" y="74"/>
                  <a:pt x="30" y="73"/>
                </a:cubicBezTo>
                <a:cubicBezTo>
                  <a:pt x="30" y="73"/>
                  <a:pt x="30" y="71"/>
                  <a:pt x="31" y="71"/>
                </a:cubicBezTo>
                <a:cubicBezTo>
                  <a:pt x="30" y="72"/>
                  <a:pt x="31" y="73"/>
                  <a:pt x="31" y="74"/>
                </a:cubicBezTo>
                <a:cubicBezTo>
                  <a:pt x="31" y="75"/>
                  <a:pt x="31" y="73"/>
                  <a:pt x="31" y="73"/>
                </a:cubicBezTo>
                <a:cubicBezTo>
                  <a:pt x="31" y="74"/>
                  <a:pt x="31" y="74"/>
                  <a:pt x="31" y="74"/>
                </a:cubicBezTo>
                <a:cubicBezTo>
                  <a:pt x="32" y="74"/>
                  <a:pt x="34" y="74"/>
                  <a:pt x="35" y="71"/>
                </a:cubicBezTo>
                <a:cubicBezTo>
                  <a:pt x="35" y="72"/>
                  <a:pt x="35" y="73"/>
                  <a:pt x="36" y="74"/>
                </a:cubicBezTo>
                <a:cubicBezTo>
                  <a:pt x="36" y="73"/>
                  <a:pt x="36" y="72"/>
                  <a:pt x="36" y="72"/>
                </a:cubicBezTo>
                <a:cubicBezTo>
                  <a:pt x="36" y="74"/>
                  <a:pt x="36" y="74"/>
                  <a:pt x="36" y="74"/>
                </a:cubicBezTo>
                <a:cubicBezTo>
                  <a:pt x="37" y="75"/>
                  <a:pt x="37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8" y="75"/>
                  <a:pt x="38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40" y="74"/>
                  <a:pt x="40" y="74"/>
                  <a:pt x="41" y="73"/>
                </a:cubicBezTo>
                <a:cubicBezTo>
                  <a:pt x="41" y="73"/>
                  <a:pt x="41" y="72"/>
                  <a:pt x="41" y="71"/>
                </a:cubicBezTo>
                <a:cubicBezTo>
                  <a:pt x="41" y="69"/>
                  <a:pt x="41" y="71"/>
                  <a:pt x="41" y="70"/>
                </a:cubicBezTo>
                <a:cubicBezTo>
                  <a:pt x="41" y="71"/>
                  <a:pt x="42" y="72"/>
                  <a:pt x="41" y="72"/>
                </a:cubicBezTo>
                <a:cubicBezTo>
                  <a:pt x="42" y="75"/>
                  <a:pt x="43" y="73"/>
                  <a:pt x="44" y="73"/>
                </a:cubicBezTo>
                <a:cubicBezTo>
                  <a:pt x="44" y="72"/>
                  <a:pt x="44" y="72"/>
                  <a:pt x="44" y="72"/>
                </a:cubicBezTo>
                <a:cubicBezTo>
                  <a:pt x="45" y="74"/>
                  <a:pt x="46" y="72"/>
                  <a:pt x="46" y="73"/>
                </a:cubicBezTo>
                <a:cubicBezTo>
                  <a:pt x="46" y="72"/>
                  <a:pt x="47" y="70"/>
                  <a:pt x="47" y="70"/>
                </a:cubicBezTo>
                <a:cubicBezTo>
                  <a:pt x="47" y="68"/>
                  <a:pt x="47" y="72"/>
                  <a:pt x="47" y="73"/>
                </a:cubicBezTo>
                <a:cubicBezTo>
                  <a:pt x="47" y="72"/>
                  <a:pt x="48" y="72"/>
                  <a:pt x="48" y="72"/>
                </a:cubicBezTo>
                <a:cubicBezTo>
                  <a:pt x="48" y="73"/>
                  <a:pt x="48" y="73"/>
                  <a:pt x="48" y="73"/>
                </a:cubicBezTo>
                <a:cubicBezTo>
                  <a:pt x="48" y="72"/>
                  <a:pt x="49" y="71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49" y="72"/>
                  <a:pt x="49" y="73"/>
                  <a:pt x="49" y="73"/>
                </a:cubicBezTo>
                <a:cubicBezTo>
                  <a:pt x="50" y="72"/>
                  <a:pt x="50" y="73"/>
                  <a:pt x="50" y="71"/>
                </a:cubicBezTo>
                <a:cubicBezTo>
                  <a:pt x="50" y="72"/>
                  <a:pt x="50" y="72"/>
                  <a:pt x="50" y="72"/>
                </a:cubicBezTo>
                <a:cubicBezTo>
                  <a:pt x="50" y="71"/>
                  <a:pt x="50" y="71"/>
                  <a:pt x="50" y="71"/>
                </a:cubicBezTo>
                <a:cubicBezTo>
                  <a:pt x="51" y="71"/>
                  <a:pt x="51" y="71"/>
                  <a:pt x="51" y="71"/>
                </a:cubicBezTo>
                <a:cubicBezTo>
                  <a:pt x="50" y="73"/>
                  <a:pt x="50" y="73"/>
                  <a:pt x="50" y="73"/>
                </a:cubicBezTo>
                <a:cubicBezTo>
                  <a:pt x="51" y="74"/>
                  <a:pt x="51" y="72"/>
                  <a:pt x="51" y="71"/>
                </a:cubicBezTo>
                <a:cubicBezTo>
                  <a:pt x="51" y="70"/>
                  <a:pt x="51" y="71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1" y="73"/>
                  <a:pt x="51" y="72"/>
                  <a:pt x="51" y="73"/>
                </a:cubicBezTo>
                <a:cubicBezTo>
                  <a:pt x="51" y="73"/>
                  <a:pt x="51" y="71"/>
                  <a:pt x="52" y="72"/>
                </a:cubicBezTo>
                <a:cubicBezTo>
                  <a:pt x="52" y="72"/>
                  <a:pt x="52" y="72"/>
                  <a:pt x="52" y="73"/>
                </a:cubicBezTo>
                <a:cubicBezTo>
                  <a:pt x="52" y="72"/>
                  <a:pt x="53" y="72"/>
                  <a:pt x="53" y="72"/>
                </a:cubicBezTo>
                <a:cubicBezTo>
                  <a:pt x="53" y="71"/>
                  <a:pt x="52" y="71"/>
                  <a:pt x="52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71"/>
                  <a:pt x="53" y="71"/>
                  <a:pt x="53" y="71"/>
                </a:cubicBezTo>
                <a:cubicBezTo>
                  <a:pt x="53" y="70"/>
                  <a:pt x="53" y="71"/>
                  <a:pt x="53" y="69"/>
                </a:cubicBezTo>
                <a:cubicBezTo>
                  <a:pt x="53" y="71"/>
                  <a:pt x="53" y="71"/>
                  <a:pt x="53" y="71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1"/>
                  <a:pt x="54" y="73"/>
                  <a:pt x="54" y="73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5" y="72"/>
                  <a:pt x="55" y="73"/>
                </a:cubicBezTo>
                <a:cubicBezTo>
                  <a:pt x="56" y="74"/>
                  <a:pt x="56" y="69"/>
                  <a:pt x="57" y="70"/>
                </a:cubicBezTo>
                <a:cubicBezTo>
                  <a:pt x="56" y="72"/>
                  <a:pt x="56" y="72"/>
                  <a:pt x="57" y="73"/>
                </a:cubicBezTo>
                <a:cubicBezTo>
                  <a:pt x="57" y="73"/>
                  <a:pt x="57" y="72"/>
                  <a:pt x="57" y="72"/>
                </a:cubicBezTo>
                <a:cubicBezTo>
                  <a:pt x="57" y="71"/>
                  <a:pt x="57" y="73"/>
                  <a:pt x="56" y="72"/>
                </a:cubicBezTo>
                <a:cubicBezTo>
                  <a:pt x="56" y="71"/>
                  <a:pt x="57" y="71"/>
                  <a:pt x="57" y="71"/>
                </a:cubicBezTo>
                <a:cubicBezTo>
                  <a:pt x="57" y="75"/>
                  <a:pt x="59" y="72"/>
                  <a:pt x="59" y="74"/>
                </a:cubicBezTo>
                <a:cubicBezTo>
                  <a:pt x="60" y="72"/>
                  <a:pt x="60" y="73"/>
                  <a:pt x="60" y="72"/>
                </a:cubicBezTo>
                <a:cubicBezTo>
                  <a:pt x="60" y="75"/>
                  <a:pt x="61" y="72"/>
                  <a:pt x="61" y="73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2"/>
                  <a:pt x="62" y="68"/>
                  <a:pt x="62" y="71"/>
                </a:cubicBezTo>
                <a:cubicBezTo>
                  <a:pt x="62" y="71"/>
                  <a:pt x="62" y="72"/>
                  <a:pt x="62" y="73"/>
                </a:cubicBezTo>
                <a:cubicBezTo>
                  <a:pt x="62" y="75"/>
                  <a:pt x="63" y="71"/>
                  <a:pt x="63" y="73"/>
                </a:cubicBezTo>
                <a:cubicBezTo>
                  <a:pt x="63" y="72"/>
                  <a:pt x="63" y="71"/>
                  <a:pt x="64" y="70"/>
                </a:cubicBezTo>
                <a:cubicBezTo>
                  <a:pt x="64" y="71"/>
                  <a:pt x="64" y="72"/>
                  <a:pt x="64" y="73"/>
                </a:cubicBezTo>
                <a:cubicBezTo>
                  <a:pt x="64" y="72"/>
                  <a:pt x="65" y="72"/>
                  <a:pt x="65" y="72"/>
                </a:cubicBezTo>
                <a:cubicBezTo>
                  <a:pt x="65" y="73"/>
                  <a:pt x="65" y="73"/>
                  <a:pt x="65" y="73"/>
                </a:cubicBezTo>
                <a:cubicBezTo>
                  <a:pt x="65" y="74"/>
                  <a:pt x="65" y="73"/>
                  <a:pt x="66" y="72"/>
                </a:cubicBezTo>
                <a:cubicBezTo>
                  <a:pt x="66" y="74"/>
                  <a:pt x="67" y="73"/>
                  <a:pt x="67" y="74"/>
                </a:cubicBezTo>
                <a:cubicBezTo>
                  <a:pt x="67" y="72"/>
                  <a:pt x="68" y="75"/>
                  <a:pt x="68" y="72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2"/>
                  <a:pt x="68" y="71"/>
                  <a:pt x="69" y="71"/>
                </a:cubicBezTo>
                <a:cubicBezTo>
                  <a:pt x="69" y="72"/>
                  <a:pt x="69" y="72"/>
                  <a:pt x="69" y="72"/>
                </a:cubicBezTo>
                <a:cubicBezTo>
                  <a:pt x="68" y="74"/>
                  <a:pt x="69" y="73"/>
                  <a:pt x="69" y="74"/>
                </a:cubicBezTo>
                <a:cubicBezTo>
                  <a:pt x="69" y="72"/>
                  <a:pt x="69" y="74"/>
                  <a:pt x="69" y="73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2"/>
                  <a:pt x="70" y="71"/>
                  <a:pt x="70" y="71"/>
                </a:cubicBezTo>
                <a:cubicBezTo>
                  <a:pt x="71" y="71"/>
                  <a:pt x="70" y="73"/>
                  <a:pt x="70" y="73"/>
                </a:cubicBezTo>
                <a:cubicBezTo>
                  <a:pt x="70" y="74"/>
                  <a:pt x="71" y="73"/>
                  <a:pt x="71" y="73"/>
                </a:cubicBezTo>
                <a:cubicBezTo>
                  <a:pt x="71" y="73"/>
                  <a:pt x="71" y="73"/>
                  <a:pt x="71" y="72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3"/>
                  <a:pt x="72" y="73"/>
                </a:cubicBezTo>
                <a:cubicBezTo>
                  <a:pt x="73" y="74"/>
                  <a:pt x="74" y="73"/>
                  <a:pt x="75" y="72"/>
                </a:cubicBezTo>
                <a:cubicBezTo>
                  <a:pt x="75" y="73"/>
                  <a:pt x="75" y="73"/>
                  <a:pt x="75" y="73"/>
                </a:cubicBezTo>
                <a:cubicBezTo>
                  <a:pt x="75" y="72"/>
                  <a:pt x="75" y="71"/>
                  <a:pt x="75" y="72"/>
                </a:cubicBezTo>
                <a:cubicBezTo>
                  <a:pt x="76" y="72"/>
                  <a:pt x="75" y="73"/>
                  <a:pt x="76" y="73"/>
                </a:cubicBezTo>
                <a:cubicBezTo>
                  <a:pt x="76" y="74"/>
                  <a:pt x="76" y="72"/>
                  <a:pt x="76" y="72"/>
                </a:cubicBezTo>
                <a:cubicBezTo>
                  <a:pt x="76" y="74"/>
                  <a:pt x="77" y="71"/>
                  <a:pt x="78" y="72"/>
                </a:cubicBezTo>
                <a:cubicBezTo>
                  <a:pt x="78" y="72"/>
                  <a:pt x="78" y="73"/>
                  <a:pt x="78" y="74"/>
                </a:cubicBezTo>
                <a:cubicBezTo>
                  <a:pt x="78" y="73"/>
                  <a:pt x="79" y="72"/>
                  <a:pt x="80" y="71"/>
                </a:cubicBezTo>
                <a:cubicBezTo>
                  <a:pt x="79" y="71"/>
                  <a:pt x="79" y="72"/>
                  <a:pt x="79" y="72"/>
                </a:cubicBezTo>
                <a:cubicBezTo>
                  <a:pt x="80" y="72"/>
                  <a:pt x="80" y="72"/>
                  <a:pt x="80" y="71"/>
                </a:cubicBezTo>
                <a:cubicBezTo>
                  <a:pt x="80" y="70"/>
                  <a:pt x="80" y="72"/>
                  <a:pt x="80" y="71"/>
                </a:cubicBezTo>
                <a:cubicBezTo>
                  <a:pt x="80" y="70"/>
                  <a:pt x="81" y="69"/>
                  <a:pt x="81" y="69"/>
                </a:cubicBezTo>
                <a:cubicBezTo>
                  <a:pt x="81" y="70"/>
                  <a:pt x="81" y="70"/>
                  <a:pt x="81" y="70"/>
                </a:cubicBezTo>
                <a:cubicBezTo>
                  <a:pt x="81" y="70"/>
                  <a:pt x="81" y="69"/>
                  <a:pt x="82" y="69"/>
                </a:cubicBezTo>
                <a:cubicBezTo>
                  <a:pt x="82" y="70"/>
                  <a:pt x="81" y="69"/>
                  <a:pt x="81" y="70"/>
                </a:cubicBezTo>
                <a:cubicBezTo>
                  <a:pt x="81" y="72"/>
                  <a:pt x="82" y="72"/>
                  <a:pt x="82" y="72"/>
                </a:cubicBezTo>
                <a:cubicBezTo>
                  <a:pt x="83" y="70"/>
                  <a:pt x="83" y="70"/>
                  <a:pt x="83" y="70"/>
                </a:cubicBezTo>
                <a:cubicBezTo>
                  <a:pt x="83" y="70"/>
                  <a:pt x="83" y="72"/>
                  <a:pt x="83" y="72"/>
                </a:cubicBezTo>
                <a:cubicBezTo>
                  <a:pt x="84" y="68"/>
                  <a:pt x="84" y="68"/>
                  <a:pt x="84" y="68"/>
                </a:cubicBezTo>
                <a:cubicBezTo>
                  <a:pt x="84" y="68"/>
                  <a:pt x="84" y="70"/>
                  <a:pt x="84" y="70"/>
                </a:cubicBezTo>
                <a:cubicBezTo>
                  <a:pt x="85" y="70"/>
                  <a:pt x="85" y="68"/>
                  <a:pt x="86" y="66"/>
                </a:cubicBezTo>
                <a:cubicBezTo>
                  <a:pt x="86" y="67"/>
                  <a:pt x="87" y="66"/>
                  <a:pt x="87" y="66"/>
                </a:cubicBezTo>
                <a:cubicBezTo>
                  <a:pt x="87" y="67"/>
                  <a:pt x="87" y="66"/>
                  <a:pt x="86" y="67"/>
                </a:cubicBezTo>
                <a:cubicBezTo>
                  <a:pt x="87" y="68"/>
                  <a:pt x="87" y="68"/>
                  <a:pt x="87" y="68"/>
                </a:cubicBezTo>
                <a:cubicBezTo>
                  <a:pt x="86" y="68"/>
                  <a:pt x="87" y="70"/>
                  <a:pt x="86" y="71"/>
                </a:cubicBezTo>
                <a:cubicBezTo>
                  <a:pt x="87" y="70"/>
                  <a:pt x="87" y="71"/>
                  <a:pt x="88" y="71"/>
                </a:cubicBezTo>
                <a:cubicBezTo>
                  <a:pt x="88" y="69"/>
                  <a:pt x="89" y="70"/>
                  <a:pt x="89" y="68"/>
                </a:cubicBezTo>
                <a:cubicBezTo>
                  <a:pt x="90" y="68"/>
                  <a:pt x="89" y="70"/>
                  <a:pt x="89" y="70"/>
                </a:cubicBezTo>
                <a:cubicBezTo>
                  <a:pt x="90" y="70"/>
                  <a:pt x="91" y="70"/>
                  <a:pt x="91" y="70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0"/>
                  <a:pt x="92" y="71"/>
                  <a:pt x="93" y="69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71"/>
                  <a:pt x="93" y="67"/>
                  <a:pt x="94" y="69"/>
                </a:cubicBezTo>
                <a:cubicBezTo>
                  <a:pt x="94" y="70"/>
                  <a:pt x="94" y="70"/>
                  <a:pt x="94" y="70"/>
                </a:cubicBezTo>
                <a:cubicBezTo>
                  <a:pt x="94" y="69"/>
                  <a:pt x="94" y="71"/>
                  <a:pt x="95" y="69"/>
                </a:cubicBezTo>
                <a:cubicBezTo>
                  <a:pt x="95" y="70"/>
                  <a:pt x="95" y="70"/>
                  <a:pt x="95" y="70"/>
                </a:cubicBezTo>
                <a:cubicBezTo>
                  <a:pt x="95" y="70"/>
                  <a:pt x="96" y="70"/>
                  <a:pt x="96" y="68"/>
                </a:cubicBezTo>
                <a:cubicBezTo>
                  <a:pt x="96" y="70"/>
                  <a:pt x="96" y="70"/>
                  <a:pt x="96" y="70"/>
                </a:cubicBezTo>
                <a:cubicBezTo>
                  <a:pt x="96" y="71"/>
                  <a:pt x="96" y="68"/>
                  <a:pt x="97" y="69"/>
                </a:cubicBezTo>
                <a:cubicBezTo>
                  <a:pt x="97" y="69"/>
                  <a:pt x="97" y="70"/>
                  <a:pt x="97" y="70"/>
                </a:cubicBezTo>
                <a:cubicBezTo>
                  <a:pt x="97" y="69"/>
                  <a:pt x="98" y="69"/>
                  <a:pt x="98" y="69"/>
                </a:cubicBezTo>
                <a:cubicBezTo>
                  <a:pt x="98" y="70"/>
                  <a:pt x="98" y="70"/>
                  <a:pt x="98" y="71"/>
                </a:cubicBezTo>
                <a:cubicBezTo>
                  <a:pt x="100" y="71"/>
                  <a:pt x="102" y="71"/>
                  <a:pt x="105" y="70"/>
                </a:cubicBezTo>
                <a:cubicBezTo>
                  <a:pt x="105" y="72"/>
                  <a:pt x="104" y="71"/>
                  <a:pt x="104" y="73"/>
                </a:cubicBezTo>
                <a:cubicBezTo>
                  <a:pt x="104" y="71"/>
                  <a:pt x="105" y="72"/>
                  <a:pt x="105" y="71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06" y="71"/>
                  <a:pt x="106" y="73"/>
                  <a:pt x="106" y="72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6" y="70"/>
                  <a:pt x="106" y="74"/>
                  <a:pt x="107" y="72"/>
                </a:cubicBezTo>
                <a:cubicBezTo>
                  <a:pt x="107" y="73"/>
                  <a:pt x="107" y="73"/>
                  <a:pt x="107" y="73"/>
                </a:cubicBezTo>
                <a:cubicBezTo>
                  <a:pt x="108" y="71"/>
                  <a:pt x="107" y="74"/>
                  <a:pt x="108" y="72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108" y="73"/>
                  <a:pt x="109" y="70"/>
                  <a:pt x="109" y="72"/>
                </a:cubicBezTo>
                <a:cubicBezTo>
                  <a:pt x="110" y="72"/>
                  <a:pt x="110" y="71"/>
                  <a:pt x="110" y="70"/>
                </a:cubicBezTo>
                <a:cubicBezTo>
                  <a:pt x="110" y="70"/>
                  <a:pt x="110" y="71"/>
                  <a:pt x="110" y="72"/>
                </a:cubicBezTo>
                <a:cubicBezTo>
                  <a:pt x="112" y="71"/>
                  <a:pt x="114" y="72"/>
                  <a:pt x="115" y="70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6" y="69"/>
                  <a:pt x="117" y="73"/>
                  <a:pt x="118" y="69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8" y="68"/>
                  <a:pt x="118" y="69"/>
                  <a:pt x="118" y="70"/>
                </a:cubicBezTo>
                <a:cubicBezTo>
                  <a:pt x="119" y="69"/>
                  <a:pt x="119" y="70"/>
                  <a:pt x="120" y="68"/>
                </a:cubicBezTo>
                <a:cubicBezTo>
                  <a:pt x="120" y="69"/>
                  <a:pt x="119" y="69"/>
                  <a:pt x="119" y="70"/>
                </a:cubicBezTo>
                <a:cubicBezTo>
                  <a:pt x="120" y="70"/>
                  <a:pt x="120" y="68"/>
                  <a:pt x="121" y="68"/>
                </a:cubicBezTo>
                <a:cubicBezTo>
                  <a:pt x="121" y="69"/>
                  <a:pt x="121" y="69"/>
                  <a:pt x="121" y="69"/>
                </a:cubicBezTo>
                <a:cubicBezTo>
                  <a:pt x="121" y="70"/>
                  <a:pt x="122" y="71"/>
                  <a:pt x="123" y="72"/>
                </a:cubicBezTo>
                <a:cubicBezTo>
                  <a:pt x="123" y="72"/>
                  <a:pt x="122" y="73"/>
                  <a:pt x="123" y="74"/>
                </a:cubicBezTo>
                <a:cubicBezTo>
                  <a:pt x="122" y="74"/>
                  <a:pt x="122" y="72"/>
                  <a:pt x="121" y="72"/>
                </a:cubicBezTo>
                <a:cubicBezTo>
                  <a:pt x="120" y="73"/>
                  <a:pt x="119" y="73"/>
                  <a:pt x="119" y="74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4"/>
                  <a:pt x="116" y="74"/>
                  <a:pt x="117" y="76"/>
                </a:cubicBezTo>
                <a:cubicBezTo>
                  <a:pt x="116" y="76"/>
                  <a:pt x="116" y="75"/>
                  <a:pt x="116" y="75"/>
                </a:cubicBezTo>
                <a:cubicBezTo>
                  <a:pt x="115" y="75"/>
                  <a:pt x="117" y="78"/>
                  <a:pt x="116" y="77"/>
                </a:cubicBezTo>
                <a:cubicBezTo>
                  <a:pt x="115" y="76"/>
                  <a:pt x="115" y="76"/>
                  <a:pt x="115" y="76"/>
                </a:cubicBezTo>
                <a:cubicBezTo>
                  <a:pt x="115" y="77"/>
                  <a:pt x="114" y="75"/>
                  <a:pt x="114" y="77"/>
                </a:cubicBezTo>
                <a:cubicBezTo>
                  <a:pt x="114" y="77"/>
                  <a:pt x="114" y="76"/>
                  <a:pt x="114" y="76"/>
                </a:cubicBezTo>
                <a:cubicBezTo>
                  <a:pt x="113" y="77"/>
                  <a:pt x="113" y="77"/>
                  <a:pt x="113" y="78"/>
                </a:cubicBezTo>
                <a:cubicBezTo>
                  <a:pt x="112" y="78"/>
                  <a:pt x="112" y="77"/>
                  <a:pt x="112" y="77"/>
                </a:cubicBezTo>
                <a:cubicBezTo>
                  <a:pt x="111" y="76"/>
                  <a:pt x="112" y="79"/>
                  <a:pt x="111" y="78"/>
                </a:cubicBezTo>
                <a:cubicBezTo>
                  <a:pt x="111" y="78"/>
                  <a:pt x="111" y="78"/>
                  <a:pt x="111" y="78"/>
                </a:cubicBezTo>
                <a:cubicBezTo>
                  <a:pt x="111" y="79"/>
                  <a:pt x="110" y="79"/>
                  <a:pt x="110" y="79"/>
                </a:cubicBezTo>
                <a:cubicBezTo>
                  <a:pt x="109" y="79"/>
                  <a:pt x="109" y="79"/>
                  <a:pt x="108" y="78"/>
                </a:cubicBezTo>
                <a:cubicBezTo>
                  <a:pt x="106" y="80"/>
                  <a:pt x="102" y="81"/>
                  <a:pt x="100" y="84"/>
                </a:cubicBezTo>
                <a:cubicBezTo>
                  <a:pt x="99" y="83"/>
                  <a:pt x="100" y="83"/>
                  <a:pt x="99" y="82"/>
                </a:cubicBezTo>
                <a:cubicBezTo>
                  <a:pt x="100" y="83"/>
                  <a:pt x="99" y="82"/>
                  <a:pt x="99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84"/>
                  <a:pt x="97" y="83"/>
                  <a:pt x="97" y="84"/>
                </a:cubicBezTo>
                <a:cubicBezTo>
                  <a:pt x="98" y="84"/>
                  <a:pt x="98" y="84"/>
                  <a:pt x="98" y="84"/>
                </a:cubicBezTo>
                <a:cubicBezTo>
                  <a:pt x="98" y="85"/>
                  <a:pt x="95" y="82"/>
                  <a:pt x="96" y="85"/>
                </a:cubicBezTo>
                <a:cubicBezTo>
                  <a:pt x="95" y="84"/>
                  <a:pt x="95" y="84"/>
                  <a:pt x="95" y="84"/>
                </a:cubicBezTo>
                <a:cubicBezTo>
                  <a:pt x="96" y="86"/>
                  <a:pt x="94" y="84"/>
                  <a:pt x="95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93" y="85"/>
                  <a:pt x="94" y="88"/>
                  <a:pt x="93" y="87"/>
                </a:cubicBezTo>
                <a:cubicBezTo>
                  <a:pt x="93" y="87"/>
                  <a:pt x="92" y="88"/>
                  <a:pt x="93" y="89"/>
                </a:cubicBezTo>
                <a:cubicBezTo>
                  <a:pt x="93" y="89"/>
                  <a:pt x="92" y="88"/>
                  <a:pt x="92" y="88"/>
                </a:cubicBezTo>
                <a:cubicBezTo>
                  <a:pt x="90" y="90"/>
                  <a:pt x="88" y="91"/>
                  <a:pt x="87" y="94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5"/>
                  <a:pt x="83" y="93"/>
                  <a:pt x="84" y="97"/>
                </a:cubicBezTo>
                <a:cubicBezTo>
                  <a:pt x="85" y="98"/>
                  <a:pt x="85" y="98"/>
                  <a:pt x="85" y="98"/>
                </a:cubicBezTo>
                <a:cubicBezTo>
                  <a:pt x="84" y="98"/>
                  <a:pt x="84" y="97"/>
                  <a:pt x="83" y="97"/>
                </a:cubicBezTo>
                <a:cubicBezTo>
                  <a:pt x="84" y="98"/>
                  <a:pt x="82" y="98"/>
                  <a:pt x="83" y="99"/>
                </a:cubicBezTo>
                <a:cubicBezTo>
                  <a:pt x="83" y="98"/>
                  <a:pt x="83" y="98"/>
                  <a:pt x="82" y="98"/>
                </a:cubicBezTo>
                <a:cubicBezTo>
                  <a:pt x="82" y="98"/>
                  <a:pt x="82" y="100"/>
                  <a:pt x="82" y="100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77" y="99"/>
                  <a:pt x="73" y="100"/>
                  <a:pt x="73" y="105"/>
                </a:cubicBezTo>
                <a:cubicBezTo>
                  <a:pt x="73" y="106"/>
                  <a:pt x="71" y="103"/>
                  <a:pt x="71" y="104"/>
                </a:cubicBezTo>
                <a:cubicBezTo>
                  <a:pt x="71" y="108"/>
                  <a:pt x="66" y="107"/>
                  <a:pt x="67" y="112"/>
                </a:cubicBezTo>
                <a:cubicBezTo>
                  <a:pt x="66" y="114"/>
                  <a:pt x="69" y="118"/>
                  <a:pt x="69" y="118"/>
                </a:cubicBezTo>
                <a:cubicBezTo>
                  <a:pt x="71" y="113"/>
                  <a:pt x="75" y="112"/>
                  <a:pt x="80" y="111"/>
                </a:cubicBezTo>
                <a:cubicBezTo>
                  <a:pt x="81" y="110"/>
                  <a:pt x="82" y="108"/>
                  <a:pt x="84" y="108"/>
                </a:cubicBezTo>
                <a:cubicBezTo>
                  <a:pt x="88" y="104"/>
                  <a:pt x="95" y="104"/>
                  <a:pt x="99" y="99"/>
                </a:cubicBezTo>
                <a:cubicBezTo>
                  <a:pt x="98" y="99"/>
                  <a:pt x="98" y="98"/>
                  <a:pt x="98" y="97"/>
                </a:cubicBezTo>
                <a:cubicBezTo>
                  <a:pt x="99" y="98"/>
                  <a:pt x="99" y="98"/>
                  <a:pt x="99" y="98"/>
                </a:cubicBezTo>
                <a:cubicBezTo>
                  <a:pt x="98" y="97"/>
                  <a:pt x="98" y="97"/>
                  <a:pt x="98" y="97"/>
                </a:cubicBezTo>
                <a:cubicBezTo>
                  <a:pt x="99" y="96"/>
                  <a:pt x="99" y="98"/>
                  <a:pt x="99" y="98"/>
                </a:cubicBezTo>
                <a:cubicBezTo>
                  <a:pt x="101" y="97"/>
                  <a:pt x="103" y="95"/>
                  <a:pt x="105" y="95"/>
                </a:cubicBezTo>
                <a:cubicBezTo>
                  <a:pt x="104" y="93"/>
                  <a:pt x="106" y="94"/>
                  <a:pt x="105" y="92"/>
                </a:cubicBezTo>
                <a:cubicBezTo>
                  <a:pt x="105" y="93"/>
                  <a:pt x="105" y="93"/>
                  <a:pt x="105" y="93"/>
                </a:cubicBezTo>
                <a:cubicBezTo>
                  <a:pt x="106" y="91"/>
                  <a:pt x="106" y="91"/>
                  <a:pt x="109" y="93"/>
                </a:cubicBezTo>
                <a:cubicBezTo>
                  <a:pt x="115" y="91"/>
                  <a:pt x="120" y="87"/>
                  <a:pt x="125" y="85"/>
                </a:cubicBezTo>
                <a:cubicBezTo>
                  <a:pt x="131" y="83"/>
                  <a:pt x="136" y="79"/>
                  <a:pt x="142" y="76"/>
                </a:cubicBezTo>
                <a:cubicBezTo>
                  <a:pt x="142" y="73"/>
                  <a:pt x="144" y="73"/>
                  <a:pt x="144" y="71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45" y="70"/>
                  <a:pt x="146" y="71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2"/>
                </a:cubicBezTo>
                <a:close/>
                <a:moveTo>
                  <a:pt x="72" y="72"/>
                </a:move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lose/>
                <a:moveTo>
                  <a:pt x="139" y="68"/>
                </a:move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lose/>
                <a:moveTo>
                  <a:pt x="136" y="61"/>
                </a:moveTo>
                <a:cubicBezTo>
                  <a:pt x="136" y="61"/>
                  <a:pt x="136" y="61"/>
                  <a:pt x="136" y="61"/>
                </a:cubicBezTo>
                <a:cubicBezTo>
                  <a:pt x="136" y="61"/>
                  <a:pt x="136" y="61"/>
                  <a:pt x="136" y="61"/>
                </a:cubicBezTo>
                <a:close/>
                <a:moveTo>
                  <a:pt x="132" y="64"/>
                </a:moveTo>
                <a:cubicBezTo>
                  <a:pt x="131" y="65"/>
                  <a:pt x="132" y="65"/>
                  <a:pt x="132" y="65"/>
                </a:cubicBezTo>
                <a:cubicBezTo>
                  <a:pt x="131" y="65"/>
                  <a:pt x="131" y="65"/>
                  <a:pt x="130" y="64"/>
                </a:cubicBezTo>
                <a:cubicBezTo>
                  <a:pt x="130" y="64"/>
                  <a:pt x="131" y="64"/>
                  <a:pt x="132" y="64"/>
                </a:cubicBezTo>
                <a:close/>
                <a:moveTo>
                  <a:pt x="129" y="60"/>
                </a:moveTo>
                <a:cubicBezTo>
                  <a:pt x="129" y="61"/>
                  <a:pt x="129" y="63"/>
                  <a:pt x="129" y="63"/>
                </a:cubicBezTo>
                <a:cubicBezTo>
                  <a:pt x="130" y="63"/>
                  <a:pt x="130" y="62"/>
                  <a:pt x="130" y="63"/>
                </a:cubicBezTo>
                <a:cubicBezTo>
                  <a:pt x="130" y="64"/>
                  <a:pt x="130" y="64"/>
                  <a:pt x="129" y="64"/>
                </a:cubicBezTo>
                <a:cubicBezTo>
                  <a:pt x="129" y="63"/>
                  <a:pt x="128" y="63"/>
                  <a:pt x="128" y="62"/>
                </a:cubicBezTo>
                <a:cubicBezTo>
                  <a:pt x="128" y="62"/>
                  <a:pt x="129" y="61"/>
                  <a:pt x="129" y="60"/>
                </a:cubicBezTo>
                <a:close/>
                <a:moveTo>
                  <a:pt x="127" y="62"/>
                </a:moveTo>
                <a:cubicBezTo>
                  <a:pt x="127" y="62"/>
                  <a:pt x="127" y="62"/>
                  <a:pt x="127" y="62"/>
                </a:cubicBezTo>
                <a:cubicBezTo>
                  <a:pt x="127" y="62"/>
                  <a:pt x="127" y="62"/>
                  <a:pt x="127" y="62"/>
                </a:cubicBezTo>
                <a:close/>
                <a:moveTo>
                  <a:pt x="127" y="74"/>
                </a:moveTo>
                <a:cubicBezTo>
                  <a:pt x="126" y="73"/>
                  <a:pt x="127" y="74"/>
                  <a:pt x="127" y="73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6" y="72"/>
                  <a:pt x="127" y="72"/>
                  <a:pt x="127" y="71"/>
                </a:cubicBezTo>
                <a:cubicBezTo>
                  <a:pt x="127" y="71"/>
                  <a:pt x="127" y="73"/>
                  <a:pt x="127" y="73"/>
                </a:cubicBezTo>
                <a:cubicBezTo>
                  <a:pt x="127" y="73"/>
                  <a:pt x="128" y="72"/>
                  <a:pt x="128" y="72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8" y="73"/>
                  <a:pt x="127" y="74"/>
                  <a:pt x="127" y="74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1" y="5257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and in what ways?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3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policies as </a:t>
            </a:r>
            <a:r>
              <a:rPr lang="en-US" smtClean="0"/>
              <a:t>a system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97021"/>
            <a:ext cx="8077200" cy="3817979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Focus on philosophy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Facilitate a more comprehensive approach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Afford flexibility in execution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Freeform 145"/>
          <p:cNvSpPr>
            <a:spLocks/>
          </p:cNvSpPr>
          <p:nvPr/>
        </p:nvSpPr>
        <p:spPr bwMode="auto">
          <a:xfrm>
            <a:off x="2596744" y="2362200"/>
            <a:ext cx="1822856" cy="45719"/>
          </a:xfrm>
          <a:custGeom>
            <a:avLst/>
            <a:gdLst/>
            <a:ahLst/>
            <a:cxnLst>
              <a:cxn ang="0">
                <a:pos x="543" y="15"/>
              </a:cxn>
              <a:cxn ang="0">
                <a:pos x="525" y="15"/>
              </a:cxn>
              <a:cxn ang="0">
                <a:pos x="488" y="18"/>
              </a:cxn>
              <a:cxn ang="0">
                <a:pos x="475" y="17"/>
              </a:cxn>
              <a:cxn ang="0">
                <a:pos x="436" y="15"/>
              </a:cxn>
              <a:cxn ang="0">
                <a:pos x="423" y="15"/>
              </a:cxn>
              <a:cxn ang="0">
                <a:pos x="401" y="16"/>
              </a:cxn>
              <a:cxn ang="0">
                <a:pos x="382" y="15"/>
              </a:cxn>
              <a:cxn ang="0">
                <a:pos x="372" y="14"/>
              </a:cxn>
              <a:cxn ang="0">
                <a:pos x="363" y="16"/>
              </a:cxn>
              <a:cxn ang="0">
                <a:pos x="341" y="18"/>
              </a:cxn>
              <a:cxn ang="0">
                <a:pos x="329" y="17"/>
              </a:cxn>
              <a:cxn ang="0">
                <a:pos x="316" y="19"/>
              </a:cxn>
              <a:cxn ang="0">
                <a:pos x="300" y="17"/>
              </a:cxn>
              <a:cxn ang="0">
                <a:pos x="282" y="17"/>
              </a:cxn>
              <a:cxn ang="0">
                <a:pos x="259" y="16"/>
              </a:cxn>
              <a:cxn ang="0">
                <a:pos x="250" y="17"/>
              </a:cxn>
              <a:cxn ang="0">
                <a:pos x="241" y="15"/>
              </a:cxn>
              <a:cxn ang="0">
                <a:pos x="233" y="17"/>
              </a:cxn>
              <a:cxn ang="0">
                <a:pos x="230" y="17"/>
              </a:cxn>
              <a:cxn ang="0">
                <a:pos x="219" y="17"/>
              </a:cxn>
              <a:cxn ang="0">
                <a:pos x="188" y="17"/>
              </a:cxn>
              <a:cxn ang="0">
                <a:pos x="176" y="17"/>
              </a:cxn>
              <a:cxn ang="0">
                <a:pos x="166" y="17"/>
              </a:cxn>
              <a:cxn ang="0">
                <a:pos x="140" y="16"/>
              </a:cxn>
              <a:cxn ang="0">
                <a:pos x="134" y="12"/>
              </a:cxn>
              <a:cxn ang="0">
                <a:pos x="125" y="16"/>
              </a:cxn>
              <a:cxn ang="0">
                <a:pos x="118" y="20"/>
              </a:cxn>
              <a:cxn ang="0">
                <a:pos x="106" y="18"/>
              </a:cxn>
              <a:cxn ang="0">
                <a:pos x="102" y="20"/>
              </a:cxn>
              <a:cxn ang="0">
                <a:pos x="97" y="18"/>
              </a:cxn>
              <a:cxn ang="0">
                <a:pos x="88" y="15"/>
              </a:cxn>
              <a:cxn ang="0">
                <a:pos x="78" y="18"/>
              </a:cxn>
              <a:cxn ang="0">
                <a:pos x="73" y="16"/>
              </a:cxn>
              <a:cxn ang="0">
                <a:pos x="65" y="18"/>
              </a:cxn>
              <a:cxn ang="0">
                <a:pos x="56" y="18"/>
              </a:cxn>
              <a:cxn ang="0">
                <a:pos x="60" y="13"/>
              </a:cxn>
              <a:cxn ang="0">
                <a:pos x="44" y="16"/>
              </a:cxn>
              <a:cxn ang="0">
                <a:pos x="22" y="9"/>
              </a:cxn>
              <a:cxn ang="0">
                <a:pos x="15" y="8"/>
              </a:cxn>
              <a:cxn ang="0">
                <a:pos x="0" y="8"/>
              </a:cxn>
              <a:cxn ang="0">
                <a:pos x="6" y="5"/>
              </a:cxn>
              <a:cxn ang="0">
                <a:pos x="20" y="8"/>
              </a:cxn>
              <a:cxn ang="0">
                <a:pos x="46" y="4"/>
              </a:cxn>
              <a:cxn ang="0">
                <a:pos x="89" y="3"/>
              </a:cxn>
              <a:cxn ang="0">
                <a:pos x="137" y="2"/>
              </a:cxn>
              <a:cxn ang="0">
                <a:pos x="176" y="2"/>
              </a:cxn>
              <a:cxn ang="0">
                <a:pos x="204" y="1"/>
              </a:cxn>
              <a:cxn ang="0">
                <a:pos x="263" y="3"/>
              </a:cxn>
              <a:cxn ang="0">
                <a:pos x="294" y="5"/>
              </a:cxn>
              <a:cxn ang="0">
                <a:pos x="334" y="7"/>
              </a:cxn>
              <a:cxn ang="0">
                <a:pos x="467" y="4"/>
              </a:cxn>
              <a:cxn ang="0">
                <a:pos x="502" y="5"/>
              </a:cxn>
              <a:cxn ang="0">
                <a:pos x="604" y="17"/>
              </a:cxn>
            </a:cxnLst>
            <a:rect l="0" t="0" r="r" b="b"/>
            <a:pathLst>
              <a:path w="613" h="21">
                <a:moveTo>
                  <a:pt x="604" y="17"/>
                </a:moveTo>
                <a:cubicBezTo>
                  <a:pt x="597" y="21"/>
                  <a:pt x="587" y="16"/>
                  <a:pt x="579" y="18"/>
                </a:cubicBezTo>
                <a:cubicBezTo>
                  <a:pt x="578" y="19"/>
                  <a:pt x="580" y="16"/>
                  <a:pt x="577" y="17"/>
                </a:cubicBezTo>
                <a:cubicBezTo>
                  <a:pt x="570" y="20"/>
                  <a:pt x="557" y="17"/>
                  <a:pt x="548" y="15"/>
                </a:cubicBezTo>
                <a:cubicBezTo>
                  <a:pt x="549" y="14"/>
                  <a:pt x="549" y="14"/>
                  <a:pt x="549" y="14"/>
                </a:cubicBezTo>
                <a:cubicBezTo>
                  <a:pt x="547" y="13"/>
                  <a:pt x="545" y="15"/>
                  <a:pt x="543" y="15"/>
                </a:cubicBezTo>
                <a:cubicBezTo>
                  <a:pt x="543" y="15"/>
                  <a:pt x="543" y="14"/>
                  <a:pt x="543" y="14"/>
                </a:cubicBezTo>
                <a:cubicBezTo>
                  <a:pt x="542" y="15"/>
                  <a:pt x="539" y="14"/>
                  <a:pt x="539" y="15"/>
                </a:cubicBezTo>
                <a:cubicBezTo>
                  <a:pt x="538" y="15"/>
                  <a:pt x="538" y="14"/>
                  <a:pt x="537" y="13"/>
                </a:cubicBezTo>
                <a:cubicBezTo>
                  <a:pt x="536" y="15"/>
                  <a:pt x="536" y="15"/>
                  <a:pt x="536" y="15"/>
                </a:cubicBezTo>
                <a:cubicBezTo>
                  <a:pt x="533" y="18"/>
                  <a:pt x="529" y="14"/>
                  <a:pt x="524" y="16"/>
                </a:cubicBezTo>
                <a:cubicBezTo>
                  <a:pt x="525" y="16"/>
                  <a:pt x="525" y="15"/>
                  <a:pt x="525" y="15"/>
                </a:cubicBezTo>
                <a:cubicBezTo>
                  <a:pt x="518" y="17"/>
                  <a:pt x="510" y="16"/>
                  <a:pt x="502" y="17"/>
                </a:cubicBezTo>
                <a:cubicBezTo>
                  <a:pt x="503" y="16"/>
                  <a:pt x="503" y="15"/>
                  <a:pt x="502" y="15"/>
                </a:cubicBezTo>
                <a:cubicBezTo>
                  <a:pt x="502" y="16"/>
                  <a:pt x="500" y="17"/>
                  <a:pt x="498" y="17"/>
                </a:cubicBezTo>
                <a:cubicBezTo>
                  <a:pt x="497" y="15"/>
                  <a:pt x="494" y="18"/>
                  <a:pt x="492" y="17"/>
                </a:cubicBezTo>
                <a:cubicBezTo>
                  <a:pt x="492" y="17"/>
                  <a:pt x="492" y="17"/>
                  <a:pt x="492" y="17"/>
                </a:cubicBezTo>
                <a:cubicBezTo>
                  <a:pt x="490" y="19"/>
                  <a:pt x="490" y="16"/>
                  <a:pt x="488" y="18"/>
                </a:cubicBezTo>
                <a:cubicBezTo>
                  <a:pt x="487" y="17"/>
                  <a:pt x="487" y="17"/>
                  <a:pt x="487" y="17"/>
                </a:cubicBezTo>
                <a:cubicBezTo>
                  <a:pt x="486" y="19"/>
                  <a:pt x="485" y="16"/>
                  <a:pt x="483" y="17"/>
                </a:cubicBezTo>
                <a:cubicBezTo>
                  <a:pt x="483" y="17"/>
                  <a:pt x="483" y="17"/>
                  <a:pt x="483" y="17"/>
                </a:cubicBezTo>
                <a:cubicBezTo>
                  <a:pt x="482" y="18"/>
                  <a:pt x="481" y="16"/>
                  <a:pt x="480" y="17"/>
                </a:cubicBezTo>
                <a:cubicBezTo>
                  <a:pt x="480" y="17"/>
                  <a:pt x="480" y="17"/>
                  <a:pt x="480" y="17"/>
                </a:cubicBezTo>
                <a:cubicBezTo>
                  <a:pt x="477" y="17"/>
                  <a:pt x="475" y="16"/>
                  <a:pt x="475" y="17"/>
                </a:cubicBezTo>
                <a:cubicBezTo>
                  <a:pt x="474" y="16"/>
                  <a:pt x="478" y="17"/>
                  <a:pt x="477" y="15"/>
                </a:cubicBezTo>
                <a:cubicBezTo>
                  <a:pt x="467" y="16"/>
                  <a:pt x="457" y="16"/>
                  <a:pt x="447" y="16"/>
                </a:cubicBezTo>
                <a:cubicBezTo>
                  <a:pt x="446" y="15"/>
                  <a:pt x="446" y="15"/>
                  <a:pt x="445" y="14"/>
                </a:cubicBezTo>
                <a:cubicBezTo>
                  <a:pt x="444" y="15"/>
                  <a:pt x="442" y="14"/>
                  <a:pt x="441" y="15"/>
                </a:cubicBezTo>
                <a:cubicBezTo>
                  <a:pt x="441" y="15"/>
                  <a:pt x="440" y="14"/>
                  <a:pt x="440" y="14"/>
                </a:cubicBezTo>
                <a:cubicBezTo>
                  <a:pt x="438" y="14"/>
                  <a:pt x="438" y="16"/>
                  <a:pt x="436" y="15"/>
                </a:cubicBezTo>
                <a:cubicBezTo>
                  <a:pt x="437" y="15"/>
                  <a:pt x="437" y="14"/>
                  <a:pt x="437" y="14"/>
                </a:cubicBezTo>
                <a:cubicBezTo>
                  <a:pt x="435" y="15"/>
                  <a:pt x="433" y="15"/>
                  <a:pt x="431" y="15"/>
                </a:cubicBezTo>
                <a:cubicBezTo>
                  <a:pt x="431" y="15"/>
                  <a:pt x="432" y="15"/>
                  <a:pt x="431" y="14"/>
                </a:cubicBezTo>
                <a:cubicBezTo>
                  <a:pt x="429" y="16"/>
                  <a:pt x="428" y="14"/>
                  <a:pt x="426" y="15"/>
                </a:cubicBezTo>
                <a:cubicBezTo>
                  <a:pt x="426" y="14"/>
                  <a:pt x="426" y="14"/>
                  <a:pt x="426" y="14"/>
                </a:cubicBezTo>
                <a:cubicBezTo>
                  <a:pt x="423" y="12"/>
                  <a:pt x="426" y="16"/>
                  <a:pt x="423" y="15"/>
                </a:cubicBezTo>
                <a:cubicBezTo>
                  <a:pt x="424" y="15"/>
                  <a:pt x="423" y="14"/>
                  <a:pt x="423" y="14"/>
                </a:cubicBezTo>
                <a:cubicBezTo>
                  <a:pt x="421" y="16"/>
                  <a:pt x="417" y="15"/>
                  <a:pt x="415" y="16"/>
                </a:cubicBezTo>
                <a:cubicBezTo>
                  <a:pt x="415" y="15"/>
                  <a:pt x="415" y="15"/>
                  <a:pt x="415" y="15"/>
                </a:cubicBezTo>
                <a:cubicBezTo>
                  <a:pt x="412" y="15"/>
                  <a:pt x="409" y="15"/>
                  <a:pt x="406" y="15"/>
                </a:cubicBezTo>
                <a:cubicBezTo>
                  <a:pt x="405" y="15"/>
                  <a:pt x="407" y="13"/>
                  <a:pt x="404" y="13"/>
                </a:cubicBezTo>
                <a:cubicBezTo>
                  <a:pt x="404" y="15"/>
                  <a:pt x="399" y="14"/>
                  <a:pt x="401" y="16"/>
                </a:cubicBezTo>
                <a:cubicBezTo>
                  <a:pt x="399" y="16"/>
                  <a:pt x="395" y="15"/>
                  <a:pt x="393" y="16"/>
                </a:cubicBezTo>
                <a:cubicBezTo>
                  <a:pt x="394" y="15"/>
                  <a:pt x="392" y="13"/>
                  <a:pt x="394" y="13"/>
                </a:cubicBezTo>
                <a:cubicBezTo>
                  <a:pt x="393" y="12"/>
                  <a:pt x="393" y="12"/>
                  <a:pt x="393" y="12"/>
                </a:cubicBezTo>
                <a:cubicBezTo>
                  <a:pt x="393" y="11"/>
                  <a:pt x="394" y="12"/>
                  <a:pt x="394" y="11"/>
                </a:cubicBezTo>
                <a:cubicBezTo>
                  <a:pt x="393" y="11"/>
                  <a:pt x="390" y="12"/>
                  <a:pt x="389" y="12"/>
                </a:cubicBezTo>
                <a:cubicBezTo>
                  <a:pt x="387" y="13"/>
                  <a:pt x="385" y="15"/>
                  <a:pt x="382" y="15"/>
                </a:cubicBezTo>
                <a:cubicBezTo>
                  <a:pt x="384" y="15"/>
                  <a:pt x="382" y="13"/>
                  <a:pt x="383" y="13"/>
                </a:cubicBezTo>
                <a:cubicBezTo>
                  <a:pt x="378" y="17"/>
                  <a:pt x="378" y="17"/>
                  <a:pt x="378" y="17"/>
                </a:cubicBezTo>
                <a:cubicBezTo>
                  <a:pt x="377" y="17"/>
                  <a:pt x="378" y="15"/>
                  <a:pt x="377" y="16"/>
                </a:cubicBezTo>
                <a:cubicBezTo>
                  <a:pt x="377" y="16"/>
                  <a:pt x="376" y="16"/>
                  <a:pt x="376" y="17"/>
                </a:cubicBezTo>
                <a:cubicBezTo>
                  <a:pt x="375" y="17"/>
                  <a:pt x="372" y="17"/>
                  <a:pt x="371" y="15"/>
                </a:cubicBezTo>
                <a:cubicBezTo>
                  <a:pt x="371" y="15"/>
                  <a:pt x="373" y="15"/>
                  <a:pt x="372" y="14"/>
                </a:cubicBezTo>
                <a:cubicBezTo>
                  <a:pt x="370" y="14"/>
                  <a:pt x="370" y="15"/>
                  <a:pt x="368" y="15"/>
                </a:cubicBezTo>
                <a:cubicBezTo>
                  <a:pt x="368" y="15"/>
                  <a:pt x="368" y="15"/>
                  <a:pt x="368" y="15"/>
                </a:cubicBezTo>
                <a:cubicBezTo>
                  <a:pt x="367" y="14"/>
                  <a:pt x="364" y="15"/>
                  <a:pt x="366" y="16"/>
                </a:cubicBezTo>
                <a:cubicBezTo>
                  <a:pt x="366" y="17"/>
                  <a:pt x="365" y="15"/>
                  <a:pt x="367" y="16"/>
                </a:cubicBezTo>
                <a:cubicBezTo>
                  <a:pt x="366" y="17"/>
                  <a:pt x="364" y="17"/>
                  <a:pt x="362" y="17"/>
                </a:cubicBezTo>
                <a:cubicBezTo>
                  <a:pt x="362" y="17"/>
                  <a:pt x="362" y="16"/>
                  <a:pt x="363" y="16"/>
                </a:cubicBezTo>
                <a:cubicBezTo>
                  <a:pt x="360" y="17"/>
                  <a:pt x="357" y="18"/>
                  <a:pt x="355" y="18"/>
                </a:cubicBezTo>
                <a:cubicBezTo>
                  <a:pt x="355" y="19"/>
                  <a:pt x="356" y="17"/>
                  <a:pt x="356" y="17"/>
                </a:cubicBezTo>
                <a:cubicBezTo>
                  <a:pt x="353" y="16"/>
                  <a:pt x="349" y="19"/>
                  <a:pt x="346" y="17"/>
                </a:cubicBezTo>
                <a:cubicBezTo>
                  <a:pt x="346" y="17"/>
                  <a:pt x="346" y="18"/>
                  <a:pt x="346" y="18"/>
                </a:cubicBezTo>
                <a:cubicBezTo>
                  <a:pt x="344" y="18"/>
                  <a:pt x="345" y="17"/>
                  <a:pt x="343" y="17"/>
                </a:cubicBezTo>
                <a:cubicBezTo>
                  <a:pt x="343" y="16"/>
                  <a:pt x="342" y="17"/>
                  <a:pt x="341" y="18"/>
                </a:cubicBezTo>
                <a:cubicBezTo>
                  <a:pt x="340" y="18"/>
                  <a:pt x="341" y="17"/>
                  <a:pt x="342" y="17"/>
                </a:cubicBezTo>
                <a:cubicBezTo>
                  <a:pt x="340" y="18"/>
                  <a:pt x="334" y="19"/>
                  <a:pt x="330" y="18"/>
                </a:cubicBezTo>
                <a:cubicBezTo>
                  <a:pt x="330" y="18"/>
                  <a:pt x="328" y="20"/>
                  <a:pt x="327" y="19"/>
                </a:cubicBezTo>
                <a:cubicBezTo>
                  <a:pt x="327" y="18"/>
                  <a:pt x="327" y="18"/>
                  <a:pt x="327" y="18"/>
                </a:cubicBezTo>
                <a:cubicBezTo>
                  <a:pt x="327" y="17"/>
                  <a:pt x="324" y="18"/>
                  <a:pt x="324" y="17"/>
                </a:cubicBezTo>
                <a:cubicBezTo>
                  <a:pt x="322" y="19"/>
                  <a:pt x="331" y="16"/>
                  <a:pt x="329" y="17"/>
                </a:cubicBezTo>
                <a:cubicBezTo>
                  <a:pt x="328" y="16"/>
                  <a:pt x="325" y="19"/>
                  <a:pt x="326" y="17"/>
                </a:cubicBezTo>
                <a:cubicBezTo>
                  <a:pt x="324" y="17"/>
                  <a:pt x="323" y="19"/>
                  <a:pt x="321" y="18"/>
                </a:cubicBezTo>
                <a:cubicBezTo>
                  <a:pt x="321" y="18"/>
                  <a:pt x="322" y="16"/>
                  <a:pt x="321" y="16"/>
                </a:cubicBezTo>
                <a:cubicBezTo>
                  <a:pt x="319" y="16"/>
                  <a:pt x="320" y="17"/>
                  <a:pt x="318" y="17"/>
                </a:cubicBezTo>
                <a:cubicBezTo>
                  <a:pt x="317" y="17"/>
                  <a:pt x="317" y="17"/>
                  <a:pt x="317" y="17"/>
                </a:cubicBezTo>
                <a:cubicBezTo>
                  <a:pt x="317" y="19"/>
                  <a:pt x="315" y="17"/>
                  <a:pt x="316" y="19"/>
                </a:cubicBezTo>
                <a:cubicBezTo>
                  <a:pt x="316" y="18"/>
                  <a:pt x="312" y="19"/>
                  <a:pt x="313" y="17"/>
                </a:cubicBezTo>
                <a:cubicBezTo>
                  <a:pt x="313" y="16"/>
                  <a:pt x="313" y="16"/>
                  <a:pt x="313" y="16"/>
                </a:cubicBezTo>
                <a:cubicBezTo>
                  <a:pt x="312" y="16"/>
                  <a:pt x="311" y="17"/>
                  <a:pt x="310" y="18"/>
                </a:cubicBezTo>
                <a:cubicBezTo>
                  <a:pt x="310" y="18"/>
                  <a:pt x="310" y="17"/>
                  <a:pt x="310" y="17"/>
                </a:cubicBezTo>
                <a:cubicBezTo>
                  <a:pt x="310" y="20"/>
                  <a:pt x="308" y="17"/>
                  <a:pt x="306" y="19"/>
                </a:cubicBezTo>
                <a:cubicBezTo>
                  <a:pt x="304" y="18"/>
                  <a:pt x="301" y="19"/>
                  <a:pt x="300" y="17"/>
                </a:cubicBezTo>
                <a:cubicBezTo>
                  <a:pt x="298" y="18"/>
                  <a:pt x="297" y="19"/>
                  <a:pt x="295" y="18"/>
                </a:cubicBezTo>
                <a:cubicBezTo>
                  <a:pt x="295" y="18"/>
                  <a:pt x="296" y="18"/>
                  <a:pt x="296" y="17"/>
                </a:cubicBezTo>
                <a:cubicBezTo>
                  <a:pt x="295" y="17"/>
                  <a:pt x="294" y="17"/>
                  <a:pt x="293" y="18"/>
                </a:cubicBezTo>
                <a:cubicBezTo>
                  <a:pt x="293" y="17"/>
                  <a:pt x="291" y="16"/>
                  <a:pt x="289" y="15"/>
                </a:cubicBezTo>
                <a:cubicBezTo>
                  <a:pt x="288" y="16"/>
                  <a:pt x="288" y="17"/>
                  <a:pt x="288" y="18"/>
                </a:cubicBezTo>
                <a:cubicBezTo>
                  <a:pt x="287" y="16"/>
                  <a:pt x="283" y="20"/>
                  <a:pt x="282" y="17"/>
                </a:cubicBezTo>
                <a:cubicBezTo>
                  <a:pt x="282" y="17"/>
                  <a:pt x="284" y="16"/>
                  <a:pt x="283" y="16"/>
                </a:cubicBezTo>
                <a:cubicBezTo>
                  <a:pt x="281" y="13"/>
                  <a:pt x="280" y="17"/>
                  <a:pt x="277" y="16"/>
                </a:cubicBezTo>
                <a:cubicBezTo>
                  <a:pt x="278" y="18"/>
                  <a:pt x="278" y="18"/>
                  <a:pt x="278" y="18"/>
                </a:cubicBezTo>
                <a:cubicBezTo>
                  <a:pt x="277" y="17"/>
                  <a:pt x="274" y="19"/>
                  <a:pt x="274" y="17"/>
                </a:cubicBezTo>
                <a:cubicBezTo>
                  <a:pt x="273" y="18"/>
                  <a:pt x="271" y="17"/>
                  <a:pt x="272" y="18"/>
                </a:cubicBezTo>
                <a:cubicBezTo>
                  <a:pt x="268" y="17"/>
                  <a:pt x="262" y="19"/>
                  <a:pt x="259" y="16"/>
                </a:cubicBezTo>
                <a:cubicBezTo>
                  <a:pt x="259" y="16"/>
                  <a:pt x="257" y="16"/>
                  <a:pt x="258" y="17"/>
                </a:cubicBezTo>
                <a:cubicBezTo>
                  <a:pt x="259" y="18"/>
                  <a:pt x="259" y="16"/>
                  <a:pt x="259" y="17"/>
                </a:cubicBezTo>
                <a:cubicBezTo>
                  <a:pt x="259" y="17"/>
                  <a:pt x="259" y="17"/>
                  <a:pt x="259" y="18"/>
                </a:cubicBezTo>
                <a:cubicBezTo>
                  <a:pt x="257" y="17"/>
                  <a:pt x="256" y="17"/>
                  <a:pt x="258" y="15"/>
                </a:cubicBezTo>
                <a:cubicBezTo>
                  <a:pt x="255" y="14"/>
                  <a:pt x="255" y="19"/>
                  <a:pt x="251" y="18"/>
                </a:cubicBezTo>
                <a:cubicBezTo>
                  <a:pt x="251" y="17"/>
                  <a:pt x="251" y="17"/>
                  <a:pt x="250" y="17"/>
                </a:cubicBezTo>
                <a:cubicBezTo>
                  <a:pt x="248" y="18"/>
                  <a:pt x="248" y="18"/>
                  <a:pt x="248" y="18"/>
                </a:cubicBezTo>
                <a:cubicBezTo>
                  <a:pt x="246" y="18"/>
                  <a:pt x="247" y="16"/>
                  <a:pt x="247" y="15"/>
                </a:cubicBezTo>
                <a:cubicBezTo>
                  <a:pt x="246" y="15"/>
                  <a:pt x="244" y="15"/>
                  <a:pt x="243" y="16"/>
                </a:cubicBezTo>
                <a:cubicBezTo>
                  <a:pt x="242" y="14"/>
                  <a:pt x="242" y="14"/>
                  <a:pt x="242" y="14"/>
                </a:cubicBezTo>
                <a:cubicBezTo>
                  <a:pt x="243" y="16"/>
                  <a:pt x="241" y="15"/>
                  <a:pt x="240" y="16"/>
                </a:cubicBezTo>
                <a:cubicBezTo>
                  <a:pt x="241" y="15"/>
                  <a:pt x="241" y="15"/>
                  <a:pt x="241" y="15"/>
                </a:cubicBezTo>
                <a:cubicBezTo>
                  <a:pt x="241" y="15"/>
                  <a:pt x="239" y="15"/>
                  <a:pt x="239" y="15"/>
                </a:cubicBezTo>
                <a:cubicBezTo>
                  <a:pt x="239" y="16"/>
                  <a:pt x="240" y="16"/>
                  <a:pt x="241" y="17"/>
                </a:cubicBezTo>
                <a:cubicBezTo>
                  <a:pt x="240" y="17"/>
                  <a:pt x="239" y="17"/>
                  <a:pt x="239" y="18"/>
                </a:cubicBezTo>
                <a:cubicBezTo>
                  <a:pt x="239" y="16"/>
                  <a:pt x="237" y="17"/>
                  <a:pt x="236" y="17"/>
                </a:cubicBezTo>
                <a:cubicBezTo>
                  <a:pt x="235" y="16"/>
                  <a:pt x="234" y="18"/>
                  <a:pt x="234" y="18"/>
                </a:cubicBezTo>
                <a:cubicBezTo>
                  <a:pt x="234" y="17"/>
                  <a:pt x="232" y="18"/>
                  <a:pt x="233" y="17"/>
                </a:cubicBezTo>
                <a:cubicBezTo>
                  <a:pt x="233" y="16"/>
                  <a:pt x="234" y="17"/>
                  <a:pt x="235" y="17"/>
                </a:cubicBezTo>
                <a:cubicBezTo>
                  <a:pt x="234" y="16"/>
                  <a:pt x="234" y="15"/>
                  <a:pt x="232" y="16"/>
                </a:cubicBezTo>
                <a:cubicBezTo>
                  <a:pt x="231" y="16"/>
                  <a:pt x="233" y="18"/>
                  <a:pt x="231" y="18"/>
                </a:cubicBezTo>
                <a:cubicBezTo>
                  <a:pt x="231" y="17"/>
                  <a:pt x="231" y="17"/>
                  <a:pt x="232" y="16"/>
                </a:cubicBezTo>
                <a:cubicBezTo>
                  <a:pt x="230" y="16"/>
                  <a:pt x="230" y="16"/>
                  <a:pt x="230" y="16"/>
                </a:cubicBezTo>
                <a:cubicBezTo>
                  <a:pt x="230" y="17"/>
                  <a:pt x="230" y="17"/>
                  <a:pt x="230" y="17"/>
                </a:cubicBezTo>
                <a:cubicBezTo>
                  <a:pt x="229" y="16"/>
                  <a:pt x="229" y="16"/>
                  <a:pt x="229" y="16"/>
                </a:cubicBezTo>
                <a:cubicBezTo>
                  <a:pt x="229" y="17"/>
                  <a:pt x="226" y="17"/>
                  <a:pt x="226" y="18"/>
                </a:cubicBezTo>
                <a:cubicBezTo>
                  <a:pt x="225" y="18"/>
                  <a:pt x="224" y="17"/>
                  <a:pt x="223" y="17"/>
                </a:cubicBezTo>
                <a:cubicBezTo>
                  <a:pt x="223" y="17"/>
                  <a:pt x="223" y="17"/>
                  <a:pt x="223" y="17"/>
                </a:cubicBezTo>
                <a:cubicBezTo>
                  <a:pt x="222" y="16"/>
                  <a:pt x="220" y="17"/>
                  <a:pt x="219" y="1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18" y="17"/>
                  <a:pt x="217" y="17"/>
                  <a:pt x="216" y="18"/>
                </a:cubicBezTo>
                <a:cubicBezTo>
                  <a:pt x="214" y="17"/>
                  <a:pt x="215" y="13"/>
                  <a:pt x="214" y="15"/>
                </a:cubicBezTo>
                <a:cubicBezTo>
                  <a:pt x="212" y="15"/>
                  <a:pt x="211" y="17"/>
                  <a:pt x="212" y="18"/>
                </a:cubicBezTo>
                <a:cubicBezTo>
                  <a:pt x="209" y="17"/>
                  <a:pt x="205" y="19"/>
                  <a:pt x="202" y="17"/>
                </a:cubicBezTo>
                <a:cubicBezTo>
                  <a:pt x="202" y="17"/>
                  <a:pt x="202" y="18"/>
                  <a:pt x="201" y="18"/>
                </a:cubicBezTo>
                <a:cubicBezTo>
                  <a:pt x="197" y="17"/>
                  <a:pt x="192" y="19"/>
                  <a:pt x="188" y="17"/>
                </a:cubicBezTo>
                <a:cubicBezTo>
                  <a:pt x="190" y="16"/>
                  <a:pt x="188" y="16"/>
                  <a:pt x="188" y="15"/>
                </a:cubicBezTo>
                <a:cubicBezTo>
                  <a:pt x="187" y="16"/>
                  <a:pt x="187" y="14"/>
                  <a:pt x="187" y="16"/>
                </a:cubicBezTo>
                <a:cubicBezTo>
                  <a:pt x="187" y="17"/>
                  <a:pt x="187" y="17"/>
                  <a:pt x="188" y="18"/>
                </a:cubicBezTo>
                <a:cubicBezTo>
                  <a:pt x="185" y="18"/>
                  <a:pt x="181" y="18"/>
                  <a:pt x="180" y="17"/>
                </a:cubicBezTo>
                <a:cubicBezTo>
                  <a:pt x="181" y="18"/>
                  <a:pt x="180" y="18"/>
                  <a:pt x="179" y="18"/>
                </a:cubicBezTo>
                <a:cubicBezTo>
                  <a:pt x="180" y="17"/>
                  <a:pt x="178" y="16"/>
                  <a:pt x="176" y="17"/>
                </a:cubicBezTo>
                <a:cubicBezTo>
                  <a:pt x="176" y="18"/>
                  <a:pt x="176" y="18"/>
                  <a:pt x="176" y="18"/>
                </a:cubicBezTo>
                <a:cubicBezTo>
                  <a:pt x="175" y="17"/>
                  <a:pt x="175" y="17"/>
                  <a:pt x="175" y="17"/>
                </a:cubicBezTo>
                <a:cubicBezTo>
                  <a:pt x="174" y="17"/>
                  <a:pt x="174" y="19"/>
                  <a:pt x="173" y="18"/>
                </a:cubicBezTo>
                <a:cubicBezTo>
                  <a:pt x="172" y="17"/>
                  <a:pt x="172" y="17"/>
                  <a:pt x="172" y="17"/>
                </a:cubicBezTo>
                <a:cubicBezTo>
                  <a:pt x="171" y="18"/>
                  <a:pt x="169" y="19"/>
                  <a:pt x="167" y="18"/>
                </a:cubicBezTo>
                <a:cubicBezTo>
                  <a:pt x="166" y="17"/>
                  <a:pt x="166" y="17"/>
                  <a:pt x="166" y="17"/>
                </a:cubicBezTo>
                <a:cubicBezTo>
                  <a:pt x="165" y="17"/>
                  <a:pt x="164" y="18"/>
                  <a:pt x="165" y="18"/>
                </a:cubicBezTo>
                <a:cubicBezTo>
                  <a:pt x="162" y="17"/>
                  <a:pt x="160" y="17"/>
                  <a:pt x="160" y="16"/>
                </a:cubicBezTo>
                <a:cubicBezTo>
                  <a:pt x="155" y="19"/>
                  <a:pt x="147" y="19"/>
                  <a:pt x="142" y="19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40" y="17"/>
                  <a:pt x="141" y="19"/>
                  <a:pt x="140" y="19"/>
                </a:cubicBezTo>
                <a:cubicBezTo>
                  <a:pt x="141" y="18"/>
                  <a:pt x="139" y="17"/>
                  <a:pt x="140" y="16"/>
                </a:cubicBezTo>
                <a:cubicBezTo>
                  <a:pt x="138" y="15"/>
                  <a:pt x="137" y="17"/>
                  <a:pt x="136" y="18"/>
                </a:cubicBezTo>
                <a:cubicBezTo>
                  <a:pt x="136" y="19"/>
                  <a:pt x="137" y="17"/>
                  <a:pt x="137" y="18"/>
                </a:cubicBezTo>
                <a:cubicBezTo>
                  <a:pt x="137" y="19"/>
                  <a:pt x="134" y="18"/>
                  <a:pt x="133" y="19"/>
                </a:cubicBezTo>
                <a:cubicBezTo>
                  <a:pt x="133" y="18"/>
                  <a:pt x="133" y="17"/>
                  <a:pt x="134" y="17"/>
                </a:cubicBezTo>
                <a:cubicBezTo>
                  <a:pt x="132" y="17"/>
                  <a:pt x="132" y="17"/>
                  <a:pt x="132" y="17"/>
                </a:cubicBezTo>
                <a:cubicBezTo>
                  <a:pt x="131" y="16"/>
                  <a:pt x="136" y="14"/>
                  <a:pt x="134" y="12"/>
                </a:cubicBezTo>
                <a:cubicBezTo>
                  <a:pt x="133" y="12"/>
                  <a:pt x="133" y="12"/>
                  <a:pt x="133" y="12"/>
                </a:cubicBezTo>
                <a:cubicBezTo>
                  <a:pt x="132" y="11"/>
                  <a:pt x="136" y="10"/>
                  <a:pt x="133" y="10"/>
                </a:cubicBezTo>
                <a:cubicBezTo>
                  <a:pt x="132" y="11"/>
                  <a:pt x="131" y="13"/>
                  <a:pt x="132" y="14"/>
                </a:cubicBezTo>
                <a:cubicBezTo>
                  <a:pt x="129" y="14"/>
                  <a:pt x="131" y="17"/>
                  <a:pt x="128" y="17"/>
                </a:cubicBezTo>
                <a:cubicBezTo>
                  <a:pt x="127" y="16"/>
                  <a:pt x="130" y="17"/>
                  <a:pt x="129" y="16"/>
                </a:cubicBezTo>
                <a:cubicBezTo>
                  <a:pt x="128" y="14"/>
                  <a:pt x="127" y="16"/>
                  <a:pt x="125" y="16"/>
                </a:cubicBezTo>
                <a:cubicBezTo>
                  <a:pt x="127" y="16"/>
                  <a:pt x="126" y="18"/>
                  <a:pt x="125" y="18"/>
                </a:cubicBezTo>
                <a:cubicBezTo>
                  <a:pt x="123" y="17"/>
                  <a:pt x="126" y="17"/>
                  <a:pt x="124" y="17"/>
                </a:cubicBezTo>
                <a:cubicBezTo>
                  <a:pt x="123" y="17"/>
                  <a:pt x="121" y="18"/>
                  <a:pt x="123" y="19"/>
                </a:cubicBezTo>
                <a:cubicBezTo>
                  <a:pt x="122" y="21"/>
                  <a:pt x="121" y="18"/>
                  <a:pt x="119" y="20"/>
                </a:cubicBezTo>
                <a:cubicBezTo>
                  <a:pt x="119" y="18"/>
                  <a:pt x="122" y="16"/>
                  <a:pt x="119" y="16"/>
                </a:cubicBezTo>
                <a:cubicBezTo>
                  <a:pt x="120" y="17"/>
                  <a:pt x="116" y="17"/>
                  <a:pt x="118" y="20"/>
                </a:cubicBezTo>
                <a:cubicBezTo>
                  <a:pt x="117" y="19"/>
                  <a:pt x="117" y="18"/>
                  <a:pt x="117" y="17"/>
                </a:cubicBezTo>
                <a:cubicBezTo>
                  <a:pt x="116" y="16"/>
                  <a:pt x="114" y="20"/>
                  <a:pt x="114" y="17"/>
                </a:cubicBezTo>
                <a:cubicBezTo>
                  <a:pt x="113" y="18"/>
                  <a:pt x="113" y="18"/>
                  <a:pt x="113" y="18"/>
                </a:cubicBezTo>
                <a:cubicBezTo>
                  <a:pt x="113" y="18"/>
                  <a:pt x="112" y="18"/>
                  <a:pt x="111" y="17"/>
                </a:cubicBezTo>
                <a:cubicBezTo>
                  <a:pt x="110" y="17"/>
                  <a:pt x="108" y="19"/>
                  <a:pt x="108" y="16"/>
                </a:cubicBezTo>
                <a:cubicBezTo>
                  <a:pt x="107" y="17"/>
                  <a:pt x="105" y="17"/>
                  <a:pt x="106" y="18"/>
                </a:cubicBezTo>
                <a:cubicBezTo>
                  <a:pt x="107" y="19"/>
                  <a:pt x="108" y="17"/>
                  <a:pt x="109" y="19"/>
                </a:cubicBezTo>
                <a:cubicBezTo>
                  <a:pt x="107" y="17"/>
                  <a:pt x="106" y="19"/>
                  <a:pt x="105" y="20"/>
                </a:cubicBezTo>
                <a:cubicBezTo>
                  <a:pt x="105" y="19"/>
                  <a:pt x="105" y="19"/>
                  <a:pt x="105" y="19"/>
                </a:cubicBezTo>
                <a:cubicBezTo>
                  <a:pt x="105" y="19"/>
                  <a:pt x="103" y="19"/>
                  <a:pt x="103" y="20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2" y="20"/>
                  <a:pt x="102" y="20"/>
                  <a:pt x="102" y="20"/>
                </a:cubicBezTo>
                <a:cubicBezTo>
                  <a:pt x="100" y="20"/>
                  <a:pt x="101" y="18"/>
                  <a:pt x="99" y="18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101" y="17"/>
                  <a:pt x="100" y="16"/>
                  <a:pt x="99" y="16"/>
                </a:cubicBezTo>
                <a:cubicBezTo>
                  <a:pt x="98" y="18"/>
                  <a:pt x="97" y="19"/>
                  <a:pt x="97" y="20"/>
                </a:cubicBezTo>
                <a:cubicBezTo>
                  <a:pt x="96" y="20"/>
                  <a:pt x="97" y="19"/>
                  <a:pt x="95" y="20"/>
                </a:cubicBezTo>
                <a:cubicBezTo>
                  <a:pt x="97" y="18"/>
                  <a:pt x="97" y="18"/>
                  <a:pt x="97" y="18"/>
                </a:cubicBezTo>
                <a:cubicBezTo>
                  <a:pt x="97" y="18"/>
                  <a:pt x="96" y="16"/>
                  <a:pt x="94" y="16"/>
                </a:cubicBezTo>
                <a:cubicBezTo>
                  <a:pt x="93" y="17"/>
                  <a:pt x="91" y="18"/>
                  <a:pt x="93" y="19"/>
                </a:cubicBezTo>
                <a:cubicBezTo>
                  <a:pt x="92" y="19"/>
                  <a:pt x="91" y="18"/>
                  <a:pt x="92" y="18"/>
                </a:cubicBezTo>
                <a:cubicBezTo>
                  <a:pt x="90" y="18"/>
                  <a:pt x="92" y="19"/>
                  <a:pt x="90" y="19"/>
                </a:cubicBezTo>
                <a:cubicBezTo>
                  <a:pt x="90" y="19"/>
                  <a:pt x="87" y="18"/>
                  <a:pt x="86" y="16"/>
                </a:cubicBezTo>
                <a:cubicBezTo>
                  <a:pt x="88" y="15"/>
                  <a:pt x="88" y="15"/>
                  <a:pt x="88" y="15"/>
                </a:cubicBezTo>
                <a:cubicBezTo>
                  <a:pt x="87" y="15"/>
                  <a:pt x="87" y="15"/>
                  <a:pt x="87" y="15"/>
                </a:cubicBezTo>
                <a:cubicBezTo>
                  <a:pt x="88" y="13"/>
                  <a:pt x="86" y="13"/>
                  <a:pt x="87" y="12"/>
                </a:cubicBezTo>
                <a:cubicBezTo>
                  <a:pt x="86" y="12"/>
                  <a:pt x="85" y="12"/>
                  <a:pt x="84" y="12"/>
                </a:cubicBezTo>
                <a:cubicBezTo>
                  <a:pt x="87" y="15"/>
                  <a:pt x="82" y="16"/>
                  <a:pt x="82" y="18"/>
                </a:cubicBezTo>
                <a:cubicBezTo>
                  <a:pt x="79" y="19"/>
                  <a:pt x="81" y="13"/>
                  <a:pt x="77" y="16"/>
                </a:cubicBezTo>
                <a:cubicBezTo>
                  <a:pt x="78" y="17"/>
                  <a:pt x="76" y="19"/>
                  <a:pt x="78" y="18"/>
                </a:cubicBezTo>
                <a:cubicBezTo>
                  <a:pt x="76" y="18"/>
                  <a:pt x="77" y="20"/>
                  <a:pt x="74" y="19"/>
                </a:cubicBezTo>
                <a:cubicBezTo>
                  <a:pt x="76" y="18"/>
                  <a:pt x="73" y="17"/>
                  <a:pt x="75" y="15"/>
                </a:cubicBezTo>
                <a:cubicBezTo>
                  <a:pt x="75" y="16"/>
                  <a:pt x="76" y="16"/>
                  <a:pt x="77" y="16"/>
                </a:cubicBezTo>
                <a:cubicBezTo>
                  <a:pt x="76" y="15"/>
                  <a:pt x="77" y="13"/>
                  <a:pt x="75" y="13"/>
                </a:cubicBezTo>
                <a:cubicBezTo>
                  <a:pt x="74" y="14"/>
                  <a:pt x="72" y="14"/>
                  <a:pt x="72" y="15"/>
                </a:cubicBezTo>
                <a:cubicBezTo>
                  <a:pt x="72" y="16"/>
                  <a:pt x="74" y="15"/>
                  <a:pt x="73" y="16"/>
                </a:cubicBezTo>
                <a:cubicBezTo>
                  <a:pt x="71" y="17"/>
                  <a:pt x="71" y="15"/>
                  <a:pt x="70" y="17"/>
                </a:cubicBezTo>
                <a:cubicBezTo>
                  <a:pt x="71" y="17"/>
                  <a:pt x="71" y="18"/>
                  <a:pt x="71" y="19"/>
                </a:cubicBezTo>
                <a:cubicBezTo>
                  <a:pt x="70" y="20"/>
                  <a:pt x="70" y="20"/>
                  <a:pt x="70" y="20"/>
                </a:cubicBezTo>
                <a:cubicBezTo>
                  <a:pt x="70" y="19"/>
                  <a:pt x="70" y="19"/>
                  <a:pt x="70" y="19"/>
                </a:cubicBezTo>
                <a:cubicBezTo>
                  <a:pt x="67" y="18"/>
                  <a:pt x="69" y="20"/>
                  <a:pt x="66" y="20"/>
                </a:cubicBezTo>
                <a:cubicBezTo>
                  <a:pt x="65" y="18"/>
                  <a:pt x="65" y="18"/>
                  <a:pt x="65" y="18"/>
                </a:cubicBezTo>
                <a:cubicBezTo>
                  <a:pt x="66" y="17"/>
                  <a:pt x="69" y="19"/>
                  <a:pt x="69" y="16"/>
                </a:cubicBezTo>
                <a:cubicBezTo>
                  <a:pt x="67" y="16"/>
                  <a:pt x="66" y="18"/>
                  <a:pt x="64" y="17"/>
                </a:cubicBezTo>
                <a:cubicBezTo>
                  <a:pt x="66" y="16"/>
                  <a:pt x="66" y="16"/>
                  <a:pt x="66" y="16"/>
                </a:cubicBezTo>
                <a:cubicBezTo>
                  <a:pt x="65" y="16"/>
                  <a:pt x="65" y="13"/>
                  <a:pt x="62" y="15"/>
                </a:cubicBezTo>
                <a:cubicBezTo>
                  <a:pt x="61" y="16"/>
                  <a:pt x="62" y="16"/>
                  <a:pt x="61" y="17"/>
                </a:cubicBezTo>
                <a:cubicBezTo>
                  <a:pt x="59" y="17"/>
                  <a:pt x="58" y="18"/>
                  <a:pt x="56" y="18"/>
                </a:cubicBezTo>
                <a:cubicBezTo>
                  <a:pt x="56" y="16"/>
                  <a:pt x="52" y="18"/>
                  <a:pt x="55" y="16"/>
                </a:cubicBezTo>
                <a:cubicBezTo>
                  <a:pt x="55" y="17"/>
                  <a:pt x="60" y="17"/>
                  <a:pt x="61" y="15"/>
                </a:cubicBezTo>
                <a:cubicBezTo>
                  <a:pt x="60" y="13"/>
                  <a:pt x="63" y="16"/>
                  <a:pt x="64" y="13"/>
                </a:cubicBezTo>
                <a:cubicBezTo>
                  <a:pt x="61" y="13"/>
                  <a:pt x="62" y="11"/>
                  <a:pt x="61" y="10"/>
                </a:cubicBezTo>
                <a:cubicBezTo>
                  <a:pt x="61" y="10"/>
                  <a:pt x="60" y="10"/>
                  <a:pt x="60" y="11"/>
                </a:cubicBezTo>
                <a:cubicBezTo>
                  <a:pt x="59" y="12"/>
                  <a:pt x="60" y="12"/>
                  <a:pt x="60" y="13"/>
                </a:cubicBezTo>
                <a:cubicBezTo>
                  <a:pt x="57" y="13"/>
                  <a:pt x="55" y="13"/>
                  <a:pt x="53" y="15"/>
                </a:cubicBezTo>
                <a:cubicBezTo>
                  <a:pt x="53" y="14"/>
                  <a:pt x="53" y="13"/>
                  <a:pt x="54" y="13"/>
                </a:cubicBezTo>
                <a:cubicBezTo>
                  <a:pt x="51" y="13"/>
                  <a:pt x="48" y="13"/>
                  <a:pt x="45" y="12"/>
                </a:cubicBezTo>
                <a:cubicBezTo>
                  <a:pt x="46" y="14"/>
                  <a:pt x="41" y="13"/>
                  <a:pt x="43" y="15"/>
                </a:cubicBezTo>
                <a:cubicBezTo>
                  <a:pt x="44" y="15"/>
                  <a:pt x="45" y="17"/>
                  <a:pt x="45" y="18"/>
                </a:cubicBezTo>
                <a:cubicBezTo>
                  <a:pt x="44" y="17"/>
                  <a:pt x="45" y="17"/>
                  <a:pt x="44" y="16"/>
                </a:cubicBezTo>
                <a:cubicBezTo>
                  <a:pt x="43" y="17"/>
                  <a:pt x="42" y="14"/>
                  <a:pt x="41" y="16"/>
                </a:cubicBezTo>
                <a:cubicBezTo>
                  <a:pt x="44" y="15"/>
                  <a:pt x="42" y="13"/>
                  <a:pt x="42" y="12"/>
                </a:cubicBezTo>
                <a:cubicBezTo>
                  <a:pt x="40" y="13"/>
                  <a:pt x="42" y="11"/>
                  <a:pt x="40" y="11"/>
                </a:cubicBezTo>
                <a:cubicBezTo>
                  <a:pt x="38" y="11"/>
                  <a:pt x="36" y="12"/>
                  <a:pt x="33" y="12"/>
                </a:cubicBezTo>
                <a:cubicBezTo>
                  <a:pt x="31" y="11"/>
                  <a:pt x="26" y="12"/>
                  <a:pt x="24" y="12"/>
                </a:cubicBezTo>
                <a:cubicBezTo>
                  <a:pt x="22" y="11"/>
                  <a:pt x="23" y="10"/>
                  <a:pt x="22" y="9"/>
                </a:cubicBezTo>
                <a:cubicBezTo>
                  <a:pt x="20" y="9"/>
                  <a:pt x="23" y="11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0"/>
                  <a:pt x="16" y="9"/>
                  <a:pt x="15" y="11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10"/>
                </a:cubicBezTo>
                <a:cubicBezTo>
                  <a:pt x="15" y="9"/>
                  <a:pt x="14" y="8"/>
                  <a:pt x="15" y="8"/>
                </a:cubicBezTo>
                <a:cubicBezTo>
                  <a:pt x="14" y="7"/>
                  <a:pt x="12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8" y="10"/>
                  <a:pt x="6" y="9"/>
                  <a:pt x="4" y="9"/>
                </a:cubicBezTo>
                <a:cubicBezTo>
                  <a:pt x="4" y="8"/>
                  <a:pt x="4" y="8"/>
                  <a:pt x="4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7"/>
                  <a:pt x="0" y="8"/>
                </a:cubicBezTo>
                <a:cubicBezTo>
                  <a:pt x="4" y="5"/>
                  <a:pt x="4" y="5"/>
                  <a:pt x="4" y="5"/>
                </a:cubicBezTo>
                <a:cubicBezTo>
                  <a:pt x="6" y="6"/>
                  <a:pt x="3" y="6"/>
                  <a:pt x="4" y="8"/>
                </a:cubicBezTo>
                <a:cubicBezTo>
                  <a:pt x="4" y="9"/>
                  <a:pt x="7" y="8"/>
                  <a:pt x="8" y="7"/>
                </a:cubicBezTo>
                <a:cubicBezTo>
                  <a:pt x="7" y="7"/>
                  <a:pt x="6" y="7"/>
                  <a:pt x="6" y="8"/>
                </a:cubicBezTo>
                <a:cubicBezTo>
                  <a:pt x="5" y="6"/>
                  <a:pt x="7" y="6"/>
                  <a:pt x="8" y="5"/>
                </a:cubicBezTo>
                <a:cubicBezTo>
                  <a:pt x="7" y="5"/>
                  <a:pt x="6" y="5"/>
                  <a:pt x="6" y="5"/>
                </a:cubicBezTo>
                <a:cubicBezTo>
                  <a:pt x="7" y="4"/>
                  <a:pt x="8" y="4"/>
                  <a:pt x="10" y="4"/>
                </a:cubicBezTo>
                <a:cubicBezTo>
                  <a:pt x="9" y="5"/>
                  <a:pt x="11" y="5"/>
                  <a:pt x="10" y="6"/>
                </a:cubicBezTo>
                <a:cubicBezTo>
                  <a:pt x="10" y="4"/>
                  <a:pt x="12" y="4"/>
                  <a:pt x="14" y="4"/>
                </a:cubicBezTo>
                <a:cubicBezTo>
                  <a:pt x="16" y="6"/>
                  <a:pt x="18" y="4"/>
                  <a:pt x="20" y="4"/>
                </a:cubicBezTo>
                <a:cubicBezTo>
                  <a:pt x="19" y="5"/>
                  <a:pt x="18" y="7"/>
                  <a:pt x="17" y="7"/>
                </a:cubicBezTo>
                <a:cubicBezTo>
                  <a:pt x="18" y="8"/>
                  <a:pt x="18" y="7"/>
                  <a:pt x="20" y="8"/>
                </a:cubicBezTo>
                <a:cubicBezTo>
                  <a:pt x="21" y="7"/>
                  <a:pt x="21" y="5"/>
                  <a:pt x="23" y="5"/>
                </a:cubicBezTo>
                <a:cubicBezTo>
                  <a:pt x="23" y="6"/>
                  <a:pt x="23" y="6"/>
                  <a:pt x="23" y="6"/>
                </a:cubicBezTo>
                <a:cubicBezTo>
                  <a:pt x="25" y="5"/>
                  <a:pt x="25" y="4"/>
                  <a:pt x="27" y="4"/>
                </a:cubicBezTo>
                <a:cubicBezTo>
                  <a:pt x="31" y="5"/>
                  <a:pt x="35" y="5"/>
                  <a:pt x="38" y="5"/>
                </a:cubicBezTo>
                <a:cubicBezTo>
                  <a:pt x="38" y="6"/>
                  <a:pt x="38" y="6"/>
                  <a:pt x="38" y="6"/>
                </a:cubicBezTo>
                <a:cubicBezTo>
                  <a:pt x="40" y="4"/>
                  <a:pt x="44" y="5"/>
                  <a:pt x="46" y="4"/>
                </a:cubicBezTo>
                <a:cubicBezTo>
                  <a:pt x="50" y="5"/>
                  <a:pt x="55" y="3"/>
                  <a:pt x="57" y="5"/>
                </a:cubicBezTo>
                <a:cubicBezTo>
                  <a:pt x="63" y="4"/>
                  <a:pt x="69" y="4"/>
                  <a:pt x="76" y="4"/>
                </a:cubicBezTo>
                <a:cubicBezTo>
                  <a:pt x="75" y="6"/>
                  <a:pt x="75" y="6"/>
                  <a:pt x="75" y="6"/>
                </a:cubicBezTo>
                <a:cubicBezTo>
                  <a:pt x="76" y="5"/>
                  <a:pt x="76" y="7"/>
                  <a:pt x="77" y="7"/>
                </a:cubicBezTo>
                <a:cubicBezTo>
                  <a:pt x="76" y="5"/>
                  <a:pt x="79" y="5"/>
                  <a:pt x="80" y="4"/>
                </a:cubicBezTo>
                <a:cubicBezTo>
                  <a:pt x="83" y="5"/>
                  <a:pt x="87" y="4"/>
                  <a:pt x="89" y="3"/>
                </a:cubicBezTo>
                <a:cubicBezTo>
                  <a:pt x="90" y="4"/>
                  <a:pt x="90" y="4"/>
                  <a:pt x="90" y="4"/>
                </a:cubicBezTo>
                <a:cubicBezTo>
                  <a:pt x="92" y="2"/>
                  <a:pt x="96" y="4"/>
                  <a:pt x="99" y="4"/>
                </a:cubicBezTo>
                <a:cubicBezTo>
                  <a:pt x="100" y="5"/>
                  <a:pt x="100" y="6"/>
                  <a:pt x="101" y="6"/>
                </a:cubicBezTo>
                <a:cubicBezTo>
                  <a:pt x="103" y="4"/>
                  <a:pt x="104" y="4"/>
                  <a:pt x="107" y="3"/>
                </a:cubicBezTo>
                <a:cubicBezTo>
                  <a:pt x="109" y="3"/>
                  <a:pt x="112" y="4"/>
                  <a:pt x="114" y="4"/>
                </a:cubicBezTo>
                <a:cubicBezTo>
                  <a:pt x="122" y="2"/>
                  <a:pt x="130" y="4"/>
                  <a:pt x="137" y="2"/>
                </a:cubicBezTo>
                <a:cubicBezTo>
                  <a:pt x="138" y="3"/>
                  <a:pt x="138" y="3"/>
                  <a:pt x="138" y="3"/>
                </a:cubicBezTo>
                <a:cubicBezTo>
                  <a:pt x="146" y="1"/>
                  <a:pt x="155" y="3"/>
                  <a:pt x="162" y="2"/>
                </a:cubicBezTo>
                <a:cubicBezTo>
                  <a:pt x="161" y="4"/>
                  <a:pt x="161" y="4"/>
                  <a:pt x="161" y="4"/>
                </a:cubicBezTo>
                <a:cubicBezTo>
                  <a:pt x="163" y="5"/>
                  <a:pt x="166" y="4"/>
                  <a:pt x="165" y="2"/>
                </a:cubicBezTo>
                <a:cubicBezTo>
                  <a:pt x="167" y="3"/>
                  <a:pt x="170" y="1"/>
                  <a:pt x="172" y="3"/>
                </a:cubicBezTo>
                <a:cubicBezTo>
                  <a:pt x="174" y="4"/>
                  <a:pt x="174" y="2"/>
                  <a:pt x="176" y="2"/>
                </a:cubicBezTo>
                <a:cubicBezTo>
                  <a:pt x="180" y="3"/>
                  <a:pt x="182" y="3"/>
                  <a:pt x="186" y="2"/>
                </a:cubicBezTo>
                <a:cubicBezTo>
                  <a:pt x="185" y="2"/>
                  <a:pt x="185" y="2"/>
                  <a:pt x="185" y="2"/>
                </a:cubicBezTo>
                <a:cubicBezTo>
                  <a:pt x="184" y="3"/>
                  <a:pt x="184" y="3"/>
                  <a:pt x="185" y="4"/>
                </a:cubicBezTo>
                <a:cubicBezTo>
                  <a:pt x="187" y="3"/>
                  <a:pt x="190" y="4"/>
                  <a:pt x="189" y="2"/>
                </a:cubicBezTo>
                <a:cubicBezTo>
                  <a:pt x="193" y="3"/>
                  <a:pt x="199" y="1"/>
                  <a:pt x="203" y="3"/>
                </a:cubicBezTo>
                <a:cubicBezTo>
                  <a:pt x="203" y="2"/>
                  <a:pt x="204" y="2"/>
                  <a:pt x="204" y="1"/>
                </a:cubicBezTo>
                <a:cubicBezTo>
                  <a:pt x="208" y="1"/>
                  <a:pt x="212" y="3"/>
                  <a:pt x="215" y="2"/>
                </a:cubicBezTo>
                <a:cubicBezTo>
                  <a:pt x="215" y="2"/>
                  <a:pt x="214" y="3"/>
                  <a:pt x="215" y="3"/>
                </a:cubicBezTo>
                <a:cubicBezTo>
                  <a:pt x="216" y="3"/>
                  <a:pt x="215" y="2"/>
                  <a:pt x="216" y="2"/>
                </a:cubicBezTo>
                <a:cubicBezTo>
                  <a:pt x="222" y="0"/>
                  <a:pt x="229" y="3"/>
                  <a:pt x="234" y="3"/>
                </a:cubicBezTo>
                <a:cubicBezTo>
                  <a:pt x="244" y="2"/>
                  <a:pt x="254" y="3"/>
                  <a:pt x="263" y="3"/>
                </a:cubicBezTo>
                <a:cubicBezTo>
                  <a:pt x="263" y="3"/>
                  <a:pt x="263" y="3"/>
                  <a:pt x="263" y="3"/>
                </a:cubicBezTo>
                <a:cubicBezTo>
                  <a:pt x="266" y="1"/>
                  <a:pt x="270" y="5"/>
                  <a:pt x="273" y="2"/>
                </a:cubicBezTo>
                <a:cubicBezTo>
                  <a:pt x="274" y="3"/>
                  <a:pt x="276" y="2"/>
                  <a:pt x="275" y="3"/>
                </a:cubicBezTo>
                <a:cubicBezTo>
                  <a:pt x="278" y="2"/>
                  <a:pt x="282" y="5"/>
                  <a:pt x="286" y="3"/>
                </a:cubicBezTo>
                <a:cubicBezTo>
                  <a:pt x="285" y="3"/>
                  <a:pt x="285" y="3"/>
                  <a:pt x="285" y="3"/>
                </a:cubicBezTo>
                <a:cubicBezTo>
                  <a:pt x="288" y="5"/>
                  <a:pt x="292" y="3"/>
                  <a:pt x="295" y="4"/>
                </a:cubicBezTo>
                <a:cubicBezTo>
                  <a:pt x="295" y="4"/>
                  <a:pt x="294" y="5"/>
                  <a:pt x="294" y="5"/>
                </a:cubicBezTo>
                <a:cubicBezTo>
                  <a:pt x="296" y="6"/>
                  <a:pt x="298" y="3"/>
                  <a:pt x="298" y="5"/>
                </a:cubicBezTo>
                <a:cubicBezTo>
                  <a:pt x="299" y="5"/>
                  <a:pt x="299" y="4"/>
                  <a:pt x="299" y="4"/>
                </a:cubicBezTo>
                <a:cubicBezTo>
                  <a:pt x="307" y="5"/>
                  <a:pt x="316" y="4"/>
                  <a:pt x="325" y="3"/>
                </a:cubicBezTo>
                <a:cubicBezTo>
                  <a:pt x="331" y="5"/>
                  <a:pt x="325" y="8"/>
                  <a:pt x="330" y="6"/>
                </a:cubicBezTo>
                <a:cubicBezTo>
                  <a:pt x="330" y="6"/>
                  <a:pt x="330" y="5"/>
                  <a:pt x="330" y="5"/>
                </a:cubicBezTo>
                <a:cubicBezTo>
                  <a:pt x="332" y="5"/>
                  <a:pt x="333" y="8"/>
                  <a:pt x="334" y="7"/>
                </a:cubicBezTo>
                <a:cubicBezTo>
                  <a:pt x="334" y="5"/>
                  <a:pt x="335" y="6"/>
                  <a:pt x="335" y="5"/>
                </a:cubicBezTo>
                <a:cubicBezTo>
                  <a:pt x="339" y="6"/>
                  <a:pt x="340" y="8"/>
                  <a:pt x="343" y="7"/>
                </a:cubicBezTo>
                <a:cubicBezTo>
                  <a:pt x="343" y="7"/>
                  <a:pt x="343" y="7"/>
                  <a:pt x="343" y="7"/>
                </a:cubicBezTo>
                <a:cubicBezTo>
                  <a:pt x="346" y="5"/>
                  <a:pt x="350" y="6"/>
                  <a:pt x="353" y="4"/>
                </a:cubicBezTo>
                <a:cubicBezTo>
                  <a:pt x="373" y="4"/>
                  <a:pt x="392" y="3"/>
                  <a:pt x="411" y="3"/>
                </a:cubicBezTo>
                <a:cubicBezTo>
                  <a:pt x="429" y="3"/>
                  <a:pt x="448" y="3"/>
                  <a:pt x="467" y="4"/>
                </a:cubicBezTo>
                <a:cubicBezTo>
                  <a:pt x="471" y="7"/>
                  <a:pt x="472" y="6"/>
                  <a:pt x="476" y="6"/>
                </a:cubicBezTo>
                <a:cubicBezTo>
                  <a:pt x="476" y="6"/>
                  <a:pt x="476" y="6"/>
                  <a:pt x="476" y="6"/>
                </a:cubicBezTo>
                <a:cubicBezTo>
                  <a:pt x="477" y="5"/>
                  <a:pt x="480" y="6"/>
                  <a:pt x="480" y="5"/>
                </a:cubicBezTo>
                <a:cubicBezTo>
                  <a:pt x="487" y="5"/>
                  <a:pt x="494" y="5"/>
                  <a:pt x="501" y="5"/>
                </a:cubicBezTo>
                <a:cubicBezTo>
                  <a:pt x="500" y="5"/>
                  <a:pt x="499" y="7"/>
                  <a:pt x="501" y="7"/>
                </a:cubicBezTo>
                <a:cubicBezTo>
                  <a:pt x="502" y="5"/>
                  <a:pt x="502" y="5"/>
                  <a:pt x="502" y="5"/>
                </a:cubicBezTo>
                <a:cubicBezTo>
                  <a:pt x="502" y="6"/>
                  <a:pt x="502" y="6"/>
                  <a:pt x="502" y="6"/>
                </a:cubicBezTo>
                <a:cubicBezTo>
                  <a:pt x="503" y="6"/>
                  <a:pt x="504" y="5"/>
                  <a:pt x="503" y="4"/>
                </a:cubicBezTo>
                <a:cubicBezTo>
                  <a:pt x="522" y="3"/>
                  <a:pt x="539" y="7"/>
                  <a:pt x="557" y="7"/>
                </a:cubicBezTo>
                <a:cubicBezTo>
                  <a:pt x="562" y="8"/>
                  <a:pt x="568" y="8"/>
                  <a:pt x="572" y="7"/>
                </a:cubicBezTo>
                <a:cubicBezTo>
                  <a:pt x="586" y="10"/>
                  <a:pt x="598" y="13"/>
                  <a:pt x="613" y="12"/>
                </a:cubicBezTo>
                <a:cubicBezTo>
                  <a:pt x="613" y="12"/>
                  <a:pt x="610" y="17"/>
                  <a:pt x="604" y="17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accent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reeform 145"/>
          <p:cNvSpPr>
            <a:spLocks/>
          </p:cNvSpPr>
          <p:nvPr/>
        </p:nvSpPr>
        <p:spPr bwMode="auto">
          <a:xfrm>
            <a:off x="4038600" y="3505200"/>
            <a:ext cx="2514600" cy="58762"/>
          </a:xfrm>
          <a:custGeom>
            <a:avLst/>
            <a:gdLst/>
            <a:ahLst/>
            <a:cxnLst>
              <a:cxn ang="0">
                <a:pos x="543" y="15"/>
              </a:cxn>
              <a:cxn ang="0">
                <a:pos x="525" y="15"/>
              </a:cxn>
              <a:cxn ang="0">
                <a:pos x="488" y="18"/>
              </a:cxn>
              <a:cxn ang="0">
                <a:pos x="475" y="17"/>
              </a:cxn>
              <a:cxn ang="0">
                <a:pos x="436" y="15"/>
              </a:cxn>
              <a:cxn ang="0">
                <a:pos x="423" y="15"/>
              </a:cxn>
              <a:cxn ang="0">
                <a:pos x="401" y="16"/>
              </a:cxn>
              <a:cxn ang="0">
                <a:pos x="382" y="15"/>
              </a:cxn>
              <a:cxn ang="0">
                <a:pos x="372" y="14"/>
              </a:cxn>
              <a:cxn ang="0">
                <a:pos x="363" y="16"/>
              </a:cxn>
              <a:cxn ang="0">
                <a:pos x="341" y="18"/>
              </a:cxn>
              <a:cxn ang="0">
                <a:pos x="329" y="17"/>
              </a:cxn>
              <a:cxn ang="0">
                <a:pos x="316" y="19"/>
              </a:cxn>
              <a:cxn ang="0">
                <a:pos x="300" y="17"/>
              </a:cxn>
              <a:cxn ang="0">
                <a:pos x="282" y="17"/>
              </a:cxn>
              <a:cxn ang="0">
                <a:pos x="259" y="16"/>
              </a:cxn>
              <a:cxn ang="0">
                <a:pos x="250" y="17"/>
              </a:cxn>
              <a:cxn ang="0">
                <a:pos x="241" y="15"/>
              </a:cxn>
              <a:cxn ang="0">
                <a:pos x="233" y="17"/>
              </a:cxn>
              <a:cxn ang="0">
                <a:pos x="230" y="17"/>
              </a:cxn>
              <a:cxn ang="0">
                <a:pos x="219" y="17"/>
              </a:cxn>
              <a:cxn ang="0">
                <a:pos x="188" y="17"/>
              </a:cxn>
              <a:cxn ang="0">
                <a:pos x="176" y="17"/>
              </a:cxn>
              <a:cxn ang="0">
                <a:pos x="166" y="17"/>
              </a:cxn>
              <a:cxn ang="0">
                <a:pos x="140" y="16"/>
              </a:cxn>
              <a:cxn ang="0">
                <a:pos x="134" y="12"/>
              </a:cxn>
              <a:cxn ang="0">
                <a:pos x="125" y="16"/>
              </a:cxn>
              <a:cxn ang="0">
                <a:pos x="118" y="20"/>
              </a:cxn>
              <a:cxn ang="0">
                <a:pos x="106" y="18"/>
              </a:cxn>
              <a:cxn ang="0">
                <a:pos x="102" y="20"/>
              </a:cxn>
              <a:cxn ang="0">
                <a:pos x="97" y="18"/>
              </a:cxn>
              <a:cxn ang="0">
                <a:pos x="88" y="15"/>
              </a:cxn>
              <a:cxn ang="0">
                <a:pos x="78" y="18"/>
              </a:cxn>
              <a:cxn ang="0">
                <a:pos x="73" y="16"/>
              </a:cxn>
              <a:cxn ang="0">
                <a:pos x="65" y="18"/>
              </a:cxn>
              <a:cxn ang="0">
                <a:pos x="56" y="18"/>
              </a:cxn>
              <a:cxn ang="0">
                <a:pos x="60" y="13"/>
              </a:cxn>
              <a:cxn ang="0">
                <a:pos x="44" y="16"/>
              </a:cxn>
              <a:cxn ang="0">
                <a:pos x="22" y="9"/>
              </a:cxn>
              <a:cxn ang="0">
                <a:pos x="15" y="8"/>
              </a:cxn>
              <a:cxn ang="0">
                <a:pos x="0" y="8"/>
              </a:cxn>
              <a:cxn ang="0">
                <a:pos x="6" y="5"/>
              </a:cxn>
              <a:cxn ang="0">
                <a:pos x="20" y="8"/>
              </a:cxn>
              <a:cxn ang="0">
                <a:pos x="46" y="4"/>
              </a:cxn>
              <a:cxn ang="0">
                <a:pos x="89" y="3"/>
              </a:cxn>
              <a:cxn ang="0">
                <a:pos x="137" y="2"/>
              </a:cxn>
              <a:cxn ang="0">
                <a:pos x="176" y="2"/>
              </a:cxn>
              <a:cxn ang="0">
                <a:pos x="204" y="1"/>
              </a:cxn>
              <a:cxn ang="0">
                <a:pos x="263" y="3"/>
              </a:cxn>
              <a:cxn ang="0">
                <a:pos x="294" y="5"/>
              </a:cxn>
              <a:cxn ang="0">
                <a:pos x="334" y="7"/>
              </a:cxn>
              <a:cxn ang="0">
                <a:pos x="467" y="4"/>
              </a:cxn>
              <a:cxn ang="0">
                <a:pos x="502" y="5"/>
              </a:cxn>
              <a:cxn ang="0">
                <a:pos x="604" y="17"/>
              </a:cxn>
            </a:cxnLst>
            <a:rect l="0" t="0" r="r" b="b"/>
            <a:pathLst>
              <a:path w="613" h="21">
                <a:moveTo>
                  <a:pt x="604" y="17"/>
                </a:moveTo>
                <a:cubicBezTo>
                  <a:pt x="597" y="21"/>
                  <a:pt x="587" y="16"/>
                  <a:pt x="579" y="18"/>
                </a:cubicBezTo>
                <a:cubicBezTo>
                  <a:pt x="578" y="19"/>
                  <a:pt x="580" y="16"/>
                  <a:pt x="577" y="17"/>
                </a:cubicBezTo>
                <a:cubicBezTo>
                  <a:pt x="570" y="20"/>
                  <a:pt x="557" y="17"/>
                  <a:pt x="548" y="15"/>
                </a:cubicBezTo>
                <a:cubicBezTo>
                  <a:pt x="549" y="14"/>
                  <a:pt x="549" y="14"/>
                  <a:pt x="549" y="14"/>
                </a:cubicBezTo>
                <a:cubicBezTo>
                  <a:pt x="547" y="13"/>
                  <a:pt x="545" y="15"/>
                  <a:pt x="543" y="15"/>
                </a:cubicBezTo>
                <a:cubicBezTo>
                  <a:pt x="543" y="15"/>
                  <a:pt x="543" y="14"/>
                  <a:pt x="543" y="14"/>
                </a:cubicBezTo>
                <a:cubicBezTo>
                  <a:pt x="542" y="15"/>
                  <a:pt x="539" y="14"/>
                  <a:pt x="539" y="15"/>
                </a:cubicBezTo>
                <a:cubicBezTo>
                  <a:pt x="538" y="15"/>
                  <a:pt x="538" y="14"/>
                  <a:pt x="537" y="13"/>
                </a:cubicBezTo>
                <a:cubicBezTo>
                  <a:pt x="536" y="15"/>
                  <a:pt x="536" y="15"/>
                  <a:pt x="536" y="15"/>
                </a:cubicBezTo>
                <a:cubicBezTo>
                  <a:pt x="533" y="18"/>
                  <a:pt x="529" y="14"/>
                  <a:pt x="524" y="16"/>
                </a:cubicBezTo>
                <a:cubicBezTo>
                  <a:pt x="525" y="16"/>
                  <a:pt x="525" y="15"/>
                  <a:pt x="525" y="15"/>
                </a:cubicBezTo>
                <a:cubicBezTo>
                  <a:pt x="518" y="17"/>
                  <a:pt x="510" y="16"/>
                  <a:pt x="502" y="17"/>
                </a:cubicBezTo>
                <a:cubicBezTo>
                  <a:pt x="503" y="16"/>
                  <a:pt x="503" y="15"/>
                  <a:pt x="502" y="15"/>
                </a:cubicBezTo>
                <a:cubicBezTo>
                  <a:pt x="502" y="16"/>
                  <a:pt x="500" y="17"/>
                  <a:pt x="498" y="17"/>
                </a:cubicBezTo>
                <a:cubicBezTo>
                  <a:pt x="497" y="15"/>
                  <a:pt x="494" y="18"/>
                  <a:pt x="492" y="17"/>
                </a:cubicBezTo>
                <a:cubicBezTo>
                  <a:pt x="492" y="17"/>
                  <a:pt x="492" y="17"/>
                  <a:pt x="492" y="17"/>
                </a:cubicBezTo>
                <a:cubicBezTo>
                  <a:pt x="490" y="19"/>
                  <a:pt x="490" y="16"/>
                  <a:pt x="488" y="18"/>
                </a:cubicBezTo>
                <a:cubicBezTo>
                  <a:pt x="487" y="17"/>
                  <a:pt x="487" y="17"/>
                  <a:pt x="487" y="17"/>
                </a:cubicBezTo>
                <a:cubicBezTo>
                  <a:pt x="486" y="19"/>
                  <a:pt x="485" y="16"/>
                  <a:pt x="483" y="17"/>
                </a:cubicBezTo>
                <a:cubicBezTo>
                  <a:pt x="483" y="17"/>
                  <a:pt x="483" y="17"/>
                  <a:pt x="483" y="17"/>
                </a:cubicBezTo>
                <a:cubicBezTo>
                  <a:pt x="482" y="18"/>
                  <a:pt x="481" y="16"/>
                  <a:pt x="480" y="17"/>
                </a:cubicBezTo>
                <a:cubicBezTo>
                  <a:pt x="480" y="17"/>
                  <a:pt x="480" y="17"/>
                  <a:pt x="480" y="17"/>
                </a:cubicBezTo>
                <a:cubicBezTo>
                  <a:pt x="477" y="17"/>
                  <a:pt x="475" y="16"/>
                  <a:pt x="475" y="17"/>
                </a:cubicBezTo>
                <a:cubicBezTo>
                  <a:pt x="474" y="16"/>
                  <a:pt x="478" y="17"/>
                  <a:pt x="477" y="15"/>
                </a:cubicBezTo>
                <a:cubicBezTo>
                  <a:pt x="467" y="16"/>
                  <a:pt x="457" y="16"/>
                  <a:pt x="447" y="16"/>
                </a:cubicBezTo>
                <a:cubicBezTo>
                  <a:pt x="446" y="15"/>
                  <a:pt x="446" y="15"/>
                  <a:pt x="445" y="14"/>
                </a:cubicBezTo>
                <a:cubicBezTo>
                  <a:pt x="444" y="15"/>
                  <a:pt x="442" y="14"/>
                  <a:pt x="441" y="15"/>
                </a:cubicBezTo>
                <a:cubicBezTo>
                  <a:pt x="441" y="15"/>
                  <a:pt x="440" y="14"/>
                  <a:pt x="440" y="14"/>
                </a:cubicBezTo>
                <a:cubicBezTo>
                  <a:pt x="438" y="14"/>
                  <a:pt x="438" y="16"/>
                  <a:pt x="436" y="15"/>
                </a:cubicBezTo>
                <a:cubicBezTo>
                  <a:pt x="437" y="15"/>
                  <a:pt x="437" y="14"/>
                  <a:pt x="437" y="14"/>
                </a:cubicBezTo>
                <a:cubicBezTo>
                  <a:pt x="435" y="15"/>
                  <a:pt x="433" y="15"/>
                  <a:pt x="431" y="15"/>
                </a:cubicBezTo>
                <a:cubicBezTo>
                  <a:pt x="431" y="15"/>
                  <a:pt x="432" y="15"/>
                  <a:pt x="431" y="14"/>
                </a:cubicBezTo>
                <a:cubicBezTo>
                  <a:pt x="429" y="16"/>
                  <a:pt x="428" y="14"/>
                  <a:pt x="426" y="15"/>
                </a:cubicBezTo>
                <a:cubicBezTo>
                  <a:pt x="426" y="14"/>
                  <a:pt x="426" y="14"/>
                  <a:pt x="426" y="14"/>
                </a:cubicBezTo>
                <a:cubicBezTo>
                  <a:pt x="423" y="12"/>
                  <a:pt x="426" y="16"/>
                  <a:pt x="423" y="15"/>
                </a:cubicBezTo>
                <a:cubicBezTo>
                  <a:pt x="424" y="15"/>
                  <a:pt x="423" y="14"/>
                  <a:pt x="423" y="14"/>
                </a:cubicBezTo>
                <a:cubicBezTo>
                  <a:pt x="421" y="16"/>
                  <a:pt x="417" y="15"/>
                  <a:pt x="415" y="16"/>
                </a:cubicBezTo>
                <a:cubicBezTo>
                  <a:pt x="415" y="15"/>
                  <a:pt x="415" y="15"/>
                  <a:pt x="415" y="15"/>
                </a:cubicBezTo>
                <a:cubicBezTo>
                  <a:pt x="412" y="15"/>
                  <a:pt x="409" y="15"/>
                  <a:pt x="406" y="15"/>
                </a:cubicBezTo>
                <a:cubicBezTo>
                  <a:pt x="405" y="15"/>
                  <a:pt x="407" y="13"/>
                  <a:pt x="404" y="13"/>
                </a:cubicBezTo>
                <a:cubicBezTo>
                  <a:pt x="404" y="15"/>
                  <a:pt x="399" y="14"/>
                  <a:pt x="401" y="16"/>
                </a:cubicBezTo>
                <a:cubicBezTo>
                  <a:pt x="399" y="16"/>
                  <a:pt x="395" y="15"/>
                  <a:pt x="393" y="16"/>
                </a:cubicBezTo>
                <a:cubicBezTo>
                  <a:pt x="394" y="15"/>
                  <a:pt x="392" y="13"/>
                  <a:pt x="394" y="13"/>
                </a:cubicBezTo>
                <a:cubicBezTo>
                  <a:pt x="393" y="12"/>
                  <a:pt x="393" y="12"/>
                  <a:pt x="393" y="12"/>
                </a:cubicBezTo>
                <a:cubicBezTo>
                  <a:pt x="393" y="11"/>
                  <a:pt x="394" y="12"/>
                  <a:pt x="394" y="11"/>
                </a:cubicBezTo>
                <a:cubicBezTo>
                  <a:pt x="393" y="11"/>
                  <a:pt x="390" y="12"/>
                  <a:pt x="389" y="12"/>
                </a:cubicBezTo>
                <a:cubicBezTo>
                  <a:pt x="387" y="13"/>
                  <a:pt x="385" y="15"/>
                  <a:pt x="382" y="15"/>
                </a:cubicBezTo>
                <a:cubicBezTo>
                  <a:pt x="384" y="15"/>
                  <a:pt x="382" y="13"/>
                  <a:pt x="383" y="13"/>
                </a:cubicBezTo>
                <a:cubicBezTo>
                  <a:pt x="378" y="17"/>
                  <a:pt x="378" y="17"/>
                  <a:pt x="378" y="17"/>
                </a:cubicBezTo>
                <a:cubicBezTo>
                  <a:pt x="377" y="17"/>
                  <a:pt x="378" y="15"/>
                  <a:pt x="377" y="16"/>
                </a:cubicBezTo>
                <a:cubicBezTo>
                  <a:pt x="377" y="16"/>
                  <a:pt x="376" y="16"/>
                  <a:pt x="376" y="17"/>
                </a:cubicBezTo>
                <a:cubicBezTo>
                  <a:pt x="375" y="17"/>
                  <a:pt x="372" y="17"/>
                  <a:pt x="371" y="15"/>
                </a:cubicBezTo>
                <a:cubicBezTo>
                  <a:pt x="371" y="15"/>
                  <a:pt x="373" y="15"/>
                  <a:pt x="372" y="14"/>
                </a:cubicBezTo>
                <a:cubicBezTo>
                  <a:pt x="370" y="14"/>
                  <a:pt x="370" y="15"/>
                  <a:pt x="368" y="15"/>
                </a:cubicBezTo>
                <a:cubicBezTo>
                  <a:pt x="368" y="15"/>
                  <a:pt x="368" y="15"/>
                  <a:pt x="368" y="15"/>
                </a:cubicBezTo>
                <a:cubicBezTo>
                  <a:pt x="367" y="14"/>
                  <a:pt x="364" y="15"/>
                  <a:pt x="366" y="16"/>
                </a:cubicBezTo>
                <a:cubicBezTo>
                  <a:pt x="366" y="17"/>
                  <a:pt x="365" y="15"/>
                  <a:pt x="367" y="16"/>
                </a:cubicBezTo>
                <a:cubicBezTo>
                  <a:pt x="366" y="17"/>
                  <a:pt x="364" y="17"/>
                  <a:pt x="362" y="17"/>
                </a:cubicBezTo>
                <a:cubicBezTo>
                  <a:pt x="362" y="17"/>
                  <a:pt x="362" y="16"/>
                  <a:pt x="363" y="16"/>
                </a:cubicBezTo>
                <a:cubicBezTo>
                  <a:pt x="360" y="17"/>
                  <a:pt x="357" y="18"/>
                  <a:pt x="355" y="18"/>
                </a:cubicBezTo>
                <a:cubicBezTo>
                  <a:pt x="355" y="19"/>
                  <a:pt x="356" y="17"/>
                  <a:pt x="356" y="17"/>
                </a:cubicBezTo>
                <a:cubicBezTo>
                  <a:pt x="353" y="16"/>
                  <a:pt x="349" y="19"/>
                  <a:pt x="346" y="17"/>
                </a:cubicBezTo>
                <a:cubicBezTo>
                  <a:pt x="346" y="17"/>
                  <a:pt x="346" y="18"/>
                  <a:pt x="346" y="18"/>
                </a:cubicBezTo>
                <a:cubicBezTo>
                  <a:pt x="344" y="18"/>
                  <a:pt x="345" y="17"/>
                  <a:pt x="343" y="17"/>
                </a:cubicBezTo>
                <a:cubicBezTo>
                  <a:pt x="343" y="16"/>
                  <a:pt x="342" y="17"/>
                  <a:pt x="341" y="18"/>
                </a:cubicBezTo>
                <a:cubicBezTo>
                  <a:pt x="340" y="18"/>
                  <a:pt x="341" y="17"/>
                  <a:pt x="342" y="17"/>
                </a:cubicBezTo>
                <a:cubicBezTo>
                  <a:pt x="340" y="18"/>
                  <a:pt x="334" y="19"/>
                  <a:pt x="330" y="18"/>
                </a:cubicBezTo>
                <a:cubicBezTo>
                  <a:pt x="330" y="18"/>
                  <a:pt x="328" y="20"/>
                  <a:pt x="327" y="19"/>
                </a:cubicBezTo>
                <a:cubicBezTo>
                  <a:pt x="327" y="18"/>
                  <a:pt x="327" y="18"/>
                  <a:pt x="327" y="18"/>
                </a:cubicBezTo>
                <a:cubicBezTo>
                  <a:pt x="327" y="17"/>
                  <a:pt x="324" y="18"/>
                  <a:pt x="324" y="17"/>
                </a:cubicBezTo>
                <a:cubicBezTo>
                  <a:pt x="322" y="19"/>
                  <a:pt x="331" y="16"/>
                  <a:pt x="329" y="17"/>
                </a:cubicBezTo>
                <a:cubicBezTo>
                  <a:pt x="328" y="16"/>
                  <a:pt x="325" y="19"/>
                  <a:pt x="326" y="17"/>
                </a:cubicBezTo>
                <a:cubicBezTo>
                  <a:pt x="324" y="17"/>
                  <a:pt x="323" y="19"/>
                  <a:pt x="321" y="18"/>
                </a:cubicBezTo>
                <a:cubicBezTo>
                  <a:pt x="321" y="18"/>
                  <a:pt x="322" y="16"/>
                  <a:pt x="321" y="16"/>
                </a:cubicBezTo>
                <a:cubicBezTo>
                  <a:pt x="319" y="16"/>
                  <a:pt x="320" y="17"/>
                  <a:pt x="318" y="17"/>
                </a:cubicBezTo>
                <a:cubicBezTo>
                  <a:pt x="317" y="17"/>
                  <a:pt x="317" y="17"/>
                  <a:pt x="317" y="17"/>
                </a:cubicBezTo>
                <a:cubicBezTo>
                  <a:pt x="317" y="19"/>
                  <a:pt x="315" y="17"/>
                  <a:pt x="316" y="19"/>
                </a:cubicBezTo>
                <a:cubicBezTo>
                  <a:pt x="316" y="18"/>
                  <a:pt x="312" y="19"/>
                  <a:pt x="313" y="17"/>
                </a:cubicBezTo>
                <a:cubicBezTo>
                  <a:pt x="313" y="16"/>
                  <a:pt x="313" y="16"/>
                  <a:pt x="313" y="16"/>
                </a:cubicBezTo>
                <a:cubicBezTo>
                  <a:pt x="312" y="16"/>
                  <a:pt x="311" y="17"/>
                  <a:pt x="310" y="18"/>
                </a:cubicBezTo>
                <a:cubicBezTo>
                  <a:pt x="310" y="18"/>
                  <a:pt x="310" y="17"/>
                  <a:pt x="310" y="17"/>
                </a:cubicBezTo>
                <a:cubicBezTo>
                  <a:pt x="310" y="20"/>
                  <a:pt x="308" y="17"/>
                  <a:pt x="306" y="19"/>
                </a:cubicBezTo>
                <a:cubicBezTo>
                  <a:pt x="304" y="18"/>
                  <a:pt x="301" y="19"/>
                  <a:pt x="300" y="17"/>
                </a:cubicBezTo>
                <a:cubicBezTo>
                  <a:pt x="298" y="18"/>
                  <a:pt x="297" y="19"/>
                  <a:pt x="295" y="18"/>
                </a:cubicBezTo>
                <a:cubicBezTo>
                  <a:pt x="295" y="18"/>
                  <a:pt x="296" y="18"/>
                  <a:pt x="296" y="17"/>
                </a:cubicBezTo>
                <a:cubicBezTo>
                  <a:pt x="295" y="17"/>
                  <a:pt x="294" y="17"/>
                  <a:pt x="293" y="18"/>
                </a:cubicBezTo>
                <a:cubicBezTo>
                  <a:pt x="293" y="17"/>
                  <a:pt x="291" y="16"/>
                  <a:pt x="289" y="15"/>
                </a:cubicBezTo>
                <a:cubicBezTo>
                  <a:pt x="288" y="16"/>
                  <a:pt x="288" y="17"/>
                  <a:pt x="288" y="18"/>
                </a:cubicBezTo>
                <a:cubicBezTo>
                  <a:pt x="287" y="16"/>
                  <a:pt x="283" y="20"/>
                  <a:pt x="282" y="17"/>
                </a:cubicBezTo>
                <a:cubicBezTo>
                  <a:pt x="282" y="17"/>
                  <a:pt x="284" y="16"/>
                  <a:pt x="283" y="16"/>
                </a:cubicBezTo>
                <a:cubicBezTo>
                  <a:pt x="281" y="13"/>
                  <a:pt x="280" y="17"/>
                  <a:pt x="277" y="16"/>
                </a:cubicBezTo>
                <a:cubicBezTo>
                  <a:pt x="278" y="18"/>
                  <a:pt x="278" y="18"/>
                  <a:pt x="278" y="18"/>
                </a:cubicBezTo>
                <a:cubicBezTo>
                  <a:pt x="277" y="17"/>
                  <a:pt x="274" y="19"/>
                  <a:pt x="274" y="17"/>
                </a:cubicBezTo>
                <a:cubicBezTo>
                  <a:pt x="273" y="18"/>
                  <a:pt x="271" y="17"/>
                  <a:pt x="272" y="18"/>
                </a:cubicBezTo>
                <a:cubicBezTo>
                  <a:pt x="268" y="17"/>
                  <a:pt x="262" y="19"/>
                  <a:pt x="259" y="16"/>
                </a:cubicBezTo>
                <a:cubicBezTo>
                  <a:pt x="259" y="16"/>
                  <a:pt x="257" y="16"/>
                  <a:pt x="258" y="17"/>
                </a:cubicBezTo>
                <a:cubicBezTo>
                  <a:pt x="259" y="18"/>
                  <a:pt x="259" y="16"/>
                  <a:pt x="259" y="17"/>
                </a:cubicBezTo>
                <a:cubicBezTo>
                  <a:pt x="259" y="17"/>
                  <a:pt x="259" y="17"/>
                  <a:pt x="259" y="18"/>
                </a:cubicBezTo>
                <a:cubicBezTo>
                  <a:pt x="257" y="17"/>
                  <a:pt x="256" y="17"/>
                  <a:pt x="258" y="15"/>
                </a:cubicBezTo>
                <a:cubicBezTo>
                  <a:pt x="255" y="14"/>
                  <a:pt x="255" y="19"/>
                  <a:pt x="251" y="18"/>
                </a:cubicBezTo>
                <a:cubicBezTo>
                  <a:pt x="251" y="17"/>
                  <a:pt x="251" y="17"/>
                  <a:pt x="250" y="17"/>
                </a:cubicBezTo>
                <a:cubicBezTo>
                  <a:pt x="248" y="18"/>
                  <a:pt x="248" y="18"/>
                  <a:pt x="248" y="18"/>
                </a:cubicBezTo>
                <a:cubicBezTo>
                  <a:pt x="246" y="18"/>
                  <a:pt x="247" y="16"/>
                  <a:pt x="247" y="15"/>
                </a:cubicBezTo>
                <a:cubicBezTo>
                  <a:pt x="246" y="15"/>
                  <a:pt x="244" y="15"/>
                  <a:pt x="243" y="16"/>
                </a:cubicBezTo>
                <a:cubicBezTo>
                  <a:pt x="242" y="14"/>
                  <a:pt x="242" y="14"/>
                  <a:pt x="242" y="14"/>
                </a:cubicBezTo>
                <a:cubicBezTo>
                  <a:pt x="243" y="16"/>
                  <a:pt x="241" y="15"/>
                  <a:pt x="240" y="16"/>
                </a:cubicBezTo>
                <a:cubicBezTo>
                  <a:pt x="241" y="15"/>
                  <a:pt x="241" y="15"/>
                  <a:pt x="241" y="15"/>
                </a:cubicBezTo>
                <a:cubicBezTo>
                  <a:pt x="241" y="15"/>
                  <a:pt x="239" y="15"/>
                  <a:pt x="239" y="15"/>
                </a:cubicBezTo>
                <a:cubicBezTo>
                  <a:pt x="239" y="16"/>
                  <a:pt x="240" y="16"/>
                  <a:pt x="241" y="17"/>
                </a:cubicBezTo>
                <a:cubicBezTo>
                  <a:pt x="240" y="17"/>
                  <a:pt x="239" y="17"/>
                  <a:pt x="239" y="18"/>
                </a:cubicBezTo>
                <a:cubicBezTo>
                  <a:pt x="239" y="16"/>
                  <a:pt x="237" y="17"/>
                  <a:pt x="236" y="17"/>
                </a:cubicBezTo>
                <a:cubicBezTo>
                  <a:pt x="235" y="16"/>
                  <a:pt x="234" y="18"/>
                  <a:pt x="234" y="18"/>
                </a:cubicBezTo>
                <a:cubicBezTo>
                  <a:pt x="234" y="17"/>
                  <a:pt x="232" y="18"/>
                  <a:pt x="233" y="17"/>
                </a:cubicBezTo>
                <a:cubicBezTo>
                  <a:pt x="233" y="16"/>
                  <a:pt x="234" y="17"/>
                  <a:pt x="235" y="17"/>
                </a:cubicBezTo>
                <a:cubicBezTo>
                  <a:pt x="234" y="16"/>
                  <a:pt x="234" y="15"/>
                  <a:pt x="232" y="16"/>
                </a:cubicBezTo>
                <a:cubicBezTo>
                  <a:pt x="231" y="16"/>
                  <a:pt x="233" y="18"/>
                  <a:pt x="231" y="18"/>
                </a:cubicBezTo>
                <a:cubicBezTo>
                  <a:pt x="231" y="17"/>
                  <a:pt x="231" y="17"/>
                  <a:pt x="232" y="16"/>
                </a:cubicBezTo>
                <a:cubicBezTo>
                  <a:pt x="230" y="16"/>
                  <a:pt x="230" y="16"/>
                  <a:pt x="230" y="16"/>
                </a:cubicBezTo>
                <a:cubicBezTo>
                  <a:pt x="230" y="17"/>
                  <a:pt x="230" y="17"/>
                  <a:pt x="230" y="17"/>
                </a:cubicBezTo>
                <a:cubicBezTo>
                  <a:pt x="229" y="16"/>
                  <a:pt x="229" y="16"/>
                  <a:pt x="229" y="16"/>
                </a:cubicBezTo>
                <a:cubicBezTo>
                  <a:pt x="229" y="17"/>
                  <a:pt x="226" y="17"/>
                  <a:pt x="226" y="18"/>
                </a:cubicBezTo>
                <a:cubicBezTo>
                  <a:pt x="225" y="18"/>
                  <a:pt x="224" y="17"/>
                  <a:pt x="223" y="17"/>
                </a:cubicBezTo>
                <a:cubicBezTo>
                  <a:pt x="223" y="17"/>
                  <a:pt x="223" y="17"/>
                  <a:pt x="223" y="17"/>
                </a:cubicBezTo>
                <a:cubicBezTo>
                  <a:pt x="222" y="16"/>
                  <a:pt x="220" y="17"/>
                  <a:pt x="219" y="1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18" y="17"/>
                  <a:pt x="217" y="17"/>
                  <a:pt x="216" y="18"/>
                </a:cubicBezTo>
                <a:cubicBezTo>
                  <a:pt x="214" y="17"/>
                  <a:pt x="215" y="13"/>
                  <a:pt x="214" y="15"/>
                </a:cubicBezTo>
                <a:cubicBezTo>
                  <a:pt x="212" y="15"/>
                  <a:pt x="211" y="17"/>
                  <a:pt x="212" y="18"/>
                </a:cubicBezTo>
                <a:cubicBezTo>
                  <a:pt x="209" y="17"/>
                  <a:pt x="205" y="19"/>
                  <a:pt x="202" y="17"/>
                </a:cubicBezTo>
                <a:cubicBezTo>
                  <a:pt x="202" y="17"/>
                  <a:pt x="202" y="18"/>
                  <a:pt x="201" y="18"/>
                </a:cubicBezTo>
                <a:cubicBezTo>
                  <a:pt x="197" y="17"/>
                  <a:pt x="192" y="19"/>
                  <a:pt x="188" y="17"/>
                </a:cubicBezTo>
                <a:cubicBezTo>
                  <a:pt x="190" y="16"/>
                  <a:pt x="188" y="16"/>
                  <a:pt x="188" y="15"/>
                </a:cubicBezTo>
                <a:cubicBezTo>
                  <a:pt x="187" y="16"/>
                  <a:pt x="187" y="14"/>
                  <a:pt x="187" y="16"/>
                </a:cubicBezTo>
                <a:cubicBezTo>
                  <a:pt x="187" y="17"/>
                  <a:pt x="187" y="17"/>
                  <a:pt x="188" y="18"/>
                </a:cubicBezTo>
                <a:cubicBezTo>
                  <a:pt x="185" y="18"/>
                  <a:pt x="181" y="18"/>
                  <a:pt x="180" y="17"/>
                </a:cubicBezTo>
                <a:cubicBezTo>
                  <a:pt x="181" y="18"/>
                  <a:pt x="180" y="18"/>
                  <a:pt x="179" y="18"/>
                </a:cubicBezTo>
                <a:cubicBezTo>
                  <a:pt x="180" y="17"/>
                  <a:pt x="178" y="16"/>
                  <a:pt x="176" y="17"/>
                </a:cubicBezTo>
                <a:cubicBezTo>
                  <a:pt x="176" y="18"/>
                  <a:pt x="176" y="18"/>
                  <a:pt x="176" y="18"/>
                </a:cubicBezTo>
                <a:cubicBezTo>
                  <a:pt x="175" y="17"/>
                  <a:pt x="175" y="17"/>
                  <a:pt x="175" y="17"/>
                </a:cubicBezTo>
                <a:cubicBezTo>
                  <a:pt x="174" y="17"/>
                  <a:pt x="174" y="19"/>
                  <a:pt x="173" y="18"/>
                </a:cubicBezTo>
                <a:cubicBezTo>
                  <a:pt x="172" y="17"/>
                  <a:pt x="172" y="17"/>
                  <a:pt x="172" y="17"/>
                </a:cubicBezTo>
                <a:cubicBezTo>
                  <a:pt x="171" y="18"/>
                  <a:pt x="169" y="19"/>
                  <a:pt x="167" y="18"/>
                </a:cubicBezTo>
                <a:cubicBezTo>
                  <a:pt x="166" y="17"/>
                  <a:pt x="166" y="17"/>
                  <a:pt x="166" y="17"/>
                </a:cubicBezTo>
                <a:cubicBezTo>
                  <a:pt x="165" y="17"/>
                  <a:pt x="164" y="18"/>
                  <a:pt x="165" y="18"/>
                </a:cubicBezTo>
                <a:cubicBezTo>
                  <a:pt x="162" y="17"/>
                  <a:pt x="160" y="17"/>
                  <a:pt x="160" y="16"/>
                </a:cubicBezTo>
                <a:cubicBezTo>
                  <a:pt x="155" y="19"/>
                  <a:pt x="147" y="19"/>
                  <a:pt x="142" y="19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40" y="17"/>
                  <a:pt x="141" y="19"/>
                  <a:pt x="140" y="19"/>
                </a:cubicBezTo>
                <a:cubicBezTo>
                  <a:pt x="141" y="18"/>
                  <a:pt x="139" y="17"/>
                  <a:pt x="140" y="16"/>
                </a:cubicBezTo>
                <a:cubicBezTo>
                  <a:pt x="138" y="15"/>
                  <a:pt x="137" y="17"/>
                  <a:pt x="136" y="18"/>
                </a:cubicBezTo>
                <a:cubicBezTo>
                  <a:pt x="136" y="19"/>
                  <a:pt x="137" y="17"/>
                  <a:pt x="137" y="18"/>
                </a:cubicBezTo>
                <a:cubicBezTo>
                  <a:pt x="137" y="19"/>
                  <a:pt x="134" y="18"/>
                  <a:pt x="133" y="19"/>
                </a:cubicBezTo>
                <a:cubicBezTo>
                  <a:pt x="133" y="18"/>
                  <a:pt x="133" y="17"/>
                  <a:pt x="134" y="17"/>
                </a:cubicBezTo>
                <a:cubicBezTo>
                  <a:pt x="132" y="17"/>
                  <a:pt x="132" y="17"/>
                  <a:pt x="132" y="17"/>
                </a:cubicBezTo>
                <a:cubicBezTo>
                  <a:pt x="131" y="16"/>
                  <a:pt x="136" y="14"/>
                  <a:pt x="134" y="12"/>
                </a:cubicBezTo>
                <a:cubicBezTo>
                  <a:pt x="133" y="12"/>
                  <a:pt x="133" y="12"/>
                  <a:pt x="133" y="12"/>
                </a:cubicBezTo>
                <a:cubicBezTo>
                  <a:pt x="132" y="11"/>
                  <a:pt x="136" y="10"/>
                  <a:pt x="133" y="10"/>
                </a:cubicBezTo>
                <a:cubicBezTo>
                  <a:pt x="132" y="11"/>
                  <a:pt x="131" y="13"/>
                  <a:pt x="132" y="14"/>
                </a:cubicBezTo>
                <a:cubicBezTo>
                  <a:pt x="129" y="14"/>
                  <a:pt x="131" y="17"/>
                  <a:pt x="128" y="17"/>
                </a:cubicBezTo>
                <a:cubicBezTo>
                  <a:pt x="127" y="16"/>
                  <a:pt x="130" y="17"/>
                  <a:pt x="129" y="16"/>
                </a:cubicBezTo>
                <a:cubicBezTo>
                  <a:pt x="128" y="14"/>
                  <a:pt x="127" y="16"/>
                  <a:pt x="125" y="16"/>
                </a:cubicBezTo>
                <a:cubicBezTo>
                  <a:pt x="127" y="16"/>
                  <a:pt x="126" y="18"/>
                  <a:pt x="125" y="18"/>
                </a:cubicBezTo>
                <a:cubicBezTo>
                  <a:pt x="123" y="17"/>
                  <a:pt x="126" y="17"/>
                  <a:pt x="124" y="17"/>
                </a:cubicBezTo>
                <a:cubicBezTo>
                  <a:pt x="123" y="17"/>
                  <a:pt x="121" y="18"/>
                  <a:pt x="123" y="19"/>
                </a:cubicBezTo>
                <a:cubicBezTo>
                  <a:pt x="122" y="21"/>
                  <a:pt x="121" y="18"/>
                  <a:pt x="119" y="20"/>
                </a:cubicBezTo>
                <a:cubicBezTo>
                  <a:pt x="119" y="18"/>
                  <a:pt x="122" y="16"/>
                  <a:pt x="119" y="16"/>
                </a:cubicBezTo>
                <a:cubicBezTo>
                  <a:pt x="120" y="17"/>
                  <a:pt x="116" y="17"/>
                  <a:pt x="118" y="20"/>
                </a:cubicBezTo>
                <a:cubicBezTo>
                  <a:pt x="117" y="19"/>
                  <a:pt x="117" y="18"/>
                  <a:pt x="117" y="17"/>
                </a:cubicBezTo>
                <a:cubicBezTo>
                  <a:pt x="116" y="16"/>
                  <a:pt x="114" y="20"/>
                  <a:pt x="114" y="17"/>
                </a:cubicBezTo>
                <a:cubicBezTo>
                  <a:pt x="113" y="18"/>
                  <a:pt x="113" y="18"/>
                  <a:pt x="113" y="18"/>
                </a:cubicBezTo>
                <a:cubicBezTo>
                  <a:pt x="113" y="18"/>
                  <a:pt x="112" y="18"/>
                  <a:pt x="111" y="17"/>
                </a:cubicBezTo>
                <a:cubicBezTo>
                  <a:pt x="110" y="17"/>
                  <a:pt x="108" y="19"/>
                  <a:pt x="108" y="16"/>
                </a:cubicBezTo>
                <a:cubicBezTo>
                  <a:pt x="107" y="17"/>
                  <a:pt x="105" y="17"/>
                  <a:pt x="106" y="18"/>
                </a:cubicBezTo>
                <a:cubicBezTo>
                  <a:pt x="107" y="19"/>
                  <a:pt x="108" y="17"/>
                  <a:pt x="109" y="19"/>
                </a:cubicBezTo>
                <a:cubicBezTo>
                  <a:pt x="107" y="17"/>
                  <a:pt x="106" y="19"/>
                  <a:pt x="105" y="20"/>
                </a:cubicBezTo>
                <a:cubicBezTo>
                  <a:pt x="105" y="19"/>
                  <a:pt x="105" y="19"/>
                  <a:pt x="105" y="19"/>
                </a:cubicBezTo>
                <a:cubicBezTo>
                  <a:pt x="105" y="19"/>
                  <a:pt x="103" y="19"/>
                  <a:pt x="103" y="20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2" y="20"/>
                  <a:pt x="102" y="20"/>
                  <a:pt x="102" y="20"/>
                </a:cubicBezTo>
                <a:cubicBezTo>
                  <a:pt x="100" y="20"/>
                  <a:pt x="101" y="18"/>
                  <a:pt x="99" y="18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101" y="17"/>
                  <a:pt x="100" y="16"/>
                  <a:pt x="99" y="16"/>
                </a:cubicBezTo>
                <a:cubicBezTo>
                  <a:pt x="98" y="18"/>
                  <a:pt x="97" y="19"/>
                  <a:pt x="97" y="20"/>
                </a:cubicBezTo>
                <a:cubicBezTo>
                  <a:pt x="96" y="20"/>
                  <a:pt x="97" y="19"/>
                  <a:pt x="95" y="20"/>
                </a:cubicBezTo>
                <a:cubicBezTo>
                  <a:pt x="97" y="18"/>
                  <a:pt x="97" y="18"/>
                  <a:pt x="97" y="18"/>
                </a:cubicBezTo>
                <a:cubicBezTo>
                  <a:pt x="97" y="18"/>
                  <a:pt x="96" y="16"/>
                  <a:pt x="94" y="16"/>
                </a:cubicBezTo>
                <a:cubicBezTo>
                  <a:pt x="93" y="17"/>
                  <a:pt x="91" y="18"/>
                  <a:pt x="93" y="19"/>
                </a:cubicBezTo>
                <a:cubicBezTo>
                  <a:pt x="92" y="19"/>
                  <a:pt x="91" y="18"/>
                  <a:pt x="92" y="18"/>
                </a:cubicBezTo>
                <a:cubicBezTo>
                  <a:pt x="90" y="18"/>
                  <a:pt x="92" y="19"/>
                  <a:pt x="90" y="19"/>
                </a:cubicBezTo>
                <a:cubicBezTo>
                  <a:pt x="90" y="19"/>
                  <a:pt x="87" y="18"/>
                  <a:pt x="86" y="16"/>
                </a:cubicBezTo>
                <a:cubicBezTo>
                  <a:pt x="88" y="15"/>
                  <a:pt x="88" y="15"/>
                  <a:pt x="88" y="15"/>
                </a:cubicBezTo>
                <a:cubicBezTo>
                  <a:pt x="87" y="15"/>
                  <a:pt x="87" y="15"/>
                  <a:pt x="87" y="15"/>
                </a:cubicBezTo>
                <a:cubicBezTo>
                  <a:pt x="88" y="13"/>
                  <a:pt x="86" y="13"/>
                  <a:pt x="87" y="12"/>
                </a:cubicBezTo>
                <a:cubicBezTo>
                  <a:pt x="86" y="12"/>
                  <a:pt x="85" y="12"/>
                  <a:pt x="84" y="12"/>
                </a:cubicBezTo>
                <a:cubicBezTo>
                  <a:pt x="87" y="15"/>
                  <a:pt x="82" y="16"/>
                  <a:pt x="82" y="18"/>
                </a:cubicBezTo>
                <a:cubicBezTo>
                  <a:pt x="79" y="19"/>
                  <a:pt x="81" y="13"/>
                  <a:pt x="77" y="16"/>
                </a:cubicBezTo>
                <a:cubicBezTo>
                  <a:pt x="78" y="17"/>
                  <a:pt x="76" y="19"/>
                  <a:pt x="78" y="18"/>
                </a:cubicBezTo>
                <a:cubicBezTo>
                  <a:pt x="76" y="18"/>
                  <a:pt x="77" y="20"/>
                  <a:pt x="74" y="19"/>
                </a:cubicBezTo>
                <a:cubicBezTo>
                  <a:pt x="76" y="18"/>
                  <a:pt x="73" y="17"/>
                  <a:pt x="75" y="15"/>
                </a:cubicBezTo>
                <a:cubicBezTo>
                  <a:pt x="75" y="16"/>
                  <a:pt x="76" y="16"/>
                  <a:pt x="77" y="16"/>
                </a:cubicBezTo>
                <a:cubicBezTo>
                  <a:pt x="76" y="15"/>
                  <a:pt x="77" y="13"/>
                  <a:pt x="75" y="13"/>
                </a:cubicBezTo>
                <a:cubicBezTo>
                  <a:pt x="74" y="14"/>
                  <a:pt x="72" y="14"/>
                  <a:pt x="72" y="15"/>
                </a:cubicBezTo>
                <a:cubicBezTo>
                  <a:pt x="72" y="16"/>
                  <a:pt x="74" y="15"/>
                  <a:pt x="73" y="16"/>
                </a:cubicBezTo>
                <a:cubicBezTo>
                  <a:pt x="71" y="17"/>
                  <a:pt x="71" y="15"/>
                  <a:pt x="70" y="17"/>
                </a:cubicBezTo>
                <a:cubicBezTo>
                  <a:pt x="71" y="17"/>
                  <a:pt x="71" y="18"/>
                  <a:pt x="71" y="19"/>
                </a:cubicBezTo>
                <a:cubicBezTo>
                  <a:pt x="70" y="20"/>
                  <a:pt x="70" y="20"/>
                  <a:pt x="70" y="20"/>
                </a:cubicBezTo>
                <a:cubicBezTo>
                  <a:pt x="70" y="19"/>
                  <a:pt x="70" y="19"/>
                  <a:pt x="70" y="19"/>
                </a:cubicBezTo>
                <a:cubicBezTo>
                  <a:pt x="67" y="18"/>
                  <a:pt x="69" y="20"/>
                  <a:pt x="66" y="20"/>
                </a:cubicBezTo>
                <a:cubicBezTo>
                  <a:pt x="65" y="18"/>
                  <a:pt x="65" y="18"/>
                  <a:pt x="65" y="18"/>
                </a:cubicBezTo>
                <a:cubicBezTo>
                  <a:pt x="66" y="17"/>
                  <a:pt x="69" y="19"/>
                  <a:pt x="69" y="16"/>
                </a:cubicBezTo>
                <a:cubicBezTo>
                  <a:pt x="67" y="16"/>
                  <a:pt x="66" y="18"/>
                  <a:pt x="64" y="17"/>
                </a:cubicBezTo>
                <a:cubicBezTo>
                  <a:pt x="66" y="16"/>
                  <a:pt x="66" y="16"/>
                  <a:pt x="66" y="16"/>
                </a:cubicBezTo>
                <a:cubicBezTo>
                  <a:pt x="65" y="16"/>
                  <a:pt x="65" y="13"/>
                  <a:pt x="62" y="15"/>
                </a:cubicBezTo>
                <a:cubicBezTo>
                  <a:pt x="61" y="16"/>
                  <a:pt x="62" y="16"/>
                  <a:pt x="61" y="17"/>
                </a:cubicBezTo>
                <a:cubicBezTo>
                  <a:pt x="59" y="17"/>
                  <a:pt x="58" y="18"/>
                  <a:pt x="56" y="18"/>
                </a:cubicBezTo>
                <a:cubicBezTo>
                  <a:pt x="56" y="16"/>
                  <a:pt x="52" y="18"/>
                  <a:pt x="55" y="16"/>
                </a:cubicBezTo>
                <a:cubicBezTo>
                  <a:pt x="55" y="17"/>
                  <a:pt x="60" y="17"/>
                  <a:pt x="61" y="15"/>
                </a:cubicBezTo>
                <a:cubicBezTo>
                  <a:pt x="60" y="13"/>
                  <a:pt x="63" y="16"/>
                  <a:pt x="64" y="13"/>
                </a:cubicBezTo>
                <a:cubicBezTo>
                  <a:pt x="61" y="13"/>
                  <a:pt x="62" y="11"/>
                  <a:pt x="61" y="10"/>
                </a:cubicBezTo>
                <a:cubicBezTo>
                  <a:pt x="61" y="10"/>
                  <a:pt x="60" y="10"/>
                  <a:pt x="60" y="11"/>
                </a:cubicBezTo>
                <a:cubicBezTo>
                  <a:pt x="59" y="12"/>
                  <a:pt x="60" y="12"/>
                  <a:pt x="60" y="13"/>
                </a:cubicBezTo>
                <a:cubicBezTo>
                  <a:pt x="57" y="13"/>
                  <a:pt x="55" y="13"/>
                  <a:pt x="53" y="15"/>
                </a:cubicBezTo>
                <a:cubicBezTo>
                  <a:pt x="53" y="14"/>
                  <a:pt x="53" y="13"/>
                  <a:pt x="54" y="13"/>
                </a:cubicBezTo>
                <a:cubicBezTo>
                  <a:pt x="51" y="13"/>
                  <a:pt x="48" y="13"/>
                  <a:pt x="45" y="12"/>
                </a:cubicBezTo>
                <a:cubicBezTo>
                  <a:pt x="46" y="14"/>
                  <a:pt x="41" y="13"/>
                  <a:pt x="43" y="15"/>
                </a:cubicBezTo>
                <a:cubicBezTo>
                  <a:pt x="44" y="15"/>
                  <a:pt x="45" y="17"/>
                  <a:pt x="45" y="18"/>
                </a:cubicBezTo>
                <a:cubicBezTo>
                  <a:pt x="44" y="17"/>
                  <a:pt x="45" y="17"/>
                  <a:pt x="44" y="16"/>
                </a:cubicBezTo>
                <a:cubicBezTo>
                  <a:pt x="43" y="17"/>
                  <a:pt x="42" y="14"/>
                  <a:pt x="41" y="16"/>
                </a:cubicBezTo>
                <a:cubicBezTo>
                  <a:pt x="44" y="15"/>
                  <a:pt x="42" y="13"/>
                  <a:pt x="42" y="12"/>
                </a:cubicBezTo>
                <a:cubicBezTo>
                  <a:pt x="40" y="13"/>
                  <a:pt x="42" y="11"/>
                  <a:pt x="40" y="11"/>
                </a:cubicBezTo>
                <a:cubicBezTo>
                  <a:pt x="38" y="11"/>
                  <a:pt x="36" y="12"/>
                  <a:pt x="33" y="12"/>
                </a:cubicBezTo>
                <a:cubicBezTo>
                  <a:pt x="31" y="11"/>
                  <a:pt x="26" y="12"/>
                  <a:pt x="24" y="12"/>
                </a:cubicBezTo>
                <a:cubicBezTo>
                  <a:pt x="22" y="11"/>
                  <a:pt x="23" y="10"/>
                  <a:pt x="22" y="9"/>
                </a:cubicBezTo>
                <a:cubicBezTo>
                  <a:pt x="20" y="9"/>
                  <a:pt x="23" y="11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0"/>
                  <a:pt x="16" y="9"/>
                  <a:pt x="15" y="11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10"/>
                </a:cubicBezTo>
                <a:cubicBezTo>
                  <a:pt x="15" y="9"/>
                  <a:pt x="14" y="8"/>
                  <a:pt x="15" y="8"/>
                </a:cubicBezTo>
                <a:cubicBezTo>
                  <a:pt x="14" y="7"/>
                  <a:pt x="12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8" y="10"/>
                  <a:pt x="6" y="9"/>
                  <a:pt x="4" y="9"/>
                </a:cubicBezTo>
                <a:cubicBezTo>
                  <a:pt x="4" y="8"/>
                  <a:pt x="4" y="8"/>
                  <a:pt x="4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7"/>
                  <a:pt x="0" y="8"/>
                </a:cubicBezTo>
                <a:cubicBezTo>
                  <a:pt x="4" y="5"/>
                  <a:pt x="4" y="5"/>
                  <a:pt x="4" y="5"/>
                </a:cubicBezTo>
                <a:cubicBezTo>
                  <a:pt x="6" y="6"/>
                  <a:pt x="3" y="6"/>
                  <a:pt x="4" y="8"/>
                </a:cubicBezTo>
                <a:cubicBezTo>
                  <a:pt x="4" y="9"/>
                  <a:pt x="7" y="8"/>
                  <a:pt x="8" y="7"/>
                </a:cubicBezTo>
                <a:cubicBezTo>
                  <a:pt x="7" y="7"/>
                  <a:pt x="6" y="7"/>
                  <a:pt x="6" y="8"/>
                </a:cubicBezTo>
                <a:cubicBezTo>
                  <a:pt x="5" y="6"/>
                  <a:pt x="7" y="6"/>
                  <a:pt x="8" y="5"/>
                </a:cubicBezTo>
                <a:cubicBezTo>
                  <a:pt x="7" y="5"/>
                  <a:pt x="6" y="5"/>
                  <a:pt x="6" y="5"/>
                </a:cubicBezTo>
                <a:cubicBezTo>
                  <a:pt x="7" y="4"/>
                  <a:pt x="8" y="4"/>
                  <a:pt x="10" y="4"/>
                </a:cubicBezTo>
                <a:cubicBezTo>
                  <a:pt x="9" y="5"/>
                  <a:pt x="11" y="5"/>
                  <a:pt x="10" y="6"/>
                </a:cubicBezTo>
                <a:cubicBezTo>
                  <a:pt x="10" y="4"/>
                  <a:pt x="12" y="4"/>
                  <a:pt x="14" y="4"/>
                </a:cubicBezTo>
                <a:cubicBezTo>
                  <a:pt x="16" y="6"/>
                  <a:pt x="18" y="4"/>
                  <a:pt x="20" y="4"/>
                </a:cubicBezTo>
                <a:cubicBezTo>
                  <a:pt x="19" y="5"/>
                  <a:pt x="18" y="7"/>
                  <a:pt x="17" y="7"/>
                </a:cubicBezTo>
                <a:cubicBezTo>
                  <a:pt x="18" y="8"/>
                  <a:pt x="18" y="7"/>
                  <a:pt x="20" y="8"/>
                </a:cubicBezTo>
                <a:cubicBezTo>
                  <a:pt x="21" y="7"/>
                  <a:pt x="21" y="5"/>
                  <a:pt x="23" y="5"/>
                </a:cubicBezTo>
                <a:cubicBezTo>
                  <a:pt x="23" y="6"/>
                  <a:pt x="23" y="6"/>
                  <a:pt x="23" y="6"/>
                </a:cubicBezTo>
                <a:cubicBezTo>
                  <a:pt x="25" y="5"/>
                  <a:pt x="25" y="4"/>
                  <a:pt x="27" y="4"/>
                </a:cubicBezTo>
                <a:cubicBezTo>
                  <a:pt x="31" y="5"/>
                  <a:pt x="35" y="5"/>
                  <a:pt x="38" y="5"/>
                </a:cubicBezTo>
                <a:cubicBezTo>
                  <a:pt x="38" y="6"/>
                  <a:pt x="38" y="6"/>
                  <a:pt x="38" y="6"/>
                </a:cubicBezTo>
                <a:cubicBezTo>
                  <a:pt x="40" y="4"/>
                  <a:pt x="44" y="5"/>
                  <a:pt x="46" y="4"/>
                </a:cubicBezTo>
                <a:cubicBezTo>
                  <a:pt x="50" y="5"/>
                  <a:pt x="55" y="3"/>
                  <a:pt x="57" y="5"/>
                </a:cubicBezTo>
                <a:cubicBezTo>
                  <a:pt x="63" y="4"/>
                  <a:pt x="69" y="4"/>
                  <a:pt x="76" y="4"/>
                </a:cubicBezTo>
                <a:cubicBezTo>
                  <a:pt x="75" y="6"/>
                  <a:pt x="75" y="6"/>
                  <a:pt x="75" y="6"/>
                </a:cubicBezTo>
                <a:cubicBezTo>
                  <a:pt x="76" y="5"/>
                  <a:pt x="76" y="7"/>
                  <a:pt x="77" y="7"/>
                </a:cubicBezTo>
                <a:cubicBezTo>
                  <a:pt x="76" y="5"/>
                  <a:pt x="79" y="5"/>
                  <a:pt x="80" y="4"/>
                </a:cubicBezTo>
                <a:cubicBezTo>
                  <a:pt x="83" y="5"/>
                  <a:pt x="87" y="4"/>
                  <a:pt x="89" y="3"/>
                </a:cubicBezTo>
                <a:cubicBezTo>
                  <a:pt x="90" y="4"/>
                  <a:pt x="90" y="4"/>
                  <a:pt x="90" y="4"/>
                </a:cubicBezTo>
                <a:cubicBezTo>
                  <a:pt x="92" y="2"/>
                  <a:pt x="96" y="4"/>
                  <a:pt x="99" y="4"/>
                </a:cubicBezTo>
                <a:cubicBezTo>
                  <a:pt x="100" y="5"/>
                  <a:pt x="100" y="6"/>
                  <a:pt x="101" y="6"/>
                </a:cubicBezTo>
                <a:cubicBezTo>
                  <a:pt x="103" y="4"/>
                  <a:pt x="104" y="4"/>
                  <a:pt x="107" y="3"/>
                </a:cubicBezTo>
                <a:cubicBezTo>
                  <a:pt x="109" y="3"/>
                  <a:pt x="112" y="4"/>
                  <a:pt x="114" y="4"/>
                </a:cubicBezTo>
                <a:cubicBezTo>
                  <a:pt x="122" y="2"/>
                  <a:pt x="130" y="4"/>
                  <a:pt x="137" y="2"/>
                </a:cubicBezTo>
                <a:cubicBezTo>
                  <a:pt x="138" y="3"/>
                  <a:pt x="138" y="3"/>
                  <a:pt x="138" y="3"/>
                </a:cubicBezTo>
                <a:cubicBezTo>
                  <a:pt x="146" y="1"/>
                  <a:pt x="155" y="3"/>
                  <a:pt x="162" y="2"/>
                </a:cubicBezTo>
                <a:cubicBezTo>
                  <a:pt x="161" y="4"/>
                  <a:pt x="161" y="4"/>
                  <a:pt x="161" y="4"/>
                </a:cubicBezTo>
                <a:cubicBezTo>
                  <a:pt x="163" y="5"/>
                  <a:pt x="166" y="4"/>
                  <a:pt x="165" y="2"/>
                </a:cubicBezTo>
                <a:cubicBezTo>
                  <a:pt x="167" y="3"/>
                  <a:pt x="170" y="1"/>
                  <a:pt x="172" y="3"/>
                </a:cubicBezTo>
                <a:cubicBezTo>
                  <a:pt x="174" y="4"/>
                  <a:pt x="174" y="2"/>
                  <a:pt x="176" y="2"/>
                </a:cubicBezTo>
                <a:cubicBezTo>
                  <a:pt x="180" y="3"/>
                  <a:pt x="182" y="3"/>
                  <a:pt x="186" y="2"/>
                </a:cubicBezTo>
                <a:cubicBezTo>
                  <a:pt x="185" y="2"/>
                  <a:pt x="185" y="2"/>
                  <a:pt x="185" y="2"/>
                </a:cubicBezTo>
                <a:cubicBezTo>
                  <a:pt x="184" y="3"/>
                  <a:pt x="184" y="3"/>
                  <a:pt x="185" y="4"/>
                </a:cubicBezTo>
                <a:cubicBezTo>
                  <a:pt x="187" y="3"/>
                  <a:pt x="190" y="4"/>
                  <a:pt x="189" y="2"/>
                </a:cubicBezTo>
                <a:cubicBezTo>
                  <a:pt x="193" y="3"/>
                  <a:pt x="199" y="1"/>
                  <a:pt x="203" y="3"/>
                </a:cubicBezTo>
                <a:cubicBezTo>
                  <a:pt x="203" y="2"/>
                  <a:pt x="204" y="2"/>
                  <a:pt x="204" y="1"/>
                </a:cubicBezTo>
                <a:cubicBezTo>
                  <a:pt x="208" y="1"/>
                  <a:pt x="212" y="3"/>
                  <a:pt x="215" y="2"/>
                </a:cubicBezTo>
                <a:cubicBezTo>
                  <a:pt x="215" y="2"/>
                  <a:pt x="214" y="3"/>
                  <a:pt x="215" y="3"/>
                </a:cubicBezTo>
                <a:cubicBezTo>
                  <a:pt x="216" y="3"/>
                  <a:pt x="215" y="2"/>
                  <a:pt x="216" y="2"/>
                </a:cubicBezTo>
                <a:cubicBezTo>
                  <a:pt x="222" y="0"/>
                  <a:pt x="229" y="3"/>
                  <a:pt x="234" y="3"/>
                </a:cubicBezTo>
                <a:cubicBezTo>
                  <a:pt x="244" y="2"/>
                  <a:pt x="254" y="3"/>
                  <a:pt x="263" y="3"/>
                </a:cubicBezTo>
                <a:cubicBezTo>
                  <a:pt x="263" y="3"/>
                  <a:pt x="263" y="3"/>
                  <a:pt x="263" y="3"/>
                </a:cubicBezTo>
                <a:cubicBezTo>
                  <a:pt x="266" y="1"/>
                  <a:pt x="270" y="5"/>
                  <a:pt x="273" y="2"/>
                </a:cubicBezTo>
                <a:cubicBezTo>
                  <a:pt x="274" y="3"/>
                  <a:pt x="276" y="2"/>
                  <a:pt x="275" y="3"/>
                </a:cubicBezTo>
                <a:cubicBezTo>
                  <a:pt x="278" y="2"/>
                  <a:pt x="282" y="5"/>
                  <a:pt x="286" y="3"/>
                </a:cubicBezTo>
                <a:cubicBezTo>
                  <a:pt x="285" y="3"/>
                  <a:pt x="285" y="3"/>
                  <a:pt x="285" y="3"/>
                </a:cubicBezTo>
                <a:cubicBezTo>
                  <a:pt x="288" y="5"/>
                  <a:pt x="292" y="3"/>
                  <a:pt x="295" y="4"/>
                </a:cubicBezTo>
                <a:cubicBezTo>
                  <a:pt x="295" y="4"/>
                  <a:pt x="294" y="5"/>
                  <a:pt x="294" y="5"/>
                </a:cubicBezTo>
                <a:cubicBezTo>
                  <a:pt x="296" y="6"/>
                  <a:pt x="298" y="3"/>
                  <a:pt x="298" y="5"/>
                </a:cubicBezTo>
                <a:cubicBezTo>
                  <a:pt x="299" y="5"/>
                  <a:pt x="299" y="4"/>
                  <a:pt x="299" y="4"/>
                </a:cubicBezTo>
                <a:cubicBezTo>
                  <a:pt x="307" y="5"/>
                  <a:pt x="316" y="4"/>
                  <a:pt x="325" y="3"/>
                </a:cubicBezTo>
                <a:cubicBezTo>
                  <a:pt x="331" y="5"/>
                  <a:pt x="325" y="8"/>
                  <a:pt x="330" y="6"/>
                </a:cubicBezTo>
                <a:cubicBezTo>
                  <a:pt x="330" y="6"/>
                  <a:pt x="330" y="5"/>
                  <a:pt x="330" y="5"/>
                </a:cubicBezTo>
                <a:cubicBezTo>
                  <a:pt x="332" y="5"/>
                  <a:pt x="333" y="8"/>
                  <a:pt x="334" y="7"/>
                </a:cubicBezTo>
                <a:cubicBezTo>
                  <a:pt x="334" y="5"/>
                  <a:pt x="335" y="6"/>
                  <a:pt x="335" y="5"/>
                </a:cubicBezTo>
                <a:cubicBezTo>
                  <a:pt x="339" y="6"/>
                  <a:pt x="340" y="8"/>
                  <a:pt x="343" y="7"/>
                </a:cubicBezTo>
                <a:cubicBezTo>
                  <a:pt x="343" y="7"/>
                  <a:pt x="343" y="7"/>
                  <a:pt x="343" y="7"/>
                </a:cubicBezTo>
                <a:cubicBezTo>
                  <a:pt x="346" y="5"/>
                  <a:pt x="350" y="6"/>
                  <a:pt x="353" y="4"/>
                </a:cubicBezTo>
                <a:cubicBezTo>
                  <a:pt x="373" y="4"/>
                  <a:pt x="392" y="3"/>
                  <a:pt x="411" y="3"/>
                </a:cubicBezTo>
                <a:cubicBezTo>
                  <a:pt x="429" y="3"/>
                  <a:pt x="448" y="3"/>
                  <a:pt x="467" y="4"/>
                </a:cubicBezTo>
                <a:cubicBezTo>
                  <a:pt x="471" y="7"/>
                  <a:pt x="472" y="6"/>
                  <a:pt x="476" y="6"/>
                </a:cubicBezTo>
                <a:cubicBezTo>
                  <a:pt x="476" y="6"/>
                  <a:pt x="476" y="6"/>
                  <a:pt x="476" y="6"/>
                </a:cubicBezTo>
                <a:cubicBezTo>
                  <a:pt x="477" y="5"/>
                  <a:pt x="480" y="6"/>
                  <a:pt x="480" y="5"/>
                </a:cubicBezTo>
                <a:cubicBezTo>
                  <a:pt x="487" y="5"/>
                  <a:pt x="494" y="5"/>
                  <a:pt x="501" y="5"/>
                </a:cubicBezTo>
                <a:cubicBezTo>
                  <a:pt x="500" y="5"/>
                  <a:pt x="499" y="7"/>
                  <a:pt x="501" y="7"/>
                </a:cubicBezTo>
                <a:cubicBezTo>
                  <a:pt x="502" y="5"/>
                  <a:pt x="502" y="5"/>
                  <a:pt x="502" y="5"/>
                </a:cubicBezTo>
                <a:cubicBezTo>
                  <a:pt x="502" y="6"/>
                  <a:pt x="502" y="6"/>
                  <a:pt x="502" y="6"/>
                </a:cubicBezTo>
                <a:cubicBezTo>
                  <a:pt x="503" y="6"/>
                  <a:pt x="504" y="5"/>
                  <a:pt x="503" y="4"/>
                </a:cubicBezTo>
                <a:cubicBezTo>
                  <a:pt x="522" y="3"/>
                  <a:pt x="539" y="7"/>
                  <a:pt x="557" y="7"/>
                </a:cubicBezTo>
                <a:cubicBezTo>
                  <a:pt x="562" y="8"/>
                  <a:pt x="568" y="8"/>
                  <a:pt x="572" y="7"/>
                </a:cubicBezTo>
                <a:cubicBezTo>
                  <a:pt x="586" y="10"/>
                  <a:pt x="598" y="13"/>
                  <a:pt x="613" y="12"/>
                </a:cubicBezTo>
                <a:cubicBezTo>
                  <a:pt x="613" y="12"/>
                  <a:pt x="610" y="17"/>
                  <a:pt x="604" y="17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accent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Freeform 145"/>
          <p:cNvSpPr>
            <a:spLocks/>
          </p:cNvSpPr>
          <p:nvPr/>
        </p:nvSpPr>
        <p:spPr bwMode="auto">
          <a:xfrm>
            <a:off x="2229104" y="5181600"/>
            <a:ext cx="1504695" cy="45719"/>
          </a:xfrm>
          <a:custGeom>
            <a:avLst/>
            <a:gdLst/>
            <a:ahLst/>
            <a:cxnLst>
              <a:cxn ang="0">
                <a:pos x="543" y="15"/>
              </a:cxn>
              <a:cxn ang="0">
                <a:pos x="525" y="15"/>
              </a:cxn>
              <a:cxn ang="0">
                <a:pos x="488" y="18"/>
              </a:cxn>
              <a:cxn ang="0">
                <a:pos x="475" y="17"/>
              </a:cxn>
              <a:cxn ang="0">
                <a:pos x="436" y="15"/>
              </a:cxn>
              <a:cxn ang="0">
                <a:pos x="423" y="15"/>
              </a:cxn>
              <a:cxn ang="0">
                <a:pos x="401" y="16"/>
              </a:cxn>
              <a:cxn ang="0">
                <a:pos x="382" y="15"/>
              </a:cxn>
              <a:cxn ang="0">
                <a:pos x="372" y="14"/>
              </a:cxn>
              <a:cxn ang="0">
                <a:pos x="363" y="16"/>
              </a:cxn>
              <a:cxn ang="0">
                <a:pos x="341" y="18"/>
              </a:cxn>
              <a:cxn ang="0">
                <a:pos x="329" y="17"/>
              </a:cxn>
              <a:cxn ang="0">
                <a:pos x="316" y="19"/>
              </a:cxn>
              <a:cxn ang="0">
                <a:pos x="300" y="17"/>
              </a:cxn>
              <a:cxn ang="0">
                <a:pos x="282" y="17"/>
              </a:cxn>
              <a:cxn ang="0">
                <a:pos x="259" y="16"/>
              </a:cxn>
              <a:cxn ang="0">
                <a:pos x="250" y="17"/>
              </a:cxn>
              <a:cxn ang="0">
                <a:pos x="241" y="15"/>
              </a:cxn>
              <a:cxn ang="0">
                <a:pos x="233" y="17"/>
              </a:cxn>
              <a:cxn ang="0">
                <a:pos x="230" y="17"/>
              </a:cxn>
              <a:cxn ang="0">
                <a:pos x="219" y="17"/>
              </a:cxn>
              <a:cxn ang="0">
                <a:pos x="188" y="17"/>
              </a:cxn>
              <a:cxn ang="0">
                <a:pos x="176" y="17"/>
              </a:cxn>
              <a:cxn ang="0">
                <a:pos x="166" y="17"/>
              </a:cxn>
              <a:cxn ang="0">
                <a:pos x="140" y="16"/>
              </a:cxn>
              <a:cxn ang="0">
                <a:pos x="134" y="12"/>
              </a:cxn>
              <a:cxn ang="0">
                <a:pos x="125" y="16"/>
              </a:cxn>
              <a:cxn ang="0">
                <a:pos x="118" y="20"/>
              </a:cxn>
              <a:cxn ang="0">
                <a:pos x="106" y="18"/>
              </a:cxn>
              <a:cxn ang="0">
                <a:pos x="102" y="20"/>
              </a:cxn>
              <a:cxn ang="0">
                <a:pos x="97" y="18"/>
              </a:cxn>
              <a:cxn ang="0">
                <a:pos x="88" y="15"/>
              </a:cxn>
              <a:cxn ang="0">
                <a:pos x="78" y="18"/>
              </a:cxn>
              <a:cxn ang="0">
                <a:pos x="73" y="16"/>
              </a:cxn>
              <a:cxn ang="0">
                <a:pos x="65" y="18"/>
              </a:cxn>
              <a:cxn ang="0">
                <a:pos x="56" y="18"/>
              </a:cxn>
              <a:cxn ang="0">
                <a:pos x="60" y="13"/>
              </a:cxn>
              <a:cxn ang="0">
                <a:pos x="44" y="16"/>
              </a:cxn>
              <a:cxn ang="0">
                <a:pos x="22" y="9"/>
              </a:cxn>
              <a:cxn ang="0">
                <a:pos x="15" y="8"/>
              </a:cxn>
              <a:cxn ang="0">
                <a:pos x="0" y="8"/>
              </a:cxn>
              <a:cxn ang="0">
                <a:pos x="6" y="5"/>
              </a:cxn>
              <a:cxn ang="0">
                <a:pos x="20" y="8"/>
              </a:cxn>
              <a:cxn ang="0">
                <a:pos x="46" y="4"/>
              </a:cxn>
              <a:cxn ang="0">
                <a:pos x="89" y="3"/>
              </a:cxn>
              <a:cxn ang="0">
                <a:pos x="137" y="2"/>
              </a:cxn>
              <a:cxn ang="0">
                <a:pos x="176" y="2"/>
              </a:cxn>
              <a:cxn ang="0">
                <a:pos x="204" y="1"/>
              </a:cxn>
              <a:cxn ang="0">
                <a:pos x="263" y="3"/>
              </a:cxn>
              <a:cxn ang="0">
                <a:pos x="294" y="5"/>
              </a:cxn>
              <a:cxn ang="0">
                <a:pos x="334" y="7"/>
              </a:cxn>
              <a:cxn ang="0">
                <a:pos x="467" y="4"/>
              </a:cxn>
              <a:cxn ang="0">
                <a:pos x="502" y="5"/>
              </a:cxn>
              <a:cxn ang="0">
                <a:pos x="604" y="17"/>
              </a:cxn>
            </a:cxnLst>
            <a:rect l="0" t="0" r="r" b="b"/>
            <a:pathLst>
              <a:path w="613" h="21">
                <a:moveTo>
                  <a:pt x="604" y="17"/>
                </a:moveTo>
                <a:cubicBezTo>
                  <a:pt x="597" y="21"/>
                  <a:pt x="587" y="16"/>
                  <a:pt x="579" y="18"/>
                </a:cubicBezTo>
                <a:cubicBezTo>
                  <a:pt x="578" y="19"/>
                  <a:pt x="580" y="16"/>
                  <a:pt x="577" y="17"/>
                </a:cubicBezTo>
                <a:cubicBezTo>
                  <a:pt x="570" y="20"/>
                  <a:pt x="557" y="17"/>
                  <a:pt x="548" y="15"/>
                </a:cubicBezTo>
                <a:cubicBezTo>
                  <a:pt x="549" y="14"/>
                  <a:pt x="549" y="14"/>
                  <a:pt x="549" y="14"/>
                </a:cubicBezTo>
                <a:cubicBezTo>
                  <a:pt x="547" y="13"/>
                  <a:pt x="545" y="15"/>
                  <a:pt x="543" y="15"/>
                </a:cubicBezTo>
                <a:cubicBezTo>
                  <a:pt x="543" y="15"/>
                  <a:pt x="543" y="14"/>
                  <a:pt x="543" y="14"/>
                </a:cubicBezTo>
                <a:cubicBezTo>
                  <a:pt x="542" y="15"/>
                  <a:pt x="539" y="14"/>
                  <a:pt x="539" y="15"/>
                </a:cubicBezTo>
                <a:cubicBezTo>
                  <a:pt x="538" y="15"/>
                  <a:pt x="538" y="14"/>
                  <a:pt x="537" y="13"/>
                </a:cubicBezTo>
                <a:cubicBezTo>
                  <a:pt x="536" y="15"/>
                  <a:pt x="536" y="15"/>
                  <a:pt x="536" y="15"/>
                </a:cubicBezTo>
                <a:cubicBezTo>
                  <a:pt x="533" y="18"/>
                  <a:pt x="529" y="14"/>
                  <a:pt x="524" y="16"/>
                </a:cubicBezTo>
                <a:cubicBezTo>
                  <a:pt x="525" y="16"/>
                  <a:pt x="525" y="15"/>
                  <a:pt x="525" y="15"/>
                </a:cubicBezTo>
                <a:cubicBezTo>
                  <a:pt x="518" y="17"/>
                  <a:pt x="510" y="16"/>
                  <a:pt x="502" y="17"/>
                </a:cubicBezTo>
                <a:cubicBezTo>
                  <a:pt x="503" y="16"/>
                  <a:pt x="503" y="15"/>
                  <a:pt x="502" y="15"/>
                </a:cubicBezTo>
                <a:cubicBezTo>
                  <a:pt x="502" y="16"/>
                  <a:pt x="500" y="17"/>
                  <a:pt x="498" y="17"/>
                </a:cubicBezTo>
                <a:cubicBezTo>
                  <a:pt x="497" y="15"/>
                  <a:pt x="494" y="18"/>
                  <a:pt x="492" y="17"/>
                </a:cubicBezTo>
                <a:cubicBezTo>
                  <a:pt x="492" y="17"/>
                  <a:pt x="492" y="17"/>
                  <a:pt x="492" y="17"/>
                </a:cubicBezTo>
                <a:cubicBezTo>
                  <a:pt x="490" y="19"/>
                  <a:pt x="490" y="16"/>
                  <a:pt x="488" y="18"/>
                </a:cubicBezTo>
                <a:cubicBezTo>
                  <a:pt x="487" y="17"/>
                  <a:pt x="487" y="17"/>
                  <a:pt x="487" y="17"/>
                </a:cubicBezTo>
                <a:cubicBezTo>
                  <a:pt x="486" y="19"/>
                  <a:pt x="485" y="16"/>
                  <a:pt x="483" y="17"/>
                </a:cubicBezTo>
                <a:cubicBezTo>
                  <a:pt x="483" y="17"/>
                  <a:pt x="483" y="17"/>
                  <a:pt x="483" y="17"/>
                </a:cubicBezTo>
                <a:cubicBezTo>
                  <a:pt x="482" y="18"/>
                  <a:pt x="481" y="16"/>
                  <a:pt x="480" y="17"/>
                </a:cubicBezTo>
                <a:cubicBezTo>
                  <a:pt x="480" y="17"/>
                  <a:pt x="480" y="17"/>
                  <a:pt x="480" y="17"/>
                </a:cubicBezTo>
                <a:cubicBezTo>
                  <a:pt x="477" y="17"/>
                  <a:pt x="475" y="16"/>
                  <a:pt x="475" y="17"/>
                </a:cubicBezTo>
                <a:cubicBezTo>
                  <a:pt x="474" y="16"/>
                  <a:pt x="478" y="17"/>
                  <a:pt x="477" y="15"/>
                </a:cubicBezTo>
                <a:cubicBezTo>
                  <a:pt x="467" y="16"/>
                  <a:pt x="457" y="16"/>
                  <a:pt x="447" y="16"/>
                </a:cubicBezTo>
                <a:cubicBezTo>
                  <a:pt x="446" y="15"/>
                  <a:pt x="446" y="15"/>
                  <a:pt x="445" y="14"/>
                </a:cubicBezTo>
                <a:cubicBezTo>
                  <a:pt x="444" y="15"/>
                  <a:pt x="442" y="14"/>
                  <a:pt x="441" y="15"/>
                </a:cubicBezTo>
                <a:cubicBezTo>
                  <a:pt x="441" y="15"/>
                  <a:pt x="440" y="14"/>
                  <a:pt x="440" y="14"/>
                </a:cubicBezTo>
                <a:cubicBezTo>
                  <a:pt x="438" y="14"/>
                  <a:pt x="438" y="16"/>
                  <a:pt x="436" y="15"/>
                </a:cubicBezTo>
                <a:cubicBezTo>
                  <a:pt x="437" y="15"/>
                  <a:pt x="437" y="14"/>
                  <a:pt x="437" y="14"/>
                </a:cubicBezTo>
                <a:cubicBezTo>
                  <a:pt x="435" y="15"/>
                  <a:pt x="433" y="15"/>
                  <a:pt x="431" y="15"/>
                </a:cubicBezTo>
                <a:cubicBezTo>
                  <a:pt x="431" y="15"/>
                  <a:pt x="432" y="15"/>
                  <a:pt x="431" y="14"/>
                </a:cubicBezTo>
                <a:cubicBezTo>
                  <a:pt x="429" y="16"/>
                  <a:pt x="428" y="14"/>
                  <a:pt x="426" y="15"/>
                </a:cubicBezTo>
                <a:cubicBezTo>
                  <a:pt x="426" y="14"/>
                  <a:pt x="426" y="14"/>
                  <a:pt x="426" y="14"/>
                </a:cubicBezTo>
                <a:cubicBezTo>
                  <a:pt x="423" y="12"/>
                  <a:pt x="426" y="16"/>
                  <a:pt x="423" y="15"/>
                </a:cubicBezTo>
                <a:cubicBezTo>
                  <a:pt x="424" y="15"/>
                  <a:pt x="423" y="14"/>
                  <a:pt x="423" y="14"/>
                </a:cubicBezTo>
                <a:cubicBezTo>
                  <a:pt x="421" y="16"/>
                  <a:pt x="417" y="15"/>
                  <a:pt x="415" y="16"/>
                </a:cubicBezTo>
                <a:cubicBezTo>
                  <a:pt x="415" y="15"/>
                  <a:pt x="415" y="15"/>
                  <a:pt x="415" y="15"/>
                </a:cubicBezTo>
                <a:cubicBezTo>
                  <a:pt x="412" y="15"/>
                  <a:pt x="409" y="15"/>
                  <a:pt x="406" y="15"/>
                </a:cubicBezTo>
                <a:cubicBezTo>
                  <a:pt x="405" y="15"/>
                  <a:pt x="407" y="13"/>
                  <a:pt x="404" y="13"/>
                </a:cubicBezTo>
                <a:cubicBezTo>
                  <a:pt x="404" y="15"/>
                  <a:pt x="399" y="14"/>
                  <a:pt x="401" y="16"/>
                </a:cubicBezTo>
                <a:cubicBezTo>
                  <a:pt x="399" y="16"/>
                  <a:pt x="395" y="15"/>
                  <a:pt x="393" y="16"/>
                </a:cubicBezTo>
                <a:cubicBezTo>
                  <a:pt x="394" y="15"/>
                  <a:pt x="392" y="13"/>
                  <a:pt x="394" y="13"/>
                </a:cubicBezTo>
                <a:cubicBezTo>
                  <a:pt x="393" y="12"/>
                  <a:pt x="393" y="12"/>
                  <a:pt x="393" y="12"/>
                </a:cubicBezTo>
                <a:cubicBezTo>
                  <a:pt x="393" y="11"/>
                  <a:pt x="394" y="12"/>
                  <a:pt x="394" y="11"/>
                </a:cubicBezTo>
                <a:cubicBezTo>
                  <a:pt x="393" y="11"/>
                  <a:pt x="390" y="12"/>
                  <a:pt x="389" y="12"/>
                </a:cubicBezTo>
                <a:cubicBezTo>
                  <a:pt x="387" y="13"/>
                  <a:pt x="385" y="15"/>
                  <a:pt x="382" y="15"/>
                </a:cubicBezTo>
                <a:cubicBezTo>
                  <a:pt x="384" y="15"/>
                  <a:pt x="382" y="13"/>
                  <a:pt x="383" y="13"/>
                </a:cubicBezTo>
                <a:cubicBezTo>
                  <a:pt x="378" y="17"/>
                  <a:pt x="378" y="17"/>
                  <a:pt x="378" y="17"/>
                </a:cubicBezTo>
                <a:cubicBezTo>
                  <a:pt x="377" y="17"/>
                  <a:pt x="378" y="15"/>
                  <a:pt x="377" y="16"/>
                </a:cubicBezTo>
                <a:cubicBezTo>
                  <a:pt x="377" y="16"/>
                  <a:pt x="376" y="16"/>
                  <a:pt x="376" y="17"/>
                </a:cubicBezTo>
                <a:cubicBezTo>
                  <a:pt x="375" y="17"/>
                  <a:pt x="372" y="17"/>
                  <a:pt x="371" y="15"/>
                </a:cubicBezTo>
                <a:cubicBezTo>
                  <a:pt x="371" y="15"/>
                  <a:pt x="373" y="15"/>
                  <a:pt x="372" y="14"/>
                </a:cubicBezTo>
                <a:cubicBezTo>
                  <a:pt x="370" y="14"/>
                  <a:pt x="370" y="15"/>
                  <a:pt x="368" y="15"/>
                </a:cubicBezTo>
                <a:cubicBezTo>
                  <a:pt x="368" y="15"/>
                  <a:pt x="368" y="15"/>
                  <a:pt x="368" y="15"/>
                </a:cubicBezTo>
                <a:cubicBezTo>
                  <a:pt x="367" y="14"/>
                  <a:pt x="364" y="15"/>
                  <a:pt x="366" y="16"/>
                </a:cubicBezTo>
                <a:cubicBezTo>
                  <a:pt x="366" y="17"/>
                  <a:pt x="365" y="15"/>
                  <a:pt x="367" y="16"/>
                </a:cubicBezTo>
                <a:cubicBezTo>
                  <a:pt x="366" y="17"/>
                  <a:pt x="364" y="17"/>
                  <a:pt x="362" y="17"/>
                </a:cubicBezTo>
                <a:cubicBezTo>
                  <a:pt x="362" y="17"/>
                  <a:pt x="362" y="16"/>
                  <a:pt x="363" y="16"/>
                </a:cubicBezTo>
                <a:cubicBezTo>
                  <a:pt x="360" y="17"/>
                  <a:pt x="357" y="18"/>
                  <a:pt x="355" y="18"/>
                </a:cubicBezTo>
                <a:cubicBezTo>
                  <a:pt x="355" y="19"/>
                  <a:pt x="356" y="17"/>
                  <a:pt x="356" y="17"/>
                </a:cubicBezTo>
                <a:cubicBezTo>
                  <a:pt x="353" y="16"/>
                  <a:pt x="349" y="19"/>
                  <a:pt x="346" y="17"/>
                </a:cubicBezTo>
                <a:cubicBezTo>
                  <a:pt x="346" y="17"/>
                  <a:pt x="346" y="18"/>
                  <a:pt x="346" y="18"/>
                </a:cubicBezTo>
                <a:cubicBezTo>
                  <a:pt x="344" y="18"/>
                  <a:pt x="345" y="17"/>
                  <a:pt x="343" y="17"/>
                </a:cubicBezTo>
                <a:cubicBezTo>
                  <a:pt x="343" y="16"/>
                  <a:pt x="342" y="17"/>
                  <a:pt x="341" y="18"/>
                </a:cubicBezTo>
                <a:cubicBezTo>
                  <a:pt x="340" y="18"/>
                  <a:pt x="341" y="17"/>
                  <a:pt x="342" y="17"/>
                </a:cubicBezTo>
                <a:cubicBezTo>
                  <a:pt x="340" y="18"/>
                  <a:pt x="334" y="19"/>
                  <a:pt x="330" y="18"/>
                </a:cubicBezTo>
                <a:cubicBezTo>
                  <a:pt x="330" y="18"/>
                  <a:pt x="328" y="20"/>
                  <a:pt x="327" y="19"/>
                </a:cubicBezTo>
                <a:cubicBezTo>
                  <a:pt x="327" y="18"/>
                  <a:pt x="327" y="18"/>
                  <a:pt x="327" y="18"/>
                </a:cubicBezTo>
                <a:cubicBezTo>
                  <a:pt x="327" y="17"/>
                  <a:pt x="324" y="18"/>
                  <a:pt x="324" y="17"/>
                </a:cubicBezTo>
                <a:cubicBezTo>
                  <a:pt x="322" y="19"/>
                  <a:pt x="331" y="16"/>
                  <a:pt x="329" y="17"/>
                </a:cubicBezTo>
                <a:cubicBezTo>
                  <a:pt x="328" y="16"/>
                  <a:pt x="325" y="19"/>
                  <a:pt x="326" y="17"/>
                </a:cubicBezTo>
                <a:cubicBezTo>
                  <a:pt x="324" y="17"/>
                  <a:pt x="323" y="19"/>
                  <a:pt x="321" y="18"/>
                </a:cubicBezTo>
                <a:cubicBezTo>
                  <a:pt x="321" y="18"/>
                  <a:pt x="322" y="16"/>
                  <a:pt x="321" y="16"/>
                </a:cubicBezTo>
                <a:cubicBezTo>
                  <a:pt x="319" y="16"/>
                  <a:pt x="320" y="17"/>
                  <a:pt x="318" y="17"/>
                </a:cubicBezTo>
                <a:cubicBezTo>
                  <a:pt x="317" y="17"/>
                  <a:pt x="317" y="17"/>
                  <a:pt x="317" y="17"/>
                </a:cubicBezTo>
                <a:cubicBezTo>
                  <a:pt x="317" y="19"/>
                  <a:pt x="315" y="17"/>
                  <a:pt x="316" y="19"/>
                </a:cubicBezTo>
                <a:cubicBezTo>
                  <a:pt x="316" y="18"/>
                  <a:pt x="312" y="19"/>
                  <a:pt x="313" y="17"/>
                </a:cubicBezTo>
                <a:cubicBezTo>
                  <a:pt x="313" y="16"/>
                  <a:pt x="313" y="16"/>
                  <a:pt x="313" y="16"/>
                </a:cubicBezTo>
                <a:cubicBezTo>
                  <a:pt x="312" y="16"/>
                  <a:pt x="311" y="17"/>
                  <a:pt x="310" y="18"/>
                </a:cubicBezTo>
                <a:cubicBezTo>
                  <a:pt x="310" y="18"/>
                  <a:pt x="310" y="17"/>
                  <a:pt x="310" y="17"/>
                </a:cubicBezTo>
                <a:cubicBezTo>
                  <a:pt x="310" y="20"/>
                  <a:pt x="308" y="17"/>
                  <a:pt x="306" y="19"/>
                </a:cubicBezTo>
                <a:cubicBezTo>
                  <a:pt x="304" y="18"/>
                  <a:pt x="301" y="19"/>
                  <a:pt x="300" y="17"/>
                </a:cubicBezTo>
                <a:cubicBezTo>
                  <a:pt x="298" y="18"/>
                  <a:pt x="297" y="19"/>
                  <a:pt x="295" y="18"/>
                </a:cubicBezTo>
                <a:cubicBezTo>
                  <a:pt x="295" y="18"/>
                  <a:pt x="296" y="18"/>
                  <a:pt x="296" y="17"/>
                </a:cubicBezTo>
                <a:cubicBezTo>
                  <a:pt x="295" y="17"/>
                  <a:pt x="294" y="17"/>
                  <a:pt x="293" y="18"/>
                </a:cubicBezTo>
                <a:cubicBezTo>
                  <a:pt x="293" y="17"/>
                  <a:pt x="291" y="16"/>
                  <a:pt x="289" y="15"/>
                </a:cubicBezTo>
                <a:cubicBezTo>
                  <a:pt x="288" y="16"/>
                  <a:pt x="288" y="17"/>
                  <a:pt x="288" y="18"/>
                </a:cubicBezTo>
                <a:cubicBezTo>
                  <a:pt x="287" y="16"/>
                  <a:pt x="283" y="20"/>
                  <a:pt x="282" y="17"/>
                </a:cubicBezTo>
                <a:cubicBezTo>
                  <a:pt x="282" y="17"/>
                  <a:pt x="284" y="16"/>
                  <a:pt x="283" y="16"/>
                </a:cubicBezTo>
                <a:cubicBezTo>
                  <a:pt x="281" y="13"/>
                  <a:pt x="280" y="17"/>
                  <a:pt x="277" y="16"/>
                </a:cubicBezTo>
                <a:cubicBezTo>
                  <a:pt x="278" y="18"/>
                  <a:pt x="278" y="18"/>
                  <a:pt x="278" y="18"/>
                </a:cubicBezTo>
                <a:cubicBezTo>
                  <a:pt x="277" y="17"/>
                  <a:pt x="274" y="19"/>
                  <a:pt x="274" y="17"/>
                </a:cubicBezTo>
                <a:cubicBezTo>
                  <a:pt x="273" y="18"/>
                  <a:pt x="271" y="17"/>
                  <a:pt x="272" y="18"/>
                </a:cubicBezTo>
                <a:cubicBezTo>
                  <a:pt x="268" y="17"/>
                  <a:pt x="262" y="19"/>
                  <a:pt x="259" y="16"/>
                </a:cubicBezTo>
                <a:cubicBezTo>
                  <a:pt x="259" y="16"/>
                  <a:pt x="257" y="16"/>
                  <a:pt x="258" y="17"/>
                </a:cubicBezTo>
                <a:cubicBezTo>
                  <a:pt x="259" y="18"/>
                  <a:pt x="259" y="16"/>
                  <a:pt x="259" y="17"/>
                </a:cubicBezTo>
                <a:cubicBezTo>
                  <a:pt x="259" y="17"/>
                  <a:pt x="259" y="17"/>
                  <a:pt x="259" y="18"/>
                </a:cubicBezTo>
                <a:cubicBezTo>
                  <a:pt x="257" y="17"/>
                  <a:pt x="256" y="17"/>
                  <a:pt x="258" y="15"/>
                </a:cubicBezTo>
                <a:cubicBezTo>
                  <a:pt x="255" y="14"/>
                  <a:pt x="255" y="19"/>
                  <a:pt x="251" y="18"/>
                </a:cubicBezTo>
                <a:cubicBezTo>
                  <a:pt x="251" y="17"/>
                  <a:pt x="251" y="17"/>
                  <a:pt x="250" y="17"/>
                </a:cubicBezTo>
                <a:cubicBezTo>
                  <a:pt x="248" y="18"/>
                  <a:pt x="248" y="18"/>
                  <a:pt x="248" y="18"/>
                </a:cubicBezTo>
                <a:cubicBezTo>
                  <a:pt x="246" y="18"/>
                  <a:pt x="247" y="16"/>
                  <a:pt x="247" y="15"/>
                </a:cubicBezTo>
                <a:cubicBezTo>
                  <a:pt x="246" y="15"/>
                  <a:pt x="244" y="15"/>
                  <a:pt x="243" y="16"/>
                </a:cubicBezTo>
                <a:cubicBezTo>
                  <a:pt x="242" y="14"/>
                  <a:pt x="242" y="14"/>
                  <a:pt x="242" y="14"/>
                </a:cubicBezTo>
                <a:cubicBezTo>
                  <a:pt x="243" y="16"/>
                  <a:pt x="241" y="15"/>
                  <a:pt x="240" y="16"/>
                </a:cubicBezTo>
                <a:cubicBezTo>
                  <a:pt x="241" y="15"/>
                  <a:pt x="241" y="15"/>
                  <a:pt x="241" y="15"/>
                </a:cubicBezTo>
                <a:cubicBezTo>
                  <a:pt x="241" y="15"/>
                  <a:pt x="239" y="15"/>
                  <a:pt x="239" y="15"/>
                </a:cubicBezTo>
                <a:cubicBezTo>
                  <a:pt x="239" y="16"/>
                  <a:pt x="240" y="16"/>
                  <a:pt x="241" y="17"/>
                </a:cubicBezTo>
                <a:cubicBezTo>
                  <a:pt x="240" y="17"/>
                  <a:pt x="239" y="17"/>
                  <a:pt x="239" y="18"/>
                </a:cubicBezTo>
                <a:cubicBezTo>
                  <a:pt x="239" y="16"/>
                  <a:pt x="237" y="17"/>
                  <a:pt x="236" y="17"/>
                </a:cubicBezTo>
                <a:cubicBezTo>
                  <a:pt x="235" y="16"/>
                  <a:pt x="234" y="18"/>
                  <a:pt x="234" y="18"/>
                </a:cubicBezTo>
                <a:cubicBezTo>
                  <a:pt x="234" y="17"/>
                  <a:pt x="232" y="18"/>
                  <a:pt x="233" y="17"/>
                </a:cubicBezTo>
                <a:cubicBezTo>
                  <a:pt x="233" y="16"/>
                  <a:pt x="234" y="17"/>
                  <a:pt x="235" y="17"/>
                </a:cubicBezTo>
                <a:cubicBezTo>
                  <a:pt x="234" y="16"/>
                  <a:pt x="234" y="15"/>
                  <a:pt x="232" y="16"/>
                </a:cubicBezTo>
                <a:cubicBezTo>
                  <a:pt x="231" y="16"/>
                  <a:pt x="233" y="18"/>
                  <a:pt x="231" y="18"/>
                </a:cubicBezTo>
                <a:cubicBezTo>
                  <a:pt x="231" y="17"/>
                  <a:pt x="231" y="17"/>
                  <a:pt x="232" y="16"/>
                </a:cubicBezTo>
                <a:cubicBezTo>
                  <a:pt x="230" y="16"/>
                  <a:pt x="230" y="16"/>
                  <a:pt x="230" y="16"/>
                </a:cubicBezTo>
                <a:cubicBezTo>
                  <a:pt x="230" y="17"/>
                  <a:pt x="230" y="17"/>
                  <a:pt x="230" y="17"/>
                </a:cubicBezTo>
                <a:cubicBezTo>
                  <a:pt x="229" y="16"/>
                  <a:pt x="229" y="16"/>
                  <a:pt x="229" y="16"/>
                </a:cubicBezTo>
                <a:cubicBezTo>
                  <a:pt x="229" y="17"/>
                  <a:pt x="226" y="17"/>
                  <a:pt x="226" y="18"/>
                </a:cubicBezTo>
                <a:cubicBezTo>
                  <a:pt x="225" y="18"/>
                  <a:pt x="224" y="17"/>
                  <a:pt x="223" y="17"/>
                </a:cubicBezTo>
                <a:cubicBezTo>
                  <a:pt x="223" y="17"/>
                  <a:pt x="223" y="17"/>
                  <a:pt x="223" y="17"/>
                </a:cubicBezTo>
                <a:cubicBezTo>
                  <a:pt x="222" y="16"/>
                  <a:pt x="220" y="17"/>
                  <a:pt x="219" y="1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18" y="17"/>
                  <a:pt x="217" y="17"/>
                  <a:pt x="216" y="18"/>
                </a:cubicBezTo>
                <a:cubicBezTo>
                  <a:pt x="214" y="17"/>
                  <a:pt x="215" y="13"/>
                  <a:pt x="214" y="15"/>
                </a:cubicBezTo>
                <a:cubicBezTo>
                  <a:pt x="212" y="15"/>
                  <a:pt x="211" y="17"/>
                  <a:pt x="212" y="18"/>
                </a:cubicBezTo>
                <a:cubicBezTo>
                  <a:pt x="209" y="17"/>
                  <a:pt x="205" y="19"/>
                  <a:pt x="202" y="17"/>
                </a:cubicBezTo>
                <a:cubicBezTo>
                  <a:pt x="202" y="17"/>
                  <a:pt x="202" y="18"/>
                  <a:pt x="201" y="18"/>
                </a:cubicBezTo>
                <a:cubicBezTo>
                  <a:pt x="197" y="17"/>
                  <a:pt x="192" y="19"/>
                  <a:pt x="188" y="17"/>
                </a:cubicBezTo>
                <a:cubicBezTo>
                  <a:pt x="190" y="16"/>
                  <a:pt x="188" y="16"/>
                  <a:pt x="188" y="15"/>
                </a:cubicBezTo>
                <a:cubicBezTo>
                  <a:pt x="187" y="16"/>
                  <a:pt x="187" y="14"/>
                  <a:pt x="187" y="16"/>
                </a:cubicBezTo>
                <a:cubicBezTo>
                  <a:pt x="187" y="17"/>
                  <a:pt x="187" y="17"/>
                  <a:pt x="188" y="18"/>
                </a:cubicBezTo>
                <a:cubicBezTo>
                  <a:pt x="185" y="18"/>
                  <a:pt x="181" y="18"/>
                  <a:pt x="180" y="17"/>
                </a:cubicBezTo>
                <a:cubicBezTo>
                  <a:pt x="181" y="18"/>
                  <a:pt x="180" y="18"/>
                  <a:pt x="179" y="18"/>
                </a:cubicBezTo>
                <a:cubicBezTo>
                  <a:pt x="180" y="17"/>
                  <a:pt x="178" y="16"/>
                  <a:pt x="176" y="17"/>
                </a:cubicBezTo>
                <a:cubicBezTo>
                  <a:pt x="176" y="18"/>
                  <a:pt x="176" y="18"/>
                  <a:pt x="176" y="18"/>
                </a:cubicBezTo>
                <a:cubicBezTo>
                  <a:pt x="175" y="17"/>
                  <a:pt x="175" y="17"/>
                  <a:pt x="175" y="17"/>
                </a:cubicBezTo>
                <a:cubicBezTo>
                  <a:pt x="174" y="17"/>
                  <a:pt x="174" y="19"/>
                  <a:pt x="173" y="18"/>
                </a:cubicBezTo>
                <a:cubicBezTo>
                  <a:pt x="172" y="17"/>
                  <a:pt x="172" y="17"/>
                  <a:pt x="172" y="17"/>
                </a:cubicBezTo>
                <a:cubicBezTo>
                  <a:pt x="171" y="18"/>
                  <a:pt x="169" y="19"/>
                  <a:pt x="167" y="18"/>
                </a:cubicBezTo>
                <a:cubicBezTo>
                  <a:pt x="166" y="17"/>
                  <a:pt x="166" y="17"/>
                  <a:pt x="166" y="17"/>
                </a:cubicBezTo>
                <a:cubicBezTo>
                  <a:pt x="165" y="17"/>
                  <a:pt x="164" y="18"/>
                  <a:pt x="165" y="18"/>
                </a:cubicBezTo>
                <a:cubicBezTo>
                  <a:pt x="162" y="17"/>
                  <a:pt x="160" y="17"/>
                  <a:pt x="160" y="16"/>
                </a:cubicBezTo>
                <a:cubicBezTo>
                  <a:pt x="155" y="19"/>
                  <a:pt x="147" y="19"/>
                  <a:pt x="142" y="19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40" y="17"/>
                  <a:pt x="141" y="19"/>
                  <a:pt x="140" y="19"/>
                </a:cubicBezTo>
                <a:cubicBezTo>
                  <a:pt x="141" y="18"/>
                  <a:pt x="139" y="17"/>
                  <a:pt x="140" y="16"/>
                </a:cubicBezTo>
                <a:cubicBezTo>
                  <a:pt x="138" y="15"/>
                  <a:pt x="137" y="17"/>
                  <a:pt x="136" y="18"/>
                </a:cubicBezTo>
                <a:cubicBezTo>
                  <a:pt x="136" y="19"/>
                  <a:pt x="137" y="17"/>
                  <a:pt x="137" y="18"/>
                </a:cubicBezTo>
                <a:cubicBezTo>
                  <a:pt x="137" y="19"/>
                  <a:pt x="134" y="18"/>
                  <a:pt x="133" y="19"/>
                </a:cubicBezTo>
                <a:cubicBezTo>
                  <a:pt x="133" y="18"/>
                  <a:pt x="133" y="17"/>
                  <a:pt x="134" y="17"/>
                </a:cubicBezTo>
                <a:cubicBezTo>
                  <a:pt x="132" y="17"/>
                  <a:pt x="132" y="17"/>
                  <a:pt x="132" y="17"/>
                </a:cubicBezTo>
                <a:cubicBezTo>
                  <a:pt x="131" y="16"/>
                  <a:pt x="136" y="14"/>
                  <a:pt x="134" y="12"/>
                </a:cubicBezTo>
                <a:cubicBezTo>
                  <a:pt x="133" y="12"/>
                  <a:pt x="133" y="12"/>
                  <a:pt x="133" y="12"/>
                </a:cubicBezTo>
                <a:cubicBezTo>
                  <a:pt x="132" y="11"/>
                  <a:pt x="136" y="10"/>
                  <a:pt x="133" y="10"/>
                </a:cubicBezTo>
                <a:cubicBezTo>
                  <a:pt x="132" y="11"/>
                  <a:pt x="131" y="13"/>
                  <a:pt x="132" y="14"/>
                </a:cubicBezTo>
                <a:cubicBezTo>
                  <a:pt x="129" y="14"/>
                  <a:pt x="131" y="17"/>
                  <a:pt x="128" y="17"/>
                </a:cubicBezTo>
                <a:cubicBezTo>
                  <a:pt x="127" y="16"/>
                  <a:pt x="130" y="17"/>
                  <a:pt x="129" y="16"/>
                </a:cubicBezTo>
                <a:cubicBezTo>
                  <a:pt x="128" y="14"/>
                  <a:pt x="127" y="16"/>
                  <a:pt x="125" y="16"/>
                </a:cubicBezTo>
                <a:cubicBezTo>
                  <a:pt x="127" y="16"/>
                  <a:pt x="126" y="18"/>
                  <a:pt x="125" y="18"/>
                </a:cubicBezTo>
                <a:cubicBezTo>
                  <a:pt x="123" y="17"/>
                  <a:pt x="126" y="17"/>
                  <a:pt x="124" y="17"/>
                </a:cubicBezTo>
                <a:cubicBezTo>
                  <a:pt x="123" y="17"/>
                  <a:pt x="121" y="18"/>
                  <a:pt x="123" y="19"/>
                </a:cubicBezTo>
                <a:cubicBezTo>
                  <a:pt x="122" y="21"/>
                  <a:pt x="121" y="18"/>
                  <a:pt x="119" y="20"/>
                </a:cubicBezTo>
                <a:cubicBezTo>
                  <a:pt x="119" y="18"/>
                  <a:pt x="122" y="16"/>
                  <a:pt x="119" y="16"/>
                </a:cubicBezTo>
                <a:cubicBezTo>
                  <a:pt x="120" y="17"/>
                  <a:pt x="116" y="17"/>
                  <a:pt x="118" y="20"/>
                </a:cubicBezTo>
                <a:cubicBezTo>
                  <a:pt x="117" y="19"/>
                  <a:pt x="117" y="18"/>
                  <a:pt x="117" y="17"/>
                </a:cubicBezTo>
                <a:cubicBezTo>
                  <a:pt x="116" y="16"/>
                  <a:pt x="114" y="20"/>
                  <a:pt x="114" y="17"/>
                </a:cubicBezTo>
                <a:cubicBezTo>
                  <a:pt x="113" y="18"/>
                  <a:pt x="113" y="18"/>
                  <a:pt x="113" y="18"/>
                </a:cubicBezTo>
                <a:cubicBezTo>
                  <a:pt x="113" y="18"/>
                  <a:pt x="112" y="18"/>
                  <a:pt x="111" y="17"/>
                </a:cubicBezTo>
                <a:cubicBezTo>
                  <a:pt x="110" y="17"/>
                  <a:pt x="108" y="19"/>
                  <a:pt x="108" y="16"/>
                </a:cubicBezTo>
                <a:cubicBezTo>
                  <a:pt x="107" y="17"/>
                  <a:pt x="105" y="17"/>
                  <a:pt x="106" y="18"/>
                </a:cubicBezTo>
                <a:cubicBezTo>
                  <a:pt x="107" y="19"/>
                  <a:pt x="108" y="17"/>
                  <a:pt x="109" y="19"/>
                </a:cubicBezTo>
                <a:cubicBezTo>
                  <a:pt x="107" y="17"/>
                  <a:pt x="106" y="19"/>
                  <a:pt x="105" y="20"/>
                </a:cubicBezTo>
                <a:cubicBezTo>
                  <a:pt x="105" y="19"/>
                  <a:pt x="105" y="19"/>
                  <a:pt x="105" y="19"/>
                </a:cubicBezTo>
                <a:cubicBezTo>
                  <a:pt x="105" y="19"/>
                  <a:pt x="103" y="19"/>
                  <a:pt x="103" y="20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2" y="20"/>
                  <a:pt x="102" y="20"/>
                  <a:pt x="102" y="20"/>
                </a:cubicBezTo>
                <a:cubicBezTo>
                  <a:pt x="100" y="20"/>
                  <a:pt x="101" y="18"/>
                  <a:pt x="99" y="18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101" y="17"/>
                  <a:pt x="100" y="16"/>
                  <a:pt x="99" y="16"/>
                </a:cubicBezTo>
                <a:cubicBezTo>
                  <a:pt x="98" y="18"/>
                  <a:pt x="97" y="19"/>
                  <a:pt x="97" y="20"/>
                </a:cubicBezTo>
                <a:cubicBezTo>
                  <a:pt x="96" y="20"/>
                  <a:pt x="97" y="19"/>
                  <a:pt x="95" y="20"/>
                </a:cubicBezTo>
                <a:cubicBezTo>
                  <a:pt x="97" y="18"/>
                  <a:pt x="97" y="18"/>
                  <a:pt x="97" y="18"/>
                </a:cubicBezTo>
                <a:cubicBezTo>
                  <a:pt x="97" y="18"/>
                  <a:pt x="96" y="16"/>
                  <a:pt x="94" y="16"/>
                </a:cubicBezTo>
                <a:cubicBezTo>
                  <a:pt x="93" y="17"/>
                  <a:pt x="91" y="18"/>
                  <a:pt x="93" y="19"/>
                </a:cubicBezTo>
                <a:cubicBezTo>
                  <a:pt x="92" y="19"/>
                  <a:pt x="91" y="18"/>
                  <a:pt x="92" y="18"/>
                </a:cubicBezTo>
                <a:cubicBezTo>
                  <a:pt x="90" y="18"/>
                  <a:pt x="92" y="19"/>
                  <a:pt x="90" y="19"/>
                </a:cubicBezTo>
                <a:cubicBezTo>
                  <a:pt x="90" y="19"/>
                  <a:pt x="87" y="18"/>
                  <a:pt x="86" y="16"/>
                </a:cubicBezTo>
                <a:cubicBezTo>
                  <a:pt x="88" y="15"/>
                  <a:pt x="88" y="15"/>
                  <a:pt x="88" y="15"/>
                </a:cubicBezTo>
                <a:cubicBezTo>
                  <a:pt x="87" y="15"/>
                  <a:pt x="87" y="15"/>
                  <a:pt x="87" y="15"/>
                </a:cubicBezTo>
                <a:cubicBezTo>
                  <a:pt x="88" y="13"/>
                  <a:pt x="86" y="13"/>
                  <a:pt x="87" y="12"/>
                </a:cubicBezTo>
                <a:cubicBezTo>
                  <a:pt x="86" y="12"/>
                  <a:pt x="85" y="12"/>
                  <a:pt x="84" y="12"/>
                </a:cubicBezTo>
                <a:cubicBezTo>
                  <a:pt x="87" y="15"/>
                  <a:pt x="82" y="16"/>
                  <a:pt x="82" y="18"/>
                </a:cubicBezTo>
                <a:cubicBezTo>
                  <a:pt x="79" y="19"/>
                  <a:pt x="81" y="13"/>
                  <a:pt x="77" y="16"/>
                </a:cubicBezTo>
                <a:cubicBezTo>
                  <a:pt x="78" y="17"/>
                  <a:pt x="76" y="19"/>
                  <a:pt x="78" y="18"/>
                </a:cubicBezTo>
                <a:cubicBezTo>
                  <a:pt x="76" y="18"/>
                  <a:pt x="77" y="20"/>
                  <a:pt x="74" y="19"/>
                </a:cubicBezTo>
                <a:cubicBezTo>
                  <a:pt x="76" y="18"/>
                  <a:pt x="73" y="17"/>
                  <a:pt x="75" y="15"/>
                </a:cubicBezTo>
                <a:cubicBezTo>
                  <a:pt x="75" y="16"/>
                  <a:pt x="76" y="16"/>
                  <a:pt x="77" y="16"/>
                </a:cubicBezTo>
                <a:cubicBezTo>
                  <a:pt x="76" y="15"/>
                  <a:pt x="77" y="13"/>
                  <a:pt x="75" y="13"/>
                </a:cubicBezTo>
                <a:cubicBezTo>
                  <a:pt x="74" y="14"/>
                  <a:pt x="72" y="14"/>
                  <a:pt x="72" y="15"/>
                </a:cubicBezTo>
                <a:cubicBezTo>
                  <a:pt x="72" y="16"/>
                  <a:pt x="74" y="15"/>
                  <a:pt x="73" y="16"/>
                </a:cubicBezTo>
                <a:cubicBezTo>
                  <a:pt x="71" y="17"/>
                  <a:pt x="71" y="15"/>
                  <a:pt x="70" y="17"/>
                </a:cubicBezTo>
                <a:cubicBezTo>
                  <a:pt x="71" y="17"/>
                  <a:pt x="71" y="18"/>
                  <a:pt x="71" y="19"/>
                </a:cubicBezTo>
                <a:cubicBezTo>
                  <a:pt x="70" y="20"/>
                  <a:pt x="70" y="20"/>
                  <a:pt x="70" y="20"/>
                </a:cubicBezTo>
                <a:cubicBezTo>
                  <a:pt x="70" y="19"/>
                  <a:pt x="70" y="19"/>
                  <a:pt x="70" y="19"/>
                </a:cubicBezTo>
                <a:cubicBezTo>
                  <a:pt x="67" y="18"/>
                  <a:pt x="69" y="20"/>
                  <a:pt x="66" y="20"/>
                </a:cubicBezTo>
                <a:cubicBezTo>
                  <a:pt x="65" y="18"/>
                  <a:pt x="65" y="18"/>
                  <a:pt x="65" y="18"/>
                </a:cubicBezTo>
                <a:cubicBezTo>
                  <a:pt x="66" y="17"/>
                  <a:pt x="69" y="19"/>
                  <a:pt x="69" y="16"/>
                </a:cubicBezTo>
                <a:cubicBezTo>
                  <a:pt x="67" y="16"/>
                  <a:pt x="66" y="18"/>
                  <a:pt x="64" y="17"/>
                </a:cubicBezTo>
                <a:cubicBezTo>
                  <a:pt x="66" y="16"/>
                  <a:pt x="66" y="16"/>
                  <a:pt x="66" y="16"/>
                </a:cubicBezTo>
                <a:cubicBezTo>
                  <a:pt x="65" y="16"/>
                  <a:pt x="65" y="13"/>
                  <a:pt x="62" y="15"/>
                </a:cubicBezTo>
                <a:cubicBezTo>
                  <a:pt x="61" y="16"/>
                  <a:pt x="62" y="16"/>
                  <a:pt x="61" y="17"/>
                </a:cubicBezTo>
                <a:cubicBezTo>
                  <a:pt x="59" y="17"/>
                  <a:pt x="58" y="18"/>
                  <a:pt x="56" y="18"/>
                </a:cubicBezTo>
                <a:cubicBezTo>
                  <a:pt x="56" y="16"/>
                  <a:pt x="52" y="18"/>
                  <a:pt x="55" y="16"/>
                </a:cubicBezTo>
                <a:cubicBezTo>
                  <a:pt x="55" y="17"/>
                  <a:pt x="60" y="17"/>
                  <a:pt x="61" y="15"/>
                </a:cubicBezTo>
                <a:cubicBezTo>
                  <a:pt x="60" y="13"/>
                  <a:pt x="63" y="16"/>
                  <a:pt x="64" y="13"/>
                </a:cubicBezTo>
                <a:cubicBezTo>
                  <a:pt x="61" y="13"/>
                  <a:pt x="62" y="11"/>
                  <a:pt x="61" y="10"/>
                </a:cubicBezTo>
                <a:cubicBezTo>
                  <a:pt x="61" y="10"/>
                  <a:pt x="60" y="10"/>
                  <a:pt x="60" y="11"/>
                </a:cubicBezTo>
                <a:cubicBezTo>
                  <a:pt x="59" y="12"/>
                  <a:pt x="60" y="12"/>
                  <a:pt x="60" y="13"/>
                </a:cubicBezTo>
                <a:cubicBezTo>
                  <a:pt x="57" y="13"/>
                  <a:pt x="55" y="13"/>
                  <a:pt x="53" y="15"/>
                </a:cubicBezTo>
                <a:cubicBezTo>
                  <a:pt x="53" y="14"/>
                  <a:pt x="53" y="13"/>
                  <a:pt x="54" y="13"/>
                </a:cubicBezTo>
                <a:cubicBezTo>
                  <a:pt x="51" y="13"/>
                  <a:pt x="48" y="13"/>
                  <a:pt x="45" y="12"/>
                </a:cubicBezTo>
                <a:cubicBezTo>
                  <a:pt x="46" y="14"/>
                  <a:pt x="41" y="13"/>
                  <a:pt x="43" y="15"/>
                </a:cubicBezTo>
                <a:cubicBezTo>
                  <a:pt x="44" y="15"/>
                  <a:pt x="45" y="17"/>
                  <a:pt x="45" y="18"/>
                </a:cubicBezTo>
                <a:cubicBezTo>
                  <a:pt x="44" y="17"/>
                  <a:pt x="45" y="17"/>
                  <a:pt x="44" y="16"/>
                </a:cubicBezTo>
                <a:cubicBezTo>
                  <a:pt x="43" y="17"/>
                  <a:pt x="42" y="14"/>
                  <a:pt x="41" y="16"/>
                </a:cubicBezTo>
                <a:cubicBezTo>
                  <a:pt x="44" y="15"/>
                  <a:pt x="42" y="13"/>
                  <a:pt x="42" y="12"/>
                </a:cubicBezTo>
                <a:cubicBezTo>
                  <a:pt x="40" y="13"/>
                  <a:pt x="42" y="11"/>
                  <a:pt x="40" y="11"/>
                </a:cubicBezTo>
                <a:cubicBezTo>
                  <a:pt x="38" y="11"/>
                  <a:pt x="36" y="12"/>
                  <a:pt x="33" y="12"/>
                </a:cubicBezTo>
                <a:cubicBezTo>
                  <a:pt x="31" y="11"/>
                  <a:pt x="26" y="12"/>
                  <a:pt x="24" y="12"/>
                </a:cubicBezTo>
                <a:cubicBezTo>
                  <a:pt x="22" y="11"/>
                  <a:pt x="23" y="10"/>
                  <a:pt x="22" y="9"/>
                </a:cubicBezTo>
                <a:cubicBezTo>
                  <a:pt x="20" y="9"/>
                  <a:pt x="23" y="11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0"/>
                  <a:pt x="16" y="9"/>
                  <a:pt x="15" y="11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10"/>
                </a:cubicBezTo>
                <a:cubicBezTo>
                  <a:pt x="15" y="9"/>
                  <a:pt x="14" y="8"/>
                  <a:pt x="15" y="8"/>
                </a:cubicBezTo>
                <a:cubicBezTo>
                  <a:pt x="14" y="7"/>
                  <a:pt x="12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8" y="10"/>
                  <a:pt x="6" y="9"/>
                  <a:pt x="4" y="9"/>
                </a:cubicBezTo>
                <a:cubicBezTo>
                  <a:pt x="4" y="8"/>
                  <a:pt x="4" y="8"/>
                  <a:pt x="4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7"/>
                  <a:pt x="0" y="8"/>
                </a:cubicBezTo>
                <a:cubicBezTo>
                  <a:pt x="4" y="5"/>
                  <a:pt x="4" y="5"/>
                  <a:pt x="4" y="5"/>
                </a:cubicBezTo>
                <a:cubicBezTo>
                  <a:pt x="6" y="6"/>
                  <a:pt x="3" y="6"/>
                  <a:pt x="4" y="8"/>
                </a:cubicBezTo>
                <a:cubicBezTo>
                  <a:pt x="4" y="9"/>
                  <a:pt x="7" y="8"/>
                  <a:pt x="8" y="7"/>
                </a:cubicBezTo>
                <a:cubicBezTo>
                  <a:pt x="7" y="7"/>
                  <a:pt x="6" y="7"/>
                  <a:pt x="6" y="8"/>
                </a:cubicBezTo>
                <a:cubicBezTo>
                  <a:pt x="5" y="6"/>
                  <a:pt x="7" y="6"/>
                  <a:pt x="8" y="5"/>
                </a:cubicBezTo>
                <a:cubicBezTo>
                  <a:pt x="7" y="5"/>
                  <a:pt x="6" y="5"/>
                  <a:pt x="6" y="5"/>
                </a:cubicBezTo>
                <a:cubicBezTo>
                  <a:pt x="7" y="4"/>
                  <a:pt x="8" y="4"/>
                  <a:pt x="10" y="4"/>
                </a:cubicBezTo>
                <a:cubicBezTo>
                  <a:pt x="9" y="5"/>
                  <a:pt x="11" y="5"/>
                  <a:pt x="10" y="6"/>
                </a:cubicBezTo>
                <a:cubicBezTo>
                  <a:pt x="10" y="4"/>
                  <a:pt x="12" y="4"/>
                  <a:pt x="14" y="4"/>
                </a:cubicBezTo>
                <a:cubicBezTo>
                  <a:pt x="16" y="6"/>
                  <a:pt x="18" y="4"/>
                  <a:pt x="20" y="4"/>
                </a:cubicBezTo>
                <a:cubicBezTo>
                  <a:pt x="19" y="5"/>
                  <a:pt x="18" y="7"/>
                  <a:pt x="17" y="7"/>
                </a:cubicBezTo>
                <a:cubicBezTo>
                  <a:pt x="18" y="8"/>
                  <a:pt x="18" y="7"/>
                  <a:pt x="20" y="8"/>
                </a:cubicBezTo>
                <a:cubicBezTo>
                  <a:pt x="21" y="7"/>
                  <a:pt x="21" y="5"/>
                  <a:pt x="23" y="5"/>
                </a:cubicBezTo>
                <a:cubicBezTo>
                  <a:pt x="23" y="6"/>
                  <a:pt x="23" y="6"/>
                  <a:pt x="23" y="6"/>
                </a:cubicBezTo>
                <a:cubicBezTo>
                  <a:pt x="25" y="5"/>
                  <a:pt x="25" y="4"/>
                  <a:pt x="27" y="4"/>
                </a:cubicBezTo>
                <a:cubicBezTo>
                  <a:pt x="31" y="5"/>
                  <a:pt x="35" y="5"/>
                  <a:pt x="38" y="5"/>
                </a:cubicBezTo>
                <a:cubicBezTo>
                  <a:pt x="38" y="6"/>
                  <a:pt x="38" y="6"/>
                  <a:pt x="38" y="6"/>
                </a:cubicBezTo>
                <a:cubicBezTo>
                  <a:pt x="40" y="4"/>
                  <a:pt x="44" y="5"/>
                  <a:pt x="46" y="4"/>
                </a:cubicBezTo>
                <a:cubicBezTo>
                  <a:pt x="50" y="5"/>
                  <a:pt x="55" y="3"/>
                  <a:pt x="57" y="5"/>
                </a:cubicBezTo>
                <a:cubicBezTo>
                  <a:pt x="63" y="4"/>
                  <a:pt x="69" y="4"/>
                  <a:pt x="76" y="4"/>
                </a:cubicBezTo>
                <a:cubicBezTo>
                  <a:pt x="75" y="6"/>
                  <a:pt x="75" y="6"/>
                  <a:pt x="75" y="6"/>
                </a:cubicBezTo>
                <a:cubicBezTo>
                  <a:pt x="76" y="5"/>
                  <a:pt x="76" y="7"/>
                  <a:pt x="77" y="7"/>
                </a:cubicBezTo>
                <a:cubicBezTo>
                  <a:pt x="76" y="5"/>
                  <a:pt x="79" y="5"/>
                  <a:pt x="80" y="4"/>
                </a:cubicBezTo>
                <a:cubicBezTo>
                  <a:pt x="83" y="5"/>
                  <a:pt x="87" y="4"/>
                  <a:pt x="89" y="3"/>
                </a:cubicBezTo>
                <a:cubicBezTo>
                  <a:pt x="90" y="4"/>
                  <a:pt x="90" y="4"/>
                  <a:pt x="90" y="4"/>
                </a:cubicBezTo>
                <a:cubicBezTo>
                  <a:pt x="92" y="2"/>
                  <a:pt x="96" y="4"/>
                  <a:pt x="99" y="4"/>
                </a:cubicBezTo>
                <a:cubicBezTo>
                  <a:pt x="100" y="5"/>
                  <a:pt x="100" y="6"/>
                  <a:pt x="101" y="6"/>
                </a:cubicBezTo>
                <a:cubicBezTo>
                  <a:pt x="103" y="4"/>
                  <a:pt x="104" y="4"/>
                  <a:pt x="107" y="3"/>
                </a:cubicBezTo>
                <a:cubicBezTo>
                  <a:pt x="109" y="3"/>
                  <a:pt x="112" y="4"/>
                  <a:pt x="114" y="4"/>
                </a:cubicBezTo>
                <a:cubicBezTo>
                  <a:pt x="122" y="2"/>
                  <a:pt x="130" y="4"/>
                  <a:pt x="137" y="2"/>
                </a:cubicBezTo>
                <a:cubicBezTo>
                  <a:pt x="138" y="3"/>
                  <a:pt x="138" y="3"/>
                  <a:pt x="138" y="3"/>
                </a:cubicBezTo>
                <a:cubicBezTo>
                  <a:pt x="146" y="1"/>
                  <a:pt x="155" y="3"/>
                  <a:pt x="162" y="2"/>
                </a:cubicBezTo>
                <a:cubicBezTo>
                  <a:pt x="161" y="4"/>
                  <a:pt x="161" y="4"/>
                  <a:pt x="161" y="4"/>
                </a:cubicBezTo>
                <a:cubicBezTo>
                  <a:pt x="163" y="5"/>
                  <a:pt x="166" y="4"/>
                  <a:pt x="165" y="2"/>
                </a:cubicBezTo>
                <a:cubicBezTo>
                  <a:pt x="167" y="3"/>
                  <a:pt x="170" y="1"/>
                  <a:pt x="172" y="3"/>
                </a:cubicBezTo>
                <a:cubicBezTo>
                  <a:pt x="174" y="4"/>
                  <a:pt x="174" y="2"/>
                  <a:pt x="176" y="2"/>
                </a:cubicBezTo>
                <a:cubicBezTo>
                  <a:pt x="180" y="3"/>
                  <a:pt x="182" y="3"/>
                  <a:pt x="186" y="2"/>
                </a:cubicBezTo>
                <a:cubicBezTo>
                  <a:pt x="185" y="2"/>
                  <a:pt x="185" y="2"/>
                  <a:pt x="185" y="2"/>
                </a:cubicBezTo>
                <a:cubicBezTo>
                  <a:pt x="184" y="3"/>
                  <a:pt x="184" y="3"/>
                  <a:pt x="185" y="4"/>
                </a:cubicBezTo>
                <a:cubicBezTo>
                  <a:pt x="187" y="3"/>
                  <a:pt x="190" y="4"/>
                  <a:pt x="189" y="2"/>
                </a:cubicBezTo>
                <a:cubicBezTo>
                  <a:pt x="193" y="3"/>
                  <a:pt x="199" y="1"/>
                  <a:pt x="203" y="3"/>
                </a:cubicBezTo>
                <a:cubicBezTo>
                  <a:pt x="203" y="2"/>
                  <a:pt x="204" y="2"/>
                  <a:pt x="204" y="1"/>
                </a:cubicBezTo>
                <a:cubicBezTo>
                  <a:pt x="208" y="1"/>
                  <a:pt x="212" y="3"/>
                  <a:pt x="215" y="2"/>
                </a:cubicBezTo>
                <a:cubicBezTo>
                  <a:pt x="215" y="2"/>
                  <a:pt x="214" y="3"/>
                  <a:pt x="215" y="3"/>
                </a:cubicBezTo>
                <a:cubicBezTo>
                  <a:pt x="216" y="3"/>
                  <a:pt x="215" y="2"/>
                  <a:pt x="216" y="2"/>
                </a:cubicBezTo>
                <a:cubicBezTo>
                  <a:pt x="222" y="0"/>
                  <a:pt x="229" y="3"/>
                  <a:pt x="234" y="3"/>
                </a:cubicBezTo>
                <a:cubicBezTo>
                  <a:pt x="244" y="2"/>
                  <a:pt x="254" y="3"/>
                  <a:pt x="263" y="3"/>
                </a:cubicBezTo>
                <a:cubicBezTo>
                  <a:pt x="263" y="3"/>
                  <a:pt x="263" y="3"/>
                  <a:pt x="263" y="3"/>
                </a:cubicBezTo>
                <a:cubicBezTo>
                  <a:pt x="266" y="1"/>
                  <a:pt x="270" y="5"/>
                  <a:pt x="273" y="2"/>
                </a:cubicBezTo>
                <a:cubicBezTo>
                  <a:pt x="274" y="3"/>
                  <a:pt x="276" y="2"/>
                  <a:pt x="275" y="3"/>
                </a:cubicBezTo>
                <a:cubicBezTo>
                  <a:pt x="278" y="2"/>
                  <a:pt x="282" y="5"/>
                  <a:pt x="286" y="3"/>
                </a:cubicBezTo>
                <a:cubicBezTo>
                  <a:pt x="285" y="3"/>
                  <a:pt x="285" y="3"/>
                  <a:pt x="285" y="3"/>
                </a:cubicBezTo>
                <a:cubicBezTo>
                  <a:pt x="288" y="5"/>
                  <a:pt x="292" y="3"/>
                  <a:pt x="295" y="4"/>
                </a:cubicBezTo>
                <a:cubicBezTo>
                  <a:pt x="295" y="4"/>
                  <a:pt x="294" y="5"/>
                  <a:pt x="294" y="5"/>
                </a:cubicBezTo>
                <a:cubicBezTo>
                  <a:pt x="296" y="6"/>
                  <a:pt x="298" y="3"/>
                  <a:pt x="298" y="5"/>
                </a:cubicBezTo>
                <a:cubicBezTo>
                  <a:pt x="299" y="5"/>
                  <a:pt x="299" y="4"/>
                  <a:pt x="299" y="4"/>
                </a:cubicBezTo>
                <a:cubicBezTo>
                  <a:pt x="307" y="5"/>
                  <a:pt x="316" y="4"/>
                  <a:pt x="325" y="3"/>
                </a:cubicBezTo>
                <a:cubicBezTo>
                  <a:pt x="331" y="5"/>
                  <a:pt x="325" y="8"/>
                  <a:pt x="330" y="6"/>
                </a:cubicBezTo>
                <a:cubicBezTo>
                  <a:pt x="330" y="6"/>
                  <a:pt x="330" y="5"/>
                  <a:pt x="330" y="5"/>
                </a:cubicBezTo>
                <a:cubicBezTo>
                  <a:pt x="332" y="5"/>
                  <a:pt x="333" y="8"/>
                  <a:pt x="334" y="7"/>
                </a:cubicBezTo>
                <a:cubicBezTo>
                  <a:pt x="334" y="5"/>
                  <a:pt x="335" y="6"/>
                  <a:pt x="335" y="5"/>
                </a:cubicBezTo>
                <a:cubicBezTo>
                  <a:pt x="339" y="6"/>
                  <a:pt x="340" y="8"/>
                  <a:pt x="343" y="7"/>
                </a:cubicBezTo>
                <a:cubicBezTo>
                  <a:pt x="343" y="7"/>
                  <a:pt x="343" y="7"/>
                  <a:pt x="343" y="7"/>
                </a:cubicBezTo>
                <a:cubicBezTo>
                  <a:pt x="346" y="5"/>
                  <a:pt x="350" y="6"/>
                  <a:pt x="353" y="4"/>
                </a:cubicBezTo>
                <a:cubicBezTo>
                  <a:pt x="373" y="4"/>
                  <a:pt x="392" y="3"/>
                  <a:pt x="411" y="3"/>
                </a:cubicBezTo>
                <a:cubicBezTo>
                  <a:pt x="429" y="3"/>
                  <a:pt x="448" y="3"/>
                  <a:pt x="467" y="4"/>
                </a:cubicBezTo>
                <a:cubicBezTo>
                  <a:pt x="471" y="7"/>
                  <a:pt x="472" y="6"/>
                  <a:pt x="476" y="6"/>
                </a:cubicBezTo>
                <a:cubicBezTo>
                  <a:pt x="476" y="6"/>
                  <a:pt x="476" y="6"/>
                  <a:pt x="476" y="6"/>
                </a:cubicBezTo>
                <a:cubicBezTo>
                  <a:pt x="477" y="5"/>
                  <a:pt x="480" y="6"/>
                  <a:pt x="480" y="5"/>
                </a:cubicBezTo>
                <a:cubicBezTo>
                  <a:pt x="487" y="5"/>
                  <a:pt x="494" y="5"/>
                  <a:pt x="501" y="5"/>
                </a:cubicBezTo>
                <a:cubicBezTo>
                  <a:pt x="500" y="5"/>
                  <a:pt x="499" y="7"/>
                  <a:pt x="501" y="7"/>
                </a:cubicBezTo>
                <a:cubicBezTo>
                  <a:pt x="502" y="5"/>
                  <a:pt x="502" y="5"/>
                  <a:pt x="502" y="5"/>
                </a:cubicBezTo>
                <a:cubicBezTo>
                  <a:pt x="502" y="6"/>
                  <a:pt x="502" y="6"/>
                  <a:pt x="502" y="6"/>
                </a:cubicBezTo>
                <a:cubicBezTo>
                  <a:pt x="503" y="6"/>
                  <a:pt x="504" y="5"/>
                  <a:pt x="503" y="4"/>
                </a:cubicBezTo>
                <a:cubicBezTo>
                  <a:pt x="522" y="3"/>
                  <a:pt x="539" y="7"/>
                  <a:pt x="557" y="7"/>
                </a:cubicBezTo>
                <a:cubicBezTo>
                  <a:pt x="562" y="8"/>
                  <a:pt x="568" y="8"/>
                  <a:pt x="572" y="7"/>
                </a:cubicBezTo>
                <a:cubicBezTo>
                  <a:pt x="586" y="10"/>
                  <a:pt x="598" y="13"/>
                  <a:pt x="613" y="12"/>
                </a:cubicBezTo>
                <a:cubicBezTo>
                  <a:pt x="613" y="12"/>
                  <a:pt x="610" y="17"/>
                  <a:pt x="604" y="17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accent3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7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/>
              <a:t>lisa.dillman@educationnorthwest.org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5532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we care about evaluation policies?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</p:spPr>
        <p:txBody>
          <a:bodyPr/>
          <a:lstStyle/>
          <a:p>
            <a:pPr marL="0" indent="0" algn="ctr">
              <a:buSzPct val="90000"/>
              <a:buNone/>
            </a:pPr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 </a:t>
            </a:r>
            <a:r>
              <a:rPr lang="en-US" sz="4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 both “enable and constrain the potential contributions evaluations can </a:t>
            </a:r>
            <a:r>
              <a:rPr lang="en-US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make.” </a:t>
            </a:r>
          </a:p>
          <a:p>
            <a:pPr marL="0" indent="0">
              <a:buSzPct val="90000"/>
              <a:buNone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SzPct val="90000"/>
              <a:buNone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SzPct val="90000"/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SzPct val="90000"/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SzPct val="90000"/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Mark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Cooksey, &amp;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Trochim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2009, p.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8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97021"/>
            <a:ext cx="8077200" cy="3817979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evaluation policies of the Robert Wood Johnson Foundation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0" lv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 the extent to which evaluations are implemented as described by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Foundation’s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policies? </a:t>
            </a:r>
          </a:p>
        </p:txBody>
      </p:sp>
      <p:sp>
        <p:nvSpPr>
          <p:cNvPr id="10" name="Freeform 145"/>
          <p:cNvSpPr>
            <a:spLocks/>
          </p:cNvSpPr>
          <p:nvPr/>
        </p:nvSpPr>
        <p:spPr bwMode="auto">
          <a:xfrm>
            <a:off x="1981201" y="2357093"/>
            <a:ext cx="562824" cy="45719"/>
          </a:xfrm>
          <a:custGeom>
            <a:avLst/>
            <a:gdLst/>
            <a:ahLst/>
            <a:cxnLst>
              <a:cxn ang="0">
                <a:pos x="543" y="15"/>
              </a:cxn>
              <a:cxn ang="0">
                <a:pos x="525" y="15"/>
              </a:cxn>
              <a:cxn ang="0">
                <a:pos x="488" y="18"/>
              </a:cxn>
              <a:cxn ang="0">
                <a:pos x="475" y="17"/>
              </a:cxn>
              <a:cxn ang="0">
                <a:pos x="436" y="15"/>
              </a:cxn>
              <a:cxn ang="0">
                <a:pos x="423" y="15"/>
              </a:cxn>
              <a:cxn ang="0">
                <a:pos x="401" y="16"/>
              </a:cxn>
              <a:cxn ang="0">
                <a:pos x="382" y="15"/>
              </a:cxn>
              <a:cxn ang="0">
                <a:pos x="372" y="14"/>
              </a:cxn>
              <a:cxn ang="0">
                <a:pos x="363" y="16"/>
              </a:cxn>
              <a:cxn ang="0">
                <a:pos x="341" y="18"/>
              </a:cxn>
              <a:cxn ang="0">
                <a:pos x="329" y="17"/>
              </a:cxn>
              <a:cxn ang="0">
                <a:pos x="316" y="19"/>
              </a:cxn>
              <a:cxn ang="0">
                <a:pos x="300" y="17"/>
              </a:cxn>
              <a:cxn ang="0">
                <a:pos x="282" y="17"/>
              </a:cxn>
              <a:cxn ang="0">
                <a:pos x="259" y="16"/>
              </a:cxn>
              <a:cxn ang="0">
                <a:pos x="250" y="17"/>
              </a:cxn>
              <a:cxn ang="0">
                <a:pos x="241" y="15"/>
              </a:cxn>
              <a:cxn ang="0">
                <a:pos x="233" y="17"/>
              </a:cxn>
              <a:cxn ang="0">
                <a:pos x="230" y="17"/>
              </a:cxn>
              <a:cxn ang="0">
                <a:pos x="219" y="17"/>
              </a:cxn>
              <a:cxn ang="0">
                <a:pos x="188" y="17"/>
              </a:cxn>
              <a:cxn ang="0">
                <a:pos x="176" y="17"/>
              </a:cxn>
              <a:cxn ang="0">
                <a:pos x="166" y="17"/>
              </a:cxn>
              <a:cxn ang="0">
                <a:pos x="140" y="16"/>
              </a:cxn>
              <a:cxn ang="0">
                <a:pos x="134" y="12"/>
              </a:cxn>
              <a:cxn ang="0">
                <a:pos x="125" y="16"/>
              </a:cxn>
              <a:cxn ang="0">
                <a:pos x="118" y="20"/>
              </a:cxn>
              <a:cxn ang="0">
                <a:pos x="106" y="18"/>
              </a:cxn>
              <a:cxn ang="0">
                <a:pos x="102" y="20"/>
              </a:cxn>
              <a:cxn ang="0">
                <a:pos x="97" y="18"/>
              </a:cxn>
              <a:cxn ang="0">
                <a:pos x="88" y="15"/>
              </a:cxn>
              <a:cxn ang="0">
                <a:pos x="78" y="18"/>
              </a:cxn>
              <a:cxn ang="0">
                <a:pos x="73" y="16"/>
              </a:cxn>
              <a:cxn ang="0">
                <a:pos x="65" y="18"/>
              </a:cxn>
              <a:cxn ang="0">
                <a:pos x="56" y="18"/>
              </a:cxn>
              <a:cxn ang="0">
                <a:pos x="60" y="13"/>
              </a:cxn>
              <a:cxn ang="0">
                <a:pos x="44" y="16"/>
              </a:cxn>
              <a:cxn ang="0">
                <a:pos x="22" y="9"/>
              </a:cxn>
              <a:cxn ang="0">
                <a:pos x="15" y="8"/>
              </a:cxn>
              <a:cxn ang="0">
                <a:pos x="0" y="8"/>
              </a:cxn>
              <a:cxn ang="0">
                <a:pos x="6" y="5"/>
              </a:cxn>
              <a:cxn ang="0">
                <a:pos x="20" y="8"/>
              </a:cxn>
              <a:cxn ang="0">
                <a:pos x="46" y="4"/>
              </a:cxn>
              <a:cxn ang="0">
                <a:pos x="89" y="3"/>
              </a:cxn>
              <a:cxn ang="0">
                <a:pos x="137" y="2"/>
              </a:cxn>
              <a:cxn ang="0">
                <a:pos x="176" y="2"/>
              </a:cxn>
              <a:cxn ang="0">
                <a:pos x="204" y="1"/>
              </a:cxn>
              <a:cxn ang="0">
                <a:pos x="263" y="3"/>
              </a:cxn>
              <a:cxn ang="0">
                <a:pos x="294" y="5"/>
              </a:cxn>
              <a:cxn ang="0">
                <a:pos x="334" y="7"/>
              </a:cxn>
              <a:cxn ang="0">
                <a:pos x="467" y="4"/>
              </a:cxn>
              <a:cxn ang="0">
                <a:pos x="502" y="5"/>
              </a:cxn>
              <a:cxn ang="0">
                <a:pos x="604" y="17"/>
              </a:cxn>
            </a:cxnLst>
            <a:rect l="0" t="0" r="r" b="b"/>
            <a:pathLst>
              <a:path w="613" h="21">
                <a:moveTo>
                  <a:pt x="604" y="17"/>
                </a:moveTo>
                <a:cubicBezTo>
                  <a:pt x="597" y="21"/>
                  <a:pt x="587" y="16"/>
                  <a:pt x="579" y="18"/>
                </a:cubicBezTo>
                <a:cubicBezTo>
                  <a:pt x="578" y="19"/>
                  <a:pt x="580" y="16"/>
                  <a:pt x="577" y="17"/>
                </a:cubicBezTo>
                <a:cubicBezTo>
                  <a:pt x="570" y="20"/>
                  <a:pt x="557" y="17"/>
                  <a:pt x="548" y="15"/>
                </a:cubicBezTo>
                <a:cubicBezTo>
                  <a:pt x="549" y="14"/>
                  <a:pt x="549" y="14"/>
                  <a:pt x="549" y="14"/>
                </a:cubicBezTo>
                <a:cubicBezTo>
                  <a:pt x="547" y="13"/>
                  <a:pt x="545" y="15"/>
                  <a:pt x="543" y="15"/>
                </a:cubicBezTo>
                <a:cubicBezTo>
                  <a:pt x="543" y="15"/>
                  <a:pt x="543" y="14"/>
                  <a:pt x="543" y="14"/>
                </a:cubicBezTo>
                <a:cubicBezTo>
                  <a:pt x="542" y="15"/>
                  <a:pt x="539" y="14"/>
                  <a:pt x="539" y="15"/>
                </a:cubicBezTo>
                <a:cubicBezTo>
                  <a:pt x="538" y="15"/>
                  <a:pt x="538" y="14"/>
                  <a:pt x="537" y="13"/>
                </a:cubicBezTo>
                <a:cubicBezTo>
                  <a:pt x="536" y="15"/>
                  <a:pt x="536" y="15"/>
                  <a:pt x="536" y="15"/>
                </a:cubicBezTo>
                <a:cubicBezTo>
                  <a:pt x="533" y="18"/>
                  <a:pt x="529" y="14"/>
                  <a:pt x="524" y="16"/>
                </a:cubicBezTo>
                <a:cubicBezTo>
                  <a:pt x="525" y="16"/>
                  <a:pt x="525" y="15"/>
                  <a:pt x="525" y="15"/>
                </a:cubicBezTo>
                <a:cubicBezTo>
                  <a:pt x="518" y="17"/>
                  <a:pt x="510" y="16"/>
                  <a:pt x="502" y="17"/>
                </a:cubicBezTo>
                <a:cubicBezTo>
                  <a:pt x="503" y="16"/>
                  <a:pt x="503" y="15"/>
                  <a:pt x="502" y="15"/>
                </a:cubicBezTo>
                <a:cubicBezTo>
                  <a:pt x="502" y="16"/>
                  <a:pt x="500" y="17"/>
                  <a:pt x="498" y="17"/>
                </a:cubicBezTo>
                <a:cubicBezTo>
                  <a:pt x="497" y="15"/>
                  <a:pt x="494" y="18"/>
                  <a:pt x="492" y="17"/>
                </a:cubicBezTo>
                <a:cubicBezTo>
                  <a:pt x="492" y="17"/>
                  <a:pt x="492" y="17"/>
                  <a:pt x="492" y="17"/>
                </a:cubicBezTo>
                <a:cubicBezTo>
                  <a:pt x="490" y="19"/>
                  <a:pt x="490" y="16"/>
                  <a:pt x="488" y="18"/>
                </a:cubicBezTo>
                <a:cubicBezTo>
                  <a:pt x="487" y="17"/>
                  <a:pt x="487" y="17"/>
                  <a:pt x="487" y="17"/>
                </a:cubicBezTo>
                <a:cubicBezTo>
                  <a:pt x="486" y="19"/>
                  <a:pt x="485" y="16"/>
                  <a:pt x="483" y="17"/>
                </a:cubicBezTo>
                <a:cubicBezTo>
                  <a:pt x="483" y="17"/>
                  <a:pt x="483" y="17"/>
                  <a:pt x="483" y="17"/>
                </a:cubicBezTo>
                <a:cubicBezTo>
                  <a:pt x="482" y="18"/>
                  <a:pt x="481" y="16"/>
                  <a:pt x="480" y="17"/>
                </a:cubicBezTo>
                <a:cubicBezTo>
                  <a:pt x="480" y="17"/>
                  <a:pt x="480" y="17"/>
                  <a:pt x="480" y="17"/>
                </a:cubicBezTo>
                <a:cubicBezTo>
                  <a:pt x="477" y="17"/>
                  <a:pt x="475" y="16"/>
                  <a:pt x="475" y="17"/>
                </a:cubicBezTo>
                <a:cubicBezTo>
                  <a:pt x="474" y="16"/>
                  <a:pt x="478" y="17"/>
                  <a:pt x="477" y="15"/>
                </a:cubicBezTo>
                <a:cubicBezTo>
                  <a:pt x="467" y="16"/>
                  <a:pt x="457" y="16"/>
                  <a:pt x="447" y="16"/>
                </a:cubicBezTo>
                <a:cubicBezTo>
                  <a:pt x="446" y="15"/>
                  <a:pt x="446" y="15"/>
                  <a:pt x="445" y="14"/>
                </a:cubicBezTo>
                <a:cubicBezTo>
                  <a:pt x="444" y="15"/>
                  <a:pt x="442" y="14"/>
                  <a:pt x="441" y="15"/>
                </a:cubicBezTo>
                <a:cubicBezTo>
                  <a:pt x="441" y="15"/>
                  <a:pt x="440" y="14"/>
                  <a:pt x="440" y="14"/>
                </a:cubicBezTo>
                <a:cubicBezTo>
                  <a:pt x="438" y="14"/>
                  <a:pt x="438" y="16"/>
                  <a:pt x="436" y="15"/>
                </a:cubicBezTo>
                <a:cubicBezTo>
                  <a:pt x="437" y="15"/>
                  <a:pt x="437" y="14"/>
                  <a:pt x="437" y="14"/>
                </a:cubicBezTo>
                <a:cubicBezTo>
                  <a:pt x="435" y="15"/>
                  <a:pt x="433" y="15"/>
                  <a:pt x="431" y="15"/>
                </a:cubicBezTo>
                <a:cubicBezTo>
                  <a:pt x="431" y="15"/>
                  <a:pt x="432" y="15"/>
                  <a:pt x="431" y="14"/>
                </a:cubicBezTo>
                <a:cubicBezTo>
                  <a:pt x="429" y="16"/>
                  <a:pt x="428" y="14"/>
                  <a:pt x="426" y="15"/>
                </a:cubicBezTo>
                <a:cubicBezTo>
                  <a:pt x="426" y="14"/>
                  <a:pt x="426" y="14"/>
                  <a:pt x="426" y="14"/>
                </a:cubicBezTo>
                <a:cubicBezTo>
                  <a:pt x="423" y="12"/>
                  <a:pt x="426" y="16"/>
                  <a:pt x="423" y="15"/>
                </a:cubicBezTo>
                <a:cubicBezTo>
                  <a:pt x="424" y="15"/>
                  <a:pt x="423" y="14"/>
                  <a:pt x="423" y="14"/>
                </a:cubicBezTo>
                <a:cubicBezTo>
                  <a:pt x="421" y="16"/>
                  <a:pt x="417" y="15"/>
                  <a:pt x="415" y="16"/>
                </a:cubicBezTo>
                <a:cubicBezTo>
                  <a:pt x="415" y="15"/>
                  <a:pt x="415" y="15"/>
                  <a:pt x="415" y="15"/>
                </a:cubicBezTo>
                <a:cubicBezTo>
                  <a:pt x="412" y="15"/>
                  <a:pt x="409" y="15"/>
                  <a:pt x="406" y="15"/>
                </a:cubicBezTo>
                <a:cubicBezTo>
                  <a:pt x="405" y="15"/>
                  <a:pt x="407" y="13"/>
                  <a:pt x="404" y="13"/>
                </a:cubicBezTo>
                <a:cubicBezTo>
                  <a:pt x="404" y="15"/>
                  <a:pt x="399" y="14"/>
                  <a:pt x="401" y="16"/>
                </a:cubicBezTo>
                <a:cubicBezTo>
                  <a:pt x="399" y="16"/>
                  <a:pt x="395" y="15"/>
                  <a:pt x="393" y="16"/>
                </a:cubicBezTo>
                <a:cubicBezTo>
                  <a:pt x="394" y="15"/>
                  <a:pt x="392" y="13"/>
                  <a:pt x="394" y="13"/>
                </a:cubicBezTo>
                <a:cubicBezTo>
                  <a:pt x="393" y="12"/>
                  <a:pt x="393" y="12"/>
                  <a:pt x="393" y="12"/>
                </a:cubicBezTo>
                <a:cubicBezTo>
                  <a:pt x="393" y="11"/>
                  <a:pt x="394" y="12"/>
                  <a:pt x="394" y="11"/>
                </a:cubicBezTo>
                <a:cubicBezTo>
                  <a:pt x="393" y="11"/>
                  <a:pt x="390" y="12"/>
                  <a:pt x="389" y="12"/>
                </a:cubicBezTo>
                <a:cubicBezTo>
                  <a:pt x="387" y="13"/>
                  <a:pt x="385" y="15"/>
                  <a:pt x="382" y="15"/>
                </a:cubicBezTo>
                <a:cubicBezTo>
                  <a:pt x="384" y="15"/>
                  <a:pt x="382" y="13"/>
                  <a:pt x="383" y="13"/>
                </a:cubicBezTo>
                <a:cubicBezTo>
                  <a:pt x="378" y="17"/>
                  <a:pt x="378" y="17"/>
                  <a:pt x="378" y="17"/>
                </a:cubicBezTo>
                <a:cubicBezTo>
                  <a:pt x="377" y="17"/>
                  <a:pt x="378" y="15"/>
                  <a:pt x="377" y="16"/>
                </a:cubicBezTo>
                <a:cubicBezTo>
                  <a:pt x="377" y="16"/>
                  <a:pt x="376" y="16"/>
                  <a:pt x="376" y="17"/>
                </a:cubicBezTo>
                <a:cubicBezTo>
                  <a:pt x="375" y="17"/>
                  <a:pt x="372" y="17"/>
                  <a:pt x="371" y="15"/>
                </a:cubicBezTo>
                <a:cubicBezTo>
                  <a:pt x="371" y="15"/>
                  <a:pt x="373" y="15"/>
                  <a:pt x="372" y="14"/>
                </a:cubicBezTo>
                <a:cubicBezTo>
                  <a:pt x="370" y="14"/>
                  <a:pt x="370" y="15"/>
                  <a:pt x="368" y="15"/>
                </a:cubicBezTo>
                <a:cubicBezTo>
                  <a:pt x="368" y="15"/>
                  <a:pt x="368" y="15"/>
                  <a:pt x="368" y="15"/>
                </a:cubicBezTo>
                <a:cubicBezTo>
                  <a:pt x="367" y="14"/>
                  <a:pt x="364" y="15"/>
                  <a:pt x="366" y="16"/>
                </a:cubicBezTo>
                <a:cubicBezTo>
                  <a:pt x="366" y="17"/>
                  <a:pt x="365" y="15"/>
                  <a:pt x="367" y="16"/>
                </a:cubicBezTo>
                <a:cubicBezTo>
                  <a:pt x="366" y="17"/>
                  <a:pt x="364" y="17"/>
                  <a:pt x="362" y="17"/>
                </a:cubicBezTo>
                <a:cubicBezTo>
                  <a:pt x="362" y="17"/>
                  <a:pt x="362" y="16"/>
                  <a:pt x="363" y="16"/>
                </a:cubicBezTo>
                <a:cubicBezTo>
                  <a:pt x="360" y="17"/>
                  <a:pt x="357" y="18"/>
                  <a:pt x="355" y="18"/>
                </a:cubicBezTo>
                <a:cubicBezTo>
                  <a:pt x="355" y="19"/>
                  <a:pt x="356" y="17"/>
                  <a:pt x="356" y="17"/>
                </a:cubicBezTo>
                <a:cubicBezTo>
                  <a:pt x="353" y="16"/>
                  <a:pt x="349" y="19"/>
                  <a:pt x="346" y="17"/>
                </a:cubicBezTo>
                <a:cubicBezTo>
                  <a:pt x="346" y="17"/>
                  <a:pt x="346" y="18"/>
                  <a:pt x="346" y="18"/>
                </a:cubicBezTo>
                <a:cubicBezTo>
                  <a:pt x="344" y="18"/>
                  <a:pt x="345" y="17"/>
                  <a:pt x="343" y="17"/>
                </a:cubicBezTo>
                <a:cubicBezTo>
                  <a:pt x="343" y="16"/>
                  <a:pt x="342" y="17"/>
                  <a:pt x="341" y="18"/>
                </a:cubicBezTo>
                <a:cubicBezTo>
                  <a:pt x="340" y="18"/>
                  <a:pt x="341" y="17"/>
                  <a:pt x="342" y="17"/>
                </a:cubicBezTo>
                <a:cubicBezTo>
                  <a:pt x="340" y="18"/>
                  <a:pt x="334" y="19"/>
                  <a:pt x="330" y="18"/>
                </a:cubicBezTo>
                <a:cubicBezTo>
                  <a:pt x="330" y="18"/>
                  <a:pt x="328" y="20"/>
                  <a:pt x="327" y="19"/>
                </a:cubicBezTo>
                <a:cubicBezTo>
                  <a:pt x="327" y="18"/>
                  <a:pt x="327" y="18"/>
                  <a:pt x="327" y="18"/>
                </a:cubicBezTo>
                <a:cubicBezTo>
                  <a:pt x="327" y="17"/>
                  <a:pt x="324" y="18"/>
                  <a:pt x="324" y="17"/>
                </a:cubicBezTo>
                <a:cubicBezTo>
                  <a:pt x="322" y="19"/>
                  <a:pt x="331" y="16"/>
                  <a:pt x="329" y="17"/>
                </a:cubicBezTo>
                <a:cubicBezTo>
                  <a:pt x="328" y="16"/>
                  <a:pt x="325" y="19"/>
                  <a:pt x="326" y="17"/>
                </a:cubicBezTo>
                <a:cubicBezTo>
                  <a:pt x="324" y="17"/>
                  <a:pt x="323" y="19"/>
                  <a:pt x="321" y="18"/>
                </a:cubicBezTo>
                <a:cubicBezTo>
                  <a:pt x="321" y="18"/>
                  <a:pt x="322" y="16"/>
                  <a:pt x="321" y="16"/>
                </a:cubicBezTo>
                <a:cubicBezTo>
                  <a:pt x="319" y="16"/>
                  <a:pt x="320" y="17"/>
                  <a:pt x="318" y="17"/>
                </a:cubicBezTo>
                <a:cubicBezTo>
                  <a:pt x="317" y="17"/>
                  <a:pt x="317" y="17"/>
                  <a:pt x="317" y="17"/>
                </a:cubicBezTo>
                <a:cubicBezTo>
                  <a:pt x="317" y="19"/>
                  <a:pt x="315" y="17"/>
                  <a:pt x="316" y="19"/>
                </a:cubicBezTo>
                <a:cubicBezTo>
                  <a:pt x="316" y="18"/>
                  <a:pt x="312" y="19"/>
                  <a:pt x="313" y="17"/>
                </a:cubicBezTo>
                <a:cubicBezTo>
                  <a:pt x="313" y="16"/>
                  <a:pt x="313" y="16"/>
                  <a:pt x="313" y="16"/>
                </a:cubicBezTo>
                <a:cubicBezTo>
                  <a:pt x="312" y="16"/>
                  <a:pt x="311" y="17"/>
                  <a:pt x="310" y="18"/>
                </a:cubicBezTo>
                <a:cubicBezTo>
                  <a:pt x="310" y="18"/>
                  <a:pt x="310" y="17"/>
                  <a:pt x="310" y="17"/>
                </a:cubicBezTo>
                <a:cubicBezTo>
                  <a:pt x="310" y="20"/>
                  <a:pt x="308" y="17"/>
                  <a:pt x="306" y="19"/>
                </a:cubicBezTo>
                <a:cubicBezTo>
                  <a:pt x="304" y="18"/>
                  <a:pt x="301" y="19"/>
                  <a:pt x="300" y="17"/>
                </a:cubicBezTo>
                <a:cubicBezTo>
                  <a:pt x="298" y="18"/>
                  <a:pt x="297" y="19"/>
                  <a:pt x="295" y="18"/>
                </a:cubicBezTo>
                <a:cubicBezTo>
                  <a:pt x="295" y="18"/>
                  <a:pt x="296" y="18"/>
                  <a:pt x="296" y="17"/>
                </a:cubicBezTo>
                <a:cubicBezTo>
                  <a:pt x="295" y="17"/>
                  <a:pt x="294" y="17"/>
                  <a:pt x="293" y="18"/>
                </a:cubicBezTo>
                <a:cubicBezTo>
                  <a:pt x="293" y="17"/>
                  <a:pt x="291" y="16"/>
                  <a:pt x="289" y="15"/>
                </a:cubicBezTo>
                <a:cubicBezTo>
                  <a:pt x="288" y="16"/>
                  <a:pt x="288" y="17"/>
                  <a:pt x="288" y="18"/>
                </a:cubicBezTo>
                <a:cubicBezTo>
                  <a:pt x="287" y="16"/>
                  <a:pt x="283" y="20"/>
                  <a:pt x="282" y="17"/>
                </a:cubicBezTo>
                <a:cubicBezTo>
                  <a:pt x="282" y="17"/>
                  <a:pt x="284" y="16"/>
                  <a:pt x="283" y="16"/>
                </a:cubicBezTo>
                <a:cubicBezTo>
                  <a:pt x="281" y="13"/>
                  <a:pt x="280" y="17"/>
                  <a:pt x="277" y="16"/>
                </a:cubicBezTo>
                <a:cubicBezTo>
                  <a:pt x="278" y="18"/>
                  <a:pt x="278" y="18"/>
                  <a:pt x="278" y="18"/>
                </a:cubicBezTo>
                <a:cubicBezTo>
                  <a:pt x="277" y="17"/>
                  <a:pt x="274" y="19"/>
                  <a:pt x="274" y="17"/>
                </a:cubicBezTo>
                <a:cubicBezTo>
                  <a:pt x="273" y="18"/>
                  <a:pt x="271" y="17"/>
                  <a:pt x="272" y="18"/>
                </a:cubicBezTo>
                <a:cubicBezTo>
                  <a:pt x="268" y="17"/>
                  <a:pt x="262" y="19"/>
                  <a:pt x="259" y="16"/>
                </a:cubicBezTo>
                <a:cubicBezTo>
                  <a:pt x="259" y="16"/>
                  <a:pt x="257" y="16"/>
                  <a:pt x="258" y="17"/>
                </a:cubicBezTo>
                <a:cubicBezTo>
                  <a:pt x="259" y="18"/>
                  <a:pt x="259" y="16"/>
                  <a:pt x="259" y="17"/>
                </a:cubicBezTo>
                <a:cubicBezTo>
                  <a:pt x="259" y="17"/>
                  <a:pt x="259" y="17"/>
                  <a:pt x="259" y="18"/>
                </a:cubicBezTo>
                <a:cubicBezTo>
                  <a:pt x="257" y="17"/>
                  <a:pt x="256" y="17"/>
                  <a:pt x="258" y="15"/>
                </a:cubicBezTo>
                <a:cubicBezTo>
                  <a:pt x="255" y="14"/>
                  <a:pt x="255" y="19"/>
                  <a:pt x="251" y="18"/>
                </a:cubicBezTo>
                <a:cubicBezTo>
                  <a:pt x="251" y="17"/>
                  <a:pt x="251" y="17"/>
                  <a:pt x="250" y="17"/>
                </a:cubicBezTo>
                <a:cubicBezTo>
                  <a:pt x="248" y="18"/>
                  <a:pt x="248" y="18"/>
                  <a:pt x="248" y="18"/>
                </a:cubicBezTo>
                <a:cubicBezTo>
                  <a:pt x="246" y="18"/>
                  <a:pt x="247" y="16"/>
                  <a:pt x="247" y="15"/>
                </a:cubicBezTo>
                <a:cubicBezTo>
                  <a:pt x="246" y="15"/>
                  <a:pt x="244" y="15"/>
                  <a:pt x="243" y="16"/>
                </a:cubicBezTo>
                <a:cubicBezTo>
                  <a:pt x="242" y="14"/>
                  <a:pt x="242" y="14"/>
                  <a:pt x="242" y="14"/>
                </a:cubicBezTo>
                <a:cubicBezTo>
                  <a:pt x="243" y="16"/>
                  <a:pt x="241" y="15"/>
                  <a:pt x="240" y="16"/>
                </a:cubicBezTo>
                <a:cubicBezTo>
                  <a:pt x="241" y="15"/>
                  <a:pt x="241" y="15"/>
                  <a:pt x="241" y="15"/>
                </a:cubicBezTo>
                <a:cubicBezTo>
                  <a:pt x="241" y="15"/>
                  <a:pt x="239" y="15"/>
                  <a:pt x="239" y="15"/>
                </a:cubicBezTo>
                <a:cubicBezTo>
                  <a:pt x="239" y="16"/>
                  <a:pt x="240" y="16"/>
                  <a:pt x="241" y="17"/>
                </a:cubicBezTo>
                <a:cubicBezTo>
                  <a:pt x="240" y="17"/>
                  <a:pt x="239" y="17"/>
                  <a:pt x="239" y="18"/>
                </a:cubicBezTo>
                <a:cubicBezTo>
                  <a:pt x="239" y="16"/>
                  <a:pt x="237" y="17"/>
                  <a:pt x="236" y="17"/>
                </a:cubicBezTo>
                <a:cubicBezTo>
                  <a:pt x="235" y="16"/>
                  <a:pt x="234" y="18"/>
                  <a:pt x="234" y="18"/>
                </a:cubicBezTo>
                <a:cubicBezTo>
                  <a:pt x="234" y="17"/>
                  <a:pt x="232" y="18"/>
                  <a:pt x="233" y="17"/>
                </a:cubicBezTo>
                <a:cubicBezTo>
                  <a:pt x="233" y="16"/>
                  <a:pt x="234" y="17"/>
                  <a:pt x="235" y="17"/>
                </a:cubicBezTo>
                <a:cubicBezTo>
                  <a:pt x="234" y="16"/>
                  <a:pt x="234" y="15"/>
                  <a:pt x="232" y="16"/>
                </a:cubicBezTo>
                <a:cubicBezTo>
                  <a:pt x="231" y="16"/>
                  <a:pt x="233" y="18"/>
                  <a:pt x="231" y="18"/>
                </a:cubicBezTo>
                <a:cubicBezTo>
                  <a:pt x="231" y="17"/>
                  <a:pt x="231" y="17"/>
                  <a:pt x="232" y="16"/>
                </a:cubicBezTo>
                <a:cubicBezTo>
                  <a:pt x="230" y="16"/>
                  <a:pt x="230" y="16"/>
                  <a:pt x="230" y="16"/>
                </a:cubicBezTo>
                <a:cubicBezTo>
                  <a:pt x="230" y="17"/>
                  <a:pt x="230" y="17"/>
                  <a:pt x="230" y="17"/>
                </a:cubicBezTo>
                <a:cubicBezTo>
                  <a:pt x="229" y="16"/>
                  <a:pt x="229" y="16"/>
                  <a:pt x="229" y="16"/>
                </a:cubicBezTo>
                <a:cubicBezTo>
                  <a:pt x="229" y="17"/>
                  <a:pt x="226" y="17"/>
                  <a:pt x="226" y="18"/>
                </a:cubicBezTo>
                <a:cubicBezTo>
                  <a:pt x="225" y="18"/>
                  <a:pt x="224" y="17"/>
                  <a:pt x="223" y="17"/>
                </a:cubicBezTo>
                <a:cubicBezTo>
                  <a:pt x="223" y="17"/>
                  <a:pt x="223" y="17"/>
                  <a:pt x="223" y="17"/>
                </a:cubicBezTo>
                <a:cubicBezTo>
                  <a:pt x="222" y="16"/>
                  <a:pt x="220" y="17"/>
                  <a:pt x="219" y="1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18" y="17"/>
                  <a:pt x="217" y="17"/>
                  <a:pt x="216" y="18"/>
                </a:cubicBezTo>
                <a:cubicBezTo>
                  <a:pt x="214" y="17"/>
                  <a:pt x="215" y="13"/>
                  <a:pt x="214" y="15"/>
                </a:cubicBezTo>
                <a:cubicBezTo>
                  <a:pt x="212" y="15"/>
                  <a:pt x="211" y="17"/>
                  <a:pt x="212" y="18"/>
                </a:cubicBezTo>
                <a:cubicBezTo>
                  <a:pt x="209" y="17"/>
                  <a:pt x="205" y="19"/>
                  <a:pt x="202" y="17"/>
                </a:cubicBezTo>
                <a:cubicBezTo>
                  <a:pt x="202" y="17"/>
                  <a:pt x="202" y="18"/>
                  <a:pt x="201" y="18"/>
                </a:cubicBezTo>
                <a:cubicBezTo>
                  <a:pt x="197" y="17"/>
                  <a:pt x="192" y="19"/>
                  <a:pt x="188" y="17"/>
                </a:cubicBezTo>
                <a:cubicBezTo>
                  <a:pt x="190" y="16"/>
                  <a:pt x="188" y="16"/>
                  <a:pt x="188" y="15"/>
                </a:cubicBezTo>
                <a:cubicBezTo>
                  <a:pt x="187" y="16"/>
                  <a:pt x="187" y="14"/>
                  <a:pt x="187" y="16"/>
                </a:cubicBezTo>
                <a:cubicBezTo>
                  <a:pt x="187" y="17"/>
                  <a:pt x="187" y="17"/>
                  <a:pt x="188" y="18"/>
                </a:cubicBezTo>
                <a:cubicBezTo>
                  <a:pt x="185" y="18"/>
                  <a:pt x="181" y="18"/>
                  <a:pt x="180" y="17"/>
                </a:cubicBezTo>
                <a:cubicBezTo>
                  <a:pt x="181" y="18"/>
                  <a:pt x="180" y="18"/>
                  <a:pt x="179" y="18"/>
                </a:cubicBezTo>
                <a:cubicBezTo>
                  <a:pt x="180" y="17"/>
                  <a:pt x="178" y="16"/>
                  <a:pt x="176" y="17"/>
                </a:cubicBezTo>
                <a:cubicBezTo>
                  <a:pt x="176" y="18"/>
                  <a:pt x="176" y="18"/>
                  <a:pt x="176" y="18"/>
                </a:cubicBezTo>
                <a:cubicBezTo>
                  <a:pt x="175" y="17"/>
                  <a:pt x="175" y="17"/>
                  <a:pt x="175" y="17"/>
                </a:cubicBezTo>
                <a:cubicBezTo>
                  <a:pt x="174" y="17"/>
                  <a:pt x="174" y="19"/>
                  <a:pt x="173" y="18"/>
                </a:cubicBezTo>
                <a:cubicBezTo>
                  <a:pt x="172" y="17"/>
                  <a:pt x="172" y="17"/>
                  <a:pt x="172" y="17"/>
                </a:cubicBezTo>
                <a:cubicBezTo>
                  <a:pt x="171" y="18"/>
                  <a:pt x="169" y="19"/>
                  <a:pt x="167" y="18"/>
                </a:cubicBezTo>
                <a:cubicBezTo>
                  <a:pt x="166" y="17"/>
                  <a:pt x="166" y="17"/>
                  <a:pt x="166" y="17"/>
                </a:cubicBezTo>
                <a:cubicBezTo>
                  <a:pt x="165" y="17"/>
                  <a:pt x="164" y="18"/>
                  <a:pt x="165" y="18"/>
                </a:cubicBezTo>
                <a:cubicBezTo>
                  <a:pt x="162" y="17"/>
                  <a:pt x="160" y="17"/>
                  <a:pt x="160" y="16"/>
                </a:cubicBezTo>
                <a:cubicBezTo>
                  <a:pt x="155" y="19"/>
                  <a:pt x="147" y="19"/>
                  <a:pt x="142" y="19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40" y="17"/>
                  <a:pt x="141" y="19"/>
                  <a:pt x="140" y="19"/>
                </a:cubicBezTo>
                <a:cubicBezTo>
                  <a:pt x="141" y="18"/>
                  <a:pt x="139" y="17"/>
                  <a:pt x="140" y="16"/>
                </a:cubicBezTo>
                <a:cubicBezTo>
                  <a:pt x="138" y="15"/>
                  <a:pt x="137" y="17"/>
                  <a:pt x="136" y="18"/>
                </a:cubicBezTo>
                <a:cubicBezTo>
                  <a:pt x="136" y="19"/>
                  <a:pt x="137" y="17"/>
                  <a:pt x="137" y="18"/>
                </a:cubicBezTo>
                <a:cubicBezTo>
                  <a:pt x="137" y="19"/>
                  <a:pt x="134" y="18"/>
                  <a:pt x="133" y="19"/>
                </a:cubicBezTo>
                <a:cubicBezTo>
                  <a:pt x="133" y="18"/>
                  <a:pt x="133" y="17"/>
                  <a:pt x="134" y="17"/>
                </a:cubicBezTo>
                <a:cubicBezTo>
                  <a:pt x="132" y="17"/>
                  <a:pt x="132" y="17"/>
                  <a:pt x="132" y="17"/>
                </a:cubicBezTo>
                <a:cubicBezTo>
                  <a:pt x="131" y="16"/>
                  <a:pt x="136" y="14"/>
                  <a:pt x="134" y="12"/>
                </a:cubicBezTo>
                <a:cubicBezTo>
                  <a:pt x="133" y="12"/>
                  <a:pt x="133" y="12"/>
                  <a:pt x="133" y="12"/>
                </a:cubicBezTo>
                <a:cubicBezTo>
                  <a:pt x="132" y="11"/>
                  <a:pt x="136" y="10"/>
                  <a:pt x="133" y="10"/>
                </a:cubicBezTo>
                <a:cubicBezTo>
                  <a:pt x="132" y="11"/>
                  <a:pt x="131" y="13"/>
                  <a:pt x="132" y="14"/>
                </a:cubicBezTo>
                <a:cubicBezTo>
                  <a:pt x="129" y="14"/>
                  <a:pt x="131" y="17"/>
                  <a:pt x="128" y="17"/>
                </a:cubicBezTo>
                <a:cubicBezTo>
                  <a:pt x="127" y="16"/>
                  <a:pt x="130" y="17"/>
                  <a:pt x="129" y="16"/>
                </a:cubicBezTo>
                <a:cubicBezTo>
                  <a:pt x="128" y="14"/>
                  <a:pt x="127" y="16"/>
                  <a:pt x="125" y="16"/>
                </a:cubicBezTo>
                <a:cubicBezTo>
                  <a:pt x="127" y="16"/>
                  <a:pt x="126" y="18"/>
                  <a:pt x="125" y="18"/>
                </a:cubicBezTo>
                <a:cubicBezTo>
                  <a:pt x="123" y="17"/>
                  <a:pt x="126" y="17"/>
                  <a:pt x="124" y="17"/>
                </a:cubicBezTo>
                <a:cubicBezTo>
                  <a:pt x="123" y="17"/>
                  <a:pt x="121" y="18"/>
                  <a:pt x="123" y="19"/>
                </a:cubicBezTo>
                <a:cubicBezTo>
                  <a:pt x="122" y="21"/>
                  <a:pt x="121" y="18"/>
                  <a:pt x="119" y="20"/>
                </a:cubicBezTo>
                <a:cubicBezTo>
                  <a:pt x="119" y="18"/>
                  <a:pt x="122" y="16"/>
                  <a:pt x="119" y="16"/>
                </a:cubicBezTo>
                <a:cubicBezTo>
                  <a:pt x="120" y="17"/>
                  <a:pt x="116" y="17"/>
                  <a:pt x="118" y="20"/>
                </a:cubicBezTo>
                <a:cubicBezTo>
                  <a:pt x="117" y="19"/>
                  <a:pt x="117" y="18"/>
                  <a:pt x="117" y="17"/>
                </a:cubicBezTo>
                <a:cubicBezTo>
                  <a:pt x="116" y="16"/>
                  <a:pt x="114" y="20"/>
                  <a:pt x="114" y="17"/>
                </a:cubicBezTo>
                <a:cubicBezTo>
                  <a:pt x="113" y="18"/>
                  <a:pt x="113" y="18"/>
                  <a:pt x="113" y="18"/>
                </a:cubicBezTo>
                <a:cubicBezTo>
                  <a:pt x="113" y="18"/>
                  <a:pt x="112" y="18"/>
                  <a:pt x="111" y="17"/>
                </a:cubicBezTo>
                <a:cubicBezTo>
                  <a:pt x="110" y="17"/>
                  <a:pt x="108" y="19"/>
                  <a:pt x="108" y="16"/>
                </a:cubicBezTo>
                <a:cubicBezTo>
                  <a:pt x="107" y="17"/>
                  <a:pt x="105" y="17"/>
                  <a:pt x="106" y="18"/>
                </a:cubicBezTo>
                <a:cubicBezTo>
                  <a:pt x="107" y="19"/>
                  <a:pt x="108" y="17"/>
                  <a:pt x="109" y="19"/>
                </a:cubicBezTo>
                <a:cubicBezTo>
                  <a:pt x="107" y="17"/>
                  <a:pt x="106" y="19"/>
                  <a:pt x="105" y="20"/>
                </a:cubicBezTo>
                <a:cubicBezTo>
                  <a:pt x="105" y="19"/>
                  <a:pt x="105" y="19"/>
                  <a:pt x="105" y="19"/>
                </a:cubicBezTo>
                <a:cubicBezTo>
                  <a:pt x="105" y="19"/>
                  <a:pt x="103" y="19"/>
                  <a:pt x="103" y="20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2" y="20"/>
                  <a:pt x="102" y="20"/>
                  <a:pt x="102" y="20"/>
                </a:cubicBezTo>
                <a:cubicBezTo>
                  <a:pt x="100" y="20"/>
                  <a:pt x="101" y="18"/>
                  <a:pt x="99" y="18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101" y="17"/>
                  <a:pt x="100" y="16"/>
                  <a:pt x="99" y="16"/>
                </a:cubicBezTo>
                <a:cubicBezTo>
                  <a:pt x="98" y="18"/>
                  <a:pt x="97" y="19"/>
                  <a:pt x="97" y="20"/>
                </a:cubicBezTo>
                <a:cubicBezTo>
                  <a:pt x="96" y="20"/>
                  <a:pt x="97" y="19"/>
                  <a:pt x="95" y="20"/>
                </a:cubicBezTo>
                <a:cubicBezTo>
                  <a:pt x="97" y="18"/>
                  <a:pt x="97" y="18"/>
                  <a:pt x="97" y="18"/>
                </a:cubicBezTo>
                <a:cubicBezTo>
                  <a:pt x="97" y="18"/>
                  <a:pt x="96" y="16"/>
                  <a:pt x="94" y="16"/>
                </a:cubicBezTo>
                <a:cubicBezTo>
                  <a:pt x="93" y="17"/>
                  <a:pt x="91" y="18"/>
                  <a:pt x="93" y="19"/>
                </a:cubicBezTo>
                <a:cubicBezTo>
                  <a:pt x="92" y="19"/>
                  <a:pt x="91" y="18"/>
                  <a:pt x="92" y="18"/>
                </a:cubicBezTo>
                <a:cubicBezTo>
                  <a:pt x="90" y="18"/>
                  <a:pt x="92" y="19"/>
                  <a:pt x="90" y="19"/>
                </a:cubicBezTo>
                <a:cubicBezTo>
                  <a:pt x="90" y="19"/>
                  <a:pt x="87" y="18"/>
                  <a:pt x="86" y="16"/>
                </a:cubicBezTo>
                <a:cubicBezTo>
                  <a:pt x="88" y="15"/>
                  <a:pt x="88" y="15"/>
                  <a:pt x="88" y="15"/>
                </a:cubicBezTo>
                <a:cubicBezTo>
                  <a:pt x="87" y="15"/>
                  <a:pt x="87" y="15"/>
                  <a:pt x="87" y="15"/>
                </a:cubicBezTo>
                <a:cubicBezTo>
                  <a:pt x="88" y="13"/>
                  <a:pt x="86" y="13"/>
                  <a:pt x="87" y="12"/>
                </a:cubicBezTo>
                <a:cubicBezTo>
                  <a:pt x="86" y="12"/>
                  <a:pt x="85" y="12"/>
                  <a:pt x="84" y="12"/>
                </a:cubicBezTo>
                <a:cubicBezTo>
                  <a:pt x="87" y="15"/>
                  <a:pt x="82" y="16"/>
                  <a:pt x="82" y="18"/>
                </a:cubicBezTo>
                <a:cubicBezTo>
                  <a:pt x="79" y="19"/>
                  <a:pt x="81" y="13"/>
                  <a:pt x="77" y="16"/>
                </a:cubicBezTo>
                <a:cubicBezTo>
                  <a:pt x="78" y="17"/>
                  <a:pt x="76" y="19"/>
                  <a:pt x="78" y="18"/>
                </a:cubicBezTo>
                <a:cubicBezTo>
                  <a:pt x="76" y="18"/>
                  <a:pt x="77" y="20"/>
                  <a:pt x="74" y="19"/>
                </a:cubicBezTo>
                <a:cubicBezTo>
                  <a:pt x="76" y="18"/>
                  <a:pt x="73" y="17"/>
                  <a:pt x="75" y="15"/>
                </a:cubicBezTo>
                <a:cubicBezTo>
                  <a:pt x="75" y="16"/>
                  <a:pt x="76" y="16"/>
                  <a:pt x="77" y="16"/>
                </a:cubicBezTo>
                <a:cubicBezTo>
                  <a:pt x="76" y="15"/>
                  <a:pt x="77" y="13"/>
                  <a:pt x="75" y="13"/>
                </a:cubicBezTo>
                <a:cubicBezTo>
                  <a:pt x="74" y="14"/>
                  <a:pt x="72" y="14"/>
                  <a:pt x="72" y="15"/>
                </a:cubicBezTo>
                <a:cubicBezTo>
                  <a:pt x="72" y="16"/>
                  <a:pt x="74" y="15"/>
                  <a:pt x="73" y="16"/>
                </a:cubicBezTo>
                <a:cubicBezTo>
                  <a:pt x="71" y="17"/>
                  <a:pt x="71" y="15"/>
                  <a:pt x="70" y="17"/>
                </a:cubicBezTo>
                <a:cubicBezTo>
                  <a:pt x="71" y="17"/>
                  <a:pt x="71" y="18"/>
                  <a:pt x="71" y="19"/>
                </a:cubicBezTo>
                <a:cubicBezTo>
                  <a:pt x="70" y="20"/>
                  <a:pt x="70" y="20"/>
                  <a:pt x="70" y="20"/>
                </a:cubicBezTo>
                <a:cubicBezTo>
                  <a:pt x="70" y="19"/>
                  <a:pt x="70" y="19"/>
                  <a:pt x="70" y="19"/>
                </a:cubicBezTo>
                <a:cubicBezTo>
                  <a:pt x="67" y="18"/>
                  <a:pt x="69" y="20"/>
                  <a:pt x="66" y="20"/>
                </a:cubicBezTo>
                <a:cubicBezTo>
                  <a:pt x="65" y="18"/>
                  <a:pt x="65" y="18"/>
                  <a:pt x="65" y="18"/>
                </a:cubicBezTo>
                <a:cubicBezTo>
                  <a:pt x="66" y="17"/>
                  <a:pt x="69" y="19"/>
                  <a:pt x="69" y="16"/>
                </a:cubicBezTo>
                <a:cubicBezTo>
                  <a:pt x="67" y="16"/>
                  <a:pt x="66" y="18"/>
                  <a:pt x="64" y="17"/>
                </a:cubicBezTo>
                <a:cubicBezTo>
                  <a:pt x="66" y="16"/>
                  <a:pt x="66" y="16"/>
                  <a:pt x="66" y="16"/>
                </a:cubicBezTo>
                <a:cubicBezTo>
                  <a:pt x="65" y="16"/>
                  <a:pt x="65" y="13"/>
                  <a:pt x="62" y="15"/>
                </a:cubicBezTo>
                <a:cubicBezTo>
                  <a:pt x="61" y="16"/>
                  <a:pt x="62" y="16"/>
                  <a:pt x="61" y="17"/>
                </a:cubicBezTo>
                <a:cubicBezTo>
                  <a:pt x="59" y="17"/>
                  <a:pt x="58" y="18"/>
                  <a:pt x="56" y="18"/>
                </a:cubicBezTo>
                <a:cubicBezTo>
                  <a:pt x="56" y="16"/>
                  <a:pt x="52" y="18"/>
                  <a:pt x="55" y="16"/>
                </a:cubicBezTo>
                <a:cubicBezTo>
                  <a:pt x="55" y="17"/>
                  <a:pt x="60" y="17"/>
                  <a:pt x="61" y="15"/>
                </a:cubicBezTo>
                <a:cubicBezTo>
                  <a:pt x="60" y="13"/>
                  <a:pt x="63" y="16"/>
                  <a:pt x="64" y="13"/>
                </a:cubicBezTo>
                <a:cubicBezTo>
                  <a:pt x="61" y="13"/>
                  <a:pt x="62" y="11"/>
                  <a:pt x="61" y="10"/>
                </a:cubicBezTo>
                <a:cubicBezTo>
                  <a:pt x="61" y="10"/>
                  <a:pt x="60" y="10"/>
                  <a:pt x="60" y="11"/>
                </a:cubicBezTo>
                <a:cubicBezTo>
                  <a:pt x="59" y="12"/>
                  <a:pt x="60" y="12"/>
                  <a:pt x="60" y="13"/>
                </a:cubicBezTo>
                <a:cubicBezTo>
                  <a:pt x="57" y="13"/>
                  <a:pt x="55" y="13"/>
                  <a:pt x="53" y="15"/>
                </a:cubicBezTo>
                <a:cubicBezTo>
                  <a:pt x="53" y="14"/>
                  <a:pt x="53" y="13"/>
                  <a:pt x="54" y="13"/>
                </a:cubicBezTo>
                <a:cubicBezTo>
                  <a:pt x="51" y="13"/>
                  <a:pt x="48" y="13"/>
                  <a:pt x="45" y="12"/>
                </a:cubicBezTo>
                <a:cubicBezTo>
                  <a:pt x="46" y="14"/>
                  <a:pt x="41" y="13"/>
                  <a:pt x="43" y="15"/>
                </a:cubicBezTo>
                <a:cubicBezTo>
                  <a:pt x="44" y="15"/>
                  <a:pt x="45" y="17"/>
                  <a:pt x="45" y="18"/>
                </a:cubicBezTo>
                <a:cubicBezTo>
                  <a:pt x="44" y="17"/>
                  <a:pt x="45" y="17"/>
                  <a:pt x="44" y="16"/>
                </a:cubicBezTo>
                <a:cubicBezTo>
                  <a:pt x="43" y="17"/>
                  <a:pt x="42" y="14"/>
                  <a:pt x="41" y="16"/>
                </a:cubicBezTo>
                <a:cubicBezTo>
                  <a:pt x="44" y="15"/>
                  <a:pt x="42" y="13"/>
                  <a:pt x="42" y="12"/>
                </a:cubicBezTo>
                <a:cubicBezTo>
                  <a:pt x="40" y="13"/>
                  <a:pt x="42" y="11"/>
                  <a:pt x="40" y="11"/>
                </a:cubicBezTo>
                <a:cubicBezTo>
                  <a:pt x="38" y="11"/>
                  <a:pt x="36" y="12"/>
                  <a:pt x="33" y="12"/>
                </a:cubicBezTo>
                <a:cubicBezTo>
                  <a:pt x="31" y="11"/>
                  <a:pt x="26" y="12"/>
                  <a:pt x="24" y="12"/>
                </a:cubicBezTo>
                <a:cubicBezTo>
                  <a:pt x="22" y="11"/>
                  <a:pt x="23" y="10"/>
                  <a:pt x="22" y="9"/>
                </a:cubicBezTo>
                <a:cubicBezTo>
                  <a:pt x="20" y="9"/>
                  <a:pt x="23" y="11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0"/>
                  <a:pt x="16" y="9"/>
                  <a:pt x="15" y="11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10"/>
                </a:cubicBezTo>
                <a:cubicBezTo>
                  <a:pt x="15" y="9"/>
                  <a:pt x="14" y="8"/>
                  <a:pt x="15" y="8"/>
                </a:cubicBezTo>
                <a:cubicBezTo>
                  <a:pt x="14" y="7"/>
                  <a:pt x="12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8" y="10"/>
                  <a:pt x="6" y="9"/>
                  <a:pt x="4" y="9"/>
                </a:cubicBezTo>
                <a:cubicBezTo>
                  <a:pt x="4" y="8"/>
                  <a:pt x="4" y="8"/>
                  <a:pt x="4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7"/>
                  <a:pt x="0" y="8"/>
                </a:cubicBezTo>
                <a:cubicBezTo>
                  <a:pt x="4" y="5"/>
                  <a:pt x="4" y="5"/>
                  <a:pt x="4" y="5"/>
                </a:cubicBezTo>
                <a:cubicBezTo>
                  <a:pt x="6" y="6"/>
                  <a:pt x="3" y="6"/>
                  <a:pt x="4" y="8"/>
                </a:cubicBezTo>
                <a:cubicBezTo>
                  <a:pt x="4" y="9"/>
                  <a:pt x="7" y="8"/>
                  <a:pt x="8" y="7"/>
                </a:cubicBezTo>
                <a:cubicBezTo>
                  <a:pt x="7" y="7"/>
                  <a:pt x="6" y="7"/>
                  <a:pt x="6" y="8"/>
                </a:cubicBezTo>
                <a:cubicBezTo>
                  <a:pt x="5" y="6"/>
                  <a:pt x="7" y="6"/>
                  <a:pt x="8" y="5"/>
                </a:cubicBezTo>
                <a:cubicBezTo>
                  <a:pt x="7" y="5"/>
                  <a:pt x="6" y="5"/>
                  <a:pt x="6" y="5"/>
                </a:cubicBezTo>
                <a:cubicBezTo>
                  <a:pt x="7" y="4"/>
                  <a:pt x="8" y="4"/>
                  <a:pt x="10" y="4"/>
                </a:cubicBezTo>
                <a:cubicBezTo>
                  <a:pt x="9" y="5"/>
                  <a:pt x="11" y="5"/>
                  <a:pt x="10" y="6"/>
                </a:cubicBezTo>
                <a:cubicBezTo>
                  <a:pt x="10" y="4"/>
                  <a:pt x="12" y="4"/>
                  <a:pt x="14" y="4"/>
                </a:cubicBezTo>
                <a:cubicBezTo>
                  <a:pt x="16" y="6"/>
                  <a:pt x="18" y="4"/>
                  <a:pt x="20" y="4"/>
                </a:cubicBezTo>
                <a:cubicBezTo>
                  <a:pt x="19" y="5"/>
                  <a:pt x="18" y="7"/>
                  <a:pt x="17" y="7"/>
                </a:cubicBezTo>
                <a:cubicBezTo>
                  <a:pt x="18" y="8"/>
                  <a:pt x="18" y="7"/>
                  <a:pt x="20" y="8"/>
                </a:cubicBezTo>
                <a:cubicBezTo>
                  <a:pt x="21" y="7"/>
                  <a:pt x="21" y="5"/>
                  <a:pt x="23" y="5"/>
                </a:cubicBezTo>
                <a:cubicBezTo>
                  <a:pt x="23" y="6"/>
                  <a:pt x="23" y="6"/>
                  <a:pt x="23" y="6"/>
                </a:cubicBezTo>
                <a:cubicBezTo>
                  <a:pt x="25" y="5"/>
                  <a:pt x="25" y="4"/>
                  <a:pt x="27" y="4"/>
                </a:cubicBezTo>
                <a:cubicBezTo>
                  <a:pt x="31" y="5"/>
                  <a:pt x="35" y="5"/>
                  <a:pt x="38" y="5"/>
                </a:cubicBezTo>
                <a:cubicBezTo>
                  <a:pt x="38" y="6"/>
                  <a:pt x="38" y="6"/>
                  <a:pt x="38" y="6"/>
                </a:cubicBezTo>
                <a:cubicBezTo>
                  <a:pt x="40" y="4"/>
                  <a:pt x="44" y="5"/>
                  <a:pt x="46" y="4"/>
                </a:cubicBezTo>
                <a:cubicBezTo>
                  <a:pt x="50" y="5"/>
                  <a:pt x="55" y="3"/>
                  <a:pt x="57" y="5"/>
                </a:cubicBezTo>
                <a:cubicBezTo>
                  <a:pt x="63" y="4"/>
                  <a:pt x="69" y="4"/>
                  <a:pt x="76" y="4"/>
                </a:cubicBezTo>
                <a:cubicBezTo>
                  <a:pt x="75" y="6"/>
                  <a:pt x="75" y="6"/>
                  <a:pt x="75" y="6"/>
                </a:cubicBezTo>
                <a:cubicBezTo>
                  <a:pt x="76" y="5"/>
                  <a:pt x="76" y="7"/>
                  <a:pt x="77" y="7"/>
                </a:cubicBezTo>
                <a:cubicBezTo>
                  <a:pt x="76" y="5"/>
                  <a:pt x="79" y="5"/>
                  <a:pt x="80" y="4"/>
                </a:cubicBezTo>
                <a:cubicBezTo>
                  <a:pt x="83" y="5"/>
                  <a:pt x="87" y="4"/>
                  <a:pt x="89" y="3"/>
                </a:cubicBezTo>
                <a:cubicBezTo>
                  <a:pt x="90" y="4"/>
                  <a:pt x="90" y="4"/>
                  <a:pt x="90" y="4"/>
                </a:cubicBezTo>
                <a:cubicBezTo>
                  <a:pt x="92" y="2"/>
                  <a:pt x="96" y="4"/>
                  <a:pt x="99" y="4"/>
                </a:cubicBezTo>
                <a:cubicBezTo>
                  <a:pt x="100" y="5"/>
                  <a:pt x="100" y="6"/>
                  <a:pt x="101" y="6"/>
                </a:cubicBezTo>
                <a:cubicBezTo>
                  <a:pt x="103" y="4"/>
                  <a:pt x="104" y="4"/>
                  <a:pt x="107" y="3"/>
                </a:cubicBezTo>
                <a:cubicBezTo>
                  <a:pt x="109" y="3"/>
                  <a:pt x="112" y="4"/>
                  <a:pt x="114" y="4"/>
                </a:cubicBezTo>
                <a:cubicBezTo>
                  <a:pt x="122" y="2"/>
                  <a:pt x="130" y="4"/>
                  <a:pt x="137" y="2"/>
                </a:cubicBezTo>
                <a:cubicBezTo>
                  <a:pt x="138" y="3"/>
                  <a:pt x="138" y="3"/>
                  <a:pt x="138" y="3"/>
                </a:cubicBezTo>
                <a:cubicBezTo>
                  <a:pt x="146" y="1"/>
                  <a:pt x="155" y="3"/>
                  <a:pt x="162" y="2"/>
                </a:cubicBezTo>
                <a:cubicBezTo>
                  <a:pt x="161" y="4"/>
                  <a:pt x="161" y="4"/>
                  <a:pt x="161" y="4"/>
                </a:cubicBezTo>
                <a:cubicBezTo>
                  <a:pt x="163" y="5"/>
                  <a:pt x="166" y="4"/>
                  <a:pt x="165" y="2"/>
                </a:cubicBezTo>
                <a:cubicBezTo>
                  <a:pt x="167" y="3"/>
                  <a:pt x="170" y="1"/>
                  <a:pt x="172" y="3"/>
                </a:cubicBezTo>
                <a:cubicBezTo>
                  <a:pt x="174" y="4"/>
                  <a:pt x="174" y="2"/>
                  <a:pt x="176" y="2"/>
                </a:cubicBezTo>
                <a:cubicBezTo>
                  <a:pt x="180" y="3"/>
                  <a:pt x="182" y="3"/>
                  <a:pt x="186" y="2"/>
                </a:cubicBezTo>
                <a:cubicBezTo>
                  <a:pt x="185" y="2"/>
                  <a:pt x="185" y="2"/>
                  <a:pt x="185" y="2"/>
                </a:cubicBezTo>
                <a:cubicBezTo>
                  <a:pt x="184" y="3"/>
                  <a:pt x="184" y="3"/>
                  <a:pt x="185" y="4"/>
                </a:cubicBezTo>
                <a:cubicBezTo>
                  <a:pt x="187" y="3"/>
                  <a:pt x="190" y="4"/>
                  <a:pt x="189" y="2"/>
                </a:cubicBezTo>
                <a:cubicBezTo>
                  <a:pt x="193" y="3"/>
                  <a:pt x="199" y="1"/>
                  <a:pt x="203" y="3"/>
                </a:cubicBezTo>
                <a:cubicBezTo>
                  <a:pt x="203" y="2"/>
                  <a:pt x="204" y="2"/>
                  <a:pt x="204" y="1"/>
                </a:cubicBezTo>
                <a:cubicBezTo>
                  <a:pt x="208" y="1"/>
                  <a:pt x="212" y="3"/>
                  <a:pt x="215" y="2"/>
                </a:cubicBezTo>
                <a:cubicBezTo>
                  <a:pt x="215" y="2"/>
                  <a:pt x="214" y="3"/>
                  <a:pt x="215" y="3"/>
                </a:cubicBezTo>
                <a:cubicBezTo>
                  <a:pt x="216" y="3"/>
                  <a:pt x="215" y="2"/>
                  <a:pt x="216" y="2"/>
                </a:cubicBezTo>
                <a:cubicBezTo>
                  <a:pt x="222" y="0"/>
                  <a:pt x="229" y="3"/>
                  <a:pt x="234" y="3"/>
                </a:cubicBezTo>
                <a:cubicBezTo>
                  <a:pt x="244" y="2"/>
                  <a:pt x="254" y="3"/>
                  <a:pt x="263" y="3"/>
                </a:cubicBezTo>
                <a:cubicBezTo>
                  <a:pt x="263" y="3"/>
                  <a:pt x="263" y="3"/>
                  <a:pt x="263" y="3"/>
                </a:cubicBezTo>
                <a:cubicBezTo>
                  <a:pt x="266" y="1"/>
                  <a:pt x="270" y="5"/>
                  <a:pt x="273" y="2"/>
                </a:cubicBezTo>
                <a:cubicBezTo>
                  <a:pt x="274" y="3"/>
                  <a:pt x="276" y="2"/>
                  <a:pt x="275" y="3"/>
                </a:cubicBezTo>
                <a:cubicBezTo>
                  <a:pt x="278" y="2"/>
                  <a:pt x="282" y="5"/>
                  <a:pt x="286" y="3"/>
                </a:cubicBezTo>
                <a:cubicBezTo>
                  <a:pt x="285" y="3"/>
                  <a:pt x="285" y="3"/>
                  <a:pt x="285" y="3"/>
                </a:cubicBezTo>
                <a:cubicBezTo>
                  <a:pt x="288" y="5"/>
                  <a:pt x="292" y="3"/>
                  <a:pt x="295" y="4"/>
                </a:cubicBezTo>
                <a:cubicBezTo>
                  <a:pt x="295" y="4"/>
                  <a:pt x="294" y="5"/>
                  <a:pt x="294" y="5"/>
                </a:cubicBezTo>
                <a:cubicBezTo>
                  <a:pt x="296" y="6"/>
                  <a:pt x="298" y="3"/>
                  <a:pt x="298" y="5"/>
                </a:cubicBezTo>
                <a:cubicBezTo>
                  <a:pt x="299" y="5"/>
                  <a:pt x="299" y="4"/>
                  <a:pt x="299" y="4"/>
                </a:cubicBezTo>
                <a:cubicBezTo>
                  <a:pt x="307" y="5"/>
                  <a:pt x="316" y="4"/>
                  <a:pt x="325" y="3"/>
                </a:cubicBezTo>
                <a:cubicBezTo>
                  <a:pt x="331" y="5"/>
                  <a:pt x="325" y="8"/>
                  <a:pt x="330" y="6"/>
                </a:cubicBezTo>
                <a:cubicBezTo>
                  <a:pt x="330" y="6"/>
                  <a:pt x="330" y="5"/>
                  <a:pt x="330" y="5"/>
                </a:cubicBezTo>
                <a:cubicBezTo>
                  <a:pt x="332" y="5"/>
                  <a:pt x="333" y="8"/>
                  <a:pt x="334" y="7"/>
                </a:cubicBezTo>
                <a:cubicBezTo>
                  <a:pt x="334" y="5"/>
                  <a:pt x="335" y="6"/>
                  <a:pt x="335" y="5"/>
                </a:cubicBezTo>
                <a:cubicBezTo>
                  <a:pt x="339" y="6"/>
                  <a:pt x="340" y="8"/>
                  <a:pt x="343" y="7"/>
                </a:cubicBezTo>
                <a:cubicBezTo>
                  <a:pt x="343" y="7"/>
                  <a:pt x="343" y="7"/>
                  <a:pt x="343" y="7"/>
                </a:cubicBezTo>
                <a:cubicBezTo>
                  <a:pt x="346" y="5"/>
                  <a:pt x="350" y="6"/>
                  <a:pt x="353" y="4"/>
                </a:cubicBezTo>
                <a:cubicBezTo>
                  <a:pt x="373" y="4"/>
                  <a:pt x="392" y="3"/>
                  <a:pt x="411" y="3"/>
                </a:cubicBezTo>
                <a:cubicBezTo>
                  <a:pt x="429" y="3"/>
                  <a:pt x="448" y="3"/>
                  <a:pt x="467" y="4"/>
                </a:cubicBezTo>
                <a:cubicBezTo>
                  <a:pt x="471" y="7"/>
                  <a:pt x="472" y="6"/>
                  <a:pt x="476" y="6"/>
                </a:cubicBezTo>
                <a:cubicBezTo>
                  <a:pt x="476" y="6"/>
                  <a:pt x="476" y="6"/>
                  <a:pt x="476" y="6"/>
                </a:cubicBezTo>
                <a:cubicBezTo>
                  <a:pt x="477" y="5"/>
                  <a:pt x="480" y="6"/>
                  <a:pt x="480" y="5"/>
                </a:cubicBezTo>
                <a:cubicBezTo>
                  <a:pt x="487" y="5"/>
                  <a:pt x="494" y="5"/>
                  <a:pt x="501" y="5"/>
                </a:cubicBezTo>
                <a:cubicBezTo>
                  <a:pt x="500" y="5"/>
                  <a:pt x="499" y="7"/>
                  <a:pt x="501" y="7"/>
                </a:cubicBezTo>
                <a:cubicBezTo>
                  <a:pt x="502" y="5"/>
                  <a:pt x="502" y="5"/>
                  <a:pt x="502" y="5"/>
                </a:cubicBezTo>
                <a:cubicBezTo>
                  <a:pt x="502" y="6"/>
                  <a:pt x="502" y="6"/>
                  <a:pt x="502" y="6"/>
                </a:cubicBezTo>
                <a:cubicBezTo>
                  <a:pt x="503" y="6"/>
                  <a:pt x="504" y="5"/>
                  <a:pt x="503" y="4"/>
                </a:cubicBezTo>
                <a:cubicBezTo>
                  <a:pt x="522" y="3"/>
                  <a:pt x="539" y="7"/>
                  <a:pt x="557" y="7"/>
                </a:cubicBezTo>
                <a:cubicBezTo>
                  <a:pt x="562" y="8"/>
                  <a:pt x="568" y="8"/>
                  <a:pt x="572" y="7"/>
                </a:cubicBezTo>
                <a:cubicBezTo>
                  <a:pt x="586" y="10"/>
                  <a:pt x="598" y="13"/>
                  <a:pt x="613" y="12"/>
                </a:cubicBezTo>
                <a:cubicBezTo>
                  <a:pt x="613" y="12"/>
                  <a:pt x="610" y="17"/>
                  <a:pt x="604" y="17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1" name="Freeform 145"/>
          <p:cNvSpPr>
            <a:spLocks/>
          </p:cNvSpPr>
          <p:nvPr/>
        </p:nvSpPr>
        <p:spPr bwMode="auto">
          <a:xfrm>
            <a:off x="1570776" y="4495800"/>
            <a:ext cx="2239223" cy="45719"/>
          </a:xfrm>
          <a:custGeom>
            <a:avLst/>
            <a:gdLst/>
            <a:ahLst/>
            <a:cxnLst>
              <a:cxn ang="0">
                <a:pos x="543" y="15"/>
              </a:cxn>
              <a:cxn ang="0">
                <a:pos x="525" y="15"/>
              </a:cxn>
              <a:cxn ang="0">
                <a:pos x="488" y="18"/>
              </a:cxn>
              <a:cxn ang="0">
                <a:pos x="475" y="17"/>
              </a:cxn>
              <a:cxn ang="0">
                <a:pos x="436" y="15"/>
              </a:cxn>
              <a:cxn ang="0">
                <a:pos x="423" y="15"/>
              </a:cxn>
              <a:cxn ang="0">
                <a:pos x="401" y="16"/>
              </a:cxn>
              <a:cxn ang="0">
                <a:pos x="382" y="15"/>
              </a:cxn>
              <a:cxn ang="0">
                <a:pos x="372" y="14"/>
              </a:cxn>
              <a:cxn ang="0">
                <a:pos x="363" y="16"/>
              </a:cxn>
              <a:cxn ang="0">
                <a:pos x="341" y="18"/>
              </a:cxn>
              <a:cxn ang="0">
                <a:pos x="329" y="17"/>
              </a:cxn>
              <a:cxn ang="0">
                <a:pos x="316" y="19"/>
              </a:cxn>
              <a:cxn ang="0">
                <a:pos x="300" y="17"/>
              </a:cxn>
              <a:cxn ang="0">
                <a:pos x="282" y="17"/>
              </a:cxn>
              <a:cxn ang="0">
                <a:pos x="259" y="16"/>
              </a:cxn>
              <a:cxn ang="0">
                <a:pos x="250" y="17"/>
              </a:cxn>
              <a:cxn ang="0">
                <a:pos x="241" y="15"/>
              </a:cxn>
              <a:cxn ang="0">
                <a:pos x="233" y="17"/>
              </a:cxn>
              <a:cxn ang="0">
                <a:pos x="230" y="17"/>
              </a:cxn>
              <a:cxn ang="0">
                <a:pos x="219" y="17"/>
              </a:cxn>
              <a:cxn ang="0">
                <a:pos x="188" y="17"/>
              </a:cxn>
              <a:cxn ang="0">
                <a:pos x="176" y="17"/>
              </a:cxn>
              <a:cxn ang="0">
                <a:pos x="166" y="17"/>
              </a:cxn>
              <a:cxn ang="0">
                <a:pos x="140" y="16"/>
              </a:cxn>
              <a:cxn ang="0">
                <a:pos x="134" y="12"/>
              </a:cxn>
              <a:cxn ang="0">
                <a:pos x="125" y="16"/>
              </a:cxn>
              <a:cxn ang="0">
                <a:pos x="118" y="20"/>
              </a:cxn>
              <a:cxn ang="0">
                <a:pos x="106" y="18"/>
              </a:cxn>
              <a:cxn ang="0">
                <a:pos x="102" y="20"/>
              </a:cxn>
              <a:cxn ang="0">
                <a:pos x="97" y="18"/>
              </a:cxn>
              <a:cxn ang="0">
                <a:pos x="88" y="15"/>
              </a:cxn>
              <a:cxn ang="0">
                <a:pos x="78" y="18"/>
              </a:cxn>
              <a:cxn ang="0">
                <a:pos x="73" y="16"/>
              </a:cxn>
              <a:cxn ang="0">
                <a:pos x="65" y="18"/>
              </a:cxn>
              <a:cxn ang="0">
                <a:pos x="56" y="18"/>
              </a:cxn>
              <a:cxn ang="0">
                <a:pos x="60" y="13"/>
              </a:cxn>
              <a:cxn ang="0">
                <a:pos x="44" y="16"/>
              </a:cxn>
              <a:cxn ang="0">
                <a:pos x="22" y="9"/>
              </a:cxn>
              <a:cxn ang="0">
                <a:pos x="15" y="8"/>
              </a:cxn>
              <a:cxn ang="0">
                <a:pos x="0" y="8"/>
              </a:cxn>
              <a:cxn ang="0">
                <a:pos x="6" y="5"/>
              </a:cxn>
              <a:cxn ang="0">
                <a:pos x="20" y="8"/>
              </a:cxn>
              <a:cxn ang="0">
                <a:pos x="46" y="4"/>
              </a:cxn>
              <a:cxn ang="0">
                <a:pos x="89" y="3"/>
              </a:cxn>
              <a:cxn ang="0">
                <a:pos x="137" y="2"/>
              </a:cxn>
              <a:cxn ang="0">
                <a:pos x="176" y="2"/>
              </a:cxn>
              <a:cxn ang="0">
                <a:pos x="204" y="1"/>
              </a:cxn>
              <a:cxn ang="0">
                <a:pos x="263" y="3"/>
              </a:cxn>
              <a:cxn ang="0">
                <a:pos x="294" y="5"/>
              </a:cxn>
              <a:cxn ang="0">
                <a:pos x="334" y="7"/>
              </a:cxn>
              <a:cxn ang="0">
                <a:pos x="467" y="4"/>
              </a:cxn>
              <a:cxn ang="0">
                <a:pos x="502" y="5"/>
              </a:cxn>
              <a:cxn ang="0">
                <a:pos x="604" y="17"/>
              </a:cxn>
            </a:cxnLst>
            <a:rect l="0" t="0" r="r" b="b"/>
            <a:pathLst>
              <a:path w="613" h="21">
                <a:moveTo>
                  <a:pt x="604" y="17"/>
                </a:moveTo>
                <a:cubicBezTo>
                  <a:pt x="597" y="21"/>
                  <a:pt x="587" y="16"/>
                  <a:pt x="579" y="18"/>
                </a:cubicBezTo>
                <a:cubicBezTo>
                  <a:pt x="578" y="19"/>
                  <a:pt x="580" y="16"/>
                  <a:pt x="577" y="17"/>
                </a:cubicBezTo>
                <a:cubicBezTo>
                  <a:pt x="570" y="20"/>
                  <a:pt x="557" y="17"/>
                  <a:pt x="548" y="15"/>
                </a:cubicBezTo>
                <a:cubicBezTo>
                  <a:pt x="549" y="14"/>
                  <a:pt x="549" y="14"/>
                  <a:pt x="549" y="14"/>
                </a:cubicBezTo>
                <a:cubicBezTo>
                  <a:pt x="547" y="13"/>
                  <a:pt x="545" y="15"/>
                  <a:pt x="543" y="15"/>
                </a:cubicBezTo>
                <a:cubicBezTo>
                  <a:pt x="543" y="15"/>
                  <a:pt x="543" y="14"/>
                  <a:pt x="543" y="14"/>
                </a:cubicBezTo>
                <a:cubicBezTo>
                  <a:pt x="542" y="15"/>
                  <a:pt x="539" y="14"/>
                  <a:pt x="539" y="15"/>
                </a:cubicBezTo>
                <a:cubicBezTo>
                  <a:pt x="538" y="15"/>
                  <a:pt x="538" y="14"/>
                  <a:pt x="537" y="13"/>
                </a:cubicBezTo>
                <a:cubicBezTo>
                  <a:pt x="536" y="15"/>
                  <a:pt x="536" y="15"/>
                  <a:pt x="536" y="15"/>
                </a:cubicBezTo>
                <a:cubicBezTo>
                  <a:pt x="533" y="18"/>
                  <a:pt x="529" y="14"/>
                  <a:pt x="524" y="16"/>
                </a:cubicBezTo>
                <a:cubicBezTo>
                  <a:pt x="525" y="16"/>
                  <a:pt x="525" y="15"/>
                  <a:pt x="525" y="15"/>
                </a:cubicBezTo>
                <a:cubicBezTo>
                  <a:pt x="518" y="17"/>
                  <a:pt x="510" y="16"/>
                  <a:pt x="502" y="17"/>
                </a:cubicBezTo>
                <a:cubicBezTo>
                  <a:pt x="503" y="16"/>
                  <a:pt x="503" y="15"/>
                  <a:pt x="502" y="15"/>
                </a:cubicBezTo>
                <a:cubicBezTo>
                  <a:pt x="502" y="16"/>
                  <a:pt x="500" y="17"/>
                  <a:pt x="498" y="17"/>
                </a:cubicBezTo>
                <a:cubicBezTo>
                  <a:pt x="497" y="15"/>
                  <a:pt x="494" y="18"/>
                  <a:pt x="492" y="17"/>
                </a:cubicBezTo>
                <a:cubicBezTo>
                  <a:pt x="492" y="17"/>
                  <a:pt x="492" y="17"/>
                  <a:pt x="492" y="17"/>
                </a:cubicBezTo>
                <a:cubicBezTo>
                  <a:pt x="490" y="19"/>
                  <a:pt x="490" y="16"/>
                  <a:pt x="488" y="18"/>
                </a:cubicBezTo>
                <a:cubicBezTo>
                  <a:pt x="487" y="17"/>
                  <a:pt x="487" y="17"/>
                  <a:pt x="487" y="17"/>
                </a:cubicBezTo>
                <a:cubicBezTo>
                  <a:pt x="486" y="19"/>
                  <a:pt x="485" y="16"/>
                  <a:pt x="483" y="17"/>
                </a:cubicBezTo>
                <a:cubicBezTo>
                  <a:pt x="483" y="17"/>
                  <a:pt x="483" y="17"/>
                  <a:pt x="483" y="17"/>
                </a:cubicBezTo>
                <a:cubicBezTo>
                  <a:pt x="482" y="18"/>
                  <a:pt x="481" y="16"/>
                  <a:pt x="480" y="17"/>
                </a:cubicBezTo>
                <a:cubicBezTo>
                  <a:pt x="480" y="17"/>
                  <a:pt x="480" y="17"/>
                  <a:pt x="480" y="17"/>
                </a:cubicBezTo>
                <a:cubicBezTo>
                  <a:pt x="477" y="17"/>
                  <a:pt x="475" y="16"/>
                  <a:pt x="475" y="17"/>
                </a:cubicBezTo>
                <a:cubicBezTo>
                  <a:pt x="474" y="16"/>
                  <a:pt x="478" y="17"/>
                  <a:pt x="477" y="15"/>
                </a:cubicBezTo>
                <a:cubicBezTo>
                  <a:pt x="467" y="16"/>
                  <a:pt x="457" y="16"/>
                  <a:pt x="447" y="16"/>
                </a:cubicBezTo>
                <a:cubicBezTo>
                  <a:pt x="446" y="15"/>
                  <a:pt x="446" y="15"/>
                  <a:pt x="445" y="14"/>
                </a:cubicBezTo>
                <a:cubicBezTo>
                  <a:pt x="444" y="15"/>
                  <a:pt x="442" y="14"/>
                  <a:pt x="441" y="15"/>
                </a:cubicBezTo>
                <a:cubicBezTo>
                  <a:pt x="441" y="15"/>
                  <a:pt x="440" y="14"/>
                  <a:pt x="440" y="14"/>
                </a:cubicBezTo>
                <a:cubicBezTo>
                  <a:pt x="438" y="14"/>
                  <a:pt x="438" y="16"/>
                  <a:pt x="436" y="15"/>
                </a:cubicBezTo>
                <a:cubicBezTo>
                  <a:pt x="437" y="15"/>
                  <a:pt x="437" y="14"/>
                  <a:pt x="437" y="14"/>
                </a:cubicBezTo>
                <a:cubicBezTo>
                  <a:pt x="435" y="15"/>
                  <a:pt x="433" y="15"/>
                  <a:pt x="431" y="15"/>
                </a:cubicBezTo>
                <a:cubicBezTo>
                  <a:pt x="431" y="15"/>
                  <a:pt x="432" y="15"/>
                  <a:pt x="431" y="14"/>
                </a:cubicBezTo>
                <a:cubicBezTo>
                  <a:pt x="429" y="16"/>
                  <a:pt x="428" y="14"/>
                  <a:pt x="426" y="15"/>
                </a:cubicBezTo>
                <a:cubicBezTo>
                  <a:pt x="426" y="14"/>
                  <a:pt x="426" y="14"/>
                  <a:pt x="426" y="14"/>
                </a:cubicBezTo>
                <a:cubicBezTo>
                  <a:pt x="423" y="12"/>
                  <a:pt x="426" y="16"/>
                  <a:pt x="423" y="15"/>
                </a:cubicBezTo>
                <a:cubicBezTo>
                  <a:pt x="424" y="15"/>
                  <a:pt x="423" y="14"/>
                  <a:pt x="423" y="14"/>
                </a:cubicBezTo>
                <a:cubicBezTo>
                  <a:pt x="421" y="16"/>
                  <a:pt x="417" y="15"/>
                  <a:pt x="415" y="16"/>
                </a:cubicBezTo>
                <a:cubicBezTo>
                  <a:pt x="415" y="15"/>
                  <a:pt x="415" y="15"/>
                  <a:pt x="415" y="15"/>
                </a:cubicBezTo>
                <a:cubicBezTo>
                  <a:pt x="412" y="15"/>
                  <a:pt x="409" y="15"/>
                  <a:pt x="406" y="15"/>
                </a:cubicBezTo>
                <a:cubicBezTo>
                  <a:pt x="405" y="15"/>
                  <a:pt x="407" y="13"/>
                  <a:pt x="404" y="13"/>
                </a:cubicBezTo>
                <a:cubicBezTo>
                  <a:pt x="404" y="15"/>
                  <a:pt x="399" y="14"/>
                  <a:pt x="401" y="16"/>
                </a:cubicBezTo>
                <a:cubicBezTo>
                  <a:pt x="399" y="16"/>
                  <a:pt x="395" y="15"/>
                  <a:pt x="393" y="16"/>
                </a:cubicBezTo>
                <a:cubicBezTo>
                  <a:pt x="394" y="15"/>
                  <a:pt x="392" y="13"/>
                  <a:pt x="394" y="13"/>
                </a:cubicBezTo>
                <a:cubicBezTo>
                  <a:pt x="393" y="12"/>
                  <a:pt x="393" y="12"/>
                  <a:pt x="393" y="12"/>
                </a:cubicBezTo>
                <a:cubicBezTo>
                  <a:pt x="393" y="11"/>
                  <a:pt x="394" y="12"/>
                  <a:pt x="394" y="11"/>
                </a:cubicBezTo>
                <a:cubicBezTo>
                  <a:pt x="393" y="11"/>
                  <a:pt x="390" y="12"/>
                  <a:pt x="389" y="12"/>
                </a:cubicBezTo>
                <a:cubicBezTo>
                  <a:pt x="387" y="13"/>
                  <a:pt x="385" y="15"/>
                  <a:pt x="382" y="15"/>
                </a:cubicBezTo>
                <a:cubicBezTo>
                  <a:pt x="384" y="15"/>
                  <a:pt x="382" y="13"/>
                  <a:pt x="383" y="13"/>
                </a:cubicBezTo>
                <a:cubicBezTo>
                  <a:pt x="378" y="17"/>
                  <a:pt x="378" y="17"/>
                  <a:pt x="378" y="17"/>
                </a:cubicBezTo>
                <a:cubicBezTo>
                  <a:pt x="377" y="17"/>
                  <a:pt x="378" y="15"/>
                  <a:pt x="377" y="16"/>
                </a:cubicBezTo>
                <a:cubicBezTo>
                  <a:pt x="377" y="16"/>
                  <a:pt x="376" y="16"/>
                  <a:pt x="376" y="17"/>
                </a:cubicBezTo>
                <a:cubicBezTo>
                  <a:pt x="375" y="17"/>
                  <a:pt x="372" y="17"/>
                  <a:pt x="371" y="15"/>
                </a:cubicBezTo>
                <a:cubicBezTo>
                  <a:pt x="371" y="15"/>
                  <a:pt x="373" y="15"/>
                  <a:pt x="372" y="14"/>
                </a:cubicBezTo>
                <a:cubicBezTo>
                  <a:pt x="370" y="14"/>
                  <a:pt x="370" y="15"/>
                  <a:pt x="368" y="15"/>
                </a:cubicBezTo>
                <a:cubicBezTo>
                  <a:pt x="368" y="15"/>
                  <a:pt x="368" y="15"/>
                  <a:pt x="368" y="15"/>
                </a:cubicBezTo>
                <a:cubicBezTo>
                  <a:pt x="367" y="14"/>
                  <a:pt x="364" y="15"/>
                  <a:pt x="366" y="16"/>
                </a:cubicBezTo>
                <a:cubicBezTo>
                  <a:pt x="366" y="17"/>
                  <a:pt x="365" y="15"/>
                  <a:pt x="367" y="16"/>
                </a:cubicBezTo>
                <a:cubicBezTo>
                  <a:pt x="366" y="17"/>
                  <a:pt x="364" y="17"/>
                  <a:pt x="362" y="17"/>
                </a:cubicBezTo>
                <a:cubicBezTo>
                  <a:pt x="362" y="17"/>
                  <a:pt x="362" y="16"/>
                  <a:pt x="363" y="16"/>
                </a:cubicBezTo>
                <a:cubicBezTo>
                  <a:pt x="360" y="17"/>
                  <a:pt x="357" y="18"/>
                  <a:pt x="355" y="18"/>
                </a:cubicBezTo>
                <a:cubicBezTo>
                  <a:pt x="355" y="19"/>
                  <a:pt x="356" y="17"/>
                  <a:pt x="356" y="17"/>
                </a:cubicBezTo>
                <a:cubicBezTo>
                  <a:pt x="353" y="16"/>
                  <a:pt x="349" y="19"/>
                  <a:pt x="346" y="17"/>
                </a:cubicBezTo>
                <a:cubicBezTo>
                  <a:pt x="346" y="17"/>
                  <a:pt x="346" y="18"/>
                  <a:pt x="346" y="18"/>
                </a:cubicBezTo>
                <a:cubicBezTo>
                  <a:pt x="344" y="18"/>
                  <a:pt x="345" y="17"/>
                  <a:pt x="343" y="17"/>
                </a:cubicBezTo>
                <a:cubicBezTo>
                  <a:pt x="343" y="16"/>
                  <a:pt x="342" y="17"/>
                  <a:pt x="341" y="18"/>
                </a:cubicBezTo>
                <a:cubicBezTo>
                  <a:pt x="340" y="18"/>
                  <a:pt x="341" y="17"/>
                  <a:pt x="342" y="17"/>
                </a:cubicBezTo>
                <a:cubicBezTo>
                  <a:pt x="340" y="18"/>
                  <a:pt x="334" y="19"/>
                  <a:pt x="330" y="18"/>
                </a:cubicBezTo>
                <a:cubicBezTo>
                  <a:pt x="330" y="18"/>
                  <a:pt x="328" y="20"/>
                  <a:pt x="327" y="19"/>
                </a:cubicBezTo>
                <a:cubicBezTo>
                  <a:pt x="327" y="18"/>
                  <a:pt x="327" y="18"/>
                  <a:pt x="327" y="18"/>
                </a:cubicBezTo>
                <a:cubicBezTo>
                  <a:pt x="327" y="17"/>
                  <a:pt x="324" y="18"/>
                  <a:pt x="324" y="17"/>
                </a:cubicBezTo>
                <a:cubicBezTo>
                  <a:pt x="322" y="19"/>
                  <a:pt x="331" y="16"/>
                  <a:pt x="329" y="17"/>
                </a:cubicBezTo>
                <a:cubicBezTo>
                  <a:pt x="328" y="16"/>
                  <a:pt x="325" y="19"/>
                  <a:pt x="326" y="17"/>
                </a:cubicBezTo>
                <a:cubicBezTo>
                  <a:pt x="324" y="17"/>
                  <a:pt x="323" y="19"/>
                  <a:pt x="321" y="18"/>
                </a:cubicBezTo>
                <a:cubicBezTo>
                  <a:pt x="321" y="18"/>
                  <a:pt x="322" y="16"/>
                  <a:pt x="321" y="16"/>
                </a:cubicBezTo>
                <a:cubicBezTo>
                  <a:pt x="319" y="16"/>
                  <a:pt x="320" y="17"/>
                  <a:pt x="318" y="17"/>
                </a:cubicBezTo>
                <a:cubicBezTo>
                  <a:pt x="317" y="17"/>
                  <a:pt x="317" y="17"/>
                  <a:pt x="317" y="17"/>
                </a:cubicBezTo>
                <a:cubicBezTo>
                  <a:pt x="317" y="19"/>
                  <a:pt x="315" y="17"/>
                  <a:pt x="316" y="19"/>
                </a:cubicBezTo>
                <a:cubicBezTo>
                  <a:pt x="316" y="18"/>
                  <a:pt x="312" y="19"/>
                  <a:pt x="313" y="17"/>
                </a:cubicBezTo>
                <a:cubicBezTo>
                  <a:pt x="313" y="16"/>
                  <a:pt x="313" y="16"/>
                  <a:pt x="313" y="16"/>
                </a:cubicBezTo>
                <a:cubicBezTo>
                  <a:pt x="312" y="16"/>
                  <a:pt x="311" y="17"/>
                  <a:pt x="310" y="18"/>
                </a:cubicBezTo>
                <a:cubicBezTo>
                  <a:pt x="310" y="18"/>
                  <a:pt x="310" y="17"/>
                  <a:pt x="310" y="17"/>
                </a:cubicBezTo>
                <a:cubicBezTo>
                  <a:pt x="310" y="20"/>
                  <a:pt x="308" y="17"/>
                  <a:pt x="306" y="19"/>
                </a:cubicBezTo>
                <a:cubicBezTo>
                  <a:pt x="304" y="18"/>
                  <a:pt x="301" y="19"/>
                  <a:pt x="300" y="17"/>
                </a:cubicBezTo>
                <a:cubicBezTo>
                  <a:pt x="298" y="18"/>
                  <a:pt x="297" y="19"/>
                  <a:pt x="295" y="18"/>
                </a:cubicBezTo>
                <a:cubicBezTo>
                  <a:pt x="295" y="18"/>
                  <a:pt x="296" y="18"/>
                  <a:pt x="296" y="17"/>
                </a:cubicBezTo>
                <a:cubicBezTo>
                  <a:pt x="295" y="17"/>
                  <a:pt x="294" y="17"/>
                  <a:pt x="293" y="18"/>
                </a:cubicBezTo>
                <a:cubicBezTo>
                  <a:pt x="293" y="17"/>
                  <a:pt x="291" y="16"/>
                  <a:pt x="289" y="15"/>
                </a:cubicBezTo>
                <a:cubicBezTo>
                  <a:pt x="288" y="16"/>
                  <a:pt x="288" y="17"/>
                  <a:pt x="288" y="18"/>
                </a:cubicBezTo>
                <a:cubicBezTo>
                  <a:pt x="287" y="16"/>
                  <a:pt x="283" y="20"/>
                  <a:pt x="282" y="17"/>
                </a:cubicBezTo>
                <a:cubicBezTo>
                  <a:pt x="282" y="17"/>
                  <a:pt x="284" y="16"/>
                  <a:pt x="283" y="16"/>
                </a:cubicBezTo>
                <a:cubicBezTo>
                  <a:pt x="281" y="13"/>
                  <a:pt x="280" y="17"/>
                  <a:pt x="277" y="16"/>
                </a:cubicBezTo>
                <a:cubicBezTo>
                  <a:pt x="278" y="18"/>
                  <a:pt x="278" y="18"/>
                  <a:pt x="278" y="18"/>
                </a:cubicBezTo>
                <a:cubicBezTo>
                  <a:pt x="277" y="17"/>
                  <a:pt x="274" y="19"/>
                  <a:pt x="274" y="17"/>
                </a:cubicBezTo>
                <a:cubicBezTo>
                  <a:pt x="273" y="18"/>
                  <a:pt x="271" y="17"/>
                  <a:pt x="272" y="18"/>
                </a:cubicBezTo>
                <a:cubicBezTo>
                  <a:pt x="268" y="17"/>
                  <a:pt x="262" y="19"/>
                  <a:pt x="259" y="16"/>
                </a:cubicBezTo>
                <a:cubicBezTo>
                  <a:pt x="259" y="16"/>
                  <a:pt x="257" y="16"/>
                  <a:pt x="258" y="17"/>
                </a:cubicBezTo>
                <a:cubicBezTo>
                  <a:pt x="259" y="18"/>
                  <a:pt x="259" y="16"/>
                  <a:pt x="259" y="17"/>
                </a:cubicBezTo>
                <a:cubicBezTo>
                  <a:pt x="259" y="17"/>
                  <a:pt x="259" y="17"/>
                  <a:pt x="259" y="18"/>
                </a:cubicBezTo>
                <a:cubicBezTo>
                  <a:pt x="257" y="17"/>
                  <a:pt x="256" y="17"/>
                  <a:pt x="258" y="15"/>
                </a:cubicBezTo>
                <a:cubicBezTo>
                  <a:pt x="255" y="14"/>
                  <a:pt x="255" y="19"/>
                  <a:pt x="251" y="18"/>
                </a:cubicBezTo>
                <a:cubicBezTo>
                  <a:pt x="251" y="17"/>
                  <a:pt x="251" y="17"/>
                  <a:pt x="250" y="17"/>
                </a:cubicBezTo>
                <a:cubicBezTo>
                  <a:pt x="248" y="18"/>
                  <a:pt x="248" y="18"/>
                  <a:pt x="248" y="18"/>
                </a:cubicBezTo>
                <a:cubicBezTo>
                  <a:pt x="246" y="18"/>
                  <a:pt x="247" y="16"/>
                  <a:pt x="247" y="15"/>
                </a:cubicBezTo>
                <a:cubicBezTo>
                  <a:pt x="246" y="15"/>
                  <a:pt x="244" y="15"/>
                  <a:pt x="243" y="16"/>
                </a:cubicBezTo>
                <a:cubicBezTo>
                  <a:pt x="242" y="14"/>
                  <a:pt x="242" y="14"/>
                  <a:pt x="242" y="14"/>
                </a:cubicBezTo>
                <a:cubicBezTo>
                  <a:pt x="243" y="16"/>
                  <a:pt x="241" y="15"/>
                  <a:pt x="240" y="16"/>
                </a:cubicBezTo>
                <a:cubicBezTo>
                  <a:pt x="241" y="15"/>
                  <a:pt x="241" y="15"/>
                  <a:pt x="241" y="15"/>
                </a:cubicBezTo>
                <a:cubicBezTo>
                  <a:pt x="241" y="15"/>
                  <a:pt x="239" y="15"/>
                  <a:pt x="239" y="15"/>
                </a:cubicBezTo>
                <a:cubicBezTo>
                  <a:pt x="239" y="16"/>
                  <a:pt x="240" y="16"/>
                  <a:pt x="241" y="17"/>
                </a:cubicBezTo>
                <a:cubicBezTo>
                  <a:pt x="240" y="17"/>
                  <a:pt x="239" y="17"/>
                  <a:pt x="239" y="18"/>
                </a:cubicBezTo>
                <a:cubicBezTo>
                  <a:pt x="239" y="16"/>
                  <a:pt x="237" y="17"/>
                  <a:pt x="236" y="17"/>
                </a:cubicBezTo>
                <a:cubicBezTo>
                  <a:pt x="235" y="16"/>
                  <a:pt x="234" y="18"/>
                  <a:pt x="234" y="18"/>
                </a:cubicBezTo>
                <a:cubicBezTo>
                  <a:pt x="234" y="17"/>
                  <a:pt x="232" y="18"/>
                  <a:pt x="233" y="17"/>
                </a:cubicBezTo>
                <a:cubicBezTo>
                  <a:pt x="233" y="16"/>
                  <a:pt x="234" y="17"/>
                  <a:pt x="235" y="17"/>
                </a:cubicBezTo>
                <a:cubicBezTo>
                  <a:pt x="234" y="16"/>
                  <a:pt x="234" y="15"/>
                  <a:pt x="232" y="16"/>
                </a:cubicBezTo>
                <a:cubicBezTo>
                  <a:pt x="231" y="16"/>
                  <a:pt x="233" y="18"/>
                  <a:pt x="231" y="18"/>
                </a:cubicBezTo>
                <a:cubicBezTo>
                  <a:pt x="231" y="17"/>
                  <a:pt x="231" y="17"/>
                  <a:pt x="232" y="16"/>
                </a:cubicBezTo>
                <a:cubicBezTo>
                  <a:pt x="230" y="16"/>
                  <a:pt x="230" y="16"/>
                  <a:pt x="230" y="16"/>
                </a:cubicBezTo>
                <a:cubicBezTo>
                  <a:pt x="230" y="17"/>
                  <a:pt x="230" y="17"/>
                  <a:pt x="230" y="17"/>
                </a:cubicBezTo>
                <a:cubicBezTo>
                  <a:pt x="229" y="16"/>
                  <a:pt x="229" y="16"/>
                  <a:pt x="229" y="16"/>
                </a:cubicBezTo>
                <a:cubicBezTo>
                  <a:pt x="229" y="17"/>
                  <a:pt x="226" y="17"/>
                  <a:pt x="226" y="18"/>
                </a:cubicBezTo>
                <a:cubicBezTo>
                  <a:pt x="225" y="18"/>
                  <a:pt x="224" y="17"/>
                  <a:pt x="223" y="17"/>
                </a:cubicBezTo>
                <a:cubicBezTo>
                  <a:pt x="223" y="17"/>
                  <a:pt x="223" y="17"/>
                  <a:pt x="223" y="17"/>
                </a:cubicBezTo>
                <a:cubicBezTo>
                  <a:pt x="222" y="16"/>
                  <a:pt x="220" y="17"/>
                  <a:pt x="219" y="17"/>
                </a:cubicBezTo>
                <a:cubicBezTo>
                  <a:pt x="219" y="17"/>
                  <a:pt x="219" y="17"/>
                  <a:pt x="219" y="17"/>
                </a:cubicBezTo>
                <a:cubicBezTo>
                  <a:pt x="218" y="17"/>
                  <a:pt x="217" y="17"/>
                  <a:pt x="216" y="18"/>
                </a:cubicBezTo>
                <a:cubicBezTo>
                  <a:pt x="214" y="17"/>
                  <a:pt x="215" y="13"/>
                  <a:pt x="214" y="15"/>
                </a:cubicBezTo>
                <a:cubicBezTo>
                  <a:pt x="212" y="15"/>
                  <a:pt x="211" y="17"/>
                  <a:pt x="212" y="18"/>
                </a:cubicBezTo>
                <a:cubicBezTo>
                  <a:pt x="209" y="17"/>
                  <a:pt x="205" y="19"/>
                  <a:pt x="202" y="17"/>
                </a:cubicBezTo>
                <a:cubicBezTo>
                  <a:pt x="202" y="17"/>
                  <a:pt x="202" y="18"/>
                  <a:pt x="201" y="18"/>
                </a:cubicBezTo>
                <a:cubicBezTo>
                  <a:pt x="197" y="17"/>
                  <a:pt x="192" y="19"/>
                  <a:pt x="188" y="17"/>
                </a:cubicBezTo>
                <a:cubicBezTo>
                  <a:pt x="190" y="16"/>
                  <a:pt x="188" y="16"/>
                  <a:pt x="188" y="15"/>
                </a:cubicBezTo>
                <a:cubicBezTo>
                  <a:pt x="187" y="16"/>
                  <a:pt x="187" y="14"/>
                  <a:pt x="187" y="16"/>
                </a:cubicBezTo>
                <a:cubicBezTo>
                  <a:pt x="187" y="17"/>
                  <a:pt x="187" y="17"/>
                  <a:pt x="188" y="18"/>
                </a:cubicBezTo>
                <a:cubicBezTo>
                  <a:pt x="185" y="18"/>
                  <a:pt x="181" y="18"/>
                  <a:pt x="180" y="17"/>
                </a:cubicBezTo>
                <a:cubicBezTo>
                  <a:pt x="181" y="18"/>
                  <a:pt x="180" y="18"/>
                  <a:pt x="179" y="18"/>
                </a:cubicBezTo>
                <a:cubicBezTo>
                  <a:pt x="180" y="17"/>
                  <a:pt x="178" y="16"/>
                  <a:pt x="176" y="17"/>
                </a:cubicBezTo>
                <a:cubicBezTo>
                  <a:pt x="176" y="18"/>
                  <a:pt x="176" y="18"/>
                  <a:pt x="176" y="18"/>
                </a:cubicBezTo>
                <a:cubicBezTo>
                  <a:pt x="175" y="17"/>
                  <a:pt x="175" y="17"/>
                  <a:pt x="175" y="17"/>
                </a:cubicBezTo>
                <a:cubicBezTo>
                  <a:pt x="174" y="17"/>
                  <a:pt x="174" y="19"/>
                  <a:pt x="173" y="18"/>
                </a:cubicBezTo>
                <a:cubicBezTo>
                  <a:pt x="172" y="17"/>
                  <a:pt x="172" y="17"/>
                  <a:pt x="172" y="17"/>
                </a:cubicBezTo>
                <a:cubicBezTo>
                  <a:pt x="171" y="18"/>
                  <a:pt x="169" y="19"/>
                  <a:pt x="167" y="18"/>
                </a:cubicBezTo>
                <a:cubicBezTo>
                  <a:pt x="166" y="17"/>
                  <a:pt x="166" y="17"/>
                  <a:pt x="166" y="17"/>
                </a:cubicBezTo>
                <a:cubicBezTo>
                  <a:pt x="165" y="17"/>
                  <a:pt x="164" y="18"/>
                  <a:pt x="165" y="18"/>
                </a:cubicBezTo>
                <a:cubicBezTo>
                  <a:pt x="162" y="17"/>
                  <a:pt x="160" y="17"/>
                  <a:pt x="160" y="16"/>
                </a:cubicBezTo>
                <a:cubicBezTo>
                  <a:pt x="155" y="19"/>
                  <a:pt x="147" y="19"/>
                  <a:pt x="142" y="19"/>
                </a:cubicBezTo>
                <a:cubicBezTo>
                  <a:pt x="142" y="18"/>
                  <a:pt x="142" y="18"/>
                  <a:pt x="142" y="18"/>
                </a:cubicBezTo>
                <a:cubicBezTo>
                  <a:pt x="140" y="17"/>
                  <a:pt x="141" y="19"/>
                  <a:pt x="140" y="19"/>
                </a:cubicBezTo>
                <a:cubicBezTo>
                  <a:pt x="141" y="18"/>
                  <a:pt x="139" y="17"/>
                  <a:pt x="140" y="16"/>
                </a:cubicBezTo>
                <a:cubicBezTo>
                  <a:pt x="138" y="15"/>
                  <a:pt x="137" y="17"/>
                  <a:pt x="136" y="18"/>
                </a:cubicBezTo>
                <a:cubicBezTo>
                  <a:pt x="136" y="19"/>
                  <a:pt x="137" y="17"/>
                  <a:pt x="137" y="18"/>
                </a:cubicBezTo>
                <a:cubicBezTo>
                  <a:pt x="137" y="19"/>
                  <a:pt x="134" y="18"/>
                  <a:pt x="133" y="19"/>
                </a:cubicBezTo>
                <a:cubicBezTo>
                  <a:pt x="133" y="18"/>
                  <a:pt x="133" y="17"/>
                  <a:pt x="134" y="17"/>
                </a:cubicBezTo>
                <a:cubicBezTo>
                  <a:pt x="132" y="17"/>
                  <a:pt x="132" y="17"/>
                  <a:pt x="132" y="17"/>
                </a:cubicBezTo>
                <a:cubicBezTo>
                  <a:pt x="131" y="16"/>
                  <a:pt x="136" y="14"/>
                  <a:pt x="134" y="12"/>
                </a:cubicBezTo>
                <a:cubicBezTo>
                  <a:pt x="133" y="12"/>
                  <a:pt x="133" y="12"/>
                  <a:pt x="133" y="12"/>
                </a:cubicBezTo>
                <a:cubicBezTo>
                  <a:pt x="132" y="11"/>
                  <a:pt x="136" y="10"/>
                  <a:pt x="133" y="10"/>
                </a:cubicBezTo>
                <a:cubicBezTo>
                  <a:pt x="132" y="11"/>
                  <a:pt x="131" y="13"/>
                  <a:pt x="132" y="14"/>
                </a:cubicBezTo>
                <a:cubicBezTo>
                  <a:pt x="129" y="14"/>
                  <a:pt x="131" y="17"/>
                  <a:pt x="128" y="17"/>
                </a:cubicBezTo>
                <a:cubicBezTo>
                  <a:pt x="127" y="16"/>
                  <a:pt x="130" y="17"/>
                  <a:pt x="129" y="16"/>
                </a:cubicBezTo>
                <a:cubicBezTo>
                  <a:pt x="128" y="14"/>
                  <a:pt x="127" y="16"/>
                  <a:pt x="125" y="16"/>
                </a:cubicBezTo>
                <a:cubicBezTo>
                  <a:pt x="127" y="16"/>
                  <a:pt x="126" y="18"/>
                  <a:pt x="125" y="18"/>
                </a:cubicBezTo>
                <a:cubicBezTo>
                  <a:pt x="123" y="17"/>
                  <a:pt x="126" y="17"/>
                  <a:pt x="124" y="17"/>
                </a:cubicBezTo>
                <a:cubicBezTo>
                  <a:pt x="123" y="17"/>
                  <a:pt x="121" y="18"/>
                  <a:pt x="123" y="19"/>
                </a:cubicBezTo>
                <a:cubicBezTo>
                  <a:pt x="122" y="21"/>
                  <a:pt x="121" y="18"/>
                  <a:pt x="119" y="20"/>
                </a:cubicBezTo>
                <a:cubicBezTo>
                  <a:pt x="119" y="18"/>
                  <a:pt x="122" y="16"/>
                  <a:pt x="119" y="16"/>
                </a:cubicBezTo>
                <a:cubicBezTo>
                  <a:pt x="120" y="17"/>
                  <a:pt x="116" y="17"/>
                  <a:pt x="118" y="20"/>
                </a:cubicBezTo>
                <a:cubicBezTo>
                  <a:pt x="117" y="19"/>
                  <a:pt x="117" y="18"/>
                  <a:pt x="117" y="17"/>
                </a:cubicBezTo>
                <a:cubicBezTo>
                  <a:pt x="116" y="16"/>
                  <a:pt x="114" y="20"/>
                  <a:pt x="114" y="17"/>
                </a:cubicBezTo>
                <a:cubicBezTo>
                  <a:pt x="113" y="18"/>
                  <a:pt x="113" y="18"/>
                  <a:pt x="113" y="18"/>
                </a:cubicBezTo>
                <a:cubicBezTo>
                  <a:pt x="113" y="18"/>
                  <a:pt x="112" y="18"/>
                  <a:pt x="111" y="17"/>
                </a:cubicBezTo>
                <a:cubicBezTo>
                  <a:pt x="110" y="17"/>
                  <a:pt x="108" y="19"/>
                  <a:pt x="108" y="16"/>
                </a:cubicBezTo>
                <a:cubicBezTo>
                  <a:pt x="107" y="17"/>
                  <a:pt x="105" y="17"/>
                  <a:pt x="106" y="18"/>
                </a:cubicBezTo>
                <a:cubicBezTo>
                  <a:pt x="107" y="19"/>
                  <a:pt x="108" y="17"/>
                  <a:pt x="109" y="19"/>
                </a:cubicBezTo>
                <a:cubicBezTo>
                  <a:pt x="107" y="17"/>
                  <a:pt x="106" y="19"/>
                  <a:pt x="105" y="20"/>
                </a:cubicBezTo>
                <a:cubicBezTo>
                  <a:pt x="105" y="19"/>
                  <a:pt x="105" y="19"/>
                  <a:pt x="105" y="19"/>
                </a:cubicBezTo>
                <a:cubicBezTo>
                  <a:pt x="105" y="19"/>
                  <a:pt x="103" y="19"/>
                  <a:pt x="103" y="20"/>
                </a:cubicBezTo>
                <a:cubicBezTo>
                  <a:pt x="103" y="19"/>
                  <a:pt x="103" y="19"/>
                  <a:pt x="103" y="19"/>
                </a:cubicBezTo>
                <a:cubicBezTo>
                  <a:pt x="102" y="20"/>
                  <a:pt x="102" y="20"/>
                  <a:pt x="102" y="20"/>
                </a:cubicBezTo>
                <a:cubicBezTo>
                  <a:pt x="100" y="20"/>
                  <a:pt x="101" y="18"/>
                  <a:pt x="99" y="18"/>
                </a:cubicBezTo>
                <a:cubicBezTo>
                  <a:pt x="101" y="17"/>
                  <a:pt x="101" y="17"/>
                  <a:pt x="101" y="17"/>
                </a:cubicBezTo>
                <a:cubicBezTo>
                  <a:pt x="101" y="17"/>
                  <a:pt x="100" y="16"/>
                  <a:pt x="99" y="16"/>
                </a:cubicBezTo>
                <a:cubicBezTo>
                  <a:pt x="98" y="18"/>
                  <a:pt x="97" y="19"/>
                  <a:pt x="97" y="20"/>
                </a:cubicBezTo>
                <a:cubicBezTo>
                  <a:pt x="96" y="20"/>
                  <a:pt x="97" y="19"/>
                  <a:pt x="95" y="20"/>
                </a:cubicBezTo>
                <a:cubicBezTo>
                  <a:pt x="97" y="18"/>
                  <a:pt x="97" y="18"/>
                  <a:pt x="97" y="18"/>
                </a:cubicBezTo>
                <a:cubicBezTo>
                  <a:pt x="97" y="18"/>
                  <a:pt x="96" y="16"/>
                  <a:pt x="94" y="16"/>
                </a:cubicBezTo>
                <a:cubicBezTo>
                  <a:pt x="93" y="17"/>
                  <a:pt x="91" y="18"/>
                  <a:pt x="93" y="19"/>
                </a:cubicBezTo>
                <a:cubicBezTo>
                  <a:pt x="92" y="19"/>
                  <a:pt x="91" y="18"/>
                  <a:pt x="92" y="18"/>
                </a:cubicBezTo>
                <a:cubicBezTo>
                  <a:pt x="90" y="18"/>
                  <a:pt x="92" y="19"/>
                  <a:pt x="90" y="19"/>
                </a:cubicBezTo>
                <a:cubicBezTo>
                  <a:pt x="90" y="19"/>
                  <a:pt x="87" y="18"/>
                  <a:pt x="86" y="16"/>
                </a:cubicBezTo>
                <a:cubicBezTo>
                  <a:pt x="88" y="15"/>
                  <a:pt x="88" y="15"/>
                  <a:pt x="88" y="15"/>
                </a:cubicBezTo>
                <a:cubicBezTo>
                  <a:pt x="87" y="15"/>
                  <a:pt x="87" y="15"/>
                  <a:pt x="87" y="15"/>
                </a:cubicBezTo>
                <a:cubicBezTo>
                  <a:pt x="88" y="13"/>
                  <a:pt x="86" y="13"/>
                  <a:pt x="87" y="12"/>
                </a:cubicBezTo>
                <a:cubicBezTo>
                  <a:pt x="86" y="12"/>
                  <a:pt x="85" y="12"/>
                  <a:pt x="84" y="12"/>
                </a:cubicBezTo>
                <a:cubicBezTo>
                  <a:pt x="87" y="15"/>
                  <a:pt x="82" y="16"/>
                  <a:pt x="82" y="18"/>
                </a:cubicBezTo>
                <a:cubicBezTo>
                  <a:pt x="79" y="19"/>
                  <a:pt x="81" y="13"/>
                  <a:pt x="77" y="16"/>
                </a:cubicBezTo>
                <a:cubicBezTo>
                  <a:pt x="78" y="17"/>
                  <a:pt x="76" y="19"/>
                  <a:pt x="78" y="18"/>
                </a:cubicBezTo>
                <a:cubicBezTo>
                  <a:pt x="76" y="18"/>
                  <a:pt x="77" y="20"/>
                  <a:pt x="74" y="19"/>
                </a:cubicBezTo>
                <a:cubicBezTo>
                  <a:pt x="76" y="18"/>
                  <a:pt x="73" y="17"/>
                  <a:pt x="75" y="15"/>
                </a:cubicBezTo>
                <a:cubicBezTo>
                  <a:pt x="75" y="16"/>
                  <a:pt x="76" y="16"/>
                  <a:pt x="77" y="16"/>
                </a:cubicBezTo>
                <a:cubicBezTo>
                  <a:pt x="76" y="15"/>
                  <a:pt x="77" y="13"/>
                  <a:pt x="75" y="13"/>
                </a:cubicBezTo>
                <a:cubicBezTo>
                  <a:pt x="74" y="14"/>
                  <a:pt x="72" y="14"/>
                  <a:pt x="72" y="15"/>
                </a:cubicBezTo>
                <a:cubicBezTo>
                  <a:pt x="72" y="16"/>
                  <a:pt x="74" y="15"/>
                  <a:pt x="73" y="16"/>
                </a:cubicBezTo>
                <a:cubicBezTo>
                  <a:pt x="71" y="17"/>
                  <a:pt x="71" y="15"/>
                  <a:pt x="70" y="17"/>
                </a:cubicBezTo>
                <a:cubicBezTo>
                  <a:pt x="71" y="17"/>
                  <a:pt x="71" y="18"/>
                  <a:pt x="71" y="19"/>
                </a:cubicBezTo>
                <a:cubicBezTo>
                  <a:pt x="70" y="20"/>
                  <a:pt x="70" y="20"/>
                  <a:pt x="70" y="20"/>
                </a:cubicBezTo>
                <a:cubicBezTo>
                  <a:pt x="70" y="19"/>
                  <a:pt x="70" y="19"/>
                  <a:pt x="70" y="19"/>
                </a:cubicBezTo>
                <a:cubicBezTo>
                  <a:pt x="67" y="18"/>
                  <a:pt x="69" y="20"/>
                  <a:pt x="66" y="20"/>
                </a:cubicBezTo>
                <a:cubicBezTo>
                  <a:pt x="65" y="18"/>
                  <a:pt x="65" y="18"/>
                  <a:pt x="65" y="18"/>
                </a:cubicBezTo>
                <a:cubicBezTo>
                  <a:pt x="66" y="17"/>
                  <a:pt x="69" y="19"/>
                  <a:pt x="69" y="16"/>
                </a:cubicBezTo>
                <a:cubicBezTo>
                  <a:pt x="67" y="16"/>
                  <a:pt x="66" y="18"/>
                  <a:pt x="64" y="17"/>
                </a:cubicBezTo>
                <a:cubicBezTo>
                  <a:pt x="66" y="16"/>
                  <a:pt x="66" y="16"/>
                  <a:pt x="66" y="16"/>
                </a:cubicBezTo>
                <a:cubicBezTo>
                  <a:pt x="65" y="16"/>
                  <a:pt x="65" y="13"/>
                  <a:pt x="62" y="15"/>
                </a:cubicBezTo>
                <a:cubicBezTo>
                  <a:pt x="61" y="16"/>
                  <a:pt x="62" y="16"/>
                  <a:pt x="61" y="17"/>
                </a:cubicBezTo>
                <a:cubicBezTo>
                  <a:pt x="59" y="17"/>
                  <a:pt x="58" y="18"/>
                  <a:pt x="56" y="18"/>
                </a:cubicBezTo>
                <a:cubicBezTo>
                  <a:pt x="56" y="16"/>
                  <a:pt x="52" y="18"/>
                  <a:pt x="55" y="16"/>
                </a:cubicBezTo>
                <a:cubicBezTo>
                  <a:pt x="55" y="17"/>
                  <a:pt x="60" y="17"/>
                  <a:pt x="61" y="15"/>
                </a:cubicBezTo>
                <a:cubicBezTo>
                  <a:pt x="60" y="13"/>
                  <a:pt x="63" y="16"/>
                  <a:pt x="64" y="13"/>
                </a:cubicBezTo>
                <a:cubicBezTo>
                  <a:pt x="61" y="13"/>
                  <a:pt x="62" y="11"/>
                  <a:pt x="61" y="10"/>
                </a:cubicBezTo>
                <a:cubicBezTo>
                  <a:pt x="61" y="10"/>
                  <a:pt x="60" y="10"/>
                  <a:pt x="60" y="11"/>
                </a:cubicBezTo>
                <a:cubicBezTo>
                  <a:pt x="59" y="12"/>
                  <a:pt x="60" y="12"/>
                  <a:pt x="60" y="13"/>
                </a:cubicBezTo>
                <a:cubicBezTo>
                  <a:pt x="57" y="13"/>
                  <a:pt x="55" y="13"/>
                  <a:pt x="53" y="15"/>
                </a:cubicBezTo>
                <a:cubicBezTo>
                  <a:pt x="53" y="14"/>
                  <a:pt x="53" y="13"/>
                  <a:pt x="54" y="13"/>
                </a:cubicBezTo>
                <a:cubicBezTo>
                  <a:pt x="51" y="13"/>
                  <a:pt x="48" y="13"/>
                  <a:pt x="45" y="12"/>
                </a:cubicBezTo>
                <a:cubicBezTo>
                  <a:pt x="46" y="14"/>
                  <a:pt x="41" y="13"/>
                  <a:pt x="43" y="15"/>
                </a:cubicBezTo>
                <a:cubicBezTo>
                  <a:pt x="44" y="15"/>
                  <a:pt x="45" y="17"/>
                  <a:pt x="45" y="18"/>
                </a:cubicBezTo>
                <a:cubicBezTo>
                  <a:pt x="44" y="17"/>
                  <a:pt x="45" y="17"/>
                  <a:pt x="44" y="16"/>
                </a:cubicBezTo>
                <a:cubicBezTo>
                  <a:pt x="43" y="17"/>
                  <a:pt x="42" y="14"/>
                  <a:pt x="41" y="16"/>
                </a:cubicBezTo>
                <a:cubicBezTo>
                  <a:pt x="44" y="15"/>
                  <a:pt x="42" y="13"/>
                  <a:pt x="42" y="12"/>
                </a:cubicBezTo>
                <a:cubicBezTo>
                  <a:pt x="40" y="13"/>
                  <a:pt x="42" y="11"/>
                  <a:pt x="40" y="11"/>
                </a:cubicBezTo>
                <a:cubicBezTo>
                  <a:pt x="38" y="11"/>
                  <a:pt x="36" y="12"/>
                  <a:pt x="33" y="12"/>
                </a:cubicBezTo>
                <a:cubicBezTo>
                  <a:pt x="31" y="11"/>
                  <a:pt x="26" y="12"/>
                  <a:pt x="24" y="12"/>
                </a:cubicBezTo>
                <a:cubicBezTo>
                  <a:pt x="22" y="11"/>
                  <a:pt x="23" y="10"/>
                  <a:pt x="22" y="9"/>
                </a:cubicBezTo>
                <a:cubicBezTo>
                  <a:pt x="20" y="9"/>
                  <a:pt x="23" y="11"/>
                  <a:pt x="20" y="10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10"/>
                  <a:pt x="16" y="9"/>
                  <a:pt x="15" y="11"/>
                </a:cubicBezTo>
                <a:cubicBezTo>
                  <a:pt x="16" y="9"/>
                  <a:pt x="16" y="9"/>
                  <a:pt x="16" y="9"/>
                </a:cubicBezTo>
                <a:cubicBezTo>
                  <a:pt x="16" y="9"/>
                  <a:pt x="15" y="9"/>
                  <a:pt x="15" y="10"/>
                </a:cubicBezTo>
                <a:cubicBezTo>
                  <a:pt x="15" y="9"/>
                  <a:pt x="14" y="8"/>
                  <a:pt x="15" y="8"/>
                </a:cubicBezTo>
                <a:cubicBezTo>
                  <a:pt x="14" y="7"/>
                  <a:pt x="12" y="8"/>
                  <a:pt x="10" y="8"/>
                </a:cubicBezTo>
                <a:cubicBezTo>
                  <a:pt x="11" y="9"/>
                  <a:pt x="11" y="9"/>
                  <a:pt x="11" y="9"/>
                </a:cubicBezTo>
                <a:cubicBezTo>
                  <a:pt x="8" y="10"/>
                  <a:pt x="6" y="9"/>
                  <a:pt x="4" y="9"/>
                </a:cubicBezTo>
                <a:cubicBezTo>
                  <a:pt x="4" y="8"/>
                  <a:pt x="4" y="8"/>
                  <a:pt x="4" y="8"/>
                </a:cubicBezTo>
                <a:cubicBezTo>
                  <a:pt x="2" y="9"/>
                  <a:pt x="2" y="9"/>
                  <a:pt x="2" y="9"/>
                </a:cubicBezTo>
                <a:cubicBezTo>
                  <a:pt x="2" y="8"/>
                  <a:pt x="1" y="7"/>
                  <a:pt x="0" y="8"/>
                </a:cubicBezTo>
                <a:cubicBezTo>
                  <a:pt x="4" y="5"/>
                  <a:pt x="4" y="5"/>
                  <a:pt x="4" y="5"/>
                </a:cubicBezTo>
                <a:cubicBezTo>
                  <a:pt x="6" y="6"/>
                  <a:pt x="3" y="6"/>
                  <a:pt x="4" y="8"/>
                </a:cubicBezTo>
                <a:cubicBezTo>
                  <a:pt x="4" y="9"/>
                  <a:pt x="7" y="8"/>
                  <a:pt x="8" y="7"/>
                </a:cubicBezTo>
                <a:cubicBezTo>
                  <a:pt x="7" y="7"/>
                  <a:pt x="6" y="7"/>
                  <a:pt x="6" y="8"/>
                </a:cubicBezTo>
                <a:cubicBezTo>
                  <a:pt x="5" y="6"/>
                  <a:pt x="7" y="6"/>
                  <a:pt x="8" y="5"/>
                </a:cubicBezTo>
                <a:cubicBezTo>
                  <a:pt x="7" y="5"/>
                  <a:pt x="6" y="5"/>
                  <a:pt x="6" y="5"/>
                </a:cubicBezTo>
                <a:cubicBezTo>
                  <a:pt x="7" y="4"/>
                  <a:pt x="8" y="4"/>
                  <a:pt x="10" y="4"/>
                </a:cubicBezTo>
                <a:cubicBezTo>
                  <a:pt x="9" y="5"/>
                  <a:pt x="11" y="5"/>
                  <a:pt x="10" y="6"/>
                </a:cubicBezTo>
                <a:cubicBezTo>
                  <a:pt x="10" y="4"/>
                  <a:pt x="12" y="4"/>
                  <a:pt x="14" y="4"/>
                </a:cubicBezTo>
                <a:cubicBezTo>
                  <a:pt x="16" y="6"/>
                  <a:pt x="18" y="4"/>
                  <a:pt x="20" y="4"/>
                </a:cubicBezTo>
                <a:cubicBezTo>
                  <a:pt x="19" y="5"/>
                  <a:pt x="18" y="7"/>
                  <a:pt x="17" y="7"/>
                </a:cubicBezTo>
                <a:cubicBezTo>
                  <a:pt x="18" y="8"/>
                  <a:pt x="18" y="7"/>
                  <a:pt x="20" y="8"/>
                </a:cubicBezTo>
                <a:cubicBezTo>
                  <a:pt x="21" y="7"/>
                  <a:pt x="21" y="5"/>
                  <a:pt x="23" y="5"/>
                </a:cubicBezTo>
                <a:cubicBezTo>
                  <a:pt x="23" y="6"/>
                  <a:pt x="23" y="6"/>
                  <a:pt x="23" y="6"/>
                </a:cubicBezTo>
                <a:cubicBezTo>
                  <a:pt x="25" y="5"/>
                  <a:pt x="25" y="4"/>
                  <a:pt x="27" y="4"/>
                </a:cubicBezTo>
                <a:cubicBezTo>
                  <a:pt x="31" y="5"/>
                  <a:pt x="35" y="5"/>
                  <a:pt x="38" y="5"/>
                </a:cubicBezTo>
                <a:cubicBezTo>
                  <a:pt x="38" y="6"/>
                  <a:pt x="38" y="6"/>
                  <a:pt x="38" y="6"/>
                </a:cubicBezTo>
                <a:cubicBezTo>
                  <a:pt x="40" y="4"/>
                  <a:pt x="44" y="5"/>
                  <a:pt x="46" y="4"/>
                </a:cubicBezTo>
                <a:cubicBezTo>
                  <a:pt x="50" y="5"/>
                  <a:pt x="55" y="3"/>
                  <a:pt x="57" y="5"/>
                </a:cubicBezTo>
                <a:cubicBezTo>
                  <a:pt x="63" y="4"/>
                  <a:pt x="69" y="4"/>
                  <a:pt x="76" y="4"/>
                </a:cubicBezTo>
                <a:cubicBezTo>
                  <a:pt x="75" y="6"/>
                  <a:pt x="75" y="6"/>
                  <a:pt x="75" y="6"/>
                </a:cubicBezTo>
                <a:cubicBezTo>
                  <a:pt x="76" y="5"/>
                  <a:pt x="76" y="7"/>
                  <a:pt x="77" y="7"/>
                </a:cubicBezTo>
                <a:cubicBezTo>
                  <a:pt x="76" y="5"/>
                  <a:pt x="79" y="5"/>
                  <a:pt x="80" y="4"/>
                </a:cubicBezTo>
                <a:cubicBezTo>
                  <a:pt x="83" y="5"/>
                  <a:pt x="87" y="4"/>
                  <a:pt x="89" y="3"/>
                </a:cubicBezTo>
                <a:cubicBezTo>
                  <a:pt x="90" y="4"/>
                  <a:pt x="90" y="4"/>
                  <a:pt x="90" y="4"/>
                </a:cubicBezTo>
                <a:cubicBezTo>
                  <a:pt x="92" y="2"/>
                  <a:pt x="96" y="4"/>
                  <a:pt x="99" y="4"/>
                </a:cubicBezTo>
                <a:cubicBezTo>
                  <a:pt x="100" y="5"/>
                  <a:pt x="100" y="6"/>
                  <a:pt x="101" y="6"/>
                </a:cubicBezTo>
                <a:cubicBezTo>
                  <a:pt x="103" y="4"/>
                  <a:pt x="104" y="4"/>
                  <a:pt x="107" y="3"/>
                </a:cubicBezTo>
                <a:cubicBezTo>
                  <a:pt x="109" y="3"/>
                  <a:pt x="112" y="4"/>
                  <a:pt x="114" y="4"/>
                </a:cubicBezTo>
                <a:cubicBezTo>
                  <a:pt x="122" y="2"/>
                  <a:pt x="130" y="4"/>
                  <a:pt x="137" y="2"/>
                </a:cubicBezTo>
                <a:cubicBezTo>
                  <a:pt x="138" y="3"/>
                  <a:pt x="138" y="3"/>
                  <a:pt x="138" y="3"/>
                </a:cubicBezTo>
                <a:cubicBezTo>
                  <a:pt x="146" y="1"/>
                  <a:pt x="155" y="3"/>
                  <a:pt x="162" y="2"/>
                </a:cubicBezTo>
                <a:cubicBezTo>
                  <a:pt x="161" y="4"/>
                  <a:pt x="161" y="4"/>
                  <a:pt x="161" y="4"/>
                </a:cubicBezTo>
                <a:cubicBezTo>
                  <a:pt x="163" y="5"/>
                  <a:pt x="166" y="4"/>
                  <a:pt x="165" y="2"/>
                </a:cubicBezTo>
                <a:cubicBezTo>
                  <a:pt x="167" y="3"/>
                  <a:pt x="170" y="1"/>
                  <a:pt x="172" y="3"/>
                </a:cubicBezTo>
                <a:cubicBezTo>
                  <a:pt x="174" y="4"/>
                  <a:pt x="174" y="2"/>
                  <a:pt x="176" y="2"/>
                </a:cubicBezTo>
                <a:cubicBezTo>
                  <a:pt x="180" y="3"/>
                  <a:pt x="182" y="3"/>
                  <a:pt x="186" y="2"/>
                </a:cubicBezTo>
                <a:cubicBezTo>
                  <a:pt x="185" y="2"/>
                  <a:pt x="185" y="2"/>
                  <a:pt x="185" y="2"/>
                </a:cubicBezTo>
                <a:cubicBezTo>
                  <a:pt x="184" y="3"/>
                  <a:pt x="184" y="3"/>
                  <a:pt x="185" y="4"/>
                </a:cubicBezTo>
                <a:cubicBezTo>
                  <a:pt x="187" y="3"/>
                  <a:pt x="190" y="4"/>
                  <a:pt x="189" y="2"/>
                </a:cubicBezTo>
                <a:cubicBezTo>
                  <a:pt x="193" y="3"/>
                  <a:pt x="199" y="1"/>
                  <a:pt x="203" y="3"/>
                </a:cubicBezTo>
                <a:cubicBezTo>
                  <a:pt x="203" y="2"/>
                  <a:pt x="204" y="2"/>
                  <a:pt x="204" y="1"/>
                </a:cubicBezTo>
                <a:cubicBezTo>
                  <a:pt x="208" y="1"/>
                  <a:pt x="212" y="3"/>
                  <a:pt x="215" y="2"/>
                </a:cubicBezTo>
                <a:cubicBezTo>
                  <a:pt x="215" y="2"/>
                  <a:pt x="214" y="3"/>
                  <a:pt x="215" y="3"/>
                </a:cubicBezTo>
                <a:cubicBezTo>
                  <a:pt x="216" y="3"/>
                  <a:pt x="215" y="2"/>
                  <a:pt x="216" y="2"/>
                </a:cubicBezTo>
                <a:cubicBezTo>
                  <a:pt x="222" y="0"/>
                  <a:pt x="229" y="3"/>
                  <a:pt x="234" y="3"/>
                </a:cubicBezTo>
                <a:cubicBezTo>
                  <a:pt x="244" y="2"/>
                  <a:pt x="254" y="3"/>
                  <a:pt x="263" y="3"/>
                </a:cubicBezTo>
                <a:cubicBezTo>
                  <a:pt x="263" y="3"/>
                  <a:pt x="263" y="3"/>
                  <a:pt x="263" y="3"/>
                </a:cubicBezTo>
                <a:cubicBezTo>
                  <a:pt x="266" y="1"/>
                  <a:pt x="270" y="5"/>
                  <a:pt x="273" y="2"/>
                </a:cubicBezTo>
                <a:cubicBezTo>
                  <a:pt x="274" y="3"/>
                  <a:pt x="276" y="2"/>
                  <a:pt x="275" y="3"/>
                </a:cubicBezTo>
                <a:cubicBezTo>
                  <a:pt x="278" y="2"/>
                  <a:pt x="282" y="5"/>
                  <a:pt x="286" y="3"/>
                </a:cubicBezTo>
                <a:cubicBezTo>
                  <a:pt x="285" y="3"/>
                  <a:pt x="285" y="3"/>
                  <a:pt x="285" y="3"/>
                </a:cubicBezTo>
                <a:cubicBezTo>
                  <a:pt x="288" y="5"/>
                  <a:pt x="292" y="3"/>
                  <a:pt x="295" y="4"/>
                </a:cubicBezTo>
                <a:cubicBezTo>
                  <a:pt x="295" y="4"/>
                  <a:pt x="294" y="5"/>
                  <a:pt x="294" y="5"/>
                </a:cubicBezTo>
                <a:cubicBezTo>
                  <a:pt x="296" y="6"/>
                  <a:pt x="298" y="3"/>
                  <a:pt x="298" y="5"/>
                </a:cubicBezTo>
                <a:cubicBezTo>
                  <a:pt x="299" y="5"/>
                  <a:pt x="299" y="4"/>
                  <a:pt x="299" y="4"/>
                </a:cubicBezTo>
                <a:cubicBezTo>
                  <a:pt x="307" y="5"/>
                  <a:pt x="316" y="4"/>
                  <a:pt x="325" y="3"/>
                </a:cubicBezTo>
                <a:cubicBezTo>
                  <a:pt x="331" y="5"/>
                  <a:pt x="325" y="8"/>
                  <a:pt x="330" y="6"/>
                </a:cubicBezTo>
                <a:cubicBezTo>
                  <a:pt x="330" y="6"/>
                  <a:pt x="330" y="5"/>
                  <a:pt x="330" y="5"/>
                </a:cubicBezTo>
                <a:cubicBezTo>
                  <a:pt x="332" y="5"/>
                  <a:pt x="333" y="8"/>
                  <a:pt x="334" y="7"/>
                </a:cubicBezTo>
                <a:cubicBezTo>
                  <a:pt x="334" y="5"/>
                  <a:pt x="335" y="6"/>
                  <a:pt x="335" y="5"/>
                </a:cubicBezTo>
                <a:cubicBezTo>
                  <a:pt x="339" y="6"/>
                  <a:pt x="340" y="8"/>
                  <a:pt x="343" y="7"/>
                </a:cubicBezTo>
                <a:cubicBezTo>
                  <a:pt x="343" y="7"/>
                  <a:pt x="343" y="7"/>
                  <a:pt x="343" y="7"/>
                </a:cubicBezTo>
                <a:cubicBezTo>
                  <a:pt x="346" y="5"/>
                  <a:pt x="350" y="6"/>
                  <a:pt x="353" y="4"/>
                </a:cubicBezTo>
                <a:cubicBezTo>
                  <a:pt x="373" y="4"/>
                  <a:pt x="392" y="3"/>
                  <a:pt x="411" y="3"/>
                </a:cubicBezTo>
                <a:cubicBezTo>
                  <a:pt x="429" y="3"/>
                  <a:pt x="448" y="3"/>
                  <a:pt x="467" y="4"/>
                </a:cubicBezTo>
                <a:cubicBezTo>
                  <a:pt x="471" y="7"/>
                  <a:pt x="472" y="6"/>
                  <a:pt x="476" y="6"/>
                </a:cubicBezTo>
                <a:cubicBezTo>
                  <a:pt x="476" y="6"/>
                  <a:pt x="476" y="6"/>
                  <a:pt x="476" y="6"/>
                </a:cubicBezTo>
                <a:cubicBezTo>
                  <a:pt x="477" y="5"/>
                  <a:pt x="480" y="6"/>
                  <a:pt x="480" y="5"/>
                </a:cubicBezTo>
                <a:cubicBezTo>
                  <a:pt x="487" y="5"/>
                  <a:pt x="494" y="5"/>
                  <a:pt x="501" y="5"/>
                </a:cubicBezTo>
                <a:cubicBezTo>
                  <a:pt x="500" y="5"/>
                  <a:pt x="499" y="7"/>
                  <a:pt x="501" y="7"/>
                </a:cubicBezTo>
                <a:cubicBezTo>
                  <a:pt x="502" y="5"/>
                  <a:pt x="502" y="5"/>
                  <a:pt x="502" y="5"/>
                </a:cubicBezTo>
                <a:cubicBezTo>
                  <a:pt x="502" y="6"/>
                  <a:pt x="502" y="6"/>
                  <a:pt x="502" y="6"/>
                </a:cubicBezTo>
                <a:cubicBezTo>
                  <a:pt x="503" y="6"/>
                  <a:pt x="504" y="5"/>
                  <a:pt x="503" y="4"/>
                </a:cubicBezTo>
                <a:cubicBezTo>
                  <a:pt x="522" y="3"/>
                  <a:pt x="539" y="7"/>
                  <a:pt x="557" y="7"/>
                </a:cubicBezTo>
                <a:cubicBezTo>
                  <a:pt x="562" y="8"/>
                  <a:pt x="568" y="8"/>
                  <a:pt x="572" y="7"/>
                </a:cubicBezTo>
                <a:cubicBezTo>
                  <a:pt x="586" y="10"/>
                  <a:pt x="598" y="13"/>
                  <a:pt x="613" y="12"/>
                </a:cubicBezTo>
                <a:cubicBezTo>
                  <a:pt x="613" y="12"/>
                  <a:pt x="610" y="17"/>
                  <a:pt x="604" y="17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1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Setting: RWJF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553406" y="1533025"/>
            <a:ext cx="2104194" cy="1597590"/>
            <a:chOff x="762000" y="2362200"/>
            <a:chExt cx="2104194" cy="1597590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762000" y="2362200"/>
              <a:ext cx="2104194" cy="1597590"/>
            </a:xfrm>
            <a:custGeom>
              <a:avLst/>
              <a:gdLst/>
              <a:ahLst/>
              <a:cxnLst>
                <a:cxn ang="0">
                  <a:pos x="417" y="2"/>
                </a:cxn>
                <a:cxn ang="0">
                  <a:pos x="482" y="11"/>
                </a:cxn>
                <a:cxn ang="0">
                  <a:pos x="602" y="67"/>
                </a:cxn>
                <a:cxn ang="0">
                  <a:pos x="638" y="97"/>
                </a:cxn>
                <a:cxn ang="0">
                  <a:pos x="721" y="216"/>
                </a:cxn>
                <a:cxn ang="0">
                  <a:pos x="738" y="260"/>
                </a:cxn>
                <a:cxn ang="0">
                  <a:pos x="754" y="339"/>
                </a:cxn>
                <a:cxn ang="0">
                  <a:pos x="750" y="407"/>
                </a:cxn>
                <a:cxn ang="0">
                  <a:pos x="740" y="445"/>
                </a:cxn>
                <a:cxn ang="0">
                  <a:pos x="730" y="477"/>
                </a:cxn>
                <a:cxn ang="0">
                  <a:pos x="691" y="546"/>
                </a:cxn>
                <a:cxn ang="0">
                  <a:pos x="660" y="579"/>
                </a:cxn>
                <a:cxn ang="0">
                  <a:pos x="623" y="610"/>
                </a:cxn>
                <a:cxn ang="0">
                  <a:pos x="571" y="638"/>
                </a:cxn>
                <a:cxn ang="0">
                  <a:pos x="507" y="661"/>
                </a:cxn>
                <a:cxn ang="0">
                  <a:pos x="426" y="673"/>
                </a:cxn>
                <a:cxn ang="0">
                  <a:pos x="392" y="675"/>
                </a:cxn>
                <a:cxn ang="0">
                  <a:pos x="358" y="671"/>
                </a:cxn>
                <a:cxn ang="0">
                  <a:pos x="329" y="669"/>
                </a:cxn>
                <a:cxn ang="0">
                  <a:pos x="316" y="667"/>
                </a:cxn>
                <a:cxn ang="0">
                  <a:pos x="278" y="659"/>
                </a:cxn>
                <a:cxn ang="0">
                  <a:pos x="173" y="615"/>
                </a:cxn>
                <a:cxn ang="0">
                  <a:pos x="136" y="590"/>
                </a:cxn>
                <a:cxn ang="0">
                  <a:pos x="106" y="565"/>
                </a:cxn>
                <a:cxn ang="0">
                  <a:pos x="46" y="491"/>
                </a:cxn>
                <a:cxn ang="0">
                  <a:pos x="39" y="471"/>
                </a:cxn>
                <a:cxn ang="0">
                  <a:pos x="22" y="442"/>
                </a:cxn>
                <a:cxn ang="0">
                  <a:pos x="9" y="416"/>
                </a:cxn>
                <a:cxn ang="0">
                  <a:pos x="2" y="371"/>
                </a:cxn>
                <a:cxn ang="0">
                  <a:pos x="0" y="357"/>
                </a:cxn>
                <a:cxn ang="0">
                  <a:pos x="3" y="337"/>
                </a:cxn>
                <a:cxn ang="0">
                  <a:pos x="13" y="305"/>
                </a:cxn>
                <a:cxn ang="0">
                  <a:pos x="26" y="269"/>
                </a:cxn>
                <a:cxn ang="0">
                  <a:pos x="37" y="255"/>
                </a:cxn>
                <a:cxn ang="0">
                  <a:pos x="56" y="230"/>
                </a:cxn>
                <a:cxn ang="0">
                  <a:pos x="83" y="207"/>
                </a:cxn>
                <a:cxn ang="0">
                  <a:pos x="73" y="220"/>
                </a:cxn>
                <a:cxn ang="0">
                  <a:pos x="119" y="184"/>
                </a:cxn>
                <a:cxn ang="0">
                  <a:pos x="196" y="152"/>
                </a:cxn>
                <a:cxn ang="0">
                  <a:pos x="220" y="144"/>
                </a:cxn>
                <a:cxn ang="0">
                  <a:pos x="272" y="127"/>
                </a:cxn>
                <a:cxn ang="0">
                  <a:pos x="251" y="136"/>
                </a:cxn>
                <a:cxn ang="0">
                  <a:pos x="203" y="151"/>
                </a:cxn>
                <a:cxn ang="0">
                  <a:pos x="119" y="197"/>
                </a:cxn>
                <a:cxn ang="0">
                  <a:pos x="22" y="312"/>
                </a:cxn>
                <a:cxn ang="0">
                  <a:pos x="51" y="476"/>
                </a:cxn>
                <a:cxn ang="0">
                  <a:pos x="142" y="578"/>
                </a:cxn>
                <a:cxn ang="0">
                  <a:pos x="230" y="628"/>
                </a:cxn>
                <a:cxn ang="0">
                  <a:pos x="438" y="660"/>
                </a:cxn>
                <a:cxn ang="0">
                  <a:pos x="547" y="637"/>
                </a:cxn>
                <a:cxn ang="0">
                  <a:pos x="668" y="558"/>
                </a:cxn>
                <a:cxn ang="0">
                  <a:pos x="652" y="128"/>
                </a:cxn>
                <a:cxn ang="0">
                  <a:pos x="554" y="49"/>
                </a:cxn>
                <a:cxn ang="0">
                  <a:pos x="206" y="68"/>
                </a:cxn>
              </a:cxnLst>
              <a:rect l="0" t="0" r="r" b="b"/>
              <a:pathLst>
                <a:path w="754" h="676">
                  <a:moveTo>
                    <a:pt x="206" y="68"/>
                  </a:moveTo>
                  <a:cubicBezTo>
                    <a:pt x="227" y="50"/>
                    <a:pt x="259" y="36"/>
                    <a:pt x="286" y="23"/>
                  </a:cubicBezTo>
                  <a:cubicBezTo>
                    <a:pt x="289" y="22"/>
                    <a:pt x="286" y="25"/>
                    <a:pt x="293" y="22"/>
                  </a:cubicBezTo>
                  <a:cubicBezTo>
                    <a:pt x="318" y="9"/>
                    <a:pt x="363" y="0"/>
                    <a:pt x="397" y="2"/>
                  </a:cubicBezTo>
                  <a:cubicBezTo>
                    <a:pt x="395" y="3"/>
                    <a:pt x="395" y="3"/>
                    <a:pt x="395" y="3"/>
                  </a:cubicBezTo>
                  <a:cubicBezTo>
                    <a:pt x="402" y="3"/>
                    <a:pt x="410" y="1"/>
                    <a:pt x="417" y="2"/>
                  </a:cubicBezTo>
                  <a:cubicBezTo>
                    <a:pt x="417" y="2"/>
                    <a:pt x="414" y="2"/>
                    <a:pt x="416" y="3"/>
                  </a:cubicBezTo>
                  <a:cubicBezTo>
                    <a:pt x="418" y="2"/>
                    <a:pt x="429" y="3"/>
                    <a:pt x="432" y="2"/>
                  </a:cubicBezTo>
                  <a:cubicBezTo>
                    <a:pt x="434" y="3"/>
                    <a:pt x="434" y="4"/>
                    <a:pt x="437" y="5"/>
                  </a:cubicBezTo>
                  <a:cubicBezTo>
                    <a:pt x="441" y="4"/>
                    <a:pt x="441" y="4"/>
                    <a:pt x="441" y="4"/>
                  </a:cubicBezTo>
                  <a:cubicBezTo>
                    <a:pt x="453" y="2"/>
                    <a:pt x="468" y="8"/>
                    <a:pt x="483" y="10"/>
                  </a:cubicBezTo>
                  <a:cubicBezTo>
                    <a:pt x="482" y="10"/>
                    <a:pt x="481" y="10"/>
                    <a:pt x="482" y="11"/>
                  </a:cubicBezTo>
                  <a:cubicBezTo>
                    <a:pt x="506" y="15"/>
                    <a:pt x="534" y="27"/>
                    <a:pt x="558" y="40"/>
                  </a:cubicBezTo>
                  <a:cubicBezTo>
                    <a:pt x="557" y="40"/>
                    <a:pt x="556" y="40"/>
                    <a:pt x="557" y="41"/>
                  </a:cubicBezTo>
                  <a:cubicBezTo>
                    <a:pt x="559" y="40"/>
                    <a:pt x="566" y="44"/>
                    <a:pt x="572" y="48"/>
                  </a:cubicBezTo>
                  <a:cubicBezTo>
                    <a:pt x="574" y="51"/>
                    <a:pt x="584" y="54"/>
                    <a:pt x="591" y="59"/>
                  </a:cubicBezTo>
                  <a:cubicBezTo>
                    <a:pt x="590" y="59"/>
                    <a:pt x="590" y="59"/>
                    <a:pt x="590" y="59"/>
                  </a:cubicBezTo>
                  <a:cubicBezTo>
                    <a:pt x="596" y="61"/>
                    <a:pt x="597" y="65"/>
                    <a:pt x="602" y="67"/>
                  </a:cubicBezTo>
                  <a:cubicBezTo>
                    <a:pt x="605" y="70"/>
                    <a:pt x="605" y="70"/>
                    <a:pt x="605" y="70"/>
                  </a:cubicBezTo>
                  <a:cubicBezTo>
                    <a:pt x="608" y="70"/>
                    <a:pt x="611" y="76"/>
                    <a:pt x="616" y="79"/>
                  </a:cubicBezTo>
                  <a:cubicBezTo>
                    <a:pt x="616" y="78"/>
                    <a:pt x="616" y="78"/>
                    <a:pt x="616" y="78"/>
                  </a:cubicBezTo>
                  <a:cubicBezTo>
                    <a:pt x="620" y="81"/>
                    <a:pt x="622" y="84"/>
                    <a:pt x="625" y="86"/>
                  </a:cubicBezTo>
                  <a:cubicBezTo>
                    <a:pt x="625" y="87"/>
                    <a:pt x="625" y="87"/>
                    <a:pt x="625" y="87"/>
                  </a:cubicBezTo>
                  <a:cubicBezTo>
                    <a:pt x="634" y="93"/>
                    <a:pt x="637" y="99"/>
                    <a:pt x="638" y="97"/>
                  </a:cubicBezTo>
                  <a:cubicBezTo>
                    <a:pt x="640" y="101"/>
                    <a:pt x="630" y="91"/>
                    <a:pt x="634" y="96"/>
                  </a:cubicBezTo>
                  <a:cubicBezTo>
                    <a:pt x="660" y="119"/>
                    <a:pt x="684" y="147"/>
                    <a:pt x="702" y="178"/>
                  </a:cubicBezTo>
                  <a:cubicBezTo>
                    <a:pt x="703" y="182"/>
                    <a:pt x="704" y="184"/>
                    <a:pt x="704" y="185"/>
                  </a:cubicBezTo>
                  <a:cubicBezTo>
                    <a:pt x="706" y="188"/>
                    <a:pt x="711" y="197"/>
                    <a:pt x="713" y="199"/>
                  </a:cubicBezTo>
                  <a:cubicBezTo>
                    <a:pt x="713" y="198"/>
                    <a:pt x="714" y="201"/>
                    <a:pt x="714" y="203"/>
                  </a:cubicBezTo>
                  <a:cubicBezTo>
                    <a:pt x="717" y="209"/>
                    <a:pt x="719" y="209"/>
                    <a:pt x="721" y="216"/>
                  </a:cubicBezTo>
                  <a:cubicBezTo>
                    <a:pt x="720" y="213"/>
                    <a:pt x="719" y="212"/>
                    <a:pt x="719" y="214"/>
                  </a:cubicBezTo>
                  <a:cubicBezTo>
                    <a:pt x="722" y="218"/>
                    <a:pt x="725" y="226"/>
                    <a:pt x="728" y="233"/>
                  </a:cubicBezTo>
                  <a:cubicBezTo>
                    <a:pt x="728" y="232"/>
                    <a:pt x="727" y="230"/>
                    <a:pt x="727" y="231"/>
                  </a:cubicBezTo>
                  <a:cubicBezTo>
                    <a:pt x="731" y="237"/>
                    <a:pt x="731" y="244"/>
                    <a:pt x="734" y="250"/>
                  </a:cubicBezTo>
                  <a:cubicBezTo>
                    <a:pt x="733" y="248"/>
                    <a:pt x="733" y="248"/>
                    <a:pt x="733" y="248"/>
                  </a:cubicBezTo>
                  <a:cubicBezTo>
                    <a:pt x="735" y="259"/>
                    <a:pt x="736" y="250"/>
                    <a:pt x="738" y="260"/>
                  </a:cubicBezTo>
                  <a:cubicBezTo>
                    <a:pt x="737" y="258"/>
                    <a:pt x="737" y="258"/>
                    <a:pt x="736" y="258"/>
                  </a:cubicBezTo>
                  <a:cubicBezTo>
                    <a:pt x="740" y="266"/>
                    <a:pt x="744" y="280"/>
                    <a:pt x="746" y="289"/>
                  </a:cubicBezTo>
                  <a:cubicBezTo>
                    <a:pt x="746" y="288"/>
                    <a:pt x="746" y="289"/>
                    <a:pt x="746" y="289"/>
                  </a:cubicBezTo>
                  <a:cubicBezTo>
                    <a:pt x="748" y="298"/>
                    <a:pt x="749" y="308"/>
                    <a:pt x="751" y="319"/>
                  </a:cubicBezTo>
                  <a:cubicBezTo>
                    <a:pt x="751" y="322"/>
                    <a:pt x="749" y="318"/>
                    <a:pt x="750" y="328"/>
                  </a:cubicBezTo>
                  <a:cubicBezTo>
                    <a:pt x="752" y="327"/>
                    <a:pt x="752" y="345"/>
                    <a:pt x="754" y="339"/>
                  </a:cubicBezTo>
                  <a:cubicBezTo>
                    <a:pt x="754" y="348"/>
                    <a:pt x="753" y="361"/>
                    <a:pt x="754" y="367"/>
                  </a:cubicBezTo>
                  <a:cubicBezTo>
                    <a:pt x="753" y="363"/>
                    <a:pt x="751" y="371"/>
                    <a:pt x="751" y="364"/>
                  </a:cubicBezTo>
                  <a:cubicBezTo>
                    <a:pt x="750" y="370"/>
                    <a:pt x="750" y="370"/>
                    <a:pt x="750" y="370"/>
                  </a:cubicBezTo>
                  <a:cubicBezTo>
                    <a:pt x="750" y="369"/>
                    <a:pt x="751" y="364"/>
                    <a:pt x="750" y="366"/>
                  </a:cubicBezTo>
                  <a:cubicBezTo>
                    <a:pt x="750" y="369"/>
                    <a:pt x="750" y="380"/>
                    <a:pt x="749" y="383"/>
                  </a:cubicBezTo>
                  <a:cubicBezTo>
                    <a:pt x="750" y="390"/>
                    <a:pt x="751" y="396"/>
                    <a:pt x="750" y="407"/>
                  </a:cubicBezTo>
                  <a:cubicBezTo>
                    <a:pt x="750" y="402"/>
                    <a:pt x="747" y="410"/>
                    <a:pt x="748" y="406"/>
                  </a:cubicBezTo>
                  <a:cubicBezTo>
                    <a:pt x="748" y="422"/>
                    <a:pt x="748" y="422"/>
                    <a:pt x="748" y="422"/>
                  </a:cubicBezTo>
                  <a:cubicBezTo>
                    <a:pt x="748" y="425"/>
                    <a:pt x="747" y="422"/>
                    <a:pt x="746" y="428"/>
                  </a:cubicBezTo>
                  <a:cubicBezTo>
                    <a:pt x="747" y="427"/>
                    <a:pt x="746" y="430"/>
                    <a:pt x="746" y="431"/>
                  </a:cubicBezTo>
                  <a:cubicBezTo>
                    <a:pt x="746" y="433"/>
                    <a:pt x="743" y="446"/>
                    <a:pt x="741" y="447"/>
                  </a:cubicBezTo>
                  <a:cubicBezTo>
                    <a:pt x="739" y="449"/>
                    <a:pt x="742" y="442"/>
                    <a:pt x="740" y="445"/>
                  </a:cubicBezTo>
                  <a:cubicBezTo>
                    <a:pt x="738" y="452"/>
                    <a:pt x="739" y="452"/>
                    <a:pt x="736" y="458"/>
                  </a:cubicBezTo>
                  <a:cubicBezTo>
                    <a:pt x="736" y="458"/>
                    <a:pt x="736" y="458"/>
                    <a:pt x="736" y="458"/>
                  </a:cubicBezTo>
                  <a:cubicBezTo>
                    <a:pt x="735" y="463"/>
                    <a:pt x="732" y="471"/>
                    <a:pt x="735" y="467"/>
                  </a:cubicBezTo>
                  <a:cubicBezTo>
                    <a:pt x="736" y="464"/>
                    <a:pt x="734" y="468"/>
                    <a:pt x="736" y="463"/>
                  </a:cubicBezTo>
                  <a:cubicBezTo>
                    <a:pt x="736" y="467"/>
                    <a:pt x="733" y="474"/>
                    <a:pt x="730" y="480"/>
                  </a:cubicBezTo>
                  <a:cubicBezTo>
                    <a:pt x="731" y="478"/>
                    <a:pt x="730" y="478"/>
                    <a:pt x="730" y="477"/>
                  </a:cubicBezTo>
                  <a:cubicBezTo>
                    <a:pt x="728" y="486"/>
                    <a:pt x="724" y="495"/>
                    <a:pt x="720" y="504"/>
                  </a:cubicBezTo>
                  <a:cubicBezTo>
                    <a:pt x="720" y="505"/>
                    <a:pt x="720" y="500"/>
                    <a:pt x="721" y="499"/>
                  </a:cubicBezTo>
                  <a:cubicBezTo>
                    <a:pt x="714" y="510"/>
                    <a:pt x="709" y="523"/>
                    <a:pt x="702" y="531"/>
                  </a:cubicBezTo>
                  <a:cubicBezTo>
                    <a:pt x="702" y="530"/>
                    <a:pt x="703" y="531"/>
                    <a:pt x="703" y="531"/>
                  </a:cubicBezTo>
                  <a:cubicBezTo>
                    <a:pt x="699" y="536"/>
                    <a:pt x="698" y="535"/>
                    <a:pt x="696" y="539"/>
                  </a:cubicBezTo>
                  <a:cubicBezTo>
                    <a:pt x="695" y="539"/>
                    <a:pt x="693" y="543"/>
                    <a:pt x="691" y="546"/>
                  </a:cubicBezTo>
                  <a:cubicBezTo>
                    <a:pt x="690" y="549"/>
                    <a:pt x="690" y="547"/>
                    <a:pt x="692" y="544"/>
                  </a:cubicBezTo>
                  <a:cubicBezTo>
                    <a:pt x="689" y="549"/>
                    <a:pt x="674" y="568"/>
                    <a:pt x="663" y="576"/>
                  </a:cubicBezTo>
                  <a:cubicBezTo>
                    <a:pt x="664" y="577"/>
                    <a:pt x="658" y="583"/>
                    <a:pt x="656" y="585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4" y="585"/>
                    <a:pt x="648" y="591"/>
                    <a:pt x="647" y="590"/>
                  </a:cubicBezTo>
                  <a:cubicBezTo>
                    <a:pt x="643" y="596"/>
                    <a:pt x="666" y="572"/>
                    <a:pt x="660" y="579"/>
                  </a:cubicBezTo>
                  <a:cubicBezTo>
                    <a:pt x="657" y="580"/>
                    <a:pt x="652" y="589"/>
                    <a:pt x="652" y="586"/>
                  </a:cubicBezTo>
                  <a:cubicBezTo>
                    <a:pt x="647" y="591"/>
                    <a:pt x="643" y="595"/>
                    <a:pt x="638" y="598"/>
                  </a:cubicBezTo>
                  <a:cubicBezTo>
                    <a:pt x="639" y="597"/>
                    <a:pt x="641" y="594"/>
                    <a:pt x="637" y="597"/>
                  </a:cubicBezTo>
                  <a:cubicBezTo>
                    <a:pt x="630" y="602"/>
                    <a:pt x="635" y="599"/>
                    <a:pt x="630" y="604"/>
                  </a:cubicBezTo>
                  <a:cubicBezTo>
                    <a:pt x="626" y="607"/>
                    <a:pt x="626" y="607"/>
                    <a:pt x="626" y="607"/>
                  </a:cubicBezTo>
                  <a:cubicBezTo>
                    <a:pt x="627" y="608"/>
                    <a:pt x="620" y="611"/>
                    <a:pt x="623" y="610"/>
                  </a:cubicBezTo>
                  <a:cubicBezTo>
                    <a:pt x="622" y="610"/>
                    <a:pt x="613" y="618"/>
                    <a:pt x="612" y="616"/>
                  </a:cubicBezTo>
                  <a:cubicBezTo>
                    <a:pt x="613" y="614"/>
                    <a:pt x="613" y="614"/>
                    <a:pt x="613" y="614"/>
                  </a:cubicBezTo>
                  <a:cubicBezTo>
                    <a:pt x="610" y="616"/>
                    <a:pt x="608" y="618"/>
                    <a:pt x="606" y="620"/>
                  </a:cubicBezTo>
                  <a:cubicBezTo>
                    <a:pt x="605" y="621"/>
                    <a:pt x="604" y="621"/>
                    <a:pt x="604" y="621"/>
                  </a:cubicBezTo>
                  <a:cubicBezTo>
                    <a:pt x="605" y="623"/>
                    <a:pt x="596" y="625"/>
                    <a:pt x="593" y="629"/>
                  </a:cubicBezTo>
                  <a:cubicBezTo>
                    <a:pt x="586" y="632"/>
                    <a:pt x="575" y="638"/>
                    <a:pt x="571" y="638"/>
                  </a:cubicBezTo>
                  <a:cubicBezTo>
                    <a:pt x="565" y="641"/>
                    <a:pt x="560" y="644"/>
                    <a:pt x="554" y="647"/>
                  </a:cubicBezTo>
                  <a:cubicBezTo>
                    <a:pt x="555" y="646"/>
                    <a:pt x="557" y="645"/>
                    <a:pt x="557" y="645"/>
                  </a:cubicBezTo>
                  <a:cubicBezTo>
                    <a:pt x="553" y="646"/>
                    <a:pt x="552" y="647"/>
                    <a:pt x="548" y="648"/>
                  </a:cubicBezTo>
                  <a:cubicBezTo>
                    <a:pt x="549" y="648"/>
                    <a:pt x="539" y="650"/>
                    <a:pt x="534" y="651"/>
                  </a:cubicBezTo>
                  <a:cubicBezTo>
                    <a:pt x="529" y="654"/>
                    <a:pt x="531" y="654"/>
                    <a:pt x="531" y="655"/>
                  </a:cubicBezTo>
                  <a:cubicBezTo>
                    <a:pt x="525" y="655"/>
                    <a:pt x="514" y="662"/>
                    <a:pt x="507" y="661"/>
                  </a:cubicBezTo>
                  <a:cubicBezTo>
                    <a:pt x="509" y="661"/>
                    <a:pt x="515" y="658"/>
                    <a:pt x="510" y="659"/>
                  </a:cubicBezTo>
                  <a:cubicBezTo>
                    <a:pt x="504" y="658"/>
                    <a:pt x="500" y="663"/>
                    <a:pt x="491" y="664"/>
                  </a:cubicBezTo>
                  <a:cubicBezTo>
                    <a:pt x="493" y="665"/>
                    <a:pt x="493" y="665"/>
                    <a:pt x="493" y="665"/>
                  </a:cubicBezTo>
                  <a:cubicBezTo>
                    <a:pt x="489" y="665"/>
                    <a:pt x="480" y="669"/>
                    <a:pt x="481" y="667"/>
                  </a:cubicBezTo>
                  <a:cubicBezTo>
                    <a:pt x="478" y="668"/>
                    <a:pt x="470" y="669"/>
                    <a:pt x="471" y="670"/>
                  </a:cubicBezTo>
                  <a:cubicBezTo>
                    <a:pt x="457" y="671"/>
                    <a:pt x="435" y="675"/>
                    <a:pt x="426" y="673"/>
                  </a:cubicBezTo>
                  <a:cubicBezTo>
                    <a:pt x="424" y="673"/>
                    <a:pt x="419" y="673"/>
                    <a:pt x="420" y="674"/>
                  </a:cubicBezTo>
                  <a:cubicBezTo>
                    <a:pt x="423" y="675"/>
                    <a:pt x="425" y="673"/>
                    <a:pt x="426" y="674"/>
                  </a:cubicBezTo>
                  <a:cubicBezTo>
                    <a:pt x="424" y="674"/>
                    <a:pt x="424" y="674"/>
                    <a:pt x="424" y="675"/>
                  </a:cubicBezTo>
                  <a:cubicBezTo>
                    <a:pt x="419" y="674"/>
                    <a:pt x="415" y="674"/>
                    <a:pt x="420" y="673"/>
                  </a:cubicBezTo>
                  <a:cubicBezTo>
                    <a:pt x="409" y="672"/>
                    <a:pt x="409" y="676"/>
                    <a:pt x="396" y="675"/>
                  </a:cubicBezTo>
                  <a:cubicBezTo>
                    <a:pt x="396" y="675"/>
                    <a:pt x="395" y="674"/>
                    <a:pt x="392" y="675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376" y="675"/>
                    <a:pt x="380" y="674"/>
                    <a:pt x="379" y="673"/>
                  </a:cubicBezTo>
                  <a:cubicBezTo>
                    <a:pt x="375" y="672"/>
                    <a:pt x="369" y="672"/>
                    <a:pt x="367" y="673"/>
                  </a:cubicBezTo>
                  <a:cubicBezTo>
                    <a:pt x="362" y="671"/>
                    <a:pt x="362" y="671"/>
                    <a:pt x="362" y="671"/>
                  </a:cubicBezTo>
                  <a:cubicBezTo>
                    <a:pt x="366" y="672"/>
                    <a:pt x="358" y="671"/>
                    <a:pt x="356" y="671"/>
                  </a:cubicBezTo>
                  <a:cubicBezTo>
                    <a:pt x="358" y="671"/>
                    <a:pt x="358" y="671"/>
                    <a:pt x="358" y="671"/>
                  </a:cubicBezTo>
                  <a:cubicBezTo>
                    <a:pt x="357" y="671"/>
                    <a:pt x="352" y="670"/>
                    <a:pt x="349" y="670"/>
                  </a:cubicBezTo>
                  <a:cubicBezTo>
                    <a:pt x="350" y="671"/>
                    <a:pt x="355" y="672"/>
                    <a:pt x="358" y="673"/>
                  </a:cubicBezTo>
                  <a:cubicBezTo>
                    <a:pt x="356" y="673"/>
                    <a:pt x="352" y="672"/>
                    <a:pt x="349" y="673"/>
                  </a:cubicBezTo>
                  <a:cubicBezTo>
                    <a:pt x="350" y="672"/>
                    <a:pt x="342" y="671"/>
                    <a:pt x="338" y="670"/>
                  </a:cubicBezTo>
                  <a:cubicBezTo>
                    <a:pt x="334" y="669"/>
                    <a:pt x="334" y="671"/>
                    <a:pt x="332" y="670"/>
                  </a:cubicBezTo>
                  <a:cubicBezTo>
                    <a:pt x="332" y="670"/>
                    <a:pt x="326" y="669"/>
                    <a:pt x="329" y="669"/>
                  </a:cubicBezTo>
                  <a:cubicBezTo>
                    <a:pt x="330" y="669"/>
                    <a:pt x="332" y="670"/>
                    <a:pt x="334" y="670"/>
                  </a:cubicBezTo>
                  <a:cubicBezTo>
                    <a:pt x="332" y="669"/>
                    <a:pt x="332" y="668"/>
                    <a:pt x="327" y="668"/>
                  </a:cubicBezTo>
                  <a:cubicBezTo>
                    <a:pt x="322" y="668"/>
                    <a:pt x="327" y="671"/>
                    <a:pt x="319" y="668"/>
                  </a:cubicBezTo>
                  <a:cubicBezTo>
                    <a:pt x="322" y="668"/>
                    <a:pt x="322" y="668"/>
                    <a:pt x="324" y="668"/>
                  </a:cubicBezTo>
                  <a:cubicBezTo>
                    <a:pt x="316" y="666"/>
                    <a:pt x="316" y="666"/>
                    <a:pt x="316" y="666"/>
                  </a:cubicBezTo>
                  <a:cubicBezTo>
                    <a:pt x="316" y="667"/>
                    <a:pt x="316" y="667"/>
                    <a:pt x="316" y="667"/>
                  </a:cubicBezTo>
                  <a:cubicBezTo>
                    <a:pt x="315" y="666"/>
                    <a:pt x="316" y="667"/>
                    <a:pt x="315" y="666"/>
                  </a:cubicBezTo>
                  <a:cubicBezTo>
                    <a:pt x="313" y="667"/>
                    <a:pt x="304" y="664"/>
                    <a:pt x="302" y="665"/>
                  </a:cubicBezTo>
                  <a:cubicBezTo>
                    <a:pt x="298" y="665"/>
                    <a:pt x="294" y="663"/>
                    <a:pt x="291" y="662"/>
                  </a:cubicBezTo>
                  <a:cubicBezTo>
                    <a:pt x="291" y="662"/>
                    <a:pt x="291" y="662"/>
                    <a:pt x="291" y="662"/>
                  </a:cubicBezTo>
                  <a:cubicBezTo>
                    <a:pt x="287" y="660"/>
                    <a:pt x="281" y="659"/>
                    <a:pt x="278" y="659"/>
                  </a:cubicBezTo>
                  <a:cubicBezTo>
                    <a:pt x="278" y="659"/>
                    <a:pt x="278" y="659"/>
                    <a:pt x="278" y="659"/>
                  </a:cubicBezTo>
                  <a:cubicBezTo>
                    <a:pt x="276" y="658"/>
                    <a:pt x="270" y="656"/>
                    <a:pt x="267" y="656"/>
                  </a:cubicBezTo>
                  <a:cubicBezTo>
                    <a:pt x="261" y="654"/>
                    <a:pt x="266" y="652"/>
                    <a:pt x="259" y="651"/>
                  </a:cubicBezTo>
                  <a:cubicBezTo>
                    <a:pt x="253" y="649"/>
                    <a:pt x="249" y="650"/>
                    <a:pt x="251" y="651"/>
                  </a:cubicBezTo>
                  <a:cubicBezTo>
                    <a:pt x="241" y="647"/>
                    <a:pt x="229" y="644"/>
                    <a:pt x="220" y="638"/>
                  </a:cubicBezTo>
                  <a:cubicBezTo>
                    <a:pt x="218" y="638"/>
                    <a:pt x="219" y="639"/>
                    <a:pt x="216" y="637"/>
                  </a:cubicBezTo>
                  <a:cubicBezTo>
                    <a:pt x="201" y="630"/>
                    <a:pt x="183" y="623"/>
                    <a:pt x="173" y="615"/>
                  </a:cubicBezTo>
                  <a:cubicBezTo>
                    <a:pt x="178" y="617"/>
                    <a:pt x="174" y="614"/>
                    <a:pt x="174" y="613"/>
                  </a:cubicBezTo>
                  <a:cubicBezTo>
                    <a:pt x="170" y="612"/>
                    <a:pt x="171" y="610"/>
                    <a:pt x="169" y="611"/>
                  </a:cubicBezTo>
                  <a:cubicBezTo>
                    <a:pt x="168" y="612"/>
                    <a:pt x="168" y="612"/>
                    <a:pt x="172" y="615"/>
                  </a:cubicBezTo>
                  <a:cubicBezTo>
                    <a:pt x="163" y="610"/>
                    <a:pt x="150" y="602"/>
                    <a:pt x="146" y="598"/>
                  </a:cubicBezTo>
                  <a:cubicBezTo>
                    <a:pt x="148" y="600"/>
                    <a:pt x="146" y="599"/>
                    <a:pt x="144" y="598"/>
                  </a:cubicBezTo>
                  <a:cubicBezTo>
                    <a:pt x="146" y="597"/>
                    <a:pt x="140" y="593"/>
                    <a:pt x="136" y="590"/>
                  </a:cubicBezTo>
                  <a:cubicBezTo>
                    <a:pt x="134" y="590"/>
                    <a:pt x="134" y="590"/>
                    <a:pt x="134" y="590"/>
                  </a:cubicBezTo>
                  <a:cubicBezTo>
                    <a:pt x="132" y="587"/>
                    <a:pt x="132" y="587"/>
                    <a:pt x="132" y="587"/>
                  </a:cubicBezTo>
                  <a:cubicBezTo>
                    <a:pt x="130" y="586"/>
                    <a:pt x="129" y="587"/>
                    <a:pt x="125" y="583"/>
                  </a:cubicBezTo>
                  <a:cubicBezTo>
                    <a:pt x="125" y="583"/>
                    <a:pt x="125" y="582"/>
                    <a:pt x="125" y="581"/>
                  </a:cubicBezTo>
                  <a:cubicBezTo>
                    <a:pt x="120" y="578"/>
                    <a:pt x="113" y="574"/>
                    <a:pt x="109" y="569"/>
                  </a:cubicBezTo>
                  <a:cubicBezTo>
                    <a:pt x="106" y="565"/>
                    <a:pt x="106" y="565"/>
                    <a:pt x="106" y="565"/>
                  </a:cubicBezTo>
                  <a:cubicBezTo>
                    <a:pt x="104" y="563"/>
                    <a:pt x="100" y="561"/>
                    <a:pt x="103" y="564"/>
                  </a:cubicBezTo>
                  <a:cubicBezTo>
                    <a:pt x="96" y="556"/>
                    <a:pt x="91" y="551"/>
                    <a:pt x="90" y="548"/>
                  </a:cubicBezTo>
                  <a:cubicBezTo>
                    <a:pt x="75" y="537"/>
                    <a:pt x="58" y="516"/>
                    <a:pt x="47" y="498"/>
                  </a:cubicBezTo>
                  <a:cubicBezTo>
                    <a:pt x="48" y="498"/>
                    <a:pt x="48" y="498"/>
                    <a:pt x="48" y="498"/>
                  </a:cubicBezTo>
                  <a:cubicBezTo>
                    <a:pt x="46" y="493"/>
                    <a:pt x="46" y="496"/>
                    <a:pt x="44" y="492"/>
                  </a:cubicBezTo>
                  <a:cubicBezTo>
                    <a:pt x="46" y="494"/>
                    <a:pt x="43" y="488"/>
                    <a:pt x="46" y="491"/>
                  </a:cubicBezTo>
                  <a:cubicBezTo>
                    <a:pt x="42" y="484"/>
                    <a:pt x="40" y="483"/>
                    <a:pt x="37" y="478"/>
                  </a:cubicBezTo>
                  <a:cubicBezTo>
                    <a:pt x="36" y="478"/>
                    <a:pt x="39" y="482"/>
                    <a:pt x="38" y="482"/>
                  </a:cubicBezTo>
                  <a:cubicBezTo>
                    <a:pt x="37" y="481"/>
                    <a:pt x="33" y="471"/>
                    <a:pt x="31" y="471"/>
                  </a:cubicBezTo>
                  <a:cubicBezTo>
                    <a:pt x="31" y="469"/>
                    <a:pt x="32" y="470"/>
                    <a:pt x="34" y="470"/>
                  </a:cubicBezTo>
                  <a:cubicBezTo>
                    <a:pt x="31" y="466"/>
                    <a:pt x="31" y="466"/>
                    <a:pt x="31" y="466"/>
                  </a:cubicBezTo>
                  <a:cubicBezTo>
                    <a:pt x="29" y="460"/>
                    <a:pt x="40" y="477"/>
                    <a:pt x="39" y="471"/>
                  </a:cubicBezTo>
                  <a:cubicBezTo>
                    <a:pt x="36" y="467"/>
                    <a:pt x="36" y="467"/>
                    <a:pt x="36" y="467"/>
                  </a:cubicBezTo>
                  <a:cubicBezTo>
                    <a:pt x="36" y="462"/>
                    <a:pt x="43" y="477"/>
                    <a:pt x="38" y="466"/>
                  </a:cubicBezTo>
                  <a:cubicBezTo>
                    <a:pt x="36" y="462"/>
                    <a:pt x="32" y="459"/>
                    <a:pt x="33" y="463"/>
                  </a:cubicBezTo>
                  <a:cubicBezTo>
                    <a:pt x="29" y="454"/>
                    <a:pt x="28" y="461"/>
                    <a:pt x="24" y="450"/>
                  </a:cubicBezTo>
                  <a:cubicBezTo>
                    <a:pt x="23" y="447"/>
                    <a:pt x="28" y="458"/>
                    <a:pt x="28" y="456"/>
                  </a:cubicBezTo>
                  <a:cubicBezTo>
                    <a:pt x="27" y="451"/>
                    <a:pt x="23" y="447"/>
                    <a:pt x="22" y="442"/>
                  </a:cubicBezTo>
                  <a:cubicBezTo>
                    <a:pt x="23" y="447"/>
                    <a:pt x="20" y="444"/>
                    <a:pt x="19" y="440"/>
                  </a:cubicBezTo>
                  <a:cubicBezTo>
                    <a:pt x="17" y="435"/>
                    <a:pt x="21" y="443"/>
                    <a:pt x="19" y="436"/>
                  </a:cubicBezTo>
                  <a:cubicBezTo>
                    <a:pt x="17" y="435"/>
                    <a:pt x="14" y="428"/>
                    <a:pt x="16" y="434"/>
                  </a:cubicBezTo>
                  <a:cubicBezTo>
                    <a:pt x="13" y="432"/>
                    <a:pt x="14" y="426"/>
                    <a:pt x="11" y="422"/>
                  </a:cubicBezTo>
                  <a:cubicBezTo>
                    <a:pt x="11" y="419"/>
                    <a:pt x="16" y="429"/>
                    <a:pt x="14" y="421"/>
                  </a:cubicBezTo>
                  <a:cubicBezTo>
                    <a:pt x="14" y="422"/>
                    <a:pt x="9" y="411"/>
                    <a:pt x="9" y="416"/>
                  </a:cubicBezTo>
                  <a:cubicBezTo>
                    <a:pt x="8" y="412"/>
                    <a:pt x="9" y="412"/>
                    <a:pt x="11" y="414"/>
                  </a:cubicBezTo>
                  <a:cubicBezTo>
                    <a:pt x="10" y="409"/>
                    <a:pt x="6" y="403"/>
                    <a:pt x="8" y="400"/>
                  </a:cubicBezTo>
                  <a:cubicBezTo>
                    <a:pt x="6" y="399"/>
                    <a:pt x="6" y="399"/>
                    <a:pt x="6" y="399"/>
                  </a:cubicBezTo>
                  <a:cubicBezTo>
                    <a:pt x="6" y="397"/>
                    <a:pt x="6" y="395"/>
                    <a:pt x="6" y="392"/>
                  </a:cubicBezTo>
                  <a:cubicBezTo>
                    <a:pt x="6" y="388"/>
                    <a:pt x="2" y="379"/>
                    <a:pt x="4" y="379"/>
                  </a:cubicBezTo>
                  <a:cubicBezTo>
                    <a:pt x="4" y="377"/>
                    <a:pt x="3" y="367"/>
                    <a:pt x="2" y="371"/>
                  </a:cubicBezTo>
                  <a:cubicBezTo>
                    <a:pt x="2" y="378"/>
                    <a:pt x="4" y="378"/>
                    <a:pt x="3" y="382"/>
                  </a:cubicBezTo>
                  <a:cubicBezTo>
                    <a:pt x="3" y="377"/>
                    <a:pt x="2" y="373"/>
                    <a:pt x="1" y="369"/>
                  </a:cubicBezTo>
                  <a:cubicBezTo>
                    <a:pt x="1" y="369"/>
                    <a:pt x="1" y="369"/>
                    <a:pt x="1" y="369"/>
                  </a:cubicBezTo>
                  <a:cubicBezTo>
                    <a:pt x="1" y="367"/>
                    <a:pt x="1" y="361"/>
                    <a:pt x="0" y="360"/>
                  </a:cubicBezTo>
                  <a:cubicBezTo>
                    <a:pt x="1" y="362"/>
                    <a:pt x="1" y="361"/>
                    <a:pt x="1" y="359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48"/>
                    <a:pt x="2" y="355"/>
                    <a:pt x="2" y="346"/>
                  </a:cubicBezTo>
                  <a:cubicBezTo>
                    <a:pt x="2" y="348"/>
                    <a:pt x="3" y="350"/>
                    <a:pt x="3" y="353"/>
                  </a:cubicBezTo>
                  <a:cubicBezTo>
                    <a:pt x="3" y="351"/>
                    <a:pt x="4" y="348"/>
                    <a:pt x="4" y="344"/>
                  </a:cubicBezTo>
                  <a:cubicBezTo>
                    <a:pt x="3" y="343"/>
                    <a:pt x="2" y="339"/>
                    <a:pt x="1" y="338"/>
                  </a:cubicBezTo>
                  <a:cubicBezTo>
                    <a:pt x="1" y="333"/>
                    <a:pt x="3" y="336"/>
                    <a:pt x="2" y="331"/>
                  </a:cubicBezTo>
                  <a:cubicBezTo>
                    <a:pt x="2" y="333"/>
                    <a:pt x="3" y="335"/>
                    <a:pt x="3" y="337"/>
                  </a:cubicBezTo>
                  <a:cubicBezTo>
                    <a:pt x="3" y="338"/>
                    <a:pt x="5" y="333"/>
                    <a:pt x="6" y="327"/>
                  </a:cubicBezTo>
                  <a:cubicBezTo>
                    <a:pt x="6" y="323"/>
                    <a:pt x="6" y="316"/>
                    <a:pt x="4" y="323"/>
                  </a:cubicBezTo>
                  <a:cubicBezTo>
                    <a:pt x="5" y="319"/>
                    <a:pt x="7" y="315"/>
                    <a:pt x="7" y="318"/>
                  </a:cubicBezTo>
                  <a:cubicBezTo>
                    <a:pt x="8" y="310"/>
                    <a:pt x="5" y="318"/>
                    <a:pt x="6" y="312"/>
                  </a:cubicBezTo>
                  <a:cubicBezTo>
                    <a:pt x="8" y="310"/>
                    <a:pt x="11" y="302"/>
                    <a:pt x="14" y="298"/>
                  </a:cubicBezTo>
                  <a:cubicBezTo>
                    <a:pt x="13" y="305"/>
                    <a:pt x="13" y="305"/>
                    <a:pt x="13" y="305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4" y="306"/>
                    <a:pt x="17" y="298"/>
                    <a:pt x="17" y="302"/>
                  </a:cubicBezTo>
                  <a:cubicBezTo>
                    <a:pt x="18" y="299"/>
                    <a:pt x="19" y="295"/>
                    <a:pt x="20" y="293"/>
                  </a:cubicBezTo>
                  <a:cubicBezTo>
                    <a:pt x="14" y="300"/>
                    <a:pt x="21" y="282"/>
                    <a:pt x="18" y="284"/>
                  </a:cubicBezTo>
                  <a:cubicBezTo>
                    <a:pt x="23" y="273"/>
                    <a:pt x="26" y="280"/>
                    <a:pt x="29" y="267"/>
                  </a:cubicBezTo>
                  <a:cubicBezTo>
                    <a:pt x="28" y="269"/>
                    <a:pt x="29" y="263"/>
                    <a:pt x="26" y="269"/>
                  </a:cubicBezTo>
                  <a:cubicBezTo>
                    <a:pt x="30" y="263"/>
                    <a:pt x="27" y="264"/>
                    <a:pt x="33" y="257"/>
                  </a:cubicBezTo>
                  <a:cubicBezTo>
                    <a:pt x="30" y="263"/>
                    <a:pt x="39" y="253"/>
                    <a:pt x="34" y="261"/>
                  </a:cubicBezTo>
                  <a:cubicBezTo>
                    <a:pt x="34" y="260"/>
                    <a:pt x="31" y="265"/>
                    <a:pt x="30" y="266"/>
                  </a:cubicBezTo>
                  <a:cubicBezTo>
                    <a:pt x="32" y="264"/>
                    <a:pt x="32" y="268"/>
                    <a:pt x="36" y="262"/>
                  </a:cubicBezTo>
                  <a:cubicBezTo>
                    <a:pt x="38" y="258"/>
                    <a:pt x="42" y="253"/>
                    <a:pt x="41" y="253"/>
                  </a:cubicBezTo>
                  <a:cubicBezTo>
                    <a:pt x="39" y="252"/>
                    <a:pt x="36" y="259"/>
                    <a:pt x="37" y="255"/>
                  </a:cubicBezTo>
                  <a:cubicBezTo>
                    <a:pt x="43" y="248"/>
                    <a:pt x="45" y="248"/>
                    <a:pt x="46" y="243"/>
                  </a:cubicBezTo>
                  <a:cubicBezTo>
                    <a:pt x="42" y="248"/>
                    <a:pt x="40" y="249"/>
                    <a:pt x="40" y="248"/>
                  </a:cubicBezTo>
                  <a:cubicBezTo>
                    <a:pt x="44" y="242"/>
                    <a:pt x="44" y="242"/>
                    <a:pt x="44" y="242"/>
                  </a:cubicBezTo>
                  <a:cubicBezTo>
                    <a:pt x="43" y="244"/>
                    <a:pt x="43" y="244"/>
                    <a:pt x="43" y="244"/>
                  </a:cubicBezTo>
                  <a:cubicBezTo>
                    <a:pt x="51" y="236"/>
                    <a:pt x="44" y="240"/>
                    <a:pt x="52" y="233"/>
                  </a:cubicBezTo>
                  <a:cubicBezTo>
                    <a:pt x="56" y="230"/>
                    <a:pt x="56" y="230"/>
                    <a:pt x="56" y="230"/>
                  </a:cubicBezTo>
                  <a:cubicBezTo>
                    <a:pt x="56" y="233"/>
                    <a:pt x="45" y="241"/>
                    <a:pt x="48" y="241"/>
                  </a:cubicBezTo>
                  <a:cubicBezTo>
                    <a:pt x="53" y="236"/>
                    <a:pt x="54" y="233"/>
                    <a:pt x="59" y="229"/>
                  </a:cubicBezTo>
                  <a:cubicBezTo>
                    <a:pt x="58" y="230"/>
                    <a:pt x="56" y="232"/>
                    <a:pt x="56" y="233"/>
                  </a:cubicBezTo>
                  <a:cubicBezTo>
                    <a:pt x="57" y="231"/>
                    <a:pt x="61" y="232"/>
                    <a:pt x="67" y="224"/>
                  </a:cubicBezTo>
                  <a:cubicBezTo>
                    <a:pt x="70" y="220"/>
                    <a:pt x="68" y="222"/>
                    <a:pt x="67" y="222"/>
                  </a:cubicBezTo>
                  <a:cubicBezTo>
                    <a:pt x="75" y="214"/>
                    <a:pt x="77" y="211"/>
                    <a:pt x="83" y="207"/>
                  </a:cubicBezTo>
                  <a:cubicBezTo>
                    <a:pt x="83" y="209"/>
                    <a:pt x="93" y="199"/>
                    <a:pt x="87" y="206"/>
                  </a:cubicBezTo>
                  <a:cubicBezTo>
                    <a:pt x="84" y="207"/>
                    <a:pt x="72" y="217"/>
                    <a:pt x="70" y="221"/>
                  </a:cubicBezTo>
                  <a:cubicBezTo>
                    <a:pt x="74" y="220"/>
                    <a:pt x="63" y="226"/>
                    <a:pt x="63" y="230"/>
                  </a:cubicBezTo>
                  <a:cubicBezTo>
                    <a:pt x="69" y="224"/>
                    <a:pt x="70" y="225"/>
                    <a:pt x="72" y="225"/>
                  </a:cubicBezTo>
                  <a:cubicBezTo>
                    <a:pt x="74" y="224"/>
                    <a:pt x="76" y="222"/>
                    <a:pt x="77" y="221"/>
                  </a:cubicBezTo>
                  <a:cubicBezTo>
                    <a:pt x="77" y="219"/>
                    <a:pt x="74" y="221"/>
                    <a:pt x="73" y="220"/>
                  </a:cubicBezTo>
                  <a:cubicBezTo>
                    <a:pt x="81" y="214"/>
                    <a:pt x="88" y="208"/>
                    <a:pt x="91" y="204"/>
                  </a:cubicBezTo>
                  <a:cubicBezTo>
                    <a:pt x="94" y="203"/>
                    <a:pt x="94" y="204"/>
                    <a:pt x="91" y="206"/>
                  </a:cubicBezTo>
                  <a:cubicBezTo>
                    <a:pt x="100" y="199"/>
                    <a:pt x="111" y="193"/>
                    <a:pt x="120" y="187"/>
                  </a:cubicBezTo>
                  <a:cubicBezTo>
                    <a:pt x="113" y="189"/>
                    <a:pt x="130" y="181"/>
                    <a:pt x="125" y="182"/>
                  </a:cubicBezTo>
                  <a:cubicBezTo>
                    <a:pt x="120" y="184"/>
                    <a:pt x="115" y="186"/>
                    <a:pt x="117" y="183"/>
                  </a:cubicBezTo>
                  <a:cubicBezTo>
                    <a:pt x="121" y="182"/>
                    <a:pt x="118" y="184"/>
                    <a:pt x="119" y="184"/>
                  </a:cubicBezTo>
                  <a:cubicBezTo>
                    <a:pt x="123" y="180"/>
                    <a:pt x="126" y="182"/>
                    <a:pt x="130" y="178"/>
                  </a:cubicBezTo>
                  <a:cubicBezTo>
                    <a:pt x="121" y="184"/>
                    <a:pt x="129" y="181"/>
                    <a:pt x="128" y="183"/>
                  </a:cubicBezTo>
                  <a:cubicBezTo>
                    <a:pt x="134" y="179"/>
                    <a:pt x="128" y="184"/>
                    <a:pt x="135" y="181"/>
                  </a:cubicBezTo>
                  <a:cubicBezTo>
                    <a:pt x="141" y="176"/>
                    <a:pt x="149" y="171"/>
                    <a:pt x="156" y="167"/>
                  </a:cubicBezTo>
                  <a:cubicBezTo>
                    <a:pt x="166" y="164"/>
                    <a:pt x="180" y="156"/>
                    <a:pt x="189" y="152"/>
                  </a:cubicBezTo>
                  <a:cubicBezTo>
                    <a:pt x="194" y="151"/>
                    <a:pt x="191" y="154"/>
                    <a:pt x="196" y="152"/>
                  </a:cubicBezTo>
                  <a:cubicBezTo>
                    <a:pt x="202" y="150"/>
                    <a:pt x="192" y="152"/>
                    <a:pt x="200" y="150"/>
                  </a:cubicBezTo>
                  <a:cubicBezTo>
                    <a:pt x="200" y="150"/>
                    <a:pt x="200" y="150"/>
                    <a:pt x="200" y="150"/>
                  </a:cubicBezTo>
                  <a:cubicBezTo>
                    <a:pt x="202" y="149"/>
                    <a:pt x="216" y="145"/>
                    <a:pt x="218" y="142"/>
                  </a:cubicBezTo>
                  <a:cubicBezTo>
                    <a:pt x="216" y="145"/>
                    <a:pt x="216" y="145"/>
                    <a:pt x="216" y="145"/>
                  </a:cubicBezTo>
                  <a:cubicBezTo>
                    <a:pt x="217" y="144"/>
                    <a:pt x="219" y="143"/>
                    <a:pt x="220" y="143"/>
                  </a:cubicBezTo>
                  <a:cubicBezTo>
                    <a:pt x="220" y="143"/>
                    <a:pt x="222" y="143"/>
                    <a:pt x="220" y="144"/>
                  </a:cubicBezTo>
                  <a:cubicBezTo>
                    <a:pt x="225" y="144"/>
                    <a:pt x="231" y="140"/>
                    <a:pt x="237" y="138"/>
                  </a:cubicBezTo>
                  <a:cubicBezTo>
                    <a:pt x="232" y="138"/>
                    <a:pt x="232" y="138"/>
                    <a:pt x="232" y="138"/>
                  </a:cubicBezTo>
                  <a:cubicBezTo>
                    <a:pt x="242" y="134"/>
                    <a:pt x="249" y="133"/>
                    <a:pt x="259" y="129"/>
                  </a:cubicBezTo>
                  <a:cubicBezTo>
                    <a:pt x="259" y="131"/>
                    <a:pt x="259" y="131"/>
                    <a:pt x="259" y="131"/>
                  </a:cubicBezTo>
                  <a:cubicBezTo>
                    <a:pt x="265" y="128"/>
                    <a:pt x="265" y="128"/>
                    <a:pt x="265" y="128"/>
                  </a:cubicBezTo>
                  <a:cubicBezTo>
                    <a:pt x="263" y="130"/>
                    <a:pt x="269" y="129"/>
                    <a:pt x="272" y="127"/>
                  </a:cubicBezTo>
                  <a:cubicBezTo>
                    <a:pt x="257" y="134"/>
                    <a:pt x="257" y="134"/>
                    <a:pt x="257" y="134"/>
                  </a:cubicBezTo>
                  <a:cubicBezTo>
                    <a:pt x="253" y="135"/>
                    <a:pt x="262" y="131"/>
                    <a:pt x="259" y="131"/>
                  </a:cubicBezTo>
                  <a:cubicBezTo>
                    <a:pt x="256" y="131"/>
                    <a:pt x="247" y="134"/>
                    <a:pt x="246" y="136"/>
                  </a:cubicBezTo>
                  <a:cubicBezTo>
                    <a:pt x="250" y="135"/>
                    <a:pt x="250" y="134"/>
                    <a:pt x="252" y="133"/>
                  </a:cubicBezTo>
                  <a:cubicBezTo>
                    <a:pt x="254" y="134"/>
                    <a:pt x="249" y="136"/>
                    <a:pt x="246" y="138"/>
                  </a:cubicBezTo>
                  <a:cubicBezTo>
                    <a:pt x="248" y="137"/>
                    <a:pt x="251" y="136"/>
                    <a:pt x="251" y="136"/>
                  </a:cubicBezTo>
                  <a:cubicBezTo>
                    <a:pt x="248" y="138"/>
                    <a:pt x="244" y="139"/>
                    <a:pt x="238" y="141"/>
                  </a:cubicBezTo>
                  <a:cubicBezTo>
                    <a:pt x="242" y="139"/>
                    <a:pt x="236" y="141"/>
                    <a:pt x="237" y="140"/>
                  </a:cubicBezTo>
                  <a:cubicBezTo>
                    <a:pt x="237" y="141"/>
                    <a:pt x="232" y="144"/>
                    <a:pt x="225" y="146"/>
                  </a:cubicBezTo>
                  <a:cubicBezTo>
                    <a:pt x="219" y="146"/>
                    <a:pt x="211" y="152"/>
                    <a:pt x="203" y="155"/>
                  </a:cubicBezTo>
                  <a:cubicBezTo>
                    <a:pt x="206" y="152"/>
                    <a:pt x="210" y="150"/>
                    <a:pt x="215" y="147"/>
                  </a:cubicBezTo>
                  <a:cubicBezTo>
                    <a:pt x="209" y="148"/>
                    <a:pt x="209" y="149"/>
                    <a:pt x="203" y="151"/>
                  </a:cubicBezTo>
                  <a:cubicBezTo>
                    <a:pt x="201" y="153"/>
                    <a:pt x="200" y="155"/>
                    <a:pt x="194" y="158"/>
                  </a:cubicBezTo>
                  <a:cubicBezTo>
                    <a:pt x="193" y="157"/>
                    <a:pt x="193" y="157"/>
                    <a:pt x="193" y="157"/>
                  </a:cubicBezTo>
                  <a:cubicBezTo>
                    <a:pt x="187" y="160"/>
                    <a:pt x="188" y="162"/>
                    <a:pt x="180" y="165"/>
                  </a:cubicBezTo>
                  <a:cubicBezTo>
                    <a:pt x="167" y="170"/>
                    <a:pt x="153" y="177"/>
                    <a:pt x="144" y="182"/>
                  </a:cubicBezTo>
                  <a:cubicBezTo>
                    <a:pt x="143" y="181"/>
                    <a:pt x="143" y="181"/>
                    <a:pt x="143" y="181"/>
                  </a:cubicBezTo>
                  <a:cubicBezTo>
                    <a:pt x="138" y="186"/>
                    <a:pt x="125" y="191"/>
                    <a:pt x="119" y="197"/>
                  </a:cubicBezTo>
                  <a:cubicBezTo>
                    <a:pt x="107" y="203"/>
                    <a:pt x="95" y="214"/>
                    <a:pt x="88" y="217"/>
                  </a:cubicBezTo>
                  <a:cubicBezTo>
                    <a:pt x="69" y="233"/>
                    <a:pt x="55" y="249"/>
                    <a:pt x="41" y="269"/>
                  </a:cubicBezTo>
                  <a:cubicBezTo>
                    <a:pt x="42" y="265"/>
                    <a:pt x="42" y="265"/>
                    <a:pt x="42" y="265"/>
                  </a:cubicBezTo>
                  <a:cubicBezTo>
                    <a:pt x="40" y="269"/>
                    <a:pt x="40" y="267"/>
                    <a:pt x="37" y="271"/>
                  </a:cubicBezTo>
                  <a:cubicBezTo>
                    <a:pt x="41" y="267"/>
                    <a:pt x="35" y="277"/>
                    <a:pt x="35" y="280"/>
                  </a:cubicBezTo>
                  <a:cubicBezTo>
                    <a:pt x="28" y="289"/>
                    <a:pt x="23" y="303"/>
                    <a:pt x="22" y="312"/>
                  </a:cubicBezTo>
                  <a:cubicBezTo>
                    <a:pt x="21" y="313"/>
                    <a:pt x="21" y="313"/>
                    <a:pt x="21" y="313"/>
                  </a:cubicBezTo>
                  <a:cubicBezTo>
                    <a:pt x="19" y="322"/>
                    <a:pt x="16" y="334"/>
                    <a:pt x="15" y="346"/>
                  </a:cubicBezTo>
                  <a:cubicBezTo>
                    <a:pt x="14" y="347"/>
                    <a:pt x="13" y="350"/>
                    <a:pt x="13" y="353"/>
                  </a:cubicBezTo>
                  <a:cubicBezTo>
                    <a:pt x="15" y="360"/>
                    <a:pt x="14" y="364"/>
                    <a:pt x="16" y="373"/>
                  </a:cubicBezTo>
                  <a:cubicBezTo>
                    <a:pt x="17" y="380"/>
                    <a:pt x="18" y="392"/>
                    <a:pt x="19" y="399"/>
                  </a:cubicBezTo>
                  <a:cubicBezTo>
                    <a:pt x="27" y="425"/>
                    <a:pt x="37" y="452"/>
                    <a:pt x="51" y="476"/>
                  </a:cubicBezTo>
                  <a:cubicBezTo>
                    <a:pt x="51" y="478"/>
                    <a:pt x="51" y="478"/>
                    <a:pt x="51" y="478"/>
                  </a:cubicBezTo>
                  <a:cubicBezTo>
                    <a:pt x="67" y="501"/>
                    <a:pt x="86" y="529"/>
                    <a:pt x="104" y="545"/>
                  </a:cubicBezTo>
                  <a:cubicBezTo>
                    <a:pt x="101" y="544"/>
                    <a:pt x="101" y="544"/>
                    <a:pt x="101" y="544"/>
                  </a:cubicBezTo>
                  <a:cubicBezTo>
                    <a:pt x="105" y="550"/>
                    <a:pt x="113" y="556"/>
                    <a:pt x="113" y="553"/>
                  </a:cubicBezTo>
                  <a:cubicBezTo>
                    <a:pt x="117" y="559"/>
                    <a:pt x="127" y="565"/>
                    <a:pt x="129" y="569"/>
                  </a:cubicBezTo>
                  <a:cubicBezTo>
                    <a:pt x="135" y="574"/>
                    <a:pt x="137" y="574"/>
                    <a:pt x="142" y="578"/>
                  </a:cubicBezTo>
                  <a:cubicBezTo>
                    <a:pt x="154" y="588"/>
                    <a:pt x="159" y="590"/>
                    <a:pt x="171" y="598"/>
                  </a:cubicBezTo>
                  <a:cubicBezTo>
                    <a:pt x="168" y="596"/>
                    <a:pt x="168" y="596"/>
                    <a:pt x="168" y="596"/>
                  </a:cubicBezTo>
                  <a:cubicBezTo>
                    <a:pt x="166" y="596"/>
                    <a:pt x="166" y="596"/>
                    <a:pt x="169" y="598"/>
                  </a:cubicBezTo>
                  <a:cubicBezTo>
                    <a:pt x="173" y="600"/>
                    <a:pt x="185" y="609"/>
                    <a:pt x="182" y="604"/>
                  </a:cubicBezTo>
                  <a:cubicBezTo>
                    <a:pt x="194" y="613"/>
                    <a:pt x="213" y="620"/>
                    <a:pt x="226" y="627"/>
                  </a:cubicBezTo>
                  <a:cubicBezTo>
                    <a:pt x="225" y="626"/>
                    <a:pt x="229" y="627"/>
                    <a:pt x="230" y="628"/>
                  </a:cubicBezTo>
                  <a:cubicBezTo>
                    <a:pt x="243" y="633"/>
                    <a:pt x="256" y="639"/>
                    <a:pt x="266" y="641"/>
                  </a:cubicBezTo>
                  <a:cubicBezTo>
                    <a:pt x="268" y="642"/>
                    <a:pt x="262" y="641"/>
                    <a:pt x="268" y="642"/>
                  </a:cubicBezTo>
                  <a:cubicBezTo>
                    <a:pt x="271" y="643"/>
                    <a:pt x="268" y="642"/>
                    <a:pt x="272" y="642"/>
                  </a:cubicBezTo>
                  <a:cubicBezTo>
                    <a:pt x="293" y="648"/>
                    <a:pt x="314" y="655"/>
                    <a:pt x="333" y="657"/>
                  </a:cubicBezTo>
                  <a:cubicBezTo>
                    <a:pt x="368" y="661"/>
                    <a:pt x="405" y="663"/>
                    <a:pt x="438" y="660"/>
                  </a:cubicBezTo>
                  <a:cubicBezTo>
                    <a:pt x="438" y="660"/>
                    <a:pt x="438" y="660"/>
                    <a:pt x="438" y="660"/>
                  </a:cubicBezTo>
                  <a:cubicBezTo>
                    <a:pt x="449" y="658"/>
                    <a:pt x="464" y="659"/>
                    <a:pt x="472" y="655"/>
                  </a:cubicBezTo>
                  <a:cubicBezTo>
                    <a:pt x="475" y="655"/>
                    <a:pt x="482" y="653"/>
                    <a:pt x="481" y="655"/>
                  </a:cubicBezTo>
                  <a:cubicBezTo>
                    <a:pt x="489" y="652"/>
                    <a:pt x="505" y="650"/>
                    <a:pt x="517" y="645"/>
                  </a:cubicBezTo>
                  <a:cubicBezTo>
                    <a:pt x="516" y="645"/>
                    <a:pt x="515" y="646"/>
                    <a:pt x="514" y="646"/>
                  </a:cubicBezTo>
                  <a:cubicBezTo>
                    <a:pt x="527" y="644"/>
                    <a:pt x="537" y="639"/>
                    <a:pt x="551" y="634"/>
                  </a:cubicBezTo>
                  <a:cubicBezTo>
                    <a:pt x="549" y="635"/>
                    <a:pt x="547" y="636"/>
                    <a:pt x="547" y="637"/>
                  </a:cubicBezTo>
                  <a:cubicBezTo>
                    <a:pt x="552" y="636"/>
                    <a:pt x="558" y="630"/>
                    <a:pt x="561" y="631"/>
                  </a:cubicBezTo>
                  <a:cubicBezTo>
                    <a:pt x="564" y="630"/>
                    <a:pt x="563" y="629"/>
                    <a:pt x="561" y="630"/>
                  </a:cubicBezTo>
                  <a:cubicBezTo>
                    <a:pt x="589" y="619"/>
                    <a:pt x="616" y="601"/>
                    <a:pt x="640" y="581"/>
                  </a:cubicBezTo>
                  <a:cubicBezTo>
                    <a:pt x="657" y="567"/>
                    <a:pt x="643" y="583"/>
                    <a:pt x="655" y="570"/>
                  </a:cubicBezTo>
                  <a:cubicBezTo>
                    <a:pt x="657" y="569"/>
                    <a:pt x="655" y="568"/>
                    <a:pt x="656" y="568"/>
                  </a:cubicBezTo>
                  <a:cubicBezTo>
                    <a:pt x="660" y="563"/>
                    <a:pt x="665" y="563"/>
                    <a:pt x="668" y="558"/>
                  </a:cubicBezTo>
                  <a:cubicBezTo>
                    <a:pt x="665" y="559"/>
                    <a:pt x="669" y="556"/>
                    <a:pt x="669" y="555"/>
                  </a:cubicBezTo>
                  <a:cubicBezTo>
                    <a:pt x="678" y="545"/>
                    <a:pt x="682" y="544"/>
                    <a:pt x="687" y="535"/>
                  </a:cubicBezTo>
                  <a:cubicBezTo>
                    <a:pt x="687" y="536"/>
                    <a:pt x="687" y="536"/>
                    <a:pt x="687" y="536"/>
                  </a:cubicBezTo>
                  <a:cubicBezTo>
                    <a:pt x="693" y="525"/>
                    <a:pt x="702" y="513"/>
                    <a:pt x="706" y="503"/>
                  </a:cubicBezTo>
                  <a:cubicBezTo>
                    <a:pt x="740" y="442"/>
                    <a:pt x="749" y="372"/>
                    <a:pt x="737" y="306"/>
                  </a:cubicBezTo>
                  <a:cubicBezTo>
                    <a:pt x="727" y="240"/>
                    <a:pt x="696" y="180"/>
                    <a:pt x="652" y="128"/>
                  </a:cubicBezTo>
                  <a:cubicBezTo>
                    <a:pt x="643" y="115"/>
                    <a:pt x="642" y="114"/>
                    <a:pt x="629" y="103"/>
                  </a:cubicBezTo>
                  <a:cubicBezTo>
                    <a:pt x="629" y="103"/>
                    <a:pt x="630" y="104"/>
                    <a:pt x="629" y="103"/>
                  </a:cubicBezTo>
                  <a:cubicBezTo>
                    <a:pt x="628" y="103"/>
                    <a:pt x="620" y="94"/>
                    <a:pt x="618" y="94"/>
                  </a:cubicBezTo>
                  <a:cubicBezTo>
                    <a:pt x="599" y="78"/>
                    <a:pt x="580" y="65"/>
                    <a:pt x="557" y="51"/>
                  </a:cubicBezTo>
                  <a:cubicBezTo>
                    <a:pt x="561" y="53"/>
                    <a:pt x="563" y="53"/>
                    <a:pt x="559" y="51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1" y="47"/>
                    <a:pt x="547" y="46"/>
                    <a:pt x="550" y="48"/>
                  </a:cubicBezTo>
                  <a:cubicBezTo>
                    <a:pt x="493" y="18"/>
                    <a:pt x="429" y="3"/>
                    <a:pt x="366" y="12"/>
                  </a:cubicBezTo>
                  <a:cubicBezTo>
                    <a:pt x="350" y="13"/>
                    <a:pt x="330" y="19"/>
                    <a:pt x="314" y="24"/>
                  </a:cubicBezTo>
                  <a:cubicBezTo>
                    <a:pt x="267" y="37"/>
                    <a:pt x="226" y="57"/>
                    <a:pt x="187" y="87"/>
                  </a:cubicBezTo>
                  <a:cubicBezTo>
                    <a:pt x="187" y="87"/>
                    <a:pt x="190" y="80"/>
                    <a:pt x="206" y="68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75897" y="2683942"/>
              <a:ext cx="1676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Public health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072933" y="1165420"/>
            <a:ext cx="2104194" cy="1828800"/>
            <a:chOff x="3429000" y="2514600"/>
            <a:chExt cx="2104194" cy="1828800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429000" y="2514600"/>
              <a:ext cx="2104194" cy="1828800"/>
            </a:xfrm>
            <a:custGeom>
              <a:avLst/>
              <a:gdLst/>
              <a:ahLst/>
              <a:cxnLst>
                <a:cxn ang="0">
                  <a:pos x="417" y="2"/>
                </a:cxn>
                <a:cxn ang="0">
                  <a:pos x="482" y="11"/>
                </a:cxn>
                <a:cxn ang="0">
                  <a:pos x="602" y="67"/>
                </a:cxn>
                <a:cxn ang="0">
                  <a:pos x="638" y="97"/>
                </a:cxn>
                <a:cxn ang="0">
                  <a:pos x="721" y="216"/>
                </a:cxn>
                <a:cxn ang="0">
                  <a:pos x="738" y="260"/>
                </a:cxn>
                <a:cxn ang="0">
                  <a:pos x="754" y="339"/>
                </a:cxn>
                <a:cxn ang="0">
                  <a:pos x="750" y="407"/>
                </a:cxn>
                <a:cxn ang="0">
                  <a:pos x="740" y="445"/>
                </a:cxn>
                <a:cxn ang="0">
                  <a:pos x="730" y="477"/>
                </a:cxn>
                <a:cxn ang="0">
                  <a:pos x="691" y="546"/>
                </a:cxn>
                <a:cxn ang="0">
                  <a:pos x="660" y="579"/>
                </a:cxn>
                <a:cxn ang="0">
                  <a:pos x="623" y="610"/>
                </a:cxn>
                <a:cxn ang="0">
                  <a:pos x="571" y="638"/>
                </a:cxn>
                <a:cxn ang="0">
                  <a:pos x="507" y="661"/>
                </a:cxn>
                <a:cxn ang="0">
                  <a:pos x="426" y="673"/>
                </a:cxn>
                <a:cxn ang="0">
                  <a:pos x="392" y="675"/>
                </a:cxn>
                <a:cxn ang="0">
                  <a:pos x="358" y="671"/>
                </a:cxn>
                <a:cxn ang="0">
                  <a:pos x="329" y="669"/>
                </a:cxn>
                <a:cxn ang="0">
                  <a:pos x="316" y="667"/>
                </a:cxn>
                <a:cxn ang="0">
                  <a:pos x="278" y="659"/>
                </a:cxn>
                <a:cxn ang="0">
                  <a:pos x="173" y="615"/>
                </a:cxn>
                <a:cxn ang="0">
                  <a:pos x="136" y="590"/>
                </a:cxn>
                <a:cxn ang="0">
                  <a:pos x="106" y="565"/>
                </a:cxn>
                <a:cxn ang="0">
                  <a:pos x="46" y="491"/>
                </a:cxn>
                <a:cxn ang="0">
                  <a:pos x="39" y="471"/>
                </a:cxn>
                <a:cxn ang="0">
                  <a:pos x="22" y="442"/>
                </a:cxn>
                <a:cxn ang="0">
                  <a:pos x="9" y="416"/>
                </a:cxn>
                <a:cxn ang="0">
                  <a:pos x="2" y="371"/>
                </a:cxn>
                <a:cxn ang="0">
                  <a:pos x="0" y="357"/>
                </a:cxn>
                <a:cxn ang="0">
                  <a:pos x="3" y="337"/>
                </a:cxn>
                <a:cxn ang="0">
                  <a:pos x="13" y="305"/>
                </a:cxn>
                <a:cxn ang="0">
                  <a:pos x="26" y="269"/>
                </a:cxn>
                <a:cxn ang="0">
                  <a:pos x="37" y="255"/>
                </a:cxn>
                <a:cxn ang="0">
                  <a:pos x="56" y="230"/>
                </a:cxn>
                <a:cxn ang="0">
                  <a:pos x="83" y="207"/>
                </a:cxn>
                <a:cxn ang="0">
                  <a:pos x="73" y="220"/>
                </a:cxn>
                <a:cxn ang="0">
                  <a:pos x="119" y="184"/>
                </a:cxn>
                <a:cxn ang="0">
                  <a:pos x="196" y="152"/>
                </a:cxn>
                <a:cxn ang="0">
                  <a:pos x="220" y="144"/>
                </a:cxn>
                <a:cxn ang="0">
                  <a:pos x="272" y="127"/>
                </a:cxn>
                <a:cxn ang="0">
                  <a:pos x="251" y="136"/>
                </a:cxn>
                <a:cxn ang="0">
                  <a:pos x="203" y="151"/>
                </a:cxn>
                <a:cxn ang="0">
                  <a:pos x="119" y="197"/>
                </a:cxn>
                <a:cxn ang="0">
                  <a:pos x="22" y="312"/>
                </a:cxn>
                <a:cxn ang="0">
                  <a:pos x="51" y="476"/>
                </a:cxn>
                <a:cxn ang="0">
                  <a:pos x="142" y="578"/>
                </a:cxn>
                <a:cxn ang="0">
                  <a:pos x="230" y="628"/>
                </a:cxn>
                <a:cxn ang="0">
                  <a:pos x="438" y="660"/>
                </a:cxn>
                <a:cxn ang="0">
                  <a:pos x="547" y="637"/>
                </a:cxn>
                <a:cxn ang="0">
                  <a:pos x="668" y="558"/>
                </a:cxn>
                <a:cxn ang="0">
                  <a:pos x="652" y="128"/>
                </a:cxn>
                <a:cxn ang="0">
                  <a:pos x="554" y="49"/>
                </a:cxn>
                <a:cxn ang="0">
                  <a:pos x="206" y="68"/>
                </a:cxn>
              </a:cxnLst>
              <a:rect l="0" t="0" r="r" b="b"/>
              <a:pathLst>
                <a:path w="754" h="676">
                  <a:moveTo>
                    <a:pt x="206" y="68"/>
                  </a:moveTo>
                  <a:cubicBezTo>
                    <a:pt x="227" y="50"/>
                    <a:pt x="259" y="36"/>
                    <a:pt x="286" y="23"/>
                  </a:cubicBezTo>
                  <a:cubicBezTo>
                    <a:pt x="289" y="22"/>
                    <a:pt x="286" y="25"/>
                    <a:pt x="293" y="22"/>
                  </a:cubicBezTo>
                  <a:cubicBezTo>
                    <a:pt x="318" y="9"/>
                    <a:pt x="363" y="0"/>
                    <a:pt x="397" y="2"/>
                  </a:cubicBezTo>
                  <a:cubicBezTo>
                    <a:pt x="395" y="3"/>
                    <a:pt x="395" y="3"/>
                    <a:pt x="395" y="3"/>
                  </a:cubicBezTo>
                  <a:cubicBezTo>
                    <a:pt x="402" y="3"/>
                    <a:pt x="410" y="1"/>
                    <a:pt x="417" y="2"/>
                  </a:cubicBezTo>
                  <a:cubicBezTo>
                    <a:pt x="417" y="2"/>
                    <a:pt x="414" y="2"/>
                    <a:pt x="416" y="3"/>
                  </a:cubicBezTo>
                  <a:cubicBezTo>
                    <a:pt x="418" y="2"/>
                    <a:pt x="429" y="3"/>
                    <a:pt x="432" y="2"/>
                  </a:cubicBezTo>
                  <a:cubicBezTo>
                    <a:pt x="434" y="3"/>
                    <a:pt x="434" y="4"/>
                    <a:pt x="437" y="5"/>
                  </a:cubicBezTo>
                  <a:cubicBezTo>
                    <a:pt x="441" y="4"/>
                    <a:pt x="441" y="4"/>
                    <a:pt x="441" y="4"/>
                  </a:cubicBezTo>
                  <a:cubicBezTo>
                    <a:pt x="453" y="2"/>
                    <a:pt x="468" y="8"/>
                    <a:pt x="483" y="10"/>
                  </a:cubicBezTo>
                  <a:cubicBezTo>
                    <a:pt x="482" y="10"/>
                    <a:pt x="481" y="10"/>
                    <a:pt x="482" y="11"/>
                  </a:cubicBezTo>
                  <a:cubicBezTo>
                    <a:pt x="506" y="15"/>
                    <a:pt x="534" y="27"/>
                    <a:pt x="558" y="40"/>
                  </a:cubicBezTo>
                  <a:cubicBezTo>
                    <a:pt x="557" y="40"/>
                    <a:pt x="556" y="40"/>
                    <a:pt x="557" y="41"/>
                  </a:cubicBezTo>
                  <a:cubicBezTo>
                    <a:pt x="559" y="40"/>
                    <a:pt x="566" y="44"/>
                    <a:pt x="572" y="48"/>
                  </a:cubicBezTo>
                  <a:cubicBezTo>
                    <a:pt x="574" y="51"/>
                    <a:pt x="584" y="54"/>
                    <a:pt x="591" y="59"/>
                  </a:cubicBezTo>
                  <a:cubicBezTo>
                    <a:pt x="590" y="59"/>
                    <a:pt x="590" y="59"/>
                    <a:pt x="590" y="59"/>
                  </a:cubicBezTo>
                  <a:cubicBezTo>
                    <a:pt x="596" y="61"/>
                    <a:pt x="597" y="65"/>
                    <a:pt x="602" y="67"/>
                  </a:cubicBezTo>
                  <a:cubicBezTo>
                    <a:pt x="605" y="70"/>
                    <a:pt x="605" y="70"/>
                    <a:pt x="605" y="70"/>
                  </a:cubicBezTo>
                  <a:cubicBezTo>
                    <a:pt x="608" y="70"/>
                    <a:pt x="611" y="76"/>
                    <a:pt x="616" y="79"/>
                  </a:cubicBezTo>
                  <a:cubicBezTo>
                    <a:pt x="616" y="78"/>
                    <a:pt x="616" y="78"/>
                    <a:pt x="616" y="78"/>
                  </a:cubicBezTo>
                  <a:cubicBezTo>
                    <a:pt x="620" y="81"/>
                    <a:pt x="622" y="84"/>
                    <a:pt x="625" y="86"/>
                  </a:cubicBezTo>
                  <a:cubicBezTo>
                    <a:pt x="625" y="87"/>
                    <a:pt x="625" y="87"/>
                    <a:pt x="625" y="87"/>
                  </a:cubicBezTo>
                  <a:cubicBezTo>
                    <a:pt x="634" y="93"/>
                    <a:pt x="637" y="99"/>
                    <a:pt x="638" y="97"/>
                  </a:cubicBezTo>
                  <a:cubicBezTo>
                    <a:pt x="640" y="101"/>
                    <a:pt x="630" y="91"/>
                    <a:pt x="634" y="96"/>
                  </a:cubicBezTo>
                  <a:cubicBezTo>
                    <a:pt x="660" y="119"/>
                    <a:pt x="684" y="147"/>
                    <a:pt x="702" y="178"/>
                  </a:cubicBezTo>
                  <a:cubicBezTo>
                    <a:pt x="703" y="182"/>
                    <a:pt x="704" y="184"/>
                    <a:pt x="704" y="185"/>
                  </a:cubicBezTo>
                  <a:cubicBezTo>
                    <a:pt x="706" y="188"/>
                    <a:pt x="711" y="197"/>
                    <a:pt x="713" y="199"/>
                  </a:cubicBezTo>
                  <a:cubicBezTo>
                    <a:pt x="713" y="198"/>
                    <a:pt x="714" y="201"/>
                    <a:pt x="714" y="203"/>
                  </a:cubicBezTo>
                  <a:cubicBezTo>
                    <a:pt x="717" y="209"/>
                    <a:pt x="719" y="209"/>
                    <a:pt x="721" y="216"/>
                  </a:cubicBezTo>
                  <a:cubicBezTo>
                    <a:pt x="720" y="213"/>
                    <a:pt x="719" y="212"/>
                    <a:pt x="719" y="214"/>
                  </a:cubicBezTo>
                  <a:cubicBezTo>
                    <a:pt x="722" y="218"/>
                    <a:pt x="725" y="226"/>
                    <a:pt x="728" y="233"/>
                  </a:cubicBezTo>
                  <a:cubicBezTo>
                    <a:pt x="728" y="232"/>
                    <a:pt x="727" y="230"/>
                    <a:pt x="727" y="231"/>
                  </a:cubicBezTo>
                  <a:cubicBezTo>
                    <a:pt x="731" y="237"/>
                    <a:pt x="731" y="244"/>
                    <a:pt x="734" y="250"/>
                  </a:cubicBezTo>
                  <a:cubicBezTo>
                    <a:pt x="733" y="248"/>
                    <a:pt x="733" y="248"/>
                    <a:pt x="733" y="248"/>
                  </a:cubicBezTo>
                  <a:cubicBezTo>
                    <a:pt x="735" y="259"/>
                    <a:pt x="736" y="250"/>
                    <a:pt x="738" y="260"/>
                  </a:cubicBezTo>
                  <a:cubicBezTo>
                    <a:pt x="737" y="258"/>
                    <a:pt x="737" y="258"/>
                    <a:pt x="736" y="258"/>
                  </a:cubicBezTo>
                  <a:cubicBezTo>
                    <a:pt x="740" y="266"/>
                    <a:pt x="744" y="280"/>
                    <a:pt x="746" y="289"/>
                  </a:cubicBezTo>
                  <a:cubicBezTo>
                    <a:pt x="746" y="288"/>
                    <a:pt x="746" y="289"/>
                    <a:pt x="746" y="289"/>
                  </a:cubicBezTo>
                  <a:cubicBezTo>
                    <a:pt x="748" y="298"/>
                    <a:pt x="749" y="308"/>
                    <a:pt x="751" y="319"/>
                  </a:cubicBezTo>
                  <a:cubicBezTo>
                    <a:pt x="751" y="322"/>
                    <a:pt x="749" y="318"/>
                    <a:pt x="750" y="328"/>
                  </a:cubicBezTo>
                  <a:cubicBezTo>
                    <a:pt x="752" y="327"/>
                    <a:pt x="752" y="345"/>
                    <a:pt x="754" y="339"/>
                  </a:cubicBezTo>
                  <a:cubicBezTo>
                    <a:pt x="754" y="348"/>
                    <a:pt x="753" y="361"/>
                    <a:pt x="754" y="367"/>
                  </a:cubicBezTo>
                  <a:cubicBezTo>
                    <a:pt x="753" y="363"/>
                    <a:pt x="751" y="371"/>
                    <a:pt x="751" y="364"/>
                  </a:cubicBezTo>
                  <a:cubicBezTo>
                    <a:pt x="750" y="370"/>
                    <a:pt x="750" y="370"/>
                    <a:pt x="750" y="370"/>
                  </a:cubicBezTo>
                  <a:cubicBezTo>
                    <a:pt x="750" y="369"/>
                    <a:pt x="751" y="364"/>
                    <a:pt x="750" y="366"/>
                  </a:cubicBezTo>
                  <a:cubicBezTo>
                    <a:pt x="750" y="369"/>
                    <a:pt x="750" y="380"/>
                    <a:pt x="749" y="383"/>
                  </a:cubicBezTo>
                  <a:cubicBezTo>
                    <a:pt x="750" y="390"/>
                    <a:pt x="751" y="396"/>
                    <a:pt x="750" y="407"/>
                  </a:cubicBezTo>
                  <a:cubicBezTo>
                    <a:pt x="750" y="402"/>
                    <a:pt x="747" y="410"/>
                    <a:pt x="748" y="406"/>
                  </a:cubicBezTo>
                  <a:cubicBezTo>
                    <a:pt x="748" y="422"/>
                    <a:pt x="748" y="422"/>
                    <a:pt x="748" y="422"/>
                  </a:cubicBezTo>
                  <a:cubicBezTo>
                    <a:pt x="748" y="425"/>
                    <a:pt x="747" y="422"/>
                    <a:pt x="746" y="428"/>
                  </a:cubicBezTo>
                  <a:cubicBezTo>
                    <a:pt x="747" y="427"/>
                    <a:pt x="746" y="430"/>
                    <a:pt x="746" y="431"/>
                  </a:cubicBezTo>
                  <a:cubicBezTo>
                    <a:pt x="746" y="433"/>
                    <a:pt x="743" y="446"/>
                    <a:pt x="741" y="447"/>
                  </a:cubicBezTo>
                  <a:cubicBezTo>
                    <a:pt x="739" y="449"/>
                    <a:pt x="742" y="442"/>
                    <a:pt x="740" y="445"/>
                  </a:cubicBezTo>
                  <a:cubicBezTo>
                    <a:pt x="738" y="452"/>
                    <a:pt x="739" y="452"/>
                    <a:pt x="736" y="458"/>
                  </a:cubicBezTo>
                  <a:cubicBezTo>
                    <a:pt x="736" y="458"/>
                    <a:pt x="736" y="458"/>
                    <a:pt x="736" y="458"/>
                  </a:cubicBezTo>
                  <a:cubicBezTo>
                    <a:pt x="735" y="463"/>
                    <a:pt x="732" y="471"/>
                    <a:pt x="735" y="467"/>
                  </a:cubicBezTo>
                  <a:cubicBezTo>
                    <a:pt x="736" y="464"/>
                    <a:pt x="734" y="468"/>
                    <a:pt x="736" y="463"/>
                  </a:cubicBezTo>
                  <a:cubicBezTo>
                    <a:pt x="736" y="467"/>
                    <a:pt x="733" y="474"/>
                    <a:pt x="730" y="480"/>
                  </a:cubicBezTo>
                  <a:cubicBezTo>
                    <a:pt x="731" y="478"/>
                    <a:pt x="730" y="478"/>
                    <a:pt x="730" y="477"/>
                  </a:cubicBezTo>
                  <a:cubicBezTo>
                    <a:pt x="728" y="486"/>
                    <a:pt x="724" y="495"/>
                    <a:pt x="720" y="504"/>
                  </a:cubicBezTo>
                  <a:cubicBezTo>
                    <a:pt x="720" y="505"/>
                    <a:pt x="720" y="500"/>
                    <a:pt x="721" y="499"/>
                  </a:cubicBezTo>
                  <a:cubicBezTo>
                    <a:pt x="714" y="510"/>
                    <a:pt x="709" y="523"/>
                    <a:pt x="702" y="531"/>
                  </a:cubicBezTo>
                  <a:cubicBezTo>
                    <a:pt x="702" y="530"/>
                    <a:pt x="703" y="531"/>
                    <a:pt x="703" y="531"/>
                  </a:cubicBezTo>
                  <a:cubicBezTo>
                    <a:pt x="699" y="536"/>
                    <a:pt x="698" y="535"/>
                    <a:pt x="696" y="539"/>
                  </a:cubicBezTo>
                  <a:cubicBezTo>
                    <a:pt x="695" y="539"/>
                    <a:pt x="693" y="543"/>
                    <a:pt x="691" y="546"/>
                  </a:cubicBezTo>
                  <a:cubicBezTo>
                    <a:pt x="690" y="549"/>
                    <a:pt x="690" y="547"/>
                    <a:pt x="692" y="544"/>
                  </a:cubicBezTo>
                  <a:cubicBezTo>
                    <a:pt x="689" y="549"/>
                    <a:pt x="674" y="568"/>
                    <a:pt x="663" y="576"/>
                  </a:cubicBezTo>
                  <a:cubicBezTo>
                    <a:pt x="664" y="577"/>
                    <a:pt x="658" y="583"/>
                    <a:pt x="656" y="585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4" y="585"/>
                    <a:pt x="648" y="591"/>
                    <a:pt x="647" y="590"/>
                  </a:cubicBezTo>
                  <a:cubicBezTo>
                    <a:pt x="643" y="596"/>
                    <a:pt x="666" y="572"/>
                    <a:pt x="660" y="579"/>
                  </a:cubicBezTo>
                  <a:cubicBezTo>
                    <a:pt x="657" y="580"/>
                    <a:pt x="652" y="589"/>
                    <a:pt x="652" y="586"/>
                  </a:cubicBezTo>
                  <a:cubicBezTo>
                    <a:pt x="647" y="591"/>
                    <a:pt x="643" y="595"/>
                    <a:pt x="638" y="598"/>
                  </a:cubicBezTo>
                  <a:cubicBezTo>
                    <a:pt x="639" y="597"/>
                    <a:pt x="641" y="594"/>
                    <a:pt x="637" y="597"/>
                  </a:cubicBezTo>
                  <a:cubicBezTo>
                    <a:pt x="630" y="602"/>
                    <a:pt x="635" y="599"/>
                    <a:pt x="630" y="604"/>
                  </a:cubicBezTo>
                  <a:cubicBezTo>
                    <a:pt x="626" y="607"/>
                    <a:pt x="626" y="607"/>
                    <a:pt x="626" y="607"/>
                  </a:cubicBezTo>
                  <a:cubicBezTo>
                    <a:pt x="627" y="608"/>
                    <a:pt x="620" y="611"/>
                    <a:pt x="623" y="610"/>
                  </a:cubicBezTo>
                  <a:cubicBezTo>
                    <a:pt x="622" y="610"/>
                    <a:pt x="613" y="618"/>
                    <a:pt x="612" y="616"/>
                  </a:cubicBezTo>
                  <a:cubicBezTo>
                    <a:pt x="613" y="614"/>
                    <a:pt x="613" y="614"/>
                    <a:pt x="613" y="614"/>
                  </a:cubicBezTo>
                  <a:cubicBezTo>
                    <a:pt x="610" y="616"/>
                    <a:pt x="608" y="618"/>
                    <a:pt x="606" y="620"/>
                  </a:cubicBezTo>
                  <a:cubicBezTo>
                    <a:pt x="605" y="621"/>
                    <a:pt x="604" y="621"/>
                    <a:pt x="604" y="621"/>
                  </a:cubicBezTo>
                  <a:cubicBezTo>
                    <a:pt x="605" y="623"/>
                    <a:pt x="596" y="625"/>
                    <a:pt x="593" y="629"/>
                  </a:cubicBezTo>
                  <a:cubicBezTo>
                    <a:pt x="586" y="632"/>
                    <a:pt x="575" y="638"/>
                    <a:pt x="571" y="638"/>
                  </a:cubicBezTo>
                  <a:cubicBezTo>
                    <a:pt x="565" y="641"/>
                    <a:pt x="560" y="644"/>
                    <a:pt x="554" y="647"/>
                  </a:cubicBezTo>
                  <a:cubicBezTo>
                    <a:pt x="555" y="646"/>
                    <a:pt x="557" y="645"/>
                    <a:pt x="557" y="645"/>
                  </a:cubicBezTo>
                  <a:cubicBezTo>
                    <a:pt x="553" y="646"/>
                    <a:pt x="552" y="647"/>
                    <a:pt x="548" y="648"/>
                  </a:cubicBezTo>
                  <a:cubicBezTo>
                    <a:pt x="549" y="648"/>
                    <a:pt x="539" y="650"/>
                    <a:pt x="534" y="651"/>
                  </a:cubicBezTo>
                  <a:cubicBezTo>
                    <a:pt x="529" y="654"/>
                    <a:pt x="531" y="654"/>
                    <a:pt x="531" y="655"/>
                  </a:cubicBezTo>
                  <a:cubicBezTo>
                    <a:pt x="525" y="655"/>
                    <a:pt x="514" y="662"/>
                    <a:pt x="507" y="661"/>
                  </a:cubicBezTo>
                  <a:cubicBezTo>
                    <a:pt x="509" y="661"/>
                    <a:pt x="515" y="658"/>
                    <a:pt x="510" y="659"/>
                  </a:cubicBezTo>
                  <a:cubicBezTo>
                    <a:pt x="504" y="658"/>
                    <a:pt x="500" y="663"/>
                    <a:pt x="491" y="664"/>
                  </a:cubicBezTo>
                  <a:cubicBezTo>
                    <a:pt x="493" y="665"/>
                    <a:pt x="493" y="665"/>
                    <a:pt x="493" y="665"/>
                  </a:cubicBezTo>
                  <a:cubicBezTo>
                    <a:pt x="489" y="665"/>
                    <a:pt x="480" y="669"/>
                    <a:pt x="481" y="667"/>
                  </a:cubicBezTo>
                  <a:cubicBezTo>
                    <a:pt x="478" y="668"/>
                    <a:pt x="470" y="669"/>
                    <a:pt x="471" y="670"/>
                  </a:cubicBezTo>
                  <a:cubicBezTo>
                    <a:pt x="457" y="671"/>
                    <a:pt x="435" y="675"/>
                    <a:pt x="426" y="673"/>
                  </a:cubicBezTo>
                  <a:cubicBezTo>
                    <a:pt x="424" y="673"/>
                    <a:pt x="419" y="673"/>
                    <a:pt x="420" y="674"/>
                  </a:cubicBezTo>
                  <a:cubicBezTo>
                    <a:pt x="423" y="675"/>
                    <a:pt x="425" y="673"/>
                    <a:pt x="426" y="674"/>
                  </a:cubicBezTo>
                  <a:cubicBezTo>
                    <a:pt x="424" y="674"/>
                    <a:pt x="424" y="674"/>
                    <a:pt x="424" y="675"/>
                  </a:cubicBezTo>
                  <a:cubicBezTo>
                    <a:pt x="419" y="674"/>
                    <a:pt x="415" y="674"/>
                    <a:pt x="420" y="673"/>
                  </a:cubicBezTo>
                  <a:cubicBezTo>
                    <a:pt x="409" y="672"/>
                    <a:pt x="409" y="676"/>
                    <a:pt x="396" y="675"/>
                  </a:cubicBezTo>
                  <a:cubicBezTo>
                    <a:pt x="396" y="675"/>
                    <a:pt x="395" y="674"/>
                    <a:pt x="392" y="675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376" y="675"/>
                    <a:pt x="380" y="674"/>
                    <a:pt x="379" y="673"/>
                  </a:cubicBezTo>
                  <a:cubicBezTo>
                    <a:pt x="375" y="672"/>
                    <a:pt x="369" y="672"/>
                    <a:pt x="367" y="673"/>
                  </a:cubicBezTo>
                  <a:cubicBezTo>
                    <a:pt x="362" y="671"/>
                    <a:pt x="362" y="671"/>
                    <a:pt x="362" y="671"/>
                  </a:cubicBezTo>
                  <a:cubicBezTo>
                    <a:pt x="366" y="672"/>
                    <a:pt x="358" y="671"/>
                    <a:pt x="356" y="671"/>
                  </a:cubicBezTo>
                  <a:cubicBezTo>
                    <a:pt x="358" y="671"/>
                    <a:pt x="358" y="671"/>
                    <a:pt x="358" y="671"/>
                  </a:cubicBezTo>
                  <a:cubicBezTo>
                    <a:pt x="357" y="671"/>
                    <a:pt x="352" y="670"/>
                    <a:pt x="349" y="670"/>
                  </a:cubicBezTo>
                  <a:cubicBezTo>
                    <a:pt x="350" y="671"/>
                    <a:pt x="355" y="672"/>
                    <a:pt x="358" y="673"/>
                  </a:cubicBezTo>
                  <a:cubicBezTo>
                    <a:pt x="356" y="673"/>
                    <a:pt x="352" y="672"/>
                    <a:pt x="349" y="673"/>
                  </a:cubicBezTo>
                  <a:cubicBezTo>
                    <a:pt x="350" y="672"/>
                    <a:pt x="342" y="671"/>
                    <a:pt x="338" y="670"/>
                  </a:cubicBezTo>
                  <a:cubicBezTo>
                    <a:pt x="334" y="669"/>
                    <a:pt x="334" y="671"/>
                    <a:pt x="332" y="670"/>
                  </a:cubicBezTo>
                  <a:cubicBezTo>
                    <a:pt x="332" y="670"/>
                    <a:pt x="326" y="669"/>
                    <a:pt x="329" y="669"/>
                  </a:cubicBezTo>
                  <a:cubicBezTo>
                    <a:pt x="330" y="669"/>
                    <a:pt x="332" y="670"/>
                    <a:pt x="334" y="670"/>
                  </a:cubicBezTo>
                  <a:cubicBezTo>
                    <a:pt x="332" y="669"/>
                    <a:pt x="332" y="668"/>
                    <a:pt x="327" y="668"/>
                  </a:cubicBezTo>
                  <a:cubicBezTo>
                    <a:pt x="322" y="668"/>
                    <a:pt x="327" y="671"/>
                    <a:pt x="319" y="668"/>
                  </a:cubicBezTo>
                  <a:cubicBezTo>
                    <a:pt x="322" y="668"/>
                    <a:pt x="322" y="668"/>
                    <a:pt x="324" y="668"/>
                  </a:cubicBezTo>
                  <a:cubicBezTo>
                    <a:pt x="316" y="666"/>
                    <a:pt x="316" y="666"/>
                    <a:pt x="316" y="666"/>
                  </a:cubicBezTo>
                  <a:cubicBezTo>
                    <a:pt x="316" y="667"/>
                    <a:pt x="316" y="667"/>
                    <a:pt x="316" y="667"/>
                  </a:cubicBezTo>
                  <a:cubicBezTo>
                    <a:pt x="315" y="666"/>
                    <a:pt x="316" y="667"/>
                    <a:pt x="315" y="666"/>
                  </a:cubicBezTo>
                  <a:cubicBezTo>
                    <a:pt x="313" y="667"/>
                    <a:pt x="304" y="664"/>
                    <a:pt x="302" y="665"/>
                  </a:cubicBezTo>
                  <a:cubicBezTo>
                    <a:pt x="298" y="665"/>
                    <a:pt x="294" y="663"/>
                    <a:pt x="291" y="662"/>
                  </a:cubicBezTo>
                  <a:cubicBezTo>
                    <a:pt x="291" y="662"/>
                    <a:pt x="291" y="662"/>
                    <a:pt x="291" y="662"/>
                  </a:cubicBezTo>
                  <a:cubicBezTo>
                    <a:pt x="287" y="660"/>
                    <a:pt x="281" y="659"/>
                    <a:pt x="278" y="659"/>
                  </a:cubicBezTo>
                  <a:cubicBezTo>
                    <a:pt x="278" y="659"/>
                    <a:pt x="278" y="659"/>
                    <a:pt x="278" y="659"/>
                  </a:cubicBezTo>
                  <a:cubicBezTo>
                    <a:pt x="276" y="658"/>
                    <a:pt x="270" y="656"/>
                    <a:pt x="267" y="656"/>
                  </a:cubicBezTo>
                  <a:cubicBezTo>
                    <a:pt x="261" y="654"/>
                    <a:pt x="266" y="652"/>
                    <a:pt x="259" y="651"/>
                  </a:cubicBezTo>
                  <a:cubicBezTo>
                    <a:pt x="253" y="649"/>
                    <a:pt x="249" y="650"/>
                    <a:pt x="251" y="651"/>
                  </a:cubicBezTo>
                  <a:cubicBezTo>
                    <a:pt x="241" y="647"/>
                    <a:pt x="229" y="644"/>
                    <a:pt x="220" y="638"/>
                  </a:cubicBezTo>
                  <a:cubicBezTo>
                    <a:pt x="218" y="638"/>
                    <a:pt x="219" y="639"/>
                    <a:pt x="216" y="637"/>
                  </a:cubicBezTo>
                  <a:cubicBezTo>
                    <a:pt x="201" y="630"/>
                    <a:pt x="183" y="623"/>
                    <a:pt x="173" y="615"/>
                  </a:cubicBezTo>
                  <a:cubicBezTo>
                    <a:pt x="178" y="617"/>
                    <a:pt x="174" y="614"/>
                    <a:pt x="174" y="613"/>
                  </a:cubicBezTo>
                  <a:cubicBezTo>
                    <a:pt x="170" y="612"/>
                    <a:pt x="171" y="610"/>
                    <a:pt x="169" y="611"/>
                  </a:cubicBezTo>
                  <a:cubicBezTo>
                    <a:pt x="168" y="612"/>
                    <a:pt x="168" y="612"/>
                    <a:pt x="172" y="615"/>
                  </a:cubicBezTo>
                  <a:cubicBezTo>
                    <a:pt x="163" y="610"/>
                    <a:pt x="150" y="602"/>
                    <a:pt x="146" y="598"/>
                  </a:cubicBezTo>
                  <a:cubicBezTo>
                    <a:pt x="148" y="600"/>
                    <a:pt x="146" y="599"/>
                    <a:pt x="144" y="598"/>
                  </a:cubicBezTo>
                  <a:cubicBezTo>
                    <a:pt x="146" y="597"/>
                    <a:pt x="140" y="593"/>
                    <a:pt x="136" y="590"/>
                  </a:cubicBezTo>
                  <a:cubicBezTo>
                    <a:pt x="134" y="590"/>
                    <a:pt x="134" y="590"/>
                    <a:pt x="134" y="590"/>
                  </a:cubicBezTo>
                  <a:cubicBezTo>
                    <a:pt x="132" y="587"/>
                    <a:pt x="132" y="587"/>
                    <a:pt x="132" y="587"/>
                  </a:cubicBezTo>
                  <a:cubicBezTo>
                    <a:pt x="130" y="586"/>
                    <a:pt x="129" y="587"/>
                    <a:pt x="125" y="583"/>
                  </a:cubicBezTo>
                  <a:cubicBezTo>
                    <a:pt x="125" y="583"/>
                    <a:pt x="125" y="582"/>
                    <a:pt x="125" y="581"/>
                  </a:cubicBezTo>
                  <a:cubicBezTo>
                    <a:pt x="120" y="578"/>
                    <a:pt x="113" y="574"/>
                    <a:pt x="109" y="569"/>
                  </a:cubicBezTo>
                  <a:cubicBezTo>
                    <a:pt x="106" y="565"/>
                    <a:pt x="106" y="565"/>
                    <a:pt x="106" y="565"/>
                  </a:cubicBezTo>
                  <a:cubicBezTo>
                    <a:pt x="104" y="563"/>
                    <a:pt x="100" y="561"/>
                    <a:pt x="103" y="564"/>
                  </a:cubicBezTo>
                  <a:cubicBezTo>
                    <a:pt x="96" y="556"/>
                    <a:pt x="91" y="551"/>
                    <a:pt x="90" y="548"/>
                  </a:cubicBezTo>
                  <a:cubicBezTo>
                    <a:pt x="75" y="537"/>
                    <a:pt x="58" y="516"/>
                    <a:pt x="47" y="498"/>
                  </a:cubicBezTo>
                  <a:cubicBezTo>
                    <a:pt x="48" y="498"/>
                    <a:pt x="48" y="498"/>
                    <a:pt x="48" y="498"/>
                  </a:cubicBezTo>
                  <a:cubicBezTo>
                    <a:pt x="46" y="493"/>
                    <a:pt x="46" y="496"/>
                    <a:pt x="44" y="492"/>
                  </a:cubicBezTo>
                  <a:cubicBezTo>
                    <a:pt x="46" y="494"/>
                    <a:pt x="43" y="488"/>
                    <a:pt x="46" y="491"/>
                  </a:cubicBezTo>
                  <a:cubicBezTo>
                    <a:pt x="42" y="484"/>
                    <a:pt x="40" y="483"/>
                    <a:pt x="37" y="478"/>
                  </a:cubicBezTo>
                  <a:cubicBezTo>
                    <a:pt x="36" y="478"/>
                    <a:pt x="39" y="482"/>
                    <a:pt x="38" y="482"/>
                  </a:cubicBezTo>
                  <a:cubicBezTo>
                    <a:pt x="37" y="481"/>
                    <a:pt x="33" y="471"/>
                    <a:pt x="31" y="471"/>
                  </a:cubicBezTo>
                  <a:cubicBezTo>
                    <a:pt x="31" y="469"/>
                    <a:pt x="32" y="470"/>
                    <a:pt x="34" y="470"/>
                  </a:cubicBezTo>
                  <a:cubicBezTo>
                    <a:pt x="31" y="466"/>
                    <a:pt x="31" y="466"/>
                    <a:pt x="31" y="466"/>
                  </a:cubicBezTo>
                  <a:cubicBezTo>
                    <a:pt x="29" y="460"/>
                    <a:pt x="40" y="477"/>
                    <a:pt x="39" y="471"/>
                  </a:cubicBezTo>
                  <a:cubicBezTo>
                    <a:pt x="36" y="467"/>
                    <a:pt x="36" y="467"/>
                    <a:pt x="36" y="467"/>
                  </a:cubicBezTo>
                  <a:cubicBezTo>
                    <a:pt x="36" y="462"/>
                    <a:pt x="43" y="477"/>
                    <a:pt x="38" y="466"/>
                  </a:cubicBezTo>
                  <a:cubicBezTo>
                    <a:pt x="36" y="462"/>
                    <a:pt x="32" y="459"/>
                    <a:pt x="33" y="463"/>
                  </a:cubicBezTo>
                  <a:cubicBezTo>
                    <a:pt x="29" y="454"/>
                    <a:pt x="28" y="461"/>
                    <a:pt x="24" y="450"/>
                  </a:cubicBezTo>
                  <a:cubicBezTo>
                    <a:pt x="23" y="447"/>
                    <a:pt x="28" y="458"/>
                    <a:pt x="28" y="456"/>
                  </a:cubicBezTo>
                  <a:cubicBezTo>
                    <a:pt x="27" y="451"/>
                    <a:pt x="23" y="447"/>
                    <a:pt x="22" y="442"/>
                  </a:cubicBezTo>
                  <a:cubicBezTo>
                    <a:pt x="23" y="447"/>
                    <a:pt x="20" y="444"/>
                    <a:pt x="19" y="440"/>
                  </a:cubicBezTo>
                  <a:cubicBezTo>
                    <a:pt x="17" y="435"/>
                    <a:pt x="21" y="443"/>
                    <a:pt x="19" y="436"/>
                  </a:cubicBezTo>
                  <a:cubicBezTo>
                    <a:pt x="17" y="435"/>
                    <a:pt x="14" y="428"/>
                    <a:pt x="16" y="434"/>
                  </a:cubicBezTo>
                  <a:cubicBezTo>
                    <a:pt x="13" y="432"/>
                    <a:pt x="14" y="426"/>
                    <a:pt x="11" y="422"/>
                  </a:cubicBezTo>
                  <a:cubicBezTo>
                    <a:pt x="11" y="419"/>
                    <a:pt x="16" y="429"/>
                    <a:pt x="14" y="421"/>
                  </a:cubicBezTo>
                  <a:cubicBezTo>
                    <a:pt x="14" y="422"/>
                    <a:pt x="9" y="411"/>
                    <a:pt x="9" y="416"/>
                  </a:cubicBezTo>
                  <a:cubicBezTo>
                    <a:pt x="8" y="412"/>
                    <a:pt x="9" y="412"/>
                    <a:pt x="11" y="414"/>
                  </a:cubicBezTo>
                  <a:cubicBezTo>
                    <a:pt x="10" y="409"/>
                    <a:pt x="6" y="403"/>
                    <a:pt x="8" y="400"/>
                  </a:cubicBezTo>
                  <a:cubicBezTo>
                    <a:pt x="6" y="399"/>
                    <a:pt x="6" y="399"/>
                    <a:pt x="6" y="399"/>
                  </a:cubicBezTo>
                  <a:cubicBezTo>
                    <a:pt x="6" y="397"/>
                    <a:pt x="6" y="395"/>
                    <a:pt x="6" y="392"/>
                  </a:cubicBezTo>
                  <a:cubicBezTo>
                    <a:pt x="6" y="388"/>
                    <a:pt x="2" y="379"/>
                    <a:pt x="4" y="379"/>
                  </a:cubicBezTo>
                  <a:cubicBezTo>
                    <a:pt x="4" y="377"/>
                    <a:pt x="3" y="367"/>
                    <a:pt x="2" y="371"/>
                  </a:cubicBezTo>
                  <a:cubicBezTo>
                    <a:pt x="2" y="378"/>
                    <a:pt x="4" y="378"/>
                    <a:pt x="3" y="382"/>
                  </a:cubicBezTo>
                  <a:cubicBezTo>
                    <a:pt x="3" y="377"/>
                    <a:pt x="2" y="373"/>
                    <a:pt x="1" y="369"/>
                  </a:cubicBezTo>
                  <a:cubicBezTo>
                    <a:pt x="1" y="369"/>
                    <a:pt x="1" y="369"/>
                    <a:pt x="1" y="369"/>
                  </a:cubicBezTo>
                  <a:cubicBezTo>
                    <a:pt x="1" y="367"/>
                    <a:pt x="1" y="361"/>
                    <a:pt x="0" y="360"/>
                  </a:cubicBezTo>
                  <a:cubicBezTo>
                    <a:pt x="1" y="362"/>
                    <a:pt x="1" y="361"/>
                    <a:pt x="1" y="359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48"/>
                    <a:pt x="2" y="355"/>
                    <a:pt x="2" y="346"/>
                  </a:cubicBezTo>
                  <a:cubicBezTo>
                    <a:pt x="2" y="348"/>
                    <a:pt x="3" y="350"/>
                    <a:pt x="3" y="353"/>
                  </a:cubicBezTo>
                  <a:cubicBezTo>
                    <a:pt x="3" y="351"/>
                    <a:pt x="4" y="348"/>
                    <a:pt x="4" y="344"/>
                  </a:cubicBezTo>
                  <a:cubicBezTo>
                    <a:pt x="3" y="343"/>
                    <a:pt x="2" y="339"/>
                    <a:pt x="1" y="338"/>
                  </a:cubicBezTo>
                  <a:cubicBezTo>
                    <a:pt x="1" y="333"/>
                    <a:pt x="3" y="336"/>
                    <a:pt x="2" y="331"/>
                  </a:cubicBezTo>
                  <a:cubicBezTo>
                    <a:pt x="2" y="333"/>
                    <a:pt x="3" y="335"/>
                    <a:pt x="3" y="337"/>
                  </a:cubicBezTo>
                  <a:cubicBezTo>
                    <a:pt x="3" y="338"/>
                    <a:pt x="5" y="333"/>
                    <a:pt x="6" y="327"/>
                  </a:cubicBezTo>
                  <a:cubicBezTo>
                    <a:pt x="6" y="323"/>
                    <a:pt x="6" y="316"/>
                    <a:pt x="4" y="323"/>
                  </a:cubicBezTo>
                  <a:cubicBezTo>
                    <a:pt x="5" y="319"/>
                    <a:pt x="7" y="315"/>
                    <a:pt x="7" y="318"/>
                  </a:cubicBezTo>
                  <a:cubicBezTo>
                    <a:pt x="8" y="310"/>
                    <a:pt x="5" y="318"/>
                    <a:pt x="6" y="312"/>
                  </a:cubicBezTo>
                  <a:cubicBezTo>
                    <a:pt x="8" y="310"/>
                    <a:pt x="11" y="302"/>
                    <a:pt x="14" y="298"/>
                  </a:cubicBezTo>
                  <a:cubicBezTo>
                    <a:pt x="13" y="305"/>
                    <a:pt x="13" y="305"/>
                    <a:pt x="13" y="305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4" y="306"/>
                    <a:pt x="17" y="298"/>
                    <a:pt x="17" y="302"/>
                  </a:cubicBezTo>
                  <a:cubicBezTo>
                    <a:pt x="18" y="299"/>
                    <a:pt x="19" y="295"/>
                    <a:pt x="20" y="293"/>
                  </a:cubicBezTo>
                  <a:cubicBezTo>
                    <a:pt x="14" y="300"/>
                    <a:pt x="21" y="282"/>
                    <a:pt x="18" y="284"/>
                  </a:cubicBezTo>
                  <a:cubicBezTo>
                    <a:pt x="23" y="273"/>
                    <a:pt x="26" y="280"/>
                    <a:pt x="29" y="267"/>
                  </a:cubicBezTo>
                  <a:cubicBezTo>
                    <a:pt x="28" y="269"/>
                    <a:pt x="29" y="263"/>
                    <a:pt x="26" y="269"/>
                  </a:cubicBezTo>
                  <a:cubicBezTo>
                    <a:pt x="30" y="263"/>
                    <a:pt x="27" y="264"/>
                    <a:pt x="33" y="257"/>
                  </a:cubicBezTo>
                  <a:cubicBezTo>
                    <a:pt x="30" y="263"/>
                    <a:pt x="39" y="253"/>
                    <a:pt x="34" y="261"/>
                  </a:cubicBezTo>
                  <a:cubicBezTo>
                    <a:pt x="34" y="260"/>
                    <a:pt x="31" y="265"/>
                    <a:pt x="30" y="266"/>
                  </a:cubicBezTo>
                  <a:cubicBezTo>
                    <a:pt x="32" y="264"/>
                    <a:pt x="32" y="268"/>
                    <a:pt x="36" y="262"/>
                  </a:cubicBezTo>
                  <a:cubicBezTo>
                    <a:pt x="38" y="258"/>
                    <a:pt x="42" y="253"/>
                    <a:pt x="41" y="253"/>
                  </a:cubicBezTo>
                  <a:cubicBezTo>
                    <a:pt x="39" y="252"/>
                    <a:pt x="36" y="259"/>
                    <a:pt x="37" y="255"/>
                  </a:cubicBezTo>
                  <a:cubicBezTo>
                    <a:pt x="43" y="248"/>
                    <a:pt x="45" y="248"/>
                    <a:pt x="46" y="243"/>
                  </a:cubicBezTo>
                  <a:cubicBezTo>
                    <a:pt x="42" y="248"/>
                    <a:pt x="40" y="249"/>
                    <a:pt x="40" y="248"/>
                  </a:cubicBezTo>
                  <a:cubicBezTo>
                    <a:pt x="44" y="242"/>
                    <a:pt x="44" y="242"/>
                    <a:pt x="44" y="242"/>
                  </a:cubicBezTo>
                  <a:cubicBezTo>
                    <a:pt x="43" y="244"/>
                    <a:pt x="43" y="244"/>
                    <a:pt x="43" y="244"/>
                  </a:cubicBezTo>
                  <a:cubicBezTo>
                    <a:pt x="51" y="236"/>
                    <a:pt x="44" y="240"/>
                    <a:pt x="52" y="233"/>
                  </a:cubicBezTo>
                  <a:cubicBezTo>
                    <a:pt x="56" y="230"/>
                    <a:pt x="56" y="230"/>
                    <a:pt x="56" y="230"/>
                  </a:cubicBezTo>
                  <a:cubicBezTo>
                    <a:pt x="56" y="233"/>
                    <a:pt x="45" y="241"/>
                    <a:pt x="48" y="241"/>
                  </a:cubicBezTo>
                  <a:cubicBezTo>
                    <a:pt x="53" y="236"/>
                    <a:pt x="54" y="233"/>
                    <a:pt x="59" y="229"/>
                  </a:cubicBezTo>
                  <a:cubicBezTo>
                    <a:pt x="58" y="230"/>
                    <a:pt x="56" y="232"/>
                    <a:pt x="56" y="233"/>
                  </a:cubicBezTo>
                  <a:cubicBezTo>
                    <a:pt x="57" y="231"/>
                    <a:pt x="61" y="232"/>
                    <a:pt x="67" y="224"/>
                  </a:cubicBezTo>
                  <a:cubicBezTo>
                    <a:pt x="70" y="220"/>
                    <a:pt x="68" y="222"/>
                    <a:pt x="67" y="222"/>
                  </a:cubicBezTo>
                  <a:cubicBezTo>
                    <a:pt x="75" y="214"/>
                    <a:pt x="77" y="211"/>
                    <a:pt x="83" y="207"/>
                  </a:cubicBezTo>
                  <a:cubicBezTo>
                    <a:pt x="83" y="209"/>
                    <a:pt x="93" y="199"/>
                    <a:pt x="87" y="206"/>
                  </a:cubicBezTo>
                  <a:cubicBezTo>
                    <a:pt x="84" y="207"/>
                    <a:pt x="72" y="217"/>
                    <a:pt x="70" y="221"/>
                  </a:cubicBezTo>
                  <a:cubicBezTo>
                    <a:pt x="74" y="220"/>
                    <a:pt x="63" y="226"/>
                    <a:pt x="63" y="230"/>
                  </a:cubicBezTo>
                  <a:cubicBezTo>
                    <a:pt x="69" y="224"/>
                    <a:pt x="70" y="225"/>
                    <a:pt x="72" y="225"/>
                  </a:cubicBezTo>
                  <a:cubicBezTo>
                    <a:pt x="74" y="224"/>
                    <a:pt x="76" y="222"/>
                    <a:pt x="77" y="221"/>
                  </a:cubicBezTo>
                  <a:cubicBezTo>
                    <a:pt x="77" y="219"/>
                    <a:pt x="74" y="221"/>
                    <a:pt x="73" y="220"/>
                  </a:cubicBezTo>
                  <a:cubicBezTo>
                    <a:pt x="81" y="214"/>
                    <a:pt x="88" y="208"/>
                    <a:pt x="91" y="204"/>
                  </a:cubicBezTo>
                  <a:cubicBezTo>
                    <a:pt x="94" y="203"/>
                    <a:pt x="94" y="204"/>
                    <a:pt x="91" y="206"/>
                  </a:cubicBezTo>
                  <a:cubicBezTo>
                    <a:pt x="100" y="199"/>
                    <a:pt x="111" y="193"/>
                    <a:pt x="120" y="187"/>
                  </a:cubicBezTo>
                  <a:cubicBezTo>
                    <a:pt x="113" y="189"/>
                    <a:pt x="130" y="181"/>
                    <a:pt x="125" y="182"/>
                  </a:cubicBezTo>
                  <a:cubicBezTo>
                    <a:pt x="120" y="184"/>
                    <a:pt x="115" y="186"/>
                    <a:pt x="117" y="183"/>
                  </a:cubicBezTo>
                  <a:cubicBezTo>
                    <a:pt x="121" y="182"/>
                    <a:pt x="118" y="184"/>
                    <a:pt x="119" y="184"/>
                  </a:cubicBezTo>
                  <a:cubicBezTo>
                    <a:pt x="123" y="180"/>
                    <a:pt x="126" y="182"/>
                    <a:pt x="130" y="178"/>
                  </a:cubicBezTo>
                  <a:cubicBezTo>
                    <a:pt x="121" y="184"/>
                    <a:pt x="129" y="181"/>
                    <a:pt x="128" y="183"/>
                  </a:cubicBezTo>
                  <a:cubicBezTo>
                    <a:pt x="134" y="179"/>
                    <a:pt x="128" y="184"/>
                    <a:pt x="135" y="181"/>
                  </a:cubicBezTo>
                  <a:cubicBezTo>
                    <a:pt x="141" y="176"/>
                    <a:pt x="149" y="171"/>
                    <a:pt x="156" y="167"/>
                  </a:cubicBezTo>
                  <a:cubicBezTo>
                    <a:pt x="166" y="164"/>
                    <a:pt x="180" y="156"/>
                    <a:pt x="189" y="152"/>
                  </a:cubicBezTo>
                  <a:cubicBezTo>
                    <a:pt x="194" y="151"/>
                    <a:pt x="191" y="154"/>
                    <a:pt x="196" y="152"/>
                  </a:cubicBezTo>
                  <a:cubicBezTo>
                    <a:pt x="202" y="150"/>
                    <a:pt x="192" y="152"/>
                    <a:pt x="200" y="150"/>
                  </a:cubicBezTo>
                  <a:cubicBezTo>
                    <a:pt x="200" y="150"/>
                    <a:pt x="200" y="150"/>
                    <a:pt x="200" y="150"/>
                  </a:cubicBezTo>
                  <a:cubicBezTo>
                    <a:pt x="202" y="149"/>
                    <a:pt x="216" y="145"/>
                    <a:pt x="218" y="142"/>
                  </a:cubicBezTo>
                  <a:cubicBezTo>
                    <a:pt x="216" y="145"/>
                    <a:pt x="216" y="145"/>
                    <a:pt x="216" y="145"/>
                  </a:cubicBezTo>
                  <a:cubicBezTo>
                    <a:pt x="217" y="144"/>
                    <a:pt x="219" y="143"/>
                    <a:pt x="220" y="143"/>
                  </a:cubicBezTo>
                  <a:cubicBezTo>
                    <a:pt x="220" y="143"/>
                    <a:pt x="222" y="143"/>
                    <a:pt x="220" y="144"/>
                  </a:cubicBezTo>
                  <a:cubicBezTo>
                    <a:pt x="225" y="144"/>
                    <a:pt x="231" y="140"/>
                    <a:pt x="237" y="138"/>
                  </a:cubicBezTo>
                  <a:cubicBezTo>
                    <a:pt x="232" y="138"/>
                    <a:pt x="232" y="138"/>
                    <a:pt x="232" y="138"/>
                  </a:cubicBezTo>
                  <a:cubicBezTo>
                    <a:pt x="242" y="134"/>
                    <a:pt x="249" y="133"/>
                    <a:pt x="259" y="129"/>
                  </a:cubicBezTo>
                  <a:cubicBezTo>
                    <a:pt x="259" y="131"/>
                    <a:pt x="259" y="131"/>
                    <a:pt x="259" y="131"/>
                  </a:cubicBezTo>
                  <a:cubicBezTo>
                    <a:pt x="265" y="128"/>
                    <a:pt x="265" y="128"/>
                    <a:pt x="265" y="128"/>
                  </a:cubicBezTo>
                  <a:cubicBezTo>
                    <a:pt x="263" y="130"/>
                    <a:pt x="269" y="129"/>
                    <a:pt x="272" y="127"/>
                  </a:cubicBezTo>
                  <a:cubicBezTo>
                    <a:pt x="257" y="134"/>
                    <a:pt x="257" y="134"/>
                    <a:pt x="257" y="134"/>
                  </a:cubicBezTo>
                  <a:cubicBezTo>
                    <a:pt x="253" y="135"/>
                    <a:pt x="262" y="131"/>
                    <a:pt x="259" y="131"/>
                  </a:cubicBezTo>
                  <a:cubicBezTo>
                    <a:pt x="256" y="131"/>
                    <a:pt x="247" y="134"/>
                    <a:pt x="246" y="136"/>
                  </a:cubicBezTo>
                  <a:cubicBezTo>
                    <a:pt x="250" y="135"/>
                    <a:pt x="250" y="134"/>
                    <a:pt x="252" y="133"/>
                  </a:cubicBezTo>
                  <a:cubicBezTo>
                    <a:pt x="254" y="134"/>
                    <a:pt x="249" y="136"/>
                    <a:pt x="246" y="138"/>
                  </a:cubicBezTo>
                  <a:cubicBezTo>
                    <a:pt x="248" y="137"/>
                    <a:pt x="251" y="136"/>
                    <a:pt x="251" y="136"/>
                  </a:cubicBezTo>
                  <a:cubicBezTo>
                    <a:pt x="248" y="138"/>
                    <a:pt x="244" y="139"/>
                    <a:pt x="238" y="141"/>
                  </a:cubicBezTo>
                  <a:cubicBezTo>
                    <a:pt x="242" y="139"/>
                    <a:pt x="236" y="141"/>
                    <a:pt x="237" y="140"/>
                  </a:cubicBezTo>
                  <a:cubicBezTo>
                    <a:pt x="237" y="141"/>
                    <a:pt x="232" y="144"/>
                    <a:pt x="225" y="146"/>
                  </a:cubicBezTo>
                  <a:cubicBezTo>
                    <a:pt x="219" y="146"/>
                    <a:pt x="211" y="152"/>
                    <a:pt x="203" y="155"/>
                  </a:cubicBezTo>
                  <a:cubicBezTo>
                    <a:pt x="206" y="152"/>
                    <a:pt x="210" y="150"/>
                    <a:pt x="215" y="147"/>
                  </a:cubicBezTo>
                  <a:cubicBezTo>
                    <a:pt x="209" y="148"/>
                    <a:pt x="209" y="149"/>
                    <a:pt x="203" y="151"/>
                  </a:cubicBezTo>
                  <a:cubicBezTo>
                    <a:pt x="201" y="153"/>
                    <a:pt x="200" y="155"/>
                    <a:pt x="194" y="158"/>
                  </a:cubicBezTo>
                  <a:cubicBezTo>
                    <a:pt x="193" y="157"/>
                    <a:pt x="193" y="157"/>
                    <a:pt x="193" y="157"/>
                  </a:cubicBezTo>
                  <a:cubicBezTo>
                    <a:pt x="187" y="160"/>
                    <a:pt x="188" y="162"/>
                    <a:pt x="180" y="165"/>
                  </a:cubicBezTo>
                  <a:cubicBezTo>
                    <a:pt x="167" y="170"/>
                    <a:pt x="153" y="177"/>
                    <a:pt x="144" y="182"/>
                  </a:cubicBezTo>
                  <a:cubicBezTo>
                    <a:pt x="143" y="181"/>
                    <a:pt x="143" y="181"/>
                    <a:pt x="143" y="181"/>
                  </a:cubicBezTo>
                  <a:cubicBezTo>
                    <a:pt x="138" y="186"/>
                    <a:pt x="125" y="191"/>
                    <a:pt x="119" y="197"/>
                  </a:cubicBezTo>
                  <a:cubicBezTo>
                    <a:pt x="107" y="203"/>
                    <a:pt x="95" y="214"/>
                    <a:pt x="88" y="217"/>
                  </a:cubicBezTo>
                  <a:cubicBezTo>
                    <a:pt x="69" y="233"/>
                    <a:pt x="55" y="249"/>
                    <a:pt x="41" y="269"/>
                  </a:cubicBezTo>
                  <a:cubicBezTo>
                    <a:pt x="42" y="265"/>
                    <a:pt x="42" y="265"/>
                    <a:pt x="42" y="265"/>
                  </a:cubicBezTo>
                  <a:cubicBezTo>
                    <a:pt x="40" y="269"/>
                    <a:pt x="40" y="267"/>
                    <a:pt x="37" y="271"/>
                  </a:cubicBezTo>
                  <a:cubicBezTo>
                    <a:pt x="41" y="267"/>
                    <a:pt x="35" y="277"/>
                    <a:pt x="35" y="280"/>
                  </a:cubicBezTo>
                  <a:cubicBezTo>
                    <a:pt x="28" y="289"/>
                    <a:pt x="23" y="303"/>
                    <a:pt x="22" y="312"/>
                  </a:cubicBezTo>
                  <a:cubicBezTo>
                    <a:pt x="21" y="313"/>
                    <a:pt x="21" y="313"/>
                    <a:pt x="21" y="313"/>
                  </a:cubicBezTo>
                  <a:cubicBezTo>
                    <a:pt x="19" y="322"/>
                    <a:pt x="16" y="334"/>
                    <a:pt x="15" y="346"/>
                  </a:cubicBezTo>
                  <a:cubicBezTo>
                    <a:pt x="14" y="347"/>
                    <a:pt x="13" y="350"/>
                    <a:pt x="13" y="353"/>
                  </a:cubicBezTo>
                  <a:cubicBezTo>
                    <a:pt x="15" y="360"/>
                    <a:pt x="14" y="364"/>
                    <a:pt x="16" y="373"/>
                  </a:cubicBezTo>
                  <a:cubicBezTo>
                    <a:pt x="17" y="380"/>
                    <a:pt x="18" y="392"/>
                    <a:pt x="19" y="399"/>
                  </a:cubicBezTo>
                  <a:cubicBezTo>
                    <a:pt x="27" y="425"/>
                    <a:pt x="37" y="452"/>
                    <a:pt x="51" y="476"/>
                  </a:cubicBezTo>
                  <a:cubicBezTo>
                    <a:pt x="51" y="478"/>
                    <a:pt x="51" y="478"/>
                    <a:pt x="51" y="478"/>
                  </a:cubicBezTo>
                  <a:cubicBezTo>
                    <a:pt x="67" y="501"/>
                    <a:pt x="86" y="529"/>
                    <a:pt x="104" y="545"/>
                  </a:cubicBezTo>
                  <a:cubicBezTo>
                    <a:pt x="101" y="544"/>
                    <a:pt x="101" y="544"/>
                    <a:pt x="101" y="544"/>
                  </a:cubicBezTo>
                  <a:cubicBezTo>
                    <a:pt x="105" y="550"/>
                    <a:pt x="113" y="556"/>
                    <a:pt x="113" y="553"/>
                  </a:cubicBezTo>
                  <a:cubicBezTo>
                    <a:pt x="117" y="559"/>
                    <a:pt x="127" y="565"/>
                    <a:pt x="129" y="569"/>
                  </a:cubicBezTo>
                  <a:cubicBezTo>
                    <a:pt x="135" y="574"/>
                    <a:pt x="137" y="574"/>
                    <a:pt x="142" y="578"/>
                  </a:cubicBezTo>
                  <a:cubicBezTo>
                    <a:pt x="154" y="588"/>
                    <a:pt x="159" y="590"/>
                    <a:pt x="171" y="598"/>
                  </a:cubicBezTo>
                  <a:cubicBezTo>
                    <a:pt x="168" y="596"/>
                    <a:pt x="168" y="596"/>
                    <a:pt x="168" y="596"/>
                  </a:cubicBezTo>
                  <a:cubicBezTo>
                    <a:pt x="166" y="596"/>
                    <a:pt x="166" y="596"/>
                    <a:pt x="169" y="598"/>
                  </a:cubicBezTo>
                  <a:cubicBezTo>
                    <a:pt x="173" y="600"/>
                    <a:pt x="185" y="609"/>
                    <a:pt x="182" y="604"/>
                  </a:cubicBezTo>
                  <a:cubicBezTo>
                    <a:pt x="194" y="613"/>
                    <a:pt x="213" y="620"/>
                    <a:pt x="226" y="627"/>
                  </a:cubicBezTo>
                  <a:cubicBezTo>
                    <a:pt x="225" y="626"/>
                    <a:pt x="229" y="627"/>
                    <a:pt x="230" y="628"/>
                  </a:cubicBezTo>
                  <a:cubicBezTo>
                    <a:pt x="243" y="633"/>
                    <a:pt x="256" y="639"/>
                    <a:pt x="266" y="641"/>
                  </a:cubicBezTo>
                  <a:cubicBezTo>
                    <a:pt x="268" y="642"/>
                    <a:pt x="262" y="641"/>
                    <a:pt x="268" y="642"/>
                  </a:cubicBezTo>
                  <a:cubicBezTo>
                    <a:pt x="271" y="643"/>
                    <a:pt x="268" y="642"/>
                    <a:pt x="272" y="642"/>
                  </a:cubicBezTo>
                  <a:cubicBezTo>
                    <a:pt x="293" y="648"/>
                    <a:pt x="314" y="655"/>
                    <a:pt x="333" y="657"/>
                  </a:cubicBezTo>
                  <a:cubicBezTo>
                    <a:pt x="368" y="661"/>
                    <a:pt x="405" y="663"/>
                    <a:pt x="438" y="660"/>
                  </a:cubicBezTo>
                  <a:cubicBezTo>
                    <a:pt x="438" y="660"/>
                    <a:pt x="438" y="660"/>
                    <a:pt x="438" y="660"/>
                  </a:cubicBezTo>
                  <a:cubicBezTo>
                    <a:pt x="449" y="658"/>
                    <a:pt x="464" y="659"/>
                    <a:pt x="472" y="655"/>
                  </a:cubicBezTo>
                  <a:cubicBezTo>
                    <a:pt x="475" y="655"/>
                    <a:pt x="482" y="653"/>
                    <a:pt x="481" y="655"/>
                  </a:cubicBezTo>
                  <a:cubicBezTo>
                    <a:pt x="489" y="652"/>
                    <a:pt x="505" y="650"/>
                    <a:pt x="517" y="645"/>
                  </a:cubicBezTo>
                  <a:cubicBezTo>
                    <a:pt x="516" y="645"/>
                    <a:pt x="515" y="646"/>
                    <a:pt x="514" y="646"/>
                  </a:cubicBezTo>
                  <a:cubicBezTo>
                    <a:pt x="527" y="644"/>
                    <a:pt x="537" y="639"/>
                    <a:pt x="551" y="634"/>
                  </a:cubicBezTo>
                  <a:cubicBezTo>
                    <a:pt x="549" y="635"/>
                    <a:pt x="547" y="636"/>
                    <a:pt x="547" y="637"/>
                  </a:cubicBezTo>
                  <a:cubicBezTo>
                    <a:pt x="552" y="636"/>
                    <a:pt x="558" y="630"/>
                    <a:pt x="561" y="631"/>
                  </a:cubicBezTo>
                  <a:cubicBezTo>
                    <a:pt x="564" y="630"/>
                    <a:pt x="563" y="629"/>
                    <a:pt x="561" y="630"/>
                  </a:cubicBezTo>
                  <a:cubicBezTo>
                    <a:pt x="589" y="619"/>
                    <a:pt x="616" y="601"/>
                    <a:pt x="640" y="581"/>
                  </a:cubicBezTo>
                  <a:cubicBezTo>
                    <a:pt x="657" y="567"/>
                    <a:pt x="643" y="583"/>
                    <a:pt x="655" y="570"/>
                  </a:cubicBezTo>
                  <a:cubicBezTo>
                    <a:pt x="657" y="569"/>
                    <a:pt x="655" y="568"/>
                    <a:pt x="656" y="568"/>
                  </a:cubicBezTo>
                  <a:cubicBezTo>
                    <a:pt x="660" y="563"/>
                    <a:pt x="665" y="563"/>
                    <a:pt x="668" y="558"/>
                  </a:cubicBezTo>
                  <a:cubicBezTo>
                    <a:pt x="665" y="559"/>
                    <a:pt x="669" y="556"/>
                    <a:pt x="669" y="555"/>
                  </a:cubicBezTo>
                  <a:cubicBezTo>
                    <a:pt x="678" y="545"/>
                    <a:pt x="682" y="544"/>
                    <a:pt x="687" y="535"/>
                  </a:cubicBezTo>
                  <a:cubicBezTo>
                    <a:pt x="687" y="536"/>
                    <a:pt x="687" y="536"/>
                    <a:pt x="687" y="536"/>
                  </a:cubicBezTo>
                  <a:cubicBezTo>
                    <a:pt x="693" y="525"/>
                    <a:pt x="702" y="513"/>
                    <a:pt x="706" y="503"/>
                  </a:cubicBezTo>
                  <a:cubicBezTo>
                    <a:pt x="740" y="442"/>
                    <a:pt x="749" y="372"/>
                    <a:pt x="737" y="306"/>
                  </a:cubicBezTo>
                  <a:cubicBezTo>
                    <a:pt x="727" y="240"/>
                    <a:pt x="696" y="180"/>
                    <a:pt x="652" y="128"/>
                  </a:cubicBezTo>
                  <a:cubicBezTo>
                    <a:pt x="643" y="115"/>
                    <a:pt x="642" y="114"/>
                    <a:pt x="629" y="103"/>
                  </a:cubicBezTo>
                  <a:cubicBezTo>
                    <a:pt x="629" y="103"/>
                    <a:pt x="630" y="104"/>
                    <a:pt x="629" y="103"/>
                  </a:cubicBezTo>
                  <a:cubicBezTo>
                    <a:pt x="628" y="103"/>
                    <a:pt x="620" y="94"/>
                    <a:pt x="618" y="94"/>
                  </a:cubicBezTo>
                  <a:cubicBezTo>
                    <a:pt x="599" y="78"/>
                    <a:pt x="580" y="65"/>
                    <a:pt x="557" y="51"/>
                  </a:cubicBezTo>
                  <a:cubicBezTo>
                    <a:pt x="561" y="53"/>
                    <a:pt x="563" y="53"/>
                    <a:pt x="559" y="51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1" y="47"/>
                    <a:pt x="547" y="46"/>
                    <a:pt x="550" y="48"/>
                  </a:cubicBezTo>
                  <a:cubicBezTo>
                    <a:pt x="493" y="18"/>
                    <a:pt x="429" y="3"/>
                    <a:pt x="366" y="12"/>
                  </a:cubicBezTo>
                  <a:cubicBezTo>
                    <a:pt x="350" y="13"/>
                    <a:pt x="330" y="19"/>
                    <a:pt x="314" y="24"/>
                  </a:cubicBezTo>
                  <a:cubicBezTo>
                    <a:pt x="267" y="37"/>
                    <a:pt x="226" y="57"/>
                    <a:pt x="187" y="87"/>
                  </a:cubicBezTo>
                  <a:cubicBezTo>
                    <a:pt x="187" y="87"/>
                    <a:pt x="190" y="80"/>
                    <a:pt x="206" y="68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2897" y="2882205"/>
              <a:ext cx="16764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20% Of $$ to R&amp;E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90600" y="3776865"/>
            <a:ext cx="2104194" cy="1597590"/>
            <a:chOff x="5867400" y="1885147"/>
            <a:chExt cx="2104194" cy="1597590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5867400" y="1885147"/>
              <a:ext cx="2104194" cy="1597590"/>
            </a:xfrm>
            <a:custGeom>
              <a:avLst/>
              <a:gdLst/>
              <a:ahLst/>
              <a:cxnLst>
                <a:cxn ang="0">
                  <a:pos x="417" y="2"/>
                </a:cxn>
                <a:cxn ang="0">
                  <a:pos x="482" y="11"/>
                </a:cxn>
                <a:cxn ang="0">
                  <a:pos x="602" y="67"/>
                </a:cxn>
                <a:cxn ang="0">
                  <a:pos x="638" y="97"/>
                </a:cxn>
                <a:cxn ang="0">
                  <a:pos x="721" y="216"/>
                </a:cxn>
                <a:cxn ang="0">
                  <a:pos x="738" y="260"/>
                </a:cxn>
                <a:cxn ang="0">
                  <a:pos x="754" y="339"/>
                </a:cxn>
                <a:cxn ang="0">
                  <a:pos x="750" y="407"/>
                </a:cxn>
                <a:cxn ang="0">
                  <a:pos x="740" y="445"/>
                </a:cxn>
                <a:cxn ang="0">
                  <a:pos x="730" y="477"/>
                </a:cxn>
                <a:cxn ang="0">
                  <a:pos x="691" y="546"/>
                </a:cxn>
                <a:cxn ang="0">
                  <a:pos x="660" y="579"/>
                </a:cxn>
                <a:cxn ang="0">
                  <a:pos x="623" y="610"/>
                </a:cxn>
                <a:cxn ang="0">
                  <a:pos x="571" y="638"/>
                </a:cxn>
                <a:cxn ang="0">
                  <a:pos x="507" y="661"/>
                </a:cxn>
                <a:cxn ang="0">
                  <a:pos x="426" y="673"/>
                </a:cxn>
                <a:cxn ang="0">
                  <a:pos x="392" y="675"/>
                </a:cxn>
                <a:cxn ang="0">
                  <a:pos x="358" y="671"/>
                </a:cxn>
                <a:cxn ang="0">
                  <a:pos x="329" y="669"/>
                </a:cxn>
                <a:cxn ang="0">
                  <a:pos x="316" y="667"/>
                </a:cxn>
                <a:cxn ang="0">
                  <a:pos x="278" y="659"/>
                </a:cxn>
                <a:cxn ang="0">
                  <a:pos x="173" y="615"/>
                </a:cxn>
                <a:cxn ang="0">
                  <a:pos x="136" y="590"/>
                </a:cxn>
                <a:cxn ang="0">
                  <a:pos x="106" y="565"/>
                </a:cxn>
                <a:cxn ang="0">
                  <a:pos x="46" y="491"/>
                </a:cxn>
                <a:cxn ang="0">
                  <a:pos x="39" y="471"/>
                </a:cxn>
                <a:cxn ang="0">
                  <a:pos x="22" y="442"/>
                </a:cxn>
                <a:cxn ang="0">
                  <a:pos x="9" y="416"/>
                </a:cxn>
                <a:cxn ang="0">
                  <a:pos x="2" y="371"/>
                </a:cxn>
                <a:cxn ang="0">
                  <a:pos x="0" y="357"/>
                </a:cxn>
                <a:cxn ang="0">
                  <a:pos x="3" y="337"/>
                </a:cxn>
                <a:cxn ang="0">
                  <a:pos x="13" y="305"/>
                </a:cxn>
                <a:cxn ang="0">
                  <a:pos x="26" y="269"/>
                </a:cxn>
                <a:cxn ang="0">
                  <a:pos x="37" y="255"/>
                </a:cxn>
                <a:cxn ang="0">
                  <a:pos x="56" y="230"/>
                </a:cxn>
                <a:cxn ang="0">
                  <a:pos x="83" y="207"/>
                </a:cxn>
                <a:cxn ang="0">
                  <a:pos x="73" y="220"/>
                </a:cxn>
                <a:cxn ang="0">
                  <a:pos x="119" y="184"/>
                </a:cxn>
                <a:cxn ang="0">
                  <a:pos x="196" y="152"/>
                </a:cxn>
                <a:cxn ang="0">
                  <a:pos x="220" y="144"/>
                </a:cxn>
                <a:cxn ang="0">
                  <a:pos x="272" y="127"/>
                </a:cxn>
                <a:cxn ang="0">
                  <a:pos x="251" y="136"/>
                </a:cxn>
                <a:cxn ang="0">
                  <a:pos x="203" y="151"/>
                </a:cxn>
                <a:cxn ang="0">
                  <a:pos x="119" y="197"/>
                </a:cxn>
                <a:cxn ang="0">
                  <a:pos x="22" y="312"/>
                </a:cxn>
                <a:cxn ang="0">
                  <a:pos x="51" y="476"/>
                </a:cxn>
                <a:cxn ang="0">
                  <a:pos x="142" y="578"/>
                </a:cxn>
                <a:cxn ang="0">
                  <a:pos x="230" y="628"/>
                </a:cxn>
                <a:cxn ang="0">
                  <a:pos x="438" y="660"/>
                </a:cxn>
                <a:cxn ang="0">
                  <a:pos x="547" y="637"/>
                </a:cxn>
                <a:cxn ang="0">
                  <a:pos x="668" y="558"/>
                </a:cxn>
                <a:cxn ang="0">
                  <a:pos x="652" y="128"/>
                </a:cxn>
                <a:cxn ang="0">
                  <a:pos x="554" y="49"/>
                </a:cxn>
                <a:cxn ang="0">
                  <a:pos x="206" y="68"/>
                </a:cxn>
              </a:cxnLst>
              <a:rect l="0" t="0" r="r" b="b"/>
              <a:pathLst>
                <a:path w="754" h="676">
                  <a:moveTo>
                    <a:pt x="206" y="68"/>
                  </a:moveTo>
                  <a:cubicBezTo>
                    <a:pt x="227" y="50"/>
                    <a:pt x="259" y="36"/>
                    <a:pt x="286" y="23"/>
                  </a:cubicBezTo>
                  <a:cubicBezTo>
                    <a:pt x="289" y="22"/>
                    <a:pt x="286" y="25"/>
                    <a:pt x="293" y="22"/>
                  </a:cubicBezTo>
                  <a:cubicBezTo>
                    <a:pt x="318" y="9"/>
                    <a:pt x="363" y="0"/>
                    <a:pt x="397" y="2"/>
                  </a:cubicBezTo>
                  <a:cubicBezTo>
                    <a:pt x="395" y="3"/>
                    <a:pt x="395" y="3"/>
                    <a:pt x="395" y="3"/>
                  </a:cubicBezTo>
                  <a:cubicBezTo>
                    <a:pt x="402" y="3"/>
                    <a:pt x="410" y="1"/>
                    <a:pt x="417" y="2"/>
                  </a:cubicBezTo>
                  <a:cubicBezTo>
                    <a:pt x="417" y="2"/>
                    <a:pt x="414" y="2"/>
                    <a:pt x="416" y="3"/>
                  </a:cubicBezTo>
                  <a:cubicBezTo>
                    <a:pt x="418" y="2"/>
                    <a:pt x="429" y="3"/>
                    <a:pt x="432" y="2"/>
                  </a:cubicBezTo>
                  <a:cubicBezTo>
                    <a:pt x="434" y="3"/>
                    <a:pt x="434" y="4"/>
                    <a:pt x="437" y="5"/>
                  </a:cubicBezTo>
                  <a:cubicBezTo>
                    <a:pt x="441" y="4"/>
                    <a:pt x="441" y="4"/>
                    <a:pt x="441" y="4"/>
                  </a:cubicBezTo>
                  <a:cubicBezTo>
                    <a:pt x="453" y="2"/>
                    <a:pt x="468" y="8"/>
                    <a:pt x="483" y="10"/>
                  </a:cubicBezTo>
                  <a:cubicBezTo>
                    <a:pt x="482" y="10"/>
                    <a:pt x="481" y="10"/>
                    <a:pt x="482" y="11"/>
                  </a:cubicBezTo>
                  <a:cubicBezTo>
                    <a:pt x="506" y="15"/>
                    <a:pt x="534" y="27"/>
                    <a:pt x="558" y="40"/>
                  </a:cubicBezTo>
                  <a:cubicBezTo>
                    <a:pt x="557" y="40"/>
                    <a:pt x="556" y="40"/>
                    <a:pt x="557" y="41"/>
                  </a:cubicBezTo>
                  <a:cubicBezTo>
                    <a:pt x="559" y="40"/>
                    <a:pt x="566" y="44"/>
                    <a:pt x="572" y="48"/>
                  </a:cubicBezTo>
                  <a:cubicBezTo>
                    <a:pt x="574" y="51"/>
                    <a:pt x="584" y="54"/>
                    <a:pt x="591" y="59"/>
                  </a:cubicBezTo>
                  <a:cubicBezTo>
                    <a:pt x="590" y="59"/>
                    <a:pt x="590" y="59"/>
                    <a:pt x="590" y="59"/>
                  </a:cubicBezTo>
                  <a:cubicBezTo>
                    <a:pt x="596" y="61"/>
                    <a:pt x="597" y="65"/>
                    <a:pt x="602" y="67"/>
                  </a:cubicBezTo>
                  <a:cubicBezTo>
                    <a:pt x="605" y="70"/>
                    <a:pt x="605" y="70"/>
                    <a:pt x="605" y="70"/>
                  </a:cubicBezTo>
                  <a:cubicBezTo>
                    <a:pt x="608" y="70"/>
                    <a:pt x="611" y="76"/>
                    <a:pt x="616" y="79"/>
                  </a:cubicBezTo>
                  <a:cubicBezTo>
                    <a:pt x="616" y="78"/>
                    <a:pt x="616" y="78"/>
                    <a:pt x="616" y="78"/>
                  </a:cubicBezTo>
                  <a:cubicBezTo>
                    <a:pt x="620" y="81"/>
                    <a:pt x="622" y="84"/>
                    <a:pt x="625" y="86"/>
                  </a:cubicBezTo>
                  <a:cubicBezTo>
                    <a:pt x="625" y="87"/>
                    <a:pt x="625" y="87"/>
                    <a:pt x="625" y="87"/>
                  </a:cubicBezTo>
                  <a:cubicBezTo>
                    <a:pt x="634" y="93"/>
                    <a:pt x="637" y="99"/>
                    <a:pt x="638" y="97"/>
                  </a:cubicBezTo>
                  <a:cubicBezTo>
                    <a:pt x="640" y="101"/>
                    <a:pt x="630" y="91"/>
                    <a:pt x="634" y="96"/>
                  </a:cubicBezTo>
                  <a:cubicBezTo>
                    <a:pt x="660" y="119"/>
                    <a:pt x="684" y="147"/>
                    <a:pt x="702" y="178"/>
                  </a:cubicBezTo>
                  <a:cubicBezTo>
                    <a:pt x="703" y="182"/>
                    <a:pt x="704" y="184"/>
                    <a:pt x="704" y="185"/>
                  </a:cubicBezTo>
                  <a:cubicBezTo>
                    <a:pt x="706" y="188"/>
                    <a:pt x="711" y="197"/>
                    <a:pt x="713" y="199"/>
                  </a:cubicBezTo>
                  <a:cubicBezTo>
                    <a:pt x="713" y="198"/>
                    <a:pt x="714" y="201"/>
                    <a:pt x="714" y="203"/>
                  </a:cubicBezTo>
                  <a:cubicBezTo>
                    <a:pt x="717" y="209"/>
                    <a:pt x="719" y="209"/>
                    <a:pt x="721" y="216"/>
                  </a:cubicBezTo>
                  <a:cubicBezTo>
                    <a:pt x="720" y="213"/>
                    <a:pt x="719" y="212"/>
                    <a:pt x="719" y="214"/>
                  </a:cubicBezTo>
                  <a:cubicBezTo>
                    <a:pt x="722" y="218"/>
                    <a:pt x="725" y="226"/>
                    <a:pt x="728" y="233"/>
                  </a:cubicBezTo>
                  <a:cubicBezTo>
                    <a:pt x="728" y="232"/>
                    <a:pt x="727" y="230"/>
                    <a:pt x="727" y="231"/>
                  </a:cubicBezTo>
                  <a:cubicBezTo>
                    <a:pt x="731" y="237"/>
                    <a:pt x="731" y="244"/>
                    <a:pt x="734" y="250"/>
                  </a:cubicBezTo>
                  <a:cubicBezTo>
                    <a:pt x="733" y="248"/>
                    <a:pt x="733" y="248"/>
                    <a:pt x="733" y="248"/>
                  </a:cubicBezTo>
                  <a:cubicBezTo>
                    <a:pt x="735" y="259"/>
                    <a:pt x="736" y="250"/>
                    <a:pt x="738" y="260"/>
                  </a:cubicBezTo>
                  <a:cubicBezTo>
                    <a:pt x="737" y="258"/>
                    <a:pt x="737" y="258"/>
                    <a:pt x="736" y="258"/>
                  </a:cubicBezTo>
                  <a:cubicBezTo>
                    <a:pt x="740" y="266"/>
                    <a:pt x="744" y="280"/>
                    <a:pt x="746" y="289"/>
                  </a:cubicBezTo>
                  <a:cubicBezTo>
                    <a:pt x="746" y="288"/>
                    <a:pt x="746" y="289"/>
                    <a:pt x="746" y="289"/>
                  </a:cubicBezTo>
                  <a:cubicBezTo>
                    <a:pt x="748" y="298"/>
                    <a:pt x="749" y="308"/>
                    <a:pt x="751" y="319"/>
                  </a:cubicBezTo>
                  <a:cubicBezTo>
                    <a:pt x="751" y="322"/>
                    <a:pt x="749" y="318"/>
                    <a:pt x="750" y="328"/>
                  </a:cubicBezTo>
                  <a:cubicBezTo>
                    <a:pt x="752" y="327"/>
                    <a:pt x="752" y="345"/>
                    <a:pt x="754" y="339"/>
                  </a:cubicBezTo>
                  <a:cubicBezTo>
                    <a:pt x="754" y="348"/>
                    <a:pt x="753" y="361"/>
                    <a:pt x="754" y="367"/>
                  </a:cubicBezTo>
                  <a:cubicBezTo>
                    <a:pt x="753" y="363"/>
                    <a:pt x="751" y="371"/>
                    <a:pt x="751" y="364"/>
                  </a:cubicBezTo>
                  <a:cubicBezTo>
                    <a:pt x="750" y="370"/>
                    <a:pt x="750" y="370"/>
                    <a:pt x="750" y="370"/>
                  </a:cubicBezTo>
                  <a:cubicBezTo>
                    <a:pt x="750" y="369"/>
                    <a:pt x="751" y="364"/>
                    <a:pt x="750" y="366"/>
                  </a:cubicBezTo>
                  <a:cubicBezTo>
                    <a:pt x="750" y="369"/>
                    <a:pt x="750" y="380"/>
                    <a:pt x="749" y="383"/>
                  </a:cubicBezTo>
                  <a:cubicBezTo>
                    <a:pt x="750" y="390"/>
                    <a:pt x="751" y="396"/>
                    <a:pt x="750" y="407"/>
                  </a:cubicBezTo>
                  <a:cubicBezTo>
                    <a:pt x="750" y="402"/>
                    <a:pt x="747" y="410"/>
                    <a:pt x="748" y="406"/>
                  </a:cubicBezTo>
                  <a:cubicBezTo>
                    <a:pt x="748" y="422"/>
                    <a:pt x="748" y="422"/>
                    <a:pt x="748" y="422"/>
                  </a:cubicBezTo>
                  <a:cubicBezTo>
                    <a:pt x="748" y="425"/>
                    <a:pt x="747" y="422"/>
                    <a:pt x="746" y="428"/>
                  </a:cubicBezTo>
                  <a:cubicBezTo>
                    <a:pt x="747" y="427"/>
                    <a:pt x="746" y="430"/>
                    <a:pt x="746" y="431"/>
                  </a:cubicBezTo>
                  <a:cubicBezTo>
                    <a:pt x="746" y="433"/>
                    <a:pt x="743" y="446"/>
                    <a:pt x="741" y="447"/>
                  </a:cubicBezTo>
                  <a:cubicBezTo>
                    <a:pt x="739" y="449"/>
                    <a:pt x="742" y="442"/>
                    <a:pt x="740" y="445"/>
                  </a:cubicBezTo>
                  <a:cubicBezTo>
                    <a:pt x="738" y="452"/>
                    <a:pt x="739" y="452"/>
                    <a:pt x="736" y="458"/>
                  </a:cubicBezTo>
                  <a:cubicBezTo>
                    <a:pt x="736" y="458"/>
                    <a:pt x="736" y="458"/>
                    <a:pt x="736" y="458"/>
                  </a:cubicBezTo>
                  <a:cubicBezTo>
                    <a:pt x="735" y="463"/>
                    <a:pt x="732" y="471"/>
                    <a:pt x="735" y="467"/>
                  </a:cubicBezTo>
                  <a:cubicBezTo>
                    <a:pt x="736" y="464"/>
                    <a:pt x="734" y="468"/>
                    <a:pt x="736" y="463"/>
                  </a:cubicBezTo>
                  <a:cubicBezTo>
                    <a:pt x="736" y="467"/>
                    <a:pt x="733" y="474"/>
                    <a:pt x="730" y="480"/>
                  </a:cubicBezTo>
                  <a:cubicBezTo>
                    <a:pt x="731" y="478"/>
                    <a:pt x="730" y="478"/>
                    <a:pt x="730" y="477"/>
                  </a:cubicBezTo>
                  <a:cubicBezTo>
                    <a:pt x="728" y="486"/>
                    <a:pt x="724" y="495"/>
                    <a:pt x="720" y="504"/>
                  </a:cubicBezTo>
                  <a:cubicBezTo>
                    <a:pt x="720" y="505"/>
                    <a:pt x="720" y="500"/>
                    <a:pt x="721" y="499"/>
                  </a:cubicBezTo>
                  <a:cubicBezTo>
                    <a:pt x="714" y="510"/>
                    <a:pt x="709" y="523"/>
                    <a:pt x="702" y="531"/>
                  </a:cubicBezTo>
                  <a:cubicBezTo>
                    <a:pt x="702" y="530"/>
                    <a:pt x="703" y="531"/>
                    <a:pt x="703" y="531"/>
                  </a:cubicBezTo>
                  <a:cubicBezTo>
                    <a:pt x="699" y="536"/>
                    <a:pt x="698" y="535"/>
                    <a:pt x="696" y="539"/>
                  </a:cubicBezTo>
                  <a:cubicBezTo>
                    <a:pt x="695" y="539"/>
                    <a:pt x="693" y="543"/>
                    <a:pt x="691" y="546"/>
                  </a:cubicBezTo>
                  <a:cubicBezTo>
                    <a:pt x="690" y="549"/>
                    <a:pt x="690" y="547"/>
                    <a:pt x="692" y="544"/>
                  </a:cubicBezTo>
                  <a:cubicBezTo>
                    <a:pt x="689" y="549"/>
                    <a:pt x="674" y="568"/>
                    <a:pt x="663" y="576"/>
                  </a:cubicBezTo>
                  <a:cubicBezTo>
                    <a:pt x="664" y="577"/>
                    <a:pt x="658" y="583"/>
                    <a:pt x="656" y="585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4" y="585"/>
                    <a:pt x="648" y="591"/>
                    <a:pt x="647" y="590"/>
                  </a:cubicBezTo>
                  <a:cubicBezTo>
                    <a:pt x="643" y="596"/>
                    <a:pt x="666" y="572"/>
                    <a:pt x="660" y="579"/>
                  </a:cubicBezTo>
                  <a:cubicBezTo>
                    <a:pt x="657" y="580"/>
                    <a:pt x="652" y="589"/>
                    <a:pt x="652" y="586"/>
                  </a:cubicBezTo>
                  <a:cubicBezTo>
                    <a:pt x="647" y="591"/>
                    <a:pt x="643" y="595"/>
                    <a:pt x="638" y="598"/>
                  </a:cubicBezTo>
                  <a:cubicBezTo>
                    <a:pt x="639" y="597"/>
                    <a:pt x="641" y="594"/>
                    <a:pt x="637" y="597"/>
                  </a:cubicBezTo>
                  <a:cubicBezTo>
                    <a:pt x="630" y="602"/>
                    <a:pt x="635" y="599"/>
                    <a:pt x="630" y="604"/>
                  </a:cubicBezTo>
                  <a:cubicBezTo>
                    <a:pt x="626" y="607"/>
                    <a:pt x="626" y="607"/>
                    <a:pt x="626" y="607"/>
                  </a:cubicBezTo>
                  <a:cubicBezTo>
                    <a:pt x="627" y="608"/>
                    <a:pt x="620" y="611"/>
                    <a:pt x="623" y="610"/>
                  </a:cubicBezTo>
                  <a:cubicBezTo>
                    <a:pt x="622" y="610"/>
                    <a:pt x="613" y="618"/>
                    <a:pt x="612" y="616"/>
                  </a:cubicBezTo>
                  <a:cubicBezTo>
                    <a:pt x="613" y="614"/>
                    <a:pt x="613" y="614"/>
                    <a:pt x="613" y="614"/>
                  </a:cubicBezTo>
                  <a:cubicBezTo>
                    <a:pt x="610" y="616"/>
                    <a:pt x="608" y="618"/>
                    <a:pt x="606" y="620"/>
                  </a:cubicBezTo>
                  <a:cubicBezTo>
                    <a:pt x="605" y="621"/>
                    <a:pt x="604" y="621"/>
                    <a:pt x="604" y="621"/>
                  </a:cubicBezTo>
                  <a:cubicBezTo>
                    <a:pt x="605" y="623"/>
                    <a:pt x="596" y="625"/>
                    <a:pt x="593" y="629"/>
                  </a:cubicBezTo>
                  <a:cubicBezTo>
                    <a:pt x="586" y="632"/>
                    <a:pt x="575" y="638"/>
                    <a:pt x="571" y="638"/>
                  </a:cubicBezTo>
                  <a:cubicBezTo>
                    <a:pt x="565" y="641"/>
                    <a:pt x="560" y="644"/>
                    <a:pt x="554" y="647"/>
                  </a:cubicBezTo>
                  <a:cubicBezTo>
                    <a:pt x="555" y="646"/>
                    <a:pt x="557" y="645"/>
                    <a:pt x="557" y="645"/>
                  </a:cubicBezTo>
                  <a:cubicBezTo>
                    <a:pt x="553" y="646"/>
                    <a:pt x="552" y="647"/>
                    <a:pt x="548" y="648"/>
                  </a:cubicBezTo>
                  <a:cubicBezTo>
                    <a:pt x="549" y="648"/>
                    <a:pt x="539" y="650"/>
                    <a:pt x="534" y="651"/>
                  </a:cubicBezTo>
                  <a:cubicBezTo>
                    <a:pt x="529" y="654"/>
                    <a:pt x="531" y="654"/>
                    <a:pt x="531" y="655"/>
                  </a:cubicBezTo>
                  <a:cubicBezTo>
                    <a:pt x="525" y="655"/>
                    <a:pt x="514" y="662"/>
                    <a:pt x="507" y="661"/>
                  </a:cubicBezTo>
                  <a:cubicBezTo>
                    <a:pt x="509" y="661"/>
                    <a:pt x="515" y="658"/>
                    <a:pt x="510" y="659"/>
                  </a:cubicBezTo>
                  <a:cubicBezTo>
                    <a:pt x="504" y="658"/>
                    <a:pt x="500" y="663"/>
                    <a:pt x="491" y="664"/>
                  </a:cubicBezTo>
                  <a:cubicBezTo>
                    <a:pt x="493" y="665"/>
                    <a:pt x="493" y="665"/>
                    <a:pt x="493" y="665"/>
                  </a:cubicBezTo>
                  <a:cubicBezTo>
                    <a:pt x="489" y="665"/>
                    <a:pt x="480" y="669"/>
                    <a:pt x="481" y="667"/>
                  </a:cubicBezTo>
                  <a:cubicBezTo>
                    <a:pt x="478" y="668"/>
                    <a:pt x="470" y="669"/>
                    <a:pt x="471" y="670"/>
                  </a:cubicBezTo>
                  <a:cubicBezTo>
                    <a:pt x="457" y="671"/>
                    <a:pt x="435" y="675"/>
                    <a:pt x="426" y="673"/>
                  </a:cubicBezTo>
                  <a:cubicBezTo>
                    <a:pt x="424" y="673"/>
                    <a:pt x="419" y="673"/>
                    <a:pt x="420" y="674"/>
                  </a:cubicBezTo>
                  <a:cubicBezTo>
                    <a:pt x="423" y="675"/>
                    <a:pt x="425" y="673"/>
                    <a:pt x="426" y="674"/>
                  </a:cubicBezTo>
                  <a:cubicBezTo>
                    <a:pt x="424" y="674"/>
                    <a:pt x="424" y="674"/>
                    <a:pt x="424" y="675"/>
                  </a:cubicBezTo>
                  <a:cubicBezTo>
                    <a:pt x="419" y="674"/>
                    <a:pt x="415" y="674"/>
                    <a:pt x="420" y="673"/>
                  </a:cubicBezTo>
                  <a:cubicBezTo>
                    <a:pt x="409" y="672"/>
                    <a:pt x="409" y="676"/>
                    <a:pt x="396" y="675"/>
                  </a:cubicBezTo>
                  <a:cubicBezTo>
                    <a:pt x="396" y="675"/>
                    <a:pt x="395" y="674"/>
                    <a:pt x="392" y="675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376" y="675"/>
                    <a:pt x="380" y="674"/>
                    <a:pt x="379" y="673"/>
                  </a:cubicBezTo>
                  <a:cubicBezTo>
                    <a:pt x="375" y="672"/>
                    <a:pt x="369" y="672"/>
                    <a:pt x="367" y="673"/>
                  </a:cubicBezTo>
                  <a:cubicBezTo>
                    <a:pt x="362" y="671"/>
                    <a:pt x="362" y="671"/>
                    <a:pt x="362" y="671"/>
                  </a:cubicBezTo>
                  <a:cubicBezTo>
                    <a:pt x="366" y="672"/>
                    <a:pt x="358" y="671"/>
                    <a:pt x="356" y="671"/>
                  </a:cubicBezTo>
                  <a:cubicBezTo>
                    <a:pt x="358" y="671"/>
                    <a:pt x="358" y="671"/>
                    <a:pt x="358" y="671"/>
                  </a:cubicBezTo>
                  <a:cubicBezTo>
                    <a:pt x="357" y="671"/>
                    <a:pt x="352" y="670"/>
                    <a:pt x="349" y="670"/>
                  </a:cubicBezTo>
                  <a:cubicBezTo>
                    <a:pt x="350" y="671"/>
                    <a:pt x="355" y="672"/>
                    <a:pt x="358" y="673"/>
                  </a:cubicBezTo>
                  <a:cubicBezTo>
                    <a:pt x="356" y="673"/>
                    <a:pt x="352" y="672"/>
                    <a:pt x="349" y="673"/>
                  </a:cubicBezTo>
                  <a:cubicBezTo>
                    <a:pt x="350" y="672"/>
                    <a:pt x="342" y="671"/>
                    <a:pt x="338" y="670"/>
                  </a:cubicBezTo>
                  <a:cubicBezTo>
                    <a:pt x="334" y="669"/>
                    <a:pt x="334" y="671"/>
                    <a:pt x="332" y="670"/>
                  </a:cubicBezTo>
                  <a:cubicBezTo>
                    <a:pt x="332" y="670"/>
                    <a:pt x="326" y="669"/>
                    <a:pt x="329" y="669"/>
                  </a:cubicBezTo>
                  <a:cubicBezTo>
                    <a:pt x="330" y="669"/>
                    <a:pt x="332" y="670"/>
                    <a:pt x="334" y="670"/>
                  </a:cubicBezTo>
                  <a:cubicBezTo>
                    <a:pt x="332" y="669"/>
                    <a:pt x="332" y="668"/>
                    <a:pt x="327" y="668"/>
                  </a:cubicBezTo>
                  <a:cubicBezTo>
                    <a:pt x="322" y="668"/>
                    <a:pt x="327" y="671"/>
                    <a:pt x="319" y="668"/>
                  </a:cubicBezTo>
                  <a:cubicBezTo>
                    <a:pt x="322" y="668"/>
                    <a:pt x="322" y="668"/>
                    <a:pt x="324" y="668"/>
                  </a:cubicBezTo>
                  <a:cubicBezTo>
                    <a:pt x="316" y="666"/>
                    <a:pt x="316" y="666"/>
                    <a:pt x="316" y="666"/>
                  </a:cubicBezTo>
                  <a:cubicBezTo>
                    <a:pt x="316" y="667"/>
                    <a:pt x="316" y="667"/>
                    <a:pt x="316" y="667"/>
                  </a:cubicBezTo>
                  <a:cubicBezTo>
                    <a:pt x="315" y="666"/>
                    <a:pt x="316" y="667"/>
                    <a:pt x="315" y="666"/>
                  </a:cubicBezTo>
                  <a:cubicBezTo>
                    <a:pt x="313" y="667"/>
                    <a:pt x="304" y="664"/>
                    <a:pt x="302" y="665"/>
                  </a:cubicBezTo>
                  <a:cubicBezTo>
                    <a:pt x="298" y="665"/>
                    <a:pt x="294" y="663"/>
                    <a:pt x="291" y="662"/>
                  </a:cubicBezTo>
                  <a:cubicBezTo>
                    <a:pt x="291" y="662"/>
                    <a:pt x="291" y="662"/>
                    <a:pt x="291" y="662"/>
                  </a:cubicBezTo>
                  <a:cubicBezTo>
                    <a:pt x="287" y="660"/>
                    <a:pt x="281" y="659"/>
                    <a:pt x="278" y="659"/>
                  </a:cubicBezTo>
                  <a:cubicBezTo>
                    <a:pt x="278" y="659"/>
                    <a:pt x="278" y="659"/>
                    <a:pt x="278" y="659"/>
                  </a:cubicBezTo>
                  <a:cubicBezTo>
                    <a:pt x="276" y="658"/>
                    <a:pt x="270" y="656"/>
                    <a:pt x="267" y="656"/>
                  </a:cubicBezTo>
                  <a:cubicBezTo>
                    <a:pt x="261" y="654"/>
                    <a:pt x="266" y="652"/>
                    <a:pt x="259" y="651"/>
                  </a:cubicBezTo>
                  <a:cubicBezTo>
                    <a:pt x="253" y="649"/>
                    <a:pt x="249" y="650"/>
                    <a:pt x="251" y="651"/>
                  </a:cubicBezTo>
                  <a:cubicBezTo>
                    <a:pt x="241" y="647"/>
                    <a:pt x="229" y="644"/>
                    <a:pt x="220" y="638"/>
                  </a:cubicBezTo>
                  <a:cubicBezTo>
                    <a:pt x="218" y="638"/>
                    <a:pt x="219" y="639"/>
                    <a:pt x="216" y="637"/>
                  </a:cubicBezTo>
                  <a:cubicBezTo>
                    <a:pt x="201" y="630"/>
                    <a:pt x="183" y="623"/>
                    <a:pt x="173" y="615"/>
                  </a:cubicBezTo>
                  <a:cubicBezTo>
                    <a:pt x="178" y="617"/>
                    <a:pt x="174" y="614"/>
                    <a:pt x="174" y="613"/>
                  </a:cubicBezTo>
                  <a:cubicBezTo>
                    <a:pt x="170" y="612"/>
                    <a:pt x="171" y="610"/>
                    <a:pt x="169" y="611"/>
                  </a:cubicBezTo>
                  <a:cubicBezTo>
                    <a:pt x="168" y="612"/>
                    <a:pt x="168" y="612"/>
                    <a:pt x="172" y="615"/>
                  </a:cubicBezTo>
                  <a:cubicBezTo>
                    <a:pt x="163" y="610"/>
                    <a:pt x="150" y="602"/>
                    <a:pt x="146" y="598"/>
                  </a:cubicBezTo>
                  <a:cubicBezTo>
                    <a:pt x="148" y="600"/>
                    <a:pt x="146" y="599"/>
                    <a:pt x="144" y="598"/>
                  </a:cubicBezTo>
                  <a:cubicBezTo>
                    <a:pt x="146" y="597"/>
                    <a:pt x="140" y="593"/>
                    <a:pt x="136" y="590"/>
                  </a:cubicBezTo>
                  <a:cubicBezTo>
                    <a:pt x="134" y="590"/>
                    <a:pt x="134" y="590"/>
                    <a:pt x="134" y="590"/>
                  </a:cubicBezTo>
                  <a:cubicBezTo>
                    <a:pt x="132" y="587"/>
                    <a:pt x="132" y="587"/>
                    <a:pt x="132" y="587"/>
                  </a:cubicBezTo>
                  <a:cubicBezTo>
                    <a:pt x="130" y="586"/>
                    <a:pt x="129" y="587"/>
                    <a:pt x="125" y="583"/>
                  </a:cubicBezTo>
                  <a:cubicBezTo>
                    <a:pt x="125" y="583"/>
                    <a:pt x="125" y="582"/>
                    <a:pt x="125" y="581"/>
                  </a:cubicBezTo>
                  <a:cubicBezTo>
                    <a:pt x="120" y="578"/>
                    <a:pt x="113" y="574"/>
                    <a:pt x="109" y="569"/>
                  </a:cubicBezTo>
                  <a:cubicBezTo>
                    <a:pt x="106" y="565"/>
                    <a:pt x="106" y="565"/>
                    <a:pt x="106" y="565"/>
                  </a:cubicBezTo>
                  <a:cubicBezTo>
                    <a:pt x="104" y="563"/>
                    <a:pt x="100" y="561"/>
                    <a:pt x="103" y="564"/>
                  </a:cubicBezTo>
                  <a:cubicBezTo>
                    <a:pt x="96" y="556"/>
                    <a:pt x="91" y="551"/>
                    <a:pt x="90" y="548"/>
                  </a:cubicBezTo>
                  <a:cubicBezTo>
                    <a:pt x="75" y="537"/>
                    <a:pt x="58" y="516"/>
                    <a:pt x="47" y="498"/>
                  </a:cubicBezTo>
                  <a:cubicBezTo>
                    <a:pt x="48" y="498"/>
                    <a:pt x="48" y="498"/>
                    <a:pt x="48" y="498"/>
                  </a:cubicBezTo>
                  <a:cubicBezTo>
                    <a:pt x="46" y="493"/>
                    <a:pt x="46" y="496"/>
                    <a:pt x="44" y="492"/>
                  </a:cubicBezTo>
                  <a:cubicBezTo>
                    <a:pt x="46" y="494"/>
                    <a:pt x="43" y="488"/>
                    <a:pt x="46" y="491"/>
                  </a:cubicBezTo>
                  <a:cubicBezTo>
                    <a:pt x="42" y="484"/>
                    <a:pt x="40" y="483"/>
                    <a:pt x="37" y="478"/>
                  </a:cubicBezTo>
                  <a:cubicBezTo>
                    <a:pt x="36" y="478"/>
                    <a:pt x="39" y="482"/>
                    <a:pt x="38" y="482"/>
                  </a:cubicBezTo>
                  <a:cubicBezTo>
                    <a:pt x="37" y="481"/>
                    <a:pt x="33" y="471"/>
                    <a:pt x="31" y="471"/>
                  </a:cubicBezTo>
                  <a:cubicBezTo>
                    <a:pt x="31" y="469"/>
                    <a:pt x="32" y="470"/>
                    <a:pt x="34" y="470"/>
                  </a:cubicBezTo>
                  <a:cubicBezTo>
                    <a:pt x="31" y="466"/>
                    <a:pt x="31" y="466"/>
                    <a:pt x="31" y="466"/>
                  </a:cubicBezTo>
                  <a:cubicBezTo>
                    <a:pt x="29" y="460"/>
                    <a:pt x="40" y="477"/>
                    <a:pt x="39" y="471"/>
                  </a:cubicBezTo>
                  <a:cubicBezTo>
                    <a:pt x="36" y="467"/>
                    <a:pt x="36" y="467"/>
                    <a:pt x="36" y="467"/>
                  </a:cubicBezTo>
                  <a:cubicBezTo>
                    <a:pt x="36" y="462"/>
                    <a:pt x="43" y="477"/>
                    <a:pt x="38" y="466"/>
                  </a:cubicBezTo>
                  <a:cubicBezTo>
                    <a:pt x="36" y="462"/>
                    <a:pt x="32" y="459"/>
                    <a:pt x="33" y="463"/>
                  </a:cubicBezTo>
                  <a:cubicBezTo>
                    <a:pt x="29" y="454"/>
                    <a:pt x="28" y="461"/>
                    <a:pt x="24" y="450"/>
                  </a:cubicBezTo>
                  <a:cubicBezTo>
                    <a:pt x="23" y="447"/>
                    <a:pt x="28" y="458"/>
                    <a:pt x="28" y="456"/>
                  </a:cubicBezTo>
                  <a:cubicBezTo>
                    <a:pt x="27" y="451"/>
                    <a:pt x="23" y="447"/>
                    <a:pt x="22" y="442"/>
                  </a:cubicBezTo>
                  <a:cubicBezTo>
                    <a:pt x="23" y="447"/>
                    <a:pt x="20" y="444"/>
                    <a:pt x="19" y="440"/>
                  </a:cubicBezTo>
                  <a:cubicBezTo>
                    <a:pt x="17" y="435"/>
                    <a:pt x="21" y="443"/>
                    <a:pt x="19" y="436"/>
                  </a:cubicBezTo>
                  <a:cubicBezTo>
                    <a:pt x="17" y="435"/>
                    <a:pt x="14" y="428"/>
                    <a:pt x="16" y="434"/>
                  </a:cubicBezTo>
                  <a:cubicBezTo>
                    <a:pt x="13" y="432"/>
                    <a:pt x="14" y="426"/>
                    <a:pt x="11" y="422"/>
                  </a:cubicBezTo>
                  <a:cubicBezTo>
                    <a:pt x="11" y="419"/>
                    <a:pt x="16" y="429"/>
                    <a:pt x="14" y="421"/>
                  </a:cubicBezTo>
                  <a:cubicBezTo>
                    <a:pt x="14" y="422"/>
                    <a:pt x="9" y="411"/>
                    <a:pt x="9" y="416"/>
                  </a:cubicBezTo>
                  <a:cubicBezTo>
                    <a:pt x="8" y="412"/>
                    <a:pt x="9" y="412"/>
                    <a:pt x="11" y="414"/>
                  </a:cubicBezTo>
                  <a:cubicBezTo>
                    <a:pt x="10" y="409"/>
                    <a:pt x="6" y="403"/>
                    <a:pt x="8" y="400"/>
                  </a:cubicBezTo>
                  <a:cubicBezTo>
                    <a:pt x="6" y="399"/>
                    <a:pt x="6" y="399"/>
                    <a:pt x="6" y="399"/>
                  </a:cubicBezTo>
                  <a:cubicBezTo>
                    <a:pt x="6" y="397"/>
                    <a:pt x="6" y="395"/>
                    <a:pt x="6" y="392"/>
                  </a:cubicBezTo>
                  <a:cubicBezTo>
                    <a:pt x="6" y="388"/>
                    <a:pt x="2" y="379"/>
                    <a:pt x="4" y="379"/>
                  </a:cubicBezTo>
                  <a:cubicBezTo>
                    <a:pt x="4" y="377"/>
                    <a:pt x="3" y="367"/>
                    <a:pt x="2" y="371"/>
                  </a:cubicBezTo>
                  <a:cubicBezTo>
                    <a:pt x="2" y="378"/>
                    <a:pt x="4" y="378"/>
                    <a:pt x="3" y="382"/>
                  </a:cubicBezTo>
                  <a:cubicBezTo>
                    <a:pt x="3" y="377"/>
                    <a:pt x="2" y="373"/>
                    <a:pt x="1" y="369"/>
                  </a:cubicBezTo>
                  <a:cubicBezTo>
                    <a:pt x="1" y="369"/>
                    <a:pt x="1" y="369"/>
                    <a:pt x="1" y="369"/>
                  </a:cubicBezTo>
                  <a:cubicBezTo>
                    <a:pt x="1" y="367"/>
                    <a:pt x="1" y="361"/>
                    <a:pt x="0" y="360"/>
                  </a:cubicBezTo>
                  <a:cubicBezTo>
                    <a:pt x="1" y="362"/>
                    <a:pt x="1" y="361"/>
                    <a:pt x="1" y="359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48"/>
                    <a:pt x="2" y="355"/>
                    <a:pt x="2" y="346"/>
                  </a:cubicBezTo>
                  <a:cubicBezTo>
                    <a:pt x="2" y="348"/>
                    <a:pt x="3" y="350"/>
                    <a:pt x="3" y="353"/>
                  </a:cubicBezTo>
                  <a:cubicBezTo>
                    <a:pt x="3" y="351"/>
                    <a:pt x="4" y="348"/>
                    <a:pt x="4" y="344"/>
                  </a:cubicBezTo>
                  <a:cubicBezTo>
                    <a:pt x="3" y="343"/>
                    <a:pt x="2" y="339"/>
                    <a:pt x="1" y="338"/>
                  </a:cubicBezTo>
                  <a:cubicBezTo>
                    <a:pt x="1" y="333"/>
                    <a:pt x="3" y="336"/>
                    <a:pt x="2" y="331"/>
                  </a:cubicBezTo>
                  <a:cubicBezTo>
                    <a:pt x="2" y="333"/>
                    <a:pt x="3" y="335"/>
                    <a:pt x="3" y="337"/>
                  </a:cubicBezTo>
                  <a:cubicBezTo>
                    <a:pt x="3" y="338"/>
                    <a:pt x="5" y="333"/>
                    <a:pt x="6" y="327"/>
                  </a:cubicBezTo>
                  <a:cubicBezTo>
                    <a:pt x="6" y="323"/>
                    <a:pt x="6" y="316"/>
                    <a:pt x="4" y="323"/>
                  </a:cubicBezTo>
                  <a:cubicBezTo>
                    <a:pt x="5" y="319"/>
                    <a:pt x="7" y="315"/>
                    <a:pt x="7" y="318"/>
                  </a:cubicBezTo>
                  <a:cubicBezTo>
                    <a:pt x="8" y="310"/>
                    <a:pt x="5" y="318"/>
                    <a:pt x="6" y="312"/>
                  </a:cubicBezTo>
                  <a:cubicBezTo>
                    <a:pt x="8" y="310"/>
                    <a:pt x="11" y="302"/>
                    <a:pt x="14" y="298"/>
                  </a:cubicBezTo>
                  <a:cubicBezTo>
                    <a:pt x="13" y="305"/>
                    <a:pt x="13" y="305"/>
                    <a:pt x="13" y="305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4" y="306"/>
                    <a:pt x="17" y="298"/>
                    <a:pt x="17" y="302"/>
                  </a:cubicBezTo>
                  <a:cubicBezTo>
                    <a:pt x="18" y="299"/>
                    <a:pt x="19" y="295"/>
                    <a:pt x="20" y="293"/>
                  </a:cubicBezTo>
                  <a:cubicBezTo>
                    <a:pt x="14" y="300"/>
                    <a:pt x="21" y="282"/>
                    <a:pt x="18" y="284"/>
                  </a:cubicBezTo>
                  <a:cubicBezTo>
                    <a:pt x="23" y="273"/>
                    <a:pt x="26" y="280"/>
                    <a:pt x="29" y="267"/>
                  </a:cubicBezTo>
                  <a:cubicBezTo>
                    <a:pt x="28" y="269"/>
                    <a:pt x="29" y="263"/>
                    <a:pt x="26" y="269"/>
                  </a:cubicBezTo>
                  <a:cubicBezTo>
                    <a:pt x="30" y="263"/>
                    <a:pt x="27" y="264"/>
                    <a:pt x="33" y="257"/>
                  </a:cubicBezTo>
                  <a:cubicBezTo>
                    <a:pt x="30" y="263"/>
                    <a:pt x="39" y="253"/>
                    <a:pt x="34" y="261"/>
                  </a:cubicBezTo>
                  <a:cubicBezTo>
                    <a:pt x="34" y="260"/>
                    <a:pt x="31" y="265"/>
                    <a:pt x="30" y="266"/>
                  </a:cubicBezTo>
                  <a:cubicBezTo>
                    <a:pt x="32" y="264"/>
                    <a:pt x="32" y="268"/>
                    <a:pt x="36" y="262"/>
                  </a:cubicBezTo>
                  <a:cubicBezTo>
                    <a:pt x="38" y="258"/>
                    <a:pt x="42" y="253"/>
                    <a:pt x="41" y="253"/>
                  </a:cubicBezTo>
                  <a:cubicBezTo>
                    <a:pt x="39" y="252"/>
                    <a:pt x="36" y="259"/>
                    <a:pt x="37" y="255"/>
                  </a:cubicBezTo>
                  <a:cubicBezTo>
                    <a:pt x="43" y="248"/>
                    <a:pt x="45" y="248"/>
                    <a:pt x="46" y="243"/>
                  </a:cubicBezTo>
                  <a:cubicBezTo>
                    <a:pt x="42" y="248"/>
                    <a:pt x="40" y="249"/>
                    <a:pt x="40" y="248"/>
                  </a:cubicBezTo>
                  <a:cubicBezTo>
                    <a:pt x="44" y="242"/>
                    <a:pt x="44" y="242"/>
                    <a:pt x="44" y="242"/>
                  </a:cubicBezTo>
                  <a:cubicBezTo>
                    <a:pt x="43" y="244"/>
                    <a:pt x="43" y="244"/>
                    <a:pt x="43" y="244"/>
                  </a:cubicBezTo>
                  <a:cubicBezTo>
                    <a:pt x="51" y="236"/>
                    <a:pt x="44" y="240"/>
                    <a:pt x="52" y="233"/>
                  </a:cubicBezTo>
                  <a:cubicBezTo>
                    <a:pt x="56" y="230"/>
                    <a:pt x="56" y="230"/>
                    <a:pt x="56" y="230"/>
                  </a:cubicBezTo>
                  <a:cubicBezTo>
                    <a:pt x="56" y="233"/>
                    <a:pt x="45" y="241"/>
                    <a:pt x="48" y="241"/>
                  </a:cubicBezTo>
                  <a:cubicBezTo>
                    <a:pt x="53" y="236"/>
                    <a:pt x="54" y="233"/>
                    <a:pt x="59" y="229"/>
                  </a:cubicBezTo>
                  <a:cubicBezTo>
                    <a:pt x="58" y="230"/>
                    <a:pt x="56" y="232"/>
                    <a:pt x="56" y="233"/>
                  </a:cubicBezTo>
                  <a:cubicBezTo>
                    <a:pt x="57" y="231"/>
                    <a:pt x="61" y="232"/>
                    <a:pt x="67" y="224"/>
                  </a:cubicBezTo>
                  <a:cubicBezTo>
                    <a:pt x="70" y="220"/>
                    <a:pt x="68" y="222"/>
                    <a:pt x="67" y="222"/>
                  </a:cubicBezTo>
                  <a:cubicBezTo>
                    <a:pt x="75" y="214"/>
                    <a:pt x="77" y="211"/>
                    <a:pt x="83" y="207"/>
                  </a:cubicBezTo>
                  <a:cubicBezTo>
                    <a:pt x="83" y="209"/>
                    <a:pt x="93" y="199"/>
                    <a:pt x="87" y="206"/>
                  </a:cubicBezTo>
                  <a:cubicBezTo>
                    <a:pt x="84" y="207"/>
                    <a:pt x="72" y="217"/>
                    <a:pt x="70" y="221"/>
                  </a:cubicBezTo>
                  <a:cubicBezTo>
                    <a:pt x="74" y="220"/>
                    <a:pt x="63" y="226"/>
                    <a:pt x="63" y="230"/>
                  </a:cubicBezTo>
                  <a:cubicBezTo>
                    <a:pt x="69" y="224"/>
                    <a:pt x="70" y="225"/>
                    <a:pt x="72" y="225"/>
                  </a:cubicBezTo>
                  <a:cubicBezTo>
                    <a:pt x="74" y="224"/>
                    <a:pt x="76" y="222"/>
                    <a:pt x="77" y="221"/>
                  </a:cubicBezTo>
                  <a:cubicBezTo>
                    <a:pt x="77" y="219"/>
                    <a:pt x="74" y="221"/>
                    <a:pt x="73" y="220"/>
                  </a:cubicBezTo>
                  <a:cubicBezTo>
                    <a:pt x="81" y="214"/>
                    <a:pt x="88" y="208"/>
                    <a:pt x="91" y="204"/>
                  </a:cubicBezTo>
                  <a:cubicBezTo>
                    <a:pt x="94" y="203"/>
                    <a:pt x="94" y="204"/>
                    <a:pt x="91" y="206"/>
                  </a:cubicBezTo>
                  <a:cubicBezTo>
                    <a:pt x="100" y="199"/>
                    <a:pt x="111" y="193"/>
                    <a:pt x="120" y="187"/>
                  </a:cubicBezTo>
                  <a:cubicBezTo>
                    <a:pt x="113" y="189"/>
                    <a:pt x="130" y="181"/>
                    <a:pt x="125" y="182"/>
                  </a:cubicBezTo>
                  <a:cubicBezTo>
                    <a:pt x="120" y="184"/>
                    <a:pt x="115" y="186"/>
                    <a:pt x="117" y="183"/>
                  </a:cubicBezTo>
                  <a:cubicBezTo>
                    <a:pt x="121" y="182"/>
                    <a:pt x="118" y="184"/>
                    <a:pt x="119" y="184"/>
                  </a:cubicBezTo>
                  <a:cubicBezTo>
                    <a:pt x="123" y="180"/>
                    <a:pt x="126" y="182"/>
                    <a:pt x="130" y="178"/>
                  </a:cubicBezTo>
                  <a:cubicBezTo>
                    <a:pt x="121" y="184"/>
                    <a:pt x="129" y="181"/>
                    <a:pt x="128" y="183"/>
                  </a:cubicBezTo>
                  <a:cubicBezTo>
                    <a:pt x="134" y="179"/>
                    <a:pt x="128" y="184"/>
                    <a:pt x="135" y="181"/>
                  </a:cubicBezTo>
                  <a:cubicBezTo>
                    <a:pt x="141" y="176"/>
                    <a:pt x="149" y="171"/>
                    <a:pt x="156" y="167"/>
                  </a:cubicBezTo>
                  <a:cubicBezTo>
                    <a:pt x="166" y="164"/>
                    <a:pt x="180" y="156"/>
                    <a:pt x="189" y="152"/>
                  </a:cubicBezTo>
                  <a:cubicBezTo>
                    <a:pt x="194" y="151"/>
                    <a:pt x="191" y="154"/>
                    <a:pt x="196" y="152"/>
                  </a:cubicBezTo>
                  <a:cubicBezTo>
                    <a:pt x="202" y="150"/>
                    <a:pt x="192" y="152"/>
                    <a:pt x="200" y="150"/>
                  </a:cubicBezTo>
                  <a:cubicBezTo>
                    <a:pt x="200" y="150"/>
                    <a:pt x="200" y="150"/>
                    <a:pt x="200" y="150"/>
                  </a:cubicBezTo>
                  <a:cubicBezTo>
                    <a:pt x="202" y="149"/>
                    <a:pt x="216" y="145"/>
                    <a:pt x="218" y="142"/>
                  </a:cubicBezTo>
                  <a:cubicBezTo>
                    <a:pt x="216" y="145"/>
                    <a:pt x="216" y="145"/>
                    <a:pt x="216" y="145"/>
                  </a:cubicBezTo>
                  <a:cubicBezTo>
                    <a:pt x="217" y="144"/>
                    <a:pt x="219" y="143"/>
                    <a:pt x="220" y="143"/>
                  </a:cubicBezTo>
                  <a:cubicBezTo>
                    <a:pt x="220" y="143"/>
                    <a:pt x="222" y="143"/>
                    <a:pt x="220" y="144"/>
                  </a:cubicBezTo>
                  <a:cubicBezTo>
                    <a:pt x="225" y="144"/>
                    <a:pt x="231" y="140"/>
                    <a:pt x="237" y="138"/>
                  </a:cubicBezTo>
                  <a:cubicBezTo>
                    <a:pt x="232" y="138"/>
                    <a:pt x="232" y="138"/>
                    <a:pt x="232" y="138"/>
                  </a:cubicBezTo>
                  <a:cubicBezTo>
                    <a:pt x="242" y="134"/>
                    <a:pt x="249" y="133"/>
                    <a:pt x="259" y="129"/>
                  </a:cubicBezTo>
                  <a:cubicBezTo>
                    <a:pt x="259" y="131"/>
                    <a:pt x="259" y="131"/>
                    <a:pt x="259" y="131"/>
                  </a:cubicBezTo>
                  <a:cubicBezTo>
                    <a:pt x="265" y="128"/>
                    <a:pt x="265" y="128"/>
                    <a:pt x="265" y="128"/>
                  </a:cubicBezTo>
                  <a:cubicBezTo>
                    <a:pt x="263" y="130"/>
                    <a:pt x="269" y="129"/>
                    <a:pt x="272" y="127"/>
                  </a:cubicBezTo>
                  <a:cubicBezTo>
                    <a:pt x="257" y="134"/>
                    <a:pt x="257" y="134"/>
                    <a:pt x="257" y="134"/>
                  </a:cubicBezTo>
                  <a:cubicBezTo>
                    <a:pt x="253" y="135"/>
                    <a:pt x="262" y="131"/>
                    <a:pt x="259" y="131"/>
                  </a:cubicBezTo>
                  <a:cubicBezTo>
                    <a:pt x="256" y="131"/>
                    <a:pt x="247" y="134"/>
                    <a:pt x="246" y="136"/>
                  </a:cubicBezTo>
                  <a:cubicBezTo>
                    <a:pt x="250" y="135"/>
                    <a:pt x="250" y="134"/>
                    <a:pt x="252" y="133"/>
                  </a:cubicBezTo>
                  <a:cubicBezTo>
                    <a:pt x="254" y="134"/>
                    <a:pt x="249" y="136"/>
                    <a:pt x="246" y="138"/>
                  </a:cubicBezTo>
                  <a:cubicBezTo>
                    <a:pt x="248" y="137"/>
                    <a:pt x="251" y="136"/>
                    <a:pt x="251" y="136"/>
                  </a:cubicBezTo>
                  <a:cubicBezTo>
                    <a:pt x="248" y="138"/>
                    <a:pt x="244" y="139"/>
                    <a:pt x="238" y="141"/>
                  </a:cubicBezTo>
                  <a:cubicBezTo>
                    <a:pt x="242" y="139"/>
                    <a:pt x="236" y="141"/>
                    <a:pt x="237" y="140"/>
                  </a:cubicBezTo>
                  <a:cubicBezTo>
                    <a:pt x="237" y="141"/>
                    <a:pt x="232" y="144"/>
                    <a:pt x="225" y="146"/>
                  </a:cubicBezTo>
                  <a:cubicBezTo>
                    <a:pt x="219" y="146"/>
                    <a:pt x="211" y="152"/>
                    <a:pt x="203" y="155"/>
                  </a:cubicBezTo>
                  <a:cubicBezTo>
                    <a:pt x="206" y="152"/>
                    <a:pt x="210" y="150"/>
                    <a:pt x="215" y="147"/>
                  </a:cubicBezTo>
                  <a:cubicBezTo>
                    <a:pt x="209" y="148"/>
                    <a:pt x="209" y="149"/>
                    <a:pt x="203" y="151"/>
                  </a:cubicBezTo>
                  <a:cubicBezTo>
                    <a:pt x="201" y="153"/>
                    <a:pt x="200" y="155"/>
                    <a:pt x="194" y="158"/>
                  </a:cubicBezTo>
                  <a:cubicBezTo>
                    <a:pt x="193" y="157"/>
                    <a:pt x="193" y="157"/>
                    <a:pt x="193" y="157"/>
                  </a:cubicBezTo>
                  <a:cubicBezTo>
                    <a:pt x="187" y="160"/>
                    <a:pt x="188" y="162"/>
                    <a:pt x="180" y="165"/>
                  </a:cubicBezTo>
                  <a:cubicBezTo>
                    <a:pt x="167" y="170"/>
                    <a:pt x="153" y="177"/>
                    <a:pt x="144" y="182"/>
                  </a:cubicBezTo>
                  <a:cubicBezTo>
                    <a:pt x="143" y="181"/>
                    <a:pt x="143" y="181"/>
                    <a:pt x="143" y="181"/>
                  </a:cubicBezTo>
                  <a:cubicBezTo>
                    <a:pt x="138" y="186"/>
                    <a:pt x="125" y="191"/>
                    <a:pt x="119" y="197"/>
                  </a:cubicBezTo>
                  <a:cubicBezTo>
                    <a:pt x="107" y="203"/>
                    <a:pt x="95" y="214"/>
                    <a:pt x="88" y="217"/>
                  </a:cubicBezTo>
                  <a:cubicBezTo>
                    <a:pt x="69" y="233"/>
                    <a:pt x="55" y="249"/>
                    <a:pt x="41" y="269"/>
                  </a:cubicBezTo>
                  <a:cubicBezTo>
                    <a:pt x="42" y="265"/>
                    <a:pt x="42" y="265"/>
                    <a:pt x="42" y="265"/>
                  </a:cubicBezTo>
                  <a:cubicBezTo>
                    <a:pt x="40" y="269"/>
                    <a:pt x="40" y="267"/>
                    <a:pt x="37" y="271"/>
                  </a:cubicBezTo>
                  <a:cubicBezTo>
                    <a:pt x="41" y="267"/>
                    <a:pt x="35" y="277"/>
                    <a:pt x="35" y="280"/>
                  </a:cubicBezTo>
                  <a:cubicBezTo>
                    <a:pt x="28" y="289"/>
                    <a:pt x="23" y="303"/>
                    <a:pt x="22" y="312"/>
                  </a:cubicBezTo>
                  <a:cubicBezTo>
                    <a:pt x="21" y="313"/>
                    <a:pt x="21" y="313"/>
                    <a:pt x="21" y="313"/>
                  </a:cubicBezTo>
                  <a:cubicBezTo>
                    <a:pt x="19" y="322"/>
                    <a:pt x="16" y="334"/>
                    <a:pt x="15" y="346"/>
                  </a:cubicBezTo>
                  <a:cubicBezTo>
                    <a:pt x="14" y="347"/>
                    <a:pt x="13" y="350"/>
                    <a:pt x="13" y="353"/>
                  </a:cubicBezTo>
                  <a:cubicBezTo>
                    <a:pt x="15" y="360"/>
                    <a:pt x="14" y="364"/>
                    <a:pt x="16" y="373"/>
                  </a:cubicBezTo>
                  <a:cubicBezTo>
                    <a:pt x="17" y="380"/>
                    <a:pt x="18" y="392"/>
                    <a:pt x="19" y="399"/>
                  </a:cubicBezTo>
                  <a:cubicBezTo>
                    <a:pt x="27" y="425"/>
                    <a:pt x="37" y="452"/>
                    <a:pt x="51" y="476"/>
                  </a:cubicBezTo>
                  <a:cubicBezTo>
                    <a:pt x="51" y="478"/>
                    <a:pt x="51" y="478"/>
                    <a:pt x="51" y="478"/>
                  </a:cubicBezTo>
                  <a:cubicBezTo>
                    <a:pt x="67" y="501"/>
                    <a:pt x="86" y="529"/>
                    <a:pt x="104" y="545"/>
                  </a:cubicBezTo>
                  <a:cubicBezTo>
                    <a:pt x="101" y="544"/>
                    <a:pt x="101" y="544"/>
                    <a:pt x="101" y="544"/>
                  </a:cubicBezTo>
                  <a:cubicBezTo>
                    <a:pt x="105" y="550"/>
                    <a:pt x="113" y="556"/>
                    <a:pt x="113" y="553"/>
                  </a:cubicBezTo>
                  <a:cubicBezTo>
                    <a:pt x="117" y="559"/>
                    <a:pt x="127" y="565"/>
                    <a:pt x="129" y="569"/>
                  </a:cubicBezTo>
                  <a:cubicBezTo>
                    <a:pt x="135" y="574"/>
                    <a:pt x="137" y="574"/>
                    <a:pt x="142" y="578"/>
                  </a:cubicBezTo>
                  <a:cubicBezTo>
                    <a:pt x="154" y="588"/>
                    <a:pt x="159" y="590"/>
                    <a:pt x="171" y="598"/>
                  </a:cubicBezTo>
                  <a:cubicBezTo>
                    <a:pt x="168" y="596"/>
                    <a:pt x="168" y="596"/>
                    <a:pt x="168" y="596"/>
                  </a:cubicBezTo>
                  <a:cubicBezTo>
                    <a:pt x="166" y="596"/>
                    <a:pt x="166" y="596"/>
                    <a:pt x="169" y="598"/>
                  </a:cubicBezTo>
                  <a:cubicBezTo>
                    <a:pt x="173" y="600"/>
                    <a:pt x="185" y="609"/>
                    <a:pt x="182" y="604"/>
                  </a:cubicBezTo>
                  <a:cubicBezTo>
                    <a:pt x="194" y="613"/>
                    <a:pt x="213" y="620"/>
                    <a:pt x="226" y="627"/>
                  </a:cubicBezTo>
                  <a:cubicBezTo>
                    <a:pt x="225" y="626"/>
                    <a:pt x="229" y="627"/>
                    <a:pt x="230" y="628"/>
                  </a:cubicBezTo>
                  <a:cubicBezTo>
                    <a:pt x="243" y="633"/>
                    <a:pt x="256" y="639"/>
                    <a:pt x="266" y="641"/>
                  </a:cubicBezTo>
                  <a:cubicBezTo>
                    <a:pt x="268" y="642"/>
                    <a:pt x="262" y="641"/>
                    <a:pt x="268" y="642"/>
                  </a:cubicBezTo>
                  <a:cubicBezTo>
                    <a:pt x="271" y="643"/>
                    <a:pt x="268" y="642"/>
                    <a:pt x="272" y="642"/>
                  </a:cubicBezTo>
                  <a:cubicBezTo>
                    <a:pt x="293" y="648"/>
                    <a:pt x="314" y="655"/>
                    <a:pt x="333" y="657"/>
                  </a:cubicBezTo>
                  <a:cubicBezTo>
                    <a:pt x="368" y="661"/>
                    <a:pt x="405" y="663"/>
                    <a:pt x="438" y="660"/>
                  </a:cubicBezTo>
                  <a:cubicBezTo>
                    <a:pt x="438" y="660"/>
                    <a:pt x="438" y="660"/>
                    <a:pt x="438" y="660"/>
                  </a:cubicBezTo>
                  <a:cubicBezTo>
                    <a:pt x="449" y="658"/>
                    <a:pt x="464" y="659"/>
                    <a:pt x="472" y="655"/>
                  </a:cubicBezTo>
                  <a:cubicBezTo>
                    <a:pt x="475" y="655"/>
                    <a:pt x="482" y="653"/>
                    <a:pt x="481" y="655"/>
                  </a:cubicBezTo>
                  <a:cubicBezTo>
                    <a:pt x="489" y="652"/>
                    <a:pt x="505" y="650"/>
                    <a:pt x="517" y="645"/>
                  </a:cubicBezTo>
                  <a:cubicBezTo>
                    <a:pt x="516" y="645"/>
                    <a:pt x="515" y="646"/>
                    <a:pt x="514" y="646"/>
                  </a:cubicBezTo>
                  <a:cubicBezTo>
                    <a:pt x="527" y="644"/>
                    <a:pt x="537" y="639"/>
                    <a:pt x="551" y="634"/>
                  </a:cubicBezTo>
                  <a:cubicBezTo>
                    <a:pt x="549" y="635"/>
                    <a:pt x="547" y="636"/>
                    <a:pt x="547" y="637"/>
                  </a:cubicBezTo>
                  <a:cubicBezTo>
                    <a:pt x="552" y="636"/>
                    <a:pt x="558" y="630"/>
                    <a:pt x="561" y="631"/>
                  </a:cubicBezTo>
                  <a:cubicBezTo>
                    <a:pt x="564" y="630"/>
                    <a:pt x="563" y="629"/>
                    <a:pt x="561" y="630"/>
                  </a:cubicBezTo>
                  <a:cubicBezTo>
                    <a:pt x="589" y="619"/>
                    <a:pt x="616" y="601"/>
                    <a:pt x="640" y="581"/>
                  </a:cubicBezTo>
                  <a:cubicBezTo>
                    <a:pt x="657" y="567"/>
                    <a:pt x="643" y="583"/>
                    <a:pt x="655" y="570"/>
                  </a:cubicBezTo>
                  <a:cubicBezTo>
                    <a:pt x="657" y="569"/>
                    <a:pt x="655" y="568"/>
                    <a:pt x="656" y="568"/>
                  </a:cubicBezTo>
                  <a:cubicBezTo>
                    <a:pt x="660" y="563"/>
                    <a:pt x="665" y="563"/>
                    <a:pt x="668" y="558"/>
                  </a:cubicBezTo>
                  <a:cubicBezTo>
                    <a:pt x="665" y="559"/>
                    <a:pt x="669" y="556"/>
                    <a:pt x="669" y="555"/>
                  </a:cubicBezTo>
                  <a:cubicBezTo>
                    <a:pt x="678" y="545"/>
                    <a:pt x="682" y="544"/>
                    <a:pt x="687" y="535"/>
                  </a:cubicBezTo>
                  <a:cubicBezTo>
                    <a:pt x="687" y="536"/>
                    <a:pt x="687" y="536"/>
                    <a:pt x="687" y="536"/>
                  </a:cubicBezTo>
                  <a:cubicBezTo>
                    <a:pt x="693" y="525"/>
                    <a:pt x="702" y="513"/>
                    <a:pt x="706" y="503"/>
                  </a:cubicBezTo>
                  <a:cubicBezTo>
                    <a:pt x="740" y="442"/>
                    <a:pt x="749" y="372"/>
                    <a:pt x="737" y="306"/>
                  </a:cubicBezTo>
                  <a:cubicBezTo>
                    <a:pt x="727" y="240"/>
                    <a:pt x="696" y="180"/>
                    <a:pt x="652" y="128"/>
                  </a:cubicBezTo>
                  <a:cubicBezTo>
                    <a:pt x="643" y="115"/>
                    <a:pt x="642" y="114"/>
                    <a:pt x="629" y="103"/>
                  </a:cubicBezTo>
                  <a:cubicBezTo>
                    <a:pt x="629" y="103"/>
                    <a:pt x="630" y="104"/>
                    <a:pt x="629" y="103"/>
                  </a:cubicBezTo>
                  <a:cubicBezTo>
                    <a:pt x="628" y="103"/>
                    <a:pt x="620" y="94"/>
                    <a:pt x="618" y="94"/>
                  </a:cubicBezTo>
                  <a:cubicBezTo>
                    <a:pt x="599" y="78"/>
                    <a:pt x="580" y="65"/>
                    <a:pt x="557" y="51"/>
                  </a:cubicBezTo>
                  <a:cubicBezTo>
                    <a:pt x="561" y="53"/>
                    <a:pt x="563" y="53"/>
                    <a:pt x="559" y="51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1" y="47"/>
                    <a:pt x="547" y="46"/>
                    <a:pt x="550" y="48"/>
                  </a:cubicBezTo>
                  <a:cubicBezTo>
                    <a:pt x="493" y="18"/>
                    <a:pt x="429" y="3"/>
                    <a:pt x="366" y="12"/>
                  </a:cubicBezTo>
                  <a:cubicBezTo>
                    <a:pt x="350" y="13"/>
                    <a:pt x="330" y="19"/>
                    <a:pt x="314" y="24"/>
                  </a:cubicBezTo>
                  <a:cubicBezTo>
                    <a:pt x="267" y="37"/>
                    <a:pt x="226" y="57"/>
                    <a:pt x="187" y="87"/>
                  </a:cubicBezTo>
                  <a:cubicBezTo>
                    <a:pt x="187" y="87"/>
                    <a:pt x="190" y="80"/>
                    <a:pt x="206" y="68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81297" y="2322493"/>
              <a:ext cx="1676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Leader in field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201606" y="3564156"/>
            <a:ext cx="2104194" cy="1597590"/>
            <a:chOff x="1189794" y="4103642"/>
            <a:chExt cx="2104194" cy="1597590"/>
          </a:xfrm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189794" y="4103642"/>
              <a:ext cx="2104194" cy="1597590"/>
            </a:xfrm>
            <a:custGeom>
              <a:avLst/>
              <a:gdLst/>
              <a:ahLst/>
              <a:cxnLst>
                <a:cxn ang="0">
                  <a:pos x="417" y="2"/>
                </a:cxn>
                <a:cxn ang="0">
                  <a:pos x="482" y="11"/>
                </a:cxn>
                <a:cxn ang="0">
                  <a:pos x="602" y="67"/>
                </a:cxn>
                <a:cxn ang="0">
                  <a:pos x="638" y="97"/>
                </a:cxn>
                <a:cxn ang="0">
                  <a:pos x="721" y="216"/>
                </a:cxn>
                <a:cxn ang="0">
                  <a:pos x="738" y="260"/>
                </a:cxn>
                <a:cxn ang="0">
                  <a:pos x="754" y="339"/>
                </a:cxn>
                <a:cxn ang="0">
                  <a:pos x="750" y="407"/>
                </a:cxn>
                <a:cxn ang="0">
                  <a:pos x="740" y="445"/>
                </a:cxn>
                <a:cxn ang="0">
                  <a:pos x="730" y="477"/>
                </a:cxn>
                <a:cxn ang="0">
                  <a:pos x="691" y="546"/>
                </a:cxn>
                <a:cxn ang="0">
                  <a:pos x="660" y="579"/>
                </a:cxn>
                <a:cxn ang="0">
                  <a:pos x="623" y="610"/>
                </a:cxn>
                <a:cxn ang="0">
                  <a:pos x="571" y="638"/>
                </a:cxn>
                <a:cxn ang="0">
                  <a:pos x="507" y="661"/>
                </a:cxn>
                <a:cxn ang="0">
                  <a:pos x="426" y="673"/>
                </a:cxn>
                <a:cxn ang="0">
                  <a:pos x="392" y="675"/>
                </a:cxn>
                <a:cxn ang="0">
                  <a:pos x="358" y="671"/>
                </a:cxn>
                <a:cxn ang="0">
                  <a:pos x="329" y="669"/>
                </a:cxn>
                <a:cxn ang="0">
                  <a:pos x="316" y="667"/>
                </a:cxn>
                <a:cxn ang="0">
                  <a:pos x="278" y="659"/>
                </a:cxn>
                <a:cxn ang="0">
                  <a:pos x="173" y="615"/>
                </a:cxn>
                <a:cxn ang="0">
                  <a:pos x="136" y="590"/>
                </a:cxn>
                <a:cxn ang="0">
                  <a:pos x="106" y="565"/>
                </a:cxn>
                <a:cxn ang="0">
                  <a:pos x="46" y="491"/>
                </a:cxn>
                <a:cxn ang="0">
                  <a:pos x="39" y="471"/>
                </a:cxn>
                <a:cxn ang="0">
                  <a:pos x="22" y="442"/>
                </a:cxn>
                <a:cxn ang="0">
                  <a:pos x="9" y="416"/>
                </a:cxn>
                <a:cxn ang="0">
                  <a:pos x="2" y="371"/>
                </a:cxn>
                <a:cxn ang="0">
                  <a:pos x="0" y="357"/>
                </a:cxn>
                <a:cxn ang="0">
                  <a:pos x="3" y="337"/>
                </a:cxn>
                <a:cxn ang="0">
                  <a:pos x="13" y="305"/>
                </a:cxn>
                <a:cxn ang="0">
                  <a:pos x="26" y="269"/>
                </a:cxn>
                <a:cxn ang="0">
                  <a:pos x="37" y="255"/>
                </a:cxn>
                <a:cxn ang="0">
                  <a:pos x="56" y="230"/>
                </a:cxn>
                <a:cxn ang="0">
                  <a:pos x="83" y="207"/>
                </a:cxn>
                <a:cxn ang="0">
                  <a:pos x="73" y="220"/>
                </a:cxn>
                <a:cxn ang="0">
                  <a:pos x="119" y="184"/>
                </a:cxn>
                <a:cxn ang="0">
                  <a:pos x="196" y="152"/>
                </a:cxn>
                <a:cxn ang="0">
                  <a:pos x="220" y="144"/>
                </a:cxn>
                <a:cxn ang="0">
                  <a:pos x="272" y="127"/>
                </a:cxn>
                <a:cxn ang="0">
                  <a:pos x="251" y="136"/>
                </a:cxn>
                <a:cxn ang="0">
                  <a:pos x="203" y="151"/>
                </a:cxn>
                <a:cxn ang="0">
                  <a:pos x="119" y="197"/>
                </a:cxn>
                <a:cxn ang="0">
                  <a:pos x="22" y="312"/>
                </a:cxn>
                <a:cxn ang="0">
                  <a:pos x="51" y="476"/>
                </a:cxn>
                <a:cxn ang="0">
                  <a:pos x="142" y="578"/>
                </a:cxn>
                <a:cxn ang="0">
                  <a:pos x="230" y="628"/>
                </a:cxn>
                <a:cxn ang="0">
                  <a:pos x="438" y="660"/>
                </a:cxn>
                <a:cxn ang="0">
                  <a:pos x="547" y="637"/>
                </a:cxn>
                <a:cxn ang="0">
                  <a:pos x="668" y="558"/>
                </a:cxn>
                <a:cxn ang="0">
                  <a:pos x="652" y="128"/>
                </a:cxn>
                <a:cxn ang="0">
                  <a:pos x="554" y="49"/>
                </a:cxn>
                <a:cxn ang="0">
                  <a:pos x="206" y="68"/>
                </a:cxn>
              </a:cxnLst>
              <a:rect l="0" t="0" r="r" b="b"/>
              <a:pathLst>
                <a:path w="754" h="676">
                  <a:moveTo>
                    <a:pt x="206" y="68"/>
                  </a:moveTo>
                  <a:cubicBezTo>
                    <a:pt x="227" y="50"/>
                    <a:pt x="259" y="36"/>
                    <a:pt x="286" y="23"/>
                  </a:cubicBezTo>
                  <a:cubicBezTo>
                    <a:pt x="289" y="22"/>
                    <a:pt x="286" y="25"/>
                    <a:pt x="293" y="22"/>
                  </a:cubicBezTo>
                  <a:cubicBezTo>
                    <a:pt x="318" y="9"/>
                    <a:pt x="363" y="0"/>
                    <a:pt x="397" y="2"/>
                  </a:cubicBezTo>
                  <a:cubicBezTo>
                    <a:pt x="395" y="3"/>
                    <a:pt x="395" y="3"/>
                    <a:pt x="395" y="3"/>
                  </a:cubicBezTo>
                  <a:cubicBezTo>
                    <a:pt x="402" y="3"/>
                    <a:pt x="410" y="1"/>
                    <a:pt x="417" y="2"/>
                  </a:cubicBezTo>
                  <a:cubicBezTo>
                    <a:pt x="417" y="2"/>
                    <a:pt x="414" y="2"/>
                    <a:pt x="416" y="3"/>
                  </a:cubicBezTo>
                  <a:cubicBezTo>
                    <a:pt x="418" y="2"/>
                    <a:pt x="429" y="3"/>
                    <a:pt x="432" y="2"/>
                  </a:cubicBezTo>
                  <a:cubicBezTo>
                    <a:pt x="434" y="3"/>
                    <a:pt x="434" y="4"/>
                    <a:pt x="437" y="5"/>
                  </a:cubicBezTo>
                  <a:cubicBezTo>
                    <a:pt x="441" y="4"/>
                    <a:pt x="441" y="4"/>
                    <a:pt x="441" y="4"/>
                  </a:cubicBezTo>
                  <a:cubicBezTo>
                    <a:pt x="453" y="2"/>
                    <a:pt x="468" y="8"/>
                    <a:pt x="483" y="10"/>
                  </a:cubicBezTo>
                  <a:cubicBezTo>
                    <a:pt x="482" y="10"/>
                    <a:pt x="481" y="10"/>
                    <a:pt x="482" y="11"/>
                  </a:cubicBezTo>
                  <a:cubicBezTo>
                    <a:pt x="506" y="15"/>
                    <a:pt x="534" y="27"/>
                    <a:pt x="558" y="40"/>
                  </a:cubicBezTo>
                  <a:cubicBezTo>
                    <a:pt x="557" y="40"/>
                    <a:pt x="556" y="40"/>
                    <a:pt x="557" y="41"/>
                  </a:cubicBezTo>
                  <a:cubicBezTo>
                    <a:pt x="559" y="40"/>
                    <a:pt x="566" y="44"/>
                    <a:pt x="572" y="48"/>
                  </a:cubicBezTo>
                  <a:cubicBezTo>
                    <a:pt x="574" y="51"/>
                    <a:pt x="584" y="54"/>
                    <a:pt x="591" y="59"/>
                  </a:cubicBezTo>
                  <a:cubicBezTo>
                    <a:pt x="590" y="59"/>
                    <a:pt x="590" y="59"/>
                    <a:pt x="590" y="59"/>
                  </a:cubicBezTo>
                  <a:cubicBezTo>
                    <a:pt x="596" y="61"/>
                    <a:pt x="597" y="65"/>
                    <a:pt x="602" y="67"/>
                  </a:cubicBezTo>
                  <a:cubicBezTo>
                    <a:pt x="605" y="70"/>
                    <a:pt x="605" y="70"/>
                    <a:pt x="605" y="70"/>
                  </a:cubicBezTo>
                  <a:cubicBezTo>
                    <a:pt x="608" y="70"/>
                    <a:pt x="611" y="76"/>
                    <a:pt x="616" y="79"/>
                  </a:cubicBezTo>
                  <a:cubicBezTo>
                    <a:pt x="616" y="78"/>
                    <a:pt x="616" y="78"/>
                    <a:pt x="616" y="78"/>
                  </a:cubicBezTo>
                  <a:cubicBezTo>
                    <a:pt x="620" y="81"/>
                    <a:pt x="622" y="84"/>
                    <a:pt x="625" y="86"/>
                  </a:cubicBezTo>
                  <a:cubicBezTo>
                    <a:pt x="625" y="87"/>
                    <a:pt x="625" y="87"/>
                    <a:pt x="625" y="87"/>
                  </a:cubicBezTo>
                  <a:cubicBezTo>
                    <a:pt x="634" y="93"/>
                    <a:pt x="637" y="99"/>
                    <a:pt x="638" y="97"/>
                  </a:cubicBezTo>
                  <a:cubicBezTo>
                    <a:pt x="640" y="101"/>
                    <a:pt x="630" y="91"/>
                    <a:pt x="634" y="96"/>
                  </a:cubicBezTo>
                  <a:cubicBezTo>
                    <a:pt x="660" y="119"/>
                    <a:pt x="684" y="147"/>
                    <a:pt x="702" y="178"/>
                  </a:cubicBezTo>
                  <a:cubicBezTo>
                    <a:pt x="703" y="182"/>
                    <a:pt x="704" y="184"/>
                    <a:pt x="704" y="185"/>
                  </a:cubicBezTo>
                  <a:cubicBezTo>
                    <a:pt x="706" y="188"/>
                    <a:pt x="711" y="197"/>
                    <a:pt x="713" y="199"/>
                  </a:cubicBezTo>
                  <a:cubicBezTo>
                    <a:pt x="713" y="198"/>
                    <a:pt x="714" y="201"/>
                    <a:pt x="714" y="203"/>
                  </a:cubicBezTo>
                  <a:cubicBezTo>
                    <a:pt x="717" y="209"/>
                    <a:pt x="719" y="209"/>
                    <a:pt x="721" y="216"/>
                  </a:cubicBezTo>
                  <a:cubicBezTo>
                    <a:pt x="720" y="213"/>
                    <a:pt x="719" y="212"/>
                    <a:pt x="719" y="214"/>
                  </a:cubicBezTo>
                  <a:cubicBezTo>
                    <a:pt x="722" y="218"/>
                    <a:pt x="725" y="226"/>
                    <a:pt x="728" y="233"/>
                  </a:cubicBezTo>
                  <a:cubicBezTo>
                    <a:pt x="728" y="232"/>
                    <a:pt x="727" y="230"/>
                    <a:pt x="727" y="231"/>
                  </a:cubicBezTo>
                  <a:cubicBezTo>
                    <a:pt x="731" y="237"/>
                    <a:pt x="731" y="244"/>
                    <a:pt x="734" y="250"/>
                  </a:cubicBezTo>
                  <a:cubicBezTo>
                    <a:pt x="733" y="248"/>
                    <a:pt x="733" y="248"/>
                    <a:pt x="733" y="248"/>
                  </a:cubicBezTo>
                  <a:cubicBezTo>
                    <a:pt x="735" y="259"/>
                    <a:pt x="736" y="250"/>
                    <a:pt x="738" y="260"/>
                  </a:cubicBezTo>
                  <a:cubicBezTo>
                    <a:pt x="737" y="258"/>
                    <a:pt x="737" y="258"/>
                    <a:pt x="736" y="258"/>
                  </a:cubicBezTo>
                  <a:cubicBezTo>
                    <a:pt x="740" y="266"/>
                    <a:pt x="744" y="280"/>
                    <a:pt x="746" y="289"/>
                  </a:cubicBezTo>
                  <a:cubicBezTo>
                    <a:pt x="746" y="288"/>
                    <a:pt x="746" y="289"/>
                    <a:pt x="746" y="289"/>
                  </a:cubicBezTo>
                  <a:cubicBezTo>
                    <a:pt x="748" y="298"/>
                    <a:pt x="749" y="308"/>
                    <a:pt x="751" y="319"/>
                  </a:cubicBezTo>
                  <a:cubicBezTo>
                    <a:pt x="751" y="322"/>
                    <a:pt x="749" y="318"/>
                    <a:pt x="750" y="328"/>
                  </a:cubicBezTo>
                  <a:cubicBezTo>
                    <a:pt x="752" y="327"/>
                    <a:pt x="752" y="345"/>
                    <a:pt x="754" y="339"/>
                  </a:cubicBezTo>
                  <a:cubicBezTo>
                    <a:pt x="754" y="348"/>
                    <a:pt x="753" y="361"/>
                    <a:pt x="754" y="367"/>
                  </a:cubicBezTo>
                  <a:cubicBezTo>
                    <a:pt x="753" y="363"/>
                    <a:pt x="751" y="371"/>
                    <a:pt x="751" y="364"/>
                  </a:cubicBezTo>
                  <a:cubicBezTo>
                    <a:pt x="750" y="370"/>
                    <a:pt x="750" y="370"/>
                    <a:pt x="750" y="370"/>
                  </a:cubicBezTo>
                  <a:cubicBezTo>
                    <a:pt x="750" y="369"/>
                    <a:pt x="751" y="364"/>
                    <a:pt x="750" y="366"/>
                  </a:cubicBezTo>
                  <a:cubicBezTo>
                    <a:pt x="750" y="369"/>
                    <a:pt x="750" y="380"/>
                    <a:pt x="749" y="383"/>
                  </a:cubicBezTo>
                  <a:cubicBezTo>
                    <a:pt x="750" y="390"/>
                    <a:pt x="751" y="396"/>
                    <a:pt x="750" y="407"/>
                  </a:cubicBezTo>
                  <a:cubicBezTo>
                    <a:pt x="750" y="402"/>
                    <a:pt x="747" y="410"/>
                    <a:pt x="748" y="406"/>
                  </a:cubicBezTo>
                  <a:cubicBezTo>
                    <a:pt x="748" y="422"/>
                    <a:pt x="748" y="422"/>
                    <a:pt x="748" y="422"/>
                  </a:cubicBezTo>
                  <a:cubicBezTo>
                    <a:pt x="748" y="425"/>
                    <a:pt x="747" y="422"/>
                    <a:pt x="746" y="428"/>
                  </a:cubicBezTo>
                  <a:cubicBezTo>
                    <a:pt x="747" y="427"/>
                    <a:pt x="746" y="430"/>
                    <a:pt x="746" y="431"/>
                  </a:cubicBezTo>
                  <a:cubicBezTo>
                    <a:pt x="746" y="433"/>
                    <a:pt x="743" y="446"/>
                    <a:pt x="741" y="447"/>
                  </a:cubicBezTo>
                  <a:cubicBezTo>
                    <a:pt x="739" y="449"/>
                    <a:pt x="742" y="442"/>
                    <a:pt x="740" y="445"/>
                  </a:cubicBezTo>
                  <a:cubicBezTo>
                    <a:pt x="738" y="452"/>
                    <a:pt x="739" y="452"/>
                    <a:pt x="736" y="458"/>
                  </a:cubicBezTo>
                  <a:cubicBezTo>
                    <a:pt x="736" y="458"/>
                    <a:pt x="736" y="458"/>
                    <a:pt x="736" y="458"/>
                  </a:cubicBezTo>
                  <a:cubicBezTo>
                    <a:pt x="735" y="463"/>
                    <a:pt x="732" y="471"/>
                    <a:pt x="735" y="467"/>
                  </a:cubicBezTo>
                  <a:cubicBezTo>
                    <a:pt x="736" y="464"/>
                    <a:pt x="734" y="468"/>
                    <a:pt x="736" y="463"/>
                  </a:cubicBezTo>
                  <a:cubicBezTo>
                    <a:pt x="736" y="467"/>
                    <a:pt x="733" y="474"/>
                    <a:pt x="730" y="480"/>
                  </a:cubicBezTo>
                  <a:cubicBezTo>
                    <a:pt x="731" y="478"/>
                    <a:pt x="730" y="478"/>
                    <a:pt x="730" y="477"/>
                  </a:cubicBezTo>
                  <a:cubicBezTo>
                    <a:pt x="728" y="486"/>
                    <a:pt x="724" y="495"/>
                    <a:pt x="720" y="504"/>
                  </a:cubicBezTo>
                  <a:cubicBezTo>
                    <a:pt x="720" y="505"/>
                    <a:pt x="720" y="500"/>
                    <a:pt x="721" y="499"/>
                  </a:cubicBezTo>
                  <a:cubicBezTo>
                    <a:pt x="714" y="510"/>
                    <a:pt x="709" y="523"/>
                    <a:pt x="702" y="531"/>
                  </a:cubicBezTo>
                  <a:cubicBezTo>
                    <a:pt x="702" y="530"/>
                    <a:pt x="703" y="531"/>
                    <a:pt x="703" y="531"/>
                  </a:cubicBezTo>
                  <a:cubicBezTo>
                    <a:pt x="699" y="536"/>
                    <a:pt x="698" y="535"/>
                    <a:pt x="696" y="539"/>
                  </a:cubicBezTo>
                  <a:cubicBezTo>
                    <a:pt x="695" y="539"/>
                    <a:pt x="693" y="543"/>
                    <a:pt x="691" y="546"/>
                  </a:cubicBezTo>
                  <a:cubicBezTo>
                    <a:pt x="690" y="549"/>
                    <a:pt x="690" y="547"/>
                    <a:pt x="692" y="544"/>
                  </a:cubicBezTo>
                  <a:cubicBezTo>
                    <a:pt x="689" y="549"/>
                    <a:pt x="674" y="568"/>
                    <a:pt x="663" y="576"/>
                  </a:cubicBezTo>
                  <a:cubicBezTo>
                    <a:pt x="664" y="577"/>
                    <a:pt x="658" y="583"/>
                    <a:pt x="656" y="585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4" y="585"/>
                    <a:pt x="648" y="591"/>
                    <a:pt x="647" y="590"/>
                  </a:cubicBezTo>
                  <a:cubicBezTo>
                    <a:pt x="643" y="596"/>
                    <a:pt x="666" y="572"/>
                    <a:pt x="660" y="579"/>
                  </a:cubicBezTo>
                  <a:cubicBezTo>
                    <a:pt x="657" y="580"/>
                    <a:pt x="652" y="589"/>
                    <a:pt x="652" y="586"/>
                  </a:cubicBezTo>
                  <a:cubicBezTo>
                    <a:pt x="647" y="591"/>
                    <a:pt x="643" y="595"/>
                    <a:pt x="638" y="598"/>
                  </a:cubicBezTo>
                  <a:cubicBezTo>
                    <a:pt x="639" y="597"/>
                    <a:pt x="641" y="594"/>
                    <a:pt x="637" y="597"/>
                  </a:cubicBezTo>
                  <a:cubicBezTo>
                    <a:pt x="630" y="602"/>
                    <a:pt x="635" y="599"/>
                    <a:pt x="630" y="604"/>
                  </a:cubicBezTo>
                  <a:cubicBezTo>
                    <a:pt x="626" y="607"/>
                    <a:pt x="626" y="607"/>
                    <a:pt x="626" y="607"/>
                  </a:cubicBezTo>
                  <a:cubicBezTo>
                    <a:pt x="627" y="608"/>
                    <a:pt x="620" y="611"/>
                    <a:pt x="623" y="610"/>
                  </a:cubicBezTo>
                  <a:cubicBezTo>
                    <a:pt x="622" y="610"/>
                    <a:pt x="613" y="618"/>
                    <a:pt x="612" y="616"/>
                  </a:cubicBezTo>
                  <a:cubicBezTo>
                    <a:pt x="613" y="614"/>
                    <a:pt x="613" y="614"/>
                    <a:pt x="613" y="614"/>
                  </a:cubicBezTo>
                  <a:cubicBezTo>
                    <a:pt x="610" y="616"/>
                    <a:pt x="608" y="618"/>
                    <a:pt x="606" y="620"/>
                  </a:cubicBezTo>
                  <a:cubicBezTo>
                    <a:pt x="605" y="621"/>
                    <a:pt x="604" y="621"/>
                    <a:pt x="604" y="621"/>
                  </a:cubicBezTo>
                  <a:cubicBezTo>
                    <a:pt x="605" y="623"/>
                    <a:pt x="596" y="625"/>
                    <a:pt x="593" y="629"/>
                  </a:cubicBezTo>
                  <a:cubicBezTo>
                    <a:pt x="586" y="632"/>
                    <a:pt x="575" y="638"/>
                    <a:pt x="571" y="638"/>
                  </a:cubicBezTo>
                  <a:cubicBezTo>
                    <a:pt x="565" y="641"/>
                    <a:pt x="560" y="644"/>
                    <a:pt x="554" y="647"/>
                  </a:cubicBezTo>
                  <a:cubicBezTo>
                    <a:pt x="555" y="646"/>
                    <a:pt x="557" y="645"/>
                    <a:pt x="557" y="645"/>
                  </a:cubicBezTo>
                  <a:cubicBezTo>
                    <a:pt x="553" y="646"/>
                    <a:pt x="552" y="647"/>
                    <a:pt x="548" y="648"/>
                  </a:cubicBezTo>
                  <a:cubicBezTo>
                    <a:pt x="549" y="648"/>
                    <a:pt x="539" y="650"/>
                    <a:pt x="534" y="651"/>
                  </a:cubicBezTo>
                  <a:cubicBezTo>
                    <a:pt x="529" y="654"/>
                    <a:pt x="531" y="654"/>
                    <a:pt x="531" y="655"/>
                  </a:cubicBezTo>
                  <a:cubicBezTo>
                    <a:pt x="525" y="655"/>
                    <a:pt x="514" y="662"/>
                    <a:pt x="507" y="661"/>
                  </a:cubicBezTo>
                  <a:cubicBezTo>
                    <a:pt x="509" y="661"/>
                    <a:pt x="515" y="658"/>
                    <a:pt x="510" y="659"/>
                  </a:cubicBezTo>
                  <a:cubicBezTo>
                    <a:pt x="504" y="658"/>
                    <a:pt x="500" y="663"/>
                    <a:pt x="491" y="664"/>
                  </a:cubicBezTo>
                  <a:cubicBezTo>
                    <a:pt x="493" y="665"/>
                    <a:pt x="493" y="665"/>
                    <a:pt x="493" y="665"/>
                  </a:cubicBezTo>
                  <a:cubicBezTo>
                    <a:pt x="489" y="665"/>
                    <a:pt x="480" y="669"/>
                    <a:pt x="481" y="667"/>
                  </a:cubicBezTo>
                  <a:cubicBezTo>
                    <a:pt x="478" y="668"/>
                    <a:pt x="470" y="669"/>
                    <a:pt x="471" y="670"/>
                  </a:cubicBezTo>
                  <a:cubicBezTo>
                    <a:pt x="457" y="671"/>
                    <a:pt x="435" y="675"/>
                    <a:pt x="426" y="673"/>
                  </a:cubicBezTo>
                  <a:cubicBezTo>
                    <a:pt x="424" y="673"/>
                    <a:pt x="419" y="673"/>
                    <a:pt x="420" y="674"/>
                  </a:cubicBezTo>
                  <a:cubicBezTo>
                    <a:pt x="423" y="675"/>
                    <a:pt x="425" y="673"/>
                    <a:pt x="426" y="674"/>
                  </a:cubicBezTo>
                  <a:cubicBezTo>
                    <a:pt x="424" y="674"/>
                    <a:pt x="424" y="674"/>
                    <a:pt x="424" y="675"/>
                  </a:cubicBezTo>
                  <a:cubicBezTo>
                    <a:pt x="419" y="674"/>
                    <a:pt x="415" y="674"/>
                    <a:pt x="420" y="673"/>
                  </a:cubicBezTo>
                  <a:cubicBezTo>
                    <a:pt x="409" y="672"/>
                    <a:pt x="409" y="676"/>
                    <a:pt x="396" y="675"/>
                  </a:cubicBezTo>
                  <a:cubicBezTo>
                    <a:pt x="396" y="675"/>
                    <a:pt x="395" y="674"/>
                    <a:pt x="392" y="675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376" y="675"/>
                    <a:pt x="380" y="674"/>
                    <a:pt x="379" y="673"/>
                  </a:cubicBezTo>
                  <a:cubicBezTo>
                    <a:pt x="375" y="672"/>
                    <a:pt x="369" y="672"/>
                    <a:pt x="367" y="673"/>
                  </a:cubicBezTo>
                  <a:cubicBezTo>
                    <a:pt x="362" y="671"/>
                    <a:pt x="362" y="671"/>
                    <a:pt x="362" y="671"/>
                  </a:cubicBezTo>
                  <a:cubicBezTo>
                    <a:pt x="366" y="672"/>
                    <a:pt x="358" y="671"/>
                    <a:pt x="356" y="671"/>
                  </a:cubicBezTo>
                  <a:cubicBezTo>
                    <a:pt x="358" y="671"/>
                    <a:pt x="358" y="671"/>
                    <a:pt x="358" y="671"/>
                  </a:cubicBezTo>
                  <a:cubicBezTo>
                    <a:pt x="357" y="671"/>
                    <a:pt x="352" y="670"/>
                    <a:pt x="349" y="670"/>
                  </a:cubicBezTo>
                  <a:cubicBezTo>
                    <a:pt x="350" y="671"/>
                    <a:pt x="355" y="672"/>
                    <a:pt x="358" y="673"/>
                  </a:cubicBezTo>
                  <a:cubicBezTo>
                    <a:pt x="356" y="673"/>
                    <a:pt x="352" y="672"/>
                    <a:pt x="349" y="673"/>
                  </a:cubicBezTo>
                  <a:cubicBezTo>
                    <a:pt x="350" y="672"/>
                    <a:pt x="342" y="671"/>
                    <a:pt x="338" y="670"/>
                  </a:cubicBezTo>
                  <a:cubicBezTo>
                    <a:pt x="334" y="669"/>
                    <a:pt x="334" y="671"/>
                    <a:pt x="332" y="670"/>
                  </a:cubicBezTo>
                  <a:cubicBezTo>
                    <a:pt x="332" y="670"/>
                    <a:pt x="326" y="669"/>
                    <a:pt x="329" y="669"/>
                  </a:cubicBezTo>
                  <a:cubicBezTo>
                    <a:pt x="330" y="669"/>
                    <a:pt x="332" y="670"/>
                    <a:pt x="334" y="670"/>
                  </a:cubicBezTo>
                  <a:cubicBezTo>
                    <a:pt x="332" y="669"/>
                    <a:pt x="332" y="668"/>
                    <a:pt x="327" y="668"/>
                  </a:cubicBezTo>
                  <a:cubicBezTo>
                    <a:pt x="322" y="668"/>
                    <a:pt x="327" y="671"/>
                    <a:pt x="319" y="668"/>
                  </a:cubicBezTo>
                  <a:cubicBezTo>
                    <a:pt x="322" y="668"/>
                    <a:pt x="322" y="668"/>
                    <a:pt x="324" y="668"/>
                  </a:cubicBezTo>
                  <a:cubicBezTo>
                    <a:pt x="316" y="666"/>
                    <a:pt x="316" y="666"/>
                    <a:pt x="316" y="666"/>
                  </a:cubicBezTo>
                  <a:cubicBezTo>
                    <a:pt x="316" y="667"/>
                    <a:pt x="316" y="667"/>
                    <a:pt x="316" y="667"/>
                  </a:cubicBezTo>
                  <a:cubicBezTo>
                    <a:pt x="315" y="666"/>
                    <a:pt x="316" y="667"/>
                    <a:pt x="315" y="666"/>
                  </a:cubicBezTo>
                  <a:cubicBezTo>
                    <a:pt x="313" y="667"/>
                    <a:pt x="304" y="664"/>
                    <a:pt x="302" y="665"/>
                  </a:cubicBezTo>
                  <a:cubicBezTo>
                    <a:pt x="298" y="665"/>
                    <a:pt x="294" y="663"/>
                    <a:pt x="291" y="662"/>
                  </a:cubicBezTo>
                  <a:cubicBezTo>
                    <a:pt x="291" y="662"/>
                    <a:pt x="291" y="662"/>
                    <a:pt x="291" y="662"/>
                  </a:cubicBezTo>
                  <a:cubicBezTo>
                    <a:pt x="287" y="660"/>
                    <a:pt x="281" y="659"/>
                    <a:pt x="278" y="659"/>
                  </a:cubicBezTo>
                  <a:cubicBezTo>
                    <a:pt x="278" y="659"/>
                    <a:pt x="278" y="659"/>
                    <a:pt x="278" y="659"/>
                  </a:cubicBezTo>
                  <a:cubicBezTo>
                    <a:pt x="276" y="658"/>
                    <a:pt x="270" y="656"/>
                    <a:pt x="267" y="656"/>
                  </a:cubicBezTo>
                  <a:cubicBezTo>
                    <a:pt x="261" y="654"/>
                    <a:pt x="266" y="652"/>
                    <a:pt x="259" y="651"/>
                  </a:cubicBezTo>
                  <a:cubicBezTo>
                    <a:pt x="253" y="649"/>
                    <a:pt x="249" y="650"/>
                    <a:pt x="251" y="651"/>
                  </a:cubicBezTo>
                  <a:cubicBezTo>
                    <a:pt x="241" y="647"/>
                    <a:pt x="229" y="644"/>
                    <a:pt x="220" y="638"/>
                  </a:cubicBezTo>
                  <a:cubicBezTo>
                    <a:pt x="218" y="638"/>
                    <a:pt x="219" y="639"/>
                    <a:pt x="216" y="637"/>
                  </a:cubicBezTo>
                  <a:cubicBezTo>
                    <a:pt x="201" y="630"/>
                    <a:pt x="183" y="623"/>
                    <a:pt x="173" y="615"/>
                  </a:cubicBezTo>
                  <a:cubicBezTo>
                    <a:pt x="178" y="617"/>
                    <a:pt x="174" y="614"/>
                    <a:pt x="174" y="613"/>
                  </a:cubicBezTo>
                  <a:cubicBezTo>
                    <a:pt x="170" y="612"/>
                    <a:pt x="171" y="610"/>
                    <a:pt x="169" y="611"/>
                  </a:cubicBezTo>
                  <a:cubicBezTo>
                    <a:pt x="168" y="612"/>
                    <a:pt x="168" y="612"/>
                    <a:pt x="172" y="615"/>
                  </a:cubicBezTo>
                  <a:cubicBezTo>
                    <a:pt x="163" y="610"/>
                    <a:pt x="150" y="602"/>
                    <a:pt x="146" y="598"/>
                  </a:cubicBezTo>
                  <a:cubicBezTo>
                    <a:pt x="148" y="600"/>
                    <a:pt x="146" y="599"/>
                    <a:pt x="144" y="598"/>
                  </a:cubicBezTo>
                  <a:cubicBezTo>
                    <a:pt x="146" y="597"/>
                    <a:pt x="140" y="593"/>
                    <a:pt x="136" y="590"/>
                  </a:cubicBezTo>
                  <a:cubicBezTo>
                    <a:pt x="134" y="590"/>
                    <a:pt x="134" y="590"/>
                    <a:pt x="134" y="590"/>
                  </a:cubicBezTo>
                  <a:cubicBezTo>
                    <a:pt x="132" y="587"/>
                    <a:pt x="132" y="587"/>
                    <a:pt x="132" y="587"/>
                  </a:cubicBezTo>
                  <a:cubicBezTo>
                    <a:pt x="130" y="586"/>
                    <a:pt x="129" y="587"/>
                    <a:pt x="125" y="583"/>
                  </a:cubicBezTo>
                  <a:cubicBezTo>
                    <a:pt x="125" y="583"/>
                    <a:pt x="125" y="582"/>
                    <a:pt x="125" y="581"/>
                  </a:cubicBezTo>
                  <a:cubicBezTo>
                    <a:pt x="120" y="578"/>
                    <a:pt x="113" y="574"/>
                    <a:pt x="109" y="569"/>
                  </a:cubicBezTo>
                  <a:cubicBezTo>
                    <a:pt x="106" y="565"/>
                    <a:pt x="106" y="565"/>
                    <a:pt x="106" y="565"/>
                  </a:cubicBezTo>
                  <a:cubicBezTo>
                    <a:pt x="104" y="563"/>
                    <a:pt x="100" y="561"/>
                    <a:pt x="103" y="564"/>
                  </a:cubicBezTo>
                  <a:cubicBezTo>
                    <a:pt x="96" y="556"/>
                    <a:pt x="91" y="551"/>
                    <a:pt x="90" y="548"/>
                  </a:cubicBezTo>
                  <a:cubicBezTo>
                    <a:pt x="75" y="537"/>
                    <a:pt x="58" y="516"/>
                    <a:pt x="47" y="498"/>
                  </a:cubicBezTo>
                  <a:cubicBezTo>
                    <a:pt x="48" y="498"/>
                    <a:pt x="48" y="498"/>
                    <a:pt x="48" y="498"/>
                  </a:cubicBezTo>
                  <a:cubicBezTo>
                    <a:pt x="46" y="493"/>
                    <a:pt x="46" y="496"/>
                    <a:pt x="44" y="492"/>
                  </a:cubicBezTo>
                  <a:cubicBezTo>
                    <a:pt x="46" y="494"/>
                    <a:pt x="43" y="488"/>
                    <a:pt x="46" y="491"/>
                  </a:cubicBezTo>
                  <a:cubicBezTo>
                    <a:pt x="42" y="484"/>
                    <a:pt x="40" y="483"/>
                    <a:pt x="37" y="478"/>
                  </a:cubicBezTo>
                  <a:cubicBezTo>
                    <a:pt x="36" y="478"/>
                    <a:pt x="39" y="482"/>
                    <a:pt x="38" y="482"/>
                  </a:cubicBezTo>
                  <a:cubicBezTo>
                    <a:pt x="37" y="481"/>
                    <a:pt x="33" y="471"/>
                    <a:pt x="31" y="471"/>
                  </a:cubicBezTo>
                  <a:cubicBezTo>
                    <a:pt x="31" y="469"/>
                    <a:pt x="32" y="470"/>
                    <a:pt x="34" y="470"/>
                  </a:cubicBezTo>
                  <a:cubicBezTo>
                    <a:pt x="31" y="466"/>
                    <a:pt x="31" y="466"/>
                    <a:pt x="31" y="466"/>
                  </a:cubicBezTo>
                  <a:cubicBezTo>
                    <a:pt x="29" y="460"/>
                    <a:pt x="40" y="477"/>
                    <a:pt x="39" y="471"/>
                  </a:cubicBezTo>
                  <a:cubicBezTo>
                    <a:pt x="36" y="467"/>
                    <a:pt x="36" y="467"/>
                    <a:pt x="36" y="467"/>
                  </a:cubicBezTo>
                  <a:cubicBezTo>
                    <a:pt x="36" y="462"/>
                    <a:pt x="43" y="477"/>
                    <a:pt x="38" y="466"/>
                  </a:cubicBezTo>
                  <a:cubicBezTo>
                    <a:pt x="36" y="462"/>
                    <a:pt x="32" y="459"/>
                    <a:pt x="33" y="463"/>
                  </a:cubicBezTo>
                  <a:cubicBezTo>
                    <a:pt x="29" y="454"/>
                    <a:pt x="28" y="461"/>
                    <a:pt x="24" y="450"/>
                  </a:cubicBezTo>
                  <a:cubicBezTo>
                    <a:pt x="23" y="447"/>
                    <a:pt x="28" y="458"/>
                    <a:pt x="28" y="456"/>
                  </a:cubicBezTo>
                  <a:cubicBezTo>
                    <a:pt x="27" y="451"/>
                    <a:pt x="23" y="447"/>
                    <a:pt x="22" y="442"/>
                  </a:cubicBezTo>
                  <a:cubicBezTo>
                    <a:pt x="23" y="447"/>
                    <a:pt x="20" y="444"/>
                    <a:pt x="19" y="440"/>
                  </a:cubicBezTo>
                  <a:cubicBezTo>
                    <a:pt x="17" y="435"/>
                    <a:pt x="21" y="443"/>
                    <a:pt x="19" y="436"/>
                  </a:cubicBezTo>
                  <a:cubicBezTo>
                    <a:pt x="17" y="435"/>
                    <a:pt x="14" y="428"/>
                    <a:pt x="16" y="434"/>
                  </a:cubicBezTo>
                  <a:cubicBezTo>
                    <a:pt x="13" y="432"/>
                    <a:pt x="14" y="426"/>
                    <a:pt x="11" y="422"/>
                  </a:cubicBezTo>
                  <a:cubicBezTo>
                    <a:pt x="11" y="419"/>
                    <a:pt x="16" y="429"/>
                    <a:pt x="14" y="421"/>
                  </a:cubicBezTo>
                  <a:cubicBezTo>
                    <a:pt x="14" y="422"/>
                    <a:pt x="9" y="411"/>
                    <a:pt x="9" y="416"/>
                  </a:cubicBezTo>
                  <a:cubicBezTo>
                    <a:pt x="8" y="412"/>
                    <a:pt x="9" y="412"/>
                    <a:pt x="11" y="414"/>
                  </a:cubicBezTo>
                  <a:cubicBezTo>
                    <a:pt x="10" y="409"/>
                    <a:pt x="6" y="403"/>
                    <a:pt x="8" y="400"/>
                  </a:cubicBezTo>
                  <a:cubicBezTo>
                    <a:pt x="6" y="399"/>
                    <a:pt x="6" y="399"/>
                    <a:pt x="6" y="399"/>
                  </a:cubicBezTo>
                  <a:cubicBezTo>
                    <a:pt x="6" y="397"/>
                    <a:pt x="6" y="395"/>
                    <a:pt x="6" y="392"/>
                  </a:cubicBezTo>
                  <a:cubicBezTo>
                    <a:pt x="6" y="388"/>
                    <a:pt x="2" y="379"/>
                    <a:pt x="4" y="379"/>
                  </a:cubicBezTo>
                  <a:cubicBezTo>
                    <a:pt x="4" y="377"/>
                    <a:pt x="3" y="367"/>
                    <a:pt x="2" y="371"/>
                  </a:cubicBezTo>
                  <a:cubicBezTo>
                    <a:pt x="2" y="378"/>
                    <a:pt x="4" y="378"/>
                    <a:pt x="3" y="382"/>
                  </a:cubicBezTo>
                  <a:cubicBezTo>
                    <a:pt x="3" y="377"/>
                    <a:pt x="2" y="373"/>
                    <a:pt x="1" y="369"/>
                  </a:cubicBezTo>
                  <a:cubicBezTo>
                    <a:pt x="1" y="369"/>
                    <a:pt x="1" y="369"/>
                    <a:pt x="1" y="369"/>
                  </a:cubicBezTo>
                  <a:cubicBezTo>
                    <a:pt x="1" y="367"/>
                    <a:pt x="1" y="361"/>
                    <a:pt x="0" y="360"/>
                  </a:cubicBezTo>
                  <a:cubicBezTo>
                    <a:pt x="1" y="362"/>
                    <a:pt x="1" y="361"/>
                    <a:pt x="1" y="359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48"/>
                    <a:pt x="2" y="355"/>
                    <a:pt x="2" y="346"/>
                  </a:cubicBezTo>
                  <a:cubicBezTo>
                    <a:pt x="2" y="348"/>
                    <a:pt x="3" y="350"/>
                    <a:pt x="3" y="353"/>
                  </a:cubicBezTo>
                  <a:cubicBezTo>
                    <a:pt x="3" y="351"/>
                    <a:pt x="4" y="348"/>
                    <a:pt x="4" y="344"/>
                  </a:cubicBezTo>
                  <a:cubicBezTo>
                    <a:pt x="3" y="343"/>
                    <a:pt x="2" y="339"/>
                    <a:pt x="1" y="338"/>
                  </a:cubicBezTo>
                  <a:cubicBezTo>
                    <a:pt x="1" y="333"/>
                    <a:pt x="3" y="336"/>
                    <a:pt x="2" y="331"/>
                  </a:cubicBezTo>
                  <a:cubicBezTo>
                    <a:pt x="2" y="333"/>
                    <a:pt x="3" y="335"/>
                    <a:pt x="3" y="337"/>
                  </a:cubicBezTo>
                  <a:cubicBezTo>
                    <a:pt x="3" y="338"/>
                    <a:pt x="5" y="333"/>
                    <a:pt x="6" y="327"/>
                  </a:cubicBezTo>
                  <a:cubicBezTo>
                    <a:pt x="6" y="323"/>
                    <a:pt x="6" y="316"/>
                    <a:pt x="4" y="323"/>
                  </a:cubicBezTo>
                  <a:cubicBezTo>
                    <a:pt x="5" y="319"/>
                    <a:pt x="7" y="315"/>
                    <a:pt x="7" y="318"/>
                  </a:cubicBezTo>
                  <a:cubicBezTo>
                    <a:pt x="8" y="310"/>
                    <a:pt x="5" y="318"/>
                    <a:pt x="6" y="312"/>
                  </a:cubicBezTo>
                  <a:cubicBezTo>
                    <a:pt x="8" y="310"/>
                    <a:pt x="11" y="302"/>
                    <a:pt x="14" y="298"/>
                  </a:cubicBezTo>
                  <a:cubicBezTo>
                    <a:pt x="13" y="305"/>
                    <a:pt x="13" y="305"/>
                    <a:pt x="13" y="305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4" y="306"/>
                    <a:pt x="17" y="298"/>
                    <a:pt x="17" y="302"/>
                  </a:cubicBezTo>
                  <a:cubicBezTo>
                    <a:pt x="18" y="299"/>
                    <a:pt x="19" y="295"/>
                    <a:pt x="20" y="293"/>
                  </a:cubicBezTo>
                  <a:cubicBezTo>
                    <a:pt x="14" y="300"/>
                    <a:pt x="21" y="282"/>
                    <a:pt x="18" y="284"/>
                  </a:cubicBezTo>
                  <a:cubicBezTo>
                    <a:pt x="23" y="273"/>
                    <a:pt x="26" y="280"/>
                    <a:pt x="29" y="267"/>
                  </a:cubicBezTo>
                  <a:cubicBezTo>
                    <a:pt x="28" y="269"/>
                    <a:pt x="29" y="263"/>
                    <a:pt x="26" y="269"/>
                  </a:cubicBezTo>
                  <a:cubicBezTo>
                    <a:pt x="30" y="263"/>
                    <a:pt x="27" y="264"/>
                    <a:pt x="33" y="257"/>
                  </a:cubicBezTo>
                  <a:cubicBezTo>
                    <a:pt x="30" y="263"/>
                    <a:pt x="39" y="253"/>
                    <a:pt x="34" y="261"/>
                  </a:cubicBezTo>
                  <a:cubicBezTo>
                    <a:pt x="34" y="260"/>
                    <a:pt x="31" y="265"/>
                    <a:pt x="30" y="266"/>
                  </a:cubicBezTo>
                  <a:cubicBezTo>
                    <a:pt x="32" y="264"/>
                    <a:pt x="32" y="268"/>
                    <a:pt x="36" y="262"/>
                  </a:cubicBezTo>
                  <a:cubicBezTo>
                    <a:pt x="38" y="258"/>
                    <a:pt x="42" y="253"/>
                    <a:pt x="41" y="253"/>
                  </a:cubicBezTo>
                  <a:cubicBezTo>
                    <a:pt x="39" y="252"/>
                    <a:pt x="36" y="259"/>
                    <a:pt x="37" y="255"/>
                  </a:cubicBezTo>
                  <a:cubicBezTo>
                    <a:pt x="43" y="248"/>
                    <a:pt x="45" y="248"/>
                    <a:pt x="46" y="243"/>
                  </a:cubicBezTo>
                  <a:cubicBezTo>
                    <a:pt x="42" y="248"/>
                    <a:pt x="40" y="249"/>
                    <a:pt x="40" y="248"/>
                  </a:cubicBezTo>
                  <a:cubicBezTo>
                    <a:pt x="44" y="242"/>
                    <a:pt x="44" y="242"/>
                    <a:pt x="44" y="242"/>
                  </a:cubicBezTo>
                  <a:cubicBezTo>
                    <a:pt x="43" y="244"/>
                    <a:pt x="43" y="244"/>
                    <a:pt x="43" y="244"/>
                  </a:cubicBezTo>
                  <a:cubicBezTo>
                    <a:pt x="51" y="236"/>
                    <a:pt x="44" y="240"/>
                    <a:pt x="52" y="233"/>
                  </a:cubicBezTo>
                  <a:cubicBezTo>
                    <a:pt x="56" y="230"/>
                    <a:pt x="56" y="230"/>
                    <a:pt x="56" y="230"/>
                  </a:cubicBezTo>
                  <a:cubicBezTo>
                    <a:pt x="56" y="233"/>
                    <a:pt x="45" y="241"/>
                    <a:pt x="48" y="241"/>
                  </a:cubicBezTo>
                  <a:cubicBezTo>
                    <a:pt x="53" y="236"/>
                    <a:pt x="54" y="233"/>
                    <a:pt x="59" y="229"/>
                  </a:cubicBezTo>
                  <a:cubicBezTo>
                    <a:pt x="58" y="230"/>
                    <a:pt x="56" y="232"/>
                    <a:pt x="56" y="233"/>
                  </a:cubicBezTo>
                  <a:cubicBezTo>
                    <a:pt x="57" y="231"/>
                    <a:pt x="61" y="232"/>
                    <a:pt x="67" y="224"/>
                  </a:cubicBezTo>
                  <a:cubicBezTo>
                    <a:pt x="70" y="220"/>
                    <a:pt x="68" y="222"/>
                    <a:pt x="67" y="222"/>
                  </a:cubicBezTo>
                  <a:cubicBezTo>
                    <a:pt x="75" y="214"/>
                    <a:pt x="77" y="211"/>
                    <a:pt x="83" y="207"/>
                  </a:cubicBezTo>
                  <a:cubicBezTo>
                    <a:pt x="83" y="209"/>
                    <a:pt x="93" y="199"/>
                    <a:pt x="87" y="206"/>
                  </a:cubicBezTo>
                  <a:cubicBezTo>
                    <a:pt x="84" y="207"/>
                    <a:pt x="72" y="217"/>
                    <a:pt x="70" y="221"/>
                  </a:cubicBezTo>
                  <a:cubicBezTo>
                    <a:pt x="74" y="220"/>
                    <a:pt x="63" y="226"/>
                    <a:pt x="63" y="230"/>
                  </a:cubicBezTo>
                  <a:cubicBezTo>
                    <a:pt x="69" y="224"/>
                    <a:pt x="70" y="225"/>
                    <a:pt x="72" y="225"/>
                  </a:cubicBezTo>
                  <a:cubicBezTo>
                    <a:pt x="74" y="224"/>
                    <a:pt x="76" y="222"/>
                    <a:pt x="77" y="221"/>
                  </a:cubicBezTo>
                  <a:cubicBezTo>
                    <a:pt x="77" y="219"/>
                    <a:pt x="74" y="221"/>
                    <a:pt x="73" y="220"/>
                  </a:cubicBezTo>
                  <a:cubicBezTo>
                    <a:pt x="81" y="214"/>
                    <a:pt x="88" y="208"/>
                    <a:pt x="91" y="204"/>
                  </a:cubicBezTo>
                  <a:cubicBezTo>
                    <a:pt x="94" y="203"/>
                    <a:pt x="94" y="204"/>
                    <a:pt x="91" y="206"/>
                  </a:cubicBezTo>
                  <a:cubicBezTo>
                    <a:pt x="100" y="199"/>
                    <a:pt x="111" y="193"/>
                    <a:pt x="120" y="187"/>
                  </a:cubicBezTo>
                  <a:cubicBezTo>
                    <a:pt x="113" y="189"/>
                    <a:pt x="130" y="181"/>
                    <a:pt x="125" y="182"/>
                  </a:cubicBezTo>
                  <a:cubicBezTo>
                    <a:pt x="120" y="184"/>
                    <a:pt x="115" y="186"/>
                    <a:pt x="117" y="183"/>
                  </a:cubicBezTo>
                  <a:cubicBezTo>
                    <a:pt x="121" y="182"/>
                    <a:pt x="118" y="184"/>
                    <a:pt x="119" y="184"/>
                  </a:cubicBezTo>
                  <a:cubicBezTo>
                    <a:pt x="123" y="180"/>
                    <a:pt x="126" y="182"/>
                    <a:pt x="130" y="178"/>
                  </a:cubicBezTo>
                  <a:cubicBezTo>
                    <a:pt x="121" y="184"/>
                    <a:pt x="129" y="181"/>
                    <a:pt x="128" y="183"/>
                  </a:cubicBezTo>
                  <a:cubicBezTo>
                    <a:pt x="134" y="179"/>
                    <a:pt x="128" y="184"/>
                    <a:pt x="135" y="181"/>
                  </a:cubicBezTo>
                  <a:cubicBezTo>
                    <a:pt x="141" y="176"/>
                    <a:pt x="149" y="171"/>
                    <a:pt x="156" y="167"/>
                  </a:cubicBezTo>
                  <a:cubicBezTo>
                    <a:pt x="166" y="164"/>
                    <a:pt x="180" y="156"/>
                    <a:pt x="189" y="152"/>
                  </a:cubicBezTo>
                  <a:cubicBezTo>
                    <a:pt x="194" y="151"/>
                    <a:pt x="191" y="154"/>
                    <a:pt x="196" y="152"/>
                  </a:cubicBezTo>
                  <a:cubicBezTo>
                    <a:pt x="202" y="150"/>
                    <a:pt x="192" y="152"/>
                    <a:pt x="200" y="150"/>
                  </a:cubicBezTo>
                  <a:cubicBezTo>
                    <a:pt x="200" y="150"/>
                    <a:pt x="200" y="150"/>
                    <a:pt x="200" y="150"/>
                  </a:cubicBezTo>
                  <a:cubicBezTo>
                    <a:pt x="202" y="149"/>
                    <a:pt x="216" y="145"/>
                    <a:pt x="218" y="142"/>
                  </a:cubicBezTo>
                  <a:cubicBezTo>
                    <a:pt x="216" y="145"/>
                    <a:pt x="216" y="145"/>
                    <a:pt x="216" y="145"/>
                  </a:cubicBezTo>
                  <a:cubicBezTo>
                    <a:pt x="217" y="144"/>
                    <a:pt x="219" y="143"/>
                    <a:pt x="220" y="143"/>
                  </a:cubicBezTo>
                  <a:cubicBezTo>
                    <a:pt x="220" y="143"/>
                    <a:pt x="222" y="143"/>
                    <a:pt x="220" y="144"/>
                  </a:cubicBezTo>
                  <a:cubicBezTo>
                    <a:pt x="225" y="144"/>
                    <a:pt x="231" y="140"/>
                    <a:pt x="237" y="138"/>
                  </a:cubicBezTo>
                  <a:cubicBezTo>
                    <a:pt x="232" y="138"/>
                    <a:pt x="232" y="138"/>
                    <a:pt x="232" y="138"/>
                  </a:cubicBezTo>
                  <a:cubicBezTo>
                    <a:pt x="242" y="134"/>
                    <a:pt x="249" y="133"/>
                    <a:pt x="259" y="129"/>
                  </a:cubicBezTo>
                  <a:cubicBezTo>
                    <a:pt x="259" y="131"/>
                    <a:pt x="259" y="131"/>
                    <a:pt x="259" y="131"/>
                  </a:cubicBezTo>
                  <a:cubicBezTo>
                    <a:pt x="265" y="128"/>
                    <a:pt x="265" y="128"/>
                    <a:pt x="265" y="128"/>
                  </a:cubicBezTo>
                  <a:cubicBezTo>
                    <a:pt x="263" y="130"/>
                    <a:pt x="269" y="129"/>
                    <a:pt x="272" y="127"/>
                  </a:cubicBezTo>
                  <a:cubicBezTo>
                    <a:pt x="257" y="134"/>
                    <a:pt x="257" y="134"/>
                    <a:pt x="257" y="134"/>
                  </a:cubicBezTo>
                  <a:cubicBezTo>
                    <a:pt x="253" y="135"/>
                    <a:pt x="262" y="131"/>
                    <a:pt x="259" y="131"/>
                  </a:cubicBezTo>
                  <a:cubicBezTo>
                    <a:pt x="256" y="131"/>
                    <a:pt x="247" y="134"/>
                    <a:pt x="246" y="136"/>
                  </a:cubicBezTo>
                  <a:cubicBezTo>
                    <a:pt x="250" y="135"/>
                    <a:pt x="250" y="134"/>
                    <a:pt x="252" y="133"/>
                  </a:cubicBezTo>
                  <a:cubicBezTo>
                    <a:pt x="254" y="134"/>
                    <a:pt x="249" y="136"/>
                    <a:pt x="246" y="138"/>
                  </a:cubicBezTo>
                  <a:cubicBezTo>
                    <a:pt x="248" y="137"/>
                    <a:pt x="251" y="136"/>
                    <a:pt x="251" y="136"/>
                  </a:cubicBezTo>
                  <a:cubicBezTo>
                    <a:pt x="248" y="138"/>
                    <a:pt x="244" y="139"/>
                    <a:pt x="238" y="141"/>
                  </a:cubicBezTo>
                  <a:cubicBezTo>
                    <a:pt x="242" y="139"/>
                    <a:pt x="236" y="141"/>
                    <a:pt x="237" y="140"/>
                  </a:cubicBezTo>
                  <a:cubicBezTo>
                    <a:pt x="237" y="141"/>
                    <a:pt x="232" y="144"/>
                    <a:pt x="225" y="146"/>
                  </a:cubicBezTo>
                  <a:cubicBezTo>
                    <a:pt x="219" y="146"/>
                    <a:pt x="211" y="152"/>
                    <a:pt x="203" y="155"/>
                  </a:cubicBezTo>
                  <a:cubicBezTo>
                    <a:pt x="206" y="152"/>
                    <a:pt x="210" y="150"/>
                    <a:pt x="215" y="147"/>
                  </a:cubicBezTo>
                  <a:cubicBezTo>
                    <a:pt x="209" y="148"/>
                    <a:pt x="209" y="149"/>
                    <a:pt x="203" y="151"/>
                  </a:cubicBezTo>
                  <a:cubicBezTo>
                    <a:pt x="201" y="153"/>
                    <a:pt x="200" y="155"/>
                    <a:pt x="194" y="158"/>
                  </a:cubicBezTo>
                  <a:cubicBezTo>
                    <a:pt x="193" y="157"/>
                    <a:pt x="193" y="157"/>
                    <a:pt x="193" y="157"/>
                  </a:cubicBezTo>
                  <a:cubicBezTo>
                    <a:pt x="187" y="160"/>
                    <a:pt x="188" y="162"/>
                    <a:pt x="180" y="165"/>
                  </a:cubicBezTo>
                  <a:cubicBezTo>
                    <a:pt x="167" y="170"/>
                    <a:pt x="153" y="177"/>
                    <a:pt x="144" y="182"/>
                  </a:cubicBezTo>
                  <a:cubicBezTo>
                    <a:pt x="143" y="181"/>
                    <a:pt x="143" y="181"/>
                    <a:pt x="143" y="181"/>
                  </a:cubicBezTo>
                  <a:cubicBezTo>
                    <a:pt x="138" y="186"/>
                    <a:pt x="125" y="191"/>
                    <a:pt x="119" y="197"/>
                  </a:cubicBezTo>
                  <a:cubicBezTo>
                    <a:pt x="107" y="203"/>
                    <a:pt x="95" y="214"/>
                    <a:pt x="88" y="217"/>
                  </a:cubicBezTo>
                  <a:cubicBezTo>
                    <a:pt x="69" y="233"/>
                    <a:pt x="55" y="249"/>
                    <a:pt x="41" y="269"/>
                  </a:cubicBezTo>
                  <a:cubicBezTo>
                    <a:pt x="42" y="265"/>
                    <a:pt x="42" y="265"/>
                    <a:pt x="42" y="265"/>
                  </a:cubicBezTo>
                  <a:cubicBezTo>
                    <a:pt x="40" y="269"/>
                    <a:pt x="40" y="267"/>
                    <a:pt x="37" y="271"/>
                  </a:cubicBezTo>
                  <a:cubicBezTo>
                    <a:pt x="41" y="267"/>
                    <a:pt x="35" y="277"/>
                    <a:pt x="35" y="280"/>
                  </a:cubicBezTo>
                  <a:cubicBezTo>
                    <a:pt x="28" y="289"/>
                    <a:pt x="23" y="303"/>
                    <a:pt x="22" y="312"/>
                  </a:cubicBezTo>
                  <a:cubicBezTo>
                    <a:pt x="21" y="313"/>
                    <a:pt x="21" y="313"/>
                    <a:pt x="21" y="313"/>
                  </a:cubicBezTo>
                  <a:cubicBezTo>
                    <a:pt x="19" y="322"/>
                    <a:pt x="16" y="334"/>
                    <a:pt x="15" y="346"/>
                  </a:cubicBezTo>
                  <a:cubicBezTo>
                    <a:pt x="14" y="347"/>
                    <a:pt x="13" y="350"/>
                    <a:pt x="13" y="353"/>
                  </a:cubicBezTo>
                  <a:cubicBezTo>
                    <a:pt x="15" y="360"/>
                    <a:pt x="14" y="364"/>
                    <a:pt x="16" y="373"/>
                  </a:cubicBezTo>
                  <a:cubicBezTo>
                    <a:pt x="17" y="380"/>
                    <a:pt x="18" y="392"/>
                    <a:pt x="19" y="399"/>
                  </a:cubicBezTo>
                  <a:cubicBezTo>
                    <a:pt x="27" y="425"/>
                    <a:pt x="37" y="452"/>
                    <a:pt x="51" y="476"/>
                  </a:cubicBezTo>
                  <a:cubicBezTo>
                    <a:pt x="51" y="478"/>
                    <a:pt x="51" y="478"/>
                    <a:pt x="51" y="478"/>
                  </a:cubicBezTo>
                  <a:cubicBezTo>
                    <a:pt x="67" y="501"/>
                    <a:pt x="86" y="529"/>
                    <a:pt x="104" y="545"/>
                  </a:cubicBezTo>
                  <a:cubicBezTo>
                    <a:pt x="101" y="544"/>
                    <a:pt x="101" y="544"/>
                    <a:pt x="101" y="544"/>
                  </a:cubicBezTo>
                  <a:cubicBezTo>
                    <a:pt x="105" y="550"/>
                    <a:pt x="113" y="556"/>
                    <a:pt x="113" y="553"/>
                  </a:cubicBezTo>
                  <a:cubicBezTo>
                    <a:pt x="117" y="559"/>
                    <a:pt x="127" y="565"/>
                    <a:pt x="129" y="569"/>
                  </a:cubicBezTo>
                  <a:cubicBezTo>
                    <a:pt x="135" y="574"/>
                    <a:pt x="137" y="574"/>
                    <a:pt x="142" y="578"/>
                  </a:cubicBezTo>
                  <a:cubicBezTo>
                    <a:pt x="154" y="588"/>
                    <a:pt x="159" y="590"/>
                    <a:pt x="171" y="598"/>
                  </a:cubicBezTo>
                  <a:cubicBezTo>
                    <a:pt x="168" y="596"/>
                    <a:pt x="168" y="596"/>
                    <a:pt x="168" y="596"/>
                  </a:cubicBezTo>
                  <a:cubicBezTo>
                    <a:pt x="166" y="596"/>
                    <a:pt x="166" y="596"/>
                    <a:pt x="169" y="598"/>
                  </a:cubicBezTo>
                  <a:cubicBezTo>
                    <a:pt x="173" y="600"/>
                    <a:pt x="185" y="609"/>
                    <a:pt x="182" y="604"/>
                  </a:cubicBezTo>
                  <a:cubicBezTo>
                    <a:pt x="194" y="613"/>
                    <a:pt x="213" y="620"/>
                    <a:pt x="226" y="627"/>
                  </a:cubicBezTo>
                  <a:cubicBezTo>
                    <a:pt x="225" y="626"/>
                    <a:pt x="229" y="627"/>
                    <a:pt x="230" y="628"/>
                  </a:cubicBezTo>
                  <a:cubicBezTo>
                    <a:pt x="243" y="633"/>
                    <a:pt x="256" y="639"/>
                    <a:pt x="266" y="641"/>
                  </a:cubicBezTo>
                  <a:cubicBezTo>
                    <a:pt x="268" y="642"/>
                    <a:pt x="262" y="641"/>
                    <a:pt x="268" y="642"/>
                  </a:cubicBezTo>
                  <a:cubicBezTo>
                    <a:pt x="271" y="643"/>
                    <a:pt x="268" y="642"/>
                    <a:pt x="272" y="642"/>
                  </a:cubicBezTo>
                  <a:cubicBezTo>
                    <a:pt x="293" y="648"/>
                    <a:pt x="314" y="655"/>
                    <a:pt x="333" y="657"/>
                  </a:cubicBezTo>
                  <a:cubicBezTo>
                    <a:pt x="368" y="661"/>
                    <a:pt x="405" y="663"/>
                    <a:pt x="438" y="660"/>
                  </a:cubicBezTo>
                  <a:cubicBezTo>
                    <a:pt x="438" y="660"/>
                    <a:pt x="438" y="660"/>
                    <a:pt x="438" y="660"/>
                  </a:cubicBezTo>
                  <a:cubicBezTo>
                    <a:pt x="449" y="658"/>
                    <a:pt x="464" y="659"/>
                    <a:pt x="472" y="655"/>
                  </a:cubicBezTo>
                  <a:cubicBezTo>
                    <a:pt x="475" y="655"/>
                    <a:pt x="482" y="653"/>
                    <a:pt x="481" y="655"/>
                  </a:cubicBezTo>
                  <a:cubicBezTo>
                    <a:pt x="489" y="652"/>
                    <a:pt x="505" y="650"/>
                    <a:pt x="517" y="645"/>
                  </a:cubicBezTo>
                  <a:cubicBezTo>
                    <a:pt x="516" y="645"/>
                    <a:pt x="515" y="646"/>
                    <a:pt x="514" y="646"/>
                  </a:cubicBezTo>
                  <a:cubicBezTo>
                    <a:pt x="527" y="644"/>
                    <a:pt x="537" y="639"/>
                    <a:pt x="551" y="634"/>
                  </a:cubicBezTo>
                  <a:cubicBezTo>
                    <a:pt x="549" y="635"/>
                    <a:pt x="547" y="636"/>
                    <a:pt x="547" y="637"/>
                  </a:cubicBezTo>
                  <a:cubicBezTo>
                    <a:pt x="552" y="636"/>
                    <a:pt x="558" y="630"/>
                    <a:pt x="561" y="631"/>
                  </a:cubicBezTo>
                  <a:cubicBezTo>
                    <a:pt x="564" y="630"/>
                    <a:pt x="563" y="629"/>
                    <a:pt x="561" y="630"/>
                  </a:cubicBezTo>
                  <a:cubicBezTo>
                    <a:pt x="589" y="619"/>
                    <a:pt x="616" y="601"/>
                    <a:pt x="640" y="581"/>
                  </a:cubicBezTo>
                  <a:cubicBezTo>
                    <a:pt x="657" y="567"/>
                    <a:pt x="643" y="583"/>
                    <a:pt x="655" y="570"/>
                  </a:cubicBezTo>
                  <a:cubicBezTo>
                    <a:pt x="657" y="569"/>
                    <a:pt x="655" y="568"/>
                    <a:pt x="656" y="568"/>
                  </a:cubicBezTo>
                  <a:cubicBezTo>
                    <a:pt x="660" y="563"/>
                    <a:pt x="665" y="563"/>
                    <a:pt x="668" y="558"/>
                  </a:cubicBezTo>
                  <a:cubicBezTo>
                    <a:pt x="665" y="559"/>
                    <a:pt x="669" y="556"/>
                    <a:pt x="669" y="555"/>
                  </a:cubicBezTo>
                  <a:cubicBezTo>
                    <a:pt x="678" y="545"/>
                    <a:pt x="682" y="544"/>
                    <a:pt x="687" y="535"/>
                  </a:cubicBezTo>
                  <a:cubicBezTo>
                    <a:pt x="687" y="536"/>
                    <a:pt x="687" y="536"/>
                    <a:pt x="687" y="536"/>
                  </a:cubicBezTo>
                  <a:cubicBezTo>
                    <a:pt x="693" y="525"/>
                    <a:pt x="702" y="513"/>
                    <a:pt x="706" y="503"/>
                  </a:cubicBezTo>
                  <a:cubicBezTo>
                    <a:pt x="740" y="442"/>
                    <a:pt x="749" y="372"/>
                    <a:pt x="737" y="306"/>
                  </a:cubicBezTo>
                  <a:cubicBezTo>
                    <a:pt x="727" y="240"/>
                    <a:pt x="696" y="180"/>
                    <a:pt x="652" y="128"/>
                  </a:cubicBezTo>
                  <a:cubicBezTo>
                    <a:pt x="643" y="115"/>
                    <a:pt x="642" y="114"/>
                    <a:pt x="629" y="103"/>
                  </a:cubicBezTo>
                  <a:cubicBezTo>
                    <a:pt x="629" y="103"/>
                    <a:pt x="630" y="104"/>
                    <a:pt x="629" y="103"/>
                  </a:cubicBezTo>
                  <a:cubicBezTo>
                    <a:pt x="628" y="103"/>
                    <a:pt x="620" y="94"/>
                    <a:pt x="618" y="94"/>
                  </a:cubicBezTo>
                  <a:cubicBezTo>
                    <a:pt x="599" y="78"/>
                    <a:pt x="580" y="65"/>
                    <a:pt x="557" y="51"/>
                  </a:cubicBezTo>
                  <a:cubicBezTo>
                    <a:pt x="561" y="53"/>
                    <a:pt x="563" y="53"/>
                    <a:pt x="559" y="51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1" y="47"/>
                    <a:pt x="547" y="46"/>
                    <a:pt x="550" y="48"/>
                  </a:cubicBezTo>
                  <a:cubicBezTo>
                    <a:pt x="493" y="18"/>
                    <a:pt x="429" y="3"/>
                    <a:pt x="366" y="12"/>
                  </a:cubicBezTo>
                  <a:cubicBezTo>
                    <a:pt x="350" y="13"/>
                    <a:pt x="330" y="19"/>
                    <a:pt x="314" y="24"/>
                  </a:cubicBezTo>
                  <a:cubicBezTo>
                    <a:pt x="267" y="37"/>
                    <a:pt x="226" y="57"/>
                    <a:pt x="187" y="87"/>
                  </a:cubicBezTo>
                  <a:cubicBezTo>
                    <a:pt x="187" y="87"/>
                    <a:pt x="190" y="80"/>
                    <a:pt x="206" y="68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03691" y="4425384"/>
              <a:ext cx="16764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40-year history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57600" y="5003400"/>
            <a:ext cx="2286566" cy="1597590"/>
            <a:chOff x="5333434" y="4193610"/>
            <a:chExt cx="2286566" cy="1597590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5333434" y="4193610"/>
              <a:ext cx="2286566" cy="1597590"/>
            </a:xfrm>
            <a:custGeom>
              <a:avLst/>
              <a:gdLst/>
              <a:ahLst/>
              <a:cxnLst>
                <a:cxn ang="0">
                  <a:pos x="417" y="2"/>
                </a:cxn>
                <a:cxn ang="0">
                  <a:pos x="482" y="11"/>
                </a:cxn>
                <a:cxn ang="0">
                  <a:pos x="602" y="67"/>
                </a:cxn>
                <a:cxn ang="0">
                  <a:pos x="638" y="97"/>
                </a:cxn>
                <a:cxn ang="0">
                  <a:pos x="721" y="216"/>
                </a:cxn>
                <a:cxn ang="0">
                  <a:pos x="738" y="260"/>
                </a:cxn>
                <a:cxn ang="0">
                  <a:pos x="754" y="339"/>
                </a:cxn>
                <a:cxn ang="0">
                  <a:pos x="750" y="407"/>
                </a:cxn>
                <a:cxn ang="0">
                  <a:pos x="740" y="445"/>
                </a:cxn>
                <a:cxn ang="0">
                  <a:pos x="730" y="477"/>
                </a:cxn>
                <a:cxn ang="0">
                  <a:pos x="691" y="546"/>
                </a:cxn>
                <a:cxn ang="0">
                  <a:pos x="660" y="579"/>
                </a:cxn>
                <a:cxn ang="0">
                  <a:pos x="623" y="610"/>
                </a:cxn>
                <a:cxn ang="0">
                  <a:pos x="571" y="638"/>
                </a:cxn>
                <a:cxn ang="0">
                  <a:pos x="507" y="661"/>
                </a:cxn>
                <a:cxn ang="0">
                  <a:pos x="426" y="673"/>
                </a:cxn>
                <a:cxn ang="0">
                  <a:pos x="392" y="675"/>
                </a:cxn>
                <a:cxn ang="0">
                  <a:pos x="358" y="671"/>
                </a:cxn>
                <a:cxn ang="0">
                  <a:pos x="329" y="669"/>
                </a:cxn>
                <a:cxn ang="0">
                  <a:pos x="316" y="667"/>
                </a:cxn>
                <a:cxn ang="0">
                  <a:pos x="278" y="659"/>
                </a:cxn>
                <a:cxn ang="0">
                  <a:pos x="173" y="615"/>
                </a:cxn>
                <a:cxn ang="0">
                  <a:pos x="136" y="590"/>
                </a:cxn>
                <a:cxn ang="0">
                  <a:pos x="106" y="565"/>
                </a:cxn>
                <a:cxn ang="0">
                  <a:pos x="46" y="491"/>
                </a:cxn>
                <a:cxn ang="0">
                  <a:pos x="39" y="471"/>
                </a:cxn>
                <a:cxn ang="0">
                  <a:pos x="22" y="442"/>
                </a:cxn>
                <a:cxn ang="0">
                  <a:pos x="9" y="416"/>
                </a:cxn>
                <a:cxn ang="0">
                  <a:pos x="2" y="371"/>
                </a:cxn>
                <a:cxn ang="0">
                  <a:pos x="0" y="357"/>
                </a:cxn>
                <a:cxn ang="0">
                  <a:pos x="3" y="337"/>
                </a:cxn>
                <a:cxn ang="0">
                  <a:pos x="13" y="305"/>
                </a:cxn>
                <a:cxn ang="0">
                  <a:pos x="26" y="269"/>
                </a:cxn>
                <a:cxn ang="0">
                  <a:pos x="37" y="255"/>
                </a:cxn>
                <a:cxn ang="0">
                  <a:pos x="56" y="230"/>
                </a:cxn>
                <a:cxn ang="0">
                  <a:pos x="83" y="207"/>
                </a:cxn>
                <a:cxn ang="0">
                  <a:pos x="73" y="220"/>
                </a:cxn>
                <a:cxn ang="0">
                  <a:pos x="119" y="184"/>
                </a:cxn>
                <a:cxn ang="0">
                  <a:pos x="196" y="152"/>
                </a:cxn>
                <a:cxn ang="0">
                  <a:pos x="220" y="144"/>
                </a:cxn>
                <a:cxn ang="0">
                  <a:pos x="272" y="127"/>
                </a:cxn>
                <a:cxn ang="0">
                  <a:pos x="251" y="136"/>
                </a:cxn>
                <a:cxn ang="0">
                  <a:pos x="203" y="151"/>
                </a:cxn>
                <a:cxn ang="0">
                  <a:pos x="119" y="197"/>
                </a:cxn>
                <a:cxn ang="0">
                  <a:pos x="22" y="312"/>
                </a:cxn>
                <a:cxn ang="0">
                  <a:pos x="51" y="476"/>
                </a:cxn>
                <a:cxn ang="0">
                  <a:pos x="142" y="578"/>
                </a:cxn>
                <a:cxn ang="0">
                  <a:pos x="230" y="628"/>
                </a:cxn>
                <a:cxn ang="0">
                  <a:pos x="438" y="660"/>
                </a:cxn>
                <a:cxn ang="0">
                  <a:pos x="547" y="637"/>
                </a:cxn>
                <a:cxn ang="0">
                  <a:pos x="668" y="558"/>
                </a:cxn>
                <a:cxn ang="0">
                  <a:pos x="652" y="128"/>
                </a:cxn>
                <a:cxn ang="0">
                  <a:pos x="554" y="49"/>
                </a:cxn>
                <a:cxn ang="0">
                  <a:pos x="206" y="68"/>
                </a:cxn>
              </a:cxnLst>
              <a:rect l="0" t="0" r="r" b="b"/>
              <a:pathLst>
                <a:path w="754" h="676">
                  <a:moveTo>
                    <a:pt x="206" y="68"/>
                  </a:moveTo>
                  <a:cubicBezTo>
                    <a:pt x="227" y="50"/>
                    <a:pt x="259" y="36"/>
                    <a:pt x="286" y="23"/>
                  </a:cubicBezTo>
                  <a:cubicBezTo>
                    <a:pt x="289" y="22"/>
                    <a:pt x="286" y="25"/>
                    <a:pt x="293" y="22"/>
                  </a:cubicBezTo>
                  <a:cubicBezTo>
                    <a:pt x="318" y="9"/>
                    <a:pt x="363" y="0"/>
                    <a:pt x="397" y="2"/>
                  </a:cubicBezTo>
                  <a:cubicBezTo>
                    <a:pt x="395" y="3"/>
                    <a:pt x="395" y="3"/>
                    <a:pt x="395" y="3"/>
                  </a:cubicBezTo>
                  <a:cubicBezTo>
                    <a:pt x="402" y="3"/>
                    <a:pt x="410" y="1"/>
                    <a:pt x="417" y="2"/>
                  </a:cubicBezTo>
                  <a:cubicBezTo>
                    <a:pt x="417" y="2"/>
                    <a:pt x="414" y="2"/>
                    <a:pt x="416" y="3"/>
                  </a:cubicBezTo>
                  <a:cubicBezTo>
                    <a:pt x="418" y="2"/>
                    <a:pt x="429" y="3"/>
                    <a:pt x="432" y="2"/>
                  </a:cubicBezTo>
                  <a:cubicBezTo>
                    <a:pt x="434" y="3"/>
                    <a:pt x="434" y="4"/>
                    <a:pt x="437" y="5"/>
                  </a:cubicBezTo>
                  <a:cubicBezTo>
                    <a:pt x="441" y="4"/>
                    <a:pt x="441" y="4"/>
                    <a:pt x="441" y="4"/>
                  </a:cubicBezTo>
                  <a:cubicBezTo>
                    <a:pt x="453" y="2"/>
                    <a:pt x="468" y="8"/>
                    <a:pt x="483" y="10"/>
                  </a:cubicBezTo>
                  <a:cubicBezTo>
                    <a:pt x="482" y="10"/>
                    <a:pt x="481" y="10"/>
                    <a:pt x="482" y="11"/>
                  </a:cubicBezTo>
                  <a:cubicBezTo>
                    <a:pt x="506" y="15"/>
                    <a:pt x="534" y="27"/>
                    <a:pt x="558" y="40"/>
                  </a:cubicBezTo>
                  <a:cubicBezTo>
                    <a:pt x="557" y="40"/>
                    <a:pt x="556" y="40"/>
                    <a:pt x="557" y="41"/>
                  </a:cubicBezTo>
                  <a:cubicBezTo>
                    <a:pt x="559" y="40"/>
                    <a:pt x="566" y="44"/>
                    <a:pt x="572" y="48"/>
                  </a:cubicBezTo>
                  <a:cubicBezTo>
                    <a:pt x="574" y="51"/>
                    <a:pt x="584" y="54"/>
                    <a:pt x="591" y="59"/>
                  </a:cubicBezTo>
                  <a:cubicBezTo>
                    <a:pt x="590" y="59"/>
                    <a:pt x="590" y="59"/>
                    <a:pt x="590" y="59"/>
                  </a:cubicBezTo>
                  <a:cubicBezTo>
                    <a:pt x="596" y="61"/>
                    <a:pt x="597" y="65"/>
                    <a:pt x="602" y="67"/>
                  </a:cubicBezTo>
                  <a:cubicBezTo>
                    <a:pt x="605" y="70"/>
                    <a:pt x="605" y="70"/>
                    <a:pt x="605" y="70"/>
                  </a:cubicBezTo>
                  <a:cubicBezTo>
                    <a:pt x="608" y="70"/>
                    <a:pt x="611" y="76"/>
                    <a:pt x="616" y="79"/>
                  </a:cubicBezTo>
                  <a:cubicBezTo>
                    <a:pt x="616" y="78"/>
                    <a:pt x="616" y="78"/>
                    <a:pt x="616" y="78"/>
                  </a:cubicBezTo>
                  <a:cubicBezTo>
                    <a:pt x="620" y="81"/>
                    <a:pt x="622" y="84"/>
                    <a:pt x="625" y="86"/>
                  </a:cubicBezTo>
                  <a:cubicBezTo>
                    <a:pt x="625" y="87"/>
                    <a:pt x="625" y="87"/>
                    <a:pt x="625" y="87"/>
                  </a:cubicBezTo>
                  <a:cubicBezTo>
                    <a:pt x="634" y="93"/>
                    <a:pt x="637" y="99"/>
                    <a:pt x="638" y="97"/>
                  </a:cubicBezTo>
                  <a:cubicBezTo>
                    <a:pt x="640" y="101"/>
                    <a:pt x="630" y="91"/>
                    <a:pt x="634" y="96"/>
                  </a:cubicBezTo>
                  <a:cubicBezTo>
                    <a:pt x="660" y="119"/>
                    <a:pt x="684" y="147"/>
                    <a:pt x="702" y="178"/>
                  </a:cubicBezTo>
                  <a:cubicBezTo>
                    <a:pt x="703" y="182"/>
                    <a:pt x="704" y="184"/>
                    <a:pt x="704" y="185"/>
                  </a:cubicBezTo>
                  <a:cubicBezTo>
                    <a:pt x="706" y="188"/>
                    <a:pt x="711" y="197"/>
                    <a:pt x="713" y="199"/>
                  </a:cubicBezTo>
                  <a:cubicBezTo>
                    <a:pt x="713" y="198"/>
                    <a:pt x="714" y="201"/>
                    <a:pt x="714" y="203"/>
                  </a:cubicBezTo>
                  <a:cubicBezTo>
                    <a:pt x="717" y="209"/>
                    <a:pt x="719" y="209"/>
                    <a:pt x="721" y="216"/>
                  </a:cubicBezTo>
                  <a:cubicBezTo>
                    <a:pt x="720" y="213"/>
                    <a:pt x="719" y="212"/>
                    <a:pt x="719" y="214"/>
                  </a:cubicBezTo>
                  <a:cubicBezTo>
                    <a:pt x="722" y="218"/>
                    <a:pt x="725" y="226"/>
                    <a:pt x="728" y="233"/>
                  </a:cubicBezTo>
                  <a:cubicBezTo>
                    <a:pt x="728" y="232"/>
                    <a:pt x="727" y="230"/>
                    <a:pt x="727" y="231"/>
                  </a:cubicBezTo>
                  <a:cubicBezTo>
                    <a:pt x="731" y="237"/>
                    <a:pt x="731" y="244"/>
                    <a:pt x="734" y="250"/>
                  </a:cubicBezTo>
                  <a:cubicBezTo>
                    <a:pt x="733" y="248"/>
                    <a:pt x="733" y="248"/>
                    <a:pt x="733" y="248"/>
                  </a:cubicBezTo>
                  <a:cubicBezTo>
                    <a:pt x="735" y="259"/>
                    <a:pt x="736" y="250"/>
                    <a:pt x="738" y="260"/>
                  </a:cubicBezTo>
                  <a:cubicBezTo>
                    <a:pt x="737" y="258"/>
                    <a:pt x="737" y="258"/>
                    <a:pt x="736" y="258"/>
                  </a:cubicBezTo>
                  <a:cubicBezTo>
                    <a:pt x="740" y="266"/>
                    <a:pt x="744" y="280"/>
                    <a:pt x="746" y="289"/>
                  </a:cubicBezTo>
                  <a:cubicBezTo>
                    <a:pt x="746" y="288"/>
                    <a:pt x="746" y="289"/>
                    <a:pt x="746" y="289"/>
                  </a:cubicBezTo>
                  <a:cubicBezTo>
                    <a:pt x="748" y="298"/>
                    <a:pt x="749" y="308"/>
                    <a:pt x="751" y="319"/>
                  </a:cubicBezTo>
                  <a:cubicBezTo>
                    <a:pt x="751" y="322"/>
                    <a:pt x="749" y="318"/>
                    <a:pt x="750" y="328"/>
                  </a:cubicBezTo>
                  <a:cubicBezTo>
                    <a:pt x="752" y="327"/>
                    <a:pt x="752" y="345"/>
                    <a:pt x="754" y="339"/>
                  </a:cubicBezTo>
                  <a:cubicBezTo>
                    <a:pt x="754" y="348"/>
                    <a:pt x="753" y="361"/>
                    <a:pt x="754" y="367"/>
                  </a:cubicBezTo>
                  <a:cubicBezTo>
                    <a:pt x="753" y="363"/>
                    <a:pt x="751" y="371"/>
                    <a:pt x="751" y="364"/>
                  </a:cubicBezTo>
                  <a:cubicBezTo>
                    <a:pt x="750" y="370"/>
                    <a:pt x="750" y="370"/>
                    <a:pt x="750" y="370"/>
                  </a:cubicBezTo>
                  <a:cubicBezTo>
                    <a:pt x="750" y="369"/>
                    <a:pt x="751" y="364"/>
                    <a:pt x="750" y="366"/>
                  </a:cubicBezTo>
                  <a:cubicBezTo>
                    <a:pt x="750" y="369"/>
                    <a:pt x="750" y="380"/>
                    <a:pt x="749" y="383"/>
                  </a:cubicBezTo>
                  <a:cubicBezTo>
                    <a:pt x="750" y="390"/>
                    <a:pt x="751" y="396"/>
                    <a:pt x="750" y="407"/>
                  </a:cubicBezTo>
                  <a:cubicBezTo>
                    <a:pt x="750" y="402"/>
                    <a:pt x="747" y="410"/>
                    <a:pt x="748" y="406"/>
                  </a:cubicBezTo>
                  <a:cubicBezTo>
                    <a:pt x="748" y="422"/>
                    <a:pt x="748" y="422"/>
                    <a:pt x="748" y="422"/>
                  </a:cubicBezTo>
                  <a:cubicBezTo>
                    <a:pt x="748" y="425"/>
                    <a:pt x="747" y="422"/>
                    <a:pt x="746" y="428"/>
                  </a:cubicBezTo>
                  <a:cubicBezTo>
                    <a:pt x="747" y="427"/>
                    <a:pt x="746" y="430"/>
                    <a:pt x="746" y="431"/>
                  </a:cubicBezTo>
                  <a:cubicBezTo>
                    <a:pt x="746" y="433"/>
                    <a:pt x="743" y="446"/>
                    <a:pt x="741" y="447"/>
                  </a:cubicBezTo>
                  <a:cubicBezTo>
                    <a:pt x="739" y="449"/>
                    <a:pt x="742" y="442"/>
                    <a:pt x="740" y="445"/>
                  </a:cubicBezTo>
                  <a:cubicBezTo>
                    <a:pt x="738" y="452"/>
                    <a:pt x="739" y="452"/>
                    <a:pt x="736" y="458"/>
                  </a:cubicBezTo>
                  <a:cubicBezTo>
                    <a:pt x="736" y="458"/>
                    <a:pt x="736" y="458"/>
                    <a:pt x="736" y="458"/>
                  </a:cubicBezTo>
                  <a:cubicBezTo>
                    <a:pt x="735" y="463"/>
                    <a:pt x="732" y="471"/>
                    <a:pt x="735" y="467"/>
                  </a:cubicBezTo>
                  <a:cubicBezTo>
                    <a:pt x="736" y="464"/>
                    <a:pt x="734" y="468"/>
                    <a:pt x="736" y="463"/>
                  </a:cubicBezTo>
                  <a:cubicBezTo>
                    <a:pt x="736" y="467"/>
                    <a:pt x="733" y="474"/>
                    <a:pt x="730" y="480"/>
                  </a:cubicBezTo>
                  <a:cubicBezTo>
                    <a:pt x="731" y="478"/>
                    <a:pt x="730" y="478"/>
                    <a:pt x="730" y="477"/>
                  </a:cubicBezTo>
                  <a:cubicBezTo>
                    <a:pt x="728" y="486"/>
                    <a:pt x="724" y="495"/>
                    <a:pt x="720" y="504"/>
                  </a:cubicBezTo>
                  <a:cubicBezTo>
                    <a:pt x="720" y="505"/>
                    <a:pt x="720" y="500"/>
                    <a:pt x="721" y="499"/>
                  </a:cubicBezTo>
                  <a:cubicBezTo>
                    <a:pt x="714" y="510"/>
                    <a:pt x="709" y="523"/>
                    <a:pt x="702" y="531"/>
                  </a:cubicBezTo>
                  <a:cubicBezTo>
                    <a:pt x="702" y="530"/>
                    <a:pt x="703" y="531"/>
                    <a:pt x="703" y="531"/>
                  </a:cubicBezTo>
                  <a:cubicBezTo>
                    <a:pt x="699" y="536"/>
                    <a:pt x="698" y="535"/>
                    <a:pt x="696" y="539"/>
                  </a:cubicBezTo>
                  <a:cubicBezTo>
                    <a:pt x="695" y="539"/>
                    <a:pt x="693" y="543"/>
                    <a:pt x="691" y="546"/>
                  </a:cubicBezTo>
                  <a:cubicBezTo>
                    <a:pt x="690" y="549"/>
                    <a:pt x="690" y="547"/>
                    <a:pt x="692" y="544"/>
                  </a:cubicBezTo>
                  <a:cubicBezTo>
                    <a:pt x="689" y="549"/>
                    <a:pt x="674" y="568"/>
                    <a:pt x="663" y="576"/>
                  </a:cubicBezTo>
                  <a:cubicBezTo>
                    <a:pt x="664" y="577"/>
                    <a:pt x="658" y="583"/>
                    <a:pt x="656" y="585"/>
                  </a:cubicBezTo>
                  <a:cubicBezTo>
                    <a:pt x="656" y="584"/>
                    <a:pt x="656" y="584"/>
                    <a:pt x="656" y="584"/>
                  </a:cubicBezTo>
                  <a:cubicBezTo>
                    <a:pt x="654" y="585"/>
                    <a:pt x="648" y="591"/>
                    <a:pt x="647" y="590"/>
                  </a:cubicBezTo>
                  <a:cubicBezTo>
                    <a:pt x="643" y="596"/>
                    <a:pt x="666" y="572"/>
                    <a:pt x="660" y="579"/>
                  </a:cubicBezTo>
                  <a:cubicBezTo>
                    <a:pt x="657" y="580"/>
                    <a:pt x="652" y="589"/>
                    <a:pt x="652" y="586"/>
                  </a:cubicBezTo>
                  <a:cubicBezTo>
                    <a:pt x="647" y="591"/>
                    <a:pt x="643" y="595"/>
                    <a:pt x="638" y="598"/>
                  </a:cubicBezTo>
                  <a:cubicBezTo>
                    <a:pt x="639" y="597"/>
                    <a:pt x="641" y="594"/>
                    <a:pt x="637" y="597"/>
                  </a:cubicBezTo>
                  <a:cubicBezTo>
                    <a:pt x="630" y="602"/>
                    <a:pt x="635" y="599"/>
                    <a:pt x="630" y="604"/>
                  </a:cubicBezTo>
                  <a:cubicBezTo>
                    <a:pt x="626" y="607"/>
                    <a:pt x="626" y="607"/>
                    <a:pt x="626" y="607"/>
                  </a:cubicBezTo>
                  <a:cubicBezTo>
                    <a:pt x="627" y="608"/>
                    <a:pt x="620" y="611"/>
                    <a:pt x="623" y="610"/>
                  </a:cubicBezTo>
                  <a:cubicBezTo>
                    <a:pt x="622" y="610"/>
                    <a:pt x="613" y="618"/>
                    <a:pt x="612" y="616"/>
                  </a:cubicBezTo>
                  <a:cubicBezTo>
                    <a:pt x="613" y="614"/>
                    <a:pt x="613" y="614"/>
                    <a:pt x="613" y="614"/>
                  </a:cubicBezTo>
                  <a:cubicBezTo>
                    <a:pt x="610" y="616"/>
                    <a:pt x="608" y="618"/>
                    <a:pt x="606" y="620"/>
                  </a:cubicBezTo>
                  <a:cubicBezTo>
                    <a:pt x="605" y="621"/>
                    <a:pt x="604" y="621"/>
                    <a:pt x="604" y="621"/>
                  </a:cubicBezTo>
                  <a:cubicBezTo>
                    <a:pt x="605" y="623"/>
                    <a:pt x="596" y="625"/>
                    <a:pt x="593" y="629"/>
                  </a:cubicBezTo>
                  <a:cubicBezTo>
                    <a:pt x="586" y="632"/>
                    <a:pt x="575" y="638"/>
                    <a:pt x="571" y="638"/>
                  </a:cubicBezTo>
                  <a:cubicBezTo>
                    <a:pt x="565" y="641"/>
                    <a:pt x="560" y="644"/>
                    <a:pt x="554" y="647"/>
                  </a:cubicBezTo>
                  <a:cubicBezTo>
                    <a:pt x="555" y="646"/>
                    <a:pt x="557" y="645"/>
                    <a:pt x="557" y="645"/>
                  </a:cubicBezTo>
                  <a:cubicBezTo>
                    <a:pt x="553" y="646"/>
                    <a:pt x="552" y="647"/>
                    <a:pt x="548" y="648"/>
                  </a:cubicBezTo>
                  <a:cubicBezTo>
                    <a:pt x="549" y="648"/>
                    <a:pt x="539" y="650"/>
                    <a:pt x="534" y="651"/>
                  </a:cubicBezTo>
                  <a:cubicBezTo>
                    <a:pt x="529" y="654"/>
                    <a:pt x="531" y="654"/>
                    <a:pt x="531" y="655"/>
                  </a:cubicBezTo>
                  <a:cubicBezTo>
                    <a:pt x="525" y="655"/>
                    <a:pt x="514" y="662"/>
                    <a:pt x="507" y="661"/>
                  </a:cubicBezTo>
                  <a:cubicBezTo>
                    <a:pt x="509" y="661"/>
                    <a:pt x="515" y="658"/>
                    <a:pt x="510" y="659"/>
                  </a:cubicBezTo>
                  <a:cubicBezTo>
                    <a:pt x="504" y="658"/>
                    <a:pt x="500" y="663"/>
                    <a:pt x="491" y="664"/>
                  </a:cubicBezTo>
                  <a:cubicBezTo>
                    <a:pt x="493" y="665"/>
                    <a:pt x="493" y="665"/>
                    <a:pt x="493" y="665"/>
                  </a:cubicBezTo>
                  <a:cubicBezTo>
                    <a:pt x="489" y="665"/>
                    <a:pt x="480" y="669"/>
                    <a:pt x="481" y="667"/>
                  </a:cubicBezTo>
                  <a:cubicBezTo>
                    <a:pt x="478" y="668"/>
                    <a:pt x="470" y="669"/>
                    <a:pt x="471" y="670"/>
                  </a:cubicBezTo>
                  <a:cubicBezTo>
                    <a:pt x="457" y="671"/>
                    <a:pt x="435" y="675"/>
                    <a:pt x="426" y="673"/>
                  </a:cubicBezTo>
                  <a:cubicBezTo>
                    <a:pt x="424" y="673"/>
                    <a:pt x="419" y="673"/>
                    <a:pt x="420" y="674"/>
                  </a:cubicBezTo>
                  <a:cubicBezTo>
                    <a:pt x="423" y="675"/>
                    <a:pt x="425" y="673"/>
                    <a:pt x="426" y="674"/>
                  </a:cubicBezTo>
                  <a:cubicBezTo>
                    <a:pt x="424" y="674"/>
                    <a:pt x="424" y="674"/>
                    <a:pt x="424" y="675"/>
                  </a:cubicBezTo>
                  <a:cubicBezTo>
                    <a:pt x="419" y="674"/>
                    <a:pt x="415" y="674"/>
                    <a:pt x="420" y="673"/>
                  </a:cubicBezTo>
                  <a:cubicBezTo>
                    <a:pt x="409" y="672"/>
                    <a:pt x="409" y="676"/>
                    <a:pt x="396" y="675"/>
                  </a:cubicBezTo>
                  <a:cubicBezTo>
                    <a:pt x="396" y="675"/>
                    <a:pt x="395" y="674"/>
                    <a:pt x="392" y="675"/>
                  </a:cubicBezTo>
                  <a:cubicBezTo>
                    <a:pt x="384" y="676"/>
                    <a:pt x="384" y="676"/>
                    <a:pt x="384" y="676"/>
                  </a:cubicBezTo>
                  <a:cubicBezTo>
                    <a:pt x="376" y="675"/>
                    <a:pt x="380" y="674"/>
                    <a:pt x="379" y="673"/>
                  </a:cubicBezTo>
                  <a:cubicBezTo>
                    <a:pt x="375" y="672"/>
                    <a:pt x="369" y="672"/>
                    <a:pt x="367" y="673"/>
                  </a:cubicBezTo>
                  <a:cubicBezTo>
                    <a:pt x="362" y="671"/>
                    <a:pt x="362" y="671"/>
                    <a:pt x="362" y="671"/>
                  </a:cubicBezTo>
                  <a:cubicBezTo>
                    <a:pt x="366" y="672"/>
                    <a:pt x="358" y="671"/>
                    <a:pt x="356" y="671"/>
                  </a:cubicBezTo>
                  <a:cubicBezTo>
                    <a:pt x="358" y="671"/>
                    <a:pt x="358" y="671"/>
                    <a:pt x="358" y="671"/>
                  </a:cubicBezTo>
                  <a:cubicBezTo>
                    <a:pt x="357" y="671"/>
                    <a:pt x="352" y="670"/>
                    <a:pt x="349" y="670"/>
                  </a:cubicBezTo>
                  <a:cubicBezTo>
                    <a:pt x="350" y="671"/>
                    <a:pt x="355" y="672"/>
                    <a:pt x="358" y="673"/>
                  </a:cubicBezTo>
                  <a:cubicBezTo>
                    <a:pt x="356" y="673"/>
                    <a:pt x="352" y="672"/>
                    <a:pt x="349" y="673"/>
                  </a:cubicBezTo>
                  <a:cubicBezTo>
                    <a:pt x="350" y="672"/>
                    <a:pt x="342" y="671"/>
                    <a:pt x="338" y="670"/>
                  </a:cubicBezTo>
                  <a:cubicBezTo>
                    <a:pt x="334" y="669"/>
                    <a:pt x="334" y="671"/>
                    <a:pt x="332" y="670"/>
                  </a:cubicBezTo>
                  <a:cubicBezTo>
                    <a:pt x="332" y="670"/>
                    <a:pt x="326" y="669"/>
                    <a:pt x="329" y="669"/>
                  </a:cubicBezTo>
                  <a:cubicBezTo>
                    <a:pt x="330" y="669"/>
                    <a:pt x="332" y="670"/>
                    <a:pt x="334" y="670"/>
                  </a:cubicBezTo>
                  <a:cubicBezTo>
                    <a:pt x="332" y="669"/>
                    <a:pt x="332" y="668"/>
                    <a:pt x="327" y="668"/>
                  </a:cubicBezTo>
                  <a:cubicBezTo>
                    <a:pt x="322" y="668"/>
                    <a:pt x="327" y="671"/>
                    <a:pt x="319" y="668"/>
                  </a:cubicBezTo>
                  <a:cubicBezTo>
                    <a:pt x="322" y="668"/>
                    <a:pt x="322" y="668"/>
                    <a:pt x="324" y="668"/>
                  </a:cubicBezTo>
                  <a:cubicBezTo>
                    <a:pt x="316" y="666"/>
                    <a:pt x="316" y="666"/>
                    <a:pt x="316" y="666"/>
                  </a:cubicBezTo>
                  <a:cubicBezTo>
                    <a:pt x="316" y="667"/>
                    <a:pt x="316" y="667"/>
                    <a:pt x="316" y="667"/>
                  </a:cubicBezTo>
                  <a:cubicBezTo>
                    <a:pt x="315" y="666"/>
                    <a:pt x="316" y="667"/>
                    <a:pt x="315" y="666"/>
                  </a:cubicBezTo>
                  <a:cubicBezTo>
                    <a:pt x="313" y="667"/>
                    <a:pt x="304" y="664"/>
                    <a:pt x="302" y="665"/>
                  </a:cubicBezTo>
                  <a:cubicBezTo>
                    <a:pt x="298" y="665"/>
                    <a:pt x="294" y="663"/>
                    <a:pt x="291" y="662"/>
                  </a:cubicBezTo>
                  <a:cubicBezTo>
                    <a:pt x="291" y="662"/>
                    <a:pt x="291" y="662"/>
                    <a:pt x="291" y="662"/>
                  </a:cubicBezTo>
                  <a:cubicBezTo>
                    <a:pt x="287" y="660"/>
                    <a:pt x="281" y="659"/>
                    <a:pt x="278" y="659"/>
                  </a:cubicBezTo>
                  <a:cubicBezTo>
                    <a:pt x="278" y="659"/>
                    <a:pt x="278" y="659"/>
                    <a:pt x="278" y="659"/>
                  </a:cubicBezTo>
                  <a:cubicBezTo>
                    <a:pt x="276" y="658"/>
                    <a:pt x="270" y="656"/>
                    <a:pt x="267" y="656"/>
                  </a:cubicBezTo>
                  <a:cubicBezTo>
                    <a:pt x="261" y="654"/>
                    <a:pt x="266" y="652"/>
                    <a:pt x="259" y="651"/>
                  </a:cubicBezTo>
                  <a:cubicBezTo>
                    <a:pt x="253" y="649"/>
                    <a:pt x="249" y="650"/>
                    <a:pt x="251" y="651"/>
                  </a:cubicBezTo>
                  <a:cubicBezTo>
                    <a:pt x="241" y="647"/>
                    <a:pt x="229" y="644"/>
                    <a:pt x="220" y="638"/>
                  </a:cubicBezTo>
                  <a:cubicBezTo>
                    <a:pt x="218" y="638"/>
                    <a:pt x="219" y="639"/>
                    <a:pt x="216" y="637"/>
                  </a:cubicBezTo>
                  <a:cubicBezTo>
                    <a:pt x="201" y="630"/>
                    <a:pt x="183" y="623"/>
                    <a:pt x="173" y="615"/>
                  </a:cubicBezTo>
                  <a:cubicBezTo>
                    <a:pt x="178" y="617"/>
                    <a:pt x="174" y="614"/>
                    <a:pt x="174" y="613"/>
                  </a:cubicBezTo>
                  <a:cubicBezTo>
                    <a:pt x="170" y="612"/>
                    <a:pt x="171" y="610"/>
                    <a:pt x="169" y="611"/>
                  </a:cubicBezTo>
                  <a:cubicBezTo>
                    <a:pt x="168" y="612"/>
                    <a:pt x="168" y="612"/>
                    <a:pt x="172" y="615"/>
                  </a:cubicBezTo>
                  <a:cubicBezTo>
                    <a:pt x="163" y="610"/>
                    <a:pt x="150" y="602"/>
                    <a:pt x="146" y="598"/>
                  </a:cubicBezTo>
                  <a:cubicBezTo>
                    <a:pt x="148" y="600"/>
                    <a:pt x="146" y="599"/>
                    <a:pt x="144" y="598"/>
                  </a:cubicBezTo>
                  <a:cubicBezTo>
                    <a:pt x="146" y="597"/>
                    <a:pt x="140" y="593"/>
                    <a:pt x="136" y="590"/>
                  </a:cubicBezTo>
                  <a:cubicBezTo>
                    <a:pt x="134" y="590"/>
                    <a:pt x="134" y="590"/>
                    <a:pt x="134" y="590"/>
                  </a:cubicBezTo>
                  <a:cubicBezTo>
                    <a:pt x="132" y="587"/>
                    <a:pt x="132" y="587"/>
                    <a:pt x="132" y="587"/>
                  </a:cubicBezTo>
                  <a:cubicBezTo>
                    <a:pt x="130" y="586"/>
                    <a:pt x="129" y="587"/>
                    <a:pt x="125" y="583"/>
                  </a:cubicBezTo>
                  <a:cubicBezTo>
                    <a:pt x="125" y="583"/>
                    <a:pt x="125" y="582"/>
                    <a:pt x="125" y="581"/>
                  </a:cubicBezTo>
                  <a:cubicBezTo>
                    <a:pt x="120" y="578"/>
                    <a:pt x="113" y="574"/>
                    <a:pt x="109" y="569"/>
                  </a:cubicBezTo>
                  <a:cubicBezTo>
                    <a:pt x="106" y="565"/>
                    <a:pt x="106" y="565"/>
                    <a:pt x="106" y="565"/>
                  </a:cubicBezTo>
                  <a:cubicBezTo>
                    <a:pt x="104" y="563"/>
                    <a:pt x="100" y="561"/>
                    <a:pt x="103" y="564"/>
                  </a:cubicBezTo>
                  <a:cubicBezTo>
                    <a:pt x="96" y="556"/>
                    <a:pt x="91" y="551"/>
                    <a:pt x="90" y="548"/>
                  </a:cubicBezTo>
                  <a:cubicBezTo>
                    <a:pt x="75" y="537"/>
                    <a:pt x="58" y="516"/>
                    <a:pt x="47" y="498"/>
                  </a:cubicBezTo>
                  <a:cubicBezTo>
                    <a:pt x="48" y="498"/>
                    <a:pt x="48" y="498"/>
                    <a:pt x="48" y="498"/>
                  </a:cubicBezTo>
                  <a:cubicBezTo>
                    <a:pt x="46" y="493"/>
                    <a:pt x="46" y="496"/>
                    <a:pt x="44" y="492"/>
                  </a:cubicBezTo>
                  <a:cubicBezTo>
                    <a:pt x="46" y="494"/>
                    <a:pt x="43" y="488"/>
                    <a:pt x="46" y="491"/>
                  </a:cubicBezTo>
                  <a:cubicBezTo>
                    <a:pt x="42" y="484"/>
                    <a:pt x="40" y="483"/>
                    <a:pt x="37" y="478"/>
                  </a:cubicBezTo>
                  <a:cubicBezTo>
                    <a:pt x="36" y="478"/>
                    <a:pt x="39" y="482"/>
                    <a:pt x="38" y="482"/>
                  </a:cubicBezTo>
                  <a:cubicBezTo>
                    <a:pt x="37" y="481"/>
                    <a:pt x="33" y="471"/>
                    <a:pt x="31" y="471"/>
                  </a:cubicBezTo>
                  <a:cubicBezTo>
                    <a:pt x="31" y="469"/>
                    <a:pt x="32" y="470"/>
                    <a:pt x="34" y="470"/>
                  </a:cubicBezTo>
                  <a:cubicBezTo>
                    <a:pt x="31" y="466"/>
                    <a:pt x="31" y="466"/>
                    <a:pt x="31" y="466"/>
                  </a:cubicBezTo>
                  <a:cubicBezTo>
                    <a:pt x="29" y="460"/>
                    <a:pt x="40" y="477"/>
                    <a:pt x="39" y="471"/>
                  </a:cubicBezTo>
                  <a:cubicBezTo>
                    <a:pt x="36" y="467"/>
                    <a:pt x="36" y="467"/>
                    <a:pt x="36" y="467"/>
                  </a:cubicBezTo>
                  <a:cubicBezTo>
                    <a:pt x="36" y="462"/>
                    <a:pt x="43" y="477"/>
                    <a:pt x="38" y="466"/>
                  </a:cubicBezTo>
                  <a:cubicBezTo>
                    <a:pt x="36" y="462"/>
                    <a:pt x="32" y="459"/>
                    <a:pt x="33" y="463"/>
                  </a:cubicBezTo>
                  <a:cubicBezTo>
                    <a:pt x="29" y="454"/>
                    <a:pt x="28" y="461"/>
                    <a:pt x="24" y="450"/>
                  </a:cubicBezTo>
                  <a:cubicBezTo>
                    <a:pt x="23" y="447"/>
                    <a:pt x="28" y="458"/>
                    <a:pt x="28" y="456"/>
                  </a:cubicBezTo>
                  <a:cubicBezTo>
                    <a:pt x="27" y="451"/>
                    <a:pt x="23" y="447"/>
                    <a:pt x="22" y="442"/>
                  </a:cubicBezTo>
                  <a:cubicBezTo>
                    <a:pt x="23" y="447"/>
                    <a:pt x="20" y="444"/>
                    <a:pt x="19" y="440"/>
                  </a:cubicBezTo>
                  <a:cubicBezTo>
                    <a:pt x="17" y="435"/>
                    <a:pt x="21" y="443"/>
                    <a:pt x="19" y="436"/>
                  </a:cubicBezTo>
                  <a:cubicBezTo>
                    <a:pt x="17" y="435"/>
                    <a:pt x="14" y="428"/>
                    <a:pt x="16" y="434"/>
                  </a:cubicBezTo>
                  <a:cubicBezTo>
                    <a:pt x="13" y="432"/>
                    <a:pt x="14" y="426"/>
                    <a:pt x="11" y="422"/>
                  </a:cubicBezTo>
                  <a:cubicBezTo>
                    <a:pt x="11" y="419"/>
                    <a:pt x="16" y="429"/>
                    <a:pt x="14" y="421"/>
                  </a:cubicBezTo>
                  <a:cubicBezTo>
                    <a:pt x="14" y="422"/>
                    <a:pt x="9" y="411"/>
                    <a:pt x="9" y="416"/>
                  </a:cubicBezTo>
                  <a:cubicBezTo>
                    <a:pt x="8" y="412"/>
                    <a:pt x="9" y="412"/>
                    <a:pt x="11" y="414"/>
                  </a:cubicBezTo>
                  <a:cubicBezTo>
                    <a:pt x="10" y="409"/>
                    <a:pt x="6" y="403"/>
                    <a:pt x="8" y="400"/>
                  </a:cubicBezTo>
                  <a:cubicBezTo>
                    <a:pt x="6" y="399"/>
                    <a:pt x="6" y="399"/>
                    <a:pt x="6" y="399"/>
                  </a:cubicBezTo>
                  <a:cubicBezTo>
                    <a:pt x="6" y="397"/>
                    <a:pt x="6" y="395"/>
                    <a:pt x="6" y="392"/>
                  </a:cubicBezTo>
                  <a:cubicBezTo>
                    <a:pt x="6" y="388"/>
                    <a:pt x="2" y="379"/>
                    <a:pt x="4" y="379"/>
                  </a:cubicBezTo>
                  <a:cubicBezTo>
                    <a:pt x="4" y="377"/>
                    <a:pt x="3" y="367"/>
                    <a:pt x="2" y="371"/>
                  </a:cubicBezTo>
                  <a:cubicBezTo>
                    <a:pt x="2" y="378"/>
                    <a:pt x="4" y="378"/>
                    <a:pt x="3" y="382"/>
                  </a:cubicBezTo>
                  <a:cubicBezTo>
                    <a:pt x="3" y="377"/>
                    <a:pt x="2" y="373"/>
                    <a:pt x="1" y="369"/>
                  </a:cubicBezTo>
                  <a:cubicBezTo>
                    <a:pt x="1" y="369"/>
                    <a:pt x="1" y="369"/>
                    <a:pt x="1" y="369"/>
                  </a:cubicBezTo>
                  <a:cubicBezTo>
                    <a:pt x="1" y="367"/>
                    <a:pt x="1" y="361"/>
                    <a:pt x="0" y="360"/>
                  </a:cubicBezTo>
                  <a:cubicBezTo>
                    <a:pt x="1" y="362"/>
                    <a:pt x="1" y="361"/>
                    <a:pt x="1" y="359"/>
                  </a:cubicBezTo>
                  <a:cubicBezTo>
                    <a:pt x="0" y="357"/>
                    <a:pt x="0" y="357"/>
                    <a:pt x="0" y="357"/>
                  </a:cubicBezTo>
                  <a:cubicBezTo>
                    <a:pt x="0" y="348"/>
                    <a:pt x="2" y="355"/>
                    <a:pt x="2" y="346"/>
                  </a:cubicBezTo>
                  <a:cubicBezTo>
                    <a:pt x="2" y="348"/>
                    <a:pt x="3" y="350"/>
                    <a:pt x="3" y="353"/>
                  </a:cubicBezTo>
                  <a:cubicBezTo>
                    <a:pt x="3" y="351"/>
                    <a:pt x="4" y="348"/>
                    <a:pt x="4" y="344"/>
                  </a:cubicBezTo>
                  <a:cubicBezTo>
                    <a:pt x="3" y="343"/>
                    <a:pt x="2" y="339"/>
                    <a:pt x="1" y="338"/>
                  </a:cubicBezTo>
                  <a:cubicBezTo>
                    <a:pt x="1" y="333"/>
                    <a:pt x="3" y="336"/>
                    <a:pt x="2" y="331"/>
                  </a:cubicBezTo>
                  <a:cubicBezTo>
                    <a:pt x="2" y="333"/>
                    <a:pt x="3" y="335"/>
                    <a:pt x="3" y="337"/>
                  </a:cubicBezTo>
                  <a:cubicBezTo>
                    <a:pt x="3" y="338"/>
                    <a:pt x="5" y="333"/>
                    <a:pt x="6" y="327"/>
                  </a:cubicBezTo>
                  <a:cubicBezTo>
                    <a:pt x="6" y="323"/>
                    <a:pt x="6" y="316"/>
                    <a:pt x="4" y="323"/>
                  </a:cubicBezTo>
                  <a:cubicBezTo>
                    <a:pt x="5" y="319"/>
                    <a:pt x="7" y="315"/>
                    <a:pt x="7" y="318"/>
                  </a:cubicBezTo>
                  <a:cubicBezTo>
                    <a:pt x="8" y="310"/>
                    <a:pt x="5" y="318"/>
                    <a:pt x="6" y="312"/>
                  </a:cubicBezTo>
                  <a:cubicBezTo>
                    <a:pt x="8" y="310"/>
                    <a:pt x="11" y="302"/>
                    <a:pt x="14" y="298"/>
                  </a:cubicBezTo>
                  <a:cubicBezTo>
                    <a:pt x="13" y="305"/>
                    <a:pt x="13" y="305"/>
                    <a:pt x="13" y="305"/>
                  </a:cubicBezTo>
                  <a:cubicBezTo>
                    <a:pt x="15" y="301"/>
                    <a:pt x="15" y="301"/>
                    <a:pt x="15" y="301"/>
                  </a:cubicBezTo>
                  <a:cubicBezTo>
                    <a:pt x="14" y="306"/>
                    <a:pt x="17" y="298"/>
                    <a:pt x="17" y="302"/>
                  </a:cubicBezTo>
                  <a:cubicBezTo>
                    <a:pt x="18" y="299"/>
                    <a:pt x="19" y="295"/>
                    <a:pt x="20" y="293"/>
                  </a:cubicBezTo>
                  <a:cubicBezTo>
                    <a:pt x="14" y="300"/>
                    <a:pt x="21" y="282"/>
                    <a:pt x="18" y="284"/>
                  </a:cubicBezTo>
                  <a:cubicBezTo>
                    <a:pt x="23" y="273"/>
                    <a:pt x="26" y="280"/>
                    <a:pt x="29" y="267"/>
                  </a:cubicBezTo>
                  <a:cubicBezTo>
                    <a:pt x="28" y="269"/>
                    <a:pt x="29" y="263"/>
                    <a:pt x="26" y="269"/>
                  </a:cubicBezTo>
                  <a:cubicBezTo>
                    <a:pt x="30" y="263"/>
                    <a:pt x="27" y="264"/>
                    <a:pt x="33" y="257"/>
                  </a:cubicBezTo>
                  <a:cubicBezTo>
                    <a:pt x="30" y="263"/>
                    <a:pt x="39" y="253"/>
                    <a:pt x="34" y="261"/>
                  </a:cubicBezTo>
                  <a:cubicBezTo>
                    <a:pt x="34" y="260"/>
                    <a:pt x="31" y="265"/>
                    <a:pt x="30" y="266"/>
                  </a:cubicBezTo>
                  <a:cubicBezTo>
                    <a:pt x="32" y="264"/>
                    <a:pt x="32" y="268"/>
                    <a:pt x="36" y="262"/>
                  </a:cubicBezTo>
                  <a:cubicBezTo>
                    <a:pt x="38" y="258"/>
                    <a:pt x="42" y="253"/>
                    <a:pt x="41" y="253"/>
                  </a:cubicBezTo>
                  <a:cubicBezTo>
                    <a:pt x="39" y="252"/>
                    <a:pt x="36" y="259"/>
                    <a:pt x="37" y="255"/>
                  </a:cubicBezTo>
                  <a:cubicBezTo>
                    <a:pt x="43" y="248"/>
                    <a:pt x="45" y="248"/>
                    <a:pt x="46" y="243"/>
                  </a:cubicBezTo>
                  <a:cubicBezTo>
                    <a:pt x="42" y="248"/>
                    <a:pt x="40" y="249"/>
                    <a:pt x="40" y="248"/>
                  </a:cubicBezTo>
                  <a:cubicBezTo>
                    <a:pt x="44" y="242"/>
                    <a:pt x="44" y="242"/>
                    <a:pt x="44" y="242"/>
                  </a:cubicBezTo>
                  <a:cubicBezTo>
                    <a:pt x="43" y="244"/>
                    <a:pt x="43" y="244"/>
                    <a:pt x="43" y="244"/>
                  </a:cubicBezTo>
                  <a:cubicBezTo>
                    <a:pt x="51" y="236"/>
                    <a:pt x="44" y="240"/>
                    <a:pt x="52" y="233"/>
                  </a:cubicBezTo>
                  <a:cubicBezTo>
                    <a:pt x="56" y="230"/>
                    <a:pt x="56" y="230"/>
                    <a:pt x="56" y="230"/>
                  </a:cubicBezTo>
                  <a:cubicBezTo>
                    <a:pt x="56" y="233"/>
                    <a:pt x="45" y="241"/>
                    <a:pt x="48" y="241"/>
                  </a:cubicBezTo>
                  <a:cubicBezTo>
                    <a:pt x="53" y="236"/>
                    <a:pt x="54" y="233"/>
                    <a:pt x="59" y="229"/>
                  </a:cubicBezTo>
                  <a:cubicBezTo>
                    <a:pt x="58" y="230"/>
                    <a:pt x="56" y="232"/>
                    <a:pt x="56" y="233"/>
                  </a:cubicBezTo>
                  <a:cubicBezTo>
                    <a:pt x="57" y="231"/>
                    <a:pt x="61" y="232"/>
                    <a:pt x="67" y="224"/>
                  </a:cubicBezTo>
                  <a:cubicBezTo>
                    <a:pt x="70" y="220"/>
                    <a:pt x="68" y="222"/>
                    <a:pt x="67" y="222"/>
                  </a:cubicBezTo>
                  <a:cubicBezTo>
                    <a:pt x="75" y="214"/>
                    <a:pt x="77" y="211"/>
                    <a:pt x="83" y="207"/>
                  </a:cubicBezTo>
                  <a:cubicBezTo>
                    <a:pt x="83" y="209"/>
                    <a:pt x="93" y="199"/>
                    <a:pt x="87" y="206"/>
                  </a:cubicBezTo>
                  <a:cubicBezTo>
                    <a:pt x="84" y="207"/>
                    <a:pt x="72" y="217"/>
                    <a:pt x="70" y="221"/>
                  </a:cubicBezTo>
                  <a:cubicBezTo>
                    <a:pt x="74" y="220"/>
                    <a:pt x="63" y="226"/>
                    <a:pt x="63" y="230"/>
                  </a:cubicBezTo>
                  <a:cubicBezTo>
                    <a:pt x="69" y="224"/>
                    <a:pt x="70" y="225"/>
                    <a:pt x="72" y="225"/>
                  </a:cubicBezTo>
                  <a:cubicBezTo>
                    <a:pt x="74" y="224"/>
                    <a:pt x="76" y="222"/>
                    <a:pt x="77" y="221"/>
                  </a:cubicBezTo>
                  <a:cubicBezTo>
                    <a:pt x="77" y="219"/>
                    <a:pt x="74" y="221"/>
                    <a:pt x="73" y="220"/>
                  </a:cubicBezTo>
                  <a:cubicBezTo>
                    <a:pt x="81" y="214"/>
                    <a:pt x="88" y="208"/>
                    <a:pt x="91" y="204"/>
                  </a:cubicBezTo>
                  <a:cubicBezTo>
                    <a:pt x="94" y="203"/>
                    <a:pt x="94" y="204"/>
                    <a:pt x="91" y="206"/>
                  </a:cubicBezTo>
                  <a:cubicBezTo>
                    <a:pt x="100" y="199"/>
                    <a:pt x="111" y="193"/>
                    <a:pt x="120" y="187"/>
                  </a:cubicBezTo>
                  <a:cubicBezTo>
                    <a:pt x="113" y="189"/>
                    <a:pt x="130" y="181"/>
                    <a:pt x="125" y="182"/>
                  </a:cubicBezTo>
                  <a:cubicBezTo>
                    <a:pt x="120" y="184"/>
                    <a:pt x="115" y="186"/>
                    <a:pt x="117" y="183"/>
                  </a:cubicBezTo>
                  <a:cubicBezTo>
                    <a:pt x="121" y="182"/>
                    <a:pt x="118" y="184"/>
                    <a:pt x="119" y="184"/>
                  </a:cubicBezTo>
                  <a:cubicBezTo>
                    <a:pt x="123" y="180"/>
                    <a:pt x="126" y="182"/>
                    <a:pt x="130" y="178"/>
                  </a:cubicBezTo>
                  <a:cubicBezTo>
                    <a:pt x="121" y="184"/>
                    <a:pt x="129" y="181"/>
                    <a:pt x="128" y="183"/>
                  </a:cubicBezTo>
                  <a:cubicBezTo>
                    <a:pt x="134" y="179"/>
                    <a:pt x="128" y="184"/>
                    <a:pt x="135" y="181"/>
                  </a:cubicBezTo>
                  <a:cubicBezTo>
                    <a:pt x="141" y="176"/>
                    <a:pt x="149" y="171"/>
                    <a:pt x="156" y="167"/>
                  </a:cubicBezTo>
                  <a:cubicBezTo>
                    <a:pt x="166" y="164"/>
                    <a:pt x="180" y="156"/>
                    <a:pt x="189" y="152"/>
                  </a:cubicBezTo>
                  <a:cubicBezTo>
                    <a:pt x="194" y="151"/>
                    <a:pt x="191" y="154"/>
                    <a:pt x="196" y="152"/>
                  </a:cubicBezTo>
                  <a:cubicBezTo>
                    <a:pt x="202" y="150"/>
                    <a:pt x="192" y="152"/>
                    <a:pt x="200" y="150"/>
                  </a:cubicBezTo>
                  <a:cubicBezTo>
                    <a:pt x="200" y="150"/>
                    <a:pt x="200" y="150"/>
                    <a:pt x="200" y="150"/>
                  </a:cubicBezTo>
                  <a:cubicBezTo>
                    <a:pt x="202" y="149"/>
                    <a:pt x="216" y="145"/>
                    <a:pt x="218" y="142"/>
                  </a:cubicBezTo>
                  <a:cubicBezTo>
                    <a:pt x="216" y="145"/>
                    <a:pt x="216" y="145"/>
                    <a:pt x="216" y="145"/>
                  </a:cubicBezTo>
                  <a:cubicBezTo>
                    <a:pt x="217" y="144"/>
                    <a:pt x="219" y="143"/>
                    <a:pt x="220" y="143"/>
                  </a:cubicBezTo>
                  <a:cubicBezTo>
                    <a:pt x="220" y="143"/>
                    <a:pt x="222" y="143"/>
                    <a:pt x="220" y="144"/>
                  </a:cubicBezTo>
                  <a:cubicBezTo>
                    <a:pt x="225" y="144"/>
                    <a:pt x="231" y="140"/>
                    <a:pt x="237" y="138"/>
                  </a:cubicBezTo>
                  <a:cubicBezTo>
                    <a:pt x="232" y="138"/>
                    <a:pt x="232" y="138"/>
                    <a:pt x="232" y="138"/>
                  </a:cubicBezTo>
                  <a:cubicBezTo>
                    <a:pt x="242" y="134"/>
                    <a:pt x="249" y="133"/>
                    <a:pt x="259" y="129"/>
                  </a:cubicBezTo>
                  <a:cubicBezTo>
                    <a:pt x="259" y="131"/>
                    <a:pt x="259" y="131"/>
                    <a:pt x="259" y="131"/>
                  </a:cubicBezTo>
                  <a:cubicBezTo>
                    <a:pt x="265" y="128"/>
                    <a:pt x="265" y="128"/>
                    <a:pt x="265" y="128"/>
                  </a:cubicBezTo>
                  <a:cubicBezTo>
                    <a:pt x="263" y="130"/>
                    <a:pt x="269" y="129"/>
                    <a:pt x="272" y="127"/>
                  </a:cubicBezTo>
                  <a:cubicBezTo>
                    <a:pt x="257" y="134"/>
                    <a:pt x="257" y="134"/>
                    <a:pt x="257" y="134"/>
                  </a:cubicBezTo>
                  <a:cubicBezTo>
                    <a:pt x="253" y="135"/>
                    <a:pt x="262" y="131"/>
                    <a:pt x="259" y="131"/>
                  </a:cubicBezTo>
                  <a:cubicBezTo>
                    <a:pt x="256" y="131"/>
                    <a:pt x="247" y="134"/>
                    <a:pt x="246" y="136"/>
                  </a:cubicBezTo>
                  <a:cubicBezTo>
                    <a:pt x="250" y="135"/>
                    <a:pt x="250" y="134"/>
                    <a:pt x="252" y="133"/>
                  </a:cubicBezTo>
                  <a:cubicBezTo>
                    <a:pt x="254" y="134"/>
                    <a:pt x="249" y="136"/>
                    <a:pt x="246" y="138"/>
                  </a:cubicBezTo>
                  <a:cubicBezTo>
                    <a:pt x="248" y="137"/>
                    <a:pt x="251" y="136"/>
                    <a:pt x="251" y="136"/>
                  </a:cubicBezTo>
                  <a:cubicBezTo>
                    <a:pt x="248" y="138"/>
                    <a:pt x="244" y="139"/>
                    <a:pt x="238" y="141"/>
                  </a:cubicBezTo>
                  <a:cubicBezTo>
                    <a:pt x="242" y="139"/>
                    <a:pt x="236" y="141"/>
                    <a:pt x="237" y="140"/>
                  </a:cubicBezTo>
                  <a:cubicBezTo>
                    <a:pt x="237" y="141"/>
                    <a:pt x="232" y="144"/>
                    <a:pt x="225" y="146"/>
                  </a:cubicBezTo>
                  <a:cubicBezTo>
                    <a:pt x="219" y="146"/>
                    <a:pt x="211" y="152"/>
                    <a:pt x="203" y="155"/>
                  </a:cubicBezTo>
                  <a:cubicBezTo>
                    <a:pt x="206" y="152"/>
                    <a:pt x="210" y="150"/>
                    <a:pt x="215" y="147"/>
                  </a:cubicBezTo>
                  <a:cubicBezTo>
                    <a:pt x="209" y="148"/>
                    <a:pt x="209" y="149"/>
                    <a:pt x="203" y="151"/>
                  </a:cubicBezTo>
                  <a:cubicBezTo>
                    <a:pt x="201" y="153"/>
                    <a:pt x="200" y="155"/>
                    <a:pt x="194" y="158"/>
                  </a:cubicBezTo>
                  <a:cubicBezTo>
                    <a:pt x="193" y="157"/>
                    <a:pt x="193" y="157"/>
                    <a:pt x="193" y="157"/>
                  </a:cubicBezTo>
                  <a:cubicBezTo>
                    <a:pt x="187" y="160"/>
                    <a:pt x="188" y="162"/>
                    <a:pt x="180" y="165"/>
                  </a:cubicBezTo>
                  <a:cubicBezTo>
                    <a:pt x="167" y="170"/>
                    <a:pt x="153" y="177"/>
                    <a:pt x="144" y="182"/>
                  </a:cubicBezTo>
                  <a:cubicBezTo>
                    <a:pt x="143" y="181"/>
                    <a:pt x="143" y="181"/>
                    <a:pt x="143" y="181"/>
                  </a:cubicBezTo>
                  <a:cubicBezTo>
                    <a:pt x="138" y="186"/>
                    <a:pt x="125" y="191"/>
                    <a:pt x="119" y="197"/>
                  </a:cubicBezTo>
                  <a:cubicBezTo>
                    <a:pt x="107" y="203"/>
                    <a:pt x="95" y="214"/>
                    <a:pt x="88" y="217"/>
                  </a:cubicBezTo>
                  <a:cubicBezTo>
                    <a:pt x="69" y="233"/>
                    <a:pt x="55" y="249"/>
                    <a:pt x="41" y="269"/>
                  </a:cubicBezTo>
                  <a:cubicBezTo>
                    <a:pt x="42" y="265"/>
                    <a:pt x="42" y="265"/>
                    <a:pt x="42" y="265"/>
                  </a:cubicBezTo>
                  <a:cubicBezTo>
                    <a:pt x="40" y="269"/>
                    <a:pt x="40" y="267"/>
                    <a:pt x="37" y="271"/>
                  </a:cubicBezTo>
                  <a:cubicBezTo>
                    <a:pt x="41" y="267"/>
                    <a:pt x="35" y="277"/>
                    <a:pt x="35" y="280"/>
                  </a:cubicBezTo>
                  <a:cubicBezTo>
                    <a:pt x="28" y="289"/>
                    <a:pt x="23" y="303"/>
                    <a:pt x="22" y="312"/>
                  </a:cubicBezTo>
                  <a:cubicBezTo>
                    <a:pt x="21" y="313"/>
                    <a:pt x="21" y="313"/>
                    <a:pt x="21" y="313"/>
                  </a:cubicBezTo>
                  <a:cubicBezTo>
                    <a:pt x="19" y="322"/>
                    <a:pt x="16" y="334"/>
                    <a:pt x="15" y="346"/>
                  </a:cubicBezTo>
                  <a:cubicBezTo>
                    <a:pt x="14" y="347"/>
                    <a:pt x="13" y="350"/>
                    <a:pt x="13" y="353"/>
                  </a:cubicBezTo>
                  <a:cubicBezTo>
                    <a:pt x="15" y="360"/>
                    <a:pt x="14" y="364"/>
                    <a:pt x="16" y="373"/>
                  </a:cubicBezTo>
                  <a:cubicBezTo>
                    <a:pt x="17" y="380"/>
                    <a:pt x="18" y="392"/>
                    <a:pt x="19" y="399"/>
                  </a:cubicBezTo>
                  <a:cubicBezTo>
                    <a:pt x="27" y="425"/>
                    <a:pt x="37" y="452"/>
                    <a:pt x="51" y="476"/>
                  </a:cubicBezTo>
                  <a:cubicBezTo>
                    <a:pt x="51" y="478"/>
                    <a:pt x="51" y="478"/>
                    <a:pt x="51" y="478"/>
                  </a:cubicBezTo>
                  <a:cubicBezTo>
                    <a:pt x="67" y="501"/>
                    <a:pt x="86" y="529"/>
                    <a:pt x="104" y="545"/>
                  </a:cubicBezTo>
                  <a:cubicBezTo>
                    <a:pt x="101" y="544"/>
                    <a:pt x="101" y="544"/>
                    <a:pt x="101" y="544"/>
                  </a:cubicBezTo>
                  <a:cubicBezTo>
                    <a:pt x="105" y="550"/>
                    <a:pt x="113" y="556"/>
                    <a:pt x="113" y="553"/>
                  </a:cubicBezTo>
                  <a:cubicBezTo>
                    <a:pt x="117" y="559"/>
                    <a:pt x="127" y="565"/>
                    <a:pt x="129" y="569"/>
                  </a:cubicBezTo>
                  <a:cubicBezTo>
                    <a:pt x="135" y="574"/>
                    <a:pt x="137" y="574"/>
                    <a:pt x="142" y="578"/>
                  </a:cubicBezTo>
                  <a:cubicBezTo>
                    <a:pt x="154" y="588"/>
                    <a:pt x="159" y="590"/>
                    <a:pt x="171" y="598"/>
                  </a:cubicBezTo>
                  <a:cubicBezTo>
                    <a:pt x="168" y="596"/>
                    <a:pt x="168" y="596"/>
                    <a:pt x="168" y="596"/>
                  </a:cubicBezTo>
                  <a:cubicBezTo>
                    <a:pt x="166" y="596"/>
                    <a:pt x="166" y="596"/>
                    <a:pt x="169" y="598"/>
                  </a:cubicBezTo>
                  <a:cubicBezTo>
                    <a:pt x="173" y="600"/>
                    <a:pt x="185" y="609"/>
                    <a:pt x="182" y="604"/>
                  </a:cubicBezTo>
                  <a:cubicBezTo>
                    <a:pt x="194" y="613"/>
                    <a:pt x="213" y="620"/>
                    <a:pt x="226" y="627"/>
                  </a:cubicBezTo>
                  <a:cubicBezTo>
                    <a:pt x="225" y="626"/>
                    <a:pt x="229" y="627"/>
                    <a:pt x="230" y="628"/>
                  </a:cubicBezTo>
                  <a:cubicBezTo>
                    <a:pt x="243" y="633"/>
                    <a:pt x="256" y="639"/>
                    <a:pt x="266" y="641"/>
                  </a:cubicBezTo>
                  <a:cubicBezTo>
                    <a:pt x="268" y="642"/>
                    <a:pt x="262" y="641"/>
                    <a:pt x="268" y="642"/>
                  </a:cubicBezTo>
                  <a:cubicBezTo>
                    <a:pt x="271" y="643"/>
                    <a:pt x="268" y="642"/>
                    <a:pt x="272" y="642"/>
                  </a:cubicBezTo>
                  <a:cubicBezTo>
                    <a:pt x="293" y="648"/>
                    <a:pt x="314" y="655"/>
                    <a:pt x="333" y="657"/>
                  </a:cubicBezTo>
                  <a:cubicBezTo>
                    <a:pt x="368" y="661"/>
                    <a:pt x="405" y="663"/>
                    <a:pt x="438" y="660"/>
                  </a:cubicBezTo>
                  <a:cubicBezTo>
                    <a:pt x="438" y="660"/>
                    <a:pt x="438" y="660"/>
                    <a:pt x="438" y="660"/>
                  </a:cubicBezTo>
                  <a:cubicBezTo>
                    <a:pt x="449" y="658"/>
                    <a:pt x="464" y="659"/>
                    <a:pt x="472" y="655"/>
                  </a:cubicBezTo>
                  <a:cubicBezTo>
                    <a:pt x="475" y="655"/>
                    <a:pt x="482" y="653"/>
                    <a:pt x="481" y="655"/>
                  </a:cubicBezTo>
                  <a:cubicBezTo>
                    <a:pt x="489" y="652"/>
                    <a:pt x="505" y="650"/>
                    <a:pt x="517" y="645"/>
                  </a:cubicBezTo>
                  <a:cubicBezTo>
                    <a:pt x="516" y="645"/>
                    <a:pt x="515" y="646"/>
                    <a:pt x="514" y="646"/>
                  </a:cubicBezTo>
                  <a:cubicBezTo>
                    <a:pt x="527" y="644"/>
                    <a:pt x="537" y="639"/>
                    <a:pt x="551" y="634"/>
                  </a:cubicBezTo>
                  <a:cubicBezTo>
                    <a:pt x="549" y="635"/>
                    <a:pt x="547" y="636"/>
                    <a:pt x="547" y="637"/>
                  </a:cubicBezTo>
                  <a:cubicBezTo>
                    <a:pt x="552" y="636"/>
                    <a:pt x="558" y="630"/>
                    <a:pt x="561" y="631"/>
                  </a:cubicBezTo>
                  <a:cubicBezTo>
                    <a:pt x="564" y="630"/>
                    <a:pt x="563" y="629"/>
                    <a:pt x="561" y="630"/>
                  </a:cubicBezTo>
                  <a:cubicBezTo>
                    <a:pt x="589" y="619"/>
                    <a:pt x="616" y="601"/>
                    <a:pt x="640" y="581"/>
                  </a:cubicBezTo>
                  <a:cubicBezTo>
                    <a:pt x="657" y="567"/>
                    <a:pt x="643" y="583"/>
                    <a:pt x="655" y="570"/>
                  </a:cubicBezTo>
                  <a:cubicBezTo>
                    <a:pt x="657" y="569"/>
                    <a:pt x="655" y="568"/>
                    <a:pt x="656" y="568"/>
                  </a:cubicBezTo>
                  <a:cubicBezTo>
                    <a:pt x="660" y="563"/>
                    <a:pt x="665" y="563"/>
                    <a:pt x="668" y="558"/>
                  </a:cubicBezTo>
                  <a:cubicBezTo>
                    <a:pt x="665" y="559"/>
                    <a:pt x="669" y="556"/>
                    <a:pt x="669" y="555"/>
                  </a:cubicBezTo>
                  <a:cubicBezTo>
                    <a:pt x="678" y="545"/>
                    <a:pt x="682" y="544"/>
                    <a:pt x="687" y="535"/>
                  </a:cubicBezTo>
                  <a:cubicBezTo>
                    <a:pt x="687" y="536"/>
                    <a:pt x="687" y="536"/>
                    <a:pt x="687" y="536"/>
                  </a:cubicBezTo>
                  <a:cubicBezTo>
                    <a:pt x="693" y="525"/>
                    <a:pt x="702" y="513"/>
                    <a:pt x="706" y="503"/>
                  </a:cubicBezTo>
                  <a:cubicBezTo>
                    <a:pt x="740" y="442"/>
                    <a:pt x="749" y="372"/>
                    <a:pt x="737" y="306"/>
                  </a:cubicBezTo>
                  <a:cubicBezTo>
                    <a:pt x="727" y="240"/>
                    <a:pt x="696" y="180"/>
                    <a:pt x="652" y="128"/>
                  </a:cubicBezTo>
                  <a:cubicBezTo>
                    <a:pt x="643" y="115"/>
                    <a:pt x="642" y="114"/>
                    <a:pt x="629" y="103"/>
                  </a:cubicBezTo>
                  <a:cubicBezTo>
                    <a:pt x="629" y="103"/>
                    <a:pt x="630" y="104"/>
                    <a:pt x="629" y="103"/>
                  </a:cubicBezTo>
                  <a:cubicBezTo>
                    <a:pt x="628" y="103"/>
                    <a:pt x="620" y="94"/>
                    <a:pt x="618" y="94"/>
                  </a:cubicBezTo>
                  <a:cubicBezTo>
                    <a:pt x="599" y="78"/>
                    <a:pt x="580" y="65"/>
                    <a:pt x="557" y="51"/>
                  </a:cubicBezTo>
                  <a:cubicBezTo>
                    <a:pt x="561" y="53"/>
                    <a:pt x="563" y="53"/>
                    <a:pt x="559" y="51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4" y="49"/>
                    <a:pt x="554" y="49"/>
                    <a:pt x="554" y="49"/>
                  </a:cubicBezTo>
                  <a:cubicBezTo>
                    <a:pt x="551" y="47"/>
                    <a:pt x="547" y="46"/>
                    <a:pt x="550" y="48"/>
                  </a:cubicBezTo>
                  <a:cubicBezTo>
                    <a:pt x="493" y="18"/>
                    <a:pt x="429" y="3"/>
                    <a:pt x="366" y="12"/>
                  </a:cubicBezTo>
                  <a:cubicBezTo>
                    <a:pt x="350" y="13"/>
                    <a:pt x="330" y="19"/>
                    <a:pt x="314" y="24"/>
                  </a:cubicBezTo>
                  <a:cubicBezTo>
                    <a:pt x="267" y="37"/>
                    <a:pt x="226" y="57"/>
                    <a:pt x="187" y="87"/>
                  </a:cubicBezTo>
                  <a:cubicBezTo>
                    <a:pt x="187" y="87"/>
                    <a:pt x="190" y="80"/>
                    <a:pt x="206" y="68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solidFill>
                <a:schemeClr val="accent5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65870" y="4608493"/>
              <a:ext cx="182169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Culture of learning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781661"/>
            <a:ext cx="1990407" cy="199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0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pic>
        <p:nvPicPr>
          <p:cNvPr id="4" name="Picture 58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77" y="1897021"/>
            <a:ext cx="902953" cy="121334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66472"/>
            <a:ext cx="124490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303813" y="1897021"/>
            <a:ext cx="6019800" cy="1684379"/>
          </a:xfrm>
        </p:spPr>
        <p:txBody>
          <a:bodyPr/>
          <a:lstStyle/>
          <a:p>
            <a:pPr>
              <a:buSzPct val="90000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Phase 1: Policy identification</a:t>
            </a:r>
          </a:p>
          <a:p>
            <a:pPr lvl="1">
              <a:buSzPct val="90000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Records analysis</a:t>
            </a:r>
          </a:p>
          <a:p>
            <a:pPr lvl="1">
              <a:buSzPct val="90000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Interviews</a:t>
            </a:r>
          </a:p>
          <a:p>
            <a:pPr>
              <a:buSzPct val="90000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03813" y="4366472"/>
            <a:ext cx="6382987" cy="127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Phase 2: Policy implementation</a:t>
            </a:r>
          </a:p>
          <a:p>
            <a:pPr lvl="1">
              <a:buSzPct val="90000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Three case studies</a:t>
            </a:r>
          </a:p>
        </p:txBody>
      </p:sp>
    </p:spTree>
    <p:extLst>
      <p:ext uri="{BB962C8B-B14F-4D97-AF65-F5344CB8AC3E}">
        <p14:creationId xmlns:p14="http://schemas.microsoft.com/office/powerpoint/2010/main" val="23305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Findings: How do evaluation policies function?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27601" y="2010318"/>
            <a:ext cx="4860198" cy="685800"/>
            <a:chOff x="1828800" y="2743200"/>
            <a:chExt cx="4860198" cy="685800"/>
          </a:xfrm>
        </p:grpSpPr>
        <p:sp>
          <p:nvSpPr>
            <p:cNvPr id="11" name="Freeform 25"/>
            <p:cNvSpPr>
              <a:spLocks/>
            </p:cNvSpPr>
            <p:nvPr/>
          </p:nvSpPr>
          <p:spPr bwMode="auto">
            <a:xfrm>
              <a:off x="1828800" y="2743200"/>
              <a:ext cx="4860198" cy="685800"/>
            </a:xfrm>
            <a:custGeom>
              <a:avLst/>
              <a:gdLst/>
              <a:ahLst/>
              <a:cxnLst>
                <a:cxn ang="0">
                  <a:pos x="478" y="8"/>
                </a:cxn>
                <a:cxn ang="0">
                  <a:pos x="443" y="8"/>
                </a:cxn>
                <a:cxn ang="0">
                  <a:pos x="371" y="10"/>
                </a:cxn>
                <a:cxn ang="0">
                  <a:pos x="346" y="10"/>
                </a:cxn>
                <a:cxn ang="0">
                  <a:pos x="268" y="9"/>
                </a:cxn>
                <a:cxn ang="0">
                  <a:pos x="243" y="9"/>
                </a:cxn>
                <a:cxn ang="0">
                  <a:pos x="200" y="10"/>
                </a:cxn>
                <a:cxn ang="0">
                  <a:pos x="163" y="10"/>
                </a:cxn>
                <a:cxn ang="0">
                  <a:pos x="142" y="9"/>
                </a:cxn>
                <a:cxn ang="0">
                  <a:pos x="124" y="10"/>
                </a:cxn>
                <a:cxn ang="0">
                  <a:pos x="82" y="11"/>
                </a:cxn>
                <a:cxn ang="0">
                  <a:pos x="58" y="11"/>
                </a:cxn>
                <a:cxn ang="0">
                  <a:pos x="33" y="12"/>
                </a:cxn>
                <a:cxn ang="0">
                  <a:pos x="10" y="9"/>
                </a:cxn>
                <a:cxn ang="0">
                  <a:pos x="10" y="38"/>
                </a:cxn>
                <a:cxn ang="0">
                  <a:pos x="10" y="61"/>
                </a:cxn>
                <a:cxn ang="0">
                  <a:pos x="44" y="58"/>
                </a:cxn>
                <a:cxn ang="0">
                  <a:pos x="62" y="58"/>
                </a:cxn>
                <a:cxn ang="0">
                  <a:pos x="81" y="59"/>
                </a:cxn>
                <a:cxn ang="0">
                  <a:pos x="89" y="58"/>
                </a:cxn>
                <a:cxn ang="0">
                  <a:pos x="99" y="59"/>
                </a:cxn>
                <a:cxn ang="0">
                  <a:pos x="126" y="58"/>
                </a:cxn>
                <a:cxn ang="0">
                  <a:pos x="180" y="59"/>
                </a:cxn>
                <a:cxn ang="0">
                  <a:pos x="204" y="57"/>
                </a:cxn>
                <a:cxn ang="0">
                  <a:pos x="226" y="57"/>
                </a:cxn>
                <a:cxn ang="0">
                  <a:pos x="283" y="57"/>
                </a:cxn>
                <a:cxn ang="0">
                  <a:pos x="288" y="60"/>
                </a:cxn>
                <a:cxn ang="0">
                  <a:pos x="305" y="57"/>
                </a:cxn>
                <a:cxn ang="0">
                  <a:pos x="319" y="57"/>
                </a:cxn>
                <a:cxn ang="0">
                  <a:pos x="336" y="57"/>
                </a:cxn>
                <a:cxn ang="0">
                  <a:pos x="355" y="57"/>
                </a:cxn>
                <a:cxn ang="0">
                  <a:pos x="365" y="58"/>
                </a:cxn>
                <a:cxn ang="0">
                  <a:pos x="379" y="58"/>
                </a:cxn>
                <a:cxn ang="0">
                  <a:pos x="404" y="56"/>
                </a:cxn>
                <a:cxn ang="0">
                  <a:pos x="413" y="57"/>
                </a:cxn>
                <a:cxn ang="0">
                  <a:pos x="415" y="57"/>
                </a:cxn>
                <a:cxn ang="0">
                  <a:pos x="443" y="57"/>
                </a:cxn>
                <a:cxn ang="0">
                  <a:pos x="445" y="58"/>
                </a:cxn>
                <a:cxn ang="0">
                  <a:pos x="469" y="57"/>
                </a:cxn>
                <a:cxn ang="0">
                  <a:pos x="510" y="60"/>
                </a:cxn>
                <a:cxn ang="0">
                  <a:pos x="530" y="61"/>
                </a:cxn>
                <a:cxn ang="0">
                  <a:pos x="541" y="62"/>
                </a:cxn>
                <a:cxn ang="0">
                  <a:pos x="530" y="62"/>
                </a:cxn>
                <a:cxn ang="0">
                  <a:pos x="505" y="62"/>
                </a:cxn>
                <a:cxn ang="0">
                  <a:pos x="439" y="62"/>
                </a:cxn>
                <a:cxn ang="0">
                  <a:pos x="374" y="63"/>
                </a:cxn>
                <a:cxn ang="0">
                  <a:pos x="279" y="64"/>
                </a:cxn>
                <a:cxn ang="0">
                  <a:pos x="186" y="65"/>
                </a:cxn>
                <a:cxn ang="0">
                  <a:pos x="128" y="65"/>
                </a:cxn>
                <a:cxn ang="0">
                  <a:pos x="14" y="65"/>
                </a:cxn>
                <a:cxn ang="0">
                  <a:pos x="3" y="59"/>
                </a:cxn>
                <a:cxn ang="0">
                  <a:pos x="4" y="18"/>
                </a:cxn>
                <a:cxn ang="0">
                  <a:pos x="49" y="5"/>
                </a:cxn>
                <a:cxn ang="0">
                  <a:pos x="85" y="6"/>
                </a:cxn>
                <a:cxn ang="0">
                  <a:pos x="355" y="4"/>
                </a:cxn>
                <a:cxn ang="0">
                  <a:pos x="506" y="4"/>
                </a:cxn>
                <a:cxn ang="0">
                  <a:pos x="570" y="16"/>
                </a:cxn>
              </a:cxnLst>
              <a:rect l="0" t="0" r="r" b="b"/>
              <a:pathLst>
                <a:path w="574" h="69">
                  <a:moveTo>
                    <a:pt x="568" y="41"/>
                  </a:moveTo>
                  <a:cubicBezTo>
                    <a:pt x="565" y="28"/>
                    <a:pt x="574" y="0"/>
                    <a:pt x="550" y="9"/>
                  </a:cubicBezTo>
                  <a:cubicBezTo>
                    <a:pt x="548" y="9"/>
                    <a:pt x="551" y="8"/>
                    <a:pt x="546" y="8"/>
                  </a:cubicBezTo>
                  <a:cubicBezTo>
                    <a:pt x="531" y="10"/>
                    <a:pt x="507" y="9"/>
                    <a:pt x="489" y="8"/>
                  </a:cubicBezTo>
                  <a:cubicBezTo>
                    <a:pt x="490" y="8"/>
                    <a:pt x="490" y="8"/>
                    <a:pt x="490" y="8"/>
                  </a:cubicBezTo>
                  <a:cubicBezTo>
                    <a:pt x="486" y="7"/>
                    <a:pt x="482" y="8"/>
                    <a:pt x="478" y="8"/>
                  </a:cubicBezTo>
                  <a:cubicBezTo>
                    <a:pt x="478" y="8"/>
                    <a:pt x="479" y="8"/>
                    <a:pt x="479" y="8"/>
                  </a:cubicBezTo>
                  <a:cubicBezTo>
                    <a:pt x="478" y="8"/>
                    <a:pt x="472" y="8"/>
                    <a:pt x="470" y="8"/>
                  </a:cubicBezTo>
                  <a:cubicBezTo>
                    <a:pt x="469" y="8"/>
                    <a:pt x="469" y="8"/>
                    <a:pt x="467" y="7"/>
                  </a:cubicBezTo>
                  <a:cubicBezTo>
                    <a:pt x="465" y="8"/>
                    <a:pt x="465" y="8"/>
                    <a:pt x="465" y="8"/>
                  </a:cubicBezTo>
                  <a:cubicBezTo>
                    <a:pt x="459" y="10"/>
                    <a:pt x="450" y="8"/>
                    <a:pt x="442" y="9"/>
                  </a:cubicBezTo>
                  <a:cubicBezTo>
                    <a:pt x="443" y="9"/>
                    <a:pt x="443" y="8"/>
                    <a:pt x="443" y="8"/>
                  </a:cubicBezTo>
                  <a:cubicBezTo>
                    <a:pt x="430" y="9"/>
                    <a:pt x="413" y="9"/>
                    <a:pt x="399" y="9"/>
                  </a:cubicBezTo>
                  <a:cubicBezTo>
                    <a:pt x="399" y="9"/>
                    <a:pt x="400" y="9"/>
                    <a:pt x="399" y="9"/>
                  </a:cubicBezTo>
                  <a:cubicBezTo>
                    <a:pt x="398" y="9"/>
                    <a:pt x="394" y="9"/>
                    <a:pt x="390" y="10"/>
                  </a:cubicBezTo>
                  <a:cubicBezTo>
                    <a:pt x="388" y="9"/>
                    <a:pt x="383" y="10"/>
                    <a:pt x="379" y="10"/>
                  </a:cubicBezTo>
                  <a:cubicBezTo>
                    <a:pt x="379" y="10"/>
                    <a:pt x="379" y="10"/>
                    <a:pt x="379" y="10"/>
                  </a:cubicBezTo>
                  <a:cubicBezTo>
                    <a:pt x="376" y="10"/>
                    <a:pt x="374" y="9"/>
                    <a:pt x="371" y="10"/>
                  </a:cubicBezTo>
                  <a:cubicBezTo>
                    <a:pt x="369" y="10"/>
                    <a:pt x="369" y="10"/>
                    <a:pt x="369" y="10"/>
                  </a:cubicBezTo>
                  <a:cubicBezTo>
                    <a:pt x="368" y="11"/>
                    <a:pt x="364" y="9"/>
                    <a:pt x="361" y="10"/>
                  </a:cubicBezTo>
                  <a:cubicBezTo>
                    <a:pt x="361" y="10"/>
                    <a:pt x="361" y="10"/>
                    <a:pt x="361" y="10"/>
                  </a:cubicBezTo>
                  <a:cubicBezTo>
                    <a:pt x="359" y="10"/>
                    <a:pt x="357" y="9"/>
                    <a:pt x="355" y="10"/>
                  </a:cubicBezTo>
                  <a:cubicBezTo>
                    <a:pt x="355" y="10"/>
                    <a:pt x="355" y="10"/>
                    <a:pt x="355" y="10"/>
                  </a:cubicBezTo>
                  <a:cubicBezTo>
                    <a:pt x="349" y="10"/>
                    <a:pt x="346" y="9"/>
                    <a:pt x="346" y="10"/>
                  </a:cubicBezTo>
                  <a:cubicBezTo>
                    <a:pt x="344" y="9"/>
                    <a:pt x="351" y="10"/>
                    <a:pt x="348" y="9"/>
                  </a:cubicBezTo>
                  <a:cubicBezTo>
                    <a:pt x="329" y="10"/>
                    <a:pt x="310" y="9"/>
                    <a:pt x="291" y="9"/>
                  </a:cubicBezTo>
                  <a:cubicBezTo>
                    <a:pt x="289" y="9"/>
                    <a:pt x="287" y="9"/>
                    <a:pt x="287" y="9"/>
                  </a:cubicBezTo>
                  <a:cubicBezTo>
                    <a:pt x="285" y="9"/>
                    <a:pt x="280" y="9"/>
                    <a:pt x="278" y="9"/>
                  </a:cubicBezTo>
                  <a:cubicBezTo>
                    <a:pt x="279" y="9"/>
                    <a:pt x="277" y="9"/>
                    <a:pt x="276" y="9"/>
                  </a:cubicBezTo>
                  <a:cubicBezTo>
                    <a:pt x="272" y="9"/>
                    <a:pt x="272" y="10"/>
                    <a:pt x="268" y="9"/>
                  </a:cubicBezTo>
                  <a:cubicBezTo>
                    <a:pt x="270" y="9"/>
                    <a:pt x="270" y="9"/>
                    <a:pt x="270" y="9"/>
                  </a:cubicBezTo>
                  <a:cubicBezTo>
                    <a:pt x="267" y="9"/>
                    <a:pt x="262" y="9"/>
                    <a:pt x="258" y="9"/>
                  </a:cubicBezTo>
                  <a:cubicBezTo>
                    <a:pt x="259" y="9"/>
                    <a:pt x="260" y="9"/>
                    <a:pt x="260" y="9"/>
                  </a:cubicBezTo>
                  <a:cubicBezTo>
                    <a:pt x="256" y="10"/>
                    <a:pt x="252" y="9"/>
                    <a:pt x="248" y="9"/>
                  </a:cubicBezTo>
                  <a:cubicBezTo>
                    <a:pt x="250" y="9"/>
                    <a:pt x="250" y="9"/>
                    <a:pt x="250" y="9"/>
                  </a:cubicBezTo>
                  <a:cubicBezTo>
                    <a:pt x="244" y="8"/>
                    <a:pt x="248" y="10"/>
                    <a:pt x="243" y="9"/>
                  </a:cubicBezTo>
                  <a:cubicBezTo>
                    <a:pt x="244" y="9"/>
                    <a:pt x="244" y="9"/>
                    <a:pt x="244" y="9"/>
                  </a:cubicBezTo>
                  <a:cubicBezTo>
                    <a:pt x="239" y="10"/>
                    <a:pt x="231" y="9"/>
                    <a:pt x="227" y="10"/>
                  </a:cubicBezTo>
                  <a:cubicBezTo>
                    <a:pt x="227" y="10"/>
                    <a:pt x="227" y="9"/>
                    <a:pt x="227" y="9"/>
                  </a:cubicBezTo>
                  <a:cubicBezTo>
                    <a:pt x="222" y="10"/>
                    <a:pt x="216" y="9"/>
                    <a:pt x="211" y="10"/>
                  </a:cubicBezTo>
                  <a:cubicBezTo>
                    <a:pt x="209" y="9"/>
                    <a:pt x="211" y="9"/>
                    <a:pt x="206" y="9"/>
                  </a:cubicBezTo>
                  <a:cubicBezTo>
                    <a:pt x="206" y="10"/>
                    <a:pt x="197" y="9"/>
                    <a:pt x="200" y="10"/>
                  </a:cubicBezTo>
                  <a:cubicBezTo>
                    <a:pt x="195" y="10"/>
                    <a:pt x="188" y="10"/>
                    <a:pt x="185" y="10"/>
                  </a:cubicBezTo>
                  <a:cubicBezTo>
                    <a:pt x="187" y="10"/>
                    <a:pt x="182" y="9"/>
                    <a:pt x="186" y="9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4" y="8"/>
                    <a:pt x="186" y="8"/>
                    <a:pt x="185" y="8"/>
                  </a:cubicBezTo>
                  <a:cubicBezTo>
                    <a:pt x="183" y="8"/>
                    <a:pt x="178" y="8"/>
                    <a:pt x="176" y="8"/>
                  </a:cubicBezTo>
                  <a:cubicBezTo>
                    <a:pt x="172" y="9"/>
                    <a:pt x="169" y="10"/>
                    <a:pt x="163" y="10"/>
                  </a:cubicBezTo>
                  <a:cubicBezTo>
                    <a:pt x="166" y="9"/>
                    <a:pt x="162" y="9"/>
                    <a:pt x="164" y="9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3" y="10"/>
                    <a:pt x="155" y="10"/>
                    <a:pt x="152" y="10"/>
                  </a:cubicBezTo>
                  <a:cubicBezTo>
                    <a:pt x="152" y="10"/>
                    <a:pt x="151" y="10"/>
                    <a:pt x="150" y="11"/>
                  </a:cubicBezTo>
                  <a:cubicBezTo>
                    <a:pt x="149" y="10"/>
                    <a:pt x="142" y="11"/>
                    <a:pt x="141" y="10"/>
                  </a:cubicBezTo>
                  <a:cubicBezTo>
                    <a:pt x="140" y="10"/>
                    <a:pt x="144" y="10"/>
                    <a:pt x="142" y="9"/>
                  </a:cubicBezTo>
                  <a:cubicBezTo>
                    <a:pt x="139" y="9"/>
                    <a:pt x="139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2" y="9"/>
                    <a:pt x="128" y="10"/>
                    <a:pt x="130" y="10"/>
                  </a:cubicBezTo>
                  <a:cubicBezTo>
                    <a:pt x="132" y="10"/>
                    <a:pt x="130" y="10"/>
                    <a:pt x="132" y="10"/>
                  </a:cubicBezTo>
                  <a:cubicBezTo>
                    <a:pt x="131" y="11"/>
                    <a:pt x="126" y="11"/>
                    <a:pt x="123" y="11"/>
                  </a:cubicBezTo>
                  <a:cubicBezTo>
                    <a:pt x="124" y="11"/>
                    <a:pt x="124" y="10"/>
                    <a:pt x="124" y="10"/>
                  </a:cubicBezTo>
                  <a:cubicBezTo>
                    <a:pt x="120" y="11"/>
                    <a:pt x="114" y="11"/>
                    <a:pt x="109" y="11"/>
                  </a:cubicBezTo>
                  <a:cubicBezTo>
                    <a:pt x="109" y="12"/>
                    <a:pt x="111" y="11"/>
                    <a:pt x="112" y="11"/>
                  </a:cubicBezTo>
                  <a:cubicBezTo>
                    <a:pt x="105" y="10"/>
                    <a:pt x="98" y="12"/>
                    <a:pt x="92" y="11"/>
                  </a:cubicBezTo>
                  <a:cubicBezTo>
                    <a:pt x="93" y="11"/>
                    <a:pt x="92" y="11"/>
                    <a:pt x="92" y="11"/>
                  </a:cubicBezTo>
                  <a:cubicBezTo>
                    <a:pt x="89" y="11"/>
                    <a:pt x="89" y="11"/>
                    <a:pt x="87" y="11"/>
                  </a:cubicBezTo>
                  <a:cubicBezTo>
                    <a:pt x="87" y="11"/>
                    <a:pt x="84" y="11"/>
                    <a:pt x="82" y="11"/>
                  </a:cubicBezTo>
                  <a:cubicBezTo>
                    <a:pt x="81" y="11"/>
                    <a:pt x="81" y="11"/>
                    <a:pt x="83" y="11"/>
                  </a:cubicBezTo>
                  <a:cubicBezTo>
                    <a:pt x="80" y="11"/>
                    <a:pt x="68" y="12"/>
                    <a:pt x="61" y="11"/>
                  </a:cubicBezTo>
                  <a:cubicBezTo>
                    <a:pt x="61" y="11"/>
                    <a:pt x="56" y="12"/>
                    <a:pt x="54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4" y="11"/>
                    <a:pt x="50" y="12"/>
                    <a:pt x="49" y="11"/>
                  </a:cubicBezTo>
                  <a:cubicBezTo>
                    <a:pt x="46" y="12"/>
                    <a:pt x="63" y="10"/>
                    <a:pt x="58" y="11"/>
                  </a:cubicBezTo>
                  <a:cubicBezTo>
                    <a:pt x="57" y="11"/>
                    <a:pt x="51" y="12"/>
                    <a:pt x="53" y="11"/>
                  </a:cubicBezTo>
                  <a:cubicBezTo>
                    <a:pt x="49" y="11"/>
                    <a:pt x="46" y="12"/>
                    <a:pt x="43" y="11"/>
                  </a:cubicBezTo>
                  <a:cubicBezTo>
                    <a:pt x="44" y="11"/>
                    <a:pt x="46" y="10"/>
                    <a:pt x="43" y="11"/>
                  </a:cubicBezTo>
                  <a:cubicBezTo>
                    <a:pt x="38" y="11"/>
                    <a:pt x="41" y="11"/>
                    <a:pt x="38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2"/>
                    <a:pt x="31" y="11"/>
                    <a:pt x="33" y="12"/>
                  </a:cubicBezTo>
                  <a:cubicBezTo>
                    <a:pt x="32" y="11"/>
                    <a:pt x="26" y="12"/>
                    <a:pt x="26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5" y="10"/>
                    <a:pt x="24" y="11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ubicBezTo>
                    <a:pt x="21" y="12"/>
                    <a:pt x="17" y="11"/>
                    <a:pt x="14" y="12"/>
                  </a:cubicBezTo>
                  <a:cubicBezTo>
                    <a:pt x="13" y="11"/>
                    <a:pt x="6" y="14"/>
                    <a:pt x="10" y="9"/>
                  </a:cubicBezTo>
                  <a:cubicBezTo>
                    <a:pt x="10" y="11"/>
                    <a:pt x="10" y="14"/>
                    <a:pt x="9" y="15"/>
                  </a:cubicBezTo>
                  <a:cubicBezTo>
                    <a:pt x="10" y="18"/>
                    <a:pt x="10" y="21"/>
                    <a:pt x="10" y="25"/>
                  </a:cubicBezTo>
                  <a:cubicBezTo>
                    <a:pt x="10" y="24"/>
                    <a:pt x="10" y="23"/>
                    <a:pt x="9" y="23"/>
                  </a:cubicBezTo>
                  <a:cubicBezTo>
                    <a:pt x="9" y="25"/>
                    <a:pt x="9" y="26"/>
                    <a:pt x="10" y="28"/>
                  </a:cubicBezTo>
                  <a:cubicBezTo>
                    <a:pt x="9" y="27"/>
                    <a:pt x="9" y="33"/>
                    <a:pt x="9" y="35"/>
                  </a:cubicBezTo>
                  <a:cubicBezTo>
                    <a:pt x="9" y="38"/>
                    <a:pt x="9" y="37"/>
                    <a:pt x="10" y="38"/>
                  </a:cubicBezTo>
                  <a:cubicBezTo>
                    <a:pt x="9" y="41"/>
                    <a:pt x="10" y="47"/>
                    <a:pt x="10" y="51"/>
                  </a:cubicBezTo>
                  <a:cubicBezTo>
                    <a:pt x="9" y="49"/>
                    <a:pt x="9" y="46"/>
                    <a:pt x="9" y="49"/>
                  </a:cubicBezTo>
                  <a:cubicBezTo>
                    <a:pt x="8" y="52"/>
                    <a:pt x="10" y="55"/>
                    <a:pt x="9" y="59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4" y="56"/>
                    <a:pt x="9" y="59"/>
                    <a:pt x="7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3" y="58"/>
                    <a:pt x="17" y="59"/>
                    <a:pt x="16" y="58"/>
                  </a:cubicBezTo>
                  <a:cubicBezTo>
                    <a:pt x="24" y="59"/>
                    <a:pt x="35" y="57"/>
                    <a:pt x="40" y="59"/>
                  </a:cubicBezTo>
                  <a:cubicBezTo>
                    <a:pt x="41" y="59"/>
                    <a:pt x="44" y="59"/>
                    <a:pt x="44" y="58"/>
                  </a:cubicBezTo>
                  <a:cubicBezTo>
                    <a:pt x="42" y="58"/>
                    <a:pt x="41" y="59"/>
                    <a:pt x="40" y="58"/>
                  </a:cubicBezTo>
                  <a:cubicBezTo>
                    <a:pt x="41" y="58"/>
                    <a:pt x="41" y="58"/>
                    <a:pt x="42" y="58"/>
                  </a:cubicBezTo>
                  <a:cubicBezTo>
                    <a:pt x="44" y="58"/>
                    <a:pt x="46" y="58"/>
                    <a:pt x="44" y="59"/>
                  </a:cubicBezTo>
                  <a:cubicBezTo>
                    <a:pt x="49" y="60"/>
                    <a:pt x="49" y="58"/>
                    <a:pt x="56" y="58"/>
                  </a:cubicBezTo>
                  <a:cubicBezTo>
                    <a:pt x="56" y="58"/>
                    <a:pt x="56" y="58"/>
                    <a:pt x="59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7" y="58"/>
                    <a:pt x="65" y="59"/>
                    <a:pt x="65" y="59"/>
                  </a:cubicBezTo>
                  <a:cubicBezTo>
                    <a:pt x="67" y="59"/>
                    <a:pt x="70" y="59"/>
                    <a:pt x="71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2" y="59"/>
                    <a:pt x="76" y="59"/>
                    <a:pt x="78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7" y="59"/>
                    <a:pt x="80" y="59"/>
                    <a:pt x="81" y="59"/>
                  </a:cubicBezTo>
                  <a:cubicBezTo>
                    <a:pt x="81" y="59"/>
                    <a:pt x="78" y="59"/>
                    <a:pt x="76" y="58"/>
                  </a:cubicBezTo>
                  <a:cubicBezTo>
                    <a:pt x="78" y="58"/>
                    <a:pt x="79" y="58"/>
                    <a:pt x="81" y="58"/>
                  </a:cubicBezTo>
                  <a:cubicBezTo>
                    <a:pt x="81" y="59"/>
                    <a:pt x="85" y="58"/>
                    <a:pt x="87" y="58"/>
                  </a:cubicBezTo>
                  <a:cubicBezTo>
                    <a:pt x="89" y="59"/>
                    <a:pt x="89" y="58"/>
                    <a:pt x="90" y="58"/>
                  </a:cubicBezTo>
                  <a:cubicBezTo>
                    <a:pt x="90" y="58"/>
                    <a:pt x="94" y="58"/>
                    <a:pt x="92" y="58"/>
                  </a:cubicBezTo>
                  <a:cubicBezTo>
                    <a:pt x="91" y="58"/>
                    <a:pt x="90" y="58"/>
                    <a:pt x="89" y="58"/>
                  </a:cubicBezTo>
                  <a:cubicBezTo>
                    <a:pt x="90" y="59"/>
                    <a:pt x="90" y="59"/>
                    <a:pt x="93" y="59"/>
                  </a:cubicBezTo>
                  <a:cubicBezTo>
                    <a:pt x="96" y="58"/>
                    <a:pt x="93" y="58"/>
                    <a:pt x="97" y="58"/>
                  </a:cubicBezTo>
                  <a:cubicBezTo>
                    <a:pt x="96" y="58"/>
                    <a:pt x="96" y="58"/>
                    <a:pt x="95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101" y="58"/>
                    <a:pt x="105" y="58"/>
                    <a:pt x="106" y="58"/>
                  </a:cubicBezTo>
                  <a:cubicBezTo>
                    <a:pt x="108" y="58"/>
                    <a:pt x="111" y="58"/>
                    <a:pt x="113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5" y="59"/>
                    <a:pt x="118" y="58"/>
                    <a:pt x="120" y="58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8"/>
                    <a:pt x="124" y="58"/>
                    <a:pt x="126" y="58"/>
                  </a:cubicBezTo>
                  <a:cubicBezTo>
                    <a:pt x="129" y="58"/>
                    <a:pt x="127" y="60"/>
                    <a:pt x="130" y="59"/>
                  </a:cubicBezTo>
                  <a:cubicBezTo>
                    <a:pt x="134" y="59"/>
                    <a:pt x="135" y="58"/>
                    <a:pt x="134" y="58"/>
                  </a:cubicBezTo>
                  <a:cubicBezTo>
                    <a:pt x="140" y="58"/>
                    <a:pt x="147" y="57"/>
                    <a:pt x="152" y="58"/>
                  </a:cubicBezTo>
                  <a:cubicBezTo>
                    <a:pt x="153" y="58"/>
                    <a:pt x="153" y="58"/>
                    <a:pt x="154" y="58"/>
                  </a:cubicBezTo>
                  <a:cubicBezTo>
                    <a:pt x="163" y="58"/>
                    <a:pt x="173" y="57"/>
                    <a:pt x="180" y="58"/>
                  </a:cubicBezTo>
                  <a:cubicBezTo>
                    <a:pt x="177" y="58"/>
                    <a:pt x="180" y="59"/>
                    <a:pt x="180" y="59"/>
                  </a:cubicBezTo>
                  <a:cubicBezTo>
                    <a:pt x="182" y="58"/>
                    <a:pt x="182" y="59"/>
                    <a:pt x="183" y="59"/>
                  </a:cubicBezTo>
                  <a:cubicBezTo>
                    <a:pt x="183" y="58"/>
                    <a:pt x="183" y="58"/>
                    <a:pt x="181" y="58"/>
                  </a:cubicBezTo>
                  <a:cubicBezTo>
                    <a:pt x="186" y="57"/>
                    <a:pt x="194" y="57"/>
                    <a:pt x="197" y="58"/>
                  </a:cubicBezTo>
                  <a:cubicBezTo>
                    <a:pt x="195" y="58"/>
                    <a:pt x="196" y="57"/>
                    <a:pt x="197" y="57"/>
                  </a:cubicBezTo>
                  <a:cubicBezTo>
                    <a:pt x="197" y="58"/>
                    <a:pt x="201" y="58"/>
                    <a:pt x="204" y="58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7"/>
                    <a:pt x="210" y="57"/>
                  </a:cubicBezTo>
                  <a:cubicBezTo>
                    <a:pt x="210" y="58"/>
                    <a:pt x="211" y="58"/>
                    <a:pt x="211" y="58"/>
                  </a:cubicBezTo>
                  <a:cubicBezTo>
                    <a:pt x="214" y="58"/>
                    <a:pt x="218" y="57"/>
                    <a:pt x="222" y="57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6" y="58"/>
                    <a:pt x="228" y="57"/>
                    <a:pt x="226" y="57"/>
                  </a:cubicBezTo>
                  <a:cubicBezTo>
                    <a:pt x="231" y="58"/>
                    <a:pt x="235" y="58"/>
                    <a:pt x="236" y="58"/>
                  </a:cubicBezTo>
                  <a:cubicBezTo>
                    <a:pt x="246" y="57"/>
                    <a:pt x="260" y="57"/>
                    <a:pt x="271" y="57"/>
                  </a:cubicBezTo>
                  <a:cubicBezTo>
                    <a:pt x="271" y="57"/>
                    <a:pt x="271" y="57"/>
                    <a:pt x="271" y="57"/>
                  </a:cubicBezTo>
                  <a:cubicBezTo>
                    <a:pt x="274" y="58"/>
                    <a:pt x="272" y="57"/>
                    <a:pt x="275" y="57"/>
                  </a:cubicBezTo>
                  <a:cubicBezTo>
                    <a:pt x="274" y="57"/>
                    <a:pt x="277" y="58"/>
                    <a:pt x="274" y="58"/>
                  </a:cubicBezTo>
                  <a:cubicBezTo>
                    <a:pt x="279" y="58"/>
                    <a:pt x="280" y="57"/>
                    <a:pt x="283" y="57"/>
                  </a:cubicBezTo>
                  <a:cubicBezTo>
                    <a:pt x="283" y="57"/>
                    <a:pt x="281" y="58"/>
                    <a:pt x="281" y="57"/>
                  </a:cubicBezTo>
                  <a:cubicBezTo>
                    <a:pt x="282" y="57"/>
                    <a:pt x="287" y="57"/>
                    <a:pt x="288" y="57"/>
                  </a:cubicBezTo>
                  <a:cubicBezTo>
                    <a:pt x="289" y="57"/>
                    <a:pt x="288" y="57"/>
                    <a:pt x="287" y="58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3" y="58"/>
                    <a:pt x="283" y="59"/>
                    <a:pt x="286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91" y="60"/>
                    <a:pt x="282" y="61"/>
                    <a:pt x="288" y="61"/>
                  </a:cubicBezTo>
                  <a:cubicBezTo>
                    <a:pt x="291" y="60"/>
                    <a:pt x="293" y="59"/>
                    <a:pt x="291" y="59"/>
                  </a:cubicBezTo>
                  <a:cubicBezTo>
                    <a:pt x="296" y="59"/>
                    <a:pt x="293" y="57"/>
                    <a:pt x="299" y="58"/>
                  </a:cubicBezTo>
                  <a:cubicBezTo>
                    <a:pt x="301" y="58"/>
                    <a:pt x="294" y="58"/>
                    <a:pt x="295" y="58"/>
                  </a:cubicBezTo>
                  <a:cubicBezTo>
                    <a:pt x="298" y="59"/>
                    <a:pt x="301" y="58"/>
                    <a:pt x="304" y="58"/>
                  </a:cubicBezTo>
                  <a:cubicBezTo>
                    <a:pt x="301" y="58"/>
                    <a:pt x="303" y="57"/>
                    <a:pt x="305" y="57"/>
                  </a:cubicBezTo>
                  <a:cubicBezTo>
                    <a:pt x="308" y="57"/>
                    <a:pt x="303" y="58"/>
                    <a:pt x="307" y="58"/>
                  </a:cubicBezTo>
                  <a:cubicBezTo>
                    <a:pt x="308" y="57"/>
                    <a:pt x="312" y="57"/>
                    <a:pt x="308" y="57"/>
                  </a:cubicBezTo>
                  <a:cubicBezTo>
                    <a:pt x="310" y="56"/>
                    <a:pt x="313" y="57"/>
                    <a:pt x="315" y="56"/>
                  </a:cubicBezTo>
                  <a:cubicBezTo>
                    <a:pt x="316" y="57"/>
                    <a:pt x="311" y="58"/>
                    <a:pt x="315" y="58"/>
                  </a:cubicBezTo>
                  <a:cubicBezTo>
                    <a:pt x="315" y="57"/>
                    <a:pt x="321" y="57"/>
                    <a:pt x="319" y="56"/>
                  </a:cubicBezTo>
                  <a:cubicBezTo>
                    <a:pt x="321" y="57"/>
                    <a:pt x="321" y="57"/>
                    <a:pt x="319" y="57"/>
                  </a:cubicBezTo>
                  <a:cubicBezTo>
                    <a:pt x="322" y="58"/>
                    <a:pt x="326" y="56"/>
                    <a:pt x="327" y="57"/>
                  </a:cubicBezTo>
                  <a:cubicBezTo>
                    <a:pt x="327" y="57"/>
                    <a:pt x="327" y="57"/>
                    <a:pt x="327" y="57"/>
                  </a:cubicBezTo>
                  <a:cubicBezTo>
                    <a:pt x="328" y="57"/>
                    <a:pt x="329" y="57"/>
                    <a:pt x="331" y="58"/>
                  </a:cubicBezTo>
                  <a:cubicBezTo>
                    <a:pt x="333" y="58"/>
                    <a:pt x="338" y="57"/>
                    <a:pt x="338" y="58"/>
                  </a:cubicBezTo>
                  <a:cubicBezTo>
                    <a:pt x="339" y="58"/>
                    <a:pt x="344" y="58"/>
                    <a:pt x="342" y="57"/>
                  </a:cubicBezTo>
                  <a:cubicBezTo>
                    <a:pt x="339" y="57"/>
                    <a:pt x="338" y="57"/>
                    <a:pt x="336" y="57"/>
                  </a:cubicBezTo>
                  <a:cubicBezTo>
                    <a:pt x="339" y="57"/>
                    <a:pt x="341" y="56"/>
                    <a:pt x="343" y="56"/>
                  </a:cubicBezTo>
                  <a:cubicBezTo>
                    <a:pt x="343" y="57"/>
                    <a:pt x="343" y="57"/>
                    <a:pt x="343" y="57"/>
                  </a:cubicBezTo>
                  <a:cubicBezTo>
                    <a:pt x="344" y="56"/>
                    <a:pt x="347" y="56"/>
                    <a:pt x="348" y="56"/>
                  </a:cubicBezTo>
                  <a:cubicBezTo>
                    <a:pt x="347" y="56"/>
                    <a:pt x="347" y="57"/>
                    <a:pt x="348" y="57"/>
                  </a:cubicBezTo>
                  <a:cubicBezTo>
                    <a:pt x="349" y="56"/>
                    <a:pt x="349" y="56"/>
                    <a:pt x="349" y="56"/>
                  </a:cubicBezTo>
                  <a:cubicBezTo>
                    <a:pt x="354" y="56"/>
                    <a:pt x="350" y="57"/>
                    <a:pt x="355" y="57"/>
                  </a:cubicBezTo>
                  <a:cubicBezTo>
                    <a:pt x="351" y="57"/>
                    <a:pt x="351" y="57"/>
                    <a:pt x="351" y="57"/>
                  </a:cubicBezTo>
                  <a:cubicBezTo>
                    <a:pt x="352" y="57"/>
                    <a:pt x="354" y="58"/>
                    <a:pt x="356" y="58"/>
                  </a:cubicBezTo>
                  <a:cubicBezTo>
                    <a:pt x="357" y="57"/>
                    <a:pt x="358" y="56"/>
                    <a:pt x="359" y="56"/>
                  </a:cubicBezTo>
                  <a:cubicBezTo>
                    <a:pt x="361" y="56"/>
                    <a:pt x="360" y="57"/>
                    <a:pt x="363" y="56"/>
                  </a:cubicBezTo>
                  <a:cubicBezTo>
                    <a:pt x="359" y="57"/>
                    <a:pt x="359" y="57"/>
                    <a:pt x="359" y="57"/>
                  </a:cubicBezTo>
                  <a:cubicBezTo>
                    <a:pt x="359" y="57"/>
                    <a:pt x="362" y="58"/>
                    <a:pt x="365" y="58"/>
                  </a:cubicBezTo>
                  <a:cubicBezTo>
                    <a:pt x="367" y="57"/>
                    <a:pt x="370" y="57"/>
                    <a:pt x="367" y="56"/>
                  </a:cubicBezTo>
                  <a:cubicBezTo>
                    <a:pt x="369" y="56"/>
                    <a:pt x="371" y="57"/>
                    <a:pt x="370" y="57"/>
                  </a:cubicBezTo>
                  <a:cubicBezTo>
                    <a:pt x="373" y="57"/>
                    <a:pt x="369" y="56"/>
                    <a:pt x="372" y="56"/>
                  </a:cubicBezTo>
                  <a:cubicBezTo>
                    <a:pt x="374" y="57"/>
                    <a:pt x="378" y="57"/>
                    <a:pt x="380" y="57"/>
                  </a:cubicBezTo>
                  <a:cubicBezTo>
                    <a:pt x="377" y="58"/>
                    <a:pt x="377" y="58"/>
                    <a:pt x="377" y="58"/>
                  </a:cubicBezTo>
                  <a:cubicBezTo>
                    <a:pt x="379" y="58"/>
                    <a:pt x="379" y="58"/>
                    <a:pt x="379" y="58"/>
                  </a:cubicBezTo>
                  <a:cubicBezTo>
                    <a:pt x="376" y="59"/>
                    <a:pt x="381" y="59"/>
                    <a:pt x="379" y="60"/>
                  </a:cubicBezTo>
                  <a:cubicBezTo>
                    <a:pt x="381" y="60"/>
                    <a:pt x="383" y="59"/>
                    <a:pt x="384" y="59"/>
                  </a:cubicBezTo>
                  <a:cubicBezTo>
                    <a:pt x="380" y="58"/>
                    <a:pt x="389" y="58"/>
                    <a:pt x="388" y="57"/>
                  </a:cubicBezTo>
                  <a:cubicBezTo>
                    <a:pt x="394" y="56"/>
                    <a:pt x="392" y="59"/>
                    <a:pt x="398" y="58"/>
                  </a:cubicBezTo>
                  <a:cubicBezTo>
                    <a:pt x="397" y="57"/>
                    <a:pt x="400" y="56"/>
                    <a:pt x="396" y="57"/>
                  </a:cubicBezTo>
                  <a:cubicBezTo>
                    <a:pt x="400" y="57"/>
                    <a:pt x="399" y="56"/>
                    <a:pt x="404" y="56"/>
                  </a:cubicBezTo>
                  <a:cubicBezTo>
                    <a:pt x="400" y="57"/>
                    <a:pt x="407" y="57"/>
                    <a:pt x="402" y="58"/>
                  </a:cubicBezTo>
                  <a:cubicBezTo>
                    <a:pt x="403" y="58"/>
                    <a:pt x="400" y="58"/>
                    <a:pt x="399" y="58"/>
                  </a:cubicBezTo>
                  <a:cubicBezTo>
                    <a:pt x="400" y="58"/>
                    <a:pt x="398" y="59"/>
                    <a:pt x="402" y="59"/>
                  </a:cubicBezTo>
                  <a:cubicBezTo>
                    <a:pt x="405" y="59"/>
                    <a:pt x="408" y="59"/>
                    <a:pt x="408" y="58"/>
                  </a:cubicBezTo>
                  <a:cubicBezTo>
                    <a:pt x="408" y="57"/>
                    <a:pt x="404" y="58"/>
                    <a:pt x="406" y="58"/>
                  </a:cubicBezTo>
                  <a:cubicBezTo>
                    <a:pt x="410" y="57"/>
                    <a:pt x="411" y="58"/>
                    <a:pt x="413" y="57"/>
                  </a:cubicBezTo>
                  <a:cubicBezTo>
                    <a:pt x="410" y="57"/>
                    <a:pt x="409" y="57"/>
                    <a:pt x="409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8" y="57"/>
                    <a:pt x="414" y="56"/>
                    <a:pt x="419" y="56"/>
                  </a:cubicBezTo>
                  <a:cubicBezTo>
                    <a:pt x="422" y="57"/>
                    <a:pt x="422" y="57"/>
                    <a:pt x="422" y="57"/>
                  </a:cubicBezTo>
                  <a:cubicBezTo>
                    <a:pt x="421" y="57"/>
                    <a:pt x="414" y="56"/>
                    <a:pt x="415" y="57"/>
                  </a:cubicBezTo>
                  <a:cubicBezTo>
                    <a:pt x="419" y="57"/>
                    <a:pt x="420" y="57"/>
                    <a:pt x="423" y="57"/>
                  </a:cubicBezTo>
                  <a:cubicBezTo>
                    <a:pt x="421" y="57"/>
                    <a:pt x="421" y="57"/>
                    <a:pt x="421" y="57"/>
                  </a:cubicBezTo>
                  <a:cubicBezTo>
                    <a:pt x="422" y="57"/>
                    <a:pt x="423" y="59"/>
                    <a:pt x="428" y="58"/>
                  </a:cubicBezTo>
                  <a:cubicBezTo>
                    <a:pt x="431" y="58"/>
                    <a:pt x="429" y="58"/>
                    <a:pt x="429" y="57"/>
                  </a:cubicBezTo>
                  <a:cubicBezTo>
                    <a:pt x="435" y="57"/>
                    <a:pt x="436" y="57"/>
                    <a:pt x="440" y="57"/>
                  </a:cubicBezTo>
                  <a:cubicBezTo>
                    <a:pt x="439" y="57"/>
                    <a:pt x="447" y="57"/>
                    <a:pt x="443" y="57"/>
                  </a:cubicBezTo>
                  <a:cubicBezTo>
                    <a:pt x="441" y="57"/>
                    <a:pt x="432" y="57"/>
                    <a:pt x="430" y="58"/>
                  </a:cubicBezTo>
                  <a:cubicBezTo>
                    <a:pt x="432" y="59"/>
                    <a:pt x="426" y="58"/>
                    <a:pt x="425" y="59"/>
                  </a:cubicBezTo>
                  <a:cubicBezTo>
                    <a:pt x="429" y="59"/>
                    <a:pt x="429" y="60"/>
                    <a:pt x="430" y="60"/>
                  </a:cubicBezTo>
                  <a:cubicBezTo>
                    <a:pt x="431" y="60"/>
                    <a:pt x="432" y="60"/>
                    <a:pt x="433" y="60"/>
                  </a:cubicBezTo>
                  <a:cubicBezTo>
                    <a:pt x="434" y="59"/>
                    <a:pt x="432" y="59"/>
                    <a:pt x="432" y="59"/>
                  </a:cubicBezTo>
                  <a:cubicBezTo>
                    <a:pt x="437" y="59"/>
                    <a:pt x="442" y="59"/>
                    <a:pt x="445" y="58"/>
                  </a:cubicBezTo>
                  <a:cubicBezTo>
                    <a:pt x="446" y="58"/>
                    <a:pt x="446" y="59"/>
                    <a:pt x="444" y="59"/>
                  </a:cubicBezTo>
                  <a:cubicBezTo>
                    <a:pt x="450" y="59"/>
                    <a:pt x="457" y="59"/>
                    <a:pt x="462" y="59"/>
                  </a:cubicBezTo>
                  <a:cubicBezTo>
                    <a:pt x="459" y="58"/>
                    <a:pt x="469" y="59"/>
                    <a:pt x="466" y="58"/>
                  </a:cubicBezTo>
                  <a:cubicBezTo>
                    <a:pt x="463" y="58"/>
                    <a:pt x="460" y="57"/>
                    <a:pt x="462" y="57"/>
                  </a:cubicBezTo>
                  <a:cubicBezTo>
                    <a:pt x="464" y="57"/>
                    <a:pt x="462" y="57"/>
                    <a:pt x="463" y="57"/>
                  </a:cubicBezTo>
                  <a:cubicBezTo>
                    <a:pt x="465" y="57"/>
                    <a:pt x="467" y="58"/>
                    <a:pt x="469" y="57"/>
                  </a:cubicBezTo>
                  <a:cubicBezTo>
                    <a:pt x="464" y="58"/>
                    <a:pt x="468" y="58"/>
                    <a:pt x="467" y="59"/>
                  </a:cubicBezTo>
                  <a:cubicBezTo>
                    <a:pt x="471" y="59"/>
                    <a:pt x="467" y="60"/>
                    <a:pt x="471" y="60"/>
                  </a:cubicBezTo>
                  <a:cubicBezTo>
                    <a:pt x="475" y="59"/>
                    <a:pt x="480" y="59"/>
                    <a:pt x="484" y="59"/>
                  </a:cubicBezTo>
                  <a:cubicBezTo>
                    <a:pt x="490" y="60"/>
                    <a:pt x="499" y="59"/>
                    <a:pt x="504" y="59"/>
                  </a:cubicBezTo>
                  <a:cubicBezTo>
                    <a:pt x="506" y="59"/>
                    <a:pt x="504" y="60"/>
                    <a:pt x="507" y="60"/>
                  </a:cubicBezTo>
                  <a:cubicBezTo>
                    <a:pt x="511" y="60"/>
                    <a:pt x="505" y="59"/>
                    <a:pt x="510" y="60"/>
                  </a:cubicBezTo>
                  <a:cubicBezTo>
                    <a:pt x="509" y="60"/>
                    <a:pt x="509" y="60"/>
                    <a:pt x="509" y="60"/>
                  </a:cubicBezTo>
                  <a:cubicBezTo>
                    <a:pt x="511" y="60"/>
                    <a:pt x="518" y="60"/>
                    <a:pt x="520" y="59"/>
                  </a:cubicBezTo>
                  <a:cubicBezTo>
                    <a:pt x="518" y="60"/>
                    <a:pt x="518" y="60"/>
                    <a:pt x="518" y="60"/>
                  </a:cubicBezTo>
                  <a:cubicBezTo>
                    <a:pt x="519" y="60"/>
                    <a:pt x="520" y="60"/>
                    <a:pt x="521" y="60"/>
                  </a:cubicBezTo>
                  <a:cubicBezTo>
                    <a:pt x="521" y="60"/>
                    <a:pt x="522" y="60"/>
                    <a:pt x="520" y="61"/>
                  </a:cubicBezTo>
                  <a:cubicBezTo>
                    <a:pt x="523" y="61"/>
                    <a:pt x="527" y="61"/>
                    <a:pt x="530" y="61"/>
                  </a:cubicBezTo>
                  <a:cubicBezTo>
                    <a:pt x="528" y="60"/>
                    <a:pt x="528" y="60"/>
                    <a:pt x="528" y="60"/>
                  </a:cubicBezTo>
                  <a:cubicBezTo>
                    <a:pt x="534" y="60"/>
                    <a:pt x="537" y="60"/>
                    <a:pt x="543" y="60"/>
                  </a:cubicBezTo>
                  <a:cubicBezTo>
                    <a:pt x="543" y="60"/>
                    <a:pt x="543" y="60"/>
                    <a:pt x="543" y="60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5" y="61"/>
                    <a:pt x="548" y="61"/>
                    <a:pt x="550" y="61"/>
                  </a:cubicBezTo>
                  <a:cubicBezTo>
                    <a:pt x="541" y="62"/>
                    <a:pt x="541" y="62"/>
                    <a:pt x="541" y="62"/>
                  </a:cubicBezTo>
                  <a:cubicBezTo>
                    <a:pt x="539" y="62"/>
                    <a:pt x="544" y="61"/>
                    <a:pt x="542" y="61"/>
                  </a:cubicBezTo>
                  <a:cubicBezTo>
                    <a:pt x="541" y="60"/>
                    <a:pt x="536" y="60"/>
                    <a:pt x="535" y="61"/>
                  </a:cubicBezTo>
                  <a:cubicBezTo>
                    <a:pt x="537" y="61"/>
                    <a:pt x="537" y="61"/>
                    <a:pt x="539" y="61"/>
                  </a:cubicBezTo>
                  <a:cubicBezTo>
                    <a:pt x="540" y="61"/>
                    <a:pt x="537" y="61"/>
                    <a:pt x="535" y="62"/>
                  </a:cubicBezTo>
                  <a:cubicBezTo>
                    <a:pt x="536" y="62"/>
                    <a:pt x="538" y="62"/>
                    <a:pt x="538" y="62"/>
                  </a:cubicBezTo>
                  <a:cubicBezTo>
                    <a:pt x="536" y="62"/>
                    <a:pt x="534" y="62"/>
                    <a:pt x="530" y="62"/>
                  </a:cubicBezTo>
                  <a:cubicBezTo>
                    <a:pt x="533" y="62"/>
                    <a:pt x="529" y="62"/>
                    <a:pt x="530" y="62"/>
                  </a:cubicBezTo>
                  <a:cubicBezTo>
                    <a:pt x="530" y="62"/>
                    <a:pt x="527" y="62"/>
                    <a:pt x="523" y="62"/>
                  </a:cubicBezTo>
                  <a:cubicBezTo>
                    <a:pt x="520" y="62"/>
                    <a:pt x="515" y="63"/>
                    <a:pt x="510" y="63"/>
                  </a:cubicBezTo>
                  <a:cubicBezTo>
                    <a:pt x="512" y="62"/>
                    <a:pt x="514" y="61"/>
                    <a:pt x="517" y="61"/>
                  </a:cubicBezTo>
                  <a:cubicBezTo>
                    <a:pt x="514" y="61"/>
                    <a:pt x="514" y="61"/>
                    <a:pt x="511" y="61"/>
                  </a:cubicBezTo>
                  <a:cubicBezTo>
                    <a:pt x="510" y="61"/>
                    <a:pt x="509" y="62"/>
                    <a:pt x="505" y="62"/>
                  </a:cubicBezTo>
                  <a:cubicBezTo>
                    <a:pt x="504" y="62"/>
                    <a:pt x="504" y="62"/>
                    <a:pt x="504" y="62"/>
                  </a:cubicBezTo>
                  <a:cubicBezTo>
                    <a:pt x="501" y="62"/>
                    <a:pt x="501" y="63"/>
                    <a:pt x="496" y="63"/>
                  </a:cubicBezTo>
                  <a:cubicBezTo>
                    <a:pt x="489" y="62"/>
                    <a:pt x="481" y="62"/>
                    <a:pt x="475" y="62"/>
                  </a:cubicBezTo>
                  <a:cubicBezTo>
                    <a:pt x="475" y="62"/>
                    <a:pt x="475" y="62"/>
                    <a:pt x="475" y="62"/>
                  </a:cubicBezTo>
                  <a:cubicBezTo>
                    <a:pt x="471" y="63"/>
                    <a:pt x="464" y="62"/>
                    <a:pt x="459" y="63"/>
                  </a:cubicBezTo>
                  <a:cubicBezTo>
                    <a:pt x="452" y="62"/>
                    <a:pt x="443" y="63"/>
                    <a:pt x="439" y="62"/>
                  </a:cubicBezTo>
                  <a:cubicBezTo>
                    <a:pt x="426" y="63"/>
                    <a:pt x="414" y="63"/>
                    <a:pt x="401" y="63"/>
                  </a:cubicBezTo>
                  <a:cubicBezTo>
                    <a:pt x="403" y="62"/>
                    <a:pt x="403" y="62"/>
                    <a:pt x="403" y="62"/>
                  </a:cubicBezTo>
                  <a:cubicBezTo>
                    <a:pt x="400" y="63"/>
                    <a:pt x="401" y="62"/>
                    <a:pt x="399" y="62"/>
                  </a:cubicBezTo>
                  <a:cubicBezTo>
                    <a:pt x="402" y="62"/>
                    <a:pt x="395" y="63"/>
                    <a:pt x="394" y="63"/>
                  </a:cubicBezTo>
                  <a:cubicBezTo>
                    <a:pt x="388" y="63"/>
                    <a:pt x="380" y="63"/>
                    <a:pt x="374" y="64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69" y="64"/>
                    <a:pt x="362" y="63"/>
                    <a:pt x="355" y="63"/>
                  </a:cubicBezTo>
                  <a:cubicBezTo>
                    <a:pt x="355" y="63"/>
                    <a:pt x="353" y="62"/>
                    <a:pt x="351" y="62"/>
                  </a:cubicBezTo>
                  <a:cubicBezTo>
                    <a:pt x="348" y="63"/>
                    <a:pt x="346" y="63"/>
                    <a:pt x="340" y="64"/>
                  </a:cubicBezTo>
                  <a:cubicBezTo>
                    <a:pt x="336" y="64"/>
                    <a:pt x="330" y="64"/>
                    <a:pt x="326" y="63"/>
                  </a:cubicBezTo>
                  <a:cubicBezTo>
                    <a:pt x="311" y="64"/>
                    <a:pt x="296" y="64"/>
                    <a:pt x="280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64" y="65"/>
                    <a:pt x="246" y="64"/>
                    <a:pt x="233" y="64"/>
                  </a:cubicBezTo>
                  <a:cubicBezTo>
                    <a:pt x="234" y="63"/>
                    <a:pt x="234" y="63"/>
                    <a:pt x="234" y="63"/>
                  </a:cubicBezTo>
                  <a:cubicBezTo>
                    <a:pt x="230" y="63"/>
                    <a:pt x="225" y="64"/>
                    <a:pt x="226" y="64"/>
                  </a:cubicBezTo>
                  <a:cubicBezTo>
                    <a:pt x="222" y="64"/>
                    <a:pt x="216" y="65"/>
                    <a:pt x="213" y="64"/>
                  </a:cubicBezTo>
                  <a:cubicBezTo>
                    <a:pt x="209" y="64"/>
                    <a:pt x="208" y="65"/>
                    <a:pt x="205" y="65"/>
                  </a:cubicBezTo>
                  <a:cubicBezTo>
                    <a:pt x="197" y="64"/>
                    <a:pt x="193" y="64"/>
                    <a:pt x="186" y="65"/>
                  </a:cubicBezTo>
                  <a:cubicBezTo>
                    <a:pt x="188" y="65"/>
                    <a:pt x="188" y="65"/>
                    <a:pt x="188" y="65"/>
                  </a:cubicBezTo>
                  <a:cubicBezTo>
                    <a:pt x="188" y="64"/>
                    <a:pt x="189" y="64"/>
                    <a:pt x="187" y="64"/>
                  </a:cubicBezTo>
                  <a:cubicBezTo>
                    <a:pt x="184" y="64"/>
                    <a:pt x="176" y="64"/>
                    <a:pt x="179" y="65"/>
                  </a:cubicBezTo>
                  <a:cubicBezTo>
                    <a:pt x="171" y="64"/>
                    <a:pt x="159" y="65"/>
                    <a:pt x="151" y="64"/>
                  </a:cubicBezTo>
                  <a:cubicBezTo>
                    <a:pt x="152" y="65"/>
                    <a:pt x="150" y="65"/>
                    <a:pt x="149" y="65"/>
                  </a:cubicBezTo>
                  <a:cubicBezTo>
                    <a:pt x="142" y="65"/>
                    <a:pt x="134" y="64"/>
                    <a:pt x="128" y="65"/>
                  </a:cubicBezTo>
                  <a:cubicBezTo>
                    <a:pt x="127" y="65"/>
                    <a:pt x="130" y="64"/>
                    <a:pt x="127" y="64"/>
                  </a:cubicBezTo>
                  <a:cubicBezTo>
                    <a:pt x="126" y="65"/>
                    <a:pt x="127" y="65"/>
                    <a:pt x="125" y="65"/>
                  </a:cubicBezTo>
                  <a:cubicBezTo>
                    <a:pt x="113" y="66"/>
                    <a:pt x="101" y="64"/>
                    <a:pt x="91" y="65"/>
                  </a:cubicBezTo>
                  <a:cubicBezTo>
                    <a:pt x="71" y="65"/>
                    <a:pt x="52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27" y="66"/>
                    <a:pt x="19" y="64"/>
                    <a:pt x="14" y="65"/>
                  </a:cubicBezTo>
                  <a:cubicBezTo>
                    <a:pt x="13" y="65"/>
                    <a:pt x="9" y="65"/>
                    <a:pt x="10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5" y="63"/>
                    <a:pt x="11" y="69"/>
                    <a:pt x="3" y="61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0"/>
                    <a:pt x="3" y="46"/>
                    <a:pt x="3" y="43"/>
                  </a:cubicBezTo>
                  <a:cubicBezTo>
                    <a:pt x="3" y="44"/>
                    <a:pt x="3" y="44"/>
                    <a:pt x="3" y="45"/>
                  </a:cubicBezTo>
                  <a:cubicBezTo>
                    <a:pt x="4" y="38"/>
                    <a:pt x="3" y="31"/>
                    <a:pt x="3" y="24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4" y="23"/>
                    <a:pt x="3" y="19"/>
                    <a:pt x="4" y="18"/>
                  </a:cubicBezTo>
                  <a:cubicBezTo>
                    <a:pt x="4" y="16"/>
                    <a:pt x="3" y="17"/>
                    <a:pt x="4" y="1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9"/>
                    <a:pt x="0" y="12"/>
                    <a:pt x="8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62" y="6"/>
                    <a:pt x="50" y="7"/>
                    <a:pt x="60" y="6"/>
                  </a:cubicBezTo>
                  <a:cubicBezTo>
                    <a:pt x="61" y="6"/>
                    <a:pt x="60" y="5"/>
                    <a:pt x="61" y="6"/>
                  </a:cubicBezTo>
                  <a:cubicBezTo>
                    <a:pt x="64" y="5"/>
                    <a:pt x="66" y="7"/>
                    <a:pt x="69" y="6"/>
                  </a:cubicBezTo>
                  <a:cubicBezTo>
                    <a:pt x="68" y="6"/>
                    <a:pt x="71" y="6"/>
                    <a:pt x="71" y="6"/>
                  </a:cubicBezTo>
                  <a:cubicBezTo>
                    <a:pt x="78" y="6"/>
                    <a:pt x="80" y="7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92" y="5"/>
                    <a:pt x="100" y="6"/>
                    <a:pt x="106" y="5"/>
                  </a:cubicBezTo>
                  <a:cubicBezTo>
                    <a:pt x="144" y="5"/>
                    <a:pt x="181" y="4"/>
                    <a:pt x="218" y="4"/>
                  </a:cubicBezTo>
                  <a:cubicBezTo>
                    <a:pt x="255" y="4"/>
                    <a:pt x="291" y="3"/>
                    <a:pt x="329" y="4"/>
                  </a:cubicBezTo>
                  <a:cubicBezTo>
                    <a:pt x="338" y="5"/>
                    <a:pt x="338" y="5"/>
                    <a:pt x="348" y="5"/>
                  </a:cubicBezTo>
                  <a:cubicBezTo>
                    <a:pt x="347" y="5"/>
                    <a:pt x="347" y="5"/>
                    <a:pt x="347" y="5"/>
                  </a:cubicBezTo>
                  <a:cubicBezTo>
                    <a:pt x="348" y="4"/>
                    <a:pt x="354" y="5"/>
                    <a:pt x="355" y="4"/>
                  </a:cubicBezTo>
                  <a:cubicBezTo>
                    <a:pt x="369" y="4"/>
                    <a:pt x="382" y="4"/>
                    <a:pt x="396" y="4"/>
                  </a:cubicBezTo>
                  <a:cubicBezTo>
                    <a:pt x="394" y="4"/>
                    <a:pt x="393" y="5"/>
                    <a:pt x="395" y="5"/>
                  </a:cubicBezTo>
                  <a:cubicBezTo>
                    <a:pt x="398" y="4"/>
                    <a:pt x="398" y="4"/>
                    <a:pt x="398" y="4"/>
                  </a:cubicBezTo>
                  <a:cubicBezTo>
                    <a:pt x="399" y="5"/>
                    <a:pt x="399" y="5"/>
                    <a:pt x="399" y="5"/>
                  </a:cubicBezTo>
                  <a:cubicBezTo>
                    <a:pt x="400" y="4"/>
                    <a:pt x="402" y="4"/>
                    <a:pt x="400" y="4"/>
                  </a:cubicBezTo>
                  <a:cubicBezTo>
                    <a:pt x="436" y="3"/>
                    <a:pt x="471" y="5"/>
                    <a:pt x="506" y="4"/>
                  </a:cubicBezTo>
                  <a:cubicBezTo>
                    <a:pt x="515" y="5"/>
                    <a:pt x="527" y="4"/>
                    <a:pt x="536" y="4"/>
                  </a:cubicBezTo>
                  <a:cubicBezTo>
                    <a:pt x="555" y="5"/>
                    <a:pt x="555" y="5"/>
                    <a:pt x="555" y="5"/>
                  </a:cubicBezTo>
                  <a:cubicBezTo>
                    <a:pt x="565" y="5"/>
                    <a:pt x="565" y="5"/>
                    <a:pt x="565" y="5"/>
                  </a:cubicBezTo>
                  <a:cubicBezTo>
                    <a:pt x="567" y="7"/>
                    <a:pt x="564" y="1"/>
                    <a:pt x="570" y="9"/>
                  </a:cubicBezTo>
                  <a:cubicBezTo>
                    <a:pt x="570" y="12"/>
                    <a:pt x="570" y="12"/>
                    <a:pt x="570" y="12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70" y="29"/>
                    <a:pt x="570" y="42"/>
                    <a:pt x="570" y="56"/>
                  </a:cubicBezTo>
                  <a:cubicBezTo>
                    <a:pt x="570" y="56"/>
                    <a:pt x="568" y="52"/>
                    <a:pt x="568" y="41"/>
                  </a:cubicBez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96699" y="2824490"/>
              <a:ext cx="472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Affect evaluation </a:t>
              </a:r>
              <a:r>
                <a:rPr 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</a:t>
              </a:r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ractice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227501" y="3204055"/>
            <a:ext cx="6460398" cy="893697"/>
            <a:chOff x="854802" y="3297303"/>
            <a:chExt cx="7222398" cy="893697"/>
          </a:xfrm>
        </p:grpSpPr>
        <p:sp>
          <p:nvSpPr>
            <p:cNvPr id="12" name="Freeform 25"/>
            <p:cNvSpPr>
              <a:spLocks/>
            </p:cNvSpPr>
            <p:nvPr/>
          </p:nvSpPr>
          <p:spPr bwMode="auto">
            <a:xfrm>
              <a:off x="854802" y="3297303"/>
              <a:ext cx="7222398" cy="893697"/>
            </a:xfrm>
            <a:custGeom>
              <a:avLst/>
              <a:gdLst/>
              <a:ahLst/>
              <a:cxnLst>
                <a:cxn ang="0">
                  <a:pos x="478" y="8"/>
                </a:cxn>
                <a:cxn ang="0">
                  <a:pos x="443" y="8"/>
                </a:cxn>
                <a:cxn ang="0">
                  <a:pos x="371" y="10"/>
                </a:cxn>
                <a:cxn ang="0">
                  <a:pos x="346" y="10"/>
                </a:cxn>
                <a:cxn ang="0">
                  <a:pos x="268" y="9"/>
                </a:cxn>
                <a:cxn ang="0">
                  <a:pos x="243" y="9"/>
                </a:cxn>
                <a:cxn ang="0">
                  <a:pos x="200" y="10"/>
                </a:cxn>
                <a:cxn ang="0">
                  <a:pos x="163" y="10"/>
                </a:cxn>
                <a:cxn ang="0">
                  <a:pos x="142" y="9"/>
                </a:cxn>
                <a:cxn ang="0">
                  <a:pos x="124" y="10"/>
                </a:cxn>
                <a:cxn ang="0">
                  <a:pos x="82" y="11"/>
                </a:cxn>
                <a:cxn ang="0">
                  <a:pos x="58" y="11"/>
                </a:cxn>
                <a:cxn ang="0">
                  <a:pos x="33" y="12"/>
                </a:cxn>
                <a:cxn ang="0">
                  <a:pos x="10" y="9"/>
                </a:cxn>
                <a:cxn ang="0">
                  <a:pos x="10" y="38"/>
                </a:cxn>
                <a:cxn ang="0">
                  <a:pos x="10" y="61"/>
                </a:cxn>
                <a:cxn ang="0">
                  <a:pos x="44" y="58"/>
                </a:cxn>
                <a:cxn ang="0">
                  <a:pos x="62" y="58"/>
                </a:cxn>
                <a:cxn ang="0">
                  <a:pos x="81" y="59"/>
                </a:cxn>
                <a:cxn ang="0">
                  <a:pos x="89" y="58"/>
                </a:cxn>
                <a:cxn ang="0">
                  <a:pos x="99" y="59"/>
                </a:cxn>
                <a:cxn ang="0">
                  <a:pos x="126" y="58"/>
                </a:cxn>
                <a:cxn ang="0">
                  <a:pos x="180" y="59"/>
                </a:cxn>
                <a:cxn ang="0">
                  <a:pos x="204" y="57"/>
                </a:cxn>
                <a:cxn ang="0">
                  <a:pos x="226" y="57"/>
                </a:cxn>
                <a:cxn ang="0">
                  <a:pos x="283" y="57"/>
                </a:cxn>
                <a:cxn ang="0">
                  <a:pos x="288" y="60"/>
                </a:cxn>
                <a:cxn ang="0">
                  <a:pos x="305" y="57"/>
                </a:cxn>
                <a:cxn ang="0">
                  <a:pos x="319" y="57"/>
                </a:cxn>
                <a:cxn ang="0">
                  <a:pos x="336" y="57"/>
                </a:cxn>
                <a:cxn ang="0">
                  <a:pos x="355" y="57"/>
                </a:cxn>
                <a:cxn ang="0">
                  <a:pos x="365" y="58"/>
                </a:cxn>
                <a:cxn ang="0">
                  <a:pos x="379" y="58"/>
                </a:cxn>
                <a:cxn ang="0">
                  <a:pos x="404" y="56"/>
                </a:cxn>
                <a:cxn ang="0">
                  <a:pos x="413" y="57"/>
                </a:cxn>
                <a:cxn ang="0">
                  <a:pos x="415" y="57"/>
                </a:cxn>
                <a:cxn ang="0">
                  <a:pos x="443" y="57"/>
                </a:cxn>
                <a:cxn ang="0">
                  <a:pos x="445" y="58"/>
                </a:cxn>
                <a:cxn ang="0">
                  <a:pos x="469" y="57"/>
                </a:cxn>
                <a:cxn ang="0">
                  <a:pos x="510" y="60"/>
                </a:cxn>
                <a:cxn ang="0">
                  <a:pos x="530" y="61"/>
                </a:cxn>
                <a:cxn ang="0">
                  <a:pos x="541" y="62"/>
                </a:cxn>
                <a:cxn ang="0">
                  <a:pos x="530" y="62"/>
                </a:cxn>
                <a:cxn ang="0">
                  <a:pos x="505" y="62"/>
                </a:cxn>
                <a:cxn ang="0">
                  <a:pos x="439" y="62"/>
                </a:cxn>
                <a:cxn ang="0">
                  <a:pos x="374" y="63"/>
                </a:cxn>
                <a:cxn ang="0">
                  <a:pos x="279" y="64"/>
                </a:cxn>
                <a:cxn ang="0">
                  <a:pos x="186" y="65"/>
                </a:cxn>
                <a:cxn ang="0">
                  <a:pos x="128" y="65"/>
                </a:cxn>
                <a:cxn ang="0">
                  <a:pos x="14" y="65"/>
                </a:cxn>
                <a:cxn ang="0">
                  <a:pos x="3" y="59"/>
                </a:cxn>
                <a:cxn ang="0">
                  <a:pos x="4" y="18"/>
                </a:cxn>
                <a:cxn ang="0">
                  <a:pos x="49" y="5"/>
                </a:cxn>
                <a:cxn ang="0">
                  <a:pos x="85" y="6"/>
                </a:cxn>
                <a:cxn ang="0">
                  <a:pos x="355" y="4"/>
                </a:cxn>
                <a:cxn ang="0">
                  <a:pos x="506" y="4"/>
                </a:cxn>
                <a:cxn ang="0">
                  <a:pos x="570" y="16"/>
                </a:cxn>
              </a:cxnLst>
              <a:rect l="0" t="0" r="r" b="b"/>
              <a:pathLst>
                <a:path w="574" h="69">
                  <a:moveTo>
                    <a:pt x="568" y="41"/>
                  </a:moveTo>
                  <a:cubicBezTo>
                    <a:pt x="565" y="28"/>
                    <a:pt x="574" y="0"/>
                    <a:pt x="550" y="9"/>
                  </a:cubicBezTo>
                  <a:cubicBezTo>
                    <a:pt x="548" y="9"/>
                    <a:pt x="551" y="8"/>
                    <a:pt x="546" y="8"/>
                  </a:cubicBezTo>
                  <a:cubicBezTo>
                    <a:pt x="531" y="10"/>
                    <a:pt x="507" y="9"/>
                    <a:pt x="489" y="8"/>
                  </a:cubicBezTo>
                  <a:cubicBezTo>
                    <a:pt x="490" y="8"/>
                    <a:pt x="490" y="8"/>
                    <a:pt x="490" y="8"/>
                  </a:cubicBezTo>
                  <a:cubicBezTo>
                    <a:pt x="486" y="7"/>
                    <a:pt x="482" y="8"/>
                    <a:pt x="478" y="8"/>
                  </a:cubicBezTo>
                  <a:cubicBezTo>
                    <a:pt x="478" y="8"/>
                    <a:pt x="479" y="8"/>
                    <a:pt x="479" y="8"/>
                  </a:cubicBezTo>
                  <a:cubicBezTo>
                    <a:pt x="478" y="8"/>
                    <a:pt x="472" y="8"/>
                    <a:pt x="470" y="8"/>
                  </a:cubicBezTo>
                  <a:cubicBezTo>
                    <a:pt x="469" y="8"/>
                    <a:pt x="469" y="8"/>
                    <a:pt x="467" y="7"/>
                  </a:cubicBezTo>
                  <a:cubicBezTo>
                    <a:pt x="465" y="8"/>
                    <a:pt x="465" y="8"/>
                    <a:pt x="465" y="8"/>
                  </a:cubicBezTo>
                  <a:cubicBezTo>
                    <a:pt x="459" y="10"/>
                    <a:pt x="450" y="8"/>
                    <a:pt x="442" y="9"/>
                  </a:cubicBezTo>
                  <a:cubicBezTo>
                    <a:pt x="443" y="9"/>
                    <a:pt x="443" y="8"/>
                    <a:pt x="443" y="8"/>
                  </a:cubicBezTo>
                  <a:cubicBezTo>
                    <a:pt x="430" y="9"/>
                    <a:pt x="413" y="9"/>
                    <a:pt x="399" y="9"/>
                  </a:cubicBezTo>
                  <a:cubicBezTo>
                    <a:pt x="399" y="9"/>
                    <a:pt x="400" y="9"/>
                    <a:pt x="399" y="9"/>
                  </a:cubicBezTo>
                  <a:cubicBezTo>
                    <a:pt x="398" y="9"/>
                    <a:pt x="394" y="9"/>
                    <a:pt x="390" y="10"/>
                  </a:cubicBezTo>
                  <a:cubicBezTo>
                    <a:pt x="388" y="9"/>
                    <a:pt x="383" y="10"/>
                    <a:pt x="379" y="10"/>
                  </a:cubicBezTo>
                  <a:cubicBezTo>
                    <a:pt x="379" y="10"/>
                    <a:pt x="379" y="10"/>
                    <a:pt x="379" y="10"/>
                  </a:cubicBezTo>
                  <a:cubicBezTo>
                    <a:pt x="376" y="10"/>
                    <a:pt x="374" y="9"/>
                    <a:pt x="371" y="10"/>
                  </a:cubicBezTo>
                  <a:cubicBezTo>
                    <a:pt x="369" y="10"/>
                    <a:pt x="369" y="10"/>
                    <a:pt x="369" y="10"/>
                  </a:cubicBezTo>
                  <a:cubicBezTo>
                    <a:pt x="368" y="11"/>
                    <a:pt x="364" y="9"/>
                    <a:pt x="361" y="10"/>
                  </a:cubicBezTo>
                  <a:cubicBezTo>
                    <a:pt x="361" y="10"/>
                    <a:pt x="361" y="10"/>
                    <a:pt x="361" y="10"/>
                  </a:cubicBezTo>
                  <a:cubicBezTo>
                    <a:pt x="359" y="10"/>
                    <a:pt x="357" y="9"/>
                    <a:pt x="355" y="10"/>
                  </a:cubicBezTo>
                  <a:cubicBezTo>
                    <a:pt x="355" y="10"/>
                    <a:pt x="355" y="10"/>
                    <a:pt x="355" y="10"/>
                  </a:cubicBezTo>
                  <a:cubicBezTo>
                    <a:pt x="349" y="10"/>
                    <a:pt x="346" y="9"/>
                    <a:pt x="346" y="10"/>
                  </a:cubicBezTo>
                  <a:cubicBezTo>
                    <a:pt x="344" y="9"/>
                    <a:pt x="351" y="10"/>
                    <a:pt x="348" y="9"/>
                  </a:cubicBezTo>
                  <a:cubicBezTo>
                    <a:pt x="329" y="10"/>
                    <a:pt x="310" y="9"/>
                    <a:pt x="291" y="9"/>
                  </a:cubicBezTo>
                  <a:cubicBezTo>
                    <a:pt x="289" y="9"/>
                    <a:pt x="287" y="9"/>
                    <a:pt x="287" y="9"/>
                  </a:cubicBezTo>
                  <a:cubicBezTo>
                    <a:pt x="285" y="9"/>
                    <a:pt x="280" y="9"/>
                    <a:pt x="278" y="9"/>
                  </a:cubicBezTo>
                  <a:cubicBezTo>
                    <a:pt x="279" y="9"/>
                    <a:pt x="277" y="9"/>
                    <a:pt x="276" y="9"/>
                  </a:cubicBezTo>
                  <a:cubicBezTo>
                    <a:pt x="272" y="9"/>
                    <a:pt x="272" y="10"/>
                    <a:pt x="268" y="9"/>
                  </a:cubicBezTo>
                  <a:cubicBezTo>
                    <a:pt x="270" y="9"/>
                    <a:pt x="270" y="9"/>
                    <a:pt x="270" y="9"/>
                  </a:cubicBezTo>
                  <a:cubicBezTo>
                    <a:pt x="267" y="9"/>
                    <a:pt x="262" y="9"/>
                    <a:pt x="258" y="9"/>
                  </a:cubicBezTo>
                  <a:cubicBezTo>
                    <a:pt x="259" y="9"/>
                    <a:pt x="260" y="9"/>
                    <a:pt x="260" y="9"/>
                  </a:cubicBezTo>
                  <a:cubicBezTo>
                    <a:pt x="256" y="10"/>
                    <a:pt x="252" y="9"/>
                    <a:pt x="248" y="9"/>
                  </a:cubicBezTo>
                  <a:cubicBezTo>
                    <a:pt x="250" y="9"/>
                    <a:pt x="250" y="9"/>
                    <a:pt x="250" y="9"/>
                  </a:cubicBezTo>
                  <a:cubicBezTo>
                    <a:pt x="244" y="8"/>
                    <a:pt x="248" y="10"/>
                    <a:pt x="243" y="9"/>
                  </a:cubicBezTo>
                  <a:cubicBezTo>
                    <a:pt x="244" y="9"/>
                    <a:pt x="244" y="9"/>
                    <a:pt x="244" y="9"/>
                  </a:cubicBezTo>
                  <a:cubicBezTo>
                    <a:pt x="239" y="10"/>
                    <a:pt x="231" y="9"/>
                    <a:pt x="227" y="10"/>
                  </a:cubicBezTo>
                  <a:cubicBezTo>
                    <a:pt x="227" y="10"/>
                    <a:pt x="227" y="9"/>
                    <a:pt x="227" y="9"/>
                  </a:cubicBezTo>
                  <a:cubicBezTo>
                    <a:pt x="222" y="10"/>
                    <a:pt x="216" y="9"/>
                    <a:pt x="211" y="10"/>
                  </a:cubicBezTo>
                  <a:cubicBezTo>
                    <a:pt x="209" y="9"/>
                    <a:pt x="211" y="9"/>
                    <a:pt x="206" y="9"/>
                  </a:cubicBezTo>
                  <a:cubicBezTo>
                    <a:pt x="206" y="10"/>
                    <a:pt x="197" y="9"/>
                    <a:pt x="200" y="10"/>
                  </a:cubicBezTo>
                  <a:cubicBezTo>
                    <a:pt x="195" y="10"/>
                    <a:pt x="188" y="10"/>
                    <a:pt x="185" y="10"/>
                  </a:cubicBezTo>
                  <a:cubicBezTo>
                    <a:pt x="187" y="10"/>
                    <a:pt x="182" y="9"/>
                    <a:pt x="186" y="9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4" y="8"/>
                    <a:pt x="186" y="8"/>
                    <a:pt x="185" y="8"/>
                  </a:cubicBezTo>
                  <a:cubicBezTo>
                    <a:pt x="183" y="8"/>
                    <a:pt x="178" y="8"/>
                    <a:pt x="176" y="8"/>
                  </a:cubicBezTo>
                  <a:cubicBezTo>
                    <a:pt x="172" y="9"/>
                    <a:pt x="169" y="10"/>
                    <a:pt x="163" y="10"/>
                  </a:cubicBezTo>
                  <a:cubicBezTo>
                    <a:pt x="166" y="9"/>
                    <a:pt x="162" y="9"/>
                    <a:pt x="164" y="9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3" y="10"/>
                    <a:pt x="155" y="10"/>
                    <a:pt x="152" y="10"/>
                  </a:cubicBezTo>
                  <a:cubicBezTo>
                    <a:pt x="152" y="10"/>
                    <a:pt x="151" y="10"/>
                    <a:pt x="150" y="11"/>
                  </a:cubicBezTo>
                  <a:cubicBezTo>
                    <a:pt x="149" y="10"/>
                    <a:pt x="142" y="11"/>
                    <a:pt x="141" y="10"/>
                  </a:cubicBezTo>
                  <a:cubicBezTo>
                    <a:pt x="140" y="10"/>
                    <a:pt x="144" y="10"/>
                    <a:pt x="142" y="9"/>
                  </a:cubicBezTo>
                  <a:cubicBezTo>
                    <a:pt x="139" y="9"/>
                    <a:pt x="139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2" y="9"/>
                    <a:pt x="128" y="10"/>
                    <a:pt x="130" y="10"/>
                  </a:cubicBezTo>
                  <a:cubicBezTo>
                    <a:pt x="132" y="10"/>
                    <a:pt x="130" y="10"/>
                    <a:pt x="132" y="10"/>
                  </a:cubicBezTo>
                  <a:cubicBezTo>
                    <a:pt x="131" y="11"/>
                    <a:pt x="126" y="11"/>
                    <a:pt x="123" y="11"/>
                  </a:cubicBezTo>
                  <a:cubicBezTo>
                    <a:pt x="124" y="11"/>
                    <a:pt x="124" y="10"/>
                    <a:pt x="124" y="10"/>
                  </a:cubicBezTo>
                  <a:cubicBezTo>
                    <a:pt x="120" y="11"/>
                    <a:pt x="114" y="11"/>
                    <a:pt x="109" y="11"/>
                  </a:cubicBezTo>
                  <a:cubicBezTo>
                    <a:pt x="109" y="12"/>
                    <a:pt x="111" y="11"/>
                    <a:pt x="112" y="11"/>
                  </a:cubicBezTo>
                  <a:cubicBezTo>
                    <a:pt x="105" y="10"/>
                    <a:pt x="98" y="12"/>
                    <a:pt x="92" y="11"/>
                  </a:cubicBezTo>
                  <a:cubicBezTo>
                    <a:pt x="93" y="11"/>
                    <a:pt x="92" y="11"/>
                    <a:pt x="92" y="11"/>
                  </a:cubicBezTo>
                  <a:cubicBezTo>
                    <a:pt x="89" y="11"/>
                    <a:pt x="89" y="11"/>
                    <a:pt x="87" y="11"/>
                  </a:cubicBezTo>
                  <a:cubicBezTo>
                    <a:pt x="87" y="11"/>
                    <a:pt x="84" y="11"/>
                    <a:pt x="82" y="11"/>
                  </a:cubicBezTo>
                  <a:cubicBezTo>
                    <a:pt x="81" y="11"/>
                    <a:pt x="81" y="11"/>
                    <a:pt x="83" y="11"/>
                  </a:cubicBezTo>
                  <a:cubicBezTo>
                    <a:pt x="80" y="11"/>
                    <a:pt x="68" y="12"/>
                    <a:pt x="61" y="11"/>
                  </a:cubicBezTo>
                  <a:cubicBezTo>
                    <a:pt x="61" y="11"/>
                    <a:pt x="56" y="12"/>
                    <a:pt x="54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4" y="11"/>
                    <a:pt x="50" y="12"/>
                    <a:pt x="49" y="11"/>
                  </a:cubicBezTo>
                  <a:cubicBezTo>
                    <a:pt x="46" y="12"/>
                    <a:pt x="63" y="10"/>
                    <a:pt x="58" y="11"/>
                  </a:cubicBezTo>
                  <a:cubicBezTo>
                    <a:pt x="57" y="11"/>
                    <a:pt x="51" y="12"/>
                    <a:pt x="53" y="11"/>
                  </a:cubicBezTo>
                  <a:cubicBezTo>
                    <a:pt x="49" y="11"/>
                    <a:pt x="46" y="12"/>
                    <a:pt x="43" y="11"/>
                  </a:cubicBezTo>
                  <a:cubicBezTo>
                    <a:pt x="44" y="11"/>
                    <a:pt x="46" y="10"/>
                    <a:pt x="43" y="11"/>
                  </a:cubicBezTo>
                  <a:cubicBezTo>
                    <a:pt x="38" y="11"/>
                    <a:pt x="41" y="11"/>
                    <a:pt x="38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2"/>
                    <a:pt x="31" y="11"/>
                    <a:pt x="33" y="12"/>
                  </a:cubicBezTo>
                  <a:cubicBezTo>
                    <a:pt x="32" y="11"/>
                    <a:pt x="26" y="12"/>
                    <a:pt x="26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5" y="10"/>
                    <a:pt x="24" y="11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ubicBezTo>
                    <a:pt x="21" y="12"/>
                    <a:pt x="17" y="11"/>
                    <a:pt x="14" y="12"/>
                  </a:cubicBezTo>
                  <a:cubicBezTo>
                    <a:pt x="13" y="11"/>
                    <a:pt x="6" y="14"/>
                    <a:pt x="10" y="9"/>
                  </a:cubicBezTo>
                  <a:cubicBezTo>
                    <a:pt x="10" y="11"/>
                    <a:pt x="10" y="14"/>
                    <a:pt x="9" y="15"/>
                  </a:cubicBezTo>
                  <a:cubicBezTo>
                    <a:pt x="10" y="18"/>
                    <a:pt x="10" y="21"/>
                    <a:pt x="10" y="25"/>
                  </a:cubicBezTo>
                  <a:cubicBezTo>
                    <a:pt x="10" y="24"/>
                    <a:pt x="10" y="23"/>
                    <a:pt x="9" y="23"/>
                  </a:cubicBezTo>
                  <a:cubicBezTo>
                    <a:pt x="9" y="25"/>
                    <a:pt x="9" y="26"/>
                    <a:pt x="10" y="28"/>
                  </a:cubicBezTo>
                  <a:cubicBezTo>
                    <a:pt x="9" y="27"/>
                    <a:pt x="9" y="33"/>
                    <a:pt x="9" y="35"/>
                  </a:cubicBezTo>
                  <a:cubicBezTo>
                    <a:pt x="9" y="38"/>
                    <a:pt x="9" y="37"/>
                    <a:pt x="10" y="38"/>
                  </a:cubicBezTo>
                  <a:cubicBezTo>
                    <a:pt x="9" y="41"/>
                    <a:pt x="10" y="47"/>
                    <a:pt x="10" y="51"/>
                  </a:cubicBezTo>
                  <a:cubicBezTo>
                    <a:pt x="9" y="49"/>
                    <a:pt x="9" y="46"/>
                    <a:pt x="9" y="49"/>
                  </a:cubicBezTo>
                  <a:cubicBezTo>
                    <a:pt x="8" y="52"/>
                    <a:pt x="10" y="55"/>
                    <a:pt x="9" y="59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4" y="56"/>
                    <a:pt x="9" y="59"/>
                    <a:pt x="7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3" y="58"/>
                    <a:pt x="17" y="59"/>
                    <a:pt x="16" y="58"/>
                  </a:cubicBezTo>
                  <a:cubicBezTo>
                    <a:pt x="24" y="59"/>
                    <a:pt x="35" y="57"/>
                    <a:pt x="40" y="59"/>
                  </a:cubicBezTo>
                  <a:cubicBezTo>
                    <a:pt x="41" y="59"/>
                    <a:pt x="44" y="59"/>
                    <a:pt x="44" y="58"/>
                  </a:cubicBezTo>
                  <a:cubicBezTo>
                    <a:pt x="42" y="58"/>
                    <a:pt x="41" y="59"/>
                    <a:pt x="40" y="58"/>
                  </a:cubicBezTo>
                  <a:cubicBezTo>
                    <a:pt x="41" y="58"/>
                    <a:pt x="41" y="58"/>
                    <a:pt x="42" y="58"/>
                  </a:cubicBezTo>
                  <a:cubicBezTo>
                    <a:pt x="44" y="58"/>
                    <a:pt x="46" y="58"/>
                    <a:pt x="44" y="59"/>
                  </a:cubicBezTo>
                  <a:cubicBezTo>
                    <a:pt x="49" y="60"/>
                    <a:pt x="49" y="58"/>
                    <a:pt x="56" y="58"/>
                  </a:cubicBezTo>
                  <a:cubicBezTo>
                    <a:pt x="56" y="58"/>
                    <a:pt x="56" y="58"/>
                    <a:pt x="59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7" y="58"/>
                    <a:pt x="65" y="59"/>
                    <a:pt x="65" y="59"/>
                  </a:cubicBezTo>
                  <a:cubicBezTo>
                    <a:pt x="67" y="59"/>
                    <a:pt x="70" y="59"/>
                    <a:pt x="71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2" y="59"/>
                    <a:pt x="76" y="59"/>
                    <a:pt x="78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7" y="59"/>
                    <a:pt x="80" y="59"/>
                    <a:pt x="81" y="59"/>
                  </a:cubicBezTo>
                  <a:cubicBezTo>
                    <a:pt x="81" y="59"/>
                    <a:pt x="78" y="59"/>
                    <a:pt x="76" y="58"/>
                  </a:cubicBezTo>
                  <a:cubicBezTo>
                    <a:pt x="78" y="58"/>
                    <a:pt x="79" y="58"/>
                    <a:pt x="81" y="58"/>
                  </a:cubicBezTo>
                  <a:cubicBezTo>
                    <a:pt x="81" y="59"/>
                    <a:pt x="85" y="58"/>
                    <a:pt x="87" y="58"/>
                  </a:cubicBezTo>
                  <a:cubicBezTo>
                    <a:pt x="89" y="59"/>
                    <a:pt x="89" y="58"/>
                    <a:pt x="90" y="58"/>
                  </a:cubicBezTo>
                  <a:cubicBezTo>
                    <a:pt x="90" y="58"/>
                    <a:pt x="94" y="58"/>
                    <a:pt x="92" y="58"/>
                  </a:cubicBezTo>
                  <a:cubicBezTo>
                    <a:pt x="91" y="58"/>
                    <a:pt x="90" y="58"/>
                    <a:pt x="89" y="58"/>
                  </a:cubicBezTo>
                  <a:cubicBezTo>
                    <a:pt x="90" y="59"/>
                    <a:pt x="90" y="59"/>
                    <a:pt x="93" y="59"/>
                  </a:cubicBezTo>
                  <a:cubicBezTo>
                    <a:pt x="96" y="58"/>
                    <a:pt x="93" y="58"/>
                    <a:pt x="97" y="58"/>
                  </a:cubicBezTo>
                  <a:cubicBezTo>
                    <a:pt x="96" y="58"/>
                    <a:pt x="96" y="58"/>
                    <a:pt x="95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101" y="58"/>
                    <a:pt x="105" y="58"/>
                    <a:pt x="106" y="58"/>
                  </a:cubicBezTo>
                  <a:cubicBezTo>
                    <a:pt x="108" y="58"/>
                    <a:pt x="111" y="58"/>
                    <a:pt x="113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5" y="59"/>
                    <a:pt x="118" y="58"/>
                    <a:pt x="120" y="58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8"/>
                    <a:pt x="124" y="58"/>
                    <a:pt x="126" y="58"/>
                  </a:cubicBezTo>
                  <a:cubicBezTo>
                    <a:pt x="129" y="58"/>
                    <a:pt x="127" y="60"/>
                    <a:pt x="130" y="59"/>
                  </a:cubicBezTo>
                  <a:cubicBezTo>
                    <a:pt x="134" y="59"/>
                    <a:pt x="135" y="58"/>
                    <a:pt x="134" y="58"/>
                  </a:cubicBezTo>
                  <a:cubicBezTo>
                    <a:pt x="140" y="58"/>
                    <a:pt x="147" y="57"/>
                    <a:pt x="152" y="58"/>
                  </a:cubicBezTo>
                  <a:cubicBezTo>
                    <a:pt x="153" y="58"/>
                    <a:pt x="153" y="58"/>
                    <a:pt x="154" y="58"/>
                  </a:cubicBezTo>
                  <a:cubicBezTo>
                    <a:pt x="163" y="58"/>
                    <a:pt x="173" y="57"/>
                    <a:pt x="180" y="58"/>
                  </a:cubicBezTo>
                  <a:cubicBezTo>
                    <a:pt x="177" y="58"/>
                    <a:pt x="180" y="59"/>
                    <a:pt x="180" y="59"/>
                  </a:cubicBezTo>
                  <a:cubicBezTo>
                    <a:pt x="182" y="58"/>
                    <a:pt x="182" y="59"/>
                    <a:pt x="183" y="59"/>
                  </a:cubicBezTo>
                  <a:cubicBezTo>
                    <a:pt x="183" y="58"/>
                    <a:pt x="183" y="58"/>
                    <a:pt x="181" y="58"/>
                  </a:cubicBezTo>
                  <a:cubicBezTo>
                    <a:pt x="186" y="57"/>
                    <a:pt x="194" y="57"/>
                    <a:pt x="197" y="58"/>
                  </a:cubicBezTo>
                  <a:cubicBezTo>
                    <a:pt x="195" y="58"/>
                    <a:pt x="196" y="57"/>
                    <a:pt x="197" y="57"/>
                  </a:cubicBezTo>
                  <a:cubicBezTo>
                    <a:pt x="197" y="58"/>
                    <a:pt x="201" y="58"/>
                    <a:pt x="204" y="58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7"/>
                    <a:pt x="210" y="57"/>
                  </a:cubicBezTo>
                  <a:cubicBezTo>
                    <a:pt x="210" y="58"/>
                    <a:pt x="211" y="58"/>
                    <a:pt x="211" y="58"/>
                  </a:cubicBezTo>
                  <a:cubicBezTo>
                    <a:pt x="214" y="58"/>
                    <a:pt x="218" y="57"/>
                    <a:pt x="222" y="57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6" y="58"/>
                    <a:pt x="228" y="57"/>
                    <a:pt x="226" y="57"/>
                  </a:cubicBezTo>
                  <a:cubicBezTo>
                    <a:pt x="231" y="58"/>
                    <a:pt x="235" y="58"/>
                    <a:pt x="236" y="58"/>
                  </a:cubicBezTo>
                  <a:cubicBezTo>
                    <a:pt x="246" y="57"/>
                    <a:pt x="260" y="57"/>
                    <a:pt x="271" y="57"/>
                  </a:cubicBezTo>
                  <a:cubicBezTo>
                    <a:pt x="271" y="57"/>
                    <a:pt x="271" y="57"/>
                    <a:pt x="271" y="57"/>
                  </a:cubicBezTo>
                  <a:cubicBezTo>
                    <a:pt x="274" y="58"/>
                    <a:pt x="272" y="57"/>
                    <a:pt x="275" y="57"/>
                  </a:cubicBezTo>
                  <a:cubicBezTo>
                    <a:pt x="274" y="57"/>
                    <a:pt x="277" y="58"/>
                    <a:pt x="274" y="58"/>
                  </a:cubicBezTo>
                  <a:cubicBezTo>
                    <a:pt x="279" y="58"/>
                    <a:pt x="280" y="57"/>
                    <a:pt x="283" y="57"/>
                  </a:cubicBezTo>
                  <a:cubicBezTo>
                    <a:pt x="283" y="57"/>
                    <a:pt x="281" y="58"/>
                    <a:pt x="281" y="57"/>
                  </a:cubicBezTo>
                  <a:cubicBezTo>
                    <a:pt x="282" y="57"/>
                    <a:pt x="287" y="57"/>
                    <a:pt x="288" y="57"/>
                  </a:cubicBezTo>
                  <a:cubicBezTo>
                    <a:pt x="289" y="57"/>
                    <a:pt x="288" y="57"/>
                    <a:pt x="287" y="58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3" y="58"/>
                    <a:pt x="283" y="59"/>
                    <a:pt x="286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91" y="60"/>
                    <a:pt x="282" y="61"/>
                    <a:pt x="288" y="61"/>
                  </a:cubicBezTo>
                  <a:cubicBezTo>
                    <a:pt x="291" y="60"/>
                    <a:pt x="293" y="59"/>
                    <a:pt x="291" y="59"/>
                  </a:cubicBezTo>
                  <a:cubicBezTo>
                    <a:pt x="296" y="59"/>
                    <a:pt x="293" y="57"/>
                    <a:pt x="299" y="58"/>
                  </a:cubicBezTo>
                  <a:cubicBezTo>
                    <a:pt x="301" y="58"/>
                    <a:pt x="294" y="58"/>
                    <a:pt x="295" y="58"/>
                  </a:cubicBezTo>
                  <a:cubicBezTo>
                    <a:pt x="298" y="59"/>
                    <a:pt x="301" y="58"/>
                    <a:pt x="304" y="58"/>
                  </a:cubicBezTo>
                  <a:cubicBezTo>
                    <a:pt x="301" y="58"/>
                    <a:pt x="303" y="57"/>
                    <a:pt x="305" y="57"/>
                  </a:cubicBezTo>
                  <a:cubicBezTo>
                    <a:pt x="308" y="57"/>
                    <a:pt x="303" y="58"/>
                    <a:pt x="307" y="58"/>
                  </a:cubicBezTo>
                  <a:cubicBezTo>
                    <a:pt x="308" y="57"/>
                    <a:pt x="312" y="57"/>
                    <a:pt x="308" y="57"/>
                  </a:cubicBezTo>
                  <a:cubicBezTo>
                    <a:pt x="310" y="56"/>
                    <a:pt x="313" y="57"/>
                    <a:pt x="315" y="56"/>
                  </a:cubicBezTo>
                  <a:cubicBezTo>
                    <a:pt x="316" y="57"/>
                    <a:pt x="311" y="58"/>
                    <a:pt x="315" y="58"/>
                  </a:cubicBezTo>
                  <a:cubicBezTo>
                    <a:pt x="315" y="57"/>
                    <a:pt x="321" y="57"/>
                    <a:pt x="319" y="56"/>
                  </a:cubicBezTo>
                  <a:cubicBezTo>
                    <a:pt x="321" y="57"/>
                    <a:pt x="321" y="57"/>
                    <a:pt x="319" y="57"/>
                  </a:cubicBezTo>
                  <a:cubicBezTo>
                    <a:pt x="322" y="58"/>
                    <a:pt x="326" y="56"/>
                    <a:pt x="327" y="57"/>
                  </a:cubicBezTo>
                  <a:cubicBezTo>
                    <a:pt x="327" y="57"/>
                    <a:pt x="327" y="57"/>
                    <a:pt x="327" y="57"/>
                  </a:cubicBezTo>
                  <a:cubicBezTo>
                    <a:pt x="328" y="57"/>
                    <a:pt x="329" y="57"/>
                    <a:pt x="331" y="58"/>
                  </a:cubicBezTo>
                  <a:cubicBezTo>
                    <a:pt x="333" y="58"/>
                    <a:pt x="338" y="57"/>
                    <a:pt x="338" y="58"/>
                  </a:cubicBezTo>
                  <a:cubicBezTo>
                    <a:pt x="339" y="58"/>
                    <a:pt x="344" y="58"/>
                    <a:pt x="342" y="57"/>
                  </a:cubicBezTo>
                  <a:cubicBezTo>
                    <a:pt x="339" y="57"/>
                    <a:pt x="338" y="57"/>
                    <a:pt x="336" y="57"/>
                  </a:cubicBezTo>
                  <a:cubicBezTo>
                    <a:pt x="339" y="57"/>
                    <a:pt x="341" y="56"/>
                    <a:pt x="343" y="56"/>
                  </a:cubicBezTo>
                  <a:cubicBezTo>
                    <a:pt x="343" y="57"/>
                    <a:pt x="343" y="57"/>
                    <a:pt x="343" y="57"/>
                  </a:cubicBezTo>
                  <a:cubicBezTo>
                    <a:pt x="344" y="56"/>
                    <a:pt x="347" y="56"/>
                    <a:pt x="348" y="56"/>
                  </a:cubicBezTo>
                  <a:cubicBezTo>
                    <a:pt x="347" y="56"/>
                    <a:pt x="347" y="57"/>
                    <a:pt x="348" y="57"/>
                  </a:cubicBezTo>
                  <a:cubicBezTo>
                    <a:pt x="349" y="56"/>
                    <a:pt x="349" y="56"/>
                    <a:pt x="349" y="56"/>
                  </a:cubicBezTo>
                  <a:cubicBezTo>
                    <a:pt x="354" y="56"/>
                    <a:pt x="350" y="57"/>
                    <a:pt x="355" y="57"/>
                  </a:cubicBezTo>
                  <a:cubicBezTo>
                    <a:pt x="351" y="57"/>
                    <a:pt x="351" y="57"/>
                    <a:pt x="351" y="57"/>
                  </a:cubicBezTo>
                  <a:cubicBezTo>
                    <a:pt x="352" y="57"/>
                    <a:pt x="354" y="58"/>
                    <a:pt x="356" y="58"/>
                  </a:cubicBezTo>
                  <a:cubicBezTo>
                    <a:pt x="357" y="57"/>
                    <a:pt x="358" y="56"/>
                    <a:pt x="359" y="56"/>
                  </a:cubicBezTo>
                  <a:cubicBezTo>
                    <a:pt x="361" y="56"/>
                    <a:pt x="360" y="57"/>
                    <a:pt x="363" y="56"/>
                  </a:cubicBezTo>
                  <a:cubicBezTo>
                    <a:pt x="359" y="57"/>
                    <a:pt x="359" y="57"/>
                    <a:pt x="359" y="57"/>
                  </a:cubicBezTo>
                  <a:cubicBezTo>
                    <a:pt x="359" y="57"/>
                    <a:pt x="362" y="58"/>
                    <a:pt x="365" y="58"/>
                  </a:cubicBezTo>
                  <a:cubicBezTo>
                    <a:pt x="367" y="57"/>
                    <a:pt x="370" y="57"/>
                    <a:pt x="367" y="56"/>
                  </a:cubicBezTo>
                  <a:cubicBezTo>
                    <a:pt x="369" y="56"/>
                    <a:pt x="371" y="57"/>
                    <a:pt x="370" y="57"/>
                  </a:cubicBezTo>
                  <a:cubicBezTo>
                    <a:pt x="373" y="57"/>
                    <a:pt x="369" y="56"/>
                    <a:pt x="372" y="56"/>
                  </a:cubicBezTo>
                  <a:cubicBezTo>
                    <a:pt x="374" y="57"/>
                    <a:pt x="378" y="57"/>
                    <a:pt x="380" y="57"/>
                  </a:cubicBezTo>
                  <a:cubicBezTo>
                    <a:pt x="377" y="58"/>
                    <a:pt x="377" y="58"/>
                    <a:pt x="377" y="58"/>
                  </a:cubicBezTo>
                  <a:cubicBezTo>
                    <a:pt x="379" y="58"/>
                    <a:pt x="379" y="58"/>
                    <a:pt x="379" y="58"/>
                  </a:cubicBezTo>
                  <a:cubicBezTo>
                    <a:pt x="376" y="59"/>
                    <a:pt x="381" y="59"/>
                    <a:pt x="379" y="60"/>
                  </a:cubicBezTo>
                  <a:cubicBezTo>
                    <a:pt x="381" y="60"/>
                    <a:pt x="383" y="59"/>
                    <a:pt x="384" y="59"/>
                  </a:cubicBezTo>
                  <a:cubicBezTo>
                    <a:pt x="380" y="58"/>
                    <a:pt x="389" y="58"/>
                    <a:pt x="388" y="57"/>
                  </a:cubicBezTo>
                  <a:cubicBezTo>
                    <a:pt x="394" y="56"/>
                    <a:pt x="392" y="59"/>
                    <a:pt x="398" y="58"/>
                  </a:cubicBezTo>
                  <a:cubicBezTo>
                    <a:pt x="397" y="57"/>
                    <a:pt x="400" y="56"/>
                    <a:pt x="396" y="57"/>
                  </a:cubicBezTo>
                  <a:cubicBezTo>
                    <a:pt x="400" y="57"/>
                    <a:pt x="399" y="56"/>
                    <a:pt x="404" y="56"/>
                  </a:cubicBezTo>
                  <a:cubicBezTo>
                    <a:pt x="400" y="57"/>
                    <a:pt x="407" y="57"/>
                    <a:pt x="402" y="58"/>
                  </a:cubicBezTo>
                  <a:cubicBezTo>
                    <a:pt x="403" y="58"/>
                    <a:pt x="400" y="58"/>
                    <a:pt x="399" y="58"/>
                  </a:cubicBezTo>
                  <a:cubicBezTo>
                    <a:pt x="400" y="58"/>
                    <a:pt x="398" y="59"/>
                    <a:pt x="402" y="59"/>
                  </a:cubicBezTo>
                  <a:cubicBezTo>
                    <a:pt x="405" y="59"/>
                    <a:pt x="408" y="59"/>
                    <a:pt x="408" y="58"/>
                  </a:cubicBezTo>
                  <a:cubicBezTo>
                    <a:pt x="408" y="57"/>
                    <a:pt x="404" y="58"/>
                    <a:pt x="406" y="58"/>
                  </a:cubicBezTo>
                  <a:cubicBezTo>
                    <a:pt x="410" y="57"/>
                    <a:pt x="411" y="58"/>
                    <a:pt x="413" y="57"/>
                  </a:cubicBezTo>
                  <a:cubicBezTo>
                    <a:pt x="410" y="57"/>
                    <a:pt x="409" y="57"/>
                    <a:pt x="409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8" y="57"/>
                    <a:pt x="414" y="56"/>
                    <a:pt x="419" y="56"/>
                  </a:cubicBezTo>
                  <a:cubicBezTo>
                    <a:pt x="422" y="57"/>
                    <a:pt x="422" y="57"/>
                    <a:pt x="422" y="57"/>
                  </a:cubicBezTo>
                  <a:cubicBezTo>
                    <a:pt x="421" y="57"/>
                    <a:pt x="414" y="56"/>
                    <a:pt x="415" y="57"/>
                  </a:cubicBezTo>
                  <a:cubicBezTo>
                    <a:pt x="419" y="57"/>
                    <a:pt x="420" y="57"/>
                    <a:pt x="423" y="57"/>
                  </a:cubicBezTo>
                  <a:cubicBezTo>
                    <a:pt x="421" y="57"/>
                    <a:pt x="421" y="57"/>
                    <a:pt x="421" y="57"/>
                  </a:cubicBezTo>
                  <a:cubicBezTo>
                    <a:pt x="422" y="57"/>
                    <a:pt x="423" y="59"/>
                    <a:pt x="428" y="58"/>
                  </a:cubicBezTo>
                  <a:cubicBezTo>
                    <a:pt x="431" y="58"/>
                    <a:pt x="429" y="58"/>
                    <a:pt x="429" y="57"/>
                  </a:cubicBezTo>
                  <a:cubicBezTo>
                    <a:pt x="435" y="57"/>
                    <a:pt x="436" y="57"/>
                    <a:pt x="440" y="57"/>
                  </a:cubicBezTo>
                  <a:cubicBezTo>
                    <a:pt x="439" y="57"/>
                    <a:pt x="447" y="57"/>
                    <a:pt x="443" y="57"/>
                  </a:cubicBezTo>
                  <a:cubicBezTo>
                    <a:pt x="441" y="57"/>
                    <a:pt x="432" y="57"/>
                    <a:pt x="430" y="58"/>
                  </a:cubicBezTo>
                  <a:cubicBezTo>
                    <a:pt x="432" y="59"/>
                    <a:pt x="426" y="58"/>
                    <a:pt x="425" y="59"/>
                  </a:cubicBezTo>
                  <a:cubicBezTo>
                    <a:pt x="429" y="59"/>
                    <a:pt x="429" y="60"/>
                    <a:pt x="430" y="60"/>
                  </a:cubicBezTo>
                  <a:cubicBezTo>
                    <a:pt x="431" y="60"/>
                    <a:pt x="432" y="60"/>
                    <a:pt x="433" y="60"/>
                  </a:cubicBezTo>
                  <a:cubicBezTo>
                    <a:pt x="434" y="59"/>
                    <a:pt x="432" y="59"/>
                    <a:pt x="432" y="59"/>
                  </a:cubicBezTo>
                  <a:cubicBezTo>
                    <a:pt x="437" y="59"/>
                    <a:pt x="442" y="59"/>
                    <a:pt x="445" y="58"/>
                  </a:cubicBezTo>
                  <a:cubicBezTo>
                    <a:pt x="446" y="58"/>
                    <a:pt x="446" y="59"/>
                    <a:pt x="444" y="59"/>
                  </a:cubicBezTo>
                  <a:cubicBezTo>
                    <a:pt x="450" y="59"/>
                    <a:pt x="457" y="59"/>
                    <a:pt x="462" y="59"/>
                  </a:cubicBezTo>
                  <a:cubicBezTo>
                    <a:pt x="459" y="58"/>
                    <a:pt x="469" y="59"/>
                    <a:pt x="466" y="58"/>
                  </a:cubicBezTo>
                  <a:cubicBezTo>
                    <a:pt x="463" y="58"/>
                    <a:pt x="460" y="57"/>
                    <a:pt x="462" y="57"/>
                  </a:cubicBezTo>
                  <a:cubicBezTo>
                    <a:pt x="464" y="57"/>
                    <a:pt x="462" y="57"/>
                    <a:pt x="463" y="57"/>
                  </a:cubicBezTo>
                  <a:cubicBezTo>
                    <a:pt x="465" y="57"/>
                    <a:pt x="467" y="58"/>
                    <a:pt x="469" y="57"/>
                  </a:cubicBezTo>
                  <a:cubicBezTo>
                    <a:pt x="464" y="58"/>
                    <a:pt x="468" y="58"/>
                    <a:pt x="467" y="59"/>
                  </a:cubicBezTo>
                  <a:cubicBezTo>
                    <a:pt x="471" y="59"/>
                    <a:pt x="467" y="60"/>
                    <a:pt x="471" y="60"/>
                  </a:cubicBezTo>
                  <a:cubicBezTo>
                    <a:pt x="475" y="59"/>
                    <a:pt x="480" y="59"/>
                    <a:pt x="484" y="59"/>
                  </a:cubicBezTo>
                  <a:cubicBezTo>
                    <a:pt x="490" y="60"/>
                    <a:pt x="499" y="59"/>
                    <a:pt x="504" y="59"/>
                  </a:cubicBezTo>
                  <a:cubicBezTo>
                    <a:pt x="506" y="59"/>
                    <a:pt x="504" y="60"/>
                    <a:pt x="507" y="60"/>
                  </a:cubicBezTo>
                  <a:cubicBezTo>
                    <a:pt x="511" y="60"/>
                    <a:pt x="505" y="59"/>
                    <a:pt x="510" y="60"/>
                  </a:cubicBezTo>
                  <a:cubicBezTo>
                    <a:pt x="509" y="60"/>
                    <a:pt x="509" y="60"/>
                    <a:pt x="509" y="60"/>
                  </a:cubicBezTo>
                  <a:cubicBezTo>
                    <a:pt x="511" y="60"/>
                    <a:pt x="518" y="60"/>
                    <a:pt x="520" y="59"/>
                  </a:cubicBezTo>
                  <a:cubicBezTo>
                    <a:pt x="518" y="60"/>
                    <a:pt x="518" y="60"/>
                    <a:pt x="518" y="60"/>
                  </a:cubicBezTo>
                  <a:cubicBezTo>
                    <a:pt x="519" y="60"/>
                    <a:pt x="520" y="60"/>
                    <a:pt x="521" y="60"/>
                  </a:cubicBezTo>
                  <a:cubicBezTo>
                    <a:pt x="521" y="60"/>
                    <a:pt x="522" y="60"/>
                    <a:pt x="520" y="61"/>
                  </a:cubicBezTo>
                  <a:cubicBezTo>
                    <a:pt x="523" y="61"/>
                    <a:pt x="527" y="61"/>
                    <a:pt x="530" y="61"/>
                  </a:cubicBezTo>
                  <a:cubicBezTo>
                    <a:pt x="528" y="60"/>
                    <a:pt x="528" y="60"/>
                    <a:pt x="528" y="60"/>
                  </a:cubicBezTo>
                  <a:cubicBezTo>
                    <a:pt x="534" y="60"/>
                    <a:pt x="537" y="60"/>
                    <a:pt x="543" y="60"/>
                  </a:cubicBezTo>
                  <a:cubicBezTo>
                    <a:pt x="543" y="60"/>
                    <a:pt x="543" y="60"/>
                    <a:pt x="543" y="60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5" y="61"/>
                    <a:pt x="548" y="61"/>
                    <a:pt x="550" y="61"/>
                  </a:cubicBezTo>
                  <a:cubicBezTo>
                    <a:pt x="541" y="62"/>
                    <a:pt x="541" y="62"/>
                    <a:pt x="541" y="62"/>
                  </a:cubicBezTo>
                  <a:cubicBezTo>
                    <a:pt x="539" y="62"/>
                    <a:pt x="544" y="61"/>
                    <a:pt x="542" y="61"/>
                  </a:cubicBezTo>
                  <a:cubicBezTo>
                    <a:pt x="541" y="60"/>
                    <a:pt x="536" y="60"/>
                    <a:pt x="535" y="61"/>
                  </a:cubicBezTo>
                  <a:cubicBezTo>
                    <a:pt x="537" y="61"/>
                    <a:pt x="537" y="61"/>
                    <a:pt x="539" y="61"/>
                  </a:cubicBezTo>
                  <a:cubicBezTo>
                    <a:pt x="540" y="61"/>
                    <a:pt x="537" y="61"/>
                    <a:pt x="535" y="62"/>
                  </a:cubicBezTo>
                  <a:cubicBezTo>
                    <a:pt x="536" y="62"/>
                    <a:pt x="538" y="62"/>
                    <a:pt x="538" y="62"/>
                  </a:cubicBezTo>
                  <a:cubicBezTo>
                    <a:pt x="536" y="62"/>
                    <a:pt x="534" y="62"/>
                    <a:pt x="530" y="62"/>
                  </a:cubicBezTo>
                  <a:cubicBezTo>
                    <a:pt x="533" y="62"/>
                    <a:pt x="529" y="62"/>
                    <a:pt x="530" y="62"/>
                  </a:cubicBezTo>
                  <a:cubicBezTo>
                    <a:pt x="530" y="62"/>
                    <a:pt x="527" y="62"/>
                    <a:pt x="523" y="62"/>
                  </a:cubicBezTo>
                  <a:cubicBezTo>
                    <a:pt x="520" y="62"/>
                    <a:pt x="515" y="63"/>
                    <a:pt x="510" y="63"/>
                  </a:cubicBezTo>
                  <a:cubicBezTo>
                    <a:pt x="512" y="62"/>
                    <a:pt x="514" y="61"/>
                    <a:pt x="517" y="61"/>
                  </a:cubicBezTo>
                  <a:cubicBezTo>
                    <a:pt x="514" y="61"/>
                    <a:pt x="514" y="61"/>
                    <a:pt x="511" y="61"/>
                  </a:cubicBezTo>
                  <a:cubicBezTo>
                    <a:pt x="510" y="61"/>
                    <a:pt x="509" y="62"/>
                    <a:pt x="505" y="62"/>
                  </a:cubicBezTo>
                  <a:cubicBezTo>
                    <a:pt x="504" y="62"/>
                    <a:pt x="504" y="62"/>
                    <a:pt x="504" y="62"/>
                  </a:cubicBezTo>
                  <a:cubicBezTo>
                    <a:pt x="501" y="62"/>
                    <a:pt x="501" y="63"/>
                    <a:pt x="496" y="63"/>
                  </a:cubicBezTo>
                  <a:cubicBezTo>
                    <a:pt x="489" y="62"/>
                    <a:pt x="481" y="62"/>
                    <a:pt x="475" y="62"/>
                  </a:cubicBezTo>
                  <a:cubicBezTo>
                    <a:pt x="475" y="62"/>
                    <a:pt x="475" y="62"/>
                    <a:pt x="475" y="62"/>
                  </a:cubicBezTo>
                  <a:cubicBezTo>
                    <a:pt x="471" y="63"/>
                    <a:pt x="464" y="62"/>
                    <a:pt x="459" y="63"/>
                  </a:cubicBezTo>
                  <a:cubicBezTo>
                    <a:pt x="452" y="62"/>
                    <a:pt x="443" y="63"/>
                    <a:pt x="439" y="62"/>
                  </a:cubicBezTo>
                  <a:cubicBezTo>
                    <a:pt x="426" y="63"/>
                    <a:pt x="414" y="63"/>
                    <a:pt x="401" y="63"/>
                  </a:cubicBezTo>
                  <a:cubicBezTo>
                    <a:pt x="403" y="62"/>
                    <a:pt x="403" y="62"/>
                    <a:pt x="403" y="62"/>
                  </a:cubicBezTo>
                  <a:cubicBezTo>
                    <a:pt x="400" y="63"/>
                    <a:pt x="401" y="62"/>
                    <a:pt x="399" y="62"/>
                  </a:cubicBezTo>
                  <a:cubicBezTo>
                    <a:pt x="402" y="62"/>
                    <a:pt x="395" y="63"/>
                    <a:pt x="394" y="63"/>
                  </a:cubicBezTo>
                  <a:cubicBezTo>
                    <a:pt x="388" y="63"/>
                    <a:pt x="380" y="63"/>
                    <a:pt x="374" y="64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69" y="64"/>
                    <a:pt x="362" y="63"/>
                    <a:pt x="355" y="63"/>
                  </a:cubicBezTo>
                  <a:cubicBezTo>
                    <a:pt x="355" y="63"/>
                    <a:pt x="353" y="62"/>
                    <a:pt x="351" y="62"/>
                  </a:cubicBezTo>
                  <a:cubicBezTo>
                    <a:pt x="348" y="63"/>
                    <a:pt x="346" y="63"/>
                    <a:pt x="340" y="64"/>
                  </a:cubicBezTo>
                  <a:cubicBezTo>
                    <a:pt x="336" y="64"/>
                    <a:pt x="330" y="64"/>
                    <a:pt x="326" y="63"/>
                  </a:cubicBezTo>
                  <a:cubicBezTo>
                    <a:pt x="311" y="64"/>
                    <a:pt x="296" y="64"/>
                    <a:pt x="280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64" y="65"/>
                    <a:pt x="246" y="64"/>
                    <a:pt x="233" y="64"/>
                  </a:cubicBezTo>
                  <a:cubicBezTo>
                    <a:pt x="234" y="63"/>
                    <a:pt x="234" y="63"/>
                    <a:pt x="234" y="63"/>
                  </a:cubicBezTo>
                  <a:cubicBezTo>
                    <a:pt x="230" y="63"/>
                    <a:pt x="225" y="64"/>
                    <a:pt x="226" y="64"/>
                  </a:cubicBezTo>
                  <a:cubicBezTo>
                    <a:pt x="222" y="64"/>
                    <a:pt x="216" y="65"/>
                    <a:pt x="213" y="64"/>
                  </a:cubicBezTo>
                  <a:cubicBezTo>
                    <a:pt x="209" y="64"/>
                    <a:pt x="208" y="65"/>
                    <a:pt x="205" y="65"/>
                  </a:cubicBezTo>
                  <a:cubicBezTo>
                    <a:pt x="197" y="64"/>
                    <a:pt x="193" y="64"/>
                    <a:pt x="186" y="65"/>
                  </a:cubicBezTo>
                  <a:cubicBezTo>
                    <a:pt x="188" y="65"/>
                    <a:pt x="188" y="65"/>
                    <a:pt x="188" y="65"/>
                  </a:cubicBezTo>
                  <a:cubicBezTo>
                    <a:pt x="188" y="64"/>
                    <a:pt x="189" y="64"/>
                    <a:pt x="187" y="64"/>
                  </a:cubicBezTo>
                  <a:cubicBezTo>
                    <a:pt x="184" y="64"/>
                    <a:pt x="176" y="64"/>
                    <a:pt x="179" y="65"/>
                  </a:cubicBezTo>
                  <a:cubicBezTo>
                    <a:pt x="171" y="64"/>
                    <a:pt x="159" y="65"/>
                    <a:pt x="151" y="64"/>
                  </a:cubicBezTo>
                  <a:cubicBezTo>
                    <a:pt x="152" y="65"/>
                    <a:pt x="150" y="65"/>
                    <a:pt x="149" y="65"/>
                  </a:cubicBezTo>
                  <a:cubicBezTo>
                    <a:pt x="142" y="65"/>
                    <a:pt x="134" y="64"/>
                    <a:pt x="128" y="65"/>
                  </a:cubicBezTo>
                  <a:cubicBezTo>
                    <a:pt x="127" y="65"/>
                    <a:pt x="130" y="64"/>
                    <a:pt x="127" y="64"/>
                  </a:cubicBezTo>
                  <a:cubicBezTo>
                    <a:pt x="126" y="65"/>
                    <a:pt x="127" y="65"/>
                    <a:pt x="125" y="65"/>
                  </a:cubicBezTo>
                  <a:cubicBezTo>
                    <a:pt x="113" y="66"/>
                    <a:pt x="101" y="64"/>
                    <a:pt x="91" y="65"/>
                  </a:cubicBezTo>
                  <a:cubicBezTo>
                    <a:pt x="71" y="65"/>
                    <a:pt x="52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27" y="66"/>
                    <a:pt x="19" y="64"/>
                    <a:pt x="14" y="65"/>
                  </a:cubicBezTo>
                  <a:cubicBezTo>
                    <a:pt x="13" y="65"/>
                    <a:pt x="9" y="65"/>
                    <a:pt x="10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5" y="63"/>
                    <a:pt x="11" y="69"/>
                    <a:pt x="3" y="61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0"/>
                    <a:pt x="3" y="46"/>
                    <a:pt x="3" y="43"/>
                  </a:cubicBezTo>
                  <a:cubicBezTo>
                    <a:pt x="3" y="44"/>
                    <a:pt x="3" y="44"/>
                    <a:pt x="3" y="45"/>
                  </a:cubicBezTo>
                  <a:cubicBezTo>
                    <a:pt x="4" y="38"/>
                    <a:pt x="3" y="31"/>
                    <a:pt x="3" y="24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4" y="23"/>
                    <a:pt x="3" y="19"/>
                    <a:pt x="4" y="18"/>
                  </a:cubicBezTo>
                  <a:cubicBezTo>
                    <a:pt x="4" y="16"/>
                    <a:pt x="3" y="17"/>
                    <a:pt x="4" y="1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9"/>
                    <a:pt x="0" y="12"/>
                    <a:pt x="8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62" y="6"/>
                    <a:pt x="50" y="7"/>
                    <a:pt x="60" y="6"/>
                  </a:cubicBezTo>
                  <a:cubicBezTo>
                    <a:pt x="61" y="6"/>
                    <a:pt x="60" y="5"/>
                    <a:pt x="61" y="6"/>
                  </a:cubicBezTo>
                  <a:cubicBezTo>
                    <a:pt x="64" y="5"/>
                    <a:pt x="66" y="7"/>
                    <a:pt x="69" y="6"/>
                  </a:cubicBezTo>
                  <a:cubicBezTo>
                    <a:pt x="68" y="6"/>
                    <a:pt x="71" y="6"/>
                    <a:pt x="71" y="6"/>
                  </a:cubicBezTo>
                  <a:cubicBezTo>
                    <a:pt x="78" y="6"/>
                    <a:pt x="80" y="7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92" y="5"/>
                    <a:pt x="100" y="6"/>
                    <a:pt x="106" y="5"/>
                  </a:cubicBezTo>
                  <a:cubicBezTo>
                    <a:pt x="144" y="5"/>
                    <a:pt x="181" y="4"/>
                    <a:pt x="218" y="4"/>
                  </a:cubicBezTo>
                  <a:cubicBezTo>
                    <a:pt x="255" y="4"/>
                    <a:pt x="291" y="3"/>
                    <a:pt x="329" y="4"/>
                  </a:cubicBezTo>
                  <a:cubicBezTo>
                    <a:pt x="338" y="5"/>
                    <a:pt x="338" y="5"/>
                    <a:pt x="348" y="5"/>
                  </a:cubicBezTo>
                  <a:cubicBezTo>
                    <a:pt x="347" y="5"/>
                    <a:pt x="347" y="5"/>
                    <a:pt x="347" y="5"/>
                  </a:cubicBezTo>
                  <a:cubicBezTo>
                    <a:pt x="348" y="4"/>
                    <a:pt x="354" y="5"/>
                    <a:pt x="355" y="4"/>
                  </a:cubicBezTo>
                  <a:cubicBezTo>
                    <a:pt x="369" y="4"/>
                    <a:pt x="382" y="4"/>
                    <a:pt x="396" y="4"/>
                  </a:cubicBezTo>
                  <a:cubicBezTo>
                    <a:pt x="394" y="4"/>
                    <a:pt x="393" y="5"/>
                    <a:pt x="395" y="5"/>
                  </a:cubicBezTo>
                  <a:cubicBezTo>
                    <a:pt x="398" y="4"/>
                    <a:pt x="398" y="4"/>
                    <a:pt x="398" y="4"/>
                  </a:cubicBezTo>
                  <a:cubicBezTo>
                    <a:pt x="399" y="5"/>
                    <a:pt x="399" y="5"/>
                    <a:pt x="399" y="5"/>
                  </a:cubicBezTo>
                  <a:cubicBezTo>
                    <a:pt x="400" y="4"/>
                    <a:pt x="402" y="4"/>
                    <a:pt x="400" y="4"/>
                  </a:cubicBezTo>
                  <a:cubicBezTo>
                    <a:pt x="436" y="3"/>
                    <a:pt x="471" y="5"/>
                    <a:pt x="506" y="4"/>
                  </a:cubicBezTo>
                  <a:cubicBezTo>
                    <a:pt x="515" y="5"/>
                    <a:pt x="527" y="4"/>
                    <a:pt x="536" y="4"/>
                  </a:cubicBezTo>
                  <a:cubicBezTo>
                    <a:pt x="555" y="5"/>
                    <a:pt x="555" y="5"/>
                    <a:pt x="555" y="5"/>
                  </a:cubicBezTo>
                  <a:cubicBezTo>
                    <a:pt x="565" y="5"/>
                    <a:pt x="565" y="5"/>
                    <a:pt x="565" y="5"/>
                  </a:cubicBezTo>
                  <a:cubicBezTo>
                    <a:pt x="567" y="7"/>
                    <a:pt x="564" y="1"/>
                    <a:pt x="570" y="9"/>
                  </a:cubicBezTo>
                  <a:cubicBezTo>
                    <a:pt x="570" y="12"/>
                    <a:pt x="570" y="12"/>
                    <a:pt x="570" y="12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70" y="29"/>
                    <a:pt x="570" y="42"/>
                    <a:pt x="570" y="56"/>
                  </a:cubicBezTo>
                  <a:cubicBezTo>
                    <a:pt x="570" y="56"/>
                    <a:pt x="568" y="52"/>
                    <a:pt x="568" y="41"/>
                  </a:cubicBez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98902" y="3482541"/>
              <a:ext cx="69341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Lever for organizational learning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7200" y="4605688"/>
            <a:ext cx="8001000" cy="986030"/>
            <a:chOff x="609600" y="4119370"/>
            <a:chExt cx="7620000" cy="986030"/>
          </a:xfrm>
        </p:grpSpPr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609600" y="4119370"/>
              <a:ext cx="7620000" cy="986030"/>
            </a:xfrm>
            <a:custGeom>
              <a:avLst/>
              <a:gdLst/>
              <a:ahLst/>
              <a:cxnLst>
                <a:cxn ang="0">
                  <a:pos x="478" y="8"/>
                </a:cxn>
                <a:cxn ang="0">
                  <a:pos x="443" y="8"/>
                </a:cxn>
                <a:cxn ang="0">
                  <a:pos x="371" y="10"/>
                </a:cxn>
                <a:cxn ang="0">
                  <a:pos x="346" y="10"/>
                </a:cxn>
                <a:cxn ang="0">
                  <a:pos x="268" y="9"/>
                </a:cxn>
                <a:cxn ang="0">
                  <a:pos x="243" y="9"/>
                </a:cxn>
                <a:cxn ang="0">
                  <a:pos x="200" y="10"/>
                </a:cxn>
                <a:cxn ang="0">
                  <a:pos x="163" y="10"/>
                </a:cxn>
                <a:cxn ang="0">
                  <a:pos x="142" y="9"/>
                </a:cxn>
                <a:cxn ang="0">
                  <a:pos x="124" y="10"/>
                </a:cxn>
                <a:cxn ang="0">
                  <a:pos x="82" y="11"/>
                </a:cxn>
                <a:cxn ang="0">
                  <a:pos x="58" y="11"/>
                </a:cxn>
                <a:cxn ang="0">
                  <a:pos x="33" y="12"/>
                </a:cxn>
                <a:cxn ang="0">
                  <a:pos x="10" y="9"/>
                </a:cxn>
                <a:cxn ang="0">
                  <a:pos x="10" y="38"/>
                </a:cxn>
                <a:cxn ang="0">
                  <a:pos x="10" y="61"/>
                </a:cxn>
                <a:cxn ang="0">
                  <a:pos x="44" y="58"/>
                </a:cxn>
                <a:cxn ang="0">
                  <a:pos x="62" y="58"/>
                </a:cxn>
                <a:cxn ang="0">
                  <a:pos x="81" y="59"/>
                </a:cxn>
                <a:cxn ang="0">
                  <a:pos x="89" y="58"/>
                </a:cxn>
                <a:cxn ang="0">
                  <a:pos x="99" y="59"/>
                </a:cxn>
                <a:cxn ang="0">
                  <a:pos x="126" y="58"/>
                </a:cxn>
                <a:cxn ang="0">
                  <a:pos x="180" y="59"/>
                </a:cxn>
                <a:cxn ang="0">
                  <a:pos x="204" y="57"/>
                </a:cxn>
                <a:cxn ang="0">
                  <a:pos x="226" y="57"/>
                </a:cxn>
                <a:cxn ang="0">
                  <a:pos x="283" y="57"/>
                </a:cxn>
                <a:cxn ang="0">
                  <a:pos x="288" y="60"/>
                </a:cxn>
                <a:cxn ang="0">
                  <a:pos x="305" y="57"/>
                </a:cxn>
                <a:cxn ang="0">
                  <a:pos x="319" y="57"/>
                </a:cxn>
                <a:cxn ang="0">
                  <a:pos x="336" y="57"/>
                </a:cxn>
                <a:cxn ang="0">
                  <a:pos x="355" y="57"/>
                </a:cxn>
                <a:cxn ang="0">
                  <a:pos x="365" y="58"/>
                </a:cxn>
                <a:cxn ang="0">
                  <a:pos x="379" y="58"/>
                </a:cxn>
                <a:cxn ang="0">
                  <a:pos x="404" y="56"/>
                </a:cxn>
                <a:cxn ang="0">
                  <a:pos x="413" y="57"/>
                </a:cxn>
                <a:cxn ang="0">
                  <a:pos x="415" y="57"/>
                </a:cxn>
                <a:cxn ang="0">
                  <a:pos x="443" y="57"/>
                </a:cxn>
                <a:cxn ang="0">
                  <a:pos x="445" y="58"/>
                </a:cxn>
                <a:cxn ang="0">
                  <a:pos x="469" y="57"/>
                </a:cxn>
                <a:cxn ang="0">
                  <a:pos x="510" y="60"/>
                </a:cxn>
                <a:cxn ang="0">
                  <a:pos x="530" y="61"/>
                </a:cxn>
                <a:cxn ang="0">
                  <a:pos x="541" y="62"/>
                </a:cxn>
                <a:cxn ang="0">
                  <a:pos x="530" y="62"/>
                </a:cxn>
                <a:cxn ang="0">
                  <a:pos x="505" y="62"/>
                </a:cxn>
                <a:cxn ang="0">
                  <a:pos x="439" y="62"/>
                </a:cxn>
                <a:cxn ang="0">
                  <a:pos x="374" y="63"/>
                </a:cxn>
                <a:cxn ang="0">
                  <a:pos x="279" y="64"/>
                </a:cxn>
                <a:cxn ang="0">
                  <a:pos x="186" y="65"/>
                </a:cxn>
                <a:cxn ang="0">
                  <a:pos x="128" y="65"/>
                </a:cxn>
                <a:cxn ang="0">
                  <a:pos x="14" y="65"/>
                </a:cxn>
                <a:cxn ang="0">
                  <a:pos x="3" y="59"/>
                </a:cxn>
                <a:cxn ang="0">
                  <a:pos x="4" y="18"/>
                </a:cxn>
                <a:cxn ang="0">
                  <a:pos x="49" y="5"/>
                </a:cxn>
                <a:cxn ang="0">
                  <a:pos x="85" y="6"/>
                </a:cxn>
                <a:cxn ang="0">
                  <a:pos x="355" y="4"/>
                </a:cxn>
                <a:cxn ang="0">
                  <a:pos x="506" y="4"/>
                </a:cxn>
                <a:cxn ang="0">
                  <a:pos x="570" y="16"/>
                </a:cxn>
              </a:cxnLst>
              <a:rect l="0" t="0" r="r" b="b"/>
              <a:pathLst>
                <a:path w="574" h="69">
                  <a:moveTo>
                    <a:pt x="568" y="41"/>
                  </a:moveTo>
                  <a:cubicBezTo>
                    <a:pt x="565" y="28"/>
                    <a:pt x="574" y="0"/>
                    <a:pt x="550" y="9"/>
                  </a:cubicBezTo>
                  <a:cubicBezTo>
                    <a:pt x="548" y="9"/>
                    <a:pt x="551" y="8"/>
                    <a:pt x="546" y="8"/>
                  </a:cubicBezTo>
                  <a:cubicBezTo>
                    <a:pt x="531" y="10"/>
                    <a:pt x="507" y="9"/>
                    <a:pt x="489" y="8"/>
                  </a:cubicBezTo>
                  <a:cubicBezTo>
                    <a:pt x="490" y="8"/>
                    <a:pt x="490" y="8"/>
                    <a:pt x="490" y="8"/>
                  </a:cubicBezTo>
                  <a:cubicBezTo>
                    <a:pt x="486" y="7"/>
                    <a:pt x="482" y="8"/>
                    <a:pt x="478" y="8"/>
                  </a:cubicBezTo>
                  <a:cubicBezTo>
                    <a:pt x="478" y="8"/>
                    <a:pt x="479" y="8"/>
                    <a:pt x="479" y="8"/>
                  </a:cubicBezTo>
                  <a:cubicBezTo>
                    <a:pt x="478" y="8"/>
                    <a:pt x="472" y="8"/>
                    <a:pt x="470" y="8"/>
                  </a:cubicBezTo>
                  <a:cubicBezTo>
                    <a:pt x="469" y="8"/>
                    <a:pt x="469" y="8"/>
                    <a:pt x="467" y="7"/>
                  </a:cubicBezTo>
                  <a:cubicBezTo>
                    <a:pt x="465" y="8"/>
                    <a:pt x="465" y="8"/>
                    <a:pt x="465" y="8"/>
                  </a:cubicBezTo>
                  <a:cubicBezTo>
                    <a:pt x="459" y="10"/>
                    <a:pt x="450" y="8"/>
                    <a:pt x="442" y="9"/>
                  </a:cubicBezTo>
                  <a:cubicBezTo>
                    <a:pt x="443" y="9"/>
                    <a:pt x="443" y="8"/>
                    <a:pt x="443" y="8"/>
                  </a:cubicBezTo>
                  <a:cubicBezTo>
                    <a:pt x="430" y="9"/>
                    <a:pt x="413" y="9"/>
                    <a:pt x="399" y="9"/>
                  </a:cubicBezTo>
                  <a:cubicBezTo>
                    <a:pt x="399" y="9"/>
                    <a:pt x="400" y="9"/>
                    <a:pt x="399" y="9"/>
                  </a:cubicBezTo>
                  <a:cubicBezTo>
                    <a:pt x="398" y="9"/>
                    <a:pt x="394" y="9"/>
                    <a:pt x="390" y="10"/>
                  </a:cubicBezTo>
                  <a:cubicBezTo>
                    <a:pt x="388" y="9"/>
                    <a:pt x="383" y="10"/>
                    <a:pt x="379" y="10"/>
                  </a:cubicBezTo>
                  <a:cubicBezTo>
                    <a:pt x="379" y="10"/>
                    <a:pt x="379" y="10"/>
                    <a:pt x="379" y="10"/>
                  </a:cubicBezTo>
                  <a:cubicBezTo>
                    <a:pt x="376" y="10"/>
                    <a:pt x="374" y="9"/>
                    <a:pt x="371" y="10"/>
                  </a:cubicBezTo>
                  <a:cubicBezTo>
                    <a:pt x="369" y="10"/>
                    <a:pt x="369" y="10"/>
                    <a:pt x="369" y="10"/>
                  </a:cubicBezTo>
                  <a:cubicBezTo>
                    <a:pt x="368" y="11"/>
                    <a:pt x="364" y="9"/>
                    <a:pt x="361" y="10"/>
                  </a:cubicBezTo>
                  <a:cubicBezTo>
                    <a:pt x="361" y="10"/>
                    <a:pt x="361" y="10"/>
                    <a:pt x="361" y="10"/>
                  </a:cubicBezTo>
                  <a:cubicBezTo>
                    <a:pt x="359" y="10"/>
                    <a:pt x="357" y="9"/>
                    <a:pt x="355" y="10"/>
                  </a:cubicBezTo>
                  <a:cubicBezTo>
                    <a:pt x="355" y="10"/>
                    <a:pt x="355" y="10"/>
                    <a:pt x="355" y="10"/>
                  </a:cubicBezTo>
                  <a:cubicBezTo>
                    <a:pt x="349" y="10"/>
                    <a:pt x="346" y="9"/>
                    <a:pt x="346" y="10"/>
                  </a:cubicBezTo>
                  <a:cubicBezTo>
                    <a:pt x="344" y="9"/>
                    <a:pt x="351" y="10"/>
                    <a:pt x="348" y="9"/>
                  </a:cubicBezTo>
                  <a:cubicBezTo>
                    <a:pt x="329" y="10"/>
                    <a:pt x="310" y="9"/>
                    <a:pt x="291" y="9"/>
                  </a:cubicBezTo>
                  <a:cubicBezTo>
                    <a:pt x="289" y="9"/>
                    <a:pt x="287" y="9"/>
                    <a:pt x="287" y="9"/>
                  </a:cubicBezTo>
                  <a:cubicBezTo>
                    <a:pt x="285" y="9"/>
                    <a:pt x="280" y="9"/>
                    <a:pt x="278" y="9"/>
                  </a:cubicBezTo>
                  <a:cubicBezTo>
                    <a:pt x="279" y="9"/>
                    <a:pt x="277" y="9"/>
                    <a:pt x="276" y="9"/>
                  </a:cubicBezTo>
                  <a:cubicBezTo>
                    <a:pt x="272" y="9"/>
                    <a:pt x="272" y="10"/>
                    <a:pt x="268" y="9"/>
                  </a:cubicBezTo>
                  <a:cubicBezTo>
                    <a:pt x="270" y="9"/>
                    <a:pt x="270" y="9"/>
                    <a:pt x="270" y="9"/>
                  </a:cubicBezTo>
                  <a:cubicBezTo>
                    <a:pt x="267" y="9"/>
                    <a:pt x="262" y="9"/>
                    <a:pt x="258" y="9"/>
                  </a:cubicBezTo>
                  <a:cubicBezTo>
                    <a:pt x="259" y="9"/>
                    <a:pt x="260" y="9"/>
                    <a:pt x="260" y="9"/>
                  </a:cubicBezTo>
                  <a:cubicBezTo>
                    <a:pt x="256" y="10"/>
                    <a:pt x="252" y="9"/>
                    <a:pt x="248" y="9"/>
                  </a:cubicBezTo>
                  <a:cubicBezTo>
                    <a:pt x="250" y="9"/>
                    <a:pt x="250" y="9"/>
                    <a:pt x="250" y="9"/>
                  </a:cubicBezTo>
                  <a:cubicBezTo>
                    <a:pt x="244" y="8"/>
                    <a:pt x="248" y="10"/>
                    <a:pt x="243" y="9"/>
                  </a:cubicBezTo>
                  <a:cubicBezTo>
                    <a:pt x="244" y="9"/>
                    <a:pt x="244" y="9"/>
                    <a:pt x="244" y="9"/>
                  </a:cubicBezTo>
                  <a:cubicBezTo>
                    <a:pt x="239" y="10"/>
                    <a:pt x="231" y="9"/>
                    <a:pt x="227" y="10"/>
                  </a:cubicBezTo>
                  <a:cubicBezTo>
                    <a:pt x="227" y="10"/>
                    <a:pt x="227" y="9"/>
                    <a:pt x="227" y="9"/>
                  </a:cubicBezTo>
                  <a:cubicBezTo>
                    <a:pt x="222" y="10"/>
                    <a:pt x="216" y="9"/>
                    <a:pt x="211" y="10"/>
                  </a:cubicBezTo>
                  <a:cubicBezTo>
                    <a:pt x="209" y="9"/>
                    <a:pt x="211" y="9"/>
                    <a:pt x="206" y="9"/>
                  </a:cubicBezTo>
                  <a:cubicBezTo>
                    <a:pt x="206" y="10"/>
                    <a:pt x="197" y="9"/>
                    <a:pt x="200" y="10"/>
                  </a:cubicBezTo>
                  <a:cubicBezTo>
                    <a:pt x="195" y="10"/>
                    <a:pt x="188" y="10"/>
                    <a:pt x="185" y="10"/>
                  </a:cubicBezTo>
                  <a:cubicBezTo>
                    <a:pt x="187" y="10"/>
                    <a:pt x="182" y="9"/>
                    <a:pt x="186" y="9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4" y="8"/>
                    <a:pt x="186" y="8"/>
                    <a:pt x="185" y="8"/>
                  </a:cubicBezTo>
                  <a:cubicBezTo>
                    <a:pt x="183" y="8"/>
                    <a:pt x="178" y="8"/>
                    <a:pt x="176" y="8"/>
                  </a:cubicBezTo>
                  <a:cubicBezTo>
                    <a:pt x="172" y="9"/>
                    <a:pt x="169" y="10"/>
                    <a:pt x="163" y="10"/>
                  </a:cubicBezTo>
                  <a:cubicBezTo>
                    <a:pt x="166" y="9"/>
                    <a:pt x="162" y="9"/>
                    <a:pt x="164" y="9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3" y="10"/>
                    <a:pt x="155" y="10"/>
                    <a:pt x="152" y="10"/>
                  </a:cubicBezTo>
                  <a:cubicBezTo>
                    <a:pt x="152" y="10"/>
                    <a:pt x="151" y="10"/>
                    <a:pt x="150" y="11"/>
                  </a:cubicBezTo>
                  <a:cubicBezTo>
                    <a:pt x="149" y="10"/>
                    <a:pt x="142" y="11"/>
                    <a:pt x="141" y="10"/>
                  </a:cubicBezTo>
                  <a:cubicBezTo>
                    <a:pt x="140" y="10"/>
                    <a:pt x="144" y="10"/>
                    <a:pt x="142" y="9"/>
                  </a:cubicBezTo>
                  <a:cubicBezTo>
                    <a:pt x="139" y="9"/>
                    <a:pt x="139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2" y="9"/>
                    <a:pt x="128" y="10"/>
                    <a:pt x="130" y="10"/>
                  </a:cubicBezTo>
                  <a:cubicBezTo>
                    <a:pt x="132" y="10"/>
                    <a:pt x="130" y="10"/>
                    <a:pt x="132" y="10"/>
                  </a:cubicBezTo>
                  <a:cubicBezTo>
                    <a:pt x="131" y="11"/>
                    <a:pt x="126" y="11"/>
                    <a:pt x="123" y="11"/>
                  </a:cubicBezTo>
                  <a:cubicBezTo>
                    <a:pt x="124" y="11"/>
                    <a:pt x="124" y="10"/>
                    <a:pt x="124" y="10"/>
                  </a:cubicBezTo>
                  <a:cubicBezTo>
                    <a:pt x="120" y="11"/>
                    <a:pt x="114" y="11"/>
                    <a:pt x="109" y="11"/>
                  </a:cubicBezTo>
                  <a:cubicBezTo>
                    <a:pt x="109" y="12"/>
                    <a:pt x="111" y="11"/>
                    <a:pt x="112" y="11"/>
                  </a:cubicBezTo>
                  <a:cubicBezTo>
                    <a:pt x="105" y="10"/>
                    <a:pt x="98" y="12"/>
                    <a:pt x="92" y="11"/>
                  </a:cubicBezTo>
                  <a:cubicBezTo>
                    <a:pt x="93" y="11"/>
                    <a:pt x="92" y="11"/>
                    <a:pt x="92" y="11"/>
                  </a:cubicBezTo>
                  <a:cubicBezTo>
                    <a:pt x="89" y="11"/>
                    <a:pt x="89" y="11"/>
                    <a:pt x="87" y="11"/>
                  </a:cubicBezTo>
                  <a:cubicBezTo>
                    <a:pt x="87" y="11"/>
                    <a:pt x="84" y="11"/>
                    <a:pt x="82" y="11"/>
                  </a:cubicBezTo>
                  <a:cubicBezTo>
                    <a:pt x="81" y="11"/>
                    <a:pt x="81" y="11"/>
                    <a:pt x="83" y="11"/>
                  </a:cubicBezTo>
                  <a:cubicBezTo>
                    <a:pt x="80" y="11"/>
                    <a:pt x="68" y="12"/>
                    <a:pt x="61" y="11"/>
                  </a:cubicBezTo>
                  <a:cubicBezTo>
                    <a:pt x="61" y="11"/>
                    <a:pt x="56" y="12"/>
                    <a:pt x="54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4" y="11"/>
                    <a:pt x="50" y="12"/>
                    <a:pt x="49" y="11"/>
                  </a:cubicBezTo>
                  <a:cubicBezTo>
                    <a:pt x="46" y="12"/>
                    <a:pt x="63" y="10"/>
                    <a:pt x="58" y="11"/>
                  </a:cubicBezTo>
                  <a:cubicBezTo>
                    <a:pt x="57" y="11"/>
                    <a:pt x="51" y="12"/>
                    <a:pt x="53" y="11"/>
                  </a:cubicBezTo>
                  <a:cubicBezTo>
                    <a:pt x="49" y="11"/>
                    <a:pt x="46" y="12"/>
                    <a:pt x="43" y="11"/>
                  </a:cubicBezTo>
                  <a:cubicBezTo>
                    <a:pt x="44" y="11"/>
                    <a:pt x="46" y="10"/>
                    <a:pt x="43" y="11"/>
                  </a:cubicBezTo>
                  <a:cubicBezTo>
                    <a:pt x="38" y="11"/>
                    <a:pt x="41" y="11"/>
                    <a:pt x="38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2"/>
                    <a:pt x="31" y="11"/>
                    <a:pt x="33" y="12"/>
                  </a:cubicBezTo>
                  <a:cubicBezTo>
                    <a:pt x="32" y="11"/>
                    <a:pt x="26" y="12"/>
                    <a:pt x="26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5" y="10"/>
                    <a:pt x="24" y="11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ubicBezTo>
                    <a:pt x="21" y="12"/>
                    <a:pt x="17" y="11"/>
                    <a:pt x="14" y="12"/>
                  </a:cubicBezTo>
                  <a:cubicBezTo>
                    <a:pt x="13" y="11"/>
                    <a:pt x="6" y="14"/>
                    <a:pt x="10" y="9"/>
                  </a:cubicBezTo>
                  <a:cubicBezTo>
                    <a:pt x="10" y="11"/>
                    <a:pt x="10" y="14"/>
                    <a:pt x="9" y="15"/>
                  </a:cubicBezTo>
                  <a:cubicBezTo>
                    <a:pt x="10" y="18"/>
                    <a:pt x="10" y="21"/>
                    <a:pt x="10" y="25"/>
                  </a:cubicBezTo>
                  <a:cubicBezTo>
                    <a:pt x="10" y="24"/>
                    <a:pt x="10" y="23"/>
                    <a:pt x="9" y="23"/>
                  </a:cubicBezTo>
                  <a:cubicBezTo>
                    <a:pt x="9" y="25"/>
                    <a:pt x="9" y="26"/>
                    <a:pt x="10" y="28"/>
                  </a:cubicBezTo>
                  <a:cubicBezTo>
                    <a:pt x="9" y="27"/>
                    <a:pt x="9" y="33"/>
                    <a:pt x="9" y="35"/>
                  </a:cubicBezTo>
                  <a:cubicBezTo>
                    <a:pt x="9" y="38"/>
                    <a:pt x="9" y="37"/>
                    <a:pt x="10" y="38"/>
                  </a:cubicBezTo>
                  <a:cubicBezTo>
                    <a:pt x="9" y="41"/>
                    <a:pt x="10" y="47"/>
                    <a:pt x="10" y="51"/>
                  </a:cubicBezTo>
                  <a:cubicBezTo>
                    <a:pt x="9" y="49"/>
                    <a:pt x="9" y="46"/>
                    <a:pt x="9" y="49"/>
                  </a:cubicBezTo>
                  <a:cubicBezTo>
                    <a:pt x="8" y="52"/>
                    <a:pt x="10" y="55"/>
                    <a:pt x="9" y="59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4" y="56"/>
                    <a:pt x="9" y="59"/>
                    <a:pt x="7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3" y="58"/>
                    <a:pt x="17" y="59"/>
                    <a:pt x="16" y="58"/>
                  </a:cubicBezTo>
                  <a:cubicBezTo>
                    <a:pt x="24" y="59"/>
                    <a:pt x="35" y="57"/>
                    <a:pt x="40" y="59"/>
                  </a:cubicBezTo>
                  <a:cubicBezTo>
                    <a:pt x="41" y="59"/>
                    <a:pt x="44" y="59"/>
                    <a:pt x="44" y="58"/>
                  </a:cubicBezTo>
                  <a:cubicBezTo>
                    <a:pt x="42" y="58"/>
                    <a:pt x="41" y="59"/>
                    <a:pt x="40" y="58"/>
                  </a:cubicBezTo>
                  <a:cubicBezTo>
                    <a:pt x="41" y="58"/>
                    <a:pt x="41" y="58"/>
                    <a:pt x="42" y="58"/>
                  </a:cubicBezTo>
                  <a:cubicBezTo>
                    <a:pt x="44" y="58"/>
                    <a:pt x="46" y="58"/>
                    <a:pt x="44" y="59"/>
                  </a:cubicBezTo>
                  <a:cubicBezTo>
                    <a:pt x="49" y="60"/>
                    <a:pt x="49" y="58"/>
                    <a:pt x="56" y="58"/>
                  </a:cubicBezTo>
                  <a:cubicBezTo>
                    <a:pt x="56" y="58"/>
                    <a:pt x="56" y="58"/>
                    <a:pt x="59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7" y="58"/>
                    <a:pt x="65" y="59"/>
                    <a:pt x="65" y="59"/>
                  </a:cubicBezTo>
                  <a:cubicBezTo>
                    <a:pt x="67" y="59"/>
                    <a:pt x="70" y="59"/>
                    <a:pt x="71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2" y="59"/>
                    <a:pt x="76" y="59"/>
                    <a:pt x="78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7" y="59"/>
                    <a:pt x="80" y="59"/>
                    <a:pt x="81" y="59"/>
                  </a:cubicBezTo>
                  <a:cubicBezTo>
                    <a:pt x="81" y="59"/>
                    <a:pt x="78" y="59"/>
                    <a:pt x="76" y="58"/>
                  </a:cubicBezTo>
                  <a:cubicBezTo>
                    <a:pt x="78" y="58"/>
                    <a:pt x="79" y="58"/>
                    <a:pt x="81" y="58"/>
                  </a:cubicBezTo>
                  <a:cubicBezTo>
                    <a:pt x="81" y="59"/>
                    <a:pt x="85" y="58"/>
                    <a:pt x="87" y="58"/>
                  </a:cubicBezTo>
                  <a:cubicBezTo>
                    <a:pt x="89" y="59"/>
                    <a:pt x="89" y="58"/>
                    <a:pt x="90" y="58"/>
                  </a:cubicBezTo>
                  <a:cubicBezTo>
                    <a:pt x="90" y="58"/>
                    <a:pt x="94" y="58"/>
                    <a:pt x="92" y="58"/>
                  </a:cubicBezTo>
                  <a:cubicBezTo>
                    <a:pt x="91" y="58"/>
                    <a:pt x="90" y="58"/>
                    <a:pt x="89" y="58"/>
                  </a:cubicBezTo>
                  <a:cubicBezTo>
                    <a:pt x="90" y="59"/>
                    <a:pt x="90" y="59"/>
                    <a:pt x="93" y="59"/>
                  </a:cubicBezTo>
                  <a:cubicBezTo>
                    <a:pt x="96" y="58"/>
                    <a:pt x="93" y="58"/>
                    <a:pt x="97" y="58"/>
                  </a:cubicBezTo>
                  <a:cubicBezTo>
                    <a:pt x="96" y="58"/>
                    <a:pt x="96" y="58"/>
                    <a:pt x="95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101" y="58"/>
                    <a:pt x="105" y="58"/>
                    <a:pt x="106" y="58"/>
                  </a:cubicBezTo>
                  <a:cubicBezTo>
                    <a:pt x="108" y="58"/>
                    <a:pt x="111" y="58"/>
                    <a:pt x="113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5" y="59"/>
                    <a:pt x="118" y="58"/>
                    <a:pt x="120" y="58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8"/>
                    <a:pt x="124" y="58"/>
                    <a:pt x="126" y="58"/>
                  </a:cubicBezTo>
                  <a:cubicBezTo>
                    <a:pt x="129" y="58"/>
                    <a:pt x="127" y="60"/>
                    <a:pt x="130" y="59"/>
                  </a:cubicBezTo>
                  <a:cubicBezTo>
                    <a:pt x="134" y="59"/>
                    <a:pt x="135" y="58"/>
                    <a:pt x="134" y="58"/>
                  </a:cubicBezTo>
                  <a:cubicBezTo>
                    <a:pt x="140" y="58"/>
                    <a:pt x="147" y="57"/>
                    <a:pt x="152" y="58"/>
                  </a:cubicBezTo>
                  <a:cubicBezTo>
                    <a:pt x="153" y="58"/>
                    <a:pt x="153" y="58"/>
                    <a:pt x="154" y="58"/>
                  </a:cubicBezTo>
                  <a:cubicBezTo>
                    <a:pt x="163" y="58"/>
                    <a:pt x="173" y="57"/>
                    <a:pt x="180" y="58"/>
                  </a:cubicBezTo>
                  <a:cubicBezTo>
                    <a:pt x="177" y="58"/>
                    <a:pt x="180" y="59"/>
                    <a:pt x="180" y="59"/>
                  </a:cubicBezTo>
                  <a:cubicBezTo>
                    <a:pt x="182" y="58"/>
                    <a:pt x="182" y="59"/>
                    <a:pt x="183" y="59"/>
                  </a:cubicBezTo>
                  <a:cubicBezTo>
                    <a:pt x="183" y="58"/>
                    <a:pt x="183" y="58"/>
                    <a:pt x="181" y="58"/>
                  </a:cubicBezTo>
                  <a:cubicBezTo>
                    <a:pt x="186" y="57"/>
                    <a:pt x="194" y="57"/>
                    <a:pt x="197" y="58"/>
                  </a:cubicBezTo>
                  <a:cubicBezTo>
                    <a:pt x="195" y="58"/>
                    <a:pt x="196" y="57"/>
                    <a:pt x="197" y="57"/>
                  </a:cubicBezTo>
                  <a:cubicBezTo>
                    <a:pt x="197" y="58"/>
                    <a:pt x="201" y="58"/>
                    <a:pt x="204" y="58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7"/>
                    <a:pt x="210" y="57"/>
                  </a:cubicBezTo>
                  <a:cubicBezTo>
                    <a:pt x="210" y="58"/>
                    <a:pt x="211" y="58"/>
                    <a:pt x="211" y="58"/>
                  </a:cubicBezTo>
                  <a:cubicBezTo>
                    <a:pt x="214" y="58"/>
                    <a:pt x="218" y="57"/>
                    <a:pt x="222" y="57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6" y="58"/>
                    <a:pt x="228" y="57"/>
                    <a:pt x="226" y="57"/>
                  </a:cubicBezTo>
                  <a:cubicBezTo>
                    <a:pt x="231" y="58"/>
                    <a:pt x="235" y="58"/>
                    <a:pt x="236" y="58"/>
                  </a:cubicBezTo>
                  <a:cubicBezTo>
                    <a:pt x="246" y="57"/>
                    <a:pt x="260" y="57"/>
                    <a:pt x="271" y="57"/>
                  </a:cubicBezTo>
                  <a:cubicBezTo>
                    <a:pt x="271" y="57"/>
                    <a:pt x="271" y="57"/>
                    <a:pt x="271" y="57"/>
                  </a:cubicBezTo>
                  <a:cubicBezTo>
                    <a:pt x="274" y="58"/>
                    <a:pt x="272" y="57"/>
                    <a:pt x="275" y="57"/>
                  </a:cubicBezTo>
                  <a:cubicBezTo>
                    <a:pt x="274" y="57"/>
                    <a:pt x="277" y="58"/>
                    <a:pt x="274" y="58"/>
                  </a:cubicBezTo>
                  <a:cubicBezTo>
                    <a:pt x="279" y="58"/>
                    <a:pt x="280" y="57"/>
                    <a:pt x="283" y="57"/>
                  </a:cubicBezTo>
                  <a:cubicBezTo>
                    <a:pt x="283" y="57"/>
                    <a:pt x="281" y="58"/>
                    <a:pt x="281" y="57"/>
                  </a:cubicBezTo>
                  <a:cubicBezTo>
                    <a:pt x="282" y="57"/>
                    <a:pt x="287" y="57"/>
                    <a:pt x="288" y="57"/>
                  </a:cubicBezTo>
                  <a:cubicBezTo>
                    <a:pt x="289" y="57"/>
                    <a:pt x="288" y="57"/>
                    <a:pt x="287" y="58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3" y="58"/>
                    <a:pt x="283" y="59"/>
                    <a:pt x="286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91" y="60"/>
                    <a:pt x="282" y="61"/>
                    <a:pt x="288" y="61"/>
                  </a:cubicBezTo>
                  <a:cubicBezTo>
                    <a:pt x="291" y="60"/>
                    <a:pt x="293" y="59"/>
                    <a:pt x="291" y="59"/>
                  </a:cubicBezTo>
                  <a:cubicBezTo>
                    <a:pt x="296" y="59"/>
                    <a:pt x="293" y="57"/>
                    <a:pt x="299" y="58"/>
                  </a:cubicBezTo>
                  <a:cubicBezTo>
                    <a:pt x="301" y="58"/>
                    <a:pt x="294" y="58"/>
                    <a:pt x="295" y="58"/>
                  </a:cubicBezTo>
                  <a:cubicBezTo>
                    <a:pt x="298" y="59"/>
                    <a:pt x="301" y="58"/>
                    <a:pt x="304" y="58"/>
                  </a:cubicBezTo>
                  <a:cubicBezTo>
                    <a:pt x="301" y="58"/>
                    <a:pt x="303" y="57"/>
                    <a:pt x="305" y="57"/>
                  </a:cubicBezTo>
                  <a:cubicBezTo>
                    <a:pt x="308" y="57"/>
                    <a:pt x="303" y="58"/>
                    <a:pt x="307" y="58"/>
                  </a:cubicBezTo>
                  <a:cubicBezTo>
                    <a:pt x="308" y="57"/>
                    <a:pt x="312" y="57"/>
                    <a:pt x="308" y="57"/>
                  </a:cubicBezTo>
                  <a:cubicBezTo>
                    <a:pt x="310" y="56"/>
                    <a:pt x="313" y="57"/>
                    <a:pt x="315" y="56"/>
                  </a:cubicBezTo>
                  <a:cubicBezTo>
                    <a:pt x="316" y="57"/>
                    <a:pt x="311" y="58"/>
                    <a:pt x="315" y="58"/>
                  </a:cubicBezTo>
                  <a:cubicBezTo>
                    <a:pt x="315" y="57"/>
                    <a:pt x="321" y="57"/>
                    <a:pt x="319" y="56"/>
                  </a:cubicBezTo>
                  <a:cubicBezTo>
                    <a:pt x="321" y="57"/>
                    <a:pt x="321" y="57"/>
                    <a:pt x="319" y="57"/>
                  </a:cubicBezTo>
                  <a:cubicBezTo>
                    <a:pt x="322" y="58"/>
                    <a:pt x="326" y="56"/>
                    <a:pt x="327" y="57"/>
                  </a:cubicBezTo>
                  <a:cubicBezTo>
                    <a:pt x="327" y="57"/>
                    <a:pt x="327" y="57"/>
                    <a:pt x="327" y="57"/>
                  </a:cubicBezTo>
                  <a:cubicBezTo>
                    <a:pt x="328" y="57"/>
                    <a:pt x="329" y="57"/>
                    <a:pt x="331" y="58"/>
                  </a:cubicBezTo>
                  <a:cubicBezTo>
                    <a:pt x="333" y="58"/>
                    <a:pt x="338" y="57"/>
                    <a:pt x="338" y="58"/>
                  </a:cubicBezTo>
                  <a:cubicBezTo>
                    <a:pt x="339" y="58"/>
                    <a:pt x="344" y="58"/>
                    <a:pt x="342" y="57"/>
                  </a:cubicBezTo>
                  <a:cubicBezTo>
                    <a:pt x="339" y="57"/>
                    <a:pt x="338" y="57"/>
                    <a:pt x="336" y="57"/>
                  </a:cubicBezTo>
                  <a:cubicBezTo>
                    <a:pt x="339" y="57"/>
                    <a:pt x="341" y="56"/>
                    <a:pt x="343" y="56"/>
                  </a:cubicBezTo>
                  <a:cubicBezTo>
                    <a:pt x="343" y="57"/>
                    <a:pt x="343" y="57"/>
                    <a:pt x="343" y="57"/>
                  </a:cubicBezTo>
                  <a:cubicBezTo>
                    <a:pt x="344" y="56"/>
                    <a:pt x="347" y="56"/>
                    <a:pt x="348" y="56"/>
                  </a:cubicBezTo>
                  <a:cubicBezTo>
                    <a:pt x="347" y="56"/>
                    <a:pt x="347" y="57"/>
                    <a:pt x="348" y="57"/>
                  </a:cubicBezTo>
                  <a:cubicBezTo>
                    <a:pt x="349" y="56"/>
                    <a:pt x="349" y="56"/>
                    <a:pt x="349" y="56"/>
                  </a:cubicBezTo>
                  <a:cubicBezTo>
                    <a:pt x="354" y="56"/>
                    <a:pt x="350" y="57"/>
                    <a:pt x="355" y="57"/>
                  </a:cubicBezTo>
                  <a:cubicBezTo>
                    <a:pt x="351" y="57"/>
                    <a:pt x="351" y="57"/>
                    <a:pt x="351" y="57"/>
                  </a:cubicBezTo>
                  <a:cubicBezTo>
                    <a:pt x="352" y="57"/>
                    <a:pt x="354" y="58"/>
                    <a:pt x="356" y="58"/>
                  </a:cubicBezTo>
                  <a:cubicBezTo>
                    <a:pt x="357" y="57"/>
                    <a:pt x="358" y="56"/>
                    <a:pt x="359" y="56"/>
                  </a:cubicBezTo>
                  <a:cubicBezTo>
                    <a:pt x="361" y="56"/>
                    <a:pt x="360" y="57"/>
                    <a:pt x="363" y="56"/>
                  </a:cubicBezTo>
                  <a:cubicBezTo>
                    <a:pt x="359" y="57"/>
                    <a:pt x="359" y="57"/>
                    <a:pt x="359" y="57"/>
                  </a:cubicBezTo>
                  <a:cubicBezTo>
                    <a:pt x="359" y="57"/>
                    <a:pt x="362" y="58"/>
                    <a:pt x="365" y="58"/>
                  </a:cubicBezTo>
                  <a:cubicBezTo>
                    <a:pt x="367" y="57"/>
                    <a:pt x="370" y="57"/>
                    <a:pt x="367" y="56"/>
                  </a:cubicBezTo>
                  <a:cubicBezTo>
                    <a:pt x="369" y="56"/>
                    <a:pt x="371" y="57"/>
                    <a:pt x="370" y="57"/>
                  </a:cubicBezTo>
                  <a:cubicBezTo>
                    <a:pt x="373" y="57"/>
                    <a:pt x="369" y="56"/>
                    <a:pt x="372" y="56"/>
                  </a:cubicBezTo>
                  <a:cubicBezTo>
                    <a:pt x="374" y="57"/>
                    <a:pt x="378" y="57"/>
                    <a:pt x="380" y="57"/>
                  </a:cubicBezTo>
                  <a:cubicBezTo>
                    <a:pt x="377" y="58"/>
                    <a:pt x="377" y="58"/>
                    <a:pt x="377" y="58"/>
                  </a:cubicBezTo>
                  <a:cubicBezTo>
                    <a:pt x="379" y="58"/>
                    <a:pt x="379" y="58"/>
                    <a:pt x="379" y="58"/>
                  </a:cubicBezTo>
                  <a:cubicBezTo>
                    <a:pt x="376" y="59"/>
                    <a:pt x="381" y="59"/>
                    <a:pt x="379" y="60"/>
                  </a:cubicBezTo>
                  <a:cubicBezTo>
                    <a:pt x="381" y="60"/>
                    <a:pt x="383" y="59"/>
                    <a:pt x="384" y="59"/>
                  </a:cubicBezTo>
                  <a:cubicBezTo>
                    <a:pt x="380" y="58"/>
                    <a:pt x="389" y="58"/>
                    <a:pt x="388" y="57"/>
                  </a:cubicBezTo>
                  <a:cubicBezTo>
                    <a:pt x="394" y="56"/>
                    <a:pt x="392" y="59"/>
                    <a:pt x="398" y="58"/>
                  </a:cubicBezTo>
                  <a:cubicBezTo>
                    <a:pt x="397" y="57"/>
                    <a:pt x="400" y="56"/>
                    <a:pt x="396" y="57"/>
                  </a:cubicBezTo>
                  <a:cubicBezTo>
                    <a:pt x="400" y="57"/>
                    <a:pt x="399" y="56"/>
                    <a:pt x="404" y="56"/>
                  </a:cubicBezTo>
                  <a:cubicBezTo>
                    <a:pt x="400" y="57"/>
                    <a:pt x="407" y="57"/>
                    <a:pt x="402" y="58"/>
                  </a:cubicBezTo>
                  <a:cubicBezTo>
                    <a:pt x="403" y="58"/>
                    <a:pt x="400" y="58"/>
                    <a:pt x="399" y="58"/>
                  </a:cubicBezTo>
                  <a:cubicBezTo>
                    <a:pt x="400" y="58"/>
                    <a:pt x="398" y="59"/>
                    <a:pt x="402" y="59"/>
                  </a:cubicBezTo>
                  <a:cubicBezTo>
                    <a:pt x="405" y="59"/>
                    <a:pt x="408" y="59"/>
                    <a:pt x="408" y="58"/>
                  </a:cubicBezTo>
                  <a:cubicBezTo>
                    <a:pt x="408" y="57"/>
                    <a:pt x="404" y="58"/>
                    <a:pt x="406" y="58"/>
                  </a:cubicBezTo>
                  <a:cubicBezTo>
                    <a:pt x="410" y="57"/>
                    <a:pt x="411" y="58"/>
                    <a:pt x="413" y="57"/>
                  </a:cubicBezTo>
                  <a:cubicBezTo>
                    <a:pt x="410" y="57"/>
                    <a:pt x="409" y="57"/>
                    <a:pt x="409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8" y="57"/>
                    <a:pt x="414" y="56"/>
                    <a:pt x="419" y="56"/>
                  </a:cubicBezTo>
                  <a:cubicBezTo>
                    <a:pt x="422" y="57"/>
                    <a:pt x="422" y="57"/>
                    <a:pt x="422" y="57"/>
                  </a:cubicBezTo>
                  <a:cubicBezTo>
                    <a:pt x="421" y="57"/>
                    <a:pt x="414" y="56"/>
                    <a:pt x="415" y="57"/>
                  </a:cubicBezTo>
                  <a:cubicBezTo>
                    <a:pt x="419" y="57"/>
                    <a:pt x="420" y="57"/>
                    <a:pt x="423" y="57"/>
                  </a:cubicBezTo>
                  <a:cubicBezTo>
                    <a:pt x="421" y="57"/>
                    <a:pt x="421" y="57"/>
                    <a:pt x="421" y="57"/>
                  </a:cubicBezTo>
                  <a:cubicBezTo>
                    <a:pt x="422" y="57"/>
                    <a:pt x="423" y="59"/>
                    <a:pt x="428" y="58"/>
                  </a:cubicBezTo>
                  <a:cubicBezTo>
                    <a:pt x="431" y="58"/>
                    <a:pt x="429" y="58"/>
                    <a:pt x="429" y="57"/>
                  </a:cubicBezTo>
                  <a:cubicBezTo>
                    <a:pt x="435" y="57"/>
                    <a:pt x="436" y="57"/>
                    <a:pt x="440" y="57"/>
                  </a:cubicBezTo>
                  <a:cubicBezTo>
                    <a:pt x="439" y="57"/>
                    <a:pt x="447" y="57"/>
                    <a:pt x="443" y="57"/>
                  </a:cubicBezTo>
                  <a:cubicBezTo>
                    <a:pt x="441" y="57"/>
                    <a:pt x="432" y="57"/>
                    <a:pt x="430" y="58"/>
                  </a:cubicBezTo>
                  <a:cubicBezTo>
                    <a:pt x="432" y="59"/>
                    <a:pt x="426" y="58"/>
                    <a:pt x="425" y="59"/>
                  </a:cubicBezTo>
                  <a:cubicBezTo>
                    <a:pt x="429" y="59"/>
                    <a:pt x="429" y="60"/>
                    <a:pt x="430" y="60"/>
                  </a:cubicBezTo>
                  <a:cubicBezTo>
                    <a:pt x="431" y="60"/>
                    <a:pt x="432" y="60"/>
                    <a:pt x="433" y="60"/>
                  </a:cubicBezTo>
                  <a:cubicBezTo>
                    <a:pt x="434" y="59"/>
                    <a:pt x="432" y="59"/>
                    <a:pt x="432" y="59"/>
                  </a:cubicBezTo>
                  <a:cubicBezTo>
                    <a:pt x="437" y="59"/>
                    <a:pt x="442" y="59"/>
                    <a:pt x="445" y="58"/>
                  </a:cubicBezTo>
                  <a:cubicBezTo>
                    <a:pt x="446" y="58"/>
                    <a:pt x="446" y="59"/>
                    <a:pt x="444" y="59"/>
                  </a:cubicBezTo>
                  <a:cubicBezTo>
                    <a:pt x="450" y="59"/>
                    <a:pt x="457" y="59"/>
                    <a:pt x="462" y="59"/>
                  </a:cubicBezTo>
                  <a:cubicBezTo>
                    <a:pt x="459" y="58"/>
                    <a:pt x="469" y="59"/>
                    <a:pt x="466" y="58"/>
                  </a:cubicBezTo>
                  <a:cubicBezTo>
                    <a:pt x="463" y="58"/>
                    <a:pt x="460" y="57"/>
                    <a:pt x="462" y="57"/>
                  </a:cubicBezTo>
                  <a:cubicBezTo>
                    <a:pt x="464" y="57"/>
                    <a:pt x="462" y="57"/>
                    <a:pt x="463" y="57"/>
                  </a:cubicBezTo>
                  <a:cubicBezTo>
                    <a:pt x="465" y="57"/>
                    <a:pt x="467" y="58"/>
                    <a:pt x="469" y="57"/>
                  </a:cubicBezTo>
                  <a:cubicBezTo>
                    <a:pt x="464" y="58"/>
                    <a:pt x="468" y="58"/>
                    <a:pt x="467" y="59"/>
                  </a:cubicBezTo>
                  <a:cubicBezTo>
                    <a:pt x="471" y="59"/>
                    <a:pt x="467" y="60"/>
                    <a:pt x="471" y="60"/>
                  </a:cubicBezTo>
                  <a:cubicBezTo>
                    <a:pt x="475" y="59"/>
                    <a:pt x="480" y="59"/>
                    <a:pt x="484" y="59"/>
                  </a:cubicBezTo>
                  <a:cubicBezTo>
                    <a:pt x="490" y="60"/>
                    <a:pt x="499" y="59"/>
                    <a:pt x="504" y="59"/>
                  </a:cubicBezTo>
                  <a:cubicBezTo>
                    <a:pt x="506" y="59"/>
                    <a:pt x="504" y="60"/>
                    <a:pt x="507" y="60"/>
                  </a:cubicBezTo>
                  <a:cubicBezTo>
                    <a:pt x="511" y="60"/>
                    <a:pt x="505" y="59"/>
                    <a:pt x="510" y="60"/>
                  </a:cubicBezTo>
                  <a:cubicBezTo>
                    <a:pt x="509" y="60"/>
                    <a:pt x="509" y="60"/>
                    <a:pt x="509" y="60"/>
                  </a:cubicBezTo>
                  <a:cubicBezTo>
                    <a:pt x="511" y="60"/>
                    <a:pt x="518" y="60"/>
                    <a:pt x="520" y="59"/>
                  </a:cubicBezTo>
                  <a:cubicBezTo>
                    <a:pt x="518" y="60"/>
                    <a:pt x="518" y="60"/>
                    <a:pt x="518" y="60"/>
                  </a:cubicBezTo>
                  <a:cubicBezTo>
                    <a:pt x="519" y="60"/>
                    <a:pt x="520" y="60"/>
                    <a:pt x="521" y="60"/>
                  </a:cubicBezTo>
                  <a:cubicBezTo>
                    <a:pt x="521" y="60"/>
                    <a:pt x="522" y="60"/>
                    <a:pt x="520" y="61"/>
                  </a:cubicBezTo>
                  <a:cubicBezTo>
                    <a:pt x="523" y="61"/>
                    <a:pt x="527" y="61"/>
                    <a:pt x="530" y="61"/>
                  </a:cubicBezTo>
                  <a:cubicBezTo>
                    <a:pt x="528" y="60"/>
                    <a:pt x="528" y="60"/>
                    <a:pt x="528" y="60"/>
                  </a:cubicBezTo>
                  <a:cubicBezTo>
                    <a:pt x="534" y="60"/>
                    <a:pt x="537" y="60"/>
                    <a:pt x="543" y="60"/>
                  </a:cubicBezTo>
                  <a:cubicBezTo>
                    <a:pt x="543" y="60"/>
                    <a:pt x="543" y="60"/>
                    <a:pt x="543" y="60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5" y="61"/>
                    <a:pt x="548" y="61"/>
                    <a:pt x="550" y="61"/>
                  </a:cubicBezTo>
                  <a:cubicBezTo>
                    <a:pt x="541" y="62"/>
                    <a:pt x="541" y="62"/>
                    <a:pt x="541" y="62"/>
                  </a:cubicBezTo>
                  <a:cubicBezTo>
                    <a:pt x="539" y="62"/>
                    <a:pt x="544" y="61"/>
                    <a:pt x="542" y="61"/>
                  </a:cubicBezTo>
                  <a:cubicBezTo>
                    <a:pt x="541" y="60"/>
                    <a:pt x="536" y="60"/>
                    <a:pt x="535" y="61"/>
                  </a:cubicBezTo>
                  <a:cubicBezTo>
                    <a:pt x="537" y="61"/>
                    <a:pt x="537" y="61"/>
                    <a:pt x="539" y="61"/>
                  </a:cubicBezTo>
                  <a:cubicBezTo>
                    <a:pt x="540" y="61"/>
                    <a:pt x="537" y="61"/>
                    <a:pt x="535" y="62"/>
                  </a:cubicBezTo>
                  <a:cubicBezTo>
                    <a:pt x="536" y="62"/>
                    <a:pt x="538" y="62"/>
                    <a:pt x="538" y="62"/>
                  </a:cubicBezTo>
                  <a:cubicBezTo>
                    <a:pt x="536" y="62"/>
                    <a:pt x="534" y="62"/>
                    <a:pt x="530" y="62"/>
                  </a:cubicBezTo>
                  <a:cubicBezTo>
                    <a:pt x="533" y="62"/>
                    <a:pt x="529" y="62"/>
                    <a:pt x="530" y="62"/>
                  </a:cubicBezTo>
                  <a:cubicBezTo>
                    <a:pt x="530" y="62"/>
                    <a:pt x="527" y="62"/>
                    <a:pt x="523" y="62"/>
                  </a:cubicBezTo>
                  <a:cubicBezTo>
                    <a:pt x="520" y="62"/>
                    <a:pt x="515" y="63"/>
                    <a:pt x="510" y="63"/>
                  </a:cubicBezTo>
                  <a:cubicBezTo>
                    <a:pt x="512" y="62"/>
                    <a:pt x="514" y="61"/>
                    <a:pt x="517" y="61"/>
                  </a:cubicBezTo>
                  <a:cubicBezTo>
                    <a:pt x="514" y="61"/>
                    <a:pt x="514" y="61"/>
                    <a:pt x="511" y="61"/>
                  </a:cubicBezTo>
                  <a:cubicBezTo>
                    <a:pt x="510" y="61"/>
                    <a:pt x="509" y="62"/>
                    <a:pt x="505" y="62"/>
                  </a:cubicBezTo>
                  <a:cubicBezTo>
                    <a:pt x="504" y="62"/>
                    <a:pt x="504" y="62"/>
                    <a:pt x="504" y="62"/>
                  </a:cubicBezTo>
                  <a:cubicBezTo>
                    <a:pt x="501" y="62"/>
                    <a:pt x="501" y="63"/>
                    <a:pt x="496" y="63"/>
                  </a:cubicBezTo>
                  <a:cubicBezTo>
                    <a:pt x="489" y="62"/>
                    <a:pt x="481" y="62"/>
                    <a:pt x="475" y="62"/>
                  </a:cubicBezTo>
                  <a:cubicBezTo>
                    <a:pt x="475" y="62"/>
                    <a:pt x="475" y="62"/>
                    <a:pt x="475" y="62"/>
                  </a:cubicBezTo>
                  <a:cubicBezTo>
                    <a:pt x="471" y="63"/>
                    <a:pt x="464" y="62"/>
                    <a:pt x="459" y="63"/>
                  </a:cubicBezTo>
                  <a:cubicBezTo>
                    <a:pt x="452" y="62"/>
                    <a:pt x="443" y="63"/>
                    <a:pt x="439" y="62"/>
                  </a:cubicBezTo>
                  <a:cubicBezTo>
                    <a:pt x="426" y="63"/>
                    <a:pt x="414" y="63"/>
                    <a:pt x="401" y="63"/>
                  </a:cubicBezTo>
                  <a:cubicBezTo>
                    <a:pt x="403" y="62"/>
                    <a:pt x="403" y="62"/>
                    <a:pt x="403" y="62"/>
                  </a:cubicBezTo>
                  <a:cubicBezTo>
                    <a:pt x="400" y="63"/>
                    <a:pt x="401" y="62"/>
                    <a:pt x="399" y="62"/>
                  </a:cubicBezTo>
                  <a:cubicBezTo>
                    <a:pt x="402" y="62"/>
                    <a:pt x="395" y="63"/>
                    <a:pt x="394" y="63"/>
                  </a:cubicBezTo>
                  <a:cubicBezTo>
                    <a:pt x="388" y="63"/>
                    <a:pt x="380" y="63"/>
                    <a:pt x="374" y="64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69" y="64"/>
                    <a:pt x="362" y="63"/>
                    <a:pt x="355" y="63"/>
                  </a:cubicBezTo>
                  <a:cubicBezTo>
                    <a:pt x="355" y="63"/>
                    <a:pt x="353" y="62"/>
                    <a:pt x="351" y="62"/>
                  </a:cubicBezTo>
                  <a:cubicBezTo>
                    <a:pt x="348" y="63"/>
                    <a:pt x="346" y="63"/>
                    <a:pt x="340" y="64"/>
                  </a:cubicBezTo>
                  <a:cubicBezTo>
                    <a:pt x="336" y="64"/>
                    <a:pt x="330" y="64"/>
                    <a:pt x="326" y="63"/>
                  </a:cubicBezTo>
                  <a:cubicBezTo>
                    <a:pt x="311" y="64"/>
                    <a:pt x="296" y="64"/>
                    <a:pt x="280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64" y="65"/>
                    <a:pt x="246" y="64"/>
                    <a:pt x="233" y="64"/>
                  </a:cubicBezTo>
                  <a:cubicBezTo>
                    <a:pt x="234" y="63"/>
                    <a:pt x="234" y="63"/>
                    <a:pt x="234" y="63"/>
                  </a:cubicBezTo>
                  <a:cubicBezTo>
                    <a:pt x="230" y="63"/>
                    <a:pt x="225" y="64"/>
                    <a:pt x="226" y="64"/>
                  </a:cubicBezTo>
                  <a:cubicBezTo>
                    <a:pt x="222" y="64"/>
                    <a:pt x="216" y="65"/>
                    <a:pt x="213" y="64"/>
                  </a:cubicBezTo>
                  <a:cubicBezTo>
                    <a:pt x="209" y="64"/>
                    <a:pt x="208" y="65"/>
                    <a:pt x="205" y="65"/>
                  </a:cubicBezTo>
                  <a:cubicBezTo>
                    <a:pt x="197" y="64"/>
                    <a:pt x="193" y="64"/>
                    <a:pt x="186" y="65"/>
                  </a:cubicBezTo>
                  <a:cubicBezTo>
                    <a:pt x="188" y="65"/>
                    <a:pt x="188" y="65"/>
                    <a:pt x="188" y="65"/>
                  </a:cubicBezTo>
                  <a:cubicBezTo>
                    <a:pt x="188" y="64"/>
                    <a:pt x="189" y="64"/>
                    <a:pt x="187" y="64"/>
                  </a:cubicBezTo>
                  <a:cubicBezTo>
                    <a:pt x="184" y="64"/>
                    <a:pt x="176" y="64"/>
                    <a:pt x="179" y="65"/>
                  </a:cubicBezTo>
                  <a:cubicBezTo>
                    <a:pt x="171" y="64"/>
                    <a:pt x="159" y="65"/>
                    <a:pt x="151" y="64"/>
                  </a:cubicBezTo>
                  <a:cubicBezTo>
                    <a:pt x="152" y="65"/>
                    <a:pt x="150" y="65"/>
                    <a:pt x="149" y="65"/>
                  </a:cubicBezTo>
                  <a:cubicBezTo>
                    <a:pt x="142" y="65"/>
                    <a:pt x="134" y="64"/>
                    <a:pt x="128" y="65"/>
                  </a:cubicBezTo>
                  <a:cubicBezTo>
                    <a:pt x="127" y="65"/>
                    <a:pt x="130" y="64"/>
                    <a:pt x="127" y="64"/>
                  </a:cubicBezTo>
                  <a:cubicBezTo>
                    <a:pt x="126" y="65"/>
                    <a:pt x="127" y="65"/>
                    <a:pt x="125" y="65"/>
                  </a:cubicBezTo>
                  <a:cubicBezTo>
                    <a:pt x="113" y="66"/>
                    <a:pt x="101" y="64"/>
                    <a:pt x="91" y="65"/>
                  </a:cubicBezTo>
                  <a:cubicBezTo>
                    <a:pt x="71" y="65"/>
                    <a:pt x="52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27" y="66"/>
                    <a:pt x="19" y="64"/>
                    <a:pt x="14" y="65"/>
                  </a:cubicBezTo>
                  <a:cubicBezTo>
                    <a:pt x="13" y="65"/>
                    <a:pt x="9" y="65"/>
                    <a:pt x="10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5" y="63"/>
                    <a:pt x="11" y="69"/>
                    <a:pt x="3" y="61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0"/>
                    <a:pt x="3" y="46"/>
                    <a:pt x="3" y="43"/>
                  </a:cubicBezTo>
                  <a:cubicBezTo>
                    <a:pt x="3" y="44"/>
                    <a:pt x="3" y="44"/>
                    <a:pt x="3" y="45"/>
                  </a:cubicBezTo>
                  <a:cubicBezTo>
                    <a:pt x="4" y="38"/>
                    <a:pt x="3" y="31"/>
                    <a:pt x="3" y="24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4" y="23"/>
                    <a:pt x="3" y="19"/>
                    <a:pt x="4" y="18"/>
                  </a:cubicBezTo>
                  <a:cubicBezTo>
                    <a:pt x="4" y="16"/>
                    <a:pt x="3" y="17"/>
                    <a:pt x="4" y="1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9"/>
                    <a:pt x="0" y="12"/>
                    <a:pt x="8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62" y="6"/>
                    <a:pt x="50" y="7"/>
                    <a:pt x="60" y="6"/>
                  </a:cubicBezTo>
                  <a:cubicBezTo>
                    <a:pt x="61" y="6"/>
                    <a:pt x="60" y="5"/>
                    <a:pt x="61" y="6"/>
                  </a:cubicBezTo>
                  <a:cubicBezTo>
                    <a:pt x="64" y="5"/>
                    <a:pt x="66" y="7"/>
                    <a:pt x="69" y="6"/>
                  </a:cubicBezTo>
                  <a:cubicBezTo>
                    <a:pt x="68" y="6"/>
                    <a:pt x="71" y="6"/>
                    <a:pt x="71" y="6"/>
                  </a:cubicBezTo>
                  <a:cubicBezTo>
                    <a:pt x="78" y="6"/>
                    <a:pt x="80" y="7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92" y="5"/>
                    <a:pt x="100" y="6"/>
                    <a:pt x="106" y="5"/>
                  </a:cubicBezTo>
                  <a:cubicBezTo>
                    <a:pt x="144" y="5"/>
                    <a:pt x="181" y="4"/>
                    <a:pt x="218" y="4"/>
                  </a:cubicBezTo>
                  <a:cubicBezTo>
                    <a:pt x="255" y="4"/>
                    <a:pt x="291" y="3"/>
                    <a:pt x="329" y="4"/>
                  </a:cubicBezTo>
                  <a:cubicBezTo>
                    <a:pt x="338" y="5"/>
                    <a:pt x="338" y="5"/>
                    <a:pt x="348" y="5"/>
                  </a:cubicBezTo>
                  <a:cubicBezTo>
                    <a:pt x="347" y="5"/>
                    <a:pt x="347" y="5"/>
                    <a:pt x="347" y="5"/>
                  </a:cubicBezTo>
                  <a:cubicBezTo>
                    <a:pt x="348" y="4"/>
                    <a:pt x="354" y="5"/>
                    <a:pt x="355" y="4"/>
                  </a:cubicBezTo>
                  <a:cubicBezTo>
                    <a:pt x="369" y="4"/>
                    <a:pt x="382" y="4"/>
                    <a:pt x="396" y="4"/>
                  </a:cubicBezTo>
                  <a:cubicBezTo>
                    <a:pt x="394" y="4"/>
                    <a:pt x="393" y="5"/>
                    <a:pt x="395" y="5"/>
                  </a:cubicBezTo>
                  <a:cubicBezTo>
                    <a:pt x="398" y="4"/>
                    <a:pt x="398" y="4"/>
                    <a:pt x="398" y="4"/>
                  </a:cubicBezTo>
                  <a:cubicBezTo>
                    <a:pt x="399" y="5"/>
                    <a:pt x="399" y="5"/>
                    <a:pt x="399" y="5"/>
                  </a:cubicBezTo>
                  <a:cubicBezTo>
                    <a:pt x="400" y="4"/>
                    <a:pt x="402" y="4"/>
                    <a:pt x="400" y="4"/>
                  </a:cubicBezTo>
                  <a:cubicBezTo>
                    <a:pt x="436" y="3"/>
                    <a:pt x="471" y="5"/>
                    <a:pt x="506" y="4"/>
                  </a:cubicBezTo>
                  <a:cubicBezTo>
                    <a:pt x="515" y="5"/>
                    <a:pt x="527" y="4"/>
                    <a:pt x="536" y="4"/>
                  </a:cubicBezTo>
                  <a:cubicBezTo>
                    <a:pt x="555" y="5"/>
                    <a:pt x="555" y="5"/>
                    <a:pt x="555" y="5"/>
                  </a:cubicBezTo>
                  <a:cubicBezTo>
                    <a:pt x="565" y="5"/>
                    <a:pt x="565" y="5"/>
                    <a:pt x="565" y="5"/>
                  </a:cubicBezTo>
                  <a:cubicBezTo>
                    <a:pt x="567" y="7"/>
                    <a:pt x="564" y="1"/>
                    <a:pt x="570" y="9"/>
                  </a:cubicBezTo>
                  <a:cubicBezTo>
                    <a:pt x="570" y="12"/>
                    <a:pt x="570" y="12"/>
                    <a:pt x="570" y="12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70" y="29"/>
                    <a:pt x="570" y="42"/>
                    <a:pt x="570" y="56"/>
                  </a:cubicBezTo>
                  <a:cubicBezTo>
                    <a:pt x="570" y="56"/>
                    <a:pt x="568" y="52"/>
                    <a:pt x="568" y="41"/>
                  </a:cubicBez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3900" y="4350775"/>
              <a:ext cx="7391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System to connect guiding principles to action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130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evaluation policies affect evaluation practice?</a:t>
            </a:r>
            <a:endParaRPr lang="en-US" dirty="0"/>
          </a:p>
        </p:txBody>
      </p:sp>
      <p:sp>
        <p:nvSpPr>
          <p:cNvPr id="4" name="Freeform 37"/>
          <p:cNvSpPr>
            <a:spLocks/>
          </p:cNvSpPr>
          <p:nvPr/>
        </p:nvSpPr>
        <p:spPr bwMode="auto">
          <a:xfrm>
            <a:off x="3352800" y="1600200"/>
            <a:ext cx="2362200" cy="1371600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Intended consequences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reeform 59"/>
          <p:cNvSpPr>
            <a:spLocks noEditPoints="1"/>
          </p:cNvSpPr>
          <p:nvPr/>
        </p:nvSpPr>
        <p:spPr bwMode="auto">
          <a:xfrm rot="5400000">
            <a:off x="4307900" y="3664019"/>
            <a:ext cx="452001" cy="360046"/>
          </a:xfrm>
          <a:custGeom>
            <a:avLst/>
            <a:gdLst/>
            <a:ahLst/>
            <a:cxnLst>
              <a:cxn ang="0">
                <a:pos x="148" y="58"/>
              </a:cxn>
              <a:cxn ang="0">
                <a:pos x="131" y="47"/>
              </a:cxn>
              <a:cxn ang="0">
                <a:pos x="106" y="32"/>
              </a:cxn>
              <a:cxn ang="0">
                <a:pos x="83" y="21"/>
              </a:cxn>
              <a:cxn ang="0">
                <a:pos x="67" y="11"/>
              </a:cxn>
              <a:cxn ang="0">
                <a:pos x="56" y="1"/>
              </a:cxn>
              <a:cxn ang="0">
                <a:pos x="49" y="2"/>
              </a:cxn>
              <a:cxn ang="0">
                <a:pos x="53" y="8"/>
              </a:cxn>
              <a:cxn ang="0">
                <a:pos x="62" y="18"/>
              </a:cxn>
              <a:cxn ang="0">
                <a:pos x="61" y="22"/>
              </a:cxn>
              <a:cxn ang="0">
                <a:pos x="66" y="21"/>
              </a:cxn>
              <a:cxn ang="0">
                <a:pos x="69" y="25"/>
              </a:cxn>
              <a:cxn ang="0">
                <a:pos x="71" y="30"/>
              </a:cxn>
              <a:cxn ang="0">
                <a:pos x="75" y="32"/>
              </a:cxn>
              <a:cxn ang="0">
                <a:pos x="79" y="33"/>
              </a:cxn>
              <a:cxn ang="0">
                <a:pos x="81" y="38"/>
              </a:cxn>
              <a:cxn ang="0">
                <a:pos x="93" y="43"/>
              </a:cxn>
              <a:cxn ang="0">
                <a:pos x="97" y="46"/>
              </a:cxn>
              <a:cxn ang="0">
                <a:pos x="108" y="53"/>
              </a:cxn>
              <a:cxn ang="0">
                <a:pos x="112" y="53"/>
              </a:cxn>
              <a:cxn ang="0">
                <a:pos x="116" y="56"/>
              </a:cxn>
              <a:cxn ang="0">
                <a:pos x="125" y="59"/>
              </a:cxn>
              <a:cxn ang="0">
                <a:pos x="107" y="59"/>
              </a:cxn>
              <a:cxn ang="0">
                <a:pos x="73" y="60"/>
              </a:cxn>
              <a:cxn ang="0">
                <a:pos x="59" y="57"/>
              </a:cxn>
              <a:cxn ang="0">
                <a:pos x="41" y="56"/>
              </a:cxn>
              <a:cxn ang="0">
                <a:pos x="23" y="60"/>
              </a:cxn>
              <a:cxn ang="0">
                <a:pos x="9" y="61"/>
              </a:cxn>
              <a:cxn ang="0">
                <a:pos x="3" y="60"/>
              </a:cxn>
              <a:cxn ang="0">
                <a:pos x="1" y="65"/>
              </a:cxn>
              <a:cxn ang="0">
                <a:pos x="5" y="68"/>
              </a:cxn>
              <a:cxn ang="0">
                <a:pos x="14" y="65"/>
              </a:cxn>
              <a:cxn ang="0">
                <a:pos x="14" y="74"/>
              </a:cxn>
              <a:cxn ang="0">
                <a:pos x="16" y="71"/>
              </a:cxn>
              <a:cxn ang="0">
                <a:pos x="20" y="75"/>
              </a:cxn>
              <a:cxn ang="0">
                <a:pos x="22" y="76"/>
              </a:cxn>
              <a:cxn ang="0">
                <a:pos x="25" y="73"/>
              </a:cxn>
              <a:cxn ang="0">
                <a:pos x="28" y="73"/>
              </a:cxn>
              <a:cxn ang="0">
                <a:pos x="31" y="71"/>
              </a:cxn>
              <a:cxn ang="0">
                <a:pos x="38" y="72"/>
              </a:cxn>
              <a:cxn ang="0">
                <a:pos x="44" y="72"/>
              </a:cxn>
              <a:cxn ang="0">
                <a:pos x="50" y="72"/>
              </a:cxn>
              <a:cxn ang="0">
                <a:pos x="53" y="72"/>
              </a:cxn>
              <a:cxn ang="0">
                <a:pos x="57" y="70"/>
              </a:cxn>
              <a:cxn ang="0">
                <a:pos x="62" y="73"/>
              </a:cxn>
              <a:cxn ang="0">
                <a:pos x="69" y="71"/>
              </a:cxn>
              <a:cxn ang="0">
                <a:pos x="71" y="73"/>
              </a:cxn>
              <a:cxn ang="0">
                <a:pos x="75" y="72"/>
              </a:cxn>
              <a:cxn ang="0">
                <a:pos x="81" y="70"/>
              </a:cxn>
              <a:cxn ang="0">
                <a:pos x="86" y="67"/>
              </a:cxn>
              <a:cxn ang="0">
                <a:pos x="94" y="69"/>
              </a:cxn>
              <a:cxn ang="0">
                <a:pos x="105" y="70"/>
              </a:cxn>
              <a:cxn ang="0">
                <a:pos x="109" y="72"/>
              </a:cxn>
              <a:cxn ang="0">
                <a:pos x="121" y="68"/>
              </a:cxn>
              <a:cxn ang="0">
                <a:pos x="115" y="76"/>
              </a:cxn>
              <a:cxn ang="0">
                <a:pos x="99" y="82"/>
              </a:cxn>
              <a:cxn ang="0">
                <a:pos x="93" y="89"/>
              </a:cxn>
              <a:cxn ang="0">
                <a:pos x="81" y="100"/>
              </a:cxn>
              <a:cxn ang="0">
                <a:pos x="98" y="97"/>
              </a:cxn>
              <a:cxn ang="0">
                <a:pos x="147" y="72"/>
              </a:cxn>
              <a:cxn ang="0">
                <a:pos x="139" y="68"/>
              </a:cxn>
              <a:cxn ang="0">
                <a:pos x="132" y="64"/>
              </a:cxn>
              <a:cxn ang="0">
                <a:pos x="127" y="74"/>
              </a:cxn>
            </a:cxnLst>
            <a:rect l="0" t="0" r="r" b="b"/>
            <a:pathLst>
              <a:path w="148" h="118">
                <a:moveTo>
                  <a:pt x="147" y="72"/>
                </a:move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69"/>
                  <a:pt x="147" y="66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146" y="60"/>
                  <a:pt x="148" y="57"/>
                  <a:pt x="147" y="57"/>
                </a:cubicBezTo>
                <a:cubicBezTo>
                  <a:pt x="147" y="56"/>
                  <a:pt x="146" y="58"/>
                  <a:pt x="146" y="57"/>
                </a:cubicBezTo>
                <a:cubicBezTo>
                  <a:pt x="144" y="58"/>
                  <a:pt x="147" y="57"/>
                  <a:pt x="146" y="54"/>
                </a:cubicBezTo>
                <a:cubicBezTo>
                  <a:pt x="143" y="53"/>
                  <a:pt x="140" y="53"/>
                  <a:pt x="138" y="51"/>
                </a:cubicBezTo>
                <a:cubicBezTo>
                  <a:pt x="138" y="51"/>
                  <a:pt x="137" y="52"/>
                  <a:pt x="137" y="52"/>
                </a:cubicBezTo>
                <a:cubicBezTo>
                  <a:pt x="138" y="50"/>
                  <a:pt x="136" y="53"/>
                  <a:pt x="136" y="51"/>
                </a:cubicBezTo>
                <a:cubicBezTo>
                  <a:pt x="136" y="51"/>
                  <a:pt x="136" y="51"/>
                  <a:pt x="137" y="51"/>
                </a:cubicBezTo>
                <a:cubicBezTo>
                  <a:pt x="136" y="49"/>
                  <a:pt x="134" y="50"/>
                  <a:pt x="134" y="48"/>
                </a:cubicBezTo>
                <a:cubicBezTo>
                  <a:pt x="132" y="49"/>
                  <a:pt x="132" y="46"/>
                  <a:pt x="131" y="47"/>
                </a:cubicBezTo>
                <a:cubicBezTo>
                  <a:pt x="132" y="46"/>
                  <a:pt x="131" y="46"/>
                  <a:pt x="131" y="45"/>
                </a:cubicBezTo>
                <a:cubicBezTo>
                  <a:pt x="129" y="48"/>
                  <a:pt x="129" y="43"/>
                  <a:pt x="127" y="45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5" y="43"/>
                  <a:pt x="122" y="41"/>
                  <a:pt x="119" y="40"/>
                </a:cubicBezTo>
                <a:cubicBezTo>
                  <a:pt x="117" y="40"/>
                  <a:pt x="117" y="36"/>
                  <a:pt x="114" y="36"/>
                </a:cubicBezTo>
                <a:cubicBezTo>
                  <a:pt x="114" y="37"/>
                  <a:pt x="114" y="37"/>
                  <a:pt x="113" y="37"/>
                </a:cubicBezTo>
                <a:cubicBezTo>
                  <a:pt x="113" y="37"/>
                  <a:pt x="114" y="37"/>
                  <a:pt x="114" y="36"/>
                </a:cubicBezTo>
                <a:cubicBezTo>
                  <a:pt x="112" y="37"/>
                  <a:pt x="112" y="35"/>
                  <a:pt x="111" y="34"/>
                </a:cubicBezTo>
                <a:cubicBezTo>
                  <a:pt x="110" y="34"/>
                  <a:pt x="110" y="34"/>
                  <a:pt x="110" y="35"/>
                </a:cubicBezTo>
                <a:cubicBezTo>
                  <a:pt x="110" y="32"/>
                  <a:pt x="107" y="34"/>
                  <a:pt x="106" y="32"/>
                </a:cubicBezTo>
                <a:cubicBezTo>
                  <a:pt x="105" y="35"/>
                  <a:pt x="105" y="33"/>
                  <a:pt x="104" y="33"/>
                </a:cubicBezTo>
                <a:cubicBezTo>
                  <a:pt x="104" y="33"/>
                  <a:pt x="104" y="32"/>
                  <a:pt x="105" y="32"/>
                </a:cubicBezTo>
                <a:cubicBezTo>
                  <a:pt x="103" y="31"/>
                  <a:pt x="103" y="31"/>
                  <a:pt x="102" y="30"/>
                </a:cubicBezTo>
                <a:cubicBezTo>
                  <a:pt x="102" y="30"/>
                  <a:pt x="101" y="31"/>
                  <a:pt x="100" y="30"/>
                </a:cubicBezTo>
                <a:cubicBezTo>
                  <a:pt x="101" y="28"/>
                  <a:pt x="99" y="29"/>
                  <a:pt x="99" y="28"/>
                </a:cubicBezTo>
                <a:cubicBezTo>
                  <a:pt x="98" y="30"/>
                  <a:pt x="97" y="31"/>
                  <a:pt x="97" y="30"/>
                </a:cubicBezTo>
                <a:cubicBezTo>
                  <a:pt x="98" y="28"/>
                  <a:pt x="98" y="28"/>
                  <a:pt x="98" y="28"/>
                </a:cubicBezTo>
                <a:cubicBezTo>
                  <a:pt x="95" y="28"/>
                  <a:pt x="94" y="24"/>
                  <a:pt x="90" y="25"/>
                </a:cubicBezTo>
                <a:cubicBezTo>
                  <a:pt x="91" y="24"/>
                  <a:pt x="91" y="24"/>
                  <a:pt x="91" y="24"/>
                </a:cubicBezTo>
                <a:cubicBezTo>
                  <a:pt x="88" y="23"/>
                  <a:pt x="87" y="20"/>
                  <a:pt x="83" y="21"/>
                </a:cubicBezTo>
                <a:cubicBezTo>
                  <a:pt x="83" y="20"/>
                  <a:pt x="83" y="19"/>
                  <a:pt x="82" y="19"/>
                </a:cubicBezTo>
                <a:cubicBezTo>
                  <a:pt x="81" y="19"/>
                  <a:pt x="80" y="19"/>
                  <a:pt x="79" y="20"/>
                </a:cubicBezTo>
                <a:cubicBezTo>
                  <a:pt x="78" y="20"/>
                  <a:pt x="79" y="19"/>
                  <a:pt x="79" y="18"/>
                </a:cubicBezTo>
                <a:cubicBezTo>
                  <a:pt x="78" y="17"/>
                  <a:pt x="79" y="15"/>
                  <a:pt x="77" y="16"/>
                </a:cubicBezTo>
                <a:cubicBezTo>
                  <a:pt x="77" y="15"/>
                  <a:pt x="77" y="15"/>
                  <a:pt x="77" y="15"/>
                </a:cubicBezTo>
                <a:cubicBezTo>
                  <a:pt x="76" y="16"/>
                  <a:pt x="74" y="16"/>
                  <a:pt x="74" y="14"/>
                </a:cubicBezTo>
                <a:cubicBezTo>
                  <a:pt x="73" y="15"/>
                  <a:pt x="72" y="15"/>
                  <a:pt x="71" y="16"/>
                </a:cubicBezTo>
                <a:cubicBezTo>
                  <a:pt x="71" y="16"/>
                  <a:pt x="72" y="14"/>
                  <a:pt x="71" y="15"/>
                </a:cubicBezTo>
                <a:cubicBezTo>
                  <a:pt x="73" y="14"/>
                  <a:pt x="73" y="14"/>
                  <a:pt x="73" y="14"/>
                </a:cubicBezTo>
                <a:cubicBezTo>
                  <a:pt x="71" y="12"/>
                  <a:pt x="69" y="11"/>
                  <a:pt x="67" y="11"/>
                </a:cubicBezTo>
                <a:cubicBezTo>
                  <a:pt x="68" y="9"/>
                  <a:pt x="65" y="10"/>
                  <a:pt x="65" y="8"/>
                </a:cubicBezTo>
                <a:cubicBezTo>
                  <a:pt x="63" y="8"/>
                  <a:pt x="63" y="6"/>
                  <a:pt x="61" y="8"/>
                </a:cubicBezTo>
                <a:cubicBezTo>
                  <a:pt x="62" y="7"/>
                  <a:pt x="62" y="7"/>
                  <a:pt x="62" y="7"/>
                </a:cubicBezTo>
                <a:cubicBezTo>
                  <a:pt x="61" y="6"/>
                  <a:pt x="60" y="5"/>
                  <a:pt x="60" y="4"/>
                </a:cubicBezTo>
                <a:cubicBezTo>
                  <a:pt x="59" y="3"/>
                  <a:pt x="58" y="4"/>
                  <a:pt x="57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4"/>
                  <a:pt x="56" y="5"/>
                  <a:pt x="55" y="5"/>
                </a:cubicBezTo>
                <a:cubicBezTo>
                  <a:pt x="55" y="5"/>
                  <a:pt x="54" y="5"/>
                  <a:pt x="55" y="4"/>
                </a:cubicBezTo>
                <a:cubicBezTo>
                  <a:pt x="55" y="4"/>
                  <a:pt x="57" y="3"/>
                  <a:pt x="58" y="2"/>
                </a:cubicBezTo>
                <a:cubicBezTo>
                  <a:pt x="58" y="1"/>
                  <a:pt x="55" y="3"/>
                  <a:pt x="56" y="1"/>
                </a:cubicBezTo>
                <a:cubicBezTo>
                  <a:pt x="56" y="1"/>
                  <a:pt x="55" y="1"/>
                  <a:pt x="54" y="2"/>
                </a:cubicBezTo>
                <a:cubicBezTo>
                  <a:pt x="54" y="1"/>
                  <a:pt x="54" y="1"/>
                  <a:pt x="55" y="1"/>
                </a:cubicBezTo>
                <a:cubicBezTo>
                  <a:pt x="54" y="0"/>
                  <a:pt x="54" y="0"/>
                  <a:pt x="53" y="0"/>
                </a:cubicBezTo>
                <a:cubicBezTo>
                  <a:pt x="53" y="0"/>
                  <a:pt x="53" y="1"/>
                  <a:pt x="54" y="1"/>
                </a:cubicBezTo>
                <a:cubicBezTo>
                  <a:pt x="53" y="1"/>
                  <a:pt x="52" y="1"/>
                  <a:pt x="51" y="2"/>
                </a:cubicBezTo>
                <a:cubicBezTo>
                  <a:pt x="52" y="2"/>
                  <a:pt x="52" y="2"/>
                  <a:pt x="52" y="2"/>
                </a:cubicBezTo>
                <a:cubicBezTo>
                  <a:pt x="51" y="3"/>
                  <a:pt x="50" y="3"/>
                  <a:pt x="51" y="2"/>
                </a:cubicBezTo>
                <a:cubicBezTo>
                  <a:pt x="51" y="1"/>
                  <a:pt x="53" y="1"/>
                  <a:pt x="53" y="0"/>
                </a:cubicBezTo>
                <a:cubicBezTo>
                  <a:pt x="50" y="1"/>
                  <a:pt x="50" y="1"/>
                  <a:pt x="50" y="1"/>
                </a:cubicBezTo>
                <a:cubicBezTo>
                  <a:pt x="50" y="1"/>
                  <a:pt x="50" y="2"/>
                  <a:pt x="49" y="2"/>
                </a:cubicBezTo>
                <a:cubicBezTo>
                  <a:pt x="50" y="2"/>
                  <a:pt x="50" y="2"/>
                  <a:pt x="50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50" y="3"/>
                  <a:pt x="50" y="5"/>
                  <a:pt x="51" y="5"/>
                </a:cubicBezTo>
                <a:cubicBezTo>
                  <a:pt x="52" y="4"/>
                  <a:pt x="52" y="4"/>
                  <a:pt x="52" y="4"/>
                </a:cubicBezTo>
                <a:cubicBezTo>
                  <a:pt x="53" y="4"/>
                  <a:pt x="54" y="3"/>
                  <a:pt x="54" y="4"/>
                </a:cubicBezTo>
                <a:cubicBezTo>
                  <a:pt x="53" y="5"/>
                  <a:pt x="53" y="5"/>
                  <a:pt x="52" y="6"/>
                </a:cubicBezTo>
                <a:cubicBezTo>
                  <a:pt x="52" y="6"/>
                  <a:pt x="53" y="5"/>
                  <a:pt x="53" y="6"/>
                </a:cubicBezTo>
                <a:cubicBezTo>
                  <a:pt x="51" y="7"/>
                  <a:pt x="51" y="7"/>
                  <a:pt x="51" y="7"/>
                </a:cubicBezTo>
                <a:cubicBezTo>
                  <a:pt x="53" y="5"/>
                  <a:pt x="53" y="7"/>
                  <a:pt x="54" y="7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9"/>
                  <a:pt x="54" y="6"/>
                  <a:pt x="54" y="7"/>
                </a:cubicBezTo>
                <a:cubicBezTo>
                  <a:pt x="55" y="7"/>
                  <a:pt x="53" y="9"/>
                  <a:pt x="53" y="10"/>
                </a:cubicBezTo>
                <a:cubicBezTo>
                  <a:pt x="53" y="10"/>
                  <a:pt x="56" y="10"/>
                  <a:pt x="55" y="12"/>
                </a:cubicBezTo>
                <a:cubicBezTo>
                  <a:pt x="56" y="12"/>
                  <a:pt x="57" y="12"/>
                  <a:pt x="58" y="12"/>
                </a:cubicBezTo>
                <a:cubicBezTo>
                  <a:pt x="59" y="12"/>
                  <a:pt x="57" y="14"/>
                  <a:pt x="58" y="13"/>
                </a:cubicBezTo>
                <a:cubicBezTo>
                  <a:pt x="58" y="14"/>
                  <a:pt x="57" y="15"/>
                  <a:pt x="57" y="15"/>
                </a:cubicBezTo>
                <a:cubicBezTo>
                  <a:pt x="57" y="15"/>
                  <a:pt x="58" y="16"/>
                  <a:pt x="58" y="14"/>
                </a:cubicBezTo>
                <a:cubicBezTo>
                  <a:pt x="59" y="15"/>
                  <a:pt x="60" y="16"/>
                  <a:pt x="61" y="16"/>
                </a:cubicBezTo>
                <a:cubicBezTo>
                  <a:pt x="61" y="16"/>
                  <a:pt x="60" y="17"/>
                  <a:pt x="59" y="18"/>
                </a:cubicBezTo>
                <a:cubicBezTo>
                  <a:pt x="61" y="17"/>
                  <a:pt x="62" y="17"/>
                  <a:pt x="62" y="18"/>
                </a:cubicBezTo>
                <a:cubicBezTo>
                  <a:pt x="63" y="17"/>
                  <a:pt x="63" y="17"/>
                  <a:pt x="64" y="16"/>
                </a:cubicBezTo>
                <a:cubicBezTo>
                  <a:pt x="64" y="16"/>
                  <a:pt x="65" y="15"/>
                  <a:pt x="65" y="16"/>
                </a:cubicBezTo>
                <a:cubicBezTo>
                  <a:pt x="64" y="17"/>
                  <a:pt x="62" y="19"/>
                  <a:pt x="63" y="19"/>
                </a:cubicBezTo>
                <a:cubicBezTo>
                  <a:pt x="61" y="21"/>
                  <a:pt x="62" y="18"/>
                  <a:pt x="61" y="20"/>
                </a:cubicBezTo>
                <a:cubicBezTo>
                  <a:pt x="60" y="21"/>
                  <a:pt x="58" y="20"/>
                  <a:pt x="59" y="19"/>
                </a:cubicBezTo>
                <a:cubicBezTo>
                  <a:pt x="57" y="20"/>
                  <a:pt x="59" y="20"/>
                  <a:pt x="58" y="21"/>
                </a:cubicBezTo>
                <a:cubicBezTo>
                  <a:pt x="58" y="22"/>
                  <a:pt x="59" y="21"/>
                  <a:pt x="60" y="21"/>
                </a:cubicBezTo>
                <a:cubicBezTo>
                  <a:pt x="61" y="21"/>
                  <a:pt x="61" y="20"/>
                  <a:pt x="62" y="20"/>
                </a:cubicBezTo>
                <a:cubicBezTo>
                  <a:pt x="64" y="19"/>
                  <a:pt x="61" y="22"/>
                  <a:pt x="62" y="22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23"/>
                  <a:pt x="62" y="22"/>
                  <a:pt x="62" y="23"/>
                </a:cubicBezTo>
                <a:cubicBezTo>
                  <a:pt x="61" y="25"/>
                  <a:pt x="61" y="22"/>
                  <a:pt x="60" y="23"/>
                </a:cubicBezTo>
                <a:cubicBezTo>
                  <a:pt x="59" y="25"/>
                  <a:pt x="59" y="25"/>
                  <a:pt x="59" y="25"/>
                </a:cubicBezTo>
                <a:cubicBezTo>
                  <a:pt x="60" y="26"/>
                  <a:pt x="61" y="24"/>
                  <a:pt x="61" y="25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25"/>
                  <a:pt x="61" y="25"/>
                  <a:pt x="61" y="25"/>
                </a:cubicBezTo>
                <a:cubicBezTo>
                  <a:pt x="62" y="25"/>
                  <a:pt x="63" y="23"/>
                  <a:pt x="62" y="23"/>
                </a:cubicBezTo>
                <a:cubicBezTo>
                  <a:pt x="64" y="21"/>
                  <a:pt x="63" y="23"/>
                  <a:pt x="64" y="23"/>
                </a:cubicBezTo>
                <a:cubicBezTo>
                  <a:pt x="65" y="22"/>
                  <a:pt x="64" y="23"/>
                  <a:pt x="65" y="22"/>
                </a:cubicBezTo>
                <a:cubicBezTo>
                  <a:pt x="65" y="21"/>
                  <a:pt x="66" y="21"/>
                  <a:pt x="66" y="21"/>
                </a:cubicBezTo>
                <a:cubicBezTo>
                  <a:pt x="67" y="22"/>
                  <a:pt x="66" y="23"/>
                  <a:pt x="65" y="24"/>
                </a:cubicBezTo>
                <a:cubicBezTo>
                  <a:pt x="65" y="24"/>
                  <a:pt x="64" y="24"/>
                  <a:pt x="65" y="23"/>
                </a:cubicBezTo>
                <a:cubicBezTo>
                  <a:pt x="63" y="24"/>
                  <a:pt x="63" y="26"/>
                  <a:pt x="62" y="26"/>
                </a:cubicBezTo>
                <a:cubicBezTo>
                  <a:pt x="62" y="27"/>
                  <a:pt x="63" y="26"/>
                  <a:pt x="64" y="26"/>
                </a:cubicBezTo>
                <a:cubicBezTo>
                  <a:pt x="64" y="26"/>
                  <a:pt x="65" y="25"/>
                  <a:pt x="65" y="24"/>
                </a:cubicBezTo>
                <a:cubicBezTo>
                  <a:pt x="68" y="22"/>
                  <a:pt x="64" y="27"/>
                  <a:pt x="65" y="27"/>
                </a:cubicBezTo>
                <a:cubicBezTo>
                  <a:pt x="66" y="25"/>
                  <a:pt x="68" y="25"/>
                  <a:pt x="70" y="23"/>
                </a:cubicBezTo>
                <a:cubicBezTo>
                  <a:pt x="70" y="22"/>
                  <a:pt x="71" y="22"/>
                  <a:pt x="71" y="22"/>
                </a:cubicBezTo>
                <a:cubicBezTo>
                  <a:pt x="69" y="24"/>
                  <a:pt x="70" y="24"/>
                  <a:pt x="6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8"/>
                  <a:pt x="67" y="29"/>
                  <a:pt x="67" y="30"/>
                </a:cubicBezTo>
                <a:cubicBezTo>
                  <a:pt x="68" y="29"/>
                  <a:pt x="67" y="28"/>
                  <a:pt x="68" y="28"/>
                </a:cubicBezTo>
                <a:cubicBezTo>
                  <a:pt x="68" y="29"/>
                  <a:pt x="67" y="30"/>
                  <a:pt x="68" y="30"/>
                </a:cubicBezTo>
                <a:cubicBezTo>
                  <a:pt x="68" y="29"/>
                  <a:pt x="69" y="28"/>
                  <a:pt x="70" y="28"/>
                </a:cubicBezTo>
                <a:cubicBezTo>
                  <a:pt x="70" y="28"/>
                  <a:pt x="70" y="30"/>
                  <a:pt x="69" y="30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0"/>
                  <a:pt x="68" y="32"/>
                  <a:pt x="68" y="31"/>
                </a:cubicBezTo>
                <a:cubicBezTo>
                  <a:pt x="69" y="31"/>
                  <a:pt x="70" y="30"/>
                  <a:pt x="71" y="29"/>
                </a:cubicBezTo>
                <a:cubicBezTo>
                  <a:pt x="72" y="29"/>
                  <a:pt x="71" y="30"/>
                  <a:pt x="7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69" y="32"/>
                  <a:pt x="70" y="32"/>
                </a:cubicBezTo>
                <a:cubicBezTo>
                  <a:pt x="71" y="31"/>
                  <a:pt x="71" y="31"/>
                  <a:pt x="71" y="31"/>
                </a:cubicBezTo>
                <a:cubicBezTo>
                  <a:pt x="71" y="32"/>
                  <a:pt x="70" y="32"/>
                  <a:pt x="70" y="33"/>
                </a:cubicBezTo>
                <a:cubicBezTo>
                  <a:pt x="71" y="32"/>
                  <a:pt x="71" y="32"/>
                  <a:pt x="71" y="32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3" y="31"/>
                  <a:pt x="72" y="33"/>
                </a:cubicBezTo>
                <a:cubicBezTo>
                  <a:pt x="73" y="31"/>
                  <a:pt x="72" y="33"/>
                  <a:pt x="72" y="32"/>
                </a:cubicBezTo>
                <a:cubicBezTo>
                  <a:pt x="73" y="30"/>
                  <a:pt x="73" y="31"/>
                  <a:pt x="74" y="31"/>
                </a:cubicBezTo>
                <a:cubicBezTo>
                  <a:pt x="72" y="32"/>
                  <a:pt x="74" y="31"/>
                  <a:pt x="75" y="32"/>
                </a:cubicBezTo>
                <a:cubicBezTo>
                  <a:pt x="74" y="32"/>
                  <a:pt x="74" y="33"/>
                  <a:pt x="74" y="33"/>
                </a:cubicBezTo>
                <a:cubicBezTo>
                  <a:pt x="75" y="32"/>
                  <a:pt x="75" y="32"/>
                  <a:pt x="75" y="32"/>
                </a:cubicBezTo>
                <a:cubicBezTo>
                  <a:pt x="73" y="35"/>
                  <a:pt x="76" y="32"/>
                  <a:pt x="76" y="33"/>
                </a:cubicBezTo>
                <a:cubicBezTo>
                  <a:pt x="75" y="34"/>
                  <a:pt x="75" y="35"/>
                  <a:pt x="75" y="35"/>
                </a:cubicBezTo>
                <a:cubicBezTo>
                  <a:pt x="76" y="33"/>
                  <a:pt x="77" y="33"/>
                  <a:pt x="78" y="32"/>
                </a:cubicBezTo>
                <a:cubicBezTo>
                  <a:pt x="78" y="33"/>
                  <a:pt x="76" y="34"/>
                  <a:pt x="75" y="36"/>
                </a:cubicBezTo>
                <a:cubicBezTo>
                  <a:pt x="76" y="35"/>
                  <a:pt x="75" y="37"/>
                  <a:pt x="77" y="35"/>
                </a:cubicBezTo>
                <a:cubicBezTo>
                  <a:pt x="77" y="35"/>
                  <a:pt x="78" y="34"/>
                  <a:pt x="78" y="34"/>
                </a:cubicBezTo>
                <a:cubicBezTo>
                  <a:pt x="79" y="34"/>
                  <a:pt x="78" y="34"/>
                  <a:pt x="78" y="35"/>
                </a:cubicBezTo>
                <a:cubicBezTo>
                  <a:pt x="78" y="35"/>
                  <a:pt x="79" y="34"/>
                  <a:pt x="79" y="33"/>
                </a:cubicBezTo>
                <a:cubicBezTo>
                  <a:pt x="79" y="34"/>
                  <a:pt x="81" y="33"/>
                  <a:pt x="81" y="34"/>
                </a:cubicBezTo>
                <a:cubicBezTo>
                  <a:pt x="80" y="35"/>
                  <a:pt x="79" y="34"/>
                  <a:pt x="79" y="35"/>
                </a:cubicBezTo>
                <a:cubicBezTo>
                  <a:pt x="80" y="36"/>
                  <a:pt x="81" y="32"/>
                  <a:pt x="83" y="33"/>
                </a:cubicBezTo>
                <a:cubicBezTo>
                  <a:pt x="83" y="32"/>
                  <a:pt x="84" y="30"/>
                  <a:pt x="85" y="30"/>
                </a:cubicBezTo>
                <a:cubicBezTo>
                  <a:pt x="86" y="31"/>
                  <a:pt x="84" y="30"/>
                  <a:pt x="84" y="32"/>
                </a:cubicBezTo>
                <a:cubicBezTo>
                  <a:pt x="84" y="32"/>
                  <a:pt x="84" y="32"/>
                  <a:pt x="84" y="32"/>
                </a:cubicBezTo>
                <a:cubicBezTo>
                  <a:pt x="83" y="34"/>
                  <a:pt x="81" y="34"/>
                  <a:pt x="80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0" y="37"/>
                  <a:pt x="80" y="38"/>
                </a:cubicBezTo>
                <a:cubicBezTo>
                  <a:pt x="81" y="37"/>
                  <a:pt x="81" y="38"/>
                  <a:pt x="81" y="38"/>
                </a:cubicBezTo>
                <a:cubicBezTo>
                  <a:pt x="82" y="37"/>
                  <a:pt x="80" y="38"/>
                  <a:pt x="81" y="37"/>
                </a:cubicBezTo>
                <a:cubicBezTo>
                  <a:pt x="82" y="37"/>
                  <a:pt x="83" y="35"/>
                  <a:pt x="83" y="36"/>
                </a:cubicBezTo>
                <a:cubicBezTo>
                  <a:pt x="83" y="37"/>
                  <a:pt x="82" y="38"/>
                  <a:pt x="82" y="39"/>
                </a:cubicBezTo>
                <a:cubicBezTo>
                  <a:pt x="82" y="39"/>
                  <a:pt x="83" y="37"/>
                  <a:pt x="83" y="38"/>
                </a:cubicBezTo>
                <a:cubicBezTo>
                  <a:pt x="82" y="39"/>
                  <a:pt x="82" y="39"/>
                  <a:pt x="82" y="39"/>
                </a:cubicBezTo>
                <a:cubicBezTo>
                  <a:pt x="84" y="40"/>
                  <a:pt x="86" y="42"/>
                  <a:pt x="89" y="40"/>
                </a:cubicBezTo>
                <a:cubicBezTo>
                  <a:pt x="89" y="41"/>
                  <a:pt x="89" y="41"/>
                  <a:pt x="90" y="43"/>
                </a:cubicBezTo>
                <a:cubicBezTo>
                  <a:pt x="89" y="42"/>
                  <a:pt x="90" y="42"/>
                  <a:pt x="91" y="42"/>
                </a:cubicBezTo>
                <a:cubicBezTo>
                  <a:pt x="90" y="43"/>
                  <a:pt x="90" y="43"/>
                  <a:pt x="90" y="43"/>
                </a:cubicBezTo>
                <a:cubicBezTo>
                  <a:pt x="90" y="44"/>
                  <a:pt x="92" y="43"/>
                  <a:pt x="93" y="43"/>
                </a:cubicBezTo>
                <a:cubicBezTo>
                  <a:pt x="92" y="44"/>
                  <a:pt x="92" y="44"/>
                  <a:pt x="92" y="44"/>
                </a:cubicBezTo>
                <a:cubicBezTo>
                  <a:pt x="92" y="45"/>
                  <a:pt x="93" y="44"/>
                  <a:pt x="93" y="43"/>
                </a:cubicBezTo>
                <a:cubicBezTo>
                  <a:pt x="93" y="45"/>
                  <a:pt x="93" y="45"/>
                  <a:pt x="93" y="45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5" y="44"/>
                  <a:pt x="94" y="45"/>
                </a:cubicBezTo>
                <a:cubicBezTo>
                  <a:pt x="94" y="45"/>
                  <a:pt x="95" y="45"/>
                  <a:pt x="95" y="44"/>
                </a:cubicBezTo>
                <a:cubicBezTo>
                  <a:pt x="94" y="46"/>
                  <a:pt x="96" y="46"/>
                  <a:pt x="97" y="46"/>
                </a:cubicBezTo>
                <a:cubicBezTo>
                  <a:pt x="97" y="46"/>
                  <a:pt x="97" y="45"/>
                  <a:pt x="98" y="44"/>
                </a:cubicBezTo>
                <a:cubicBezTo>
                  <a:pt x="99" y="43"/>
                  <a:pt x="98" y="45"/>
                  <a:pt x="98" y="44"/>
                </a:cubicBezTo>
                <a:cubicBezTo>
                  <a:pt x="98" y="45"/>
                  <a:pt x="98" y="45"/>
                  <a:pt x="97" y="46"/>
                </a:cubicBezTo>
                <a:cubicBezTo>
                  <a:pt x="97" y="48"/>
                  <a:pt x="100" y="48"/>
                  <a:pt x="101" y="49"/>
                </a:cubicBezTo>
                <a:cubicBezTo>
                  <a:pt x="101" y="49"/>
                  <a:pt x="101" y="48"/>
                  <a:pt x="102" y="48"/>
                </a:cubicBezTo>
                <a:cubicBezTo>
                  <a:pt x="101" y="50"/>
                  <a:pt x="103" y="49"/>
                  <a:pt x="104" y="50"/>
                </a:cubicBezTo>
                <a:cubicBezTo>
                  <a:pt x="104" y="50"/>
                  <a:pt x="106" y="48"/>
                  <a:pt x="106" y="48"/>
                </a:cubicBezTo>
                <a:cubicBezTo>
                  <a:pt x="108" y="47"/>
                  <a:pt x="105" y="50"/>
                  <a:pt x="105" y="51"/>
                </a:cubicBezTo>
                <a:cubicBezTo>
                  <a:pt x="106" y="51"/>
                  <a:pt x="106" y="51"/>
                  <a:pt x="107" y="51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7" y="51"/>
                  <a:pt x="108" y="51"/>
                  <a:pt x="108" y="51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08" y="52"/>
                  <a:pt x="108" y="53"/>
                  <a:pt x="108" y="53"/>
                </a:cubicBezTo>
                <a:cubicBezTo>
                  <a:pt x="109" y="52"/>
                  <a:pt x="109" y="53"/>
                  <a:pt x="110" y="52"/>
                </a:cubicBezTo>
                <a:cubicBezTo>
                  <a:pt x="110" y="52"/>
                  <a:pt x="110" y="52"/>
                  <a:pt x="110" y="52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111" y="52"/>
                  <a:pt x="111" y="52"/>
                  <a:pt x="111" y="52"/>
                </a:cubicBezTo>
                <a:cubicBezTo>
                  <a:pt x="110" y="53"/>
                  <a:pt x="110" y="53"/>
                  <a:pt x="110" y="53"/>
                </a:cubicBezTo>
                <a:cubicBezTo>
                  <a:pt x="110" y="55"/>
                  <a:pt x="111" y="52"/>
                  <a:pt x="111" y="52"/>
                </a:cubicBezTo>
                <a:cubicBezTo>
                  <a:pt x="112" y="52"/>
                  <a:pt x="112" y="53"/>
                  <a:pt x="112" y="53"/>
                </a:cubicBezTo>
                <a:cubicBezTo>
                  <a:pt x="111" y="54"/>
                  <a:pt x="111" y="53"/>
                  <a:pt x="111" y="53"/>
                </a:cubicBezTo>
                <a:cubicBezTo>
                  <a:pt x="110" y="54"/>
                  <a:pt x="111" y="53"/>
                  <a:pt x="111" y="54"/>
                </a:cubicBezTo>
                <a:cubicBezTo>
                  <a:pt x="111" y="54"/>
                  <a:pt x="112" y="53"/>
                  <a:pt x="112" y="53"/>
                </a:cubicBezTo>
                <a:cubicBezTo>
                  <a:pt x="112" y="54"/>
                  <a:pt x="113" y="54"/>
                  <a:pt x="112" y="55"/>
                </a:cubicBezTo>
                <a:cubicBezTo>
                  <a:pt x="113" y="54"/>
                  <a:pt x="113" y="55"/>
                  <a:pt x="114" y="54"/>
                </a:cubicBezTo>
                <a:cubicBezTo>
                  <a:pt x="114" y="54"/>
                  <a:pt x="113" y="53"/>
                  <a:pt x="114" y="52"/>
                </a:cubicBezTo>
                <a:cubicBezTo>
                  <a:pt x="114" y="52"/>
                  <a:pt x="115" y="52"/>
                  <a:pt x="114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114" y="53"/>
                  <a:pt x="115" y="54"/>
                  <a:pt x="115" y="52"/>
                </a:cubicBezTo>
                <a:cubicBezTo>
                  <a:pt x="115" y="54"/>
                  <a:pt x="115" y="54"/>
                  <a:pt x="115" y="54"/>
                </a:cubicBezTo>
                <a:cubicBezTo>
                  <a:pt x="115" y="53"/>
                  <a:pt x="116" y="54"/>
                  <a:pt x="116" y="54"/>
                </a:cubicBezTo>
                <a:cubicBezTo>
                  <a:pt x="116" y="55"/>
                  <a:pt x="114" y="56"/>
                  <a:pt x="115" y="57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7" y="56"/>
                  <a:pt x="117" y="56"/>
                  <a:pt x="116" y="57"/>
                </a:cubicBezTo>
                <a:cubicBezTo>
                  <a:pt x="117" y="58"/>
                  <a:pt x="119" y="54"/>
                  <a:pt x="119" y="56"/>
                </a:cubicBezTo>
                <a:cubicBezTo>
                  <a:pt x="118" y="57"/>
                  <a:pt x="118" y="57"/>
                  <a:pt x="119" y="58"/>
                </a:cubicBezTo>
                <a:cubicBezTo>
                  <a:pt x="119" y="58"/>
                  <a:pt x="119" y="57"/>
                  <a:pt x="119" y="57"/>
                </a:cubicBezTo>
                <a:cubicBezTo>
                  <a:pt x="119" y="56"/>
                  <a:pt x="118" y="58"/>
                  <a:pt x="119" y="57"/>
                </a:cubicBezTo>
                <a:cubicBezTo>
                  <a:pt x="119" y="56"/>
                  <a:pt x="119" y="57"/>
                  <a:pt x="120" y="56"/>
                </a:cubicBezTo>
                <a:cubicBezTo>
                  <a:pt x="119" y="60"/>
                  <a:pt x="122" y="58"/>
                  <a:pt x="122" y="61"/>
                </a:cubicBezTo>
                <a:cubicBezTo>
                  <a:pt x="123" y="59"/>
                  <a:pt x="123" y="60"/>
                  <a:pt x="124" y="60"/>
                </a:cubicBezTo>
                <a:cubicBezTo>
                  <a:pt x="122" y="62"/>
                  <a:pt x="124" y="60"/>
                  <a:pt x="124" y="61"/>
                </a:cubicBezTo>
                <a:cubicBezTo>
                  <a:pt x="125" y="59"/>
                  <a:pt x="125" y="59"/>
                  <a:pt x="125" y="59"/>
                </a:cubicBezTo>
                <a:cubicBezTo>
                  <a:pt x="125" y="61"/>
                  <a:pt x="128" y="57"/>
                  <a:pt x="127" y="60"/>
                </a:cubicBezTo>
                <a:cubicBezTo>
                  <a:pt x="127" y="60"/>
                  <a:pt x="126" y="61"/>
                  <a:pt x="126" y="61"/>
                </a:cubicBezTo>
                <a:cubicBezTo>
                  <a:pt x="126" y="61"/>
                  <a:pt x="126" y="61"/>
                  <a:pt x="126" y="62"/>
                </a:cubicBezTo>
                <a:cubicBezTo>
                  <a:pt x="125" y="62"/>
                  <a:pt x="124" y="62"/>
                  <a:pt x="124" y="61"/>
                </a:cubicBezTo>
                <a:cubicBezTo>
                  <a:pt x="120" y="61"/>
                  <a:pt x="116" y="57"/>
                  <a:pt x="112" y="58"/>
                </a:cubicBezTo>
                <a:cubicBezTo>
                  <a:pt x="112" y="59"/>
                  <a:pt x="112" y="60"/>
                  <a:pt x="111" y="60"/>
                </a:cubicBezTo>
                <a:cubicBezTo>
                  <a:pt x="111" y="60"/>
                  <a:pt x="111" y="60"/>
                  <a:pt x="111" y="60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1" y="61"/>
                  <a:pt x="111" y="59"/>
                  <a:pt x="111" y="59"/>
                </a:cubicBezTo>
                <a:cubicBezTo>
                  <a:pt x="110" y="59"/>
                  <a:pt x="108" y="59"/>
                  <a:pt x="107" y="59"/>
                </a:cubicBezTo>
                <a:cubicBezTo>
                  <a:pt x="106" y="61"/>
                  <a:pt x="106" y="59"/>
                  <a:pt x="106" y="61"/>
                </a:cubicBezTo>
                <a:cubicBezTo>
                  <a:pt x="106" y="60"/>
                  <a:pt x="106" y="60"/>
                  <a:pt x="106" y="60"/>
                </a:cubicBezTo>
                <a:cubicBezTo>
                  <a:pt x="104" y="61"/>
                  <a:pt x="104" y="61"/>
                  <a:pt x="104" y="58"/>
                </a:cubicBezTo>
                <a:cubicBezTo>
                  <a:pt x="100" y="56"/>
                  <a:pt x="95" y="57"/>
                  <a:pt x="91" y="56"/>
                </a:cubicBezTo>
                <a:cubicBezTo>
                  <a:pt x="87" y="56"/>
                  <a:pt x="83" y="58"/>
                  <a:pt x="78" y="58"/>
                </a:cubicBezTo>
                <a:cubicBezTo>
                  <a:pt x="78" y="61"/>
                  <a:pt x="77" y="59"/>
                  <a:pt x="76" y="62"/>
                </a:cubicBezTo>
                <a:cubicBezTo>
                  <a:pt x="76" y="61"/>
                  <a:pt x="76" y="61"/>
                  <a:pt x="76" y="61"/>
                </a:cubicBezTo>
                <a:cubicBezTo>
                  <a:pt x="75" y="62"/>
                  <a:pt x="75" y="61"/>
                  <a:pt x="74" y="59"/>
                </a:cubicBezTo>
                <a:cubicBezTo>
                  <a:pt x="74" y="60"/>
                  <a:pt x="74" y="60"/>
                  <a:pt x="74" y="61"/>
                </a:cubicBezTo>
                <a:cubicBezTo>
                  <a:pt x="74" y="63"/>
                  <a:pt x="74" y="59"/>
                  <a:pt x="73" y="60"/>
                </a:cubicBezTo>
                <a:cubicBezTo>
                  <a:pt x="73" y="59"/>
                  <a:pt x="73" y="61"/>
                  <a:pt x="73" y="60"/>
                </a:cubicBezTo>
                <a:cubicBezTo>
                  <a:pt x="72" y="62"/>
                  <a:pt x="73" y="59"/>
                  <a:pt x="72" y="57"/>
                </a:cubicBezTo>
                <a:cubicBezTo>
                  <a:pt x="70" y="58"/>
                  <a:pt x="68" y="60"/>
                  <a:pt x="66" y="58"/>
                </a:cubicBezTo>
                <a:cubicBezTo>
                  <a:pt x="66" y="58"/>
                  <a:pt x="66" y="60"/>
                  <a:pt x="66" y="60"/>
                </a:cubicBezTo>
                <a:cubicBezTo>
                  <a:pt x="66" y="57"/>
                  <a:pt x="66" y="60"/>
                  <a:pt x="65" y="59"/>
                </a:cubicBezTo>
                <a:cubicBezTo>
                  <a:pt x="65" y="59"/>
                  <a:pt x="66" y="59"/>
                  <a:pt x="66" y="58"/>
                </a:cubicBezTo>
                <a:cubicBezTo>
                  <a:pt x="65" y="57"/>
                  <a:pt x="64" y="59"/>
                  <a:pt x="63" y="57"/>
                </a:cubicBezTo>
                <a:cubicBezTo>
                  <a:pt x="62" y="59"/>
                  <a:pt x="62" y="56"/>
                  <a:pt x="61" y="58"/>
                </a:cubicBezTo>
                <a:cubicBezTo>
                  <a:pt x="61" y="56"/>
                  <a:pt x="61" y="57"/>
                  <a:pt x="61" y="56"/>
                </a:cubicBezTo>
                <a:cubicBezTo>
                  <a:pt x="60" y="59"/>
                  <a:pt x="59" y="55"/>
                  <a:pt x="59" y="57"/>
                </a:cubicBezTo>
                <a:cubicBezTo>
                  <a:pt x="59" y="56"/>
                  <a:pt x="59" y="56"/>
                  <a:pt x="59" y="56"/>
                </a:cubicBezTo>
                <a:cubicBezTo>
                  <a:pt x="57" y="57"/>
                  <a:pt x="54" y="56"/>
                  <a:pt x="52" y="57"/>
                </a:cubicBezTo>
                <a:cubicBezTo>
                  <a:pt x="51" y="57"/>
                  <a:pt x="50" y="54"/>
                  <a:pt x="48" y="56"/>
                </a:cubicBezTo>
                <a:cubicBezTo>
                  <a:pt x="48" y="56"/>
                  <a:pt x="48" y="57"/>
                  <a:pt x="48" y="57"/>
                </a:cubicBezTo>
                <a:cubicBezTo>
                  <a:pt x="48" y="57"/>
                  <a:pt x="48" y="56"/>
                  <a:pt x="48" y="56"/>
                </a:cubicBezTo>
                <a:cubicBezTo>
                  <a:pt x="47" y="57"/>
                  <a:pt x="46" y="55"/>
                  <a:pt x="46" y="55"/>
                </a:cubicBezTo>
                <a:cubicBezTo>
                  <a:pt x="46" y="56"/>
                  <a:pt x="45" y="56"/>
                  <a:pt x="45" y="57"/>
                </a:cubicBezTo>
                <a:cubicBezTo>
                  <a:pt x="45" y="55"/>
                  <a:pt x="43" y="57"/>
                  <a:pt x="42" y="56"/>
                </a:cubicBezTo>
                <a:cubicBezTo>
                  <a:pt x="42" y="59"/>
                  <a:pt x="42" y="57"/>
                  <a:pt x="41" y="58"/>
                </a:cubicBezTo>
                <a:cubicBezTo>
                  <a:pt x="41" y="58"/>
                  <a:pt x="41" y="57"/>
                  <a:pt x="41" y="56"/>
                </a:cubicBezTo>
                <a:cubicBezTo>
                  <a:pt x="41" y="57"/>
                  <a:pt x="40" y="57"/>
                  <a:pt x="39" y="56"/>
                </a:cubicBezTo>
                <a:cubicBezTo>
                  <a:pt x="39" y="56"/>
                  <a:pt x="39" y="58"/>
                  <a:pt x="38" y="57"/>
                </a:cubicBezTo>
                <a:cubicBezTo>
                  <a:pt x="38" y="55"/>
                  <a:pt x="37" y="57"/>
                  <a:pt x="37" y="56"/>
                </a:cubicBezTo>
                <a:cubicBezTo>
                  <a:pt x="37" y="58"/>
                  <a:pt x="36" y="59"/>
                  <a:pt x="36" y="59"/>
                </a:cubicBezTo>
                <a:cubicBezTo>
                  <a:pt x="36" y="56"/>
                  <a:pt x="36" y="56"/>
                  <a:pt x="36" y="56"/>
                </a:cubicBezTo>
                <a:cubicBezTo>
                  <a:pt x="35" y="58"/>
                  <a:pt x="33" y="55"/>
                  <a:pt x="31" y="58"/>
                </a:cubicBezTo>
                <a:cubicBezTo>
                  <a:pt x="31" y="56"/>
                  <a:pt x="31" y="56"/>
                  <a:pt x="31" y="56"/>
                </a:cubicBezTo>
                <a:cubicBezTo>
                  <a:pt x="29" y="58"/>
                  <a:pt x="27" y="56"/>
                  <a:pt x="26" y="59"/>
                </a:cubicBezTo>
                <a:cubicBezTo>
                  <a:pt x="25" y="58"/>
                  <a:pt x="25" y="57"/>
                  <a:pt x="24" y="57"/>
                </a:cubicBezTo>
                <a:cubicBezTo>
                  <a:pt x="23" y="59"/>
                  <a:pt x="23" y="58"/>
                  <a:pt x="23" y="60"/>
                </a:cubicBezTo>
                <a:cubicBezTo>
                  <a:pt x="22" y="60"/>
                  <a:pt x="22" y="59"/>
                  <a:pt x="22" y="59"/>
                </a:cubicBezTo>
                <a:cubicBezTo>
                  <a:pt x="22" y="58"/>
                  <a:pt x="21" y="56"/>
                  <a:pt x="20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9"/>
                  <a:pt x="19" y="60"/>
                  <a:pt x="18" y="59"/>
                </a:cubicBezTo>
                <a:cubicBezTo>
                  <a:pt x="18" y="60"/>
                  <a:pt x="17" y="60"/>
                  <a:pt x="17" y="61"/>
                </a:cubicBezTo>
                <a:cubicBezTo>
                  <a:pt x="17" y="62"/>
                  <a:pt x="17" y="59"/>
                  <a:pt x="17" y="61"/>
                </a:cubicBezTo>
                <a:cubicBezTo>
                  <a:pt x="17" y="59"/>
                  <a:pt x="17" y="59"/>
                  <a:pt x="17" y="59"/>
                </a:cubicBezTo>
                <a:cubicBezTo>
                  <a:pt x="16" y="59"/>
                  <a:pt x="14" y="59"/>
                  <a:pt x="13" y="60"/>
                </a:cubicBezTo>
                <a:cubicBezTo>
                  <a:pt x="13" y="58"/>
                  <a:pt x="11" y="60"/>
                  <a:pt x="11" y="59"/>
                </a:cubicBezTo>
                <a:cubicBezTo>
                  <a:pt x="10" y="60"/>
                  <a:pt x="9" y="59"/>
                  <a:pt x="9" y="61"/>
                </a:cubicBezTo>
                <a:cubicBezTo>
                  <a:pt x="9" y="60"/>
                  <a:pt x="9" y="60"/>
                  <a:pt x="9" y="60"/>
                </a:cubicBezTo>
                <a:cubicBezTo>
                  <a:pt x="8" y="60"/>
                  <a:pt x="7" y="60"/>
                  <a:pt x="7" y="59"/>
                </a:cubicBezTo>
                <a:cubicBezTo>
                  <a:pt x="6" y="59"/>
                  <a:pt x="6" y="60"/>
                  <a:pt x="6" y="61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5" y="62"/>
                  <a:pt x="5" y="63"/>
                </a:cubicBezTo>
                <a:cubicBezTo>
                  <a:pt x="4" y="63"/>
                  <a:pt x="4" y="63"/>
                  <a:pt x="4" y="63"/>
                </a:cubicBezTo>
                <a:cubicBezTo>
                  <a:pt x="4" y="62"/>
                  <a:pt x="5" y="61"/>
                  <a:pt x="5" y="59"/>
                </a:cubicBezTo>
                <a:cubicBezTo>
                  <a:pt x="5" y="59"/>
                  <a:pt x="4" y="62"/>
                  <a:pt x="4" y="60"/>
                </a:cubicBezTo>
                <a:cubicBezTo>
                  <a:pt x="3" y="59"/>
                  <a:pt x="3" y="60"/>
                  <a:pt x="3" y="61"/>
                </a:cubicBezTo>
                <a:cubicBezTo>
                  <a:pt x="3" y="61"/>
                  <a:pt x="2" y="60"/>
                  <a:pt x="3" y="60"/>
                </a:cubicBezTo>
                <a:cubicBezTo>
                  <a:pt x="2" y="60"/>
                  <a:pt x="2" y="60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2"/>
                  <a:pt x="2" y="62"/>
                  <a:pt x="2" y="64"/>
                </a:cubicBezTo>
                <a:cubicBezTo>
                  <a:pt x="2" y="63"/>
                  <a:pt x="2" y="63"/>
                  <a:pt x="2" y="63"/>
                </a:cubicBezTo>
                <a:cubicBezTo>
                  <a:pt x="2" y="64"/>
                  <a:pt x="1" y="65"/>
                  <a:pt x="1" y="63"/>
                </a:cubicBezTo>
                <a:cubicBezTo>
                  <a:pt x="1" y="62"/>
                  <a:pt x="2" y="61"/>
                  <a:pt x="1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1" y="63"/>
                  <a:pt x="1" y="63"/>
                  <a:pt x="1" y="65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5"/>
                  <a:pt x="1" y="65"/>
                  <a:pt x="1" y="65"/>
                </a:cubicBezTo>
                <a:cubicBezTo>
                  <a:pt x="2" y="65"/>
                  <a:pt x="2" y="66"/>
                  <a:pt x="3" y="65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4"/>
                  <a:pt x="3" y="62"/>
                  <a:pt x="4" y="64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5"/>
                  <a:pt x="4" y="65"/>
                  <a:pt x="4" y="65"/>
                </a:cubicBezTo>
                <a:cubicBezTo>
                  <a:pt x="3" y="67"/>
                  <a:pt x="3" y="67"/>
                  <a:pt x="3" y="67"/>
                </a:cubicBezTo>
                <a:cubicBezTo>
                  <a:pt x="4" y="64"/>
                  <a:pt x="5" y="66"/>
                  <a:pt x="5" y="66"/>
                </a:cubicBezTo>
                <a:cubicBezTo>
                  <a:pt x="5" y="66"/>
                  <a:pt x="5" y="66"/>
                  <a:pt x="5" y="66"/>
                </a:cubicBezTo>
                <a:cubicBezTo>
                  <a:pt x="5" y="67"/>
                  <a:pt x="5" y="65"/>
                  <a:pt x="5" y="65"/>
                </a:cubicBezTo>
                <a:cubicBezTo>
                  <a:pt x="5" y="65"/>
                  <a:pt x="5" y="67"/>
                  <a:pt x="5" y="68"/>
                </a:cubicBezTo>
                <a:cubicBezTo>
                  <a:pt x="6" y="68"/>
                  <a:pt x="7" y="66"/>
                  <a:pt x="7" y="68"/>
                </a:cubicBezTo>
                <a:cubicBezTo>
                  <a:pt x="8" y="68"/>
                  <a:pt x="8" y="67"/>
                  <a:pt x="9" y="66"/>
                </a:cubicBezTo>
                <a:cubicBezTo>
                  <a:pt x="9" y="66"/>
                  <a:pt x="9" y="68"/>
                  <a:pt x="9" y="67"/>
                </a:cubicBezTo>
                <a:cubicBezTo>
                  <a:pt x="9" y="68"/>
                  <a:pt x="9" y="69"/>
                  <a:pt x="9" y="70"/>
                </a:cubicBezTo>
                <a:cubicBezTo>
                  <a:pt x="9" y="69"/>
                  <a:pt x="10" y="70"/>
                  <a:pt x="10" y="68"/>
                </a:cubicBezTo>
                <a:cubicBezTo>
                  <a:pt x="10" y="68"/>
                  <a:pt x="11" y="69"/>
                  <a:pt x="12" y="68"/>
                </a:cubicBezTo>
                <a:cubicBezTo>
                  <a:pt x="12" y="68"/>
                  <a:pt x="12" y="70"/>
                  <a:pt x="12" y="70"/>
                </a:cubicBezTo>
                <a:cubicBezTo>
                  <a:pt x="12" y="69"/>
                  <a:pt x="13" y="68"/>
                  <a:pt x="13" y="69"/>
                </a:cubicBezTo>
                <a:cubicBezTo>
                  <a:pt x="13" y="67"/>
                  <a:pt x="13" y="67"/>
                  <a:pt x="13" y="66"/>
                </a:cubicBezTo>
                <a:cubicBezTo>
                  <a:pt x="13" y="66"/>
                  <a:pt x="14" y="65"/>
                  <a:pt x="14" y="65"/>
                </a:cubicBezTo>
                <a:cubicBezTo>
                  <a:pt x="14" y="67"/>
                  <a:pt x="14" y="69"/>
                  <a:pt x="14" y="69"/>
                </a:cubicBezTo>
                <a:cubicBezTo>
                  <a:pt x="14" y="71"/>
                  <a:pt x="13" y="69"/>
                  <a:pt x="13" y="71"/>
                </a:cubicBezTo>
                <a:cubicBezTo>
                  <a:pt x="13" y="73"/>
                  <a:pt x="12" y="73"/>
                  <a:pt x="12" y="72"/>
                </a:cubicBezTo>
                <a:cubicBezTo>
                  <a:pt x="11" y="74"/>
                  <a:pt x="12" y="72"/>
                  <a:pt x="12" y="74"/>
                </a:cubicBezTo>
                <a:cubicBezTo>
                  <a:pt x="12" y="74"/>
                  <a:pt x="13" y="73"/>
                  <a:pt x="13" y="73"/>
                </a:cubicBezTo>
                <a:cubicBezTo>
                  <a:pt x="13" y="72"/>
                  <a:pt x="13" y="71"/>
                  <a:pt x="14" y="71"/>
                </a:cubicBezTo>
                <a:cubicBezTo>
                  <a:pt x="14" y="69"/>
                  <a:pt x="14" y="72"/>
                  <a:pt x="14" y="72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3"/>
                  <a:pt x="15" y="72"/>
                  <a:pt x="15" y="72"/>
                </a:cubicBezTo>
                <a:cubicBezTo>
                  <a:pt x="15" y="75"/>
                  <a:pt x="14" y="73"/>
                  <a:pt x="14" y="74"/>
                </a:cubicBezTo>
                <a:cubicBezTo>
                  <a:pt x="14" y="76"/>
                  <a:pt x="14" y="76"/>
                  <a:pt x="14" y="76"/>
                </a:cubicBezTo>
                <a:cubicBezTo>
                  <a:pt x="15" y="76"/>
                  <a:pt x="15" y="74"/>
                  <a:pt x="15" y="75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5"/>
                  <a:pt x="15" y="75"/>
                  <a:pt x="15" y="75"/>
                </a:cubicBezTo>
                <a:cubicBezTo>
                  <a:pt x="15" y="74"/>
                  <a:pt x="15" y="72"/>
                  <a:pt x="15" y="73"/>
                </a:cubicBezTo>
                <a:cubicBezTo>
                  <a:pt x="15" y="70"/>
                  <a:pt x="15" y="72"/>
                  <a:pt x="16" y="72"/>
                </a:cubicBezTo>
                <a:cubicBezTo>
                  <a:pt x="16" y="70"/>
                  <a:pt x="16" y="72"/>
                  <a:pt x="16" y="71"/>
                </a:cubicBezTo>
                <a:cubicBezTo>
                  <a:pt x="16" y="69"/>
                  <a:pt x="16" y="69"/>
                  <a:pt x="17" y="69"/>
                </a:cubicBezTo>
                <a:cubicBezTo>
                  <a:pt x="17" y="69"/>
                  <a:pt x="17" y="71"/>
                  <a:pt x="17" y="72"/>
                </a:cubicBezTo>
                <a:cubicBezTo>
                  <a:pt x="17" y="72"/>
                  <a:pt x="16" y="72"/>
                  <a:pt x="16" y="71"/>
                </a:cubicBezTo>
                <a:cubicBezTo>
                  <a:pt x="16" y="73"/>
                  <a:pt x="16" y="74"/>
                  <a:pt x="16" y="75"/>
                </a:cubicBezTo>
                <a:cubicBezTo>
                  <a:pt x="16" y="76"/>
                  <a:pt x="17" y="74"/>
                  <a:pt x="17" y="74"/>
                </a:cubicBezTo>
                <a:cubicBezTo>
                  <a:pt x="17" y="74"/>
                  <a:pt x="17" y="72"/>
                  <a:pt x="17" y="72"/>
                </a:cubicBezTo>
                <a:cubicBezTo>
                  <a:pt x="18" y="68"/>
                  <a:pt x="17" y="75"/>
                  <a:pt x="18" y="74"/>
                </a:cubicBezTo>
                <a:cubicBezTo>
                  <a:pt x="18" y="72"/>
                  <a:pt x="19" y="71"/>
                  <a:pt x="19" y="68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69"/>
                  <a:pt x="19" y="68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19" y="73"/>
                  <a:pt x="19" y="75"/>
                  <a:pt x="20" y="75"/>
                </a:cubicBezTo>
                <a:cubicBezTo>
                  <a:pt x="20" y="75"/>
                  <a:pt x="20" y="74"/>
                  <a:pt x="20" y="73"/>
                </a:cubicBezTo>
                <a:cubicBezTo>
                  <a:pt x="20" y="74"/>
                  <a:pt x="20" y="75"/>
                  <a:pt x="20" y="75"/>
                </a:cubicBezTo>
                <a:cubicBezTo>
                  <a:pt x="20" y="74"/>
                  <a:pt x="20" y="72"/>
                  <a:pt x="21" y="72"/>
                </a:cubicBezTo>
                <a:cubicBezTo>
                  <a:pt x="21" y="72"/>
                  <a:pt x="21" y="74"/>
                  <a:pt x="21" y="74"/>
                </a:cubicBezTo>
                <a:cubicBezTo>
                  <a:pt x="21" y="76"/>
                  <a:pt x="21" y="76"/>
                  <a:pt x="21" y="76"/>
                </a:cubicBezTo>
                <a:cubicBezTo>
                  <a:pt x="21" y="74"/>
                  <a:pt x="21" y="76"/>
                  <a:pt x="21" y="76"/>
                </a:cubicBezTo>
                <a:cubicBezTo>
                  <a:pt x="21" y="75"/>
                  <a:pt x="21" y="73"/>
                  <a:pt x="22" y="72"/>
                </a:cubicBezTo>
                <a:cubicBezTo>
                  <a:pt x="22" y="72"/>
                  <a:pt x="22" y="73"/>
                  <a:pt x="22" y="73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3"/>
                  <a:pt x="22" y="76"/>
                  <a:pt x="22" y="76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5"/>
                  <a:pt x="22" y="75"/>
                  <a:pt x="22" y="76"/>
                </a:cubicBezTo>
                <a:cubicBezTo>
                  <a:pt x="22" y="75"/>
                  <a:pt x="23" y="75"/>
                  <a:pt x="23" y="75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5"/>
                  <a:pt x="23" y="73"/>
                  <a:pt x="24" y="75"/>
                </a:cubicBezTo>
                <a:cubicBezTo>
                  <a:pt x="24" y="73"/>
                  <a:pt x="23" y="75"/>
                  <a:pt x="23" y="74"/>
                </a:cubicBezTo>
                <a:cubicBezTo>
                  <a:pt x="23" y="72"/>
                  <a:pt x="23" y="72"/>
                  <a:pt x="24" y="72"/>
                </a:cubicBezTo>
                <a:cubicBezTo>
                  <a:pt x="23" y="74"/>
                  <a:pt x="24" y="72"/>
                  <a:pt x="24" y="72"/>
                </a:cubicBezTo>
                <a:cubicBezTo>
                  <a:pt x="24" y="73"/>
                  <a:pt x="25" y="74"/>
                  <a:pt x="25" y="74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5"/>
                  <a:pt x="25" y="72"/>
                  <a:pt x="26" y="73"/>
                </a:cubicBezTo>
                <a:cubicBezTo>
                  <a:pt x="25" y="74"/>
                  <a:pt x="25" y="75"/>
                  <a:pt x="26" y="75"/>
                </a:cubicBezTo>
                <a:cubicBezTo>
                  <a:pt x="25" y="73"/>
                  <a:pt x="26" y="73"/>
                  <a:pt x="26" y="71"/>
                </a:cubicBezTo>
                <a:cubicBezTo>
                  <a:pt x="27" y="72"/>
                  <a:pt x="26" y="74"/>
                  <a:pt x="26" y="75"/>
                </a:cubicBezTo>
                <a:cubicBezTo>
                  <a:pt x="26" y="74"/>
                  <a:pt x="26" y="77"/>
                  <a:pt x="27" y="74"/>
                </a:cubicBezTo>
                <a:cubicBezTo>
                  <a:pt x="26" y="74"/>
                  <a:pt x="27" y="73"/>
                  <a:pt x="27" y="72"/>
                </a:cubicBezTo>
                <a:cubicBezTo>
                  <a:pt x="27" y="72"/>
                  <a:pt x="27" y="73"/>
                  <a:pt x="27" y="74"/>
                </a:cubicBezTo>
                <a:cubicBezTo>
                  <a:pt x="27" y="74"/>
                  <a:pt x="28" y="72"/>
                  <a:pt x="27" y="71"/>
                </a:cubicBezTo>
                <a:cubicBezTo>
                  <a:pt x="28" y="72"/>
                  <a:pt x="28" y="70"/>
                  <a:pt x="28" y="71"/>
                </a:cubicBezTo>
                <a:cubicBezTo>
                  <a:pt x="28" y="72"/>
                  <a:pt x="28" y="72"/>
                  <a:pt x="28" y="73"/>
                </a:cubicBezTo>
                <a:cubicBezTo>
                  <a:pt x="29" y="73"/>
                  <a:pt x="28" y="69"/>
                  <a:pt x="29" y="69"/>
                </a:cubicBezTo>
                <a:cubicBezTo>
                  <a:pt x="29" y="68"/>
                  <a:pt x="29" y="66"/>
                  <a:pt x="30" y="65"/>
                </a:cubicBezTo>
                <a:cubicBezTo>
                  <a:pt x="30" y="65"/>
                  <a:pt x="29" y="66"/>
                  <a:pt x="29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70"/>
                  <a:pt x="29" y="71"/>
                  <a:pt x="29" y="73"/>
                </a:cubicBezTo>
                <a:cubicBezTo>
                  <a:pt x="29" y="72"/>
                  <a:pt x="29" y="72"/>
                  <a:pt x="29" y="72"/>
                </a:cubicBezTo>
                <a:cubicBezTo>
                  <a:pt x="29" y="73"/>
                  <a:pt x="29" y="74"/>
                  <a:pt x="29" y="75"/>
                </a:cubicBezTo>
                <a:cubicBezTo>
                  <a:pt x="29" y="73"/>
                  <a:pt x="30" y="74"/>
                  <a:pt x="30" y="74"/>
                </a:cubicBezTo>
                <a:cubicBezTo>
                  <a:pt x="30" y="73"/>
                  <a:pt x="30" y="74"/>
                  <a:pt x="30" y="73"/>
                </a:cubicBezTo>
                <a:cubicBezTo>
                  <a:pt x="30" y="73"/>
                  <a:pt x="30" y="71"/>
                  <a:pt x="31" y="71"/>
                </a:cubicBezTo>
                <a:cubicBezTo>
                  <a:pt x="30" y="72"/>
                  <a:pt x="31" y="73"/>
                  <a:pt x="31" y="74"/>
                </a:cubicBezTo>
                <a:cubicBezTo>
                  <a:pt x="31" y="75"/>
                  <a:pt x="31" y="73"/>
                  <a:pt x="31" y="73"/>
                </a:cubicBezTo>
                <a:cubicBezTo>
                  <a:pt x="31" y="74"/>
                  <a:pt x="31" y="74"/>
                  <a:pt x="31" y="74"/>
                </a:cubicBezTo>
                <a:cubicBezTo>
                  <a:pt x="32" y="74"/>
                  <a:pt x="34" y="74"/>
                  <a:pt x="35" y="71"/>
                </a:cubicBezTo>
                <a:cubicBezTo>
                  <a:pt x="35" y="72"/>
                  <a:pt x="35" y="73"/>
                  <a:pt x="36" y="74"/>
                </a:cubicBezTo>
                <a:cubicBezTo>
                  <a:pt x="36" y="73"/>
                  <a:pt x="36" y="72"/>
                  <a:pt x="36" y="72"/>
                </a:cubicBezTo>
                <a:cubicBezTo>
                  <a:pt x="36" y="74"/>
                  <a:pt x="36" y="74"/>
                  <a:pt x="36" y="74"/>
                </a:cubicBezTo>
                <a:cubicBezTo>
                  <a:pt x="37" y="75"/>
                  <a:pt x="37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8" y="75"/>
                  <a:pt x="38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40" y="74"/>
                  <a:pt x="40" y="74"/>
                  <a:pt x="41" y="73"/>
                </a:cubicBezTo>
                <a:cubicBezTo>
                  <a:pt x="41" y="73"/>
                  <a:pt x="41" y="72"/>
                  <a:pt x="41" y="71"/>
                </a:cubicBezTo>
                <a:cubicBezTo>
                  <a:pt x="41" y="69"/>
                  <a:pt x="41" y="71"/>
                  <a:pt x="41" y="70"/>
                </a:cubicBezTo>
                <a:cubicBezTo>
                  <a:pt x="41" y="71"/>
                  <a:pt x="42" y="72"/>
                  <a:pt x="41" y="72"/>
                </a:cubicBezTo>
                <a:cubicBezTo>
                  <a:pt x="42" y="75"/>
                  <a:pt x="43" y="73"/>
                  <a:pt x="44" y="73"/>
                </a:cubicBezTo>
                <a:cubicBezTo>
                  <a:pt x="44" y="72"/>
                  <a:pt x="44" y="72"/>
                  <a:pt x="44" y="72"/>
                </a:cubicBezTo>
                <a:cubicBezTo>
                  <a:pt x="45" y="74"/>
                  <a:pt x="46" y="72"/>
                  <a:pt x="46" y="73"/>
                </a:cubicBezTo>
                <a:cubicBezTo>
                  <a:pt x="46" y="72"/>
                  <a:pt x="47" y="70"/>
                  <a:pt x="47" y="70"/>
                </a:cubicBezTo>
                <a:cubicBezTo>
                  <a:pt x="47" y="68"/>
                  <a:pt x="47" y="72"/>
                  <a:pt x="47" y="73"/>
                </a:cubicBezTo>
                <a:cubicBezTo>
                  <a:pt x="47" y="72"/>
                  <a:pt x="48" y="72"/>
                  <a:pt x="48" y="72"/>
                </a:cubicBezTo>
                <a:cubicBezTo>
                  <a:pt x="48" y="73"/>
                  <a:pt x="48" y="73"/>
                  <a:pt x="48" y="73"/>
                </a:cubicBezTo>
                <a:cubicBezTo>
                  <a:pt x="48" y="72"/>
                  <a:pt x="49" y="71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49" y="72"/>
                  <a:pt x="49" y="73"/>
                  <a:pt x="49" y="73"/>
                </a:cubicBezTo>
                <a:cubicBezTo>
                  <a:pt x="50" y="72"/>
                  <a:pt x="50" y="73"/>
                  <a:pt x="50" y="71"/>
                </a:cubicBezTo>
                <a:cubicBezTo>
                  <a:pt x="50" y="72"/>
                  <a:pt x="50" y="72"/>
                  <a:pt x="50" y="72"/>
                </a:cubicBezTo>
                <a:cubicBezTo>
                  <a:pt x="50" y="71"/>
                  <a:pt x="50" y="71"/>
                  <a:pt x="50" y="71"/>
                </a:cubicBezTo>
                <a:cubicBezTo>
                  <a:pt x="51" y="71"/>
                  <a:pt x="51" y="71"/>
                  <a:pt x="51" y="71"/>
                </a:cubicBezTo>
                <a:cubicBezTo>
                  <a:pt x="50" y="73"/>
                  <a:pt x="50" y="73"/>
                  <a:pt x="50" y="73"/>
                </a:cubicBezTo>
                <a:cubicBezTo>
                  <a:pt x="51" y="74"/>
                  <a:pt x="51" y="72"/>
                  <a:pt x="51" y="71"/>
                </a:cubicBezTo>
                <a:cubicBezTo>
                  <a:pt x="51" y="70"/>
                  <a:pt x="51" y="71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1" y="73"/>
                  <a:pt x="51" y="72"/>
                  <a:pt x="51" y="73"/>
                </a:cubicBezTo>
                <a:cubicBezTo>
                  <a:pt x="51" y="73"/>
                  <a:pt x="51" y="71"/>
                  <a:pt x="52" y="72"/>
                </a:cubicBezTo>
                <a:cubicBezTo>
                  <a:pt x="52" y="72"/>
                  <a:pt x="52" y="72"/>
                  <a:pt x="52" y="73"/>
                </a:cubicBezTo>
                <a:cubicBezTo>
                  <a:pt x="52" y="72"/>
                  <a:pt x="53" y="72"/>
                  <a:pt x="53" y="72"/>
                </a:cubicBezTo>
                <a:cubicBezTo>
                  <a:pt x="53" y="71"/>
                  <a:pt x="52" y="71"/>
                  <a:pt x="52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71"/>
                  <a:pt x="53" y="71"/>
                  <a:pt x="53" y="71"/>
                </a:cubicBezTo>
                <a:cubicBezTo>
                  <a:pt x="53" y="70"/>
                  <a:pt x="53" y="71"/>
                  <a:pt x="53" y="69"/>
                </a:cubicBezTo>
                <a:cubicBezTo>
                  <a:pt x="53" y="71"/>
                  <a:pt x="53" y="71"/>
                  <a:pt x="53" y="71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1"/>
                  <a:pt x="54" y="73"/>
                  <a:pt x="54" y="73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5" y="72"/>
                  <a:pt x="55" y="73"/>
                </a:cubicBezTo>
                <a:cubicBezTo>
                  <a:pt x="56" y="74"/>
                  <a:pt x="56" y="69"/>
                  <a:pt x="57" y="70"/>
                </a:cubicBezTo>
                <a:cubicBezTo>
                  <a:pt x="56" y="72"/>
                  <a:pt x="56" y="72"/>
                  <a:pt x="57" y="73"/>
                </a:cubicBezTo>
                <a:cubicBezTo>
                  <a:pt x="57" y="73"/>
                  <a:pt x="57" y="72"/>
                  <a:pt x="57" y="72"/>
                </a:cubicBezTo>
                <a:cubicBezTo>
                  <a:pt x="57" y="71"/>
                  <a:pt x="57" y="73"/>
                  <a:pt x="56" y="72"/>
                </a:cubicBezTo>
                <a:cubicBezTo>
                  <a:pt x="56" y="71"/>
                  <a:pt x="57" y="71"/>
                  <a:pt x="57" y="71"/>
                </a:cubicBezTo>
                <a:cubicBezTo>
                  <a:pt x="57" y="75"/>
                  <a:pt x="59" y="72"/>
                  <a:pt x="59" y="74"/>
                </a:cubicBezTo>
                <a:cubicBezTo>
                  <a:pt x="60" y="72"/>
                  <a:pt x="60" y="73"/>
                  <a:pt x="60" y="72"/>
                </a:cubicBezTo>
                <a:cubicBezTo>
                  <a:pt x="60" y="75"/>
                  <a:pt x="61" y="72"/>
                  <a:pt x="61" y="73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2"/>
                  <a:pt x="62" y="68"/>
                  <a:pt x="62" y="71"/>
                </a:cubicBezTo>
                <a:cubicBezTo>
                  <a:pt x="62" y="71"/>
                  <a:pt x="62" y="72"/>
                  <a:pt x="62" y="73"/>
                </a:cubicBezTo>
                <a:cubicBezTo>
                  <a:pt x="62" y="75"/>
                  <a:pt x="63" y="71"/>
                  <a:pt x="63" y="73"/>
                </a:cubicBezTo>
                <a:cubicBezTo>
                  <a:pt x="63" y="72"/>
                  <a:pt x="63" y="71"/>
                  <a:pt x="64" y="70"/>
                </a:cubicBezTo>
                <a:cubicBezTo>
                  <a:pt x="64" y="71"/>
                  <a:pt x="64" y="72"/>
                  <a:pt x="64" y="73"/>
                </a:cubicBezTo>
                <a:cubicBezTo>
                  <a:pt x="64" y="72"/>
                  <a:pt x="65" y="72"/>
                  <a:pt x="65" y="72"/>
                </a:cubicBezTo>
                <a:cubicBezTo>
                  <a:pt x="65" y="73"/>
                  <a:pt x="65" y="73"/>
                  <a:pt x="65" y="73"/>
                </a:cubicBezTo>
                <a:cubicBezTo>
                  <a:pt x="65" y="74"/>
                  <a:pt x="65" y="73"/>
                  <a:pt x="66" y="72"/>
                </a:cubicBezTo>
                <a:cubicBezTo>
                  <a:pt x="66" y="74"/>
                  <a:pt x="67" y="73"/>
                  <a:pt x="67" y="74"/>
                </a:cubicBezTo>
                <a:cubicBezTo>
                  <a:pt x="67" y="72"/>
                  <a:pt x="68" y="75"/>
                  <a:pt x="68" y="72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2"/>
                  <a:pt x="68" y="71"/>
                  <a:pt x="69" y="71"/>
                </a:cubicBezTo>
                <a:cubicBezTo>
                  <a:pt x="69" y="72"/>
                  <a:pt x="69" y="72"/>
                  <a:pt x="69" y="72"/>
                </a:cubicBezTo>
                <a:cubicBezTo>
                  <a:pt x="68" y="74"/>
                  <a:pt x="69" y="73"/>
                  <a:pt x="69" y="74"/>
                </a:cubicBezTo>
                <a:cubicBezTo>
                  <a:pt x="69" y="72"/>
                  <a:pt x="69" y="74"/>
                  <a:pt x="69" y="73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2"/>
                  <a:pt x="70" y="71"/>
                  <a:pt x="70" y="71"/>
                </a:cubicBezTo>
                <a:cubicBezTo>
                  <a:pt x="71" y="71"/>
                  <a:pt x="70" y="73"/>
                  <a:pt x="70" y="73"/>
                </a:cubicBezTo>
                <a:cubicBezTo>
                  <a:pt x="70" y="74"/>
                  <a:pt x="71" y="73"/>
                  <a:pt x="71" y="73"/>
                </a:cubicBezTo>
                <a:cubicBezTo>
                  <a:pt x="71" y="73"/>
                  <a:pt x="71" y="73"/>
                  <a:pt x="71" y="72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3"/>
                  <a:pt x="72" y="73"/>
                </a:cubicBezTo>
                <a:cubicBezTo>
                  <a:pt x="73" y="74"/>
                  <a:pt x="74" y="73"/>
                  <a:pt x="75" y="72"/>
                </a:cubicBezTo>
                <a:cubicBezTo>
                  <a:pt x="75" y="73"/>
                  <a:pt x="75" y="73"/>
                  <a:pt x="75" y="73"/>
                </a:cubicBezTo>
                <a:cubicBezTo>
                  <a:pt x="75" y="72"/>
                  <a:pt x="75" y="71"/>
                  <a:pt x="75" y="72"/>
                </a:cubicBezTo>
                <a:cubicBezTo>
                  <a:pt x="76" y="72"/>
                  <a:pt x="75" y="73"/>
                  <a:pt x="76" y="73"/>
                </a:cubicBezTo>
                <a:cubicBezTo>
                  <a:pt x="76" y="74"/>
                  <a:pt x="76" y="72"/>
                  <a:pt x="76" y="72"/>
                </a:cubicBezTo>
                <a:cubicBezTo>
                  <a:pt x="76" y="74"/>
                  <a:pt x="77" y="71"/>
                  <a:pt x="78" y="72"/>
                </a:cubicBezTo>
                <a:cubicBezTo>
                  <a:pt x="78" y="72"/>
                  <a:pt x="78" y="73"/>
                  <a:pt x="78" y="74"/>
                </a:cubicBezTo>
                <a:cubicBezTo>
                  <a:pt x="78" y="73"/>
                  <a:pt x="79" y="72"/>
                  <a:pt x="80" y="71"/>
                </a:cubicBezTo>
                <a:cubicBezTo>
                  <a:pt x="79" y="71"/>
                  <a:pt x="79" y="72"/>
                  <a:pt x="79" y="72"/>
                </a:cubicBezTo>
                <a:cubicBezTo>
                  <a:pt x="80" y="72"/>
                  <a:pt x="80" y="72"/>
                  <a:pt x="80" y="71"/>
                </a:cubicBezTo>
                <a:cubicBezTo>
                  <a:pt x="80" y="70"/>
                  <a:pt x="80" y="72"/>
                  <a:pt x="80" y="71"/>
                </a:cubicBezTo>
                <a:cubicBezTo>
                  <a:pt x="80" y="70"/>
                  <a:pt x="81" y="69"/>
                  <a:pt x="81" y="69"/>
                </a:cubicBezTo>
                <a:cubicBezTo>
                  <a:pt x="81" y="70"/>
                  <a:pt x="81" y="70"/>
                  <a:pt x="81" y="70"/>
                </a:cubicBezTo>
                <a:cubicBezTo>
                  <a:pt x="81" y="70"/>
                  <a:pt x="81" y="69"/>
                  <a:pt x="82" y="69"/>
                </a:cubicBezTo>
                <a:cubicBezTo>
                  <a:pt x="82" y="70"/>
                  <a:pt x="81" y="69"/>
                  <a:pt x="81" y="70"/>
                </a:cubicBezTo>
                <a:cubicBezTo>
                  <a:pt x="81" y="72"/>
                  <a:pt x="82" y="72"/>
                  <a:pt x="82" y="72"/>
                </a:cubicBezTo>
                <a:cubicBezTo>
                  <a:pt x="83" y="70"/>
                  <a:pt x="83" y="70"/>
                  <a:pt x="83" y="70"/>
                </a:cubicBezTo>
                <a:cubicBezTo>
                  <a:pt x="83" y="70"/>
                  <a:pt x="83" y="72"/>
                  <a:pt x="83" y="72"/>
                </a:cubicBezTo>
                <a:cubicBezTo>
                  <a:pt x="84" y="68"/>
                  <a:pt x="84" y="68"/>
                  <a:pt x="84" y="68"/>
                </a:cubicBezTo>
                <a:cubicBezTo>
                  <a:pt x="84" y="68"/>
                  <a:pt x="84" y="70"/>
                  <a:pt x="84" y="70"/>
                </a:cubicBezTo>
                <a:cubicBezTo>
                  <a:pt x="85" y="70"/>
                  <a:pt x="85" y="68"/>
                  <a:pt x="86" y="66"/>
                </a:cubicBezTo>
                <a:cubicBezTo>
                  <a:pt x="86" y="67"/>
                  <a:pt x="87" y="66"/>
                  <a:pt x="87" y="66"/>
                </a:cubicBezTo>
                <a:cubicBezTo>
                  <a:pt x="87" y="67"/>
                  <a:pt x="87" y="66"/>
                  <a:pt x="86" y="67"/>
                </a:cubicBezTo>
                <a:cubicBezTo>
                  <a:pt x="87" y="68"/>
                  <a:pt x="87" y="68"/>
                  <a:pt x="87" y="68"/>
                </a:cubicBezTo>
                <a:cubicBezTo>
                  <a:pt x="86" y="68"/>
                  <a:pt x="87" y="70"/>
                  <a:pt x="86" y="71"/>
                </a:cubicBezTo>
                <a:cubicBezTo>
                  <a:pt x="87" y="70"/>
                  <a:pt x="87" y="71"/>
                  <a:pt x="88" y="71"/>
                </a:cubicBezTo>
                <a:cubicBezTo>
                  <a:pt x="88" y="69"/>
                  <a:pt x="89" y="70"/>
                  <a:pt x="89" y="68"/>
                </a:cubicBezTo>
                <a:cubicBezTo>
                  <a:pt x="90" y="68"/>
                  <a:pt x="89" y="70"/>
                  <a:pt x="89" y="70"/>
                </a:cubicBezTo>
                <a:cubicBezTo>
                  <a:pt x="90" y="70"/>
                  <a:pt x="91" y="70"/>
                  <a:pt x="91" y="70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0"/>
                  <a:pt x="92" y="71"/>
                  <a:pt x="93" y="69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71"/>
                  <a:pt x="93" y="67"/>
                  <a:pt x="94" y="69"/>
                </a:cubicBezTo>
                <a:cubicBezTo>
                  <a:pt x="94" y="70"/>
                  <a:pt x="94" y="70"/>
                  <a:pt x="94" y="70"/>
                </a:cubicBezTo>
                <a:cubicBezTo>
                  <a:pt x="94" y="69"/>
                  <a:pt x="94" y="71"/>
                  <a:pt x="95" y="69"/>
                </a:cubicBezTo>
                <a:cubicBezTo>
                  <a:pt x="95" y="70"/>
                  <a:pt x="95" y="70"/>
                  <a:pt x="95" y="70"/>
                </a:cubicBezTo>
                <a:cubicBezTo>
                  <a:pt x="95" y="70"/>
                  <a:pt x="96" y="70"/>
                  <a:pt x="96" y="68"/>
                </a:cubicBezTo>
                <a:cubicBezTo>
                  <a:pt x="96" y="70"/>
                  <a:pt x="96" y="70"/>
                  <a:pt x="96" y="70"/>
                </a:cubicBezTo>
                <a:cubicBezTo>
                  <a:pt x="96" y="71"/>
                  <a:pt x="96" y="68"/>
                  <a:pt x="97" y="69"/>
                </a:cubicBezTo>
                <a:cubicBezTo>
                  <a:pt x="97" y="69"/>
                  <a:pt x="97" y="70"/>
                  <a:pt x="97" y="70"/>
                </a:cubicBezTo>
                <a:cubicBezTo>
                  <a:pt x="97" y="69"/>
                  <a:pt x="98" y="69"/>
                  <a:pt x="98" y="69"/>
                </a:cubicBezTo>
                <a:cubicBezTo>
                  <a:pt x="98" y="70"/>
                  <a:pt x="98" y="70"/>
                  <a:pt x="98" y="71"/>
                </a:cubicBezTo>
                <a:cubicBezTo>
                  <a:pt x="100" y="71"/>
                  <a:pt x="102" y="71"/>
                  <a:pt x="105" y="70"/>
                </a:cubicBezTo>
                <a:cubicBezTo>
                  <a:pt x="105" y="72"/>
                  <a:pt x="104" y="71"/>
                  <a:pt x="104" y="73"/>
                </a:cubicBezTo>
                <a:cubicBezTo>
                  <a:pt x="104" y="71"/>
                  <a:pt x="105" y="72"/>
                  <a:pt x="105" y="71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06" y="71"/>
                  <a:pt x="106" y="73"/>
                  <a:pt x="106" y="72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6" y="70"/>
                  <a:pt x="106" y="74"/>
                  <a:pt x="107" y="72"/>
                </a:cubicBezTo>
                <a:cubicBezTo>
                  <a:pt x="107" y="73"/>
                  <a:pt x="107" y="73"/>
                  <a:pt x="107" y="73"/>
                </a:cubicBezTo>
                <a:cubicBezTo>
                  <a:pt x="108" y="71"/>
                  <a:pt x="107" y="74"/>
                  <a:pt x="108" y="72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108" y="73"/>
                  <a:pt x="109" y="70"/>
                  <a:pt x="109" y="72"/>
                </a:cubicBezTo>
                <a:cubicBezTo>
                  <a:pt x="110" y="72"/>
                  <a:pt x="110" y="71"/>
                  <a:pt x="110" y="70"/>
                </a:cubicBezTo>
                <a:cubicBezTo>
                  <a:pt x="110" y="70"/>
                  <a:pt x="110" y="71"/>
                  <a:pt x="110" y="72"/>
                </a:cubicBezTo>
                <a:cubicBezTo>
                  <a:pt x="112" y="71"/>
                  <a:pt x="114" y="72"/>
                  <a:pt x="115" y="70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6" y="69"/>
                  <a:pt x="117" y="73"/>
                  <a:pt x="118" y="69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8" y="68"/>
                  <a:pt x="118" y="69"/>
                  <a:pt x="118" y="70"/>
                </a:cubicBezTo>
                <a:cubicBezTo>
                  <a:pt x="119" y="69"/>
                  <a:pt x="119" y="70"/>
                  <a:pt x="120" y="68"/>
                </a:cubicBezTo>
                <a:cubicBezTo>
                  <a:pt x="120" y="69"/>
                  <a:pt x="119" y="69"/>
                  <a:pt x="119" y="70"/>
                </a:cubicBezTo>
                <a:cubicBezTo>
                  <a:pt x="120" y="70"/>
                  <a:pt x="120" y="68"/>
                  <a:pt x="121" y="68"/>
                </a:cubicBezTo>
                <a:cubicBezTo>
                  <a:pt x="121" y="69"/>
                  <a:pt x="121" y="69"/>
                  <a:pt x="121" y="69"/>
                </a:cubicBezTo>
                <a:cubicBezTo>
                  <a:pt x="121" y="70"/>
                  <a:pt x="122" y="71"/>
                  <a:pt x="123" y="72"/>
                </a:cubicBezTo>
                <a:cubicBezTo>
                  <a:pt x="123" y="72"/>
                  <a:pt x="122" y="73"/>
                  <a:pt x="123" y="74"/>
                </a:cubicBezTo>
                <a:cubicBezTo>
                  <a:pt x="122" y="74"/>
                  <a:pt x="122" y="72"/>
                  <a:pt x="121" y="72"/>
                </a:cubicBezTo>
                <a:cubicBezTo>
                  <a:pt x="120" y="73"/>
                  <a:pt x="119" y="73"/>
                  <a:pt x="119" y="74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4"/>
                  <a:pt x="116" y="74"/>
                  <a:pt x="117" y="76"/>
                </a:cubicBezTo>
                <a:cubicBezTo>
                  <a:pt x="116" y="76"/>
                  <a:pt x="116" y="75"/>
                  <a:pt x="116" y="75"/>
                </a:cubicBezTo>
                <a:cubicBezTo>
                  <a:pt x="115" y="75"/>
                  <a:pt x="117" y="78"/>
                  <a:pt x="116" y="77"/>
                </a:cubicBezTo>
                <a:cubicBezTo>
                  <a:pt x="115" y="76"/>
                  <a:pt x="115" y="76"/>
                  <a:pt x="115" y="76"/>
                </a:cubicBezTo>
                <a:cubicBezTo>
                  <a:pt x="115" y="77"/>
                  <a:pt x="114" y="75"/>
                  <a:pt x="114" y="77"/>
                </a:cubicBezTo>
                <a:cubicBezTo>
                  <a:pt x="114" y="77"/>
                  <a:pt x="114" y="76"/>
                  <a:pt x="114" y="76"/>
                </a:cubicBezTo>
                <a:cubicBezTo>
                  <a:pt x="113" y="77"/>
                  <a:pt x="113" y="77"/>
                  <a:pt x="113" y="78"/>
                </a:cubicBezTo>
                <a:cubicBezTo>
                  <a:pt x="112" y="78"/>
                  <a:pt x="112" y="77"/>
                  <a:pt x="112" y="77"/>
                </a:cubicBezTo>
                <a:cubicBezTo>
                  <a:pt x="111" y="76"/>
                  <a:pt x="112" y="79"/>
                  <a:pt x="111" y="78"/>
                </a:cubicBezTo>
                <a:cubicBezTo>
                  <a:pt x="111" y="78"/>
                  <a:pt x="111" y="78"/>
                  <a:pt x="111" y="78"/>
                </a:cubicBezTo>
                <a:cubicBezTo>
                  <a:pt x="111" y="79"/>
                  <a:pt x="110" y="79"/>
                  <a:pt x="110" y="79"/>
                </a:cubicBezTo>
                <a:cubicBezTo>
                  <a:pt x="109" y="79"/>
                  <a:pt x="109" y="79"/>
                  <a:pt x="108" y="78"/>
                </a:cubicBezTo>
                <a:cubicBezTo>
                  <a:pt x="106" y="80"/>
                  <a:pt x="102" y="81"/>
                  <a:pt x="100" y="84"/>
                </a:cubicBezTo>
                <a:cubicBezTo>
                  <a:pt x="99" y="83"/>
                  <a:pt x="100" y="83"/>
                  <a:pt x="99" y="82"/>
                </a:cubicBezTo>
                <a:cubicBezTo>
                  <a:pt x="100" y="83"/>
                  <a:pt x="99" y="82"/>
                  <a:pt x="99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84"/>
                  <a:pt x="97" y="83"/>
                  <a:pt x="97" y="84"/>
                </a:cubicBezTo>
                <a:cubicBezTo>
                  <a:pt x="98" y="84"/>
                  <a:pt x="98" y="84"/>
                  <a:pt x="98" y="84"/>
                </a:cubicBezTo>
                <a:cubicBezTo>
                  <a:pt x="98" y="85"/>
                  <a:pt x="95" y="82"/>
                  <a:pt x="96" y="85"/>
                </a:cubicBezTo>
                <a:cubicBezTo>
                  <a:pt x="95" y="84"/>
                  <a:pt x="95" y="84"/>
                  <a:pt x="95" y="84"/>
                </a:cubicBezTo>
                <a:cubicBezTo>
                  <a:pt x="96" y="86"/>
                  <a:pt x="94" y="84"/>
                  <a:pt x="95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93" y="85"/>
                  <a:pt x="94" y="88"/>
                  <a:pt x="93" y="87"/>
                </a:cubicBezTo>
                <a:cubicBezTo>
                  <a:pt x="93" y="87"/>
                  <a:pt x="92" y="88"/>
                  <a:pt x="93" y="89"/>
                </a:cubicBezTo>
                <a:cubicBezTo>
                  <a:pt x="93" y="89"/>
                  <a:pt x="92" y="88"/>
                  <a:pt x="92" y="88"/>
                </a:cubicBezTo>
                <a:cubicBezTo>
                  <a:pt x="90" y="90"/>
                  <a:pt x="88" y="91"/>
                  <a:pt x="87" y="94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5"/>
                  <a:pt x="83" y="93"/>
                  <a:pt x="84" y="97"/>
                </a:cubicBezTo>
                <a:cubicBezTo>
                  <a:pt x="85" y="98"/>
                  <a:pt x="85" y="98"/>
                  <a:pt x="85" y="98"/>
                </a:cubicBezTo>
                <a:cubicBezTo>
                  <a:pt x="84" y="98"/>
                  <a:pt x="84" y="97"/>
                  <a:pt x="83" y="97"/>
                </a:cubicBezTo>
                <a:cubicBezTo>
                  <a:pt x="84" y="98"/>
                  <a:pt x="82" y="98"/>
                  <a:pt x="83" y="99"/>
                </a:cubicBezTo>
                <a:cubicBezTo>
                  <a:pt x="83" y="98"/>
                  <a:pt x="83" y="98"/>
                  <a:pt x="82" y="98"/>
                </a:cubicBezTo>
                <a:cubicBezTo>
                  <a:pt x="82" y="98"/>
                  <a:pt x="82" y="100"/>
                  <a:pt x="82" y="100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77" y="99"/>
                  <a:pt x="73" y="100"/>
                  <a:pt x="73" y="105"/>
                </a:cubicBezTo>
                <a:cubicBezTo>
                  <a:pt x="73" y="106"/>
                  <a:pt x="71" y="103"/>
                  <a:pt x="71" y="104"/>
                </a:cubicBezTo>
                <a:cubicBezTo>
                  <a:pt x="71" y="108"/>
                  <a:pt x="66" y="107"/>
                  <a:pt x="67" y="112"/>
                </a:cubicBezTo>
                <a:cubicBezTo>
                  <a:pt x="66" y="114"/>
                  <a:pt x="69" y="118"/>
                  <a:pt x="69" y="118"/>
                </a:cubicBezTo>
                <a:cubicBezTo>
                  <a:pt x="71" y="113"/>
                  <a:pt x="75" y="112"/>
                  <a:pt x="80" y="111"/>
                </a:cubicBezTo>
                <a:cubicBezTo>
                  <a:pt x="81" y="110"/>
                  <a:pt x="82" y="108"/>
                  <a:pt x="84" y="108"/>
                </a:cubicBezTo>
                <a:cubicBezTo>
                  <a:pt x="88" y="104"/>
                  <a:pt x="95" y="104"/>
                  <a:pt x="99" y="99"/>
                </a:cubicBezTo>
                <a:cubicBezTo>
                  <a:pt x="98" y="99"/>
                  <a:pt x="98" y="98"/>
                  <a:pt x="98" y="97"/>
                </a:cubicBezTo>
                <a:cubicBezTo>
                  <a:pt x="99" y="98"/>
                  <a:pt x="99" y="98"/>
                  <a:pt x="99" y="98"/>
                </a:cubicBezTo>
                <a:cubicBezTo>
                  <a:pt x="98" y="97"/>
                  <a:pt x="98" y="97"/>
                  <a:pt x="98" y="97"/>
                </a:cubicBezTo>
                <a:cubicBezTo>
                  <a:pt x="99" y="96"/>
                  <a:pt x="99" y="98"/>
                  <a:pt x="99" y="98"/>
                </a:cubicBezTo>
                <a:cubicBezTo>
                  <a:pt x="101" y="97"/>
                  <a:pt x="103" y="95"/>
                  <a:pt x="105" y="95"/>
                </a:cubicBezTo>
                <a:cubicBezTo>
                  <a:pt x="104" y="93"/>
                  <a:pt x="106" y="94"/>
                  <a:pt x="105" y="92"/>
                </a:cubicBezTo>
                <a:cubicBezTo>
                  <a:pt x="105" y="93"/>
                  <a:pt x="105" y="93"/>
                  <a:pt x="105" y="93"/>
                </a:cubicBezTo>
                <a:cubicBezTo>
                  <a:pt x="106" y="91"/>
                  <a:pt x="106" y="91"/>
                  <a:pt x="109" y="93"/>
                </a:cubicBezTo>
                <a:cubicBezTo>
                  <a:pt x="115" y="91"/>
                  <a:pt x="120" y="87"/>
                  <a:pt x="125" y="85"/>
                </a:cubicBezTo>
                <a:cubicBezTo>
                  <a:pt x="131" y="83"/>
                  <a:pt x="136" y="79"/>
                  <a:pt x="142" y="76"/>
                </a:cubicBezTo>
                <a:cubicBezTo>
                  <a:pt x="142" y="73"/>
                  <a:pt x="144" y="73"/>
                  <a:pt x="144" y="71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45" y="70"/>
                  <a:pt x="146" y="71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2"/>
                </a:cubicBezTo>
                <a:close/>
                <a:moveTo>
                  <a:pt x="72" y="72"/>
                </a:move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lose/>
                <a:moveTo>
                  <a:pt x="139" y="68"/>
                </a:move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lose/>
                <a:moveTo>
                  <a:pt x="136" y="61"/>
                </a:moveTo>
                <a:cubicBezTo>
                  <a:pt x="136" y="61"/>
                  <a:pt x="136" y="61"/>
                  <a:pt x="136" y="61"/>
                </a:cubicBezTo>
                <a:cubicBezTo>
                  <a:pt x="136" y="61"/>
                  <a:pt x="136" y="61"/>
                  <a:pt x="136" y="61"/>
                </a:cubicBezTo>
                <a:close/>
                <a:moveTo>
                  <a:pt x="132" y="64"/>
                </a:moveTo>
                <a:cubicBezTo>
                  <a:pt x="131" y="65"/>
                  <a:pt x="132" y="65"/>
                  <a:pt x="132" y="65"/>
                </a:cubicBezTo>
                <a:cubicBezTo>
                  <a:pt x="131" y="65"/>
                  <a:pt x="131" y="65"/>
                  <a:pt x="130" y="64"/>
                </a:cubicBezTo>
                <a:cubicBezTo>
                  <a:pt x="130" y="64"/>
                  <a:pt x="131" y="64"/>
                  <a:pt x="132" y="64"/>
                </a:cubicBezTo>
                <a:close/>
                <a:moveTo>
                  <a:pt x="129" y="60"/>
                </a:moveTo>
                <a:cubicBezTo>
                  <a:pt x="129" y="61"/>
                  <a:pt x="129" y="63"/>
                  <a:pt x="129" y="63"/>
                </a:cubicBezTo>
                <a:cubicBezTo>
                  <a:pt x="130" y="63"/>
                  <a:pt x="130" y="62"/>
                  <a:pt x="130" y="63"/>
                </a:cubicBezTo>
                <a:cubicBezTo>
                  <a:pt x="130" y="64"/>
                  <a:pt x="130" y="64"/>
                  <a:pt x="129" y="64"/>
                </a:cubicBezTo>
                <a:cubicBezTo>
                  <a:pt x="129" y="63"/>
                  <a:pt x="128" y="63"/>
                  <a:pt x="128" y="62"/>
                </a:cubicBezTo>
                <a:cubicBezTo>
                  <a:pt x="128" y="62"/>
                  <a:pt x="129" y="61"/>
                  <a:pt x="129" y="60"/>
                </a:cubicBezTo>
                <a:close/>
                <a:moveTo>
                  <a:pt x="127" y="62"/>
                </a:moveTo>
                <a:cubicBezTo>
                  <a:pt x="127" y="62"/>
                  <a:pt x="127" y="62"/>
                  <a:pt x="127" y="62"/>
                </a:cubicBezTo>
                <a:cubicBezTo>
                  <a:pt x="127" y="62"/>
                  <a:pt x="127" y="62"/>
                  <a:pt x="127" y="62"/>
                </a:cubicBezTo>
                <a:close/>
                <a:moveTo>
                  <a:pt x="127" y="74"/>
                </a:moveTo>
                <a:cubicBezTo>
                  <a:pt x="126" y="73"/>
                  <a:pt x="127" y="74"/>
                  <a:pt x="127" y="73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6" y="72"/>
                  <a:pt x="127" y="72"/>
                  <a:pt x="127" y="71"/>
                </a:cubicBezTo>
                <a:cubicBezTo>
                  <a:pt x="127" y="71"/>
                  <a:pt x="127" y="73"/>
                  <a:pt x="127" y="73"/>
                </a:cubicBezTo>
                <a:cubicBezTo>
                  <a:pt x="127" y="73"/>
                  <a:pt x="128" y="72"/>
                  <a:pt x="128" y="72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8" y="73"/>
                  <a:pt x="127" y="74"/>
                  <a:pt x="127" y="74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22" name="Group 21"/>
          <p:cNvGrpSpPr/>
          <p:nvPr/>
        </p:nvGrpSpPr>
        <p:grpSpPr>
          <a:xfrm>
            <a:off x="2133600" y="4191000"/>
            <a:ext cx="4800600" cy="1371600"/>
            <a:chOff x="76200" y="4419600"/>
            <a:chExt cx="4800600" cy="1371600"/>
          </a:xfrm>
        </p:grpSpPr>
        <p:sp>
          <p:nvSpPr>
            <p:cNvPr id="9" name="Freeform 37"/>
            <p:cNvSpPr>
              <a:spLocks/>
            </p:cNvSpPr>
            <p:nvPr/>
          </p:nvSpPr>
          <p:spPr bwMode="auto">
            <a:xfrm>
              <a:off x="76200" y="4419600"/>
              <a:ext cx="2362200" cy="1371600"/>
            </a:xfrm>
            <a:custGeom>
              <a:avLst/>
              <a:gdLst/>
              <a:ahLst/>
              <a:cxnLst>
                <a:cxn ang="0">
                  <a:pos x="292" y="91"/>
                </a:cxn>
                <a:cxn ang="0">
                  <a:pos x="292" y="63"/>
                </a:cxn>
                <a:cxn ang="0">
                  <a:pos x="290" y="7"/>
                </a:cxn>
                <a:cxn ang="0">
                  <a:pos x="272" y="7"/>
                </a:cxn>
                <a:cxn ang="0">
                  <a:pos x="211" y="6"/>
                </a:cxn>
                <a:cxn ang="0">
                  <a:pos x="192" y="6"/>
                </a:cxn>
                <a:cxn ang="0">
                  <a:pos x="158" y="7"/>
                </a:cxn>
                <a:cxn ang="0">
                  <a:pos x="129" y="7"/>
                </a:cxn>
                <a:cxn ang="0">
                  <a:pos x="113" y="6"/>
                </a:cxn>
                <a:cxn ang="0">
                  <a:pos x="99" y="7"/>
                </a:cxn>
                <a:cxn ang="0">
                  <a:pos x="66" y="8"/>
                </a:cxn>
                <a:cxn ang="0">
                  <a:pos x="47" y="8"/>
                </a:cxn>
                <a:cxn ang="0">
                  <a:pos x="27" y="9"/>
                </a:cxn>
                <a:cxn ang="0">
                  <a:pos x="10" y="6"/>
                </a:cxn>
                <a:cxn ang="0">
                  <a:pos x="10" y="28"/>
                </a:cxn>
                <a:cxn ang="0">
                  <a:pos x="10" y="54"/>
                </a:cxn>
                <a:cxn ang="0">
                  <a:pos x="10" y="85"/>
                </a:cxn>
                <a:cxn ang="0">
                  <a:pos x="9" y="102"/>
                </a:cxn>
                <a:cxn ang="0">
                  <a:pos x="10" y="112"/>
                </a:cxn>
                <a:cxn ang="0">
                  <a:pos x="9" y="118"/>
                </a:cxn>
                <a:cxn ang="0">
                  <a:pos x="10" y="135"/>
                </a:cxn>
                <a:cxn ang="0">
                  <a:pos x="10" y="162"/>
                </a:cxn>
                <a:cxn ang="0">
                  <a:pos x="11" y="196"/>
                </a:cxn>
                <a:cxn ang="0">
                  <a:pos x="10" y="202"/>
                </a:cxn>
                <a:cxn ang="0">
                  <a:pos x="11" y="198"/>
                </a:cxn>
                <a:cxn ang="0">
                  <a:pos x="58" y="198"/>
                </a:cxn>
                <a:cxn ang="0">
                  <a:pos x="71" y="198"/>
                </a:cxn>
                <a:cxn ang="0">
                  <a:pos x="74" y="200"/>
                </a:cxn>
                <a:cxn ang="0">
                  <a:pos x="88" y="198"/>
                </a:cxn>
                <a:cxn ang="0">
                  <a:pos x="102" y="198"/>
                </a:cxn>
                <a:cxn ang="0">
                  <a:pos x="115" y="198"/>
                </a:cxn>
                <a:cxn ang="0">
                  <a:pos x="125" y="199"/>
                </a:cxn>
                <a:cxn ang="0">
                  <a:pos x="135" y="198"/>
                </a:cxn>
                <a:cxn ang="0">
                  <a:pos x="147" y="200"/>
                </a:cxn>
                <a:cxn ang="0">
                  <a:pos x="158" y="199"/>
                </a:cxn>
                <a:cxn ang="0">
                  <a:pos x="169" y="197"/>
                </a:cxn>
                <a:cxn ang="0">
                  <a:pos x="175" y="198"/>
                </a:cxn>
                <a:cxn ang="0">
                  <a:pos x="179" y="200"/>
                </a:cxn>
                <a:cxn ang="0">
                  <a:pos x="208" y="200"/>
                </a:cxn>
                <a:cxn ang="0">
                  <a:pos x="215" y="201"/>
                </a:cxn>
                <a:cxn ang="0">
                  <a:pos x="253" y="200"/>
                </a:cxn>
                <a:cxn ang="0">
                  <a:pos x="271" y="201"/>
                </a:cxn>
                <a:cxn ang="0">
                  <a:pos x="265" y="202"/>
                </a:cxn>
                <a:cxn ang="0">
                  <a:pos x="255" y="203"/>
                </a:cxn>
                <a:cxn ang="0">
                  <a:pos x="235" y="204"/>
                </a:cxn>
                <a:cxn ang="0">
                  <a:pos x="161" y="203"/>
                </a:cxn>
                <a:cxn ang="0">
                  <a:pos x="121" y="203"/>
                </a:cxn>
                <a:cxn ang="0">
                  <a:pos x="29" y="204"/>
                </a:cxn>
                <a:cxn ang="0">
                  <a:pos x="4" y="187"/>
                </a:cxn>
                <a:cxn ang="0">
                  <a:pos x="3" y="139"/>
                </a:cxn>
                <a:cxn ang="0">
                  <a:pos x="3" y="33"/>
                </a:cxn>
                <a:cxn ang="0">
                  <a:pos x="4" y="8"/>
                </a:cxn>
                <a:cxn ang="0">
                  <a:pos x="49" y="3"/>
                </a:cxn>
                <a:cxn ang="0">
                  <a:pos x="172" y="1"/>
                </a:cxn>
                <a:cxn ang="0">
                  <a:pos x="289" y="1"/>
                </a:cxn>
                <a:cxn ang="0">
                  <a:pos x="296" y="6"/>
                </a:cxn>
                <a:cxn ang="0">
                  <a:pos x="295" y="26"/>
                </a:cxn>
                <a:cxn ang="0">
                  <a:pos x="294" y="197"/>
                </a:cxn>
              </a:cxnLst>
              <a:rect l="0" t="0" r="r" b="b"/>
              <a:pathLst>
                <a:path w="300" h="210">
                  <a:moveTo>
                    <a:pt x="292" y="185"/>
                  </a:moveTo>
                  <a:cubicBezTo>
                    <a:pt x="290" y="174"/>
                    <a:pt x="292" y="159"/>
                    <a:pt x="291" y="147"/>
                  </a:cubicBezTo>
                  <a:cubicBezTo>
                    <a:pt x="291" y="145"/>
                    <a:pt x="292" y="147"/>
                    <a:pt x="292" y="144"/>
                  </a:cubicBezTo>
                  <a:cubicBezTo>
                    <a:pt x="290" y="132"/>
                    <a:pt x="291" y="113"/>
                    <a:pt x="292" y="99"/>
                  </a:cubicBezTo>
                  <a:cubicBezTo>
                    <a:pt x="292" y="100"/>
                    <a:pt x="292" y="100"/>
                    <a:pt x="292" y="100"/>
                  </a:cubicBezTo>
                  <a:cubicBezTo>
                    <a:pt x="293" y="97"/>
                    <a:pt x="292" y="94"/>
                    <a:pt x="292" y="91"/>
                  </a:cubicBezTo>
                  <a:cubicBezTo>
                    <a:pt x="292" y="91"/>
                    <a:pt x="292" y="92"/>
                    <a:pt x="292" y="91"/>
                  </a:cubicBezTo>
                  <a:cubicBezTo>
                    <a:pt x="292" y="90"/>
                    <a:pt x="292" y="86"/>
                    <a:pt x="292" y="84"/>
                  </a:cubicBezTo>
                  <a:cubicBezTo>
                    <a:pt x="292" y="83"/>
                    <a:pt x="292" y="83"/>
                    <a:pt x="292" y="82"/>
                  </a:cubicBezTo>
                  <a:cubicBezTo>
                    <a:pt x="292" y="80"/>
                    <a:pt x="292" y="80"/>
                    <a:pt x="292" y="80"/>
                  </a:cubicBezTo>
                  <a:cubicBezTo>
                    <a:pt x="290" y="75"/>
                    <a:pt x="292" y="69"/>
                    <a:pt x="291" y="62"/>
                  </a:cubicBezTo>
                  <a:cubicBezTo>
                    <a:pt x="291" y="63"/>
                    <a:pt x="291" y="63"/>
                    <a:pt x="292" y="63"/>
                  </a:cubicBezTo>
                  <a:cubicBezTo>
                    <a:pt x="291" y="53"/>
                    <a:pt x="291" y="40"/>
                    <a:pt x="290" y="28"/>
                  </a:cubicBezTo>
                  <a:cubicBezTo>
                    <a:pt x="291" y="29"/>
                    <a:pt x="291" y="29"/>
                    <a:pt x="291" y="29"/>
                  </a:cubicBezTo>
                  <a:cubicBezTo>
                    <a:pt x="291" y="28"/>
                    <a:pt x="291" y="25"/>
                    <a:pt x="290" y="22"/>
                  </a:cubicBezTo>
                  <a:cubicBezTo>
                    <a:pt x="291" y="20"/>
                    <a:pt x="290" y="16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0"/>
                    <a:pt x="291" y="9"/>
                    <a:pt x="290" y="7"/>
                  </a:cubicBezTo>
                  <a:cubicBezTo>
                    <a:pt x="289" y="6"/>
                    <a:pt x="291" y="7"/>
                    <a:pt x="290" y="7"/>
                  </a:cubicBezTo>
                  <a:cubicBezTo>
                    <a:pt x="289" y="8"/>
                    <a:pt x="286" y="6"/>
                    <a:pt x="284" y="7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2" y="7"/>
                    <a:pt x="281" y="6"/>
                    <a:pt x="279" y="7"/>
                  </a:cubicBezTo>
                  <a:cubicBezTo>
                    <a:pt x="279" y="7"/>
                    <a:pt x="279" y="7"/>
                    <a:pt x="279" y="7"/>
                  </a:cubicBezTo>
                  <a:cubicBezTo>
                    <a:pt x="275" y="7"/>
                    <a:pt x="272" y="6"/>
                    <a:pt x="272" y="7"/>
                  </a:cubicBezTo>
                  <a:cubicBezTo>
                    <a:pt x="271" y="6"/>
                    <a:pt x="276" y="7"/>
                    <a:pt x="274" y="6"/>
                  </a:cubicBezTo>
                  <a:cubicBezTo>
                    <a:pt x="259" y="7"/>
                    <a:pt x="244" y="6"/>
                    <a:pt x="229" y="6"/>
                  </a:cubicBezTo>
                  <a:cubicBezTo>
                    <a:pt x="227" y="6"/>
                    <a:pt x="226" y="6"/>
                    <a:pt x="226" y="6"/>
                  </a:cubicBezTo>
                  <a:cubicBezTo>
                    <a:pt x="225" y="6"/>
                    <a:pt x="220" y="6"/>
                    <a:pt x="219" y="6"/>
                  </a:cubicBezTo>
                  <a:cubicBezTo>
                    <a:pt x="220" y="6"/>
                    <a:pt x="218" y="6"/>
                    <a:pt x="217" y="6"/>
                  </a:cubicBezTo>
                  <a:cubicBezTo>
                    <a:pt x="215" y="6"/>
                    <a:pt x="214" y="7"/>
                    <a:pt x="211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0" y="6"/>
                    <a:pt x="207" y="6"/>
                    <a:pt x="204" y="6"/>
                  </a:cubicBezTo>
                  <a:cubicBezTo>
                    <a:pt x="204" y="6"/>
                    <a:pt x="205" y="6"/>
                    <a:pt x="205" y="6"/>
                  </a:cubicBezTo>
                  <a:cubicBezTo>
                    <a:pt x="201" y="7"/>
                    <a:pt x="199" y="6"/>
                    <a:pt x="196" y="6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192" y="5"/>
                    <a:pt x="196" y="7"/>
                    <a:pt x="192" y="6"/>
                  </a:cubicBezTo>
                  <a:cubicBezTo>
                    <a:pt x="193" y="6"/>
                    <a:pt x="192" y="6"/>
                    <a:pt x="192" y="6"/>
                  </a:cubicBezTo>
                  <a:cubicBezTo>
                    <a:pt x="189" y="7"/>
                    <a:pt x="183" y="6"/>
                    <a:pt x="179" y="7"/>
                  </a:cubicBezTo>
                  <a:cubicBezTo>
                    <a:pt x="179" y="7"/>
                    <a:pt x="179" y="6"/>
                    <a:pt x="179" y="6"/>
                  </a:cubicBezTo>
                  <a:cubicBezTo>
                    <a:pt x="175" y="7"/>
                    <a:pt x="171" y="6"/>
                    <a:pt x="166" y="7"/>
                  </a:cubicBezTo>
                  <a:cubicBezTo>
                    <a:pt x="165" y="6"/>
                    <a:pt x="167" y="6"/>
                    <a:pt x="163" y="6"/>
                  </a:cubicBezTo>
                  <a:cubicBezTo>
                    <a:pt x="163" y="7"/>
                    <a:pt x="155" y="6"/>
                    <a:pt x="158" y="7"/>
                  </a:cubicBezTo>
                  <a:cubicBezTo>
                    <a:pt x="154" y="7"/>
                    <a:pt x="148" y="7"/>
                    <a:pt x="146" y="7"/>
                  </a:cubicBezTo>
                  <a:cubicBezTo>
                    <a:pt x="148" y="7"/>
                    <a:pt x="144" y="6"/>
                    <a:pt x="147" y="6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5"/>
                    <a:pt x="147" y="5"/>
                    <a:pt x="147" y="5"/>
                  </a:cubicBezTo>
                  <a:cubicBezTo>
                    <a:pt x="145" y="5"/>
                    <a:pt x="141" y="5"/>
                    <a:pt x="139" y="5"/>
                  </a:cubicBezTo>
                  <a:cubicBezTo>
                    <a:pt x="136" y="6"/>
                    <a:pt x="134" y="7"/>
                    <a:pt x="129" y="7"/>
                  </a:cubicBezTo>
                  <a:cubicBezTo>
                    <a:pt x="131" y="6"/>
                    <a:pt x="128" y="6"/>
                    <a:pt x="129" y="6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2" y="7"/>
                    <a:pt x="123" y="7"/>
                    <a:pt x="121" y="7"/>
                  </a:cubicBezTo>
                  <a:cubicBezTo>
                    <a:pt x="121" y="7"/>
                    <a:pt x="120" y="7"/>
                    <a:pt x="119" y="8"/>
                  </a:cubicBezTo>
                  <a:cubicBezTo>
                    <a:pt x="118" y="7"/>
                    <a:pt x="113" y="8"/>
                    <a:pt x="112" y="7"/>
                  </a:cubicBezTo>
                  <a:cubicBezTo>
                    <a:pt x="111" y="7"/>
                    <a:pt x="115" y="7"/>
                    <a:pt x="113" y="6"/>
                  </a:cubicBezTo>
                  <a:cubicBezTo>
                    <a:pt x="110" y="6"/>
                    <a:pt x="110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5" y="6"/>
                    <a:pt x="102" y="7"/>
                    <a:pt x="104" y="7"/>
                  </a:cubicBezTo>
                  <a:cubicBezTo>
                    <a:pt x="105" y="7"/>
                    <a:pt x="103" y="7"/>
                    <a:pt x="105" y="7"/>
                  </a:cubicBezTo>
                  <a:cubicBezTo>
                    <a:pt x="104" y="8"/>
                    <a:pt x="100" y="8"/>
                    <a:pt x="98" y="8"/>
                  </a:cubicBezTo>
                  <a:cubicBezTo>
                    <a:pt x="99" y="8"/>
                    <a:pt x="98" y="7"/>
                    <a:pt x="99" y="7"/>
                  </a:cubicBezTo>
                  <a:cubicBezTo>
                    <a:pt x="95" y="8"/>
                    <a:pt x="91" y="8"/>
                    <a:pt x="87" y="8"/>
                  </a:cubicBezTo>
                  <a:cubicBezTo>
                    <a:pt x="87" y="9"/>
                    <a:pt x="88" y="8"/>
                    <a:pt x="89" y="8"/>
                  </a:cubicBezTo>
                  <a:cubicBezTo>
                    <a:pt x="84" y="7"/>
                    <a:pt x="78" y="9"/>
                    <a:pt x="73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1" y="8"/>
                    <a:pt x="71" y="8"/>
                    <a:pt x="70" y="8"/>
                  </a:cubicBezTo>
                  <a:cubicBezTo>
                    <a:pt x="69" y="8"/>
                    <a:pt x="67" y="8"/>
                    <a:pt x="66" y="8"/>
                  </a:cubicBezTo>
                  <a:cubicBezTo>
                    <a:pt x="65" y="8"/>
                    <a:pt x="65" y="8"/>
                    <a:pt x="67" y="8"/>
                  </a:cubicBezTo>
                  <a:cubicBezTo>
                    <a:pt x="64" y="8"/>
                    <a:pt x="55" y="9"/>
                    <a:pt x="49" y="8"/>
                  </a:cubicBezTo>
                  <a:cubicBezTo>
                    <a:pt x="49" y="8"/>
                    <a:pt x="45" y="9"/>
                    <a:pt x="44" y="9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3" y="8"/>
                    <a:pt x="40" y="9"/>
                    <a:pt x="40" y="8"/>
                  </a:cubicBezTo>
                  <a:cubicBezTo>
                    <a:pt x="37" y="9"/>
                    <a:pt x="51" y="7"/>
                    <a:pt x="47" y="8"/>
                  </a:cubicBezTo>
                  <a:cubicBezTo>
                    <a:pt x="46" y="8"/>
                    <a:pt x="42" y="9"/>
                    <a:pt x="43" y="8"/>
                  </a:cubicBezTo>
                  <a:cubicBezTo>
                    <a:pt x="40" y="8"/>
                    <a:pt x="38" y="9"/>
                    <a:pt x="35" y="8"/>
                  </a:cubicBezTo>
                  <a:cubicBezTo>
                    <a:pt x="36" y="8"/>
                    <a:pt x="37" y="7"/>
                    <a:pt x="35" y="8"/>
                  </a:cubicBezTo>
                  <a:cubicBezTo>
                    <a:pt x="31" y="8"/>
                    <a:pt x="34" y="8"/>
                    <a:pt x="31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9"/>
                    <a:pt x="26" y="8"/>
                    <a:pt x="27" y="9"/>
                  </a:cubicBezTo>
                  <a:cubicBezTo>
                    <a:pt x="27" y="8"/>
                    <a:pt x="22" y="9"/>
                    <a:pt x="22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1" y="7"/>
                    <a:pt x="20" y="8"/>
                    <a:pt x="19" y="8"/>
                  </a:cubicBezTo>
                  <a:cubicBezTo>
                    <a:pt x="19" y="8"/>
                    <a:pt x="18" y="8"/>
                    <a:pt x="18" y="8"/>
                  </a:cubicBezTo>
                  <a:cubicBezTo>
                    <a:pt x="18" y="9"/>
                    <a:pt x="14" y="8"/>
                    <a:pt x="13" y="9"/>
                  </a:cubicBezTo>
                  <a:cubicBezTo>
                    <a:pt x="12" y="8"/>
                    <a:pt x="6" y="11"/>
                    <a:pt x="10" y="6"/>
                  </a:cubicBezTo>
                  <a:cubicBezTo>
                    <a:pt x="10" y="8"/>
                    <a:pt x="10" y="10"/>
                    <a:pt x="9" y="10"/>
                  </a:cubicBezTo>
                  <a:cubicBezTo>
                    <a:pt x="10" y="13"/>
                    <a:pt x="10" y="15"/>
                    <a:pt x="10" y="18"/>
                  </a:cubicBezTo>
                  <a:cubicBezTo>
                    <a:pt x="10" y="18"/>
                    <a:pt x="10" y="17"/>
                    <a:pt x="9" y="17"/>
                  </a:cubicBezTo>
                  <a:cubicBezTo>
                    <a:pt x="9" y="19"/>
                    <a:pt x="9" y="19"/>
                    <a:pt x="10" y="21"/>
                  </a:cubicBezTo>
                  <a:cubicBezTo>
                    <a:pt x="9" y="20"/>
                    <a:pt x="9" y="24"/>
                    <a:pt x="9" y="26"/>
                  </a:cubicBezTo>
                  <a:cubicBezTo>
                    <a:pt x="9" y="29"/>
                    <a:pt x="9" y="28"/>
                    <a:pt x="10" y="28"/>
                  </a:cubicBezTo>
                  <a:cubicBezTo>
                    <a:pt x="9" y="31"/>
                    <a:pt x="10" y="36"/>
                    <a:pt x="10" y="39"/>
                  </a:cubicBezTo>
                  <a:cubicBezTo>
                    <a:pt x="9" y="38"/>
                    <a:pt x="9" y="35"/>
                    <a:pt x="9" y="37"/>
                  </a:cubicBezTo>
                  <a:cubicBezTo>
                    <a:pt x="8" y="39"/>
                    <a:pt x="10" y="42"/>
                    <a:pt x="9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6"/>
                    <a:pt x="10" y="50"/>
                    <a:pt x="10" y="50"/>
                  </a:cubicBezTo>
                  <a:cubicBezTo>
                    <a:pt x="10" y="51"/>
                    <a:pt x="9" y="54"/>
                    <a:pt x="10" y="54"/>
                  </a:cubicBezTo>
                  <a:cubicBezTo>
                    <a:pt x="9" y="60"/>
                    <a:pt x="11" y="69"/>
                    <a:pt x="9" y="73"/>
                  </a:cubicBezTo>
                  <a:cubicBezTo>
                    <a:pt x="9" y="73"/>
                    <a:pt x="9" y="76"/>
                    <a:pt x="9" y="75"/>
                  </a:cubicBezTo>
                  <a:cubicBezTo>
                    <a:pt x="10" y="74"/>
                    <a:pt x="9" y="73"/>
                    <a:pt x="9" y="73"/>
                  </a:cubicBezTo>
                  <a:cubicBezTo>
                    <a:pt x="9" y="73"/>
                    <a:pt x="10" y="74"/>
                    <a:pt x="10" y="74"/>
                  </a:cubicBezTo>
                  <a:cubicBezTo>
                    <a:pt x="10" y="76"/>
                    <a:pt x="10" y="77"/>
                    <a:pt x="9" y="75"/>
                  </a:cubicBezTo>
                  <a:cubicBezTo>
                    <a:pt x="8" y="80"/>
                    <a:pt x="10" y="80"/>
                    <a:pt x="10" y="85"/>
                  </a:cubicBezTo>
                  <a:cubicBezTo>
                    <a:pt x="10" y="85"/>
                    <a:pt x="9" y="85"/>
                    <a:pt x="9" y="87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3"/>
                    <a:pt x="9" y="92"/>
                    <a:pt x="9" y="92"/>
                  </a:cubicBezTo>
                  <a:cubicBezTo>
                    <a:pt x="9" y="94"/>
                    <a:pt x="9" y="96"/>
                    <a:pt x="9" y="97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9" y="101"/>
                    <a:pt x="9" y="102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9" y="101"/>
                    <a:pt x="9" y="103"/>
                    <a:pt x="9" y="105"/>
                  </a:cubicBezTo>
                  <a:cubicBezTo>
                    <a:pt x="9" y="104"/>
                    <a:pt x="9" y="102"/>
                    <a:pt x="9" y="101"/>
                  </a:cubicBezTo>
                  <a:cubicBezTo>
                    <a:pt x="10" y="102"/>
                    <a:pt x="10" y="103"/>
                    <a:pt x="10" y="105"/>
                  </a:cubicBezTo>
                  <a:cubicBezTo>
                    <a:pt x="9" y="104"/>
                    <a:pt x="10" y="108"/>
                    <a:pt x="9" y="109"/>
                  </a:cubicBezTo>
                  <a:cubicBezTo>
                    <a:pt x="9" y="111"/>
                    <a:pt x="10" y="111"/>
                    <a:pt x="10" y="112"/>
                  </a:cubicBezTo>
                  <a:cubicBezTo>
                    <a:pt x="10" y="112"/>
                    <a:pt x="10" y="114"/>
                    <a:pt x="9" y="113"/>
                  </a:cubicBezTo>
                  <a:cubicBezTo>
                    <a:pt x="9" y="112"/>
                    <a:pt x="10" y="112"/>
                    <a:pt x="10" y="111"/>
                  </a:cubicBezTo>
                  <a:cubicBezTo>
                    <a:pt x="9" y="112"/>
                    <a:pt x="9" y="112"/>
                    <a:pt x="9" y="114"/>
                  </a:cubicBezTo>
                  <a:cubicBezTo>
                    <a:pt x="9" y="116"/>
                    <a:pt x="10" y="114"/>
                    <a:pt x="10" y="117"/>
                  </a:cubicBezTo>
                  <a:cubicBezTo>
                    <a:pt x="10" y="116"/>
                    <a:pt x="10" y="116"/>
                    <a:pt x="9" y="115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9" y="119"/>
                    <a:pt x="9" y="119"/>
                    <a:pt x="9" y="119"/>
                  </a:cubicBezTo>
                  <a:cubicBezTo>
                    <a:pt x="10" y="120"/>
                    <a:pt x="9" y="124"/>
                    <a:pt x="10" y="124"/>
                  </a:cubicBezTo>
                  <a:cubicBezTo>
                    <a:pt x="10" y="126"/>
                    <a:pt x="10" y="128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9" y="131"/>
                    <a:pt x="10" y="133"/>
                    <a:pt x="10" y="135"/>
                  </a:cubicBezTo>
                  <a:cubicBezTo>
                    <a:pt x="10" y="135"/>
                    <a:pt x="10" y="135"/>
                    <a:pt x="10" y="135"/>
                  </a:cubicBezTo>
                  <a:cubicBezTo>
                    <a:pt x="10" y="136"/>
                    <a:pt x="10" y="138"/>
                    <a:pt x="10" y="139"/>
                  </a:cubicBezTo>
                  <a:cubicBezTo>
                    <a:pt x="10" y="142"/>
                    <a:pt x="8" y="140"/>
                    <a:pt x="9" y="143"/>
                  </a:cubicBezTo>
                  <a:cubicBezTo>
                    <a:pt x="9" y="146"/>
                    <a:pt x="10" y="147"/>
                    <a:pt x="10" y="146"/>
                  </a:cubicBezTo>
                  <a:cubicBezTo>
                    <a:pt x="10" y="151"/>
                    <a:pt x="11" y="156"/>
                    <a:pt x="10" y="160"/>
                  </a:cubicBezTo>
                  <a:cubicBezTo>
                    <a:pt x="10" y="161"/>
                    <a:pt x="10" y="161"/>
                    <a:pt x="10" y="162"/>
                  </a:cubicBezTo>
                  <a:cubicBezTo>
                    <a:pt x="10" y="169"/>
                    <a:pt x="11" y="176"/>
                    <a:pt x="10" y="182"/>
                  </a:cubicBezTo>
                  <a:cubicBezTo>
                    <a:pt x="10" y="180"/>
                    <a:pt x="9" y="182"/>
                    <a:pt x="9" y="182"/>
                  </a:cubicBezTo>
                  <a:cubicBezTo>
                    <a:pt x="9" y="183"/>
                    <a:pt x="9" y="184"/>
                    <a:pt x="9" y="184"/>
                  </a:cubicBezTo>
                  <a:cubicBezTo>
                    <a:pt x="10" y="184"/>
                    <a:pt x="10" y="184"/>
                    <a:pt x="10" y="182"/>
                  </a:cubicBezTo>
                  <a:cubicBezTo>
                    <a:pt x="11" y="186"/>
                    <a:pt x="11" y="193"/>
                    <a:pt x="10" y="195"/>
                  </a:cubicBezTo>
                  <a:cubicBezTo>
                    <a:pt x="10" y="194"/>
                    <a:pt x="10" y="195"/>
                    <a:pt x="11" y="196"/>
                  </a:cubicBezTo>
                  <a:cubicBezTo>
                    <a:pt x="10" y="195"/>
                    <a:pt x="10" y="198"/>
                    <a:pt x="10" y="201"/>
                  </a:cubicBezTo>
                  <a:cubicBezTo>
                    <a:pt x="10" y="201"/>
                    <a:pt x="10" y="201"/>
                    <a:pt x="10" y="201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9" y="200"/>
                    <a:pt x="13" y="205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8" y="199"/>
                    <a:pt x="8" y="198"/>
                    <a:pt x="11" y="198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4" y="199"/>
                    <a:pt x="17" y="198"/>
                    <a:pt x="20" y="198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3" y="199"/>
                    <a:pt x="25" y="198"/>
                    <a:pt x="23" y="198"/>
                  </a:cubicBezTo>
                  <a:cubicBezTo>
                    <a:pt x="27" y="199"/>
                    <a:pt x="30" y="199"/>
                    <a:pt x="31" y="199"/>
                  </a:cubicBezTo>
                  <a:cubicBezTo>
                    <a:pt x="39" y="198"/>
                    <a:pt x="50" y="198"/>
                    <a:pt x="58" y="198"/>
                  </a:cubicBezTo>
                  <a:cubicBezTo>
                    <a:pt x="58" y="198"/>
                    <a:pt x="58" y="198"/>
                    <a:pt x="58" y="198"/>
                  </a:cubicBezTo>
                  <a:cubicBezTo>
                    <a:pt x="61" y="199"/>
                    <a:pt x="59" y="198"/>
                    <a:pt x="61" y="198"/>
                  </a:cubicBezTo>
                  <a:cubicBezTo>
                    <a:pt x="60" y="198"/>
                    <a:pt x="63" y="199"/>
                    <a:pt x="61" y="199"/>
                  </a:cubicBezTo>
                  <a:cubicBezTo>
                    <a:pt x="64" y="199"/>
                    <a:pt x="65" y="198"/>
                    <a:pt x="67" y="198"/>
                  </a:cubicBezTo>
                  <a:cubicBezTo>
                    <a:pt x="68" y="198"/>
                    <a:pt x="66" y="199"/>
                    <a:pt x="66" y="198"/>
                  </a:cubicBezTo>
                  <a:cubicBezTo>
                    <a:pt x="67" y="198"/>
                    <a:pt x="71" y="198"/>
                    <a:pt x="71" y="198"/>
                  </a:cubicBezTo>
                  <a:cubicBezTo>
                    <a:pt x="72" y="198"/>
                    <a:pt x="71" y="198"/>
                    <a:pt x="71" y="199"/>
                  </a:cubicBezTo>
                  <a:cubicBezTo>
                    <a:pt x="73" y="198"/>
                    <a:pt x="73" y="198"/>
                    <a:pt x="73" y="198"/>
                  </a:cubicBezTo>
                  <a:cubicBezTo>
                    <a:pt x="76" y="199"/>
                    <a:pt x="67" y="200"/>
                    <a:pt x="70" y="201"/>
                  </a:cubicBezTo>
                  <a:cubicBezTo>
                    <a:pt x="72" y="201"/>
                    <a:pt x="72" y="201"/>
                    <a:pt x="72" y="201"/>
                  </a:cubicBezTo>
                  <a:cubicBezTo>
                    <a:pt x="74" y="201"/>
                    <a:pt x="67" y="202"/>
                    <a:pt x="72" y="202"/>
                  </a:cubicBezTo>
                  <a:cubicBezTo>
                    <a:pt x="74" y="201"/>
                    <a:pt x="75" y="200"/>
                    <a:pt x="74" y="200"/>
                  </a:cubicBezTo>
                  <a:cubicBezTo>
                    <a:pt x="78" y="200"/>
                    <a:pt x="76" y="198"/>
                    <a:pt x="80" y="199"/>
                  </a:cubicBezTo>
                  <a:cubicBezTo>
                    <a:pt x="81" y="199"/>
                    <a:pt x="77" y="199"/>
                    <a:pt x="77" y="199"/>
                  </a:cubicBezTo>
                  <a:cubicBezTo>
                    <a:pt x="80" y="200"/>
                    <a:pt x="82" y="199"/>
                    <a:pt x="84" y="199"/>
                  </a:cubicBezTo>
                  <a:cubicBezTo>
                    <a:pt x="82" y="199"/>
                    <a:pt x="83" y="198"/>
                    <a:pt x="85" y="198"/>
                  </a:cubicBezTo>
                  <a:cubicBezTo>
                    <a:pt x="87" y="198"/>
                    <a:pt x="83" y="199"/>
                    <a:pt x="87" y="199"/>
                  </a:cubicBezTo>
                  <a:cubicBezTo>
                    <a:pt x="87" y="198"/>
                    <a:pt x="90" y="198"/>
                    <a:pt x="88" y="198"/>
                  </a:cubicBezTo>
                  <a:cubicBezTo>
                    <a:pt x="89" y="197"/>
                    <a:pt x="91" y="198"/>
                    <a:pt x="93" y="197"/>
                  </a:cubicBezTo>
                  <a:cubicBezTo>
                    <a:pt x="94" y="198"/>
                    <a:pt x="89" y="199"/>
                    <a:pt x="93" y="199"/>
                  </a:cubicBezTo>
                  <a:cubicBezTo>
                    <a:pt x="92" y="198"/>
                    <a:pt x="98" y="198"/>
                    <a:pt x="96" y="197"/>
                  </a:cubicBezTo>
                  <a:cubicBezTo>
                    <a:pt x="97" y="198"/>
                    <a:pt x="97" y="198"/>
                    <a:pt x="96" y="198"/>
                  </a:cubicBezTo>
                  <a:cubicBezTo>
                    <a:pt x="98" y="199"/>
                    <a:pt x="101" y="197"/>
                    <a:pt x="102" y="198"/>
                  </a:cubicBezTo>
                  <a:cubicBezTo>
                    <a:pt x="102" y="198"/>
                    <a:pt x="102" y="198"/>
                    <a:pt x="102" y="198"/>
                  </a:cubicBezTo>
                  <a:cubicBezTo>
                    <a:pt x="103" y="198"/>
                    <a:pt x="104" y="198"/>
                    <a:pt x="105" y="199"/>
                  </a:cubicBezTo>
                  <a:cubicBezTo>
                    <a:pt x="107" y="199"/>
                    <a:pt x="111" y="198"/>
                    <a:pt x="111" y="199"/>
                  </a:cubicBezTo>
                  <a:cubicBezTo>
                    <a:pt x="111" y="199"/>
                    <a:pt x="115" y="199"/>
                    <a:pt x="114" y="198"/>
                  </a:cubicBezTo>
                  <a:cubicBezTo>
                    <a:pt x="111" y="198"/>
                    <a:pt x="111" y="198"/>
                    <a:pt x="109" y="198"/>
                  </a:cubicBezTo>
                  <a:cubicBezTo>
                    <a:pt x="111" y="198"/>
                    <a:pt x="113" y="197"/>
                    <a:pt x="115" y="197"/>
                  </a:cubicBezTo>
                  <a:cubicBezTo>
                    <a:pt x="115" y="198"/>
                    <a:pt x="115" y="198"/>
                    <a:pt x="115" y="198"/>
                  </a:cubicBezTo>
                  <a:cubicBezTo>
                    <a:pt x="116" y="197"/>
                    <a:pt x="118" y="197"/>
                    <a:pt x="118" y="197"/>
                  </a:cubicBezTo>
                  <a:cubicBezTo>
                    <a:pt x="118" y="197"/>
                    <a:pt x="118" y="198"/>
                    <a:pt x="119" y="198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123" y="197"/>
                    <a:pt x="120" y="198"/>
                    <a:pt x="124" y="198"/>
                  </a:cubicBezTo>
                  <a:cubicBezTo>
                    <a:pt x="121" y="198"/>
                    <a:pt x="121" y="198"/>
                    <a:pt x="121" y="198"/>
                  </a:cubicBezTo>
                  <a:cubicBezTo>
                    <a:pt x="122" y="198"/>
                    <a:pt x="123" y="199"/>
                    <a:pt x="125" y="199"/>
                  </a:cubicBezTo>
                  <a:cubicBezTo>
                    <a:pt x="125" y="198"/>
                    <a:pt x="127" y="197"/>
                    <a:pt x="127" y="197"/>
                  </a:cubicBezTo>
                  <a:cubicBezTo>
                    <a:pt x="129" y="197"/>
                    <a:pt x="128" y="198"/>
                    <a:pt x="130" y="197"/>
                  </a:cubicBezTo>
                  <a:cubicBezTo>
                    <a:pt x="127" y="198"/>
                    <a:pt x="127" y="198"/>
                    <a:pt x="127" y="198"/>
                  </a:cubicBezTo>
                  <a:cubicBezTo>
                    <a:pt x="127" y="198"/>
                    <a:pt x="129" y="199"/>
                    <a:pt x="132" y="199"/>
                  </a:cubicBezTo>
                  <a:cubicBezTo>
                    <a:pt x="133" y="198"/>
                    <a:pt x="136" y="198"/>
                    <a:pt x="133" y="197"/>
                  </a:cubicBezTo>
                  <a:cubicBezTo>
                    <a:pt x="135" y="197"/>
                    <a:pt x="136" y="198"/>
                    <a:pt x="135" y="198"/>
                  </a:cubicBezTo>
                  <a:cubicBezTo>
                    <a:pt x="138" y="198"/>
                    <a:pt x="135" y="197"/>
                    <a:pt x="138" y="197"/>
                  </a:cubicBezTo>
                  <a:cubicBezTo>
                    <a:pt x="139" y="198"/>
                    <a:pt x="142" y="198"/>
                    <a:pt x="144" y="198"/>
                  </a:cubicBezTo>
                  <a:cubicBezTo>
                    <a:pt x="141" y="199"/>
                    <a:pt x="141" y="199"/>
                    <a:pt x="141" y="199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41" y="200"/>
                    <a:pt x="144" y="200"/>
                    <a:pt x="143" y="201"/>
                  </a:cubicBezTo>
                  <a:cubicBezTo>
                    <a:pt x="144" y="201"/>
                    <a:pt x="146" y="200"/>
                    <a:pt x="147" y="200"/>
                  </a:cubicBezTo>
                  <a:cubicBezTo>
                    <a:pt x="143" y="199"/>
                    <a:pt x="151" y="199"/>
                    <a:pt x="150" y="198"/>
                  </a:cubicBezTo>
                  <a:cubicBezTo>
                    <a:pt x="155" y="197"/>
                    <a:pt x="153" y="200"/>
                    <a:pt x="158" y="199"/>
                  </a:cubicBezTo>
                  <a:cubicBezTo>
                    <a:pt x="157" y="198"/>
                    <a:pt x="159" y="197"/>
                    <a:pt x="156" y="198"/>
                  </a:cubicBezTo>
                  <a:cubicBezTo>
                    <a:pt x="159" y="198"/>
                    <a:pt x="158" y="197"/>
                    <a:pt x="162" y="197"/>
                  </a:cubicBezTo>
                  <a:cubicBezTo>
                    <a:pt x="159" y="198"/>
                    <a:pt x="165" y="198"/>
                    <a:pt x="161" y="199"/>
                  </a:cubicBezTo>
                  <a:cubicBezTo>
                    <a:pt x="161" y="199"/>
                    <a:pt x="159" y="199"/>
                    <a:pt x="158" y="199"/>
                  </a:cubicBezTo>
                  <a:cubicBezTo>
                    <a:pt x="159" y="199"/>
                    <a:pt x="158" y="200"/>
                    <a:pt x="161" y="200"/>
                  </a:cubicBezTo>
                  <a:cubicBezTo>
                    <a:pt x="163" y="200"/>
                    <a:pt x="166" y="200"/>
                    <a:pt x="165" y="199"/>
                  </a:cubicBezTo>
                  <a:cubicBezTo>
                    <a:pt x="165" y="198"/>
                    <a:pt x="162" y="199"/>
                    <a:pt x="164" y="199"/>
                  </a:cubicBezTo>
                  <a:cubicBezTo>
                    <a:pt x="167" y="198"/>
                    <a:pt x="168" y="199"/>
                    <a:pt x="169" y="198"/>
                  </a:cubicBezTo>
                  <a:cubicBezTo>
                    <a:pt x="167" y="198"/>
                    <a:pt x="167" y="198"/>
                    <a:pt x="167" y="197"/>
                  </a:cubicBezTo>
                  <a:cubicBezTo>
                    <a:pt x="169" y="197"/>
                    <a:pt x="169" y="197"/>
                    <a:pt x="169" y="197"/>
                  </a:cubicBezTo>
                  <a:cubicBezTo>
                    <a:pt x="169" y="197"/>
                    <a:pt x="169" y="197"/>
                    <a:pt x="169" y="197"/>
                  </a:cubicBezTo>
                  <a:cubicBezTo>
                    <a:pt x="173" y="198"/>
                    <a:pt x="170" y="197"/>
                    <a:pt x="174" y="197"/>
                  </a:cubicBezTo>
                  <a:cubicBezTo>
                    <a:pt x="176" y="198"/>
                    <a:pt x="176" y="198"/>
                    <a:pt x="176" y="198"/>
                  </a:cubicBezTo>
                  <a:cubicBezTo>
                    <a:pt x="175" y="198"/>
                    <a:pt x="170" y="197"/>
                    <a:pt x="171" y="198"/>
                  </a:cubicBezTo>
                  <a:cubicBezTo>
                    <a:pt x="174" y="198"/>
                    <a:pt x="175" y="198"/>
                    <a:pt x="177" y="198"/>
                  </a:cubicBezTo>
                  <a:cubicBezTo>
                    <a:pt x="175" y="198"/>
                    <a:pt x="175" y="198"/>
                    <a:pt x="175" y="198"/>
                  </a:cubicBezTo>
                  <a:cubicBezTo>
                    <a:pt x="176" y="198"/>
                    <a:pt x="177" y="200"/>
                    <a:pt x="181" y="199"/>
                  </a:cubicBezTo>
                  <a:cubicBezTo>
                    <a:pt x="183" y="199"/>
                    <a:pt x="182" y="199"/>
                    <a:pt x="182" y="198"/>
                  </a:cubicBezTo>
                  <a:cubicBezTo>
                    <a:pt x="186" y="198"/>
                    <a:pt x="188" y="198"/>
                    <a:pt x="191" y="198"/>
                  </a:cubicBezTo>
                  <a:cubicBezTo>
                    <a:pt x="190" y="198"/>
                    <a:pt x="196" y="198"/>
                    <a:pt x="193" y="198"/>
                  </a:cubicBezTo>
                  <a:cubicBezTo>
                    <a:pt x="191" y="198"/>
                    <a:pt x="185" y="198"/>
                    <a:pt x="183" y="199"/>
                  </a:cubicBezTo>
                  <a:cubicBezTo>
                    <a:pt x="185" y="200"/>
                    <a:pt x="179" y="199"/>
                    <a:pt x="179" y="200"/>
                  </a:cubicBezTo>
                  <a:cubicBezTo>
                    <a:pt x="182" y="200"/>
                    <a:pt x="182" y="201"/>
                    <a:pt x="183" y="201"/>
                  </a:cubicBezTo>
                  <a:cubicBezTo>
                    <a:pt x="184" y="201"/>
                    <a:pt x="184" y="201"/>
                    <a:pt x="185" y="201"/>
                  </a:cubicBezTo>
                  <a:cubicBezTo>
                    <a:pt x="186" y="200"/>
                    <a:pt x="184" y="200"/>
                    <a:pt x="184" y="200"/>
                  </a:cubicBezTo>
                  <a:cubicBezTo>
                    <a:pt x="188" y="200"/>
                    <a:pt x="192" y="200"/>
                    <a:pt x="194" y="199"/>
                  </a:cubicBezTo>
                  <a:cubicBezTo>
                    <a:pt x="196" y="199"/>
                    <a:pt x="195" y="200"/>
                    <a:pt x="194" y="200"/>
                  </a:cubicBezTo>
                  <a:cubicBezTo>
                    <a:pt x="198" y="200"/>
                    <a:pt x="203" y="200"/>
                    <a:pt x="208" y="200"/>
                  </a:cubicBezTo>
                  <a:cubicBezTo>
                    <a:pt x="205" y="199"/>
                    <a:pt x="213" y="200"/>
                    <a:pt x="211" y="199"/>
                  </a:cubicBezTo>
                  <a:cubicBezTo>
                    <a:pt x="209" y="199"/>
                    <a:pt x="207" y="198"/>
                    <a:pt x="208" y="198"/>
                  </a:cubicBezTo>
                  <a:cubicBezTo>
                    <a:pt x="209" y="198"/>
                    <a:pt x="208" y="198"/>
                    <a:pt x="208" y="198"/>
                  </a:cubicBezTo>
                  <a:cubicBezTo>
                    <a:pt x="210" y="198"/>
                    <a:pt x="211" y="199"/>
                    <a:pt x="213" y="198"/>
                  </a:cubicBezTo>
                  <a:cubicBezTo>
                    <a:pt x="209" y="199"/>
                    <a:pt x="213" y="199"/>
                    <a:pt x="212" y="200"/>
                  </a:cubicBezTo>
                  <a:cubicBezTo>
                    <a:pt x="215" y="200"/>
                    <a:pt x="212" y="201"/>
                    <a:pt x="215" y="201"/>
                  </a:cubicBezTo>
                  <a:cubicBezTo>
                    <a:pt x="218" y="200"/>
                    <a:pt x="222" y="200"/>
                    <a:pt x="225" y="200"/>
                  </a:cubicBezTo>
                  <a:cubicBezTo>
                    <a:pt x="230" y="201"/>
                    <a:pt x="236" y="200"/>
                    <a:pt x="240" y="200"/>
                  </a:cubicBezTo>
                  <a:cubicBezTo>
                    <a:pt x="242" y="200"/>
                    <a:pt x="241" y="201"/>
                    <a:pt x="243" y="201"/>
                  </a:cubicBezTo>
                  <a:cubicBezTo>
                    <a:pt x="246" y="201"/>
                    <a:pt x="241" y="200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6" y="201"/>
                    <a:pt x="252" y="201"/>
                    <a:pt x="253" y="200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2" y="201"/>
                    <a:pt x="253" y="201"/>
                    <a:pt x="254" y="201"/>
                  </a:cubicBezTo>
                  <a:cubicBezTo>
                    <a:pt x="254" y="201"/>
                    <a:pt x="255" y="201"/>
                    <a:pt x="253" y="202"/>
                  </a:cubicBezTo>
                  <a:cubicBezTo>
                    <a:pt x="256" y="202"/>
                    <a:pt x="258" y="202"/>
                    <a:pt x="261" y="202"/>
                  </a:cubicBezTo>
                  <a:cubicBezTo>
                    <a:pt x="259" y="201"/>
                    <a:pt x="259" y="201"/>
                    <a:pt x="259" y="201"/>
                  </a:cubicBezTo>
                  <a:cubicBezTo>
                    <a:pt x="264" y="201"/>
                    <a:pt x="267" y="201"/>
                    <a:pt x="271" y="201"/>
                  </a:cubicBezTo>
                  <a:cubicBezTo>
                    <a:pt x="271" y="201"/>
                    <a:pt x="271" y="201"/>
                    <a:pt x="271" y="201"/>
                  </a:cubicBezTo>
                  <a:cubicBezTo>
                    <a:pt x="273" y="201"/>
                    <a:pt x="273" y="201"/>
                    <a:pt x="273" y="201"/>
                  </a:cubicBezTo>
                  <a:cubicBezTo>
                    <a:pt x="273" y="202"/>
                    <a:pt x="275" y="202"/>
                    <a:pt x="276" y="202"/>
                  </a:cubicBezTo>
                  <a:cubicBezTo>
                    <a:pt x="270" y="203"/>
                    <a:pt x="270" y="203"/>
                    <a:pt x="270" y="203"/>
                  </a:cubicBezTo>
                  <a:cubicBezTo>
                    <a:pt x="268" y="203"/>
                    <a:pt x="272" y="202"/>
                    <a:pt x="271" y="202"/>
                  </a:cubicBezTo>
                  <a:cubicBezTo>
                    <a:pt x="270" y="201"/>
                    <a:pt x="266" y="201"/>
                    <a:pt x="265" y="202"/>
                  </a:cubicBezTo>
                  <a:cubicBezTo>
                    <a:pt x="267" y="202"/>
                    <a:pt x="267" y="202"/>
                    <a:pt x="268" y="202"/>
                  </a:cubicBezTo>
                  <a:cubicBezTo>
                    <a:pt x="268" y="202"/>
                    <a:pt x="266" y="202"/>
                    <a:pt x="265" y="203"/>
                  </a:cubicBezTo>
                  <a:cubicBezTo>
                    <a:pt x="266" y="203"/>
                    <a:pt x="267" y="203"/>
                    <a:pt x="267" y="203"/>
                  </a:cubicBezTo>
                  <a:cubicBezTo>
                    <a:pt x="265" y="203"/>
                    <a:pt x="264" y="203"/>
                    <a:pt x="261" y="203"/>
                  </a:cubicBezTo>
                  <a:cubicBezTo>
                    <a:pt x="263" y="203"/>
                    <a:pt x="260" y="203"/>
                    <a:pt x="261" y="203"/>
                  </a:cubicBezTo>
                  <a:cubicBezTo>
                    <a:pt x="261" y="203"/>
                    <a:pt x="258" y="203"/>
                    <a:pt x="255" y="203"/>
                  </a:cubicBezTo>
                  <a:cubicBezTo>
                    <a:pt x="253" y="203"/>
                    <a:pt x="249" y="204"/>
                    <a:pt x="245" y="204"/>
                  </a:cubicBezTo>
                  <a:cubicBezTo>
                    <a:pt x="247" y="203"/>
                    <a:pt x="249" y="202"/>
                    <a:pt x="251" y="202"/>
                  </a:cubicBezTo>
                  <a:cubicBezTo>
                    <a:pt x="249" y="202"/>
                    <a:pt x="248" y="202"/>
                    <a:pt x="246" y="202"/>
                  </a:cubicBezTo>
                  <a:cubicBezTo>
                    <a:pt x="245" y="202"/>
                    <a:pt x="244" y="203"/>
                    <a:pt x="241" y="203"/>
                  </a:cubicBezTo>
                  <a:cubicBezTo>
                    <a:pt x="241" y="203"/>
                    <a:pt x="241" y="203"/>
                    <a:pt x="241" y="203"/>
                  </a:cubicBezTo>
                  <a:cubicBezTo>
                    <a:pt x="238" y="203"/>
                    <a:pt x="238" y="204"/>
                    <a:pt x="235" y="204"/>
                  </a:cubicBezTo>
                  <a:cubicBezTo>
                    <a:pt x="229" y="203"/>
                    <a:pt x="222" y="203"/>
                    <a:pt x="218" y="203"/>
                  </a:cubicBezTo>
                  <a:cubicBezTo>
                    <a:pt x="218" y="203"/>
                    <a:pt x="218" y="203"/>
                    <a:pt x="218" y="203"/>
                  </a:cubicBezTo>
                  <a:cubicBezTo>
                    <a:pt x="215" y="204"/>
                    <a:pt x="209" y="203"/>
                    <a:pt x="206" y="204"/>
                  </a:cubicBezTo>
                  <a:cubicBezTo>
                    <a:pt x="200" y="203"/>
                    <a:pt x="193" y="204"/>
                    <a:pt x="190" y="203"/>
                  </a:cubicBezTo>
                  <a:cubicBezTo>
                    <a:pt x="179" y="204"/>
                    <a:pt x="170" y="204"/>
                    <a:pt x="160" y="204"/>
                  </a:cubicBezTo>
                  <a:cubicBezTo>
                    <a:pt x="161" y="203"/>
                    <a:pt x="161" y="203"/>
                    <a:pt x="161" y="203"/>
                  </a:cubicBezTo>
                  <a:cubicBezTo>
                    <a:pt x="160" y="204"/>
                    <a:pt x="160" y="203"/>
                    <a:pt x="158" y="203"/>
                  </a:cubicBezTo>
                  <a:cubicBezTo>
                    <a:pt x="160" y="203"/>
                    <a:pt x="156" y="204"/>
                    <a:pt x="154" y="204"/>
                  </a:cubicBezTo>
                  <a:cubicBezTo>
                    <a:pt x="150" y="204"/>
                    <a:pt x="143" y="204"/>
                    <a:pt x="139" y="205"/>
                  </a:cubicBezTo>
                  <a:cubicBezTo>
                    <a:pt x="139" y="204"/>
                    <a:pt x="139" y="204"/>
                    <a:pt x="139" y="204"/>
                  </a:cubicBezTo>
                  <a:cubicBezTo>
                    <a:pt x="135" y="205"/>
                    <a:pt x="130" y="204"/>
                    <a:pt x="124" y="204"/>
                  </a:cubicBezTo>
                  <a:cubicBezTo>
                    <a:pt x="124" y="204"/>
                    <a:pt x="123" y="203"/>
                    <a:pt x="121" y="203"/>
                  </a:cubicBezTo>
                  <a:cubicBezTo>
                    <a:pt x="118" y="204"/>
                    <a:pt x="117" y="204"/>
                    <a:pt x="112" y="205"/>
                  </a:cubicBezTo>
                  <a:cubicBezTo>
                    <a:pt x="109" y="205"/>
                    <a:pt x="104" y="205"/>
                    <a:pt x="101" y="204"/>
                  </a:cubicBezTo>
                  <a:cubicBezTo>
                    <a:pt x="90" y="205"/>
                    <a:pt x="78" y="205"/>
                    <a:pt x="65" y="205"/>
                  </a:cubicBezTo>
                  <a:cubicBezTo>
                    <a:pt x="65" y="205"/>
                    <a:pt x="65" y="205"/>
                    <a:pt x="65" y="205"/>
                  </a:cubicBezTo>
                  <a:cubicBezTo>
                    <a:pt x="53" y="206"/>
                    <a:pt x="38" y="205"/>
                    <a:pt x="28" y="205"/>
                  </a:cubicBezTo>
                  <a:cubicBezTo>
                    <a:pt x="29" y="204"/>
                    <a:pt x="29" y="204"/>
                    <a:pt x="29" y="204"/>
                  </a:cubicBezTo>
                  <a:cubicBezTo>
                    <a:pt x="26" y="204"/>
                    <a:pt x="22" y="205"/>
                    <a:pt x="23" y="205"/>
                  </a:cubicBezTo>
                  <a:cubicBezTo>
                    <a:pt x="20" y="205"/>
                    <a:pt x="15" y="206"/>
                    <a:pt x="13" y="205"/>
                  </a:cubicBezTo>
                  <a:cubicBezTo>
                    <a:pt x="8" y="203"/>
                    <a:pt x="12" y="210"/>
                    <a:pt x="3" y="201"/>
                  </a:cubicBezTo>
                  <a:cubicBezTo>
                    <a:pt x="4" y="195"/>
                    <a:pt x="3" y="192"/>
                    <a:pt x="3" y="186"/>
                  </a:cubicBezTo>
                  <a:cubicBezTo>
                    <a:pt x="3" y="188"/>
                    <a:pt x="3" y="188"/>
                    <a:pt x="3" y="188"/>
                  </a:cubicBezTo>
                  <a:cubicBezTo>
                    <a:pt x="3" y="189"/>
                    <a:pt x="4" y="189"/>
                    <a:pt x="4" y="187"/>
                  </a:cubicBezTo>
                  <a:cubicBezTo>
                    <a:pt x="4" y="185"/>
                    <a:pt x="4" y="179"/>
                    <a:pt x="3" y="181"/>
                  </a:cubicBezTo>
                  <a:cubicBezTo>
                    <a:pt x="4" y="175"/>
                    <a:pt x="2" y="166"/>
                    <a:pt x="3" y="160"/>
                  </a:cubicBezTo>
                  <a:cubicBezTo>
                    <a:pt x="3" y="160"/>
                    <a:pt x="3" y="159"/>
                    <a:pt x="3" y="158"/>
                  </a:cubicBezTo>
                  <a:cubicBezTo>
                    <a:pt x="3" y="152"/>
                    <a:pt x="3" y="146"/>
                    <a:pt x="3" y="142"/>
                  </a:cubicBezTo>
                  <a:cubicBezTo>
                    <a:pt x="3" y="141"/>
                    <a:pt x="3" y="143"/>
                    <a:pt x="3" y="141"/>
                  </a:cubicBezTo>
                  <a:cubicBezTo>
                    <a:pt x="3" y="139"/>
                    <a:pt x="3" y="141"/>
                    <a:pt x="3" y="139"/>
                  </a:cubicBezTo>
                  <a:cubicBezTo>
                    <a:pt x="2" y="130"/>
                    <a:pt x="3" y="120"/>
                    <a:pt x="3" y="112"/>
                  </a:cubicBezTo>
                  <a:cubicBezTo>
                    <a:pt x="3" y="97"/>
                    <a:pt x="3" y="81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2" y="62"/>
                    <a:pt x="4" y="56"/>
                    <a:pt x="3" y="52"/>
                  </a:cubicBezTo>
                  <a:cubicBezTo>
                    <a:pt x="3" y="51"/>
                    <a:pt x="3" y="48"/>
                    <a:pt x="3" y="49"/>
                  </a:cubicBezTo>
                  <a:cubicBezTo>
                    <a:pt x="3" y="45"/>
                    <a:pt x="4" y="38"/>
                    <a:pt x="3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28"/>
                    <a:pt x="3" y="23"/>
                    <a:pt x="3" y="18"/>
                  </a:cubicBezTo>
                  <a:cubicBezTo>
                    <a:pt x="4" y="18"/>
                    <a:pt x="4" y="19"/>
                    <a:pt x="4" y="19"/>
                  </a:cubicBezTo>
                  <a:cubicBezTo>
                    <a:pt x="4" y="17"/>
                    <a:pt x="3" y="14"/>
                    <a:pt x="4" y="13"/>
                  </a:cubicBezTo>
                  <a:cubicBezTo>
                    <a:pt x="4" y="11"/>
                    <a:pt x="3" y="12"/>
                    <a:pt x="4" y="13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6"/>
                    <a:pt x="0" y="9"/>
                    <a:pt x="8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50" y="3"/>
                    <a:pt x="41" y="4"/>
                    <a:pt x="48" y="3"/>
                  </a:cubicBezTo>
                  <a:cubicBezTo>
                    <a:pt x="49" y="3"/>
                    <a:pt x="49" y="2"/>
                    <a:pt x="49" y="3"/>
                  </a:cubicBezTo>
                  <a:cubicBezTo>
                    <a:pt x="52" y="2"/>
                    <a:pt x="53" y="4"/>
                    <a:pt x="56" y="3"/>
                  </a:cubicBezTo>
                  <a:cubicBezTo>
                    <a:pt x="55" y="3"/>
                    <a:pt x="57" y="3"/>
                    <a:pt x="57" y="3"/>
                  </a:cubicBezTo>
                  <a:cubicBezTo>
                    <a:pt x="63" y="3"/>
                    <a:pt x="64" y="4"/>
                    <a:pt x="69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74" y="2"/>
                    <a:pt x="80" y="3"/>
                    <a:pt x="85" y="2"/>
                  </a:cubicBezTo>
                  <a:cubicBezTo>
                    <a:pt x="114" y="2"/>
                    <a:pt x="143" y="1"/>
                    <a:pt x="172" y="1"/>
                  </a:cubicBezTo>
                  <a:cubicBezTo>
                    <a:pt x="201" y="1"/>
                    <a:pt x="229" y="0"/>
                    <a:pt x="259" y="1"/>
                  </a:cubicBezTo>
                  <a:cubicBezTo>
                    <a:pt x="266" y="2"/>
                    <a:pt x="266" y="2"/>
                    <a:pt x="274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4" y="1"/>
                    <a:pt x="279" y="2"/>
                    <a:pt x="279" y="1"/>
                  </a:cubicBezTo>
                  <a:cubicBezTo>
                    <a:pt x="287" y="1"/>
                    <a:pt x="287" y="1"/>
                    <a:pt x="287" y="1"/>
                  </a:cubicBezTo>
                  <a:cubicBezTo>
                    <a:pt x="289" y="1"/>
                    <a:pt x="289" y="1"/>
                    <a:pt x="289" y="1"/>
                  </a:cubicBezTo>
                  <a:cubicBezTo>
                    <a:pt x="290" y="1"/>
                    <a:pt x="290" y="1"/>
                    <a:pt x="290" y="1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300" y="11"/>
                    <a:pt x="294" y="4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15"/>
                    <a:pt x="296" y="21"/>
                    <a:pt x="296" y="26"/>
                  </a:cubicBezTo>
                  <a:cubicBezTo>
                    <a:pt x="296" y="24"/>
                    <a:pt x="295" y="24"/>
                    <a:pt x="295" y="26"/>
                  </a:cubicBezTo>
                  <a:cubicBezTo>
                    <a:pt x="296" y="28"/>
                    <a:pt x="296" y="28"/>
                    <a:pt x="296" y="28"/>
                  </a:cubicBezTo>
                  <a:cubicBezTo>
                    <a:pt x="295" y="28"/>
                    <a:pt x="295" y="28"/>
                    <a:pt x="295" y="28"/>
                  </a:cubicBezTo>
                  <a:cubicBezTo>
                    <a:pt x="295" y="30"/>
                    <a:pt x="296" y="31"/>
                    <a:pt x="296" y="30"/>
                  </a:cubicBezTo>
                  <a:cubicBezTo>
                    <a:pt x="297" y="58"/>
                    <a:pt x="295" y="85"/>
                    <a:pt x="295" y="113"/>
                  </a:cubicBezTo>
                  <a:cubicBezTo>
                    <a:pt x="295" y="119"/>
                    <a:pt x="295" y="128"/>
                    <a:pt x="296" y="136"/>
                  </a:cubicBezTo>
                  <a:cubicBezTo>
                    <a:pt x="295" y="157"/>
                    <a:pt x="294" y="175"/>
                    <a:pt x="294" y="197"/>
                  </a:cubicBezTo>
                  <a:cubicBezTo>
                    <a:pt x="294" y="197"/>
                    <a:pt x="292" y="194"/>
                    <a:pt x="292" y="185"/>
                  </a:cubicBez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Stakeholder involvement</a:t>
              </a:r>
              <a:endPara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Freeform 37"/>
            <p:cNvSpPr>
              <a:spLocks/>
            </p:cNvSpPr>
            <p:nvPr/>
          </p:nvSpPr>
          <p:spPr bwMode="auto">
            <a:xfrm>
              <a:off x="2514600" y="4419600"/>
              <a:ext cx="2362200" cy="1371600"/>
            </a:xfrm>
            <a:custGeom>
              <a:avLst/>
              <a:gdLst/>
              <a:ahLst/>
              <a:cxnLst>
                <a:cxn ang="0">
                  <a:pos x="292" y="91"/>
                </a:cxn>
                <a:cxn ang="0">
                  <a:pos x="292" y="63"/>
                </a:cxn>
                <a:cxn ang="0">
                  <a:pos x="290" y="7"/>
                </a:cxn>
                <a:cxn ang="0">
                  <a:pos x="272" y="7"/>
                </a:cxn>
                <a:cxn ang="0">
                  <a:pos x="211" y="6"/>
                </a:cxn>
                <a:cxn ang="0">
                  <a:pos x="192" y="6"/>
                </a:cxn>
                <a:cxn ang="0">
                  <a:pos x="158" y="7"/>
                </a:cxn>
                <a:cxn ang="0">
                  <a:pos x="129" y="7"/>
                </a:cxn>
                <a:cxn ang="0">
                  <a:pos x="113" y="6"/>
                </a:cxn>
                <a:cxn ang="0">
                  <a:pos x="99" y="7"/>
                </a:cxn>
                <a:cxn ang="0">
                  <a:pos x="66" y="8"/>
                </a:cxn>
                <a:cxn ang="0">
                  <a:pos x="47" y="8"/>
                </a:cxn>
                <a:cxn ang="0">
                  <a:pos x="27" y="9"/>
                </a:cxn>
                <a:cxn ang="0">
                  <a:pos x="10" y="6"/>
                </a:cxn>
                <a:cxn ang="0">
                  <a:pos x="10" y="28"/>
                </a:cxn>
                <a:cxn ang="0">
                  <a:pos x="10" y="54"/>
                </a:cxn>
                <a:cxn ang="0">
                  <a:pos x="10" y="85"/>
                </a:cxn>
                <a:cxn ang="0">
                  <a:pos x="9" y="102"/>
                </a:cxn>
                <a:cxn ang="0">
                  <a:pos x="10" y="112"/>
                </a:cxn>
                <a:cxn ang="0">
                  <a:pos x="9" y="118"/>
                </a:cxn>
                <a:cxn ang="0">
                  <a:pos x="10" y="135"/>
                </a:cxn>
                <a:cxn ang="0">
                  <a:pos x="10" y="162"/>
                </a:cxn>
                <a:cxn ang="0">
                  <a:pos x="11" y="196"/>
                </a:cxn>
                <a:cxn ang="0">
                  <a:pos x="10" y="202"/>
                </a:cxn>
                <a:cxn ang="0">
                  <a:pos x="11" y="198"/>
                </a:cxn>
                <a:cxn ang="0">
                  <a:pos x="58" y="198"/>
                </a:cxn>
                <a:cxn ang="0">
                  <a:pos x="71" y="198"/>
                </a:cxn>
                <a:cxn ang="0">
                  <a:pos x="74" y="200"/>
                </a:cxn>
                <a:cxn ang="0">
                  <a:pos x="88" y="198"/>
                </a:cxn>
                <a:cxn ang="0">
                  <a:pos x="102" y="198"/>
                </a:cxn>
                <a:cxn ang="0">
                  <a:pos x="115" y="198"/>
                </a:cxn>
                <a:cxn ang="0">
                  <a:pos x="125" y="199"/>
                </a:cxn>
                <a:cxn ang="0">
                  <a:pos x="135" y="198"/>
                </a:cxn>
                <a:cxn ang="0">
                  <a:pos x="147" y="200"/>
                </a:cxn>
                <a:cxn ang="0">
                  <a:pos x="158" y="199"/>
                </a:cxn>
                <a:cxn ang="0">
                  <a:pos x="169" y="197"/>
                </a:cxn>
                <a:cxn ang="0">
                  <a:pos x="175" y="198"/>
                </a:cxn>
                <a:cxn ang="0">
                  <a:pos x="179" y="200"/>
                </a:cxn>
                <a:cxn ang="0">
                  <a:pos x="208" y="200"/>
                </a:cxn>
                <a:cxn ang="0">
                  <a:pos x="215" y="201"/>
                </a:cxn>
                <a:cxn ang="0">
                  <a:pos x="253" y="200"/>
                </a:cxn>
                <a:cxn ang="0">
                  <a:pos x="271" y="201"/>
                </a:cxn>
                <a:cxn ang="0">
                  <a:pos x="265" y="202"/>
                </a:cxn>
                <a:cxn ang="0">
                  <a:pos x="255" y="203"/>
                </a:cxn>
                <a:cxn ang="0">
                  <a:pos x="235" y="204"/>
                </a:cxn>
                <a:cxn ang="0">
                  <a:pos x="161" y="203"/>
                </a:cxn>
                <a:cxn ang="0">
                  <a:pos x="121" y="203"/>
                </a:cxn>
                <a:cxn ang="0">
                  <a:pos x="29" y="204"/>
                </a:cxn>
                <a:cxn ang="0">
                  <a:pos x="4" y="187"/>
                </a:cxn>
                <a:cxn ang="0">
                  <a:pos x="3" y="139"/>
                </a:cxn>
                <a:cxn ang="0">
                  <a:pos x="3" y="33"/>
                </a:cxn>
                <a:cxn ang="0">
                  <a:pos x="4" y="8"/>
                </a:cxn>
                <a:cxn ang="0">
                  <a:pos x="49" y="3"/>
                </a:cxn>
                <a:cxn ang="0">
                  <a:pos x="172" y="1"/>
                </a:cxn>
                <a:cxn ang="0">
                  <a:pos x="289" y="1"/>
                </a:cxn>
                <a:cxn ang="0">
                  <a:pos x="296" y="6"/>
                </a:cxn>
                <a:cxn ang="0">
                  <a:pos x="295" y="26"/>
                </a:cxn>
                <a:cxn ang="0">
                  <a:pos x="294" y="197"/>
                </a:cxn>
              </a:cxnLst>
              <a:rect l="0" t="0" r="r" b="b"/>
              <a:pathLst>
                <a:path w="300" h="210">
                  <a:moveTo>
                    <a:pt x="292" y="185"/>
                  </a:moveTo>
                  <a:cubicBezTo>
                    <a:pt x="290" y="174"/>
                    <a:pt x="292" y="159"/>
                    <a:pt x="291" y="147"/>
                  </a:cubicBezTo>
                  <a:cubicBezTo>
                    <a:pt x="291" y="145"/>
                    <a:pt x="292" y="147"/>
                    <a:pt x="292" y="144"/>
                  </a:cubicBezTo>
                  <a:cubicBezTo>
                    <a:pt x="290" y="132"/>
                    <a:pt x="291" y="113"/>
                    <a:pt x="292" y="99"/>
                  </a:cubicBezTo>
                  <a:cubicBezTo>
                    <a:pt x="292" y="100"/>
                    <a:pt x="292" y="100"/>
                    <a:pt x="292" y="100"/>
                  </a:cubicBezTo>
                  <a:cubicBezTo>
                    <a:pt x="293" y="97"/>
                    <a:pt x="292" y="94"/>
                    <a:pt x="292" y="91"/>
                  </a:cubicBezTo>
                  <a:cubicBezTo>
                    <a:pt x="292" y="91"/>
                    <a:pt x="292" y="92"/>
                    <a:pt x="292" y="91"/>
                  </a:cubicBezTo>
                  <a:cubicBezTo>
                    <a:pt x="292" y="90"/>
                    <a:pt x="292" y="86"/>
                    <a:pt x="292" y="84"/>
                  </a:cubicBezTo>
                  <a:cubicBezTo>
                    <a:pt x="292" y="83"/>
                    <a:pt x="292" y="83"/>
                    <a:pt x="292" y="82"/>
                  </a:cubicBezTo>
                  <a:cubicBezTo>
                    <a:pt x="292" y="80"/>
                    <a:pt x="292" y="80"/>
                    <a:pt x="292" y="80"/>
                  </a:cubicBezTo>
                  <a:cubicBezTo>
                    <a:pt x="290" y="75"/>
                    <a:pt x="292" y="69"/>
                    <a:pt x="291" y="62"/>
                  </a:cubicBezTo>
                  <a:cubicBezTo>
                    <a:pt x="291" y="63"/>
                    <a:pt x="291" y="63"/>
                    <a:pt x="292" y="63"/>
                  </a:cubicBezTo>
                  <a:cubicBezTo>
                    <a:pt x="291" y="53"/>
                    <a:pt x="291" y="40"/>
                    <a:pt x="290" y="28"/>
                  </a:cubicBezTo>
                  <a:cubicBezTo>
                    <a:pt x="291" y="29"/>
                    <a:pt x="291" y="29"/>
                    <a:pt x="291" y="29"/>
                  </a:cubicBezTo>
                  <a:cubicBezTo>
                    <a:pt x="291" y="28"/>
                    <a:pt x="291" y="25"/>
                    <a:pt x="290" y="22"/>
                  </a:cubicBezTo>
                  <a:cubicBezTo>
                    <a:pt x="291" y="20"/>
                    <a:pt x="290" y="16"/>
                    <a:pt x="290" y="13"/>
                  </a:cubicBezTo>
                  <a:cubicBezTo>
                    <a:pt x="290" y="13"/>
                    <a:pt x="290" y="13"/>
                    <a:pt x="290" y="13"/>
                  </a:cubicBezTo>
                  <a:cubicBezTo>
                    <a:pt x="290" y="10"/>
                    <a:pt x="291" y="9"/>
                    <a:pt x="290" y="7"/>
                  </a:cubicBezTo>
                  <a:cubicBezTo>
                    <a:pt x="289" y="6"/>
                    <a:pt x="291" y="7"/>
                    <a:pt x="290" y="7"/>
                  </a:cubicBezTo>
                  <a:cubicBezTo>
                    <a:pt x="289" y="8"/>
                    <a:pt x="286" y="6"/>
                    <a:pt x="284" y="7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2" y="7"/>
                    <a:pt x="281" y="6"/>
                    <a:pt x="279" y="7"/>
                  </a:cubicBezTo>
                  <a:cubicBezTo>
                    <a:pt x="279" y="7"/>
                    <a:pt x="279" y="7"/>
                    <a:pt x="279" y="7"/>
                  </a:cubicBezTo>
                  <a:cubicBezTo>
                    <a:pt x="275" y="7"/>
                    <a:pt x="272" y="6"/>
                    <a:pt x="272" y="7"/>
                  </a:cubicBezTo>
                  <a:cubicBezTo>
                    <a:pt x="271" y="6"/>
                    <a:pt x="276" y="7"/>
                    <a:pt x="274" y="6"/>
                  </a:cubicBezTo>
                  <a:cubicBezTo>
                    <a:pt x="259" y="7"/>
                    <a:pt x="244" y="6"/>
                    <a:pt x="229" y="6"/>
                  </a:cubicBezTo>
                  <a:cubicBezTo>
                    <a:pt x="227" y="6"/>
                    <a:pt x="226" y="6"/>
                    <a:pt x="226" y="6"/>
                  </a:cubicBezTo>
                  <a:cubicBezTo>
                    <a:pt x="225" y="6"/>
                    <a:pt x="220" y="6"/>
                    <a:pt x="219" y="6"/>
                  </a:cubicBezTo>
                  <a:cubicBezTo>
                    <a:pt x="220" y="6"/>
                    <a:pt x="218" y="6"/>
                    <a:pt x="217" y="6"/>
                  </a:cubicBezTo>
                  <a:cubicBezTo>
                    <a:pt x="215" y="6"/>
                    <a:pt x="214" y="7"/>
                    <a:pt x="211" y="6"/>
                  </a:cubicBezTo>
                  <a:cubicBezTo>
                    <a:pt x="213" y="6"/>
                    <a:pt x="213" y="6"/>
                    <a:pt x="213" y="6"/>
                  </a:cubicBezTo>
                  <a:cubicBezTo>
                    <a:pt x="210" y="6"/>
                    <a:pt x="207" y="6"/>
                    <a:pt x="204" y="6"/>
                  </a:cubicBezTo>
                  <a:cubicBezTo>
                    <a:pt x="204" y="6"/>
                    <a:pt x="205" y="6"/>
                    <a:pt x="205" y="6"/>
                  </a:cubicBezTo>
                  <a:cubicBezTo>
                    <a:pt x="201" y="7"/>
                    <a:pt x="199" y="6"/>
                    <a:pt x="196" y="6"/>
                  </a:cubicBezTo>
                  <a:cubicBezTo>
                    <a:pt x="197" y="6"/>
                    <a:pt x="197" y="6"/>
                    <a:pt x="197" y="6"/>
                  </a:cubicBezTo>
                  <a:cubicBezTo>
                    <a:pt x="192" y="5"/>
                    <a:pt x="196" y="7"/>
                    <a:pt x="192" y="6"/>
                  </a:cubicBezTo>
                  <a:cubicBezTo>
                    <a:pt x="193" y="6"/>
                    <a:pt x="192" y="6"/>
                    <a:pt x="192" y="6"/>
                  </a:cubicBezTo>
                  <a:cubicBezTo>
                    <a:pt x="189" y="7"/>
                    <a:pt x="183" y="6"/>
                    <a:pt x="179" y="7"/>
                  </a:cubicBezTo>
                  <a:cubicBezTo>
                    <a:pt x="179" y="7"/>
                    <a:pt x="179" y="6"/>
                    <a:pt x="179" y="6"/>
                  </a:cubicBezTo>
                  <a:cubicBezTo>
                    <a:pt x="175" y="7"/>
                    <a:pt x="171" y="6"/>
                    <a:pt x="166" y="7"/>
                  </a:cubicBezTo>
                  <a:cubicBezTo>
                    <a:pt x="165" y="6"/>
                    <a:pt x="167" y="6"/>
                    <a:pt x="163" y="6"/>
                  </a:cubicBezTo>
                  <a:cubicBezTo>
                    <a:pt x="163" y="7"/>
                    <a:pt x="155" y="6"/>
                    <a:pt x="158" y="7"/>
                  </a:cubicBezTo>
                  <a:cubicBezTo>
                    <a:pt x="154" y="7"/>
                    <a:pt x="148" y="7"/>
                    <a:pt x="146" y="7"/>
                  </a:cubicBezTo>
                  <a:cubicBezTo>
                    <a:pt x="148" y="7"/>
                    <a:pt x="144" y="6"/>
                    <a:pt x="147" y="6"/>
                  </a:cubicBezTo>
                  <a:cubicBezTo>
                    <a:pt x="145" y="5"/>
                    <a:pt x="145" y="5"/>
                    <a:pt x="145" y="5"/>
                  </a:cubicBezTo>
                  <a:cubicBezTo>
                    <a:pt x="145" y="5"/>
                    <a:pt x="147" y="5"/>
                    <a:pt x="147" y="5"/>
                  </a:cubicBezTo>
                  <a:cubicBezTo>
                    <a:pt x="145" y="5"/>
                    <a:pt x="141" y="5"/>
                    <a:pt x="139" y="5"/>
                  </a:cubicBezTo>
                  <a:cubicBezTo>
                    <a:pt x="136" y="6"/>
                    <a:pt x="134" y="7"/>
                    <a:pt x="129" y="7"/>
                  </a:cubicBezTo>
                  <a:cubicBezTo>
                    <a:pt x="131" y="6"/>
                    <a:pt x="128" y="6"/>
                    <a:pt x="129" y="6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2" y="7"/>
                    <a:pt x="123" y="7"/>
                    <a:pt x="121" y="7"/>
                  </a:cubicBezTo>
                  <a:cubicBezTo>
                    <a:pt x="121" y="7"/>
                    <a:pt x="120" y="7"/>
                    <a:pt x="119" y="8"/>
                  </a:cubicBezTo>
                  <a:cubicBezTo>
                    <a:pt x="118" y="7"/>
                    <a:pt x="113" y="8"/>
                    <a:pt x="112" y="7"/>
                  </a:cubicBezTo>
                  <a:cubicBezTo>
                    <a:pt x="111" y="7"/>
                    <a:pt x="115" y="7"/>
                    <a:pt x="113" y="6"/>
                  </a:cubicBezTo>
                  <a:cubicBezTo>
                    <a:pt x="110" y="6"/>
                    <a:pt x="110" y="7"/>
                    <a:pt x="107" y="7"/>
                  </a:cubicBezTo>
                  <a:cubicBezTo>
                    <a:pt x="107" y="7"/>
                    <a:pt x="107" y="7"/>
                    <a:pt x="107" y="7"/>
                  </a:cubicBezTo>
                  <a:cubicBezTo>
                    <a:pt x="105" y="6"/>
                    <a:pt x="102" y="7"/>
                    <a:pt x="104" y="7"/>
                  </a:cubicBezTo>
                  <a:cubicBezTo>
                    <a:pt x="105" y="7"/>
                    <a:pt x="103" y="7"/>
                    <a:pt x="105" y="7"/>
                  </a:cubicBezTo>
                  <a:cubicBezTo>
                    <a:pt x="104" y="8"/>
                    <a:pt x="100" y="8"/>
                    <a:pt x="98" y="8"/>
                  </a:cubicBezTo>
                  <a:cubicBezTo>
                    <a:pt x="99" y="8"/>
                    <a:pt x="98" y="7"/>
                    <a:pt x="99" y="7"/>
                  </a:cubicBezTo>
                  <a:cubicBezTo>
                    <a:pt x="95" y="8"/>
                    <a:pt x="91" y="8"/>
                    <a:pt x="87" y="8"/>
                  </a:cubicBezTo>
                  <a:cubicBezTo>
                    <a:pt x="87" y="9"/>
                    <a:pt x="88" y="8"/>
                    <a:pt x="89" y="8"/>
                  </a:cubicBezTo>
                  <a:cubicBezTo>
                    <a:pt x="84" y="7"/>
                    <a:pt x="78" y="9"/>
                    <a:pt x="73" y="8"/>
                  </a:cubicBezTo>
                  <a:cubicBezTo>
                    <a:pt x="74" y="8"/>
                    <a:pt x="74" y="8"/>
                    <a:pt x="74" y="8"/>
                  </a:cubicBezTo>
                  <a:cubicBezTo>
                    <a:pt x="71" y="8"/>
                    <a:pt x="71" y="8"/>
                    <a:pt x="70" y="8"/>
                  </a:cubicBezTo>
                  <a:cubicBezTo>
                    <a:pt x="69" y="8"/>
                    <a:pt x="67" y="8"/>
                    <a:pt x="66" y="8"/>
                  </a:cubicBezTo>
                  <a:cubicBezTo>
                    <a:pt x="65" y="8"/>
                    <a:pt x="65" y="8"/>
                    <a:pt x="67" y="8"/>
                  </a:cubicBezTo>
                  <a:cubicBezTo>
                    <a:pt x="64" y="8"/>
                    <a:pt x="55" y="9"/>
                    <a:pt x="49" y="8"/>
                  </a:cubicBezTo>
                  <a:cubicBezTo>
                    <a:pt x="49" y="8"/>
                    <a:pt x="45" y="9"/>
                    <a:pt x="44" y="9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3" y="8"/>
                    <a:pt x="40" y="9"/>
                    <a:pt x="40" y="8"/>
                  </a:cubicBezTo>
                  <a:cubicBezTo>
                    <a:pt x="37" y="9"/>
                    <a:pt x="51" y="7"/>
                    <a:pt x="47" y="8"/>
                  </a:cubicBezTo>
                  <a:cubicBezTo>
                    <a:pt x="46" y="8"/>
                    <a:pt x="42" y="9"/>
                    <a:pt x="43" y="8"/>
                  </a:cubicBezTo>
                  <a:cubicBezTo>
                    <a:pt x="40" y="8"/>
                    <a:pt x="38" y="9"/>
                    <a:pt x="35" y="8"/>
                  </a:cubicBezTo>
                  <a:cubicBezTo>
                    <a:pt x="36" y="8"/>
                    <a:pt x="37" y="7"/>
                    <a:pt x="35" y="8"/>
                  </a:cubicBezTo>
                  <a:cubicBezTo>
                    <a:pt x="31" y="8"/>
                    <a:pt x="34" y="8"/>
                    <a:pt x="31" y="8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9"/>
                    <a:pt x="26" y="8"/>
                    <a:pt x="27" y="9"/>
                  </a:cubicBezTo>
                  <a:cubicBezTo>
                    <a:pt x="27" y="8"/>
                    <a:pt x="22" y="9"/>
                    <a:pt x="22" y="8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21" y="7"/>
                    <a:pt x="20" y="8"/>
                    <a:pt x="19" y="8"/>
                  </a:cubicBezTo>
                  <a:cubicBezTo>
                    <a:pt x="19" y="8"/>
                    <a:pt x="18" y="8"/>
                    <a:pt x="18" y="8"/>
                  </a:cubicBezTo>
                  <a:cubicBezTo>
                    <a:pt x="18" y="9"/>
                    <a:pt x="14" y="8"/>
                    <a:pt x="13" y="9"/>
                  </a:cubicBezTo>
                  <a:cubicBezTo>
                    <a:pt x="12" y="8"/>
                    <a:pt x="6" y="11"/>
                    <a:pt x="10" y="6"/>
                  </a:cubicBezTo>
                  <a:cubicBezTo>
                    <a:pt x="10" y="8"/>
                    <a:pt x="10" y="10"/>
                    <a:pt x="9" y="10"/>
                  </a:cubicBezTo>
                  <a:cubicBezTo>
                    <a:pt x="10" y="13"/>
                    <a:pt x="10" y="15"/>
                    <a:pt x="10" y="18"/>
                  </a:cubicBezTo>
                  <a:cubicBezTo>
                    <a:pt x="10" y="18"/>
                    <a:pt x="10" y="17"/>
                    <a:pt x="9" y="17"/>
                  </a:cubicBezTo>
                  <a:cubicBezTo>
                    <a:pt x="9" y="19"/>
                    <a:pt x="9" y="19"/>
                    <a:pt x="10" y="21"/>
                  </a:cubicBezTo>
                  <a:cubicBezTo>
                    <a:pt x="9" y="20"/>
                    <a:pt x="9" y="24"/>
                    <a:pt x="9" y="26"/>
                  </a:cubicBezTo>
                  <a:cubicBezTo>
                    <a:pt x="9" y="29"/>
                    <a:pt x="9" y="28"/>
                    <a:pt x="10" y="28"/>
                  </a:cubicBezTo>
                  <a:cubicBezTo>
                    <a:pt x="9" y="31"/>
                    <a:pt x="10" y="36"/>
                    <a:pt x="10" y="39"/>
                  </a:cubicBezTo>
                  <a:cubicBezTo>
                    <a:pt x="9" y="38"/>
                    <a:pt x="9" y="35"/>
                    <a:pt x="9" y="37"/>
                  </a:cubicBezTo>
                  <a:cubicBezTo>
                    <a:pt x="8" y="39"/>
                    <a:pt x="10" y="42"/>
                    <a:pt x="9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6"/>
                    <a:pt x="10" y="50"/>
                    <a:pt x="10" y="50"/>
                  </a:cubicBezTo>
                  <a:cubicBezTo>
                    <a:pt x="10" y="51"/>
                    <a:pt x="9" y="54"/>
                    <a:pt x="10" y="54"/>
                  </a:cubicBezTo>
                  <a:cubicBezTo>
                    <a:pt x="9" y="60"/>
                    <a:pt x="11" y="69"/>
                    <a:pt x="9" y="73"/>
                  </a:cubicBezTo>
                  <a:cubicBezTo>
                    <a:pt x="9" y="73"/>
                    <a:pt x="9" y="76"/>
                    <a:pt x="9" y="75"/>
                  </a:cubicBezTo>
                  <a:cubicBezTo>
                    <a:pt x="10" y="74"/>
                    <a:pt x="9" y="73"/>
                    <a:pt x="9" y="73"/>
                  </a:cubicBezTo>
                  <a:cubicBezTo>
                    <a:pt x="9" y="73"/>
                    <a:pt x="10" y="74"/>
                    <a:pt x="10" y="74"/>
                  </a:cubicBezTo>
                  <a:cubicBezTo>
                    <a:pt x="10" y="76"/>
                    <a:pt x="10" y="77"/>
                    <a:pt x="9" y="75"/>
                  </a:cubicBezTo>
                  <a:cubicBezTo>
                    <a:pt x="8" y="80"/>
                    <a:pt x="10" y="80"/>
                    <a:pt x="10" y="85"/>
                  </a:cubicBezTo>
                  <a:cubicBezTo>
                    <a:pt x="10" y="85"/>
                    <a:pt x="9" y="85"/>
                    <a:pt x="9" y="87"/>
                  </a:cubicBezTo>
                  <a:cubicBezTo>
                    <a:pt x="10" y="90"/>
                    <a:pt x="10" y="90"/>
                    <a:pt x="10" y="90"/>
                  </a:cubicBezTo>
                  <a:cubicBezTo>
                    <a:pt x="10" y="93"/>
                    <a:pt x="9" y="92"/>
                    <a:pt x="9" y="92"/>
                  </a:cubicBezTo>
                  <a:cubicBezTo>
                    <a:pt x="9" y="94"/>
                    <a:pt x="9" y="96"/>
                    <a:pt x="9" y="97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9" y="101"/>
                    <a:pt x="9" y="102"/>
                  </a:cubicBezTo>
                  <a:cubicBezTo>
                    <a:pt x="9" y="101"/>
                    <a:pt x="9" y="101"/>
                    <a:pt x="9" y="101"/>
                  </a:cubicBezTo>
                  <a:cubicBezTo>
                    <a:pt x="9" y="101"/>
                    <a:pt x="9" y="103"/>
                    <a:pt x="9" y="105"/>
                  </a:cubicBezTo>
                  <a:cubicBezTo>
                    <a:pt x="9" y="104"/>
                    <a:pt x="9" y="102"/>
                    <a:pt x="9" y="101"/>
                  </a:cubicBezTo>
                  <a:cubicBezTo>
                    <a:pt x="10" y="102"/>
                    <a:pt x="10" y="103"/>
                    <a:pt x="10" y="105"/>
                  </a:cubicBezTo>
                  <a:cubicBezTo>
                    <a:pt x="9" y="104"/>
                    <a:pt x="10" y="108"/>
                    <a:pt x="9" y="109"/>
                  </a:cubicBezTo>
                  <a:cubicBezTo>
                    <a:pt x="9" y="111"/>
                    <a:pt x="10" y="111"/>
                    <a:pt x="10" y="112"/>
                  </a:cubicBezTo>
                  <a:cubicBezTo>
                    <a:pt x="10" y="112"/>
                    <a:pt x="10" y="114"/>
                    <a:pt x="9" y="113"/>
                  </a:cubicBezTo>
                  <a:cubicBezTo>
                    <a:pt x="9" y="112"/>
                    <a:pt x="10" y="112"/>
                    <a:pt x="10" y="111"/>
                  </a:cubicBezTo>
                  <a:cubicBezTo>
                    <a:pt x="9" y="112"/>
                    <a:pt x="9" y="112"/>
                    <a:pt x="9" y="114"/>
                  </a:cubicBezTo>
                  <a:cubicBezTo>
                    <a:pt x="9" y="116"/>
                    <a:pt x="10" y="114"/>
                    <a:pt x="10" y="117"/>
                  </a:cubicBezTo>
                  <a:cubicBezTo>
                    <a:pt x="10" y="116"/>
                    <a:pt x="10" y="116"/>
                    <a:pt x="9" y="115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0" y="119"/>
                    <a:pt x="10" y="119"/>
                    <a:pt x="10" y="119"/>
                  </a:cubicBezTo>
                  <a:cubicBezTo>
                    <a:pt x="9" y="119"/>
                    <a:pt x="9" y="119"/>
                    <a:pt x="9" y="119"/>
                  </a:cubicBezTo>
                  <a:cubicBezTo>
                    <a:pt x="10" y="120"/>
                    <a:pt x="9" y="124"/>
                    <a:pt x="10" y="124"/>
                  </a:cubicBezTo>
                  <a:cubicBezTo>
                    <a:pt x="10" y="126"/>
                    <a:pt x="10" y="128"/>
                    <a:pt x="10" y="129"/>
                  </a:cubicBezTo>
                  <a:cubicBezTo>
                    <a:pt x="10" y="129"/>
                    <a:pt x="10" y="129"/>
                    <a:pt x="10" y="129"/>
                  </a:cubicBezTo>
                  <a:cubicBezTo>
                    <a:pt x="9" y="131"/>
                    <a:pt x="10" y="133"/>
                    <a:pt x="10" y="135"/>
                  </a:cubicBezTo>
                  <a:cubicBezTo>
                    <a:pt x="10" y="135"/>
                    <a:pt x="10" y="135"/>
                    <a:pt x="10" y="135"/>
                  </a:cubicBezTo>
                  <a:cubicBezTo>
                    <a:pt x="10" y="136"/>
                    <a:pt x="10" y="138"/>
                    <a:pt x="10" y="139"/>
                  </a:cubicBezTo>
                  <a:cubicBezTo>
                    <a:pt x="10" y="142"/>
                    <a:pt x="8" y="140"/>
                    <a:pt x="9" y="143"/>
                  </a:cubicBezTo>
                  <a:cubicBezTo>
                    <a:pt x="9" y="146"/>
                    <a:pt x="10" y="147"/>
                    <a:pt x="10" y="146"/>
                  </a:cubicBezTo>
                  <a:cubicBezTo>
                    <a:pt x="10" y="151"/>
                    <a:pt x="11" y="156"/>
                    <a:pt x="10" y="160"/>
                  </a:cubicBezTo>
                  <a:cubicBezTo>
                    <a:pt x="10" y="161"/>
                    <a:pt x="10" y="161"/>
                    <a:pt x="10" y="162"/>
                  </a:cubicBezTo>
                  <a:cubicBezTo>
                    <a:pt x="10" y="169"/>
                    <a:pt x="11" y="176"/>
                    <a:pt x="10" y="182"/>
                  </a:cubicBezTo>
                  <a:cubicBezTo>
                    <a:pt x="10" y="180"/>
                    <a:pt x="9" y="182"/>
                    <a:pt x="9" y="182"/>
                  </a:cubicBezTo>
                  <a:cubicBezTo>
                    <a:pt x="9" y="183"/>
                    <a:pt x="9" y="184"/>
                    <a:pt x="9" y="184"/>
                  </a:cubicBezTo>
                  <a:cubicBezTo>
                    <a:pt x="10" y="184"/>
                    <a:pt x="10" y="184"/>
                    <a:pt x="10" y="182"/>
                  </a:cubicBezTo>
                  <a:cubicBezTo>
                    <a:pt x="11" y="186"/>
                    <a:pt x="11" y="193"/>
                    <a:pt x="10" y="195"/>
                  </a:cubicBezTo>
                  <a:cubicBezTo>
                    <a:pt x="10" y="194"/>
                    <a:pt x="10" y="195"/>
                    <a:pt x="11" y="196"/>
                  </a:cubicBezTo>
                  <a:cubicBezTo>
                    <a:pt x="10" y="195"/>
                    <a:pt x="10" y="198"/>
                    <a:pt x="10" y="201"/>
                  </a:cubicBezTo>
                  <a:cubicBezTo>
                    <a:pt x="10" y="201"/>
                    <a:pt x="10" y="201"/>
                    <a:pt x="10" y="201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10" y="202"/>
                    <a:pt x="10" y="202"/>
                    <a:pt x="10" y="202"/>
                  </a:cubicBezTo>
                  <a:cubicBezTo>
                    <a:pt x="9" y="200"/>
                    <a:pt x="13" y="205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7" y="199"/>
                    <a:pt x="7" y="199"/>
                    <a:pt x="7" y="199"/>
                  </a:cubicBezTo>
                  <a:cubicBezTo>
                    <a:pt x="8" y="199"/>
                    <a:pt x="8" y="198"/>
                    <a:pt x="11" y="198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4" y="199"/>
                    <a:pt x="17" y="198"/>
                    <a:pt x="20" y="198"/>
                  </a:cubicBezTo>
                  <a:cubicBezTo>
                    <a:pt x="22" y="199"/>
                    <a:pt x="22" y="199"/>
                    <a:pt x="22" y="199"/>
                  </a:cubicBezTo>
                  <a:cubicBezTo>
                    <a:pt x="23" y="199"/>
                    <a:pt x="25" y="198"/>
                    <a:pt x="23" y="198"/>
                  </a:cubicBezTo>
                  <a:cubicBezTo>
                    <a:pt x="27" y="199"/>
                    <a:pt x="30" y="199"/>
                    <a:pt x="31" y="199"/>
                  </a:cubicBezTo>
                  <a:cubicBezTo>
                    <a:pt x="39" y="198"/>
                    <a:pt x="50" y="198"/>
                    <a:pt x="58" y="198"/>
                  </a:cubicBezTo>
                  <a:cubicBezTo>
                    <a:pt x="58" y="198"/>
                    <a:pt x="58" y="198"/>
                    <a:pt x="58" y="198"/>
                  </a:cubicBezTo>
                  <a:cubicBezTo>
                    <a:pt x="61" y="199"/>
                    <a:pt x="59" y="198"/>
                    <a:pt x="61" y="198"/>
                  </a:cubicBezTo>
                  <a:cubicBezTo>
                    <a:pt x="60" y="198"/>
                    <a:pt x="63" y="199"/>
                    <a:pt x="61" y="199"/>
                  </a:cubicBezTo>
                  <a:cubicBezTo>
                    <a:pt x="64" y="199"/>
                    <a:pt x="65" y="198"/>
                    <a:pt x="67" y="198"/>
                  </a:cubicBezTo>
                  <a:cubicBezTo>
                    <a:pt x="68" y="198"/>
                    <a:pt x="66" y="199"/>
                    <a:pt x="66" y="198"/>
                  </a:cubicBezTo>
                  <a:cubicBezTo>
                    <a:pt x="67" y="198"/>
                    <a:pt x="71" y="198"/>
                    <a:pt x="71" y="198"/>
                  </a:cubicBezTo>
                  <a:cubicBezTo>
                    <a:pt x="72" y="198"/>
                    <a:pt x="71" y="198"/>
                    <a:pt x="71" y="199"/>
                  </a:cubicBezTo>
                  <a:cubicBezTo>
                    <a:pt x="73" y="198"/>
                    <a:pt x="73" y="198"/>
                    <a:pt x="73" y="198"/>
                  </a:cubicBezTo>
                  <a:cubicBezTo>
                    <a:pt x="76" y="199"/>
                    <a:pt x="67" y="200"/>
                    <a:pt x="70" y="201"/>
                  </a:cubicBezTo>
                  <a:cubicBezTo>
                    <a:pt x="72" y="201"/>
                    <a:pt x="72" y="201"/>
                    <a:pt x="72" y="201"/>
                  </a:cubicBezTo>
                  <a:cubicBezTo>
                    <a:pt x="74" y="201"/>
                    <a:pt x="67" y="202"/>
                    <a:pt x="72" y="202"/>
                  </a:cubicBezTo>
                  <a:cubicBezTo>
                    <a:pt x="74" y="201"/>
                    <a:pt x="75" y="200"/>
                    <a:pt x="74" y="200"/>
                  </a:cubicBezTo>
                  <a:cubicBezTo>
                    <a:pt x="78" y="200"/>
                    <a:pt x="76" y="198"/>
                    <a:pt x="80" y="199"/>
                  </a:cubicBezTo>
                  <a:cubicBezTo>
                    <a:pt x="81" y="199"/>
                    <a:pt x="77" y="199"/>
                    <a:pt x="77" y="199"/>
                  </a:cubicBezTo>
                  <a:cubicBezTo>
                    <a:pt x="80" y="200"/>
                    <a:pt x="82" y="199"/>
                    <a:pt x="84" y="199"/>
                  </a:cubicBezTo>
                  <a:cubicBezTo>
                    <a:pt x="82" y="199"/>
                    <a:pt x="83" y="198"/>
                    <a:pt x="85" y="198"/>
                  </a:cubicBezTo>
                  <a:cubicBezTo>
                    <a:pt x="87" y="198"/>
                    <a:pt x="83" y="199"/>
                    <a:pt x="87" y="199"/>
                  </a:cubicBezTo>
                  <a:cubicBezTo>
                    <a:pt x="87" y="198"/>
                    <a:pt x="90" y="198"/>
                    <a:pt x="88" y="198"/>
                  </a:cubicBezTo>
                  <a:cubicBezTo>
                    <a:pt x="89" y="197"/>
                    <a:pt x="91" y="198"/>
                    <a:pt x="93" y="197"/>
                  </a:cubicBezTo>
                  <a:cubicBezTo>
                    <a:pt x="94" y="198"/>
                    <a:pt x="89" y="199"/>
                    <a:pt x="93" y="199"/>
                  </a:cubicBezTo>
                  <a:cubicBezTo>
                    <a:pt x="92" y="198"/>
                    <a:pt x="98" y="198"/>
                    <a:pt x="96" y="197"/>
                  </a:cubicBezTo>
                  <a:cubicBezTo>
                    <a:pt x="97" y="198"/>
                    <a:pt x="97" y="198"/>
                    <a:pt x="96" y="198"/>
                  </a:cubicBezTo>
                  <a:cubicBezTo>
                    <a:pt x="98" y="199"/>
                    <a:pt x="101" y="197"/>
                    <a:pt x="102" y="198"/>
                  </a:cubicBezTo>
                  <a:cubicBezTo>
                    <a:pt x="102" y="198"/>
                    <a:pt x="102" y="198"/>
                    <a:pt x="102" y="198"/>
                  </a:cubicBezTo>
                  <a:cubicBezTo>
                    <a:pt x="103" y="198"/>
                    <a:pt x="104" y="198"/>
                    <a:pt x="105" y="199"/>
                  </a:cubicBezTo>
                  <a:cubicBezTo>
                    <a:pt x="107" y="199"/>
                    <a:pt x="111" y="198"/>
                    <a:pt x="111" y="199"/>
                  </a:cubicBezTo>
                  <a:cubicBezTo>
                    <a:pt x="111" y="199"/>
                    <a:pt x="115" y="199"/>
                    <a:pt x="114" y="198"/>
                  </a:cubicBezTo>
                  <a:cubicBezTo>
                    <a:pt x="111" y="198"/>
                    <a:pt x="111" y="198"/>
                    <a:pt x="109" y="198"/>
                  </a:cubicBezTo>
                  <a:cubicBezTo>
                    <a:pt x="111" y="198"/>
                    <a:pt x="113" y="197"/>
                    <a:pt x="115" y="197"/>
                  </a:cubicBezTo>
                  <a:cubicBezTo>
                    <a:pt x="115" y="198"/>
                    <a:pt x="115" y="198"/>
                    <a:pt x="115" y="198"/>
                  </a:cubicBezTo>
                  <a:cubicBezTo>
                    <a:pt x="116" y="197"/>
                    <a:pt x="118" y="197"/>
                    <a:pt x="118" y="197"/>
                  </a:cubicBezTo>
                  <a:cubicBezTo>
                    <a:pt x="118" y="197"/>
                    <a:pt x="118" y="198"/>
                    <a:pt x="119" y="198"/>
                  </a:cubicBezTo>
                  <a:cubicBezTo>
                    <a:pt x="120" y="197"/>
                    <a:pt x="120" y="197"/>
                    <a:pt x="120" y="197"/>
                  </a:cubicBezTo>
                  <a:cubicBezTo>
                    <a:pt x="123" y="197"/>
                    <a:pt x="120" y="198"/>
                    <a:pt x="124" y="198"/>
                  </a:cubicBezTo>
                  <a:cubicBezTo>
                    <a:pt x="121" y="198"/>
                    <a:pt x="121" y="198"/>
                    <a:pt x="121" y="198"/>
                  </a:cubicBezTo>
                  <a:cubicBezTo>
                    <a:pt x="122" y="198"/>
                    <a:pt x="123" y="199"/>
                    <a:pt x="125" y="199"/>
                  </a:cubicBezTo>
                  <a:cubicBezTo>
                    <a:pt x="125" y="198"/>
                    <a:pt x="127" y="197"/>
                    <a:pt x="127" y="197"/>
                  </a:cubicBezTo>
                  <a:cubicBezTo>
                    <a:pt x="129" y="197"/>
                    <a:pt x="128" y="198"/>
                    <a:pt x="130" y="197"/>
                  </a:cubicBezTo>
                  <a:cubicBezTo>
                    <a:pt x="127" y="198"/>
                    <a:pt x="127" y="198"/>
                    <a:pt x="127" y="198"/>
                  </a:cubicBezTo>
                  <a:cubicBezTo>
                    <a:pt x="127" y="198"/>
                    <a:pt x="129" y="199"/>
                    <a:pt x="132" y="199"/>
                  </a:cubicBezTo>
                  <a:cubicBezTo>
                    <a:pt x="133" y="198"/>
                    <a:pt x="136" y="198"/>
                    <a:pt x="133" y="197"/>
                  </a:cubicBezTo>
                  <a:cubicBezTo>
                    <a:pt x="135" y="197"/>
                    <a:pt x="136" y="198"/>
                    <a:pt x="135" y="198"/>
                  </a:cubicBezTo>
                  <a:cubicBezTo>
                    <a:pt x="138" y="198"/>
                    <a:pt x="135" y="197"/>
                    <a:pt x="138" y="197"/>
                  </a:cubicBezTo>
                  <a:cubicBezTo>
                    <a:pt x="139" y="198"/>
                    <a:pt x="142" y="198"/>
                    <a:pt x="144" y="198"/>
                  </a:cubicBezTo>
                  <a:cubicBezTo>
                    <a:pt x="141" y="199"/>
                    <a:pt x="141" y="199"/>
                    <a:pt x="141" y="199"/>
                  </a:cubicBezTo>
                  <a:cubicBezTo>
                    <a:pt x="143" y="199"/>
                    <a:pt x="143" y="199"/>
                    <a:pt x="143" y="199"/>
                  </a:cubicBezTo>
                  <a:cubicBezTo>
                    <a:pt x="141" y="200"/>
                    <a:pt x="144" y="200"/>
                    <a:pt x="143" y="201"/>
                  </a:cubicBezTo>
                  <a:cubicBezTo>
                    <a:pt x="144" y="201"/>
                    <a:pt x="146" y="200"/>
                    <a:pt x="147" y="200"/>
                  </a:cubicBezTo>
                  <a:cubicBezTo>
                    <a:pt x="143" y="199"/>
                    <a:pt x="151" y="199"/>
                    <a:pt x="150" y="198"/>
                  </a:cubicBezTo>
                  <a:cubicBezTo>
                    <a:pt x="155" y="197"/>
                    <a:pt x="153" y="200"/>
                    <a:pt x="158" y="199"/>
                  </a:cubicBezTo>
                  <a:cubicBezTo>
                    <a:pt x="157" y="198"/>
                    <a:pt x="159" y="197"/>
                    <a:pt x="156" y="198"/>
                  </a:cubicBezTo>
                  <a:cubicBezTo>
                    <a:pt x="159" y="198"/>
                    <a:pt x="158" y="197"/>
                    <a:pt x="162" y="197"/>
                  </a:cubicBezTo>
                  <a:cubicBezTo>
                    <a:pt x="159" y="198"/>
                    <a:pt x="165" y="198"/>
                    <a:pt x="161" y="199"/>
                  </a:cubicBezTo>
                  <a:cubicBezTo>
                    <a:pt x="161" y="199"/>
                    <a:pt x="159" y="199"/>
                    <a:pt x="158" y="199"/>
                  </a:cubicBezTo>
                  <a:cubicBezTo>
                    <a:pt x="159" y="199"/>
                    <a:pt x="158" y="200"/>
                    <a:pt x="161" y="200"/>
                  </a:cubicBezTo>
                  <a:cubicBezTo>
                    <a:pt x="163" y="200"/>
                    <a:pt x="166" y="200"/>
                    <a:pt x="165" y="199"/>
                  </a:cubicBezTo>
                  <a:cubicBezTo>
                    <a:pt x="165" y="198"/>
                    <a:pt x="162" y="199"/>
                    <a:pt x="164" y="199"/>
                  </a:cubicBezTo>
                  <a:cubicBezTo>
                    <a:pt x="167" y="198"/>
                    <a:pt x="168" y="199"/>
                    <a:pt x="169" y="198"/>
                  </a:cubicBezTo>
                  <a:cubicBezTo>
                    <a:pt x="167" y="198"/>
                    <a:pt x="167" y="198"/>
                    <a:pt x="167" y="197"/>
                  </a:cubicBezTo>
                  <a:cubicBezTo>
                    <a:pt x="169" y="197"/>
                    <a:pt x="169" y="197"/>
                    <a:pt x="169" y="197"/>
                  </a:cubicBezTo>
                  <a:cubicBezTo>
                    <a:pt x="169" y="197"/>
                    <a:pt x="169" y="197"/>
                    <a:pt x="169" y="197"/>
                  </a:cubicBezTo>
                  <a:cubicBezTo>
                    <a:pt x="173" y="198"/>
                    <a:pt x="170" y="197"/>
                    <a:pt x="174" y="197"/>
                  </a:cubicBezTo>
                  <a:cubicBezTo>
                    <a:pt x="176" y="198"/>
                    <a:pt x="176" y="198"/>
                    <a:pt x="176" y="198"/>
                  </a:cubicBezTo>
                  <a:cubicBezTo>
                    <a:pt x="175" y="198"/>
                    <a:pt x="170" y="197"/>
                    <a:pt x="171" y="198"/>
                  </a:cubicBezTo>
                  <a:cubicBezTo>
                    <a:pt x="174" y="198"/>
                    <a:pt x="175" y="198"/>
                    <a:pt x="177" y="198"/>
                  </a:cubicBezTo>
                  <a:cubicBezTo>
                    <a:pt x="175" y="198"/>
                    <a:pt x="175" y="198"/>
                    <a:pt x="175" y="198"/>
                  </a:cubicBezTo>
                  <a:cubicBezTo>
                    <a:pt x="176" y="198"/>
                    <a:pt x="177" y="200"/>
                    <a:pt x="181" y="199"/>
                  </a:cubicBezTo>
                  <a:cubicBezTo>
                    <a:pt x="183" y="199"/>
                    <a:pt x="182" y="199"/>
                    <a:pt x="182" y="198"/>
                  </a:cubicBezTo>
                  <a:cubicBezTo>
                    <a:pt x="186" y="198"/>
                    <a:pt x="188" y="198"/>
                    <a:pt x="191" y="198"/>
                  </a:cubicBezTo>
                  <a:cubicBezTo>
                    <a:pt x="190" y="198"/>
                    <a:pt x="196" y="198"/>
                    <a:pt x="193" y="198"/>
                  </a:cubicBezTo>
                  <a:cubicBezTo>
                    <a:pt x="191" y="198"/>
                    <a:pt x="185" y="198"/>
                    <a:pt x="183" y="199"/>
                  </a:cubicBezTo>
                  <a:cubicBezTo>
                    <a:pt x="185" y="200"/>
                    <a:pt x="179" y="199"/>
                    <a:pt x="179" y="200"/>
                  </a:cubicBezTo>
                  <a:cubicBezTo>
                    <a:pt x="182" y="200"/>
                    <a:pt x="182" y="201"/>
                    <a:pt x="183" y="201"/>
                  </a:cubicBezTo>
                  <a:cubicBezTo>
                    <a:pt x="184" y="201"/>
                    <a:pt x="184" y="201"/>
                    <a:pt x="185" y="201"/>
                  </a:cubicBezTo>
                  <a:cubicBezTo>
                    <a:pt x="186" y="200"/>
                    <a:pt x="184" y="200"/>
                    <a:pt x="184" y="200"/>
                  </a:cubicBezTo>
                  <a:cubicBezTo>
                    <a:pt x="188" y="200"/>
                    <a:pt x="192" y="200"/>
                    <a:pt x="194" y="199"/>
                  </a:cubicBezTo>
                  <a:cubicBezTo>
                    <a:pt x="196" y="199"/>
                    <a:pt x="195" y="200"/>
                    <a:pt x="194" y="200"/>
                  </a:cubicBezTo>
                  <a:cubicBezTo>
                    <a:pt x="198" y="200"/>
                    <a:pt x="203" y="200"/>
                    <a:pt x="208" y="200"/>
                  </a:cubicBezTo>
                  <a:cubicBezTo>
                    <a:pt x="205" y="199"/>
                    <a:pt x="213" y="200"/>
                    <a:pt x="211" y="199"/>
                  </a:cubicBezTo>
                  <a:cubicBezTo>
                    <a:pt x="209" y="199"/>
                    <a:pt x="207" y="198"/>
                    <a:pt x="208" y="198"/>
                  </a:cubicBezTo>
                  <a:cubicBezTo>
                    <a:pt x="209" y="198"/>
                    <a:pt x="208" y="198"/>
                    <a:pt x="208" y="198"/>
                  </a:cubicBezTo>
                  <a:cubicBezTo>
                    <a:pt x="210" y="198"/>
                    <a:pt x="211" y="199"/>
                    <a:pt x="213" y="198"/>
                  </a:cubicBezTo>
                  <a:cubicBezTo>
                    <a:pt x="209" y="199"/>
                    <a:pt x="213" y="199"/>
                    <a:pt x="212" y="200"/>
                  </a:cubicBezTo>
                  <a:cubicBezTo>
                    <a:pt x="215" y="200"/>
                    <a:pt x="212" y="201"/>
                    <a:pt x="215" y="201"/>
                  </a:cubicBezTo>
                  <a:cubicBezTo>
                    <a:pt x="218" y="200"/>
                    <a:pt x="222" y="200"/>
                    <a:pt x="225" y="200"/>
                  </a:cubicBezTo>
                  <a:cubicBezTo>
                    <a:pt x="230" y="201"/>
                    <a:pt x="236" y="200"/>
                    <a:pt x="240" y="200"/>
                  </a:cubicBezTo>
                  <a:cubicBezTo>
                    <a:pt x="242" y="200"/>
                    <a:pt x="241" y="201"/>
                    <a:pt x="243" y="201"/>
                  </a:cubicBezTo>
                  <a:cubicBezTo>
                    <a:pt x="246" y="201"/>
                    <a:pt x="241" y="200"/>
                    <a:pt x="245" y="201"/>
                  </a:cubicBezTo>
                  <a:cubicBezTo>
                    <a:pt x="245" y="201"/>
                    <a:pt x="245" y="201"/>
                    <a:pt x="245" y="201"/>
                  </a:cubicBezTo>
                  <a:cubicBezTo>
                    <a:pt x="246" y="201"/>
                    <a:pt x="252" y="201"/>
                    <a:pt x="253" y="200"/>
                  </a:cubicBezTo>
                  <a:cubicBezTo>
                    <a:pt x="252" y="201"/>
                    <a:pt x="252" y="201"/>
                    <a:pt x="252" y="201"/>
                  </a:cubicBezTo>
                  <a:cubicBezTo>
                    <a:pt x="252" y="201"/>
                    <a:pt x="253" y="201"/>
                    <a:pt x="254" y="201"/>
                  </a:cubicBezTo>
                  <a:cubicBezTo>
                    <a:pt x="254" y="201"/>
                    <a:pt x="255" y="201"/>
                    <a:pt x="253" y="202"/>
                  </a:cubicBezTo>
                  <a:cubicBezTo>
                    <a:pt x="256" y="202"/>
                    <a:pt x="258" y="202"/>
                    <a:pt x="261" y="202"/>
                  </a:cubicBezTo>
                  <a:cubicBezTo>
                    <a:pt x="259" y="201"/>
                    <a:pt x="259" y="201"/>
                    <a:pt x="259" y="201"/>
                  </a:cubicBezTo>
                  <a:cubicBezTo>
                    <a:pt x="264" y="201"/>
                    <a:pt x="267" y="201"/>
                    <a:pt x="271" y="201"/>
                  </a:cubicBezTo>
                  <a:cubicBezTo>
                    <a:pt x="271" y="201"/>
                    <a:pt x="271" y="201"/>
                    <a:pt x="271" y="201"/>
                  </a:cubicBezTo>
                  <a:cubicBezTo>
                    <a:pt x="273" y="201"/>
                    <a:pt x="273" y="201"/>
                    <a:pt x="273" y="201"/>
                  </a:cubicBezTo>
                  <a:cubicBezTo>
                    <a:pt x="273" y="202"/>
                    <a:pt x="275" y="202"/>
                    <a:pt x="276" y="202"/>
                  </a:cubicBezTo>
                  <a:cubicBezTo>
                    <a:pt x="270" y="203"/>
                    <a:pt x="270" y="203"/>
                    <a:pt x="270" y="203"/>
                  </a:cubicBezTo>
                  <a:cubicBezTo>
                    <a:pt x="268" y="203"/>
                    <a:pt x="272" y="202"/>
                    <a:pt x="271" y="202"/>
                  </a:cubicBezTo>
                  <a:cubicBezTo>
                    <a:pt x="270" y="201"/>
                    <a:pt x="266" y="201"/>
                    <a:pt x="265" y="202"/>
                  </a:cubicBezTo>
                  <a:cubicBezTo>
                    <a:pt x="267" y="202"/>
                    <a:pt x="267" y="202"/>
                    <a:pt x="268" y="202"/>
                  </a:cubicBezTo>
                  <a:cubicBezTo>
                    <a:pt x="268" y="202"/>
                    <a:pt x="266" y="202"/>
                    <a:pt x="265" y="203"/>
                  </a:cubicBezTo>
                  <a:cubicBezTo>
                    <a:pt x="266" y="203"/>
                    <a:pt x="267" y="203"/>
                    <a:pt x="267" y="203"/>
                  </a:cubicBezTo>
                  <a:cubicBezTo>
                    <a:pt x="265" y="203"/>
                    <a:pt x="264" y="203"/>
                    <a:pt x="261" y="203"/>
                  </a:cubicBezTo>
                  <a:cubicBezTo>
                    <a:pt x="263" y="203"/>
                    <a:pt x="260" y="203"/>
                    <a:pt x="261" y="203"/>
                  </a:cubicBezTo>
                  <a:cubicBezTo>
                    <a:pt x="261" y="203"/>
                    <a:pt x="258" y="203"/>
                    <a:pt x="255" y="203"/>
                  </a:cubicBezTo>
                  <a:cubicBezTo>
                    <a:pt x="253" y="203"/>
                    <a:pt x="249" y="204"/>
                    <a:pt x="245" y="204"/>
                  </a:cubicBezTo>
                  <a:cubicBezTo>
                    <a:pt x="247" y="203"/>
                    <a:pt x="249" y="202"/>
                    <a:pt x="251" y="202"/>
                  </a:cubicBezTo>
                  <a:cubicBezTo>
                    <a:pt x="249" y="202"/>
                    <a:pt x="248" y="202"/>
                    <a:pt x="246" y="202"/>
                  </a:cubicBezTo>
                  <a:cubicBezTo>
                    <a:pt x="245" y="202"/>
                    <a:pt x="244" y="203"/>
                    <a:pt x="241" y="203"/>
                  </a:cubicBezTo>
                  <a:cubicBezTo>
                    <a:pt x="241" y="203"/>
                    <a:pt x="241" y="203"/>
                    <a:pt x="241" y="203"/>
                  </a:cubicBezTo>
                  <a:cubicBezTo>
                    <a:pt x="238" y="203"/>
                    <a:pt x="238" y="204"/>
                    <a:pt x="235" y="204"/>
                  </a:cubicBezTo>
                  <a:cubicBezTo>
                    <a:pt x="229" y="203"/>
                    <a:pt x="222" y="203"/>
                    <a:pt x="218" y="203"/>
                  </a:cubicBezTo>
                  <a:cubicBezTo>
                    <a:pt x="218" y="203"/>
                    <a:pt x="218" y="203"/>
                    <a:pt x="218" y="203"/>
                  </a:cubicBezTo>
                  <a:cubicBezTo>
                    <a:pt x="215" y="204"/>
                    <a:pt x="209" y="203"/>
                    <a:pt x="206" y="204"/>
                  </a:cubicBezTo>
                  <a:cubicBezTo>
                    <a:pt x="200" y="203"/>
                    <a:pt x="193" y="204"/>
                    <a:pt x="190" y="203"/>
                  </a:cubicBezTo>
                  <a:cubicBezTo>
                    <a:pt x="179" y="204"/>
                    <a:pt x="170" y="204"/>
                    <a:pt x="160" y="204"/>
                  </a:cubicBezTo>
                  <a:cubicBezTo>
                    <a:pt x="161" y="203"/>
                    <a:pt x="161" y="203"/>
                    <a:pt x="161" y="203"/>
                  </a:cubicBezTo>
                  <a:cubicBezTo>
                    <a:pt x="160" y="204"/>
                    <a:pt x="160" y="203"/>
                    <a:pt x="158" y="203"/>
                  </a:cubicBezTo>
                  <a:cubicBezTo>
                    <a:pt x="160" y="203"/>
                    <a:pt x="156" y="204"/>
                    <a:pt x="154" y="204"/>
                  </a:cubicBezTo>
                  <a:cubicBezTo>
                    <a:pt x="150" y="204"/>
                    <a:pt x="143" y="204"/>
                    <a:pt x="139" y="205"/>
                  </a:cubicBezTo>
                  <a:cubicBezTo>
                    <a:pt x="139" y="204"/>
                    <a:pt x="139" y="204"/>
                    <a:pt x="139" y="204"/>
                  </a:cubicBezTo>
                  <a:cubicBezTo>
                    <a:pt x="135" y="205"/>
                    <a:pt x="130" y="204"/>
                    <a:pt x="124" y="204"/>
                  </a:cubicBezTo>
                  <a:cubicBezTo>
                    <a:pt x="124" y="204"/>
                    <a:pt x="123" y="203"/>
                    <a:pt x="121" y="203"/>
                  </a:cubicBezTo>
                  <a:cubicBezTo>
                    <a:pt x="118" y="204"/>
                    <a:pt x="117" y="204"/>
                    <a:pt x="112" y="205"/>
                  </a:cubicBezTo>
                  <a:cubicBezTo>
                    <a:pt x="109" y="205"/>
                    <a:pt x="104" y="205"/>
                    <a:pt x="101" y="204"/>
                  </a:cubicBezTo>
                  <a:cubicBezTo>
                    <a:pt x="90" y="205"/>
                    <a:pt x="78" y="205"/>
                    <a:pt x="65" y="205"/>
                  </a:cubicBezTo>
                  <a:cubicBezTo>
                    <a:pt x="65" y="205"/>
                    <a:pt x="65" y="205"/>
                    <a:pt x="65" y="205"/>
                  </a:cubicBezTo>
                  <a:cubicBezTo>
                    <a:pt x="53" y="206"/>
                    <a:pt x="38" y="205"/>
                    <a:pt x="28" y="205"/>
                  </a:cubicBezTo>
                  <a:cubicBezTo>
                    <a:pt x="29" y="204"/>
                    <a:pt x="29" y="204"/>
                    <a:pt x="29" y="204"/>
                  </a:cubicBezTo>
                  <a:cubicBezTo>
                    <a:pt x="26" y="204"/>
                    <a:pt x="22" y="205"/>
                    <a:pt x="23" y="205"/>
                  </a:cubicBezTo>
                  <a:cubicBezTo>
                    <a:pt x="20" y="205"/>
                    <a:pt x="15" y="206"/>
                    <a:pt x="13" y="205"/>
                  </a:cubicBezTo>
                  <a:cubicBezTo>
                    <a:pt x="8" y="203"/>
                    <a:pt x="12" y="210"/>
                    <a:pt x="3" y="201"/>
                  </a:cubicBezTo>
                  <a:cubicBezTo>
                    <a:pt x="4" y="195"/>
                    <a:pt x="3" y="192"/>
                    <a:pt x="3" y="186"/>
                  </a:cubicBezTo>
                  <a:cubicBezTo>
                    <a:pt x="3" y="188"/>
                    <a:pt x="3" y="188"/>
                    <a:pt x="3" y="188"/>
                  </a:cubicBezTo>
                  <a:cubicBezTo>
                    <a:pt x="3" y="189"/>
                    <a:pt x="4" y="189"/>
                    <a:pt x="4" y="187"/>
                  </a:cubicBezTo>
                  <a:cubicBezTo>
                    <a:pt x="4" y="185"/>
                    <a:pt x="4" y="179"/>
                    <a:pt x="3" y="181"/>
                  </a:cubicBezTo>
                  <a:cubicBezTo>
                    <a:pt x="4" y="175"/>
                    <a:pt x="2" y="166"/>
                    <a:pt x="3" y="160"/>
                  </a:cubicBezTo>
                  <a:cubicBezTo>
                    <a:pt x="3" y="160"/>
                    <a:pt x="3" y="159"/>
                    <a:pt x="3" y="158"/>
                  </a:cubicBezTo>
                  <a:cubicBezTo>
                    <a:pt x="3" y="152"/>
                    <a:pt x="3" y="146"/>
                    <a:pt x="3" y="142"/>
                  </a:cubicBezTo>
                  <a:cubicBezTo>
                    <a:pt x="3" y="141"/>
                    <a:pt x="3" y="143"/>
                    <a:pt x="3" y="141"/>
                  </a:cubicBezTo>
                  <a:cubicBezTo>
                    <a:pt x="3" y="139"/>
                    <a:pt x="3" y="141"/>
                    <a:pt x="3" y="139"/>
                  </a:cubicBezTo>
                  <a:cubicBezTo>
                    <a:pt x="2" y="130"/>
                    <a:pt x="3" y="120"/>
                    <a:pt x="3" y="112"/>
                  </a:cubicBezTo>
                  <a:cubicBezTo>
                    <a:pt x="3" y="97"/>
                    <a:pt x="3" y="81"/>
                    <a:pt x="3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2" y="62"/>
                    <a:pt x="4" y="56"/>
                    <a:pt x="3" y="52"/>
                  </a:cubicBezTo>
                  <a:cubicBezTo>
                    <a:pt x="3" y="51"/>
                    <a:pt x="3" y="48"/>
                    <a:pt x="3" y="49"/>
                  </a:cubicBezTo>
                  <a:cubicBezTo>
                    <a:pt x="3" y="45"/>
                    <a:pt x="4" y="38"/>
                    <a:pt x="3" y="33"/>
                  </a:cubicBezTo>
                  <a:cubicBezTo>
                    <a:pt x="3" y="34"/>
                    <a:pt x="3" y="34"/>
                    <a:pt x="3" y="34"/>
                  </a:cubicBezTo>
                  <a:cubicBezTo>
                    <a:pt x="4" y="28"/>
                    <a:pt x="3" y="23"/>
                    <a:pt x="3" y="18"/>
                  </a:cubicBezTo>
                  <a:cubicBezTo>
                    <a:pt x="4" y="18"/>
                    <a:pt x="4" y="19"/>
                    <a:pt x="4" y="19"/>
                  </a:cubicBezTo>
                  <a:cubicBezTo>
                    <a:pt x="4" y="17"/>
                    <a:pt x="3" y="14"/>
                    <a:pt x="4" y="13"/>
                  </a:cubicBezTo>
                  <a:cubicBezTo>
                    <a:pt x="4" y="11"/>
                    <a:pt x="3" y="12"/>
                    <a:pt x="4" y="13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5" y="6"/>
                    <a:pt x="0" y="9"/>
                    <a:pt x="8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50" y="3"/>
                    <a:pt x="41" y="4"/>
                    <a:pt x="48" y="3"/>
                  </a:cubicBezTo>
                  <a:cubicBezTo>
                    <a:pt x="49" y="3"/>
                    <a:pt x="49" y="2"/>
                    <a:pt x="49" y="3"/>
                  </a:cubicBezTo>
                  <a:cubicBezTo>
                    <a:pt x="52" y="2"/>
                    <a:pt x="53" y="4"/>
                    <a:pt x="56" y="3"/>
                  </a:cubicBezTo>
                  <a:cubicBezTo>
                    <a:pt x="55" y="3"/>
                    <a:pt x="57" y="3"/>
                    <a:pt x="57" y="3"/>
                  </a:cubicBezTo>
                  <a:cubicBezTo>
                    <a:pt x="63" y="3"/>
                    <a:pt x="64" y="4"/>
                    <a:pt x="69" y="3"/>
                  </a:cubicBezTo>
                  <a:cubicBezTo>
                    <a:pt x="68" y="3"/>
                    <a:pt x="68" y="3"/>
                    <a:pt x="68" y="3"/>
                  </a:cubicBezTo>
                  <a:cubicBezTo>
                    <a:pt x="74" y="2"/>
                    <a:pt x="80" y="3"/>
                    <a:pt x="85" y="2"/>
                  </a:cubicBezTo>
                  <a:cubicBezTo>
                    <a:pt x="114" y="2"/>
                    <a:pt x="143" y="1"/>
                    <a:pt x="172" y="1"/>
                  </a:cubicBezTo>
                  <a:cubicBezTo>
                    <a:pt x="201" y="1"/>
                    <a:pt x="229" y="0"/>
                    <a:pt x="259" y="1"/>
                  </a:cubicBezTo>
                  <a:cubicBezTo>
                    <a:pt x="266" y="2"/>
                    <a:pt x="266" y="2"/>
                    <a:pt x="274" y="2"/>
                  </a:cubicBezTo>
                  <a:cubicBezTo>
                    <a:pt x="273" y="2"/>
                    <a:pt x="273" y="2"/>
                    <a:pt x="273" y="2"/>
                  </a:cubicBezTo>
                  <a:cubicBezTo>
                    <a:pt x="274" y="1"/>
                    <a:pt x="279" y="2"/>
                    <a:pt x="279" y="1"/>
                  </a:cubicBezTo>
                  <a:cubicBezTo>
                    <a:pt x="287" y="1"/>
                    <a:pt x="287" y="1"/>
                    <a:pt x="287" y="1"/>
                  </a:cubicBezTo>
                  <a:cubicBezTo>
                    <a:pt x="289" y="1"/>
                    <a:pt x="289" y="1"/>
                    <a:pt x="289" y="1"/>
                  </a:cubicBezTo>
                  <a:cubicBezTo>
                    <a:pt x="290" y="1"/>
                    <a:pt x="290" y="1"/>
                    <a:pt x="290" y="1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300" y="11"/>
                    <a:pt x="294" y="4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6"/>
                    <a:pt x="296" y="6"/>
                    <a:pt x="296" y="6"/>
                  </a:cubicBezTo>
                  <a:cubicBezTo>
                    <a:pt x="296" y="10"/>
                    <a:pt x="296" y="10"/>
                    <a:pt x="296" y="10"/>
                  </a:cubicBezTo>
                  <a:cubicBezTo>
                    <a:pt x="296" y="15"/>
                    <a:pt x="296" y="21"/>
                    <a:pt x="296" y="26"/>
                  </a:cubicBezTo>
                  <a:cubicBezTo>
                    <a:pt x="296" y="24"/>
                    <a:pt x="295" y="24"/>
                    <a:pt x="295" y="26"/>
                  </a:cubicBezTo>
                  <a:cubicBezTo>
                    <a:pt x="296" y="28"/>
                    <a:pt x="296" y="28"/>
                    <a:pt x="296" y="28"/>
                  </a:cubicBezTo>
                  <a:cubicBezTo>
                    <a:pt x="295" y="28"/>
                    <a:pt x="295" y="28"/>
                    <a:pt x="295" y="28"/>
                  </a:cubicBezTo>
                  <a:cubicBezTo>
                    <a:pt x="295" y="30"/>
                    <a:pt x="296" y="31"/>
                    <a:pt x="296" y="30"/>
                  </a:cubicBezTo>
                  <a:cubicBezTo>
                    <a:pt x="297" y="58"/>
                    <a:pt x="295" y="85"/>
                    <a:pt x="295" y="113"/>
                  </a:cubicBezTo>
                  <a:cubicBezTo>
                    <a:pt x="295" y="119"/>
                    <a:pt x="295" y="128"/>
                    <a:pt x="296" y="136"/>
                  </a:cubicBezTo>
                  <a:cubicBezTo>
                    <a:pt x="295" y="157"/>
                    <a:pt x="294" y="175"/>
                    <a:pt x="294" y="197"/>
                  </a:cubicBezTo>
                  <a:cubicBezTo>
                    <a:pt x="294" y="197"/>
                    <a:pt x="292" y="194"/>
                    <a:pt x="292" y="185"/>
                  </a:cubicBez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Research methods</a:t>
              </a:r>
              <a:endPara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5" name="Freeform 136"/>
          <p:cNvSpPr>
            <a:spLocks noEditPoints="1"/>
          </p:cNvSpPr>
          <p:nvPr/>
        </p:nvSpPr>
        <p:spPr bwMode="auto">
          <a:xfrm flipH="1">
            <a:off x="4391026" y="4980093"/>
            <a:ext cx="285749" cy="1496907"/>
          </a:xfrm>
          <a:custGeom>
            <a:avLst/>
            <a:gdLst/>
            <a:ahLst/>
            <a:cxnLst>
              <a:cxn ang="0">
                <a:pos x="165" y="478"/>
              </a:cxn>
              <a:cxn ang="0">
                <a:pos x="122" y="454"/>
              </a:cxn>
              <a:cxn ang="0">
                <a:pos x="93" y="357"/>
              </a:cxn>
              <a:cxn ang="0">
                <a:pos x="92" y="284"/>
              </a:cxn>
              <a:cxn ang="0">
                <a:pos x="92" y="170"/>
              </a:cxn>
              <a:cxn ang="0">
                <a:pos x="84" y="111"/>
              </a:cxn>
              <a:cxn ang="0">
                <a:pos x="67" y="36"/>
              </a:cxn>
              <a:cxn ang="0">
                <a:pos x="40" y="10"/>
              </a:cxn>
              <a:cxn ang="0">
                <a:pos x="10" y="5"/>
              </a:cxn>
              <a:cxn ang="0">
                <a:pos x="6" y="5"/>
              </a:cxn>
              <a:cxn ang="0">
                <a:pos x="28" y="14"/>
              </a:cxn>
              <a:cxn ang="0">
                <a:pos x="50" y="37"/>
              </a:cxn>
              <a:cxn ang="0">
                <a:pos x="64" y="68"/>
              </a:cxn>
              <a:cxn ang="0">
                <a:pos x="62" y="71"/>
              </a:cxn>
              <a:cxn ang="0">
                <a:pos x="65" y="96"/>
              </a:cxn>
              <a:cxn ang="0">
                <a:pos x="64" y="98"/>
              </a:cxn>
              <a:cxn ang="0">
                <a:pos x="61" y="108"/>
              </a:cxn>
              <a:cxn ang="0">
                <a:pos x="71" y="131"/>
              </a:cxn>
              <a:cxn ang="0">
                <a:pos x="67" y="145"/>
              </a:cxn>
              <a:cxn ang="0">
                <a:pos x="65" y="155"/>
              </a:cxn>
              <a:cxn ang="0">
                <a:pos x="63" y="173"/>
              </a:cxn>
              <a:cxn ang="0">
                <a:pos x="66" y="190"/>
              </a:cxn>
              <a:cxn ang="0">
                <a:pos x="64" y="204"/>
              </a:cxn>
              <a:cxn ang="0">
                <a:pos x="75" y="221"/>
              </a:cxn>
              <a:cxn ang="0">
                <a:pos x="65" y="226"/>
              </a:cxn>
              <a:cxn ang="0">
                <a:pos x="64" y="284"/>
              </a:cxn>
              <a:cxn ang="0">
                <a:pos x="64" y="305"/>
              </a:cxn>
              <a:cxn ang="0">
                <a:pos x="70" y="329"/>
              </a:cxn>
              <a:cxn ang="0">
                <a:pos x="67" y="384"/>
              </a:cxn>
              <a:cxn ang="0">
                <a:pos x="73" y="411"/>
              </a:cxn>
              <a:cxn ang="0">
                <a:pos x="74" y="421"/>
              </a:cxn>
              <a:cxn ang="0">
                <a:pos x="79" y="429"/>
              </a:cxn>
              <a:cxn ang="0">
                <a:pos x="81" y="450"/>
              </a:cxn>
              <a:cxn ang="0">
                <a:pos x="97" y="466"/>
              </a:cxn>
              <a:cxn ang="0">
                <a:pos x="124" y="492"/>
              </a:cxn>
              <a:cxn ang="0">
                <a:pos x="102" y="504"/>
              </a:cxn>
              <a:cxn ang="0">
                <a:pos x="99" y="507"/>
              </a:cxn>
              <a:cxn ang="0">
                <a:pos x="82" y="535"/>
              </a:cxn>
              <a:cxn ang="0">
                <a:pos x="71" y="577"/>
              </a:cxn>
              <a:cxn ang="0">
                <a:pos x="71" y="595"/>
              </a:cxn>
              <a:cxn ang="0">
                <a:pos x="66" y="616"/>
              </a:cxn>
              <a:cxn ang="0">
                <a:pos x="62" y="653"/>
              </a:cxn>
              <a:cxn ang="0">
                <a:pos x="65" y="696"/>
              </a:cxn>
              <a:cxn ang="0">
                <a:pos x="66" y="721"/>
              </a:cxn>
              <a:cxn ang="0">
                <a:pos x="66" y="798"/>
              </a:cxn>
              <a:cxn ang="0">
                <a:pos x="67" y="824"/>
              </a:cxn>
              <a:cxn ang="0">
                <a:pos x="76" y="895"/>
              </a:cxn>
              <a:cxn ang="0">
                <a:pos x="78" y="930"/>
              </a:cxn>
              <a:cxn ang="0">
                <a:pos x="14" y="1048"/>
              </a:cxn>
              <a:cxn ang="0">
                <a:pos x="89" y="847"/>
              </a:cxn>
              <a:cxn ang="0">
                <a:pos x="87" y="671"/>
              </a:cxn>
              <a:cxn ang="0">
                <a:pos x="110" y="527"/>
              </a:cxn>
              <a:cxn ang="0">
                <a:pos x="162" y="507"/>
              </a:cxn>
              <a:cxn ang="0">
                <a:pos x="166" y="478"/>
              </a:cxn>
            </a:cxnLst>
            <a:rect l="0" t="0" r="r" b="b"/>
            <a:pathLst>
              <a:path w="166" h="1048">
                <a:moveTo>
                  <a:pt x="166" y="478"/>
                </a:moveTo>
                <a:cubicBezTo>
                  <a:pt x="166" y="478"/>
                  <a:pt x="166" y="478"/>
                  <a:pt x="166" y="478"/>
                </a:cubicBezTo>
                <a:cubicBezTo>
                  <a:pt x="166" y="478"/>
                  <a:pt x="166" y="478"/>
                  <a:pt x="166" y="478"/>
                </a:cubicBezTo>
                <a:cubicBezTo>
                  <a:pt x="166" y="478"/>
                  <a:pt x="166" y="478"/>
                  <a:pt x="166" y="478"/>
                </a:cubicBezTo>
                <a:cubicBezTo>
                  <a:pt x="166" y="478"/>
                  <a:pt x="166" y="478"/>
                  <a:pt x="166" y="478"/>
                </a:cubicBezTo>
                <a:cubicBezTo>
                  <a:pt x="165" y="478"/>
                  <a:pt x="165" y="478"/>
                  <a:pt x="165" y="478"/>
                </a:cubicBezTo>
                <a:cubicBezTo>
                  <a:pt x="161" y="477"/>
                  <a:pt x="161" y="477"/>
                  <a:pt x="161" y="477"/>
                </a:cubicBezTo>
                <a:cubicBezTo>
                  <a:pt x="158" y="476"/>
                  <a:pt x="155" y="476"/>
                  <a:pt x="153" y="474"/>
                </a:cubicBezTo>
                <a:cubicBezTo>
                  <a:pt x="147" y="473"/>
                  <a:pt x="142" y="467"/>
                  <a:pt x="138" y="467"/>
                </a:cubicBezTo>
                <a:cubicBezTo>
                  <a:pt x="139" y="466"/>
                  <a:pt x="136" y="464"/>
                  <a:pt x="136" y="463"/>
                </a:cubicBezTo>
                <a:cubicBezTo>
                  <a:pt x="129" y="465"/>
                  <a:pt x="127" y="455"/>
                  <a:pt x="121" y="454"/>
                </a:cubicBezTo>
                <a:cubicBezTo>
                  <a:pt x="122" y="454"/>
                  <a:pt x="122" y="454"/>
                  <a:pt x="122" y="454"/>
                </a:cubicBezTo>
                <a:cubicBezTo>
                  <a:pt x="107" y="442"/>
                  <a:pt x="104" y="435"/>
                  <a:pt x="98" y="415"/>
                </a:cubicBezTo>
                <a:cubicBezTo>
                  <a:pt x="96" y="406"/>
                  <a:pt x="99" y="394"/>
                  <a:pt x="96" y="383"/>
                </a:cubicBezTo>
                <a:cubicBezTo>
                  <a:pt x="95" y="381"/>
                  <a:pt x="94" y="382"/>
                  <a:pt x="94" y="381"/>
                </a:cubicBezTo>
                <a:cubicBezTo>
                  <a:pt x="94" y="378"/>
                  <a:pt x="95" y="381"/>
                  <a:pt x="96" y="379"/>
                </a:cubicBezTo>
                <a:cubicBezTo>
                  <a:pt x="93" y="374"/>
                  <a:pt x="96" y="366"/>
                  <a:pt x="95" y="359"/>
                </a:cubicBezTo>
                <a:cubicBezTo>
                  <a:pt x="94" y="358"/>
                  <a:pt x="94" y="356"/>
                  <a:pt x="93" y="357"/>
                </a:cubicBezTo>
                <a:cubicBezTo>
                  <a:pt x="96" y="349"/>
                  <a:pt x="91" y="338"/>
                  <a:pt x="94" y="330"/>
                </a:cubicBezTo>
                <a:cubicBezTo>
                  <a:pt x="89" y="333"/>
                  <a:pt x="91" y="325"/>
                  <a:pt x="90" y="323"/>
                </a:cubicBezTo>
                <a:cubicBezTo>
                  <a:pt x="90" y="321"/>
                  <a:pt x="91" y="321"/>
                  <a:pt x="92" y="321"/>
                </a:cubicBezTo>
                <a:cubicBezTo>
                  <a:pt x="92" y="315"/>
                  <a:pt x="92" y="312"/>
                  <a:pt x="93" y="305"/>
                </a:cubicBezTo>
                <a:cubicBezTo>
                  <a:pt x="93" y="301"/>
                  <a:pt x="90" y="300"/>
                  <a:pt x="91" y="296"/>
                </a:cubicBezTo>
                <a:cubicBezTo>
                  <a:pt x="94" y="294"/>
                  <a:pt x="91" y="288"/>
                  <a:pt x="92" y="284"/>
                </a:cubicBezTo>
                <a:cubicBezTo>
                  <a:pt x="90" y="285"/>
                  <a:pt x="87" y="280"/>
                  <a:pt x="89" y="276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0" y="264"/>
                  <a:pt x="95" y="246"/>
                  <a:pt x="91" y="231"/>
                </a:cubicBezTo>
                <a:cubicBezTo>
                  <a:pt x="93" y="230"/>
                  <a:pt x="93" y="230"/>
                  <a:pt x="93" y="230"/>
                </a:cubicBezTo>
                <a:cubicBezTo>
                  <a:pt x="91" y="214"/>
                  <a:pt x="94" y="199"/>
                  <a:pt x="90" y="184"/>
                </a:cubicBezTo>
                <a:cubicBezTo>
                  <a:pt x="91" y="180"/>
                  <a:pt x="92" y="174"/>
                  <a:pt x="92" y="170"/>
                </a:cubicBezTo>
                <a:cubicBezTo>
                  <a:pt x="90" y="164"/>
                  <a:pt x="90" y="162"/>
                  <a:pt x="87" y="159"/>
                </a:cubicBezTo>
                <a:cubicBezTo>
                  <a:pt x="87" y="157"/>
                  <a:pt x="89" y="155"/>
                  <a:pt x="90" y="155"/>
                </a:cubicBezTo>
                <a:cubicBezTo>
                  <a:pt x="90" y="148"/>
                  <a:pt x="93" y="141"/>
                  <a:pt x="90" y="136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90" y="130"/>
                  <a:pt x="87" y="122"/>
                  <a:pt x="89" y="116"/>
                </a:cubicBezTo>
                <a:cubicBezTo>
                  <a:pt x="87" y="114"/>
                  <a:pt x="86" y="108"/>
                  <a:pt x="84" y="111"/>
                </a:cubicBezTo>
                <a:cubicBezTo>
                  <a:pt x="84" y="109"/>
                  <a:pt x="87" y="109"/>
                  <a:pt x="85" y="107"/>
                </a:cubicBezTo>
                <a:cubicBezTo>
                  <a:pt x="88" y="109"/>
                  <a:pt x="88" y="109"/>
                  <a:pt x="88" y="109"/>
                </a:cubicBezTo>
                <a:cubicBezTo>
                  <a:pt x="88" y="95"/>
                  <a:pt x="86" y="83"/>
                  <a:pt x="82" y="70"/>
                </a:cubicBezTo>
                <a:cubicBezTo>
                  <a:pt x="84" y="66"/>
                  <a:pt x="79" y="58"/>
                  <a:pt x="77" y="49"/>
                </a:cubicBezTo>
                <a:cubicBezTo>
                  <a:pt x="73" y="45"/>
                  <a:pt x="71" y="37"/>
                  <a:pt x="65" y="37"/>
                </a:cubicBezTo>
                <a:cubicBezTo>
                  <a:pt x="67" y="36"/>
                  <a:pt x="67" y="36"/>
                  <a:pt x="67" y="36"/>
                </a:cubicBezTo>
                <a:cubicBezTo>
                  <a:pt x="63" y="30"/>
                  <a:pt x="58" y="24"/>
                  <a:pt x="52" y="18"/>
                </a:cubicBezTo>
                <a:cubicBezTo>
                  <a:pt x="49" y="15"/>
                  <a:pt x="47" y="17"/>
                  <a:pt x="43" y="15"/>
                </a:cubicBezTo>
                <a:cubicBezTo>
                  <a:pt x="44" y="14"/>
                  <a:pt x="44" y="14"/>
                  <a:pt x="44" y="14"/>
                </a:cubicBezTo>
                <a:cubicBezTo>
                  <a:pt x="40" y="12"/>
                  <a:pt x="38" y="14"/>
                  <a:pt x="35" y="15"/>
                </a:cubicBezTo>
                <a:cubicBezTo>
                  <a:pt x="33" y="13"/>
                  <a:pt x="32" y="14"/>
                  <a:pt x="30" y="11"/>
                </a:cubicBezTo>
                <a:cubicBezTo>
                  <a:pt x="33" y="12"/>
                  <a:pt x="37" y="11"/>
                  <a:pt x="40" y="10"/>
                </a:cubicBezTo>
                <a:cubicBezTo>
                  <a:pt x="36" y="6"/>
                  <a:pt x="29" y="8"/>
                  <a:pt x="28" y="5"/>
                </a:cubicBezTo>
                <a:cubicBezTo>
                  <a:pt x="24" y="2"/>
                  <a:pt x="21" y="2"/>
                  <a:pt x="20" y="4"/>
                </a:cubicBezTo>
                <a:cubicBezTo>
                  <a:pt x="20" y="3"/>
                  <a:pt x="18" y="2"/>
                  <a:pt x="20" y="1"/>
                </a:cubicBezTo>
                <a:cubicBezTo>
                  <a:pt x="17" y="1"/>
                  <a:pt x="15" y="0"/>
                  <a:pt x="13" y="1"/>
                </a:cubicBezTo>
                <a:cubicBezTo>
                  <a:pt x="13" y="1"/>
                  <a:pt x="14" y="1"/>
                  <a:pt x="15" y="2"/>
                </a:cubicBezTo>
                <a:cubicBezTo>
                  <a:pt x="13" y="3"/>
                  <a:pt x="10" y="2"/>
                  <a:pt x="10" y="5"/>
                </a:cubicBezTo>
                <a:cubicBezTo>
                  <a:pt x="11" y="5"/>
                  <a:pt x="12" y="4"/>
                  <a:pt x="13" y="5"/>
                </a:cubicBezTo>
                <a:cubicBezTo>
                  <a:pt x="12" y="7"/>
                  <a:pt x="7" y="6"/>
                  <a:pt x="6" y="4"/>
                </a:cubicBezTo>
                <a:cubicBezTo>
                  <a:pt x="5" y="2"/>
                  <a:pt x="10" y="2"/>
                  <a:pt x="8" y="0"/>
                </a:cubicBezTo>
                <a:cubicBezTo>
                  <a:pt x="6" y="1"/>
                  <a:pt x="3" y="2"/>
                  <a:pt x="0" y="3"/>
                </a:cubicBezTo>
                <a:cubicBezTo>
                  <a:pt x="2" y="3"/>
                  <a:pt x="4" y="4"/>
                  <a:pt x="3" y="6"/>
                </a:cubicBezTo>
                <a:cubicBezTo>
                  <a:pt x="6" y="5"/>
                  <a:pt x="6" y="5"/>
                  <a:pt x="6" y="5"/>
                </a:cubicBezTo>
                <a:cubicBezTo>
                  <a:pt x="5" y="7"/>
                  <a:pt x="5" y="7"/>
                  <a:pt x="5" y="7"/>
                </a:cubicBezTo>
                <a:cubicBezTo>
                  <a:pt x="11" y="8"/>
                  <a:pt x="14" y="10"/>
                  <a:pt x="19" y="11"/>
                </a:cubicBezTo>
                <a:cubicBezTo>
                  <a:pt x="18" y="8"/>
                  <a:pt x="18" y="8"/>
                  <a:pt x="18" y="8"/>
                </a:cubicBezTo>
                <a:cubicBezTo>
                  <a:pt x="21" y="9"/>
                  <a:pt x="25" y="8"/>
                  <a:pt x="27" y="11"/>
                </a:cubicBezTo>
                <a:cubicBezTo>
                  <a:pt x="25" y="11"/>
                  <a:pt x="26" y="13"/>
                  <a:pt x="25" y="14"/>
                </a:cubicBezTo>
                <a:cubicBezTo>
                  <a:pt x="26" y="14"/>
                  <a:pt x="27" y="13"/>
                  <a:pt x="28" y="14"/>
                </a:cubicBezTo>
                <a:cubicBezTo>
                  <a:pt x="26" y="16"/>
                  <a:pt x="26" y="16"/>
                  <a:pt x="26" y="16"/>
                </a:cubicBezTo>
                <a:cubicBezTo>
                  <a:pt x="29" y="14"/>
                  <a:pt x="34" y="19"/>
                  <a:pt x="35" y="19"/>
                </a:cubicBezTo>
                <a:cubicBezTo>
                  <a:pt x="34" y="20"/>
                  <a:pt x="34" y="20"/>
                  <a:pt x="34" y="20"/>
                </a:cubicBezTo>
                <a:cubicBezTo>
                  <a:pt x="37" y="23"/>
                  <a:pt x="35" y="17"/>
                  <a:pt x="37" y="19"/>
                </a:cubicBezTo>
                <a:cubicBezTo>
                  <a:pt x="39" y="21"/>
                  <a:pt x="36" y="23"/>
                  <a:pt x="37" y="26"/>
                </a:cubicBezTo>
                <a:cubicBezTo>
                  <a:pt x="41" y="28"/>
                  <a:pt x="49" y="31"/>
                  <a:pt x="50" y="37"/>
                </a:cubicBezTo>
                <a:cubicBezTo>
                  <a:pt x="53" y="40"/>
                  <a:pt x="57" y="43"/>
                  <a:pt x="61" y="45"/>
                </a:cubicBezTo>
                <a:cubicBezTo>
                  <a:pt x="63" y="48"/>
                  <a:pt x="57" y="47"/>
                  <a:pt x="61" y="49"/>
                </a:cubicBezTo>
                <a:cubicBezTo>
                  <a:pt x="59" y="49"/>
                  <a:pt x="59" y="51"/>
                  <a:pt x="58" y="51"/>
                </a:cubicBezTo>
                <a:cubicBezTo>
                  <a:pt x="59" y="51"/>
                  <a:pt x="61" y="57"/>
                  <a:pt x="62" y="53"/>
                </a:cubicBezTo>
                <a:cubicBezTo>
                  <a:pt x="64" y="58"/>
                  <a:pt x="66" y="63"/>
                  <a:pt x="68" y="68"/>
                </a:cubicBezTo>
                <a:cubicBezTo>
                  <a:pt x="67" y="67"/>
                  <a:pt x="64" y="67"/>
                  <a:pt x="64" y="68"/>
                </a:cubicBezTo>
                <a:cubicBezTo>
                  <a:pt x="67" y="70"/>
                  <a:pt x="69" y="75"/>
                  <a:pt x="69" y="80"/>
                </a:cubicBezTo>
                <a:cubicBezTo>
                  <a:pt x="71" y="79"/>
                  <a:pt x="71" y="78"/>
                  <a:pt x="73" y="78"/>
                </a:cubicBezTo>
                <a:cubicBezTo>
                  <a:pt x="74" y="79"/>
                  <a:pt x="75" y="80"/>
                  <a:pt x="75" y="81"/>
                </a:cubicBezTo>
                <a:cubicBezTo>
                  <a:pt x="73" y="82"/>
                  <a:pt x="69" y="82"/>
                  <a:pt x="69" y="87"/>
                </a:cubicBezTo>
                <a:cubicBezTo>
                  <a:pt x="65" y="86"/>
                  <a:pt x="69" y="79"/>
                  <a:pt x="65" y="82"/>
                </a:cubicBezTo>
                <a:cubicBezTo>
                  <a:pt x="62" y="80"/>
                  <a:pt x="61" y="73"/>
                  <a:pt x="62" y="71"/>
                </a:cubicBezTo>
                <a:cubicBezTo>
                  <a:pt x="58" y="68"/>
                  <a:pt x="62" y="74"/>
                  <a:pt x="59" y="74"/>
                </a:cubicBezTo>
                <a:cubicBezTo>
                  <a:pt x="60" y="77"/>
                  <a:pt x="62" y="78"/>
                  <a:pt x="63" y="83"/>
                </a:cubicBezTo>
                <a:cubicBezTo>
                  <a:pt x="65" y="83"/>
                  <a:pt x="65" y="81"/>
                  <a:pt x="66" y="83"/>
                </a:cubicBezTo>
                <a:cubicBezTo>
                  <a:pt x="70" y="88"/>
                  <a:pt x="64" y="90"/>
                  <a:pt x="64" y="91"/>
                </a:cubicBezTo>
                <a:cubicBezTo>
                  <a:pt x="63" y="89"/>
                  <a:pt x="63" y="89"/>
                  <a:pt x="63" y="89"/>
                </a:cubicBezTo>
                <a:cubicBezTo>
                  <a:pt x="62" y="92"/>
                  <a:pt x="65" y="93"/>
                  <a:pt x="65" y="96"/>
                </a:cubicBezTo>
                <a:cubicBezTo>
                  <a:pt x="61" y="98"/>
                  <a:pt x="64" y="91"/>
                  <a:pt x="61" y="90"/>
                </a:cubicBezTo>
                <a:cubicBezTo>
                  <a:pt x="58" y="93"/>
                  <a:pt x="58" y="93"/>
                  <a:pt x="58" y="93"/>
                </a:cubicBezTo>
                <a:cubicBezTo>
                  <a:pt x="58" y="98"/>
                  <a:pt x="62" y="94"/>
                  <a:pt x="61" y="99"/>
                </a:cubicBezTo>
                <a:cubicBezTo>
                  <a:pt x="60" y="99"/>
                  <a:pt x="60" y="99"/>
                  <a:pt x="60" y="99"/>
                </a:cubicBezTo>
                <a:cubicBezTo>
                  <a:pt x="61" y="102"/>
                  <a:pt x="61" y="102"/>
                  <a:pt x="61" y="102"/>
                </a:cubicBezTo>
                <a:cubicBezTo>
                  <a:pt x="62" y="102"/>
                  <a:pt x="65" y="101"/>
                  <a:pt x="64" y="98"/>
                </a:cubicBezTo>
                <a:cubicBezTo>
                  <a:pt x="69" y="100"/>
                  <a:pt x="65" y="101"/>
                  <a:pt x="66" y="105"/>
                </a:cubicBezTo>
                <a:cubicBezTo>
                  <a:pt x="69" y="107"/>
                  <a:pt x="66" y="103"/>
                  <a:pt x="68" y="103"/>
                </a:cubicBezTo>
                <a:cubicBezTo>
                  <a:pt x="71" y="103"/>
                  <a:pt x="71" y="106"/>
                  <a:pt x="71" y="108"/>
                </a:cubicBezTo>
                <a:cubicBezTo>
                  <a:pt x="72" y="112"/>
                  <a:pt x="69" y="110"/>
                  <a:pt x="67" y="112"/>
                </a:cubicBezTo>
                <a:cubicBezTo>
                  <a:pt x="67" y="111"/>
                  <a:pt x="66" y="108"/>
                  <a:pt x="68" y="108"/>
                </a:cubicBezTo>
                <a:cubicBezTo>
                  <a:pt x="65" y="104"/>
                  <a:pt x="63" y="111"/>
                  <a:pt x="61" y="108"/>
                </a:cubicBezTo>
                <a:cubicBezTo>
                  <a:pt x="60" y="111"/>
                  <a:pt x="63" y="111"/>
                  <a:pt x="63" y="113"/>
                </a:cubicBezTo>
                <a:cubicBezTo>
                  <a:pt x="64" y="112"/>
                  <a:pt x="66" y="113"/>
                  <a:pt x="67" y="112"/>
                </a:cubicBezTo>
                <a:cubicBezTo>
                  <a:pt x="74" y="118"/>
                  <a:pt x="62" y="117"/>
                  <a:pt x="63" y="123"/>
                </a:cubicBezTo>
                <a:cubicBezTo>
                  <a:pt x="68" y="121"/>
                  <a:pt x="70" y="131"/>
                  <a:pt x="74" y="126"/>
                </a:cubicBezTo>
                <a:cubicBezTo>
                  <a:pt x="75" y="128"/>
                  <a:pt x="76" y="129"/>
                  <a:pt x="76" y="131"/>
                </a:cubicBezTo>
                <a:cubicBezTo>
                  <a:pt x="73" y="129"/>
                  <a:pt x="73" y="134"/>
                  <a:pt x="71" y="131"/>
                </a:cubicBezTo>
                <a:cubicBezTo>
                  <a:pt x="71" y="133"/>
                  <a:pt x="71" y="133"/>
                  <a:pt x="71" y="133"/>
                </a:cubicBezTo>
                <a:cubicBezTo>
                  <a:pt x="67" y="130"/>
                  <a:pt x="67" y="130"/>
                  <a:pt x="67" y="130"/>
                </a:cubicBezTo>
                <a:cubicBezTo>
                  <a:pt x="65" y="132"/>
                  <a:pt x="63" y="136"/>
                  <a:pt x="62" y="138"/>
                </a:cubicBezTo>
                <a:cubicBezTo>
                  <a:pt x="63" y="141"/>
                  <a:pt x="65" y="137"/>
                  <a:pt x="65" y="140"/>
                </a:cubicBezTo>
                <a:cubicBezTo>
                  <a:pt x="64" y="139"/>
                  <a:pt x="63" y="141"/>
                  <a:pt x="63" y="143"/>
                </a:cubicBezTo>
                <a:cubicBezTo>
                  <a:pt x="64" y="140"/>
                  <a:pt x="67" y="143"/>
                  <a:pt x="67" y="145"/>
                </a:cubicBezTo>
                <a:cubicBezTo>
                  <a:pt x="68" y="148"/>
                  <a:pt x="65" y="151"/>
                  <a:pt x="64" y="151"/>
                </a:cubicBezTo>
                <a:cubicBezTo>
                  <a:pt x="62" y="147"/>
                  <a:pt x="62" y="147"/>
                  <a:pt x="62" y="147"/>
                </a:cubicBezTo>
                <a:cubicBezTo>
                  <a:pt x="64" y="150"/>
                  <a:pt x="61" y="148"/>
                  <a:pt x="61" y="151"/>
                </a:cubicBezTo>
                <a:cubicBezTo>
                  <a:pt x="63" y="152"/>
                  <a:pt x="66" y="153"/>
                  <a:pt x="68" y="154"/>
                </a:cubicBezTo>
                <a:cubicBezTo>
                  <a:pt x="68" y="156"/>
                  <a:pt x="66" y="158"/>
                  <a:pt x="67" y="158"/>
                </a:cubicBezTo>
                <a:cubicBezTo>
                  <a:pt x="65" y="155"/>
                  <a:pt x="65" y="155"/>
                  <a:pt x="65" y="155"/>
                </a:cubicBezTo>
                <a:cubicBezTo>
                  <a:pt x="65" y="159"/>
                  <a:pt x="60" y="156"/>
                  <a:pt x="61" y="160"/>
                </a:cubicBezTo>
                <a:cubicBezTo>
                  <a:pt x="64" y="162"/>
                  <a:pt x="64" y="162"/>
                  <a:pt x="64" y="162"/>
                </a:cubicBezTo>
                <a:cubicBezTo>
                  <a:pt x="63" y="162"/>
                  <a:pt x="62" y="163"/>
                  <a:pt x="61" y="162"/>
                </a:cubicBezTo>
                <a:cubicBezTo>
                  <a:pt x="63" y="163"/>
                  <a:pt x="63" y="165"/>
                  <a:pt x="63" y="166"/>
                </a:cubicBezTo>
                <a:cubicBezTo>
                  <a:pt x="62" y="167"/>
                  <a:pt x="62" y="167"/>
                  <a:pt x="62" y="167"/>
                </a:cubicBezTo>
                <a:cubicBezTo>
                  <a:pt x="63" y="169"/>
                  <a:pt x="66" y="171"/>
                  <a:pt x="63" y="173"/>
                </a:cubicBezTo>
                <a:cubicBezTo>
                  <a:pt x="67" y="171"/>
                  <a:pt x="63" y="171"/>
                  <a:pt x="65" y="168"/>
                </a:cubicBezTo>
                <a:cubicBezTo>
                  <a:pt x="67" y="166"/>
                  <a:pt x="67" y="171"/>
                  <a:pt x="68" y="172"/>
                </a:cubicBezTo>
                <a:cubicBezTo>
                  <a:pt x="64" y="171"/>
                  <a:pt x="67" y="176"/>
                  <a:pt x="67" y="179"/>
                </a:cubicBezTo>
                <a:cubicBezTo>
                  <a:pt x="66" y="180"/>
                  <a:pt x="65" y="181"/>
                  <a:pt x="64" y="182"/>
                </a:cubicBezTo>
                <a:cubicBezTo>
                  <a:pt x="67" y="183"/>
                  <a:pt x="67" y="183"/>
                  <a:pt x="67" y="183"/>
                </a:cubicBezTo>
                <a:cubicBezTo>
                  <a:pt x="62" y="184"/>
                  <a:pt x="68" y="188"/>
                  <a:pt x="66" y="190"/>
                </a:cubicBezTo>
                <a:cubicBezTo>
                  <a:pt x="65" y="189"/>
                  <a:pt x="63" y="189"/>
                  <a:pt x="62" y="191"/>
                </a:cubicBezTo>
                <a:cubicBezTo>
                  <a:pt x="66" y="188"/>
                  <a:pt x="67" y="195"/>
                  <a:pt x="69" y="194"/>
                </a:cubicBezTo>
                <a:cubicBezTo>
                  <a:pt x="68" y="199"/>
                  <a:pt x="64" y="193"/>
                  <a:pt x="62" y="194"/>
                </a:cubicBezTo>
                <a:cubicBezTo>
                  <a:pt x="65" y="197"/>
                  <a:pt x="60" y="199"/>
                  <a:pt x="63" y="201"/>
                </a:cubicBezTo>
                <a:cubicBezTo>
                  <a:pt x="65" y="198"/>
                  <a:pt x="66" y="202"/>
                  <a:pt x="67" y="202"/>
                </a:cubicBezTo>
                <a:cubicBezTo>
                  <a:pt x="67" y="206"/>
                  <a:pt x="66" y="202"/>
                  <a:pt x="64" y="204"/>
                </a:cubicBezTo>
                <a:cubicBezTo>
                  <a:pt x="65" y="206"/>
                  <a:pt x="68" y="209"/>
                  <a:pt x="69" y="206"/>
                </a:cubicBezTo>
                <a:cubicBezTo>
                  <a:pt x="68" y="208"/>
                  <a:pt x="71" y="211"/>
                  <a:pt x="69" y="214"/>
                </a:cubicBezTo>
                <a:cubicBezTo>
                  <a:pt x="67" y="215"/>
                  <a:pt x="68" y="209"/>
                  <a:pt x="66" y="210"/>
                </a:cubicBezTo>
                <a:cubicBezTo>
                  <a:pt x="66" y="216"/>
                  <a:pt x="72" y="213"/>
                  <a:pt x="73" y="219"/>
                </a:cubicBezTo>
                <a:cubicBezTo>
                  <a:pt x="74" y="217"/>
                  <a:pt x="78" y="219"/>
                  <a:pt x="79" y="221"/>
                </a:cubicBezTo>
                <a:cubicBezTo>
                  <a:pt x="78" y="228"/>
                  <a:pt x="78" y="219"/>
                  <a:pt x="75" y="221"/>
                </a:cubicBezTo>
                <a:cubicBezTo>
                  <a:pt x="75" y="223"/>
                  <a:pt x="75" y="223"/>
                  <a:pt x="75" y="223"/>
                </a:cubicBezTo>
                <a:cubicBezTo>
                  <a:pt x="71" y="227"/>
                  <a:pt x="69" y="216"/>
                  <a:pt x="66" y="219"/>
                </a:cubicBezTo>
                <a:cubicBezTo>
                  <a:pt x="67" y="222"/>
                  <a:pt x="67" y="222"/>
                  <a:pt x="67" y="222"/>
                </a:cubicBezTo>
                <a:cubicBezTo>
                  <a:pt x="66" y="221"/>
                  <a:pt x="64" y="220"/>
                  <a:pt x="63" y="222"/>
                </a:cubicBezTo>
                <a:cubicBezTo>
                  <a:pt x="65" y="222"/>
                  <a:pt x="63" y="228"/>
                  <a:pt x="64" y="228"/>
                </a:cubicBezTo>
                <a:cubicBezTo>
                  <a:pt x="66" y="229"/>
                  <a:pt x="63" y="226"/>
                  <a:pt x="65" y="226"/>
                </a:cubicBezTo>
                <a:cubicBezTo>
                  <a:pt x="66" y="229"/>
                  <a:pt x="69" y="231"/>
                  <a:pt x="68" y="235"/>
                </a:cubicBezTo>
                <a:cubicBezTo>
                  <a:pt x="66" y="232"/>
                  <a:pt x="65" y="236"/>
                  <a:pt x="63" y="235"/>
                </a:cubicBezTo>
                <a:cubicBezTo>
                  <a:pt x="62" y="237"/>
                  <a:pt x="66" y="235"/>
                  <a:pt x="65" y="238"/>
                </a:cubicBezTo>
                <a:cubicBezTo>
                  <a:pt x="63" y="238"/>
                  <a:pt x="63" y="238"/>
                  <a:pt x="63" y="238"/>
                </a:cubicBezTo>
                <a:cubicBezTo>
                  <a:pt x="63" y="249"/>
                  <a:pt x="63" y="263"/>
                  <a:pt x="68" y="273"/>
                </a:cubicBezTo>
                <a:cubicBezTo>
                  <a:pt x="66" y="274"/>
                  <a:pt x="65" y="278"/>
                  <a:pt x="64" y="284"/>
                </a:cubicBezTo>
                <a:cubicBezTo>
                  <a:pt x="65" y="281"/>
                  <a:pt x="66" y="283"/>
                  <a:pt x="66" y="285"/>
                </a:cubicBezTo>
                <a:cubicBezTo>
                  <a:pt x="64" y="287"/>
                  <a:pt x="64" y="287"/>
                  <a:pt x="64" y="287"/>
                </a:cubicBezTo>
                <a:cubicBezTo>
                  <a:pt x="62" y="291"/>
                  <a:pt x="65" y="295"/>
                  <a:pt x="66" y="298"/>
                </a:cubicBezTo>
                <a:cubicBezTo>
                  <a:pt x="65" y="299"/>
                  <a:pt x="65" y="299"/>
                  <a:pt x="64" y="299"/>
                </a:cubicBezTo>
                <a:cubicBezTo>
                  <a:pt x="62" y="302"/>
                  <a:pt x="65" y="302"/>
                  <a:pt x="66" y="303"/>
                </a:cubicBezTo>
                <a:cubicBezTo>
                  <a:pt x="64" y="305"/>
                  <a:pt x="64" y="305"/>
                  <a:pt x="64" y="305"/>
                </a:cubicBezTo>
                <a:cubicBezTo>
                  <a:pt x="66" y="305"/>
                  <a:pt x="66" y="305"/>
                  <a:pt x="66" y="305"/>
                </a:cubicBezTo>
                <a:cubicBezTo>
                  <a:pt x="67" y="308"/>
                  <a:pt x="67" y="312"/>
                  <a:pt x="64" y="312"/>
                </a:cubicBezTo>
                <a:cubicBezTo>
                  <a:pt x="64" y="313"/>
                  <a:pt x="65" y="314"/>
                  <a:pt x="66" y="313"/>
                </a:cubicBezTo>
                <a:cubicBezTo>
                  <a:pt x="64" y="315"/>
                  <a:pt x="64" y="323"/>
                  <a:pt x="65" y="329"/>
                </a:cubicBezTo>
                <a:cubicBezTo>
                  <a:pt x="66" y="326"/>
                  <a:pt x="67" y="326"/>
                  <a:pt x="68" y="326"/>
                </a:cubicBezTo>
                <a:cubicBezTo>
                  <a:pt x="72" y="327"/>
                  <a:pt x="68" y="327"/>
                  <a:pt x="70" y="329"/>
                </a:cubicBezTo>
                <a:cubicBezTo>
                  <a:pt x="69" y="329"/>
                  <a:pt x="67" y="332"/>
                  <a:pt x="66" y="329"/>
                </a:cubicBezTo>
                <a:cubicBezTo>
                  <a:pt x="62" y="336"/>
                  <a:pt x="66" y="346"/>
                  <a:pt x="65" y="355"/>
                </a:cubicBezTo>
                <a:cubicBezTo>
                  <a:pt x="66" y="357"/>
                  <a:pt x="66" y="356"/>
                  <a:pt x="67" y="357"/>
                </a:cubicBezTo>
                <a:cubicBezTo>
                  <a:pt x="64" y="363"/>
                  <a:pt x="68" y="369"/>
                  <a:pt x="67" y="376"/>
                </a:cubicBezTo>
                <a:cubicBezTo>
                  <a:pt x="68" y="374"/>
                  <a:pt x="72" y="376"/>
                  <a:pt x="72" y="379"/>
                </a:cubicBezTo>
                <a:cubicBezTo>
                  <a:pt x="75" y="383"/>
                  <a:pt x="69" y="381"/>
                  <a:pt x="67" y="384"/>
                </a:cubicBezTo>
                <a:cubicBezTo>
                  <a:pt x="69" y="386"/>
                  <a:pt x="69" y="389"/>
                  <a:pt x="69" y="390"/>
                </a:cubicBezTo>
                <a:cubicBezTo>
                  <a:pt x="69" y="390"/>
                  <a:pt x="69" y="390"/>
                  <a:pt x="69" y="390"/>
                </a:cubicBezTo>
                <a:cubicBezTo>
                  <a:pt x="70" y="392"/>
                  <a:pt x="71" y="395"/>
                  <a:pt x="70" y="398"/>
                </a:cubicBezTo>
                <a:cubicBezTo>
                  <a:pt x="70" y="397"/>
                  <a:pt x="70" y="397"/>
                  <a:pt x="70" y="397"/>
                </a:cubicBezTo>
                <a:cubicBezTo>
                  <a:pt x="70" y="399"/>
                  <a:pt x="69" y="402"/>
                  <a:pt x="69" y="404"/>
                </a:cubicBezTo>
                <a:cubicBezTo>
                  <a:pt x="72" y="404"/>
                  <a:pt x="71" y="410"/>
                  <a:pt x="73" y="411"/>
                </a:cubicBezTo>
                <a:cubicBezTo>
                  <a:pt x="73" y="411"/>
                  <a:pt x="73" y="411"/>
                  <a:pt x="72" y="411"/>
                </a:cubicBezTo>
                <a:cubicBezTo>
                  <a:pt x="75" y="411"/>
                  <a:pt x="75" y="411"/>
                  <a:pt x="75" y="411"/>
                </a:cubicBezTo>
                <a:cubicBezTo>
                  <a:pt x="74" y="415"/>
                  <a:pt x="74" y="415"/>
                  <a:pt x="74" y="415"/>
                </a:cubicBezTo>
                <a:cubicBezTo>
                  <a:pt x="73" y="415"/>
                  <a:pt x="72" y="415"/>
                  <a:pt x="71" y="413"/>
                </a:cubicBezTo>
                <a:cubicBezTo>
                  <a:pt x="70" y="418"/>
                  <a:pt x="73" y="415"/>
                  <a:pt x="75" y="417"/>
                </a:cubicBezTo>
                <a:cubicBezTo>
                  <a:pt x="77" y="420"/>
                  <a:pt x="75" y="420"/>
                  <a:pt x="74" y="421"/>
                </a:cubicBezTo>
                <a:cubicBezTo>
                  <a:pt x="73" y="420"/>
                  <a:pt x="74" y="419"/>
                  <a:pt x="74" y="418"/>
                </a:cubicBezTo>
                <a:cubicBezTo>
                  <a:pt x="72" y="417"/>
                  <a:pt x="74" y="420"/>
                  <a:pt x="72" y="421"/>
                </a:cubicBezTo>
                <a:cubicBezTo>
                  <a:pt x="72" y="421"/>
                  <a:pt x="75" y="421"/>
                  <a:pt x="75" y="424"/>
                </a:cubicBezTo>
                <a:cubicBezTo>
                  <a:pt x="75" y="426"/>
                  <a:pt x="77" y="430"/>
                  <a:pt x="75" y="430"/>
                </a:cubicBezTo>
                <a:cubicBezTo>
                  <a:pt x="76" y="431"/>
                  <a:pt x="76" y="433"/>
                  <a:pt x="78" y="434"/>
                </a:cubicBezTo>
                <a:cubicBezTo>
                  <a:pt x="78" y="433"/>
                  <a:pt x="78" y="430"/>
                  <a:pt x="79" y="429"/>
                </a:cubicBezTo>
                <a:cubicBezTo>
                  <a:pt x="80" y="430"/>
                  <a:pt x="81" y="433"/>
                  <a:pt x="80" y="434"/>
                </a:cubicBezTo>
                <a:cubicBezTo>
                  <a:pt x="79" y="433"/>
                  <a:pt x="79" y="433"/>
                  <a:pt x="79" y="433"/>
                </a:cubicBezTo>
                <a:cubicBezTo>
                  <a:pt x="80" y="434"/>
                  <a:pt x="81" y="438"/>
                  <a:pt x="82" y="435"/>
                </a:cubicBezTo>
                <a:cubicBezTo>
                  <a:pt x="80" y="439"/>
                  <a:pt x="80" y="439"/>
                  <a:pt x="80" y="439"/>
                </a:cubicBezTo>
                <a:cubicBezTo>
                  <a:pt x="82" y="440"/>
                  <a:pt x="83" y="443"/>
                  <a:pt x="85" y="445"/>
                </a:cubicBezTo>
                <a:cubicBezTo>
                  <a:pt x="83" y="446"/>
                  <a:pt x="79" y="445"/>
                  <a:pt x="81" y="450"/>
                </a:cubicBezTo>
                <a:cubicBezTo>
                  <a:pt x="83" y="451"/>
                  <a:pt x="84" y="452"/>
                  <a:pt x="85" y="453"/>
                </a:cubicBezTo>
                <a:cubicBezTo>
                  <a:pt x="87" y="455"/>
                  <a:pt x="87" y="456"/>
                  <a:pt x="86" y="457"/>
                </a:cubicBezTo>
                <a:cubicBezTo>
                  <a:pt x="90" y="465"/>
                  <a:pt x="96" y="458"/>
                  <a:pt x="99" y="464"/>
                </a:cubicBezTo>
                <a:cubicBezTo>
                  <a:pt x="95" y="465"/>
                  <a:pt x="96" y="466"/>
                  <a:pt x="97" y="469"/>
                </a:cubicBezTo>
                <a:cubicBezTo>
                  <a:pt x="98" y="468"/>
                  <a:pt x="99" y="468"/>
                  <a:pt x="100" y="469"/>
                </a:cubicBezTo>
                <a:cubicBezTo>
                  <a:pt x="100" y="467"/>
                  <a:pt x="97" y="469"/>
                  <a:pt x="97" y="466"/>
                </a:cubicBezTo>
                <a:cubicBezTo>
                  <a:pt x="98" y="464"/>
                  <a:pt x="99" y="467"/>
                  <a:pt x="101" y="467"/>
                </a:cubicBezTo>
                <a:cubicBezTo>
                  <a:pt x="100" y="476"/>
                  <a:pt x="113" y="480"/>
                  <a:pt x="118" y="487"/>
                </a:cubicBezTo>
                <a:cubicBezTo>
                  <a:pt x="120" y="483"/>
                  <a:pt x="122" y="488"/>
                  <a:pt x="124" y="488"/>
                </a:cubicBezTo>
                <a:cubicBezTo>
                  <a:pt x="123" y="490"/>
                  <a:pt x="125" y="490"/>
                  <a:pt x="127" y="491"/>
                </a:cubicBezTo>
                <a:cubicBezTo>
                  <a:pt x="127" y="492"/>
                  <a:pt x="126" y="494"/>
                  <a:pt x="125" y="495"/>
                </a:cubicBezTo>
                <a:cubicBezTo>
                  <a:pt x="124" y="492"/>
                  <a:pt x="124" y="492"/>
                  <a:pt x="124" y="492"/>
                </a:cubicBezTo>
                <a:cubicBezTo>
                  <a:pt x="123" y="488"/>
                  <a:pt x="118" y="494"/>
                  <a:pt x="117" y="492"/>
                </a:cubicBezTo>
                <a:cubicBezTo>
                  <a:pt x="120" y="494"/>
                  <a:pt x="114" y="493"/>
                  <a:pt x="115" y="496"/>
                </a:cubicBezTo>
                <a:cubicBezTo>
                  <a:pt x="113" y="498"/>
                  <a:pt x="113" y="498"/>
                  <a:pt x="113" y="498"/>
                </a:cubicBezTo>
                <a:cubicBezTo>
                  <a:pt x="110" y="500"/>
                  <a:pt x="113" y="499"/>
                  <a:pt x="109" y="502"/>
                </a:cubicBezTo>
                <a:cubicBezTo>
                  <a:pt x="107" y="504"/>
                  <a:pt x="107" y="500"/>
                  <a:pt x="108" y="500"/>
                </a:cubicBezTo>
                <a:cubicBezTo>
                  <a:pt x="105" y="500"/>
                  <a:pt x="103" y="502"/>
                  <a:pt x="102" y="504"/>
                </a:cubicBezTo>
                <a:cubicBezTo>
                  <a:pt x="102" y="504"/>
                  <a:pt x="102" y="504"/>
                  <a:pt x="102" y="505"/>
                </a:cubicBezTo>
                <a:cubicBezTo>
                  <a:pt x="102" y="505"/>
                  <a:pt x="102" y="505"/>
                  <a:pt x="101" y="505"/>
                </a:cubicBezTo>
                <a:cubicBezTo>
                  <a:pt x="101" y="506"/>
                  <a:pt x="100" y="507"/>
                  <a:pt x="99" y="507"/>
                </a:cubicBezTo>
                <a:cubicBezTo>
                  <a:pt x="99" y="507"/>
                  <a:pt x="99" y="507"/>
                  <a:pt x="99" y="507"/>
                </a:cubicBezTo>
                <a:cubicBezTo>
                  <a:pt x="100" y="506"/>
                  <a:pt x="100" y="505"/>
                  <a:pt x="101" y="505"/>
                </a:cubicBezTo>
                <a:cubicBezTo>
                  <a:pt x="100" y="505"/>
                  <a:pt x="99" y="506"/>
                  <a:pt x="99" y="507"/>
                </a:cubicBezTo>
                <a:cubicBezTo>
                  <a:pt x="98" y="506"/>
                  <a:pt x="98" y="507"/>
                  <a:pt x="98" y="507"/>
                </a:cubicBezTo>
                <a:cubicBezTo>
                  <a:pt x="97" y="508"/>
                  <a:pt x="97" y="508"/>
                  <a:pt x="96" y="509"/>
                </a:cubicBezTo>
                <a:cubicBezTo>
                  <a:pt x="95" y="506"/>
                  <a:pt x="95" y="506"/>
                  <a:pt x="95" y="506"/>
                </a:cubicBezTo>
                <a:cubicBezTo>
                  <a:pt x="93" y="508"/>
                  <a:pt x="92" y="514"/>
                  <a:pt x="93" y="514"/>
                </a:cubicBezTo>
                <a:cubicBezTo>
                  <a:pt x="86" y="520"/>
                  <a:pt x="83" y="531"/>
                  <a:pt x="82" y="535"/>
                </a:cubicBezTo>
                <a:cubicBezTo>
                  <a:pt x="83" y="534"/>
                  <a:pt x="82" y="534"/>
                  <a:pt x="82" y="535"/>
                </a:cubicBezTo>
                <a:cubicBezTo>
                  <a:pt x="81" y="537"/>
                  <a:pt x="82" y="540"/>
                  <a:pt x="81" y="540"/>
                </a:cubicBezTo>
                <a:cubicBezTo>
                  <a:pt x="81" y="542"/>
                  <a:pt x="79" y="541"/>
                  <a:pt x="77" y="544"/>
                </a:cubicBezTo>
                <a:cubicBezTo>
                  <a:pt x="77" y="544"/>
                  <a:pt x="78" y="545"/>
                  <a:pt x="79" y="545"/>
                </a:cubicBezTo>
                <a:cubicBezTo>
                  <a:pt x="74" y="549"/>
                  <a:pt x="76" y="558"/>
                  <a:pt x="72" y="564"/>
                </a:cubicBezTo>
                <a:cubicBezTo>
                  <a:pt x="72" y="563"/>
                  <a:pt x="71" y="562"/>
                  <a:pt x="71" y="561"/>
                </a:cubicBezTo>
                <a:cubicBezTo>
                  <a:pt x="70" y="567"/>
                  <a:pt x="70" y="572"/>
                  <a:pt x="71" y="577"/>
                </a:cubicBezTo>
                <a:cubicBezTo>
                  <a:pt x="70" y="576"/>
                  <a:pt x="69" y="576"/>
                  <a:pt x="69" y="575"/>
                </a:cubicBezTo>
                <a:cubicBezTo>
                  <a:pt x="68" y="579"/>
                  <a:pt x="68" y="583"/>
                  <a:pt x="70" y="585"/>
                </a:cubicBezTo>
                <a:cubicBezTo>
                  <a:pt x="71" y="583"/>
                  <a:pt x="69" y="585"/>
                  <a:pt x="69" y="583"/>
                </a:cubicBezTo>
                <a:cubicBezTo>
                  <a:pt x="71" y="581"/>
                  <a:pt x="72" y="586"/>
                  <a:pt x="71" y="588"/>
                </a:cubicBezTo>
                <a:cubicBezTo>
                  <a:pt x="71" y="588"/>
                  <a:pt x="71" y="588"/>
                  <a:pt x="71" y="588"/>
                </a:cubicBezTo>
                <a:cubicBezTo>
                  <a:pt x="70" y="592"/>
                  <a:pt x="71" y="592"/>
                  <a:pt x="71" y="595"/>
                </a:cubicBezTo>
                <a:cubicBezTo>
                  <a:pt x="69" y="597"/>
                  <a:pt x="70" y="593"/>
                  <a:pt x="69" y="594"/>
                </a:cubicBezTo>
                <a:cubicBezTo>
                  <a:pt x="65" y="594"/>
                  <a:pt x="66" y="602"/>
                  <a:pt x="65" y="603"/>
                </a:cubicBezTo>
                <a:cubicBezTo>
                  <a:pt x="66" y="604"/>
                  <a:pt x="66" y="605"/>
                  <a:pt x="67" y="605"/>
                </a:cubicBezTo>
                <a:cubicBezTo>
                  <a:pt x="68" y="608"/>
                  <a:pt x="65" y="606"/>
                  <a:pt x="65" y="608"/>
                </a:cubicBezTo>
                <a:cubicBezTo>
                  <a:pt x="70" y="616"/>
                  <a:pt x="70" y="616"/>
                  <a:pt x="70" y="616"/>
                </a:cubicBezTo>
                <a:cubicBezTo>
                  <a:pt x="69" y="616"/>
                  <a:pt x="67" y="618"/>
                  <a:pt x="66" y="616"/>
                </a:cubicBezTo>
                <a:cubicBezTo>
                  <a:pt x="66" y="622"/>
                  <a:pt x="70" y="626"/>
                  <a:pt x="71" y="629"/>
                </a:cubicBezTo>
                <a:cubicBezTo>
                  <a:pt x="71" y="631"/>
                  <a:pt x="72" y="637"/>
                  <a:pt x="72" y="639"/>
                </a:cubicBezTo>
                <a:cubicBezTo>
                  <a:pt x="70" y="639"/>
                  <a:pt x="72" y="637"/>
                  <a:pt x="71" y="636"/>
                </a:cubicBezTo>
                <a:cubicBezTo>
                  <a:pt x="68" y="639"/>
                  <a:pt x="68" y="639"/>
                  <a:pt x="68" y="639"/>
                </a:cubicBezTo>
                <a:cubicBezTo>
                  <a:pt x="68" y="635"/>
                  <a:pt x="65" y="640"/>
                  <a:pt x="64" y="637"/>
                </a:cubicBezTo>
                <a:cubicBezTo>
                  <a:pt x="65" y="641"/>
                  <a:pt x="63" y="648"/>
                  <a:pt x="62" y="653"/>
                </a:cubicBezTo>
                <a:cubicBezTo>
                  <a:pt x="66" y="650"/>
                  <a:pt x="64" y="659"/>
                  <a:pt x="68" y="659"/>
                </a:cubicBezTo>
                <a:cubicBezTo>
                  <a:pt x="68" y="664"/>
                  <a:pt x="65" y="661"/>
                  <a:pt x="64" y="664"/>
                </a:cubicBezTo>
                <a:cubicBezTo>
                  <a:pt x="65" y="669"/>
                  <a:pt x="64" y="675"/>
                  <a:pt x="64" y="680"/>
                </a:cubicBezTo>
                <a:cubicBezTo>
                  <a:pt x="64" y="680"/>
                  <a:pt x="64" y="680"/>
                  <a:pt x="64" y="680"/>
                </a:cubicBezTo>
                <a:cubicBezTo>
                  <a:pt x="65" y="684"/>
                  <a:pt x="64" y="692"/>
                  <a:pt x="67" y="697"/>
                </a:cubicBezTo>
                <a:cubicBezTo>
                  <a:pt x="66" y="697"/>
                  <a:pt x="66" y="697"/>
                  <a:pt x="65" y="696"/>
                </a:cubicBezTo>
                <a:cubicBezTo>
                  <a:pt x="64" y="701"/>
                  <a:pt x="70" y="697"/>
                  <a:pt x="68" y="703"/>
                </a:cubicBezTo>
                <a:cubicBezTo>
                  <a:pt x="66" y="701"/>
                  <a:pt x="66" y="701"/>
                  <a:pt x="66" y="701"/>
                </a:cubicBezTo>
                <a:cubicBezTo>
                  <a:pt x="68" y="705"/>
                  <a:pt x="64" y="708"/>
                  <a:pt x="67" y="712"/>
                </a:cubicBezTo>
                <a:cubicBezTo>
                  <a:pt x="66" y="713"/>
                  <a:pt x="66" y="712"/>
                  <a:pt x="65" y="711"/>
                </a:cubicBezTo>
                <a:cubicBezTo>
                  <a:pt x="66" y="715"/>
                  <a:pt x="66" y="719"/>
                  <a:pt x="69" y="722"/>
                </a:cubicBezTo>
                <a:cubicBezTo>
                  <a:pt x="67" y="723"/>
                  <a:pt x="66" y="722"/>
                  <a:pt x="66" y="721"/>
                </a:cubicBezTo>
                <a:cubicBezTo>
                  <a:pt x="64" y="725"/>
                  <a:pt x="69" y="725"/>
                  <a:pt x="68" y="728"/>
                </a:cubicBezTo>
                <a:cubicBezTo>
                  <a:pt x="68" y="729"/>
                  <a:pt x="66" y="731"/>
                  <a:pt x="66" y="731"/>
                </a:cubicBezTo>
                <a:cubicBezTo>
                  <a:pt x="68" y="732"/>
                  <a:pt x="68" y="738"/>
                  <a:pt x="69" y="739"/>
                </a:cubicBezTo>
                <a:cubicBezTo>
                  <a:pt x="67" y="740"/>
                  <a:pt x="67" y="741"/>
                  <a:pt x="66" y="744"/>
                </a:cubicBezTo>
                <a:cubicBezTo>
                  <a:pt x="67" y="763"/>
                  <a:pt x="67" y="782"/>
                  <a:pt x="71" y="801"/>
                </a:cubicBezTo>
                <a:cubicBezTo>
                  <a:pt x="67" y="804"/>
                  <a:pt x="68" y="796"/>
                  <a:pt x="66" y="798"/>
                </a:cubicBezTo>
                <a:cubicBezTo>
                  <a:pt x="69" y="798"/>
                  <a:pt x="67" y="802"/>
                  <a:pt x="68" y="807"/>
                </a:cubicBezTo>
                <a:cubicBezTo>
                  <a:pt x="68" y="807"/>
                  <a:pt x="68" y="807"/>
                  <a:pt x="68" y="807"/>
                </a:cubicBezTo>
                <a:cubicBezTo>
                  <a:pt x="69" y="810"/>
                  <a:pt x="67" y="811"/>
                  <a:pt x="68" y="814"/>
                </a:cubicBezTo>
                <a:cubicBezTo>
                  <a:pt x="69" y="814"/>
                  <a:pt x="69" y="814"/>
                  <a:pt x="69" y="814"/>
                </a:cubicBezTo>
                <a:cubicBezTo>
                  <a:pt x="71" y="816"/>
                  <a:pt x="65" y="820"/>
                  <a:pt x="69" y="821"/>
                </a:cubicBezTo>
                <a:cubicBezTo>
                  <a:pt x="67" y="824"/>
                  <a:pt x="67" y="824"/>
                  <a:pt x="67" y="824"/>
                </a:cubicBezTo>
                <a:cubicBezTo>
                  <a:pt x="70" y="826"/>
                  <a:pt x="66" y="828"/>
                  <a:pt x="69" y="831"/>
                </a:cubicBezTo>
                <a:cubicBezTo>
                  <a:pt x="68" y="831"/>
                  <a:pt x="68" y="831"/>
                  <a:pt x="68" y="831"/>
                </a:cubicBezTo>
                <a:cubicBezTo>
                  <a:pt x="67" y="836"/>
                  <a:pt x="72" y="840"/>
                  <a:pt x="70" y="842"/>
                </a:cubicBezTo>
                <a:cubicBezTo>
                  <a:pt x="70" y="846"/>
                  <a:pt x="71" y="850"/>
                  <a:pt x="74" y="851"/>
                </a:cubicBezTo>
                <a:cubicBezTo>
                  <a:pt x="73" y="852"/>
                  <a:pt x="71" y="852"/>
                  <a:pt x="70" y="851"/>
                </a:cubicBezTo>
                <a:cubicBezTo>
                  <a:pt x="72" y="865"/>
                  <a:pt x="72" y="882"/>
                  <a:pt x="76" y="895"/>
                </a:cubicBezTo>
                <a:cubicBezTo>
                  <a:pt x="76" y="895"/>
                  <a:pt x="75" y="894"/>
                  <a:pt x="75" y="894"/>
                </a:cubicBezTo>
                <a:cubicBezTo>
                  <a:pt x="78" y="902"/>
                  <a:pt x="72" y="911"/>
                  <a:pt x="78" y="917"/>
                </a:cubicBezTo>
                <a:cubicBezTo>
                  <a:pt x="80" y="919"/>
                  <a:pt x="80" y="919"/>
                  <a:pt x="80" y="919"/>
                </a:cubicBezTo>
                <a:cubicBezTo>
                  <a:pt x="80" y="921"/>
                  <a:pt x="78" y="920"/>
                  <a:pt x="77" y="922"/>
                </a:cubicBezTo>
                <a:cubicBezTo>
                  <a:pt x="79" y="923"/>
                  <a:pt x="78" y="929"/>
                  <a:pt x="80" y="930"/>
                </a:cubicBezTo>
                <a:cubicBezTo>
                  <a:pt x="79" y="931"/>
                  <a:pt x="78" y="930"/>
                  <a:pt x="78" y="930"/>
                </a:cubicBezTo>
                <a:cubicBezTo>
                  <a:pt x="77" y="934"/>
                  <a:pt x="81" y="938"/>
                  <a:pt x="80" y="941"/>
                </a:cubicBezTo>
                <a:cubicBezTo>
                  <a:pt x="79" y="940"/>
                  <a:pt x="79" y="940"/>
                  <a:pt x="79" y="940"/>
                </a:cubicBezTo>
                <a:cubicBezTo>
                  <a:pt x="76" y="960"/>
                  <a:pt x="70" y="982"/>
                  <a:pt x="66" y="997"/>
                </a:cubicBezTo>
                <a:cubicBezTo>
                  <a:pt x="65" y="1001"/>
                  <a:pt x="62" y="997"/>
                  <a:pt x="62" y="999"/>
                </a:cubicBezTo>
                <a:cubicBezTo>
                  <a:pt x="57" y="1015"/>
                  <a:pt x="37" y="1021"/>
                  <a:pt x="27" y="1033"/>
                </a:cubicBezTo>
                <a:cubicBezTo>
                  <a:pt x="17" y="1039"/>
                  <a:pt x="14" y="1047"/>
                  <a:pt x="14" y="1048"/>
                </a:cubicBezTo>
                <a:cubicBezTo>
                  <a:pt x="44" y="1037"/>
                  <a:pt x="69" y="1023"/>
                  <a:pt x="86" y="993"/>
                </a:cubicBezTo>
                <a:cubicBezTo>
                  <a:pt x="89" y="983"/>
                  <a:pt x="91" y="969"/>
                  <a:pt x="93" y="959"/>
                </a:cubicBezTo>
                <a:cubicBezTo>
                  <a:pt x="92" y="922"/>
                  <a:pt x="97" y="888"/>
                  <a:pt x="93" y="852"/>
                </a:cubicBezTo>
                <a:cubicBezTo>
                  <a:pt x="92" y="854"/>
                  <a:pt x="91" y="852"/>
                  <a:pt x="90" y="850"/>
                </a:cubicBezTo>
                <a:cubicBezTo>
                  <a:pt x="91" y="849"/>
                  <a:pt x="91" y="849"/>
                  <a:pt x="91" y="849"/>
                </a:cubicBezTo>
                <a:cubicBezTo>
                  <a:pt x="89" y="847"/>
                  <a:pt x="89" y="847"/>
                  <a:pt x="89" y="847"/>
                </a:cubicBezTo>
                <a:cubicBezTo>
                  <a:pt x="88" y="844"/>
                  <a:pt x="91" y="845"/>
                  <a:pt x="91" y="847"/>
                </a:cubicBezTo>
                <a:cubicBezTo>
                  <a:pt x="91" y="833"/>
                  <a:pt x="90" y="820"/>
                  <a:pt x="90" y="807"/>
                </a:cubicBezTo>
                <a:cubicBezTo>
                  <a:pt x="87" y="806"/>
                  <a:pt x="89" y="799"/>
                  <a:pt x="86" y="799"/>
                </a:cubicBezTo>
                <a:cubicBezTo>
                  <a:pt x="87" y="798"/>
                  <a:pt x="87" y="799"/>
                  <a:pt x="87" y="799"/>
                </a:cubicBezTo>
                <a:cubicBezTo>
                  <a:pt x="85" y="790"/>
                  <a:pt x="85" y="789"/>
                  <a:pt x="89" y="780"/>
                </a:cubicBezTo>
                <a:cubicBezTo>
                  <a:pt x="90" y="743"/>
                  <a:pt x="86" y="707"/>
                  <a:pt x="87" y="671"/>
                </a:cubicBezTo>
                <a:cubicBezTo>
                  <a:pt x="87" y="635"/>
                  <a:pt x="87" y="600"/>
                  <a:pt x="97" y="566"/>
                </a:cubicBezTo>
                <a:cubicBezTo>
                  <a:pt x="94" y="559"/>
                  <a:pt x="99" y="553"/>
                  <a:pt x="97" y="545"/>
                </a:cubicBezTo>
                <a:cubicBezTo>
                  <a:pt x="99" y="546"/>
                  <a:pt x="99" y="546"/>
                  <a:pt x="99" y="546"/>
                </a:cubicBezTo>
                <a:cubicBezTo>
                  <a:pt x="99" y="540"/>
                  <a:pt x="102" y="540"/>
                  <a:pt x="107" y="535"/>
                </a:cubicBezTo>
                <a:cubicBezTo>
                  <a:pt x="105" y="534"/>
                  <a:pt x="108" y="532"/>
                  <a:pt x="105" y="532"/>
                </a:cubicBezTo>
                <a:cubicBezTo>
                  <a:pt x="104" y="528"/>
                  <a:pt x="110" y="530"/>
                  <a:pt x="110" y="527"/>
                </a:cubicBezTo>
                <a:cubicBezTo>
                  <a:pt x="111" y="528"/>
                  <a:pt x="109" y="526"/>
                  <a:pt x="110" y="526"/>
                </a:cubicBezTo>
                <a:cubicBezTo>
                  <a:pt x="112" y="519"/>
                  <a:pt x="110" y="528"/>
                  <a:pt x="118" y="524"/>
                </a:cubicBezTo>
                <a:cubicBezTo>
                  <a:pt x="126" y="515"/>
                  <a:pt x="141" y="507"/>
                  <a:pt x="156" y="507"/>
                </a:cubicBezTo>
                <a:cubicBezTo>
                  <a:pt x="155" y="508"/>
                  <a:pt x="155" y="505"/>
                  <a:pt x="156" y="505"/>
                </a:cubicBezTo>
                <a:cubicBezTo>
                  <a:pt x="158" y="509"/>
                  <a:pt x="161" y="503"/>
                  <a:pt x="164" y="505"/>
                </a:cubicBezTo>
                <a:cubicBezTo>
                  <a:pt x="164" y="506"/>
                  <a:pt x="162" y="506"/>
                  <a:pt x="162" y="507"/>
                </a:cubicBezTo>
                <a:cubicBezTo>
                  <a:pt x="164" y="507"/>
                  <a:pt x="164" y="507"/>
                  <a:pt x="164" y="507"/>
                </a:cubicBezTo>
                <a:cubicBezTo>
                  <a:pt x="164" y="507"/>
                  <a:pt x="164" y="507"/>
                  <a:pt x="164" y="507"/>
                </a:cubicBezTo>
                <a:cubicBezTo>
                  <a:pt x="164" y="507"/>
                  <a:pt x="164" y="507"/>
                  <a:pt x="164" y="507"/>
                </a:cubicBezTo>
                <a:cubicBezTo>
                  <a:pt x="164" y="507"/>
                  <a:pt x="164" y="507"/>
                  <a:pt x="164" y="507"/>
                </a:cubicBezTo>
                <a:cubicBezTo>
                  <a:pt x="164" y="507"/>
                  <a:pt x="164" y="507"/>
                  <a:pt x="164" y="507"/>
                </a:cubicBezTo>
                <a:cubicBezTo>
                  <a:pt x="165" y="494"/>
                  <a:pt x="163" y="536"/>
                  <a:pt x="166" y="478"/>
                </a:cubicBezTo>
                <a:close/>
                <a:moveTo>
                  <a:pt x="96" y="512"/>
                </a:moveTo>
                <a:cubicBezTo>
                  <a:pt x="96" y="512"/>
                  <a:pt x="96" y="511"/>
                  <a:pt x="97" y="511"/>
                </a:cubicBezTo>
                <a:cubicBezTo>
                  <a:pt x="96" y="511"/>
                  <a:pt x="96" y="512"/>
                  <a:pt x="96" y="512"/>
                </a:cubicBezTo>
                <a:close/>
              </a:path>
            </a:pathLst>
          </a:custGeom>
          <a:solidFill>
            <a:schemeClr val="accent3"/>
          </a:solidFill>
          <a:ln w="9525">
            <a:solidFill>
              <a:schemeClr val="accent3"/>
            </a:solidFill>
            <a:round/>
            <a:headEnd/>
            <a:tailEnd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18" name="Group 17"/>
          <p:cNvGrpSpPr/>
          <p:nvPr/>
        </p:nvGrpSpPr>
        <p:grpSpPr>
          <a:xfrm>
            <a:off x="2133600" y="3177073"/>
            <a:ext cx="4800600" cy="404327"/>
            <a:chOff x="76200" y="5638800"/>
            <a:chExt cx="4800600" cy="404327"/>
          </a:xfrm>
        </p:grpSpPr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76200" y="5657037"/>
              <a:ext cx="4800600" cy="386090"/>
            </a:xfrm>
            <a:custGeom>
              <a:avLst/>
              <a:gdLst/>
              <a:ahLst/>
              <a:cxnLst>
                <a:cxn ang="0">
                  <a:pos x="478" y="8"/>
                </a:cxn>
                <a:cxn ang="0">
                  <a:pos x="443" y="8"/>
                </a:cxn>
                <a:cxn ang="0">
                  <a:pos x="371" y="10"/>
                </a:cxn>
                <a:cxn ang="0">
                  <a:pos x="346" y="10"/>
                </a:cxn>
                <a:cxn ang="0">
                  <a:pos x="268" y="9"/>
                </a:cxn>
                <a:cxn ang="0">
                  <a:pos x="243" y="9"/>
                </a:cxn>
                <a:cxn ang="0">
                  <a:pos x="200" y="10"/>
                </a:cxn>
                <a:cxn ang="0">
                  <a:pos x="163" y="10"/>
                </a:cxn>
                <a:cxn ang="0">
                  <a:pos x="142" y="9"/>
                </a:cxn>
                <a:cxn ang="0">
                  <a:pos x="124" y="10"/>
                </a:cxn>
                <a:cxn ang="0">
                  <a:pos x="82" y="11"/>
                </a:cxn>
                <a:cxn ang="0">
                  <a:pos x="58" y="11"/>
                </a:cxn>
                <a:cxn ang="0">
                  <a:pos x="33" y="12"/>
                </a:cxn>
                <a:cxn ang="0">
                  <a:pos x="10" y="9"/>
                </a:cxn>
                <a:cxn ang="0">
                  <a:pos x="10" y="38"/>
                </a:cxn>
                <a:cxn ang="0">
                  <a:pos x="10" y="61"/>
                </a:cxn>
                <a:cxn ang="0">
                  <a:pos x="44" y="58"/>
                </a:cxn>
                <a:cxn ang="0">
                  <a:pos x="62" y="58"/>
                </a:cxn>
                <a:cxn ang="0">
                  <a:pos x="81" y="59"/>
                </a:cxn>
                <a:cxn ang="0">
                  <a:pos x="89" y="58"/>
                </a:cxn>
                <a:cxn ang="0">
                  <a:pos x="99" y="59"/>
                </a:cxn>
                <a:cxn ang="0">
                  <a:pos x="126" y="58"/>
                </a:cxn>
                <a:cxn ang="0">
                  <a:pos x="180" y="59"/>
                </a:cxn>
                <a:cxn ang="0">
                  <a:pos x="204" y="57"/>
                </a:cxn>
                <a:cxn ang="0">
                  <a:pos x="226" y="57"/>
                </a:cxn>
                <a:cxn ang="0">
                  <a:pos x="283" y="57"/>
                </a:cxn>
                <a:cxn ang="0">
                  <a:pos x="288" y="60"/>
                </a:cxn>
                <a:cxn ang="0">
                  <a:pos x="305" y="57"/>
                </a:cxn>
                <a:cxn ang="0">
                  <a:pos x="319" y="57"/>
                </a:cxn>
                <a:cxn ang="0">
                  <a:pos x="336" y="57"/>
                </a:cxn>
                <a:cxn ang="0">
                  <a:pos x="355" y="57"/>
                </a:cxn>
                <a:cxn ang="0">
                  <a:pos x="365" y="58"/>
                </a:cxn>
                <a:cxn ang="0">
                  <a:pos x="379" y="58"/>
                </a:cxn>
                <a:cxn ang="0">
                  <a:pos x="404" y="56"/>
                </a:cxn>
                <a:cxn ang="0">
                  <a:pos x="413" y="57"/>
                </a:cxn>
                <a:cxn ang="0">
                  <a:pos x="415" y="57"/>
                </a:cxn>
                <a:cxn ang="0">
                  <a:pos x="443" y="57"/>
                </a:cxn>
                <a:cxn ang="0">
                  <a:pos x="445" y="58"/>
                </a:cxn>
                <a:cxn ang="0">
                  <a:pos x="469" y="57"/>
                </a:cxn>
                <a:cxn ang="0">
                  <a:pos x="510" y="60"/>
                </a:cxn>
                <a:cxn ang="0">
                  <a:pos x="530" y="61"/>
                </a:cxn>
                <a:cxn ang="0">
                  <a:pos x="541" y="62"/>
                </a:cxn>
                <a:cxn ang="0">
                  <a:pos x="530" y="62"/>
                </a:cxn>
                <a:cxn ang="0">
                  <a:pos x="505" y="62"/>
                </a:cxn>
                <a:cxn ang="0">
                  <a:pos x="439" y="62"/>
                </a:cxn>
                <a:cxn ang="0">
                  <a:pos x="374" y="63"/>
                </a:cxn>
                <a:cxn ang="0">
                  <a:pos x="279" y="64"/>
                </a:cxn>
                <a:cxn ang="0">
                  <a:pos x="186" y="65"/>
                </a:cxn>
                <a:cxn ang="0">
                  <a:pos x="128" y="65"/>
                </a:cxn>
                <a:cxn ang="0">
                  <a:pos x="14" y="65"/>
                </a:cxn>
                <a:cxn ang="0">
                  <a:pos x="3" y="59"/>
                </a:cxn>
                <a:cxn ang="0">
                  <a:pos x="4" y="18"/>
                </a:cxn>
                <a:cxn ang="0">
                  <a:pos x="49" y="5"/>
                </a:cxn>
                <a:cxn ang="0">
                  <a:pos x="85" y="6"/>
                </a:cxn>
                <a:cxn ang="0">
                  <a:pos x="355" y="4"/>
                </a:cxn>
                <a:cxn ang="0">
                  <a:pos x="506" y="4"/>
                </a:cxn>
                <a:cxn ang="0">
                  <a:pos x="570" y="16"/>
                </a:cxn>
              </a:cxnLst>
              <a:rect l="0" t="0" r="r" b="b"/>
              <a:pathLst>
                <a:path w="574" h="69">
                  <a:moveTo>
                    <a:pt x="568" y="41"/>
                  </a:moveTo>
                  <a:cubicBezTo>
                    <a:pt x="565" y="28"/>
                    <a:pt x="574" y="0"/>
                    <a:pt x="550" y="9"/>
                  </a:cubicBezTo>
                  <a:cubicBezTo>
                    <a:pt x="548" y="9"/>
                    <a:pt x="551" y="8"/>
                    <a:pt x="546" y="8"/>
                  </a:cubicBezTo>
                  <a:cubicBezTo>
                    <a:pt x="531" y="10"/>
                    <a:pt x="507" y="9"/>
                    <a:pt x="489" y="8"/>
                  </a:cubicBezTo>
                  <a:cubicBezTo>
                    <a:pt x="490" y="8"/>
                    <a:pt x="490" y="8"/>
                    <a:pt x="490" y="8"/>
                  </a:cubicBezTo>
                  <a:cubicBezTo>
                    <a:pt x="486" y="7"/>
                    <a:pt x="482" y="8"/>
                    <a:pt x="478" y="8"/>
                  </a:cubicBezTo>
                  <a:cubicBezTo>
                    <a:pt x="478" y="8"/>
                    <a:pt x="479" y="8"/>
                    <a:pt x="479" y="8"/>
                  </a:cubicBezTo>
                  <a:cubicBezTo>
                    <a:pt x="478" y="8"/>
                    <a:pt x="472" y="8"/>
                    <a:pt x="470" y="8"/>
                  </a:cubicBezTo>
                  <a:cubicBezTo>
                    <a:pt x="469" y="8"/>
                    <a:pt x="469" y="8"/>
                    <a:pt x="467" y="7"/>
                  </a:cubicBezTo>
                  <a:cubicBezTo>
                    <a:pt x="465" y="8"/>
                    <a:pt x="465" y="8"/>
                    <a:pt x="465" y="8"/>
                  </a:cubicBezTo>
                  <a:cubicBezTo>
                    <a:pt x="459" y="10"/>
                    <a:pt x="450" y="8"/>
                    <a:pt x="442" y="9"/>
                  </a:cubicBezTo>
                  <a:cubicBezTo>
                    <a:pt x="443" y="9"/>
                    <a:pt x="443" y="8"/>
                    <a:pt x="443" y="8"/>
                  </a:cubicBezTo>
                  <a:cubicBezTo>
                    <a:pt x="430" y="9"/>
                    <a:pt x="413" y="9"/>
                    <a:pt x="399" y="9"/>
                  </a:cubicBezTo>
                  <a:cubicBezTo>
                    <a:pt x="399" y="9"/>
                    <a:pt x="400" y="9"/>
                    <a:pt x="399" y="9"/>
                  </a:cubicBezTo>
                  <a:cubicBezTo>
                    <a:pt x="398" y="9"/>
                    <a:pt x="394" y="9"/>
                    <a:pt x="390" y="10"/>
                  </a:cubicBezTo>
                  <a:cubicBezTo>
                    <a:pt x="388" y="9"/>
                    <a:pt x="383" y="10"/>
                    <a:pt x="379" y="10"/>
                  </a:cubicBezTo>
                  <a:cubicBezTo>
                    <a:pt x="379" y="10"/>
                    <a:pt x="379" y="10"/>
                    <a:pt x="379" y="10"/>
                  </a:cubicBezTo>
                  <a:cubicBezTo>
                    <a:pt x="376" y="10"/>
                    <a:pt x="374" y="9"/>
                    <a:pt x="371" y="10"/>
                  </a:cubicBezTo>
                  <a:cubicBezTo>
                    <a:pt x="369" y="10"/>
                    <a:pt x="369" y="10"/>
                    <a:pt x="369" y="10"/>
                  </a:cubicBezTo>
                  <a:cubicBezTo>
                    <a:pt x="368" y="11"/>
                    <a:pt x="364" y="9"/>
                    <a:pt x="361" y="10"/>
                  </a:cubicBezTo>
                  <a:cubicBezTo>
                    <a:pt x="361" y="10"/>
                    <a:pt x="361" y="10"/>
                    <a:pt x="361" y="10"/>
                  </a:cubicBezTo>
                  <a:cubicBezTo>
                    <a:pt x="359" y="10"/>
                    <a:pt x="357" y="9"/>
                    <a:pt x="355" y="10"/>
                  </a:cubicBezTo>
                  <a:cubicBezTo>
                    <a:pt x="355" y="10"/>
                    <a:pt x="355" y="10"/>
                    <a:pt x="355" y="10"/>
                  </a:cubicBezTo>
                  <a:cubicBezTo>
                    <a:pt x="349" y="10"/>
                    <a:pt x="346" y="9"/>
                    <a:pt x="346" y="10"/>
                  </a:cubicBezTo>
                  <a:cubicBezTo>
                    <a:pt x="344" y="9"/>
                    <a:pt x="351" y="10"/>
                    <a:pt x="348" y="9"/>
                  </a:cubicBezTo>
                  <a:cubicBezTo>
                    <a:pt x="329" y="10"/>
                    <a:pt x="310" y="9"/>
                    <a:pt x="291" y="9"/>
                  </a:cubicBezTo>
                  <a:cubicBezTo>
                    <a:pt x="289" y="9"/>
                    <a:pt x="287" y="9"/>
                    <a:pt x="287" y="9"/>
                  </a:cubicBezTo>
                  <a:cubicBezTo>
                    <a:pt x="285" y="9"/>
                    <a:pt x="280" y="9"/>
                    <a:pt x="278" y="9"/>
                  </a:cubicBezTo>
                  <a:cubicBezTo>
                    <a:pt x="279" y="9"/>
                    <a:pt x="277" y="9"/>
                    <a:pt x="276" y="9"/>
                  </a:cubicBezTo>
                  <a:cubicBezTo>
                    <a:pt x="272" y="9"/>
                    <a:pt x="272" y="10"/>
                    <a:pt x="268" y="9"/>
                  </a:cubicBezTo>
                  <a:cubicBezTo>
                    <a:pt x="270" y="9"/>
                    <a:pt x="270" y="9"/>
                    <a:pt x="270" y="9"/>
                  </a:cubicBezTo>
                  <a:cubicBezTo>
                    <a:pt x="267" y="9"/>
                    <a:pt x="262" y="9"/>
                    <a:pt x="258" y="9"/>
                  </a:cubicBezTo>
                  <a:cubicBezTo>
                    <a:pt x="259" y="9"/>
                    <a:pt x="260" y="9"/>
                    <a:pt x="260" y="9"/>
                  </a:cubicBezTo>
                  <a:cubicBezTo>
                    <a:pt x="256" y="10"/>
                    <a:pt x="252" y="9"/>
                    <a:pt x="248" y="9"/>
                  </a:cubicBezTo>
                  <a:cubicBezTo>
                    <a:pt x="250" y="9"/>
                    <a:pt x="250" y="9"/>
                    <a:pt x="250" y="9"/>
                  </a:cubicBezTo>
                  <a:cubicBezTo>
                    <a:pt x="244" y="8"/>
                    <a:pt x="248" y="10"/>
                    <a:pt x="243" y="9"/>
                  </a:cubicBezTo>
                  <a:cubicBezTo>
                    <a:pt x="244" y="9"/>
                    <a:pt x="244" y="9"/>
                    <a:pt x="244" y="9"/>
                  </a:cubicBezTo>
                  <a:cubicBezTo>
                    <a:pt x="239" y="10"/>
                    <a:pt x="231" y="9"/>
                    <a:pt x="227" y="10"/>
                  </a:cubicBezTo>
                  <a:cubicBezTo>
                    <a:pt x="227" y="10"/>
                    <a:pt x="227" y="9"/>
                    <a:pt x="227" y="9"/>
                  </a:cubicBezTo>
                  <a:cubicBezTo>
                    <a:pt x="222" y="10"/>
                    <a:pt x="216" y="9"/>
                    <a:pt x="211" y="10"/>
                  </a:cubicBezTo>
                  <a:cubicBezTo>
                    <a:pt x="209" y="9"/>
                    <a:pt x="211" y="9"/>
                    <a:pt x="206" y="9"/>
                  </a:cubicBezTo>
                  <a:cubicBezTo>
                    <a:pt x="206" y="10"/>
                    <a:pt x="197" y="9"/>
                    <a:pt x="200" y="10"/>
                  </a:cubicBezTo>
                  <a:cubicBezTo>
                    <a:pt x="195" y="10"/>
                    <a:pt x="188" y="10"/>
                    <a:pt x="185" y="10"/>
                  </a:cubicBezTo>
                  <a:cubicBezTo>
                    <a:pt x="187" y="10"/>
                    <a:pt x="182" y="9"/>
                    <a:pt x="186" y="9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4" y="8"/>
                    <a:pt x="186" y="8"/>
                    <a:pt x="185" y="8"/>
                  </a:cubicBezTo>
                  <a:cubicBezTo>
                    <a:pt x="183" y="8"/>
                    <a:pt x="178" y="8"/>
                    <a:pt x="176" y="8"/>
                  </a:cubicBezTo>
                  <a:cubicBezTo>
                    <a:pt x="172" y="9"/>
                    <a:pt x="169" y="10"/>
                    <a:pt x="163" y="10"/>
                  </a:cubicBezTo>
                  <a:cubicBezTo>
                    <a:pt x="166" y="9"/>
                    <a:pt x="162" y="9"/>
                    <a:pt x="164" y="9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3" y="10"/>
                    <a:pt x="155" y="10"/>
                    <a:pt x="152" y="10"/>
                  </a:cubicBezTo>
                  <a:cubicBezTo>
                    <a:pt x="152" y="10"/>
                    <a:pt x="151" y="10"/>
                    <a:pt x="150" y="11"/>
                  </a:cubicBezTo>
                  <a:cubicBezTo>
                    <a:pt x="149" y="10"/>
                    <a:pt x="142" y="11"/>
                    <a:pt x="141" y="10"/>
                  </a:cubicBezTo>
                  <a:cubicBezTo>
                    <a:pt x="140" y="10"/>
                    <a:pt x="144" y="10"/>
                    <a:pt x="142" y="9"/>
                  </a:cubicBezTo>
                  <a:cubicBezTo>
                    <a:pt x="139" y="9"/>
                    <a:pt x="139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2" y="9"/>
                    <a:pt x="128" y="10"/>
                    <a:pt x="130" y="10"/>
                  </a:cubicBezTo>
                  <a:cubicBezTo>
                    <a:pt x="132" y="10"/>
                    <a:pt x="130" y="10"/>
                    <a:pt x="132" y="10"/>
                  </a:cubicBezTo>
                  <a:cubicBezTo>
                    <a:pt x="131" y="11"/>
                    <a:pt x="126" y="11"/>
                    <a:pt x="123" y="11"/>
                  </a:cubicBezTo>
                  <a:cubicBezTo>
                    <a:pt x="124" y="11"/>
                    <a:pt x="124" y="10"/>
                    <a:pt x="124" y="10"/>
                  </a:cubicBezTo>
                  <a:cubicBezTo>
                    <a:pt x="120" y="11"/>
                    <a:pt x="114" y="11"/>
                    <a:pt x="109" y="11"/>
                  </a:cubicBezTo>
                  <a:cubicBezTo>
                    <a:pt x="109" y="12"/>
                    <a:pt x="111" y="11"/>
                    <a:pt x="112" y="11"/>
                  </a:cubicBezTo>
                  <a:cubicBezTo>
                    <a:pt x="105" y="10"/>
                    <a:pt x="98" y="12"/>
                    <a:pt x="92" y="11"/>
                  </a:cubicBezTo>
                  <a:cubicBezTo>
                    <a:pt x="93" y="11"/>
                    <a:pt x="92" y="11"/>
                    <a:pt x="92" y="11"/>
                  </a:cubicBezTo>
                  <a:cubicBezTo>
                    <a:pt x="89" y="11"/>
                    <a:pt x="89" y="11"/>
                    <a:pt x="87" y="11"/>
                  </a:cubicBezTo>
                  <a:cubicBezTo>
                    <a:pt x="87" y="11"/>
                    <a:pt x="84" y="11"/>
                    <a:pt x="82" y="11"/>
                  </a:cubicBezTo>
                  <a:cubicBezTo>
                    <a:pt x="81" y="11"/>
                    <a:pt x="81" y="11"/>
                    <a:pt x="83" y="11"/>
                  </a:cubicBezTo>
                  <a:cubicBezTo>
                    <a:pt x="80" y="11"/>
                    <a:pt x="68" y="12"/>
                    <a:pt x="61" y="11"/>
                  </a:cubicBezTo>
                  <a:cubicBezTo>
                    <a:pt x="61" y="11"/>
                    <a:pt x="56" y="12"/>
                    <a:pt x="54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4" y="11"/>
                    <a:pt x="50" y="12"/>
                    <a:pt x="49" y="11"/>
                  </a:cubicBezTo>
                  <a:cubicBezTo>
                    <a:pt x="46" y="12"/>
                    <a:pt x="63" y="10"/>
                    <a:pt x="58" y="11"/>
                  </a:cubicBezTo>
                  <a:cubicBezTo>
                    <a:pt x="57" y="11"/>
                    <a:pt x="51" y="12"/>
                    <a:pt x="53" y="11"/>
                  </a:cubicBezTo>
                  <a:cubicBezTo>
                    <a:pt x="49" y="11"/>
                    <a:pt x="46" y="12"/>
                    <a:pt x="43" y="11"/>
                  </a:cubicBezTo>
                  <a:cubicBezTo>
                    <a:pt x="44" y="11"/>
                    <a:pt x="46" y="10"/>
                    <a:pt x="43" y="11"/>
                  </a:cubicBezTo>
                  <a:cubicBezTo>
                    <a:pt x="38" y="11"/>
                    <a:pt x="41" y="11"/>
                    <a:pt x="38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2"/>
                    <a:pt x="31" y="11"/>
                    <a:pt x="33" y="12"/>
                  </a:cubicBezTo>
                  <a:cubicBezTo>
                    <a:pt x="32" y="11"/>
                    <a:pt x="26" y="12"/>
                    <a:pt x="26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5" y="10"/>
                    <a:pt x="24" y="11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ubicBezTo>
                    <a:pt x="21" y="12"/>
                    <a:pt x="17" y="11"/>
                    <a:pt x="14" y="12"/>
                  </a:cubicBezTo>
                  <a:cubicBezTo>
                    <a:pt x="13" y="11"/>
                    <a:pt x="6" y="14"/>
                    <a:pt x="10" y="9"/>
                  </a:cubicBezTo>
                  <a:cubicBezTo>
                    <a:pt x="10" y="11"/>
                    <a:pt x="10" y="14"/>
                    <a:pt x="9" y="15"/>
                  </a:cubicBezTo>
                  <a:cubicBezTo>
                    <a:pt x="10" y="18"/>
                    <a:pt x="10" y="21"/>
                    <a:pt x="10" y="25"/>
                  </a:cubicBezTo>
                  <a:cubicBezTo>
                    <a:pt x="10" y="24"/>
                    <a:pt x="10" y="23"/>
                    <a:pt x="9" y="23"/>
                  </a:cubicBezTo>
                  <a:cubicBezTo>
                    <a:pt x="9" y="25"/>
                    <a:pt x="9" y="26"/>
                    <a:pt x="10" y="28"/>
                  </a:cubicBezTo>
                  <a:cubicBezTo>
                    <a:pt x="9" y="27"/>
                    <a:pt x="9" y="33"/>
                    <a:pt x="9" y="35"/>
                  </a:cubicBezTo>
                  <a:cubicBezTo>
                    <a:pt x="9" y="38"/>
                    <a:pt x="9" y="37"/>
                    <a:pt x="10" y="38"/>
                  </a:cubicBezTo>
                  <a:cubicBezTo>
                    <a:pt x="9" y="41"/>
                    <a:pt x="10" y="47"/>
                    <a:pt x="10" y="51"/>
                  </a:cubicBezTo>
                  <a:cubicBezTo>
                    <a:pt x="9" y="49"/>
                    <a:pt x="9" y="46"/>
                    <a:pt x="9" y="49"/>
                  </a:cubicBezTo>
                  <a:cubicBezTo>
                    <a:pt x="8" y="52"/>
                    <a:pt x="10" y="55"/>
                    <a:pt x="9" y="59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4" y="56"/>
                    <a:pt x="9" y="59"/>
                    <a:pt x="7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3" y="58"/>
                    <a:pt x="17" y="59"/>
                    <a:pt x="16" y="58"/>
                  </a:cubicBezTo>
                  <a:cubicBezTo>
                    <a:pt x="24" y="59"/>
                    <a:pt x="35" y="57"/>
                    <a:pt x="40" y="59"/>
                  </a:cubicBezTo>
                  <a:cubicBezTo>
                    <a:pt x="41" y="59"/>
                    <a:pt x="44" y="59"/>
                    <a:pt x="44" y="58"/>
                  </a:cubicBezTo>
                  <a:cubicBezTo>
                    <a:pt x="42" y="58"/>
                    <a:pt x="41" y="59"/>
                    <a:pt x="40" y="58"/>
                  </a:cubicBezTo>
                  <a:cubicBezTo>
                    <a:pt x="41" y="58"/>
                    <a:pt x="41" y="58"/>
                    <a:pt x="42" y="58"/>
                  </a:cubicBezTo>
                  <a:cubicBezTo>
                    <a:pt x="44" y="58"/>
                    <a:pt x="46" y="58"/>
                    <a:pt x="44" y="59"/>
                  </a:cubicBezTo>
                  <a:cubicBezTo>
                    <a:pt x="49" y="60"/>
                    <a:pt x="49" y="58"/>
                    <a:pt x="56" y="58"/>
                  </a:cubicBezTo>
                  <a:cubicBezTo>
                    <a:pt x="56" y="58"/>
                    <a:pt x="56" y="58"/>
                    <a:pt x="59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7" y="58"/>
                    <a:pt x="65" y="59"/>
                    <a:pt x="65" y="59"/>
                  </a:cubicBezTo>
                  <a:cubicBezTo>
                    <a:pt x="67" y="59"/>
                    <a:pt x="70" y="59"/>
                    <a:pt x="71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2" y="59"/>
                    <a:pt x="76" y="59"/>
                    <a:pt x="78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7" y="59"/>
                    <a:pt x="80" y="59"/>
                    <a:pt x="81" y="59"/>
                  </a:cubicBezTo>
                  <a:cubicBezTo>
                    <a:pt x="81" y="59"/>
                    <a:pt x="78" y="59"/>
                    <a:pt x="76" y="58"/>
                  </a:cubicBezTo>
                  <a:cubicBezTo>
                    <a:pt x="78" y="58"/>
                    <a:pt x="79" y="58"/>
                    <a:pt x="81" y="58"/>
                  </a:cubicBezTo>
                  <a:cubicBezTo>
                    <a:pt x="81" y="59"/>
                    <a:pt x="85" y="58"/>
                    <a:pt x="87" y="58"/>
                  </a:cubicBezTo>
                  <a:cubicBezTo>
                    <a:pt x="89" y="59"/>
                    <a:pt x="89" y="58"/>
                    <a:pt x="90" y="58"/>
                  </a:cubicBezTo>
                  <a:cubicBezTo>
                    <a:pt x="90" y="58"/>
                    <a:pt x="94" y="58"/>
                    <a:pt x="92" y="58"/>
                  </a:cubicBezTo>
                  <a:cubicBezTo>
                    <a:pt x="91" y="58"/>
                    <a:pt x="90" y="58"/>
                    <a:pt x="89" y="58"/>
                  </a:cubicBezTo>
                  <a:cubicBezTo>
                    <a:pt x="90" y="59"/>
                    <a:pt x="90" y="59"/>
                    <a:pt x="93" y="59"/>
                  </a:cubicBezTo>
                  <a:cubicBezTo>
                    <a:pt x="96" y="58"/>
                    <a:pt x="93" y="58"/>
                    <a:pt x="97" y="58"/>
                  </a:cubicBezTo>
                  <a:cubicBezTo>
                    <a:pt x="96" y="58"/>
                    <a:pt x="96" y="58"/>
                    <a:pt x="95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101" y="58"/>
                    <a:pt x="105" y="58"/>
                    <a:pt x="106" y="58"/>
                  </a:cubicBezTo>
                  <a:cubicBezTo>
                    <a:pt x="108" y="58"/>
                    <a:pt x="111" y="58"/>
                    <a:pt x="113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5" y="59"/>
                    <a:pt x="118" y="58"/>
                    <a:pt x="120" y="58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8"/>
                    <a:pt x="124" y="58"/>
                    <a:pt x="126" y="58"/>
                  </a:cubicBezTo>
                  <a:cubicBezTo>
                    <a:pt x="129" y="58"/>
                    <a:pt x="127" y="60"/>
                    <a:pt x="130" y="59"/>
                  </a:cubicBezTo>
                  <a:cubicBezTo>
                    <a:pt x="134" y="59"/>
                    <a:pt x="135" y="58"/>
                    <a:pt x="134" y="58"/>
                  </a:cubicBezTo>
                  <a:cubicBezTo>
                    <a:pt x="140" y="58"/>
                    <a:pt x="147" y="57"/>
                    <a:pt x="152" y="58"/>
                  </a:cubicBezTo>
                  <a:cubicBezTo>
                    <a:pt x="153" y="58"/>
                    <a:pt x="153" y="58"/>
                    <a:pt x="154" y="58"/>
                  </a:cubicBezTo>
                  <a:cubicBezTo>
                    <a:pt x="163" y="58"/>
                    <a:pt x="173" y="57"/>
                    <a:pt x="180" y="58"/>
                  </a:cubicBezTo>
                  <a:cubicBezTo>
                    <a:pt x="177" y="58"/>
                    <a:pt x="180" y="59"/>
                    <a:pt x="180" y="59"/>
                  </a:cubicBezTo>
                  <a:cubicBezTo>
                    <a:pt x="182" y="58"/>
                    <a:pt x="182" y="59"/>
                    <a:pt x="183" y="59"/>
                  </a:cubicBezTo>
                  <a:cubicBezTo>
                    <a:pt x="183" y="58"/>
                    <a:pt x="183" y="58"/>
                    <a:pt x="181" y="58"/>
                  </a:cubicBezTo>
                  <a:cubicBezTo>
                    <a:pt x="186" y="57"/>
                    <a:pt x="194" y="57"/>
                    <a:pt x="197" y="58"/>
                  </a:cubicBezTo>
                  <a:cubicBezTo>
                    <a:pt x="195" y="58"/>
                    <a:pt x="196" y="57"/>
                    <a:pt x="197" y="57"/>
                  </a:cubicBezTo>
                  <a:cubicBezTo>
                    <a:pt x="197" y="58"/>
                    <a:pt x="201" y="58"/>
                    <a:pt x="204" y="58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7"/>
                    <a:pt x="210" y="57"/>
                  </a:cubicBezTo>
                  <a:cubicBezTo>
                    <a:pt x="210" y="58"/>
                    <a:pt x="211" y="58"/>
                    <a:pt x="211" y="58"/>
                  </a:cubicBezTo>
                  <a:cubicBezTo>
                    <a:pt x="214" y="58"/>
                    <a:pt x="218" y="57"/>
                    <a:pt x="222" y="57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6" y="58"/>
                    <a:pt x="228" y="57"/>
                    <a:pt x="226" y="57"/>
                  </a:cubicBezTo>
                  <a:cubicBezTo>
                    <a:pt x="231" y="58"/>
                    <a:pt x="235" y="58"/>
                    <a:pt x="236" y="58"/>
                  </a:cubicBezTo>
                  <a:cubicBezTo>
                    <a:pt x="246" y="57"/>
                    <a:pt x="260" y="57"/>
                    <a:pt x="271" y="57"/>
                  </a:cubicBezTo>
                  <a:cubicBezTo>
                    <a:pt x="271" y="57"/>
                    <a:pt x="271" y="57"/>
                    <a:pt x="271" y="57"/>
                  </a:cubicBezTo>
                  <a:cubicBezTo>
                    <a:pt x="274" y="58"/>
                    <a:pt x="272" y="57"/>
                    <a:pt x="275" y="57"/>
                  </a:cubicBezTo>
                  <a:cubicBezTo>
                    <a:pt x="274" y="57"/>
                    <a:pt x="277" y="58"/>
                    <a:pt x="274" y="58"/>
                  </a:cubicBezTo>
                  <a:cubicBezTo>
                    <a:pt x="279" y="58"/>
                    <a:pt x="280" y="57"/>
                    <a:pt x="283" y="57"/>
                  </a:cubicBezTo>
                  <a:cubicBezTo>
                    <a:pt x="283" y="57"/>
                    <a:pt x="281" y="58"/>
                    <a:pt x="281" y="57"/>
                  </a:cubicBezTo>
                  <a:cubicBezTo>
                    <a:pt x="282" y="57"/>
                    <a:pt x="287" y="57"/>
                    <a:pt x="288" y="57"/>
                  </a:cubicBezTo>
                  <a:cubicBezTo>
                    <a:pt x="289" y="57"/>
                    <a:pt x="288" y="57"/>
                    <a:pt x="287" y="58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3" y="58"/>
                    <a:pt x="283" y="59"/>
                    <a:pt x="286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91" y="60"/>
                    <a:pt x="282" y="61"/>
                    <a:pt x="288" y="61"/>
                  </a:cubicBezTo>
                  <a:cubicBezTo>
                    <a:pt x="291" y="60"/>
                    <a:pt x="293" y="59"/>
                    <a:pt x="291" y="59"/>
                  </a:cubicBezTo>
                  <a:cubicBezTo>
                    <a:pt x="296" y="59"/>
                    <a:pt x="293" y="57"/>
                    <a:pt x="299" y="58"/>
                  </a:cubicBezTo>
                  <a:cubicBezTo>
                    <a:pt x="301" y="58"/>
                    <a:pt x="294" y="58"/>
                    <a:pt x="295" y="58"/>
                  </a:cubicBezTo>
                  <a:cubicBezTo>
                    <a:pt x="298" y="59"/>
                    <a:pt x="301" y="58"/>
                    <a:pt x="304" y="58"/>
                  </a:cubicBezTo>
                  <a:cubicBezTo>
                    <a:pt x="301" y="58"/>
                    <a:pt x="303" y="57"/>
                    <a:pt x="305" y="57"/>
                  </a:cubicBezTo>
                  <a:cubicBezTo>
                    <a:pt x="308" y="57"/>
                    <a:pt x="303" y="58"/>
                    <a:pt x="307" y="58"/>
                  </a:cubicBezTo>
                  <a:cubicBezTo>
                    <a:pt x="308" y="57"/>
                    <a:pt x="312" y="57"/>
                    <a:pt x="308" y="57"/>
                  </a:cubicBezTo>
                  <a:cubicBezTo>
                    <a:pt x="310" y="56"/>
                    <a:pt x="313" y="57"/>
                    <a:pt x="315" y="56"/>
                  </a:cubicBezTo>
                  <a:cubicBezTo>
                    <a:pt x="316" y="57"/>
                    <a:pt x="311" y="58"/>
                    <a:pt x="315" y="58"/>
                  </a:cubicBezTo>
                  <a:cubicBezTo>
                    <a:pt x="315" y="57"/>
                    <a:pt x="321" y="57"/>
                    <a:pt x="319" y="56"/>
                  </a:cubicBezTo>
                  <a:cubicBezTo>
                    <a:pt x="321" y="57"/>
                    <a:pt x="321" y="57"/>
                    <a:pt x="319" y="57"/>
                  </a:cubicBezTo>
                  <a:cubicBezTo>
                    <a:pt x="322" y="58"/>
                    <a:pt x="326" y="56"/>
                    <a:pt x="327" y="57"/>
                  </a:cubicBezTo>
                  <a:cubicBezTo>
                    <a:pt x="327" y="57"/>
                    <a:pt x="327" y="57"/>
                    <a:pt x="327" y="57"/>
                  </a:cubicBezTo>
                  <a:cubicBezTo>
                    <a:pt x="328" y="57"/>
                    <a:pt x="329" y="57"/>
                    <a:pt x="331" y="58"/>
                  </a:cubicBezTo>
                  <a:cubicBezTo>
                    <a:pt x="333" y="58"/>
                    <a:pt x="338" y="57"/>
                    <a:pt x="338" y="58"/>
                  </a:cubicBezTo>
                  <a:cubicBezTo>
                    <a:pt x="339" y="58"/>
                    <a:pt x="344" y="58"/>
                    <a:pt x="342" y="57"/>
                  </a:cubicBezTo>
                  <a:cubicBezTo>
                    <a:pt x="339" y="57"/>
                    <a:pt x="338" y="57"/>
                    <a:pt x="336" y="57"/>
                  </a:cubicBezTo>
                  <a:cubicBezTo>
                    <a:pt x="339" y="57"/>
                    <a:pt x="341" y="56"/>
                    <a:pt x="343" y="56"/>
                  </a:cubicBezTo>
                  <a:cubicBezTo>
                    <a:pt x="343" y="57"/>
                    <a:pt x="343" y="57"/>
                    <a:pt x="343" y="57"/>
                  </a:cubicBezTo>
                  <a:cubicBezTo>
                    <a:pt x="344" y="56"/>
                    <a:pt x="347" y="56"/>
                    <a:pt x="348" y="56"/>
                  </a:cubicBezTo>
                  <a:cubicBezTo>
                    <a:pt x="347" y="56"/>
                    <a:pt x="347" y="57"/>
                    <a:pt x="348" y="57"/>
                  </a:cubicBezTo>
                  <a:cubicBezTo>
                    <a:pt x="349" y="56"/>
                    <a:pt x="349" y="56"/>
                    <a:pt x="349" y="56"/>
                  </a:cubicBezTo>
                  <a:cubicBezTo>
                    <a:pt x="354" y="56"/>
                    <a:pt x="350" y="57"/>
                    <a:pt x="355" y="57"/>
                  </a:cubicBezTo>
                  <a:cubicBezTo>
                    <a:pt x="351" y="57"/>
                    <a:pt x="351" y="57"/>
                    <a:pt x="351" y="57"/>
                  </a:cubicBezTo>
                  <a:cubicBezTo>
                    <a:pt x="352" y="57"/>
                    <a:pt x="354" y="58"/>
                    <a:pt x="356" y="58"/>
                  </a:cubicBezTo>
                  <a:cubicBezTo>
                    <a:pt x="357" y="57"/>
                    <a:pt x="358" y="56"/>
                    <a:pt x="359" y="56"/>
                  </a:cubicBezTo>
                  <a:cubicBezTo>
                    <a:pt x="361" y="56"/>
                    <a:pt x="360" y="57"/>
                    <a:pt x="363" y="56"/>
                  </a:cubicBezTo>
                  <a:cubicBezTo>
                    <a:pt x="359" y="57"/>
                    <a:pt x="359" y="57"/>
                    <a:pt x="359" y="57"/>
                  </a:cubicBezTo>
                  <a:cubicBezTo>
                    <a:pt x="359" y="57"/>
                    <a:pt x="362" y="58"/>
                    <a:pt x="365" y="58"/>
                  </a:cubicBezTo>
                  <a:cubicBezTo>
                    <a:pt x="367" y="57"/>
                    <a:pt x="370" y="57"/>
                    <a:pt x="367" y="56"/>
                  </a:cubicBezTo>
                  <a:cubicBezTo>
                    <a:pt x="369" y="56"/>
                    <a:pt x="371" y="57"/>
                    <a:pt x="370" y="57"/>
                  </a:cubicBezTo>
                  <a:cubicBezTo>
                    <a:pt x="373" y="57"/>
                    <a:pt x="369" y="56"/>
                    <a:pt x="372" y="56"/>
                  </a:cubicBezTo>
                  <a:cubicBezTo>
                    <a:pt x="374" y="57"/>
                    <a:pt x="378" y="57"/>
                    <a:pt x="380" y="57"/>
                  </a:cubicBezTo>
                  <a:cubicBezTo>
                    <a:pt x="377" y="58"/>
                    <a:pt x="377" y="58"/>
                    <a:pt x="377" y="58"/>
                  </a:cubicBezTo>
                  <a:cubicBezTo>
                    <a:pt x="379" y="58"/>
                    <a:pt x="379" y="58"/>
                    <a:pt x="379" y="58"/>
                  </a:cubicBezTo>
                  <a:cubicBezTo>
                    <a:pt x="376" y="59"/>
                    <a:pt x="381" y="59"/>
                    <a:pt x="379" y="60"/>
                  </a:cubicBezTo>
                  <a:cubicBezTo>
                    <a:pt x="381" y="60"/>
                    <a:pt x="383" y="59"/>
                    <a:pt x="384" y="59"/>
                  </a:cubicBezTo>
                  <a:cubicBezTo>
                    <a:pt x="380" y="58"/>
                    <a:pt x="389" y="58"/>
                    <a:pt x="388" y="57"/>
                  </a:cubicBezTo>
                  <a:cubicBezTo>
                    <a:pt x="394" y="56"/>
                    <a:pt x="392" y="59"/>
                    <a:pt x="398" y="58"/>
                  </a:cubicBezTo>
                  <a:cubicBezTo>
                    <a:pt x="397" y="57"/>
                    <a:pt x="400" y="56"/>
                    <a:pt x="396" y="57"/>
                  </a:cubicBezTo>
                  <a:cubicBezTo>
                    <a:pt x="400" y="57"/>
                    <a:pt x="399" y="56"/>
                    <a:pt x="404" y="56"/>
                  </a:cubicBezTo>
                  <a:cubicBezTo>
                    <a:pt x="400" y="57"/>
                    <a:pt x="407" y="57"/>
                    <a:pt x="402" y="58"/>
                  </a:cubicBezTo>
                  <a:cubicBezTo>
                    <a:pt x="403" y="58"/>
                    <a:pt x="400" y="58"/>
                    <a:pt x="399" y="58"/>
                  </a:cubicBezTo>
                  <a:cubicBezTo>
                    <a:pt x="400" y="58"/>
                    <a:pt x="398" y="59"/>
                    <a:pt x="402" y="59"/>
                  </a:cubicBezTo>
                  <a:cubicBezTo>
                    <a:pt x="405" y="59"/>
                    <a:pt x="408" y="59"/>
                    <a:pt x="408" y="58"/>
                  </a:cubicBezTo>
                  <a:cubicBezTo>
                    <a:pt x="408" y="57"/>
                    <a:pt x="404" y="58"/>
                    <a:pt x="406" y="58"/>
                  </a:cubicBezTo>
                  <a:cubicBezTo>
                    <a:pt x="410" y="57"/>
                    <a:pt x="411" y="58"/>
                    <a:pt x="413" y="57"/>
                  </a:cubicBezTo>
                  <a:cubicBezTo>
                    <a:pt x="410" y="57"/>
                    <a:pt x="409" y="57"/>
                    <a:pt x="409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8" y="57"/>
                    <a:pt x="414" y="56"/>
                    <a:pt x="419" y="56"/>
                  </a:cubicBezTo>
                  <a:cubicBezTo>
                    <a:pt x="422" y="57"/>
                    <a:pt x="422" y="57"/>
                    <a:pt x="422" y="57"/>
                  </a:cubicBezTo>
                  <a:cubicBezTo>
                    <a:pt x="421" y="57"/>
                    <a:pt x="414" y="56"/>
                    <a:pt x="415" y="57"/>
                  </a:cubicBezTo>
                  <a:cubicBezTo>
                    <a:pt x="419" y="57"/>
                    <a:pt x="420" y="57"/>
                    <a:pt x="423" y="57"/>
                  </a:cubicBezTo>
                  <a:cubicBezTo>
                    <a:pt x="421" y="57"/>
                    <a:pt x="421" y="57"/>
                    <a:pt x="421" y="57"/>
                  </a:cubicBezTo>
                  <a:cubicBezTo>
                    <a:pt x="422" y="57"/>
                    <a:pt x="423" y="59"/>
                    <a:pt x="428" y="58"/>
                  </a:cubicBezTo>
                  <a:cubicBezTo>
                    <a:pt x="431" y="58"/>
                    <a:pt x="429" y="58"/>
                    <a:pt x="429" y="57"/>
                  </a:cubicBezTo>
                  <a:cubicBezTo>
                    <a:pt x="435" y="57"/>
                    <a:pt x="436" y="57"/>
                    <a:pt x="440" y="57"/>
                  </a:cubicBezTo>
                  <a:cubicBezTo>
                    <a:pt x="439" y="57"/>
                    <a:pt x="447" y="57"/>
                    <a:pt x="443" y="57"/>
                  </a:cubicBezTo>
                  <a:cubicBezTo>
                    <a:pt x="441" y="57"/>
                    <a:pt x="432" y="57"/>
                    <a:pt x="430" y="58"/>
                  </a:cubicBezTo>
                  <a:cubicBezTo>
                    <a:pt x="432" y="59"/>
                    <a:pt x="426" y="58"/>
                    <a:pt x="425" y="59"/>
                  </a:cubicBezTo>
                  <a:cubicBezTo>
                    <a:pt x="429" y="59"/>
                    <a:pt x="429" y="60"/>
                    <a:pt x="430" y="60"/>
                  </a:cubicBezTo>
                  <a:cubicBezTo>
                    <a:pt x="431" y="60"/>
                    <a:pt x="432" y="60"/>
                    <a:pt x="433" y="60"/>
                  </a:cubicBezTo>
                  <a:cubicBezTo>
                    <a:pt x="434" y="59"/>
                    <a:pt x="432" y="59"/>
                    <a:pt x="432" y="59"/>
                  </a:cubicBezTo>
                  <a:cubicBezTo>
                    <a:pt x="437" y="59"/>
                    <a:pt x="442" y="59"/>
                    <a:pt x="445" y="58"/>
                  </a:cubicBezTo>
                  <a:cubicBezTo>
                    <a:pt x="446" y="58"/>
                    <a:pt x="446" y="59"/>
                    <a:pt x="444" y="59"/>
                  </a:cubicBezTo>
                  <a:cubicBezTo>
                    <a:pt x="450" y="59"/>
                    <a:pt x="457" y="59"/>
                    <a:pt x="462" y="59"/>
                  </a:cubicBezTo>
                  <a:cubicBezTo>
                    <a:pt x="459" y="58"/>
                    <a:pt x="469" y="59"/>
                    <a:pt x="466" y="58"/>
                  </a:cubicBezTo>
                  <a:cubicBezTo>
                    <a:pt x="463" y="58"/>
                    <a:pt x="460" y="57"/>
                    <a:pt x="462" y="57"/>
                  </a:cubicBezTo>
                  <a:cubicBezTo>
                    <a:pt x="464" y="57"/>
                    <a:pt x="462" y="57"/>
                    <a:pt x="463" y="57"/>
                  </a:cubicBezTo>
                  <a:cubicBezTo>
                    <a:pt x="465" y="57"/>
                    <a:pt x="467" y="58"/>
                    <a:pt x="469" y="57"/>
                  </a:cubicBezTo>
                  <a:cubicBezTo>
                    <a:pt x="464" y="58"/>
                    <a:pt x="468" y="58"/>
                    <a:pt x="467" y="59"/>
                  </a:cubicBezTo>
                  <a:cubicBezTo>
                    <a:pt x="471" y="59"/>
                    <a:pt x="467" y="60"/>
                    <a:pt x="471" y="60"/>
                  </a:cubicBezTo>
                  <a:cubicBezTo>
                    <a:pt x="475" y="59"/>
                    <a:pt x="480" y="59"/>
                    <a:pt x="484" y="59"/>
                  </a:cubicBezTo>
                  <a:cubicBezTo>
                    <a:pt x="490" y="60"/>
                    <a:pt x="499" y="59"/>
                    <a:pt x="504" y="59"/>
                  </a:cubicBezTo>
                  <a:cubicBezTo>
                    <a:pt x="506" y="59"/>
                    <a:pt x="504" y="60"/>
                    <a:pt x="507" y="60"/>
                  </a:cubicBezTo>
                  <a:cubicBezTo>
                    <a:pt x="511" y="60"/>
                    <a:pt x="505" y="59"/>
                    <a:pt x="510" y="60"/>
                  </a:cubicBezTo>
                  <a:cubicBezTo>
                    <a:pt x="509" y="60"/>
                    <a:pt x="509" y="60"/>
                    <a:pt x="509" y="60"/>
                  </a:cubicBezTo>
                  <a:cubicBezTo>
                    <a:pt x="511" y="60"/>
                    <a:pt x="518" y="60"/>
                    <a:pt x="520" y="59"/>
                  </a:cubicBezTo>
                  <a:cubicBezTo>
                    <a:pt x="518" y="60"/>
                    <a:pt x="518" y="60"/>
                    <a:pt x="518" y="60"/>
                  </a:cubicBezTo>
                  <a:cubicBezTo>
                    <a:pt x="519" y="60"/>
                    <a:pt x="520" y="60"/>
                    <a:pt x="521" y="60"/>
                  </a:cubicBezTo>
                  <a:cubicBezTo>
                    <a:pt x="521" y="60"/>
                    <a:pt x="522" y="60"/>
                    <a:pt x="520" y="61"/>
                  </a:cubicBezTo>
                  <a:cubicBezTo>
                    <a:pt x="523" y="61"/>
                    <a:pt x="527" y="61"/>
                    <a:pt x="530" y="61"/>
                  </a:cubicBezTo>
                  <a:cubicBezTo>
                    <a:pt x="528" y="60"/>
                    <a:pt x="528" y="60"/>
                    <a:pt x="528" y="60"/>
                  </a:cubicBezTo>
                  <a:cubicBezTo>
                    <a:pt x="534" y="60"/>
                    <a:pt x="537" y="60"/>
                    <a:pt x="543" y="60"/>
                  </a:cubicBezTo>
                  <a:cubicBezTo>
                    <a:pt x="543" y="60"/>
                    <a:pt x="543" y="60"/>
                    <a:pt x="543" y="60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5" y="61"/>
                    <a:pt x="548" y="61"/>
                    <a:pt x="550" y="61"/>
                  </a:cubicBezTo>
                  <a:cubicBezTo>
                    <a:pt x="541" y="62"/>
                    <a:pt x="541" y="62"/>
                    <a:pt x="541" y="62"/>
                  </a:cubicBezTo>
                  <a:cubicBezTo>
                    <a:pt x="539" y="62"/>
                    <a:pt x="544" y="61"/>
                    <a:pt x="542" y="61"/>
                  </a:cubicBezTo>
                  <a:cubicBezTo>
                    <a:pt x="541" y="60"/>
                    <a:pt x="536" y="60"/>
                    <a:pt x="535" y="61"/>
                  </a:cubicBezTo>
                  <a:cubicBezTo>
                    <a:pt x="537" y="61"/>
                    <a:pt x="537" y="61"/>
                    <a:pt x="539" y="61"/>
                  </a:cubicBezTo>
                  <a:cubicBezTo>
                    <a:pt x="540" y="61"/>
                    <a:pt x="537" y="61"/>
                    <a:pt x="535" y="62"/>
                  </a:cubicBezTo>
                  <a:cubicBezTo>
                    <a:pt x="536" y="62"/>
                    <a:pt x="538" y="62"/>
                    <a:pt x="538" y="62"/>
                  </a:cubicBezTo>
                  <a:cubicBezTo>
                    <a:pt x="536" y="62"/>
                    <a:pt x="534" y="62"/>
                    <a:pt x="530" y="62"/>
                  </a:cubicBezTo>
                  <a:cubicBezTo>
                    <a:pt x="533" y="62"/>
                    <a:pt x="529" y="62"/>
                    <a:pt x="530" y="62"/>
                  </a:cubicBezTo>
                  <a:cubicBezTo>
                    <a:pt x="530" y="62"/>
                    <a:pt x="527" y="62"/>
                    <a:pt x="523" y="62"/>
                  </a:cubicBezTo>
                  <a:cubicBezTo>
                    <a:pt x="520" y="62"/>
                    <a:pt x="515" y="63"/>
                    <a:pt x="510" y="63"/>
                  </a:cubicBezTo>
                  <a:cubicBezTo>
                    <a:pt x="512" y="62"/>
                    <a:pt x="514" y="61"/>
                    <a:pt x="517" y="61"/>
                  </a:cubicBezTo>
                  <a:cubicBezTo>
                    <a:pt x="514" y="61"/>
                    <a:pt x="514" y="61"/>
                    <a:pt x="511" y="61"/>
                  </a:cubicBezTo>
                  <a:cubicBezTo>
                    <a:pt x="510" y="61"/>
                    <a:pt x="509" y="62"/>
                    <a:pt x="505" y="62"/>
                  </a:cubicBezTo>
                  <a:cubicBezTo>
                    <a:pt x="504" y="62"/>
                    <a:pt x="504" y="62"/>
                    <a:pt x="504" y="62"/>
                  </a:cubicBezTo>
                  <a:cubicBezTo>
                    <a:pt x="501" y="62"/>
                    <a:pt x="501" y="63"/>
                    <a:pt x="496" y="63"/>
                  </a:cubicBezTo>
                  <a:cubicBezTo>
                    <a:pt x="489" y="62"/>
                    <a:pt x="481" y="62"/>
                    <a:pt x="475" y="62"/>
                  </a:cubicBezTo>
                  <a:cubicBezTo>
                    <a:pt x="475" y="62"/>
                    <a:pt x="475" y="62"/>
                    <a:pt x="475" y="62"/>
                  </a:cubicBezTo>
                  <a:cubicBezTo>
                    <a:pt x="471" y="63"/>
                    <a:pt x="464" y="62"/>
                    <a:pt x="459" y="63"/>
                  </a:cubicBezTo>
                  <a:cubicBezTo>
                    <a:pt x="452" y="62"/>
                    <a:pt x="443" y="63"/>
                    <a:pt x="439" y="62"/>
                  </a:cubicBezTo>
                  <a:cubicBezTo>
                    <a:pt x="426" y="63"/>
                    <a:pt x="414" y="63"/>
                    <a:pt x="401" y="63"/>
                  </a:cubicBezTo>
                  <a:cubicBezTo>
                    <a:pt x="403" y="62"/>
                    <a:pt x="403" y="62"/>
                    <a:pt x="403" y="62"/>
                  </a:cubicBezTo>
                  <a:cubicBezTo>
                    <a:pt x="400" y="63"/>
                    <a:pt x="401" y="62"/>
                    <a:pt x="399" y="62"/>
                  </a:cubicBezTo>
                  <a:cubicBezTo>
                    <a:pt x="402" y="62"/>
                    <a:pt x="395" y="63"/>
                    <a:pt x="394" y="63"/>
                  </a:cubicBezTo>
                  <a:cubicBezTo>
                    <a:pt x="388" y="63"/>
                    <a:pt x="380" y="63"/>
                    <a:pt x="374" y="64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69" y="64"/>
                    <a:pt x="362" y="63"/>
                    <a:pt x="355" y="63"/>
                  </a:cubicBezTo>
                  <a:cubicBezTo>
                    <a:pt x="355" y="63"/>
                    <a:pt x="353" y="62"/>
                    <a:pt x="351" y="62"/>
                  </a:cubicBezTo>
                  <a:cubicBezTo>
                    <a:pt x="348" y="63"/>
                    <a:pt x="346" y="63"/>
                    <a:pt x="340" y="64"/>
                  </a:cubicBezTo>
                  <a:cubicBezTo>
                    <a:pt x="336" y="64"/>
                    <a:pt x="330" y="64"/>
                    <a:pt x="326" y="63"/>
                  </a:cubicBezTo>
                  <a:cubicBezTo>
                    <a:pt x="311" y="64"/>
                    <a:pt x="296" y="64"/>
                    <a:pt x="280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64" y="65"/>
                    <a:pt x="246" y="64"/>
                    <a:pt x="233" y="64"/>
                  </a:cubicBezTo>
                  <a:cubicBezTo>
                    <a:pt x="234" y="63"/>
                    <a:pt x="234" y="63"/>
                    <a:pt x="234" y="63"/>
                  </a:cubicBezTo>
                  <a:cubicBezTo>
                    <a:pt x="230" y="63"/>
                    <a:pt x="225" y="64"/>
                    <a:pt x="226" y="64"/>
                  </a:cubicBezTo>
                  <a:cubicBezTo>
                    <a:pt x="222" y="64"/>
                    <a:pt x="216" y="65"/>
                    <a:pt x="213" y="64"/>
                  </a:cubicBezTo>
                  <a:cubicBezTo>
                    <a:pt x="209" y="64"/>
                    <a:pt x="208" y="65"/>
                    <a:pt x="205" y="65"/>
                  </a:cubicBezTo>
                  <a:cubicBezTo>
                    <a:pt x="197" y="64"/>
                    <a:pt x="193" y="64"/>
                    <a:pt x="186" y="65"/>
                  </a:cubicBezTo>
                  <a:cubicBezTo>
                    <a:pt x="188" y="65"/>
                    <a:pt x="188" y="65"/>
                    <a:pt x="188" y="65"/>
                  </a:cubicBezTo>
                  <a:cubicBezTo>
                    <a:pt x="188" y="64"/>
                    <a:pt x="189" y="64"/>
                    <a:pt x="187" y="64"/>
                  </a:cubicBezTo>
                  <a:cubicBezTo>
                    <a:pt x="184" y="64"/>
                    <a:pt x="176" y="64"/>
                    <a:pt x="179" y="65"/>
                  </a:cubicBezTo>
                  <a:cubicBezTo>
                    <a:pt x="171" y="64"/>
                    <a:pt x="159" y="65"/>
                    <a:pt x="151" y="64"/>
                  </a:cubicBezTo>
                  <a:cubicBezTo>
                    <a:pt x="152" y="65"/>
                    <a:pt x="150" y="65"/>
                    <a:pt x="149" y="65"/>
                  </a:cubicBezTo>
                  <a:cubicBezTo>
                    <a:pt x="142" y="65"/>
                    <a:pt x="134" y="64"/>
                    <a:pt x="128" y="65"/>
                  </a:cubicBezTo>
                  <a:cubicBezTo>
                    <a:pt x="127" y="65"/>
                    <a:pt x="130" y="64"/>
                    <a:pt x="127" y="64"/>
                  </a:cubicBezTo>
                  <a:cubicBezTo>
                    <a:pt x="126" y="65"/>
                    <a:pt x="127" y="65"/>
                    <a:pt x="125" y="65"/>
                  </a:cubicBezTo>
                  <a:cubicBezTo>
                    <a:pt x="113" y="66"/>
                    <a:pt x="101" y="64"/>
                    <a:pt x="91" y="65"/>
                  </a:cubicBezTo>
                  <a:cubicBezTo>
                    <a:pt x="71" y="65"/>
                    <a:pt x="52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27" y="66"/>
                    <a:pt x="19" y="64"/>
                    <a:pt x="14" y="65"/>
                  </a:cubicBezTo>
                  <a:cubicBezTo>
                    <a:pt x="13" y="65"/>
                    <a:pt x="9" y="65"/>
                    <a:pt x="10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5" y="63"/>
                    <a:pt x="11" y="69"/>
                    <a:pt x="3" y="61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0"/>
                    <a:pt x="3" y="46"/>
                    <a:pt x="3" y="43"/>
                  </a:cubicBezTo>
                  <a:cubicBezTo>
                    <a:pt x="3" y="44"/>
                    <a:pt x="3" y="44"/>
                    <a:pt x="3" y="45"/>
                  </a:cubicBezTo>
                  <a:cubicBezTo>
                    <a:pt x="4" y="38"/>
                    <a:pt x="3" y="31"/>
                    <a:pt x="3" y="24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4" y="23"/>
                    <a:pt x="3" y="19"/>
                    <a:pt x="4" y="18"/>
                  </a:cubicBezTo>
                  <a:cubicBezTo>
                    <a:pt x="4" y="16"/>
                    <a:pt x="3" y="17"/>
                    <a:pt x="4" y="1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9"/>
                    <a:pt x="0" y="12"/>
                    <a:pt x="8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62" y="6"/>
                    <a:pt x="50" y="7"/>
                    <a:pt x="60" y="6"/>
                  </a:cubicBezTo>
                  <a:cubicBezTo>
                    <a:pt x="61" y="6"/>
                    <a:pt x="60" y="5"/>
                    <a:pt x="61" y="6"/>
                  </a:cubicBezTo>
                  <a:cubicBezTo>
                    <a:pt x="64" y="5"/>
                    <a:pt x="66" y="7"/>
                    <a:pt x="69" y="6"/>
                  </a:cubicBezTo>
                  <a:cubicBezTo>
                    <a:pt x="68" y="6"/>
                    <a:pt x="71" y="6"/>
                    <a:pt x="71" y="6"/>
                  </a:cubicBezTo>
                  <a:cubicBezTo>
                    <a:pt x="78" y="6"/>
                    <a:pt x="80" y="7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92" y="5"/>
                    <a:pt x="100" y="6"/>
                    <a:pt x="106" y="5"/>
                  </a:cubicBezTo>
                  <a:cubicBezTo>
                    <a:pt x="144" y="5"/>
                    <a:pt x="181" y="4"/>
                    <a:pt x="218" y="4"/>
                  </a:cubicBezTo>
                  <a:cubicBezTo>
                    <a:pt x="255" y="4"/>
                    <a:pt x="291" y="3"/>
                    <a:pt x="329" y="4"/>
                  </a:cubicBezTo>
                  <a:cubicBezTo>
                    <a:pt x="338" y="5"/>
                    <a:pt x="338" y="5"/>
                    <a:pt x="348" y="5"/>
                  </a:cubicBezTo>
                  <a:cubicBezTo>
                    <a:pt x="347" y="5"/>
                    <a:pt x="347" y="5"/>
                    <a:pt x="347" y="5"/>
                  </a:cubicBezTo>
                  <a:cubicBezTo>
                    <a:pt x="348" y="4"/>
                    <a:pt x="354" y="5"/>
                    <a:pt x="355" y="4"/>
                  </a:cubicBezTo>
                  <a:cubicBezTo>
                    <a:pt x="369" y="4"/>
                    <a:pt x="382" y="4"/>
                    <a:pt x="396" y="4"/>
                  </a:cubicBezTo>
                  <a:cubicBezTo>
                    <a:pt x="394" y="4"/>
                    <a:pt x="393" y="5"/>
                    <a:pt x="395" y="5"/>
                  </a:cubicBezTo>
                  <a:cubicBezTo>
                    <a:pt x="398" y="4"/>
                    <a:pt x="398" y="4"/>
                    <a:pt x="398" y="4"/>
                  </a:cubicBezTo>
                  <a:cubicBezTo>
                    <a:pt x="399" y="5"/>
                    <a:pt x="399" y="5"/>
                    <a:pt x="399" y="5"/>
                  </a:cubicBezTo>
                  <a:cubicBezTo>
                    <a:pt x="400" y="4"/>
                    <a:pt x="402" y="4"/>
                    <a:pt x="400" y="4"/>
                  </a:cubicBezTo>
                  <a:cubicBezTo>
                    <a:pt x="436" y="3"/>
                    <a:pt x="471" y="5"/>
                    <a:pt x="506" y="4"/>
                  </a:cubicBezTo>
                  <a:cubicBezTo>
                    <a:pt x="515" y="5"/>
                    <a:pt x="527" y="4"/>
                    <a:pt x="536" y="4"/>
                  </a:cubicBezTo>
                  <a:cubicBezTo>
                    <a:pt x="555" y="5"/>
                    <a:pt x="555" y="5"/>
                    <a:pt x="555" y="5"/>
                  </a:cubicBezTo>
                  <a:cubicBezTo>
                    <a:pt x="565" y="5"/>
                    <a:pt x="565" y="5"/>
                    <a:pt x="565" y="5"/>
                  </a:cubicBezTo>
                  <a:cubicBezTo>
                    <a:pt x="567" y="7"/>
                    <a:pt x="564" y="1"/>
                    <a:pt x="570" y="9"/>
                  </a:cubicBezTo>
                  <a:cubicBezTo>
                    <a:pt x="570" y="12"/>
                    <a:pt x="570" y="12"/>
                    <a:pt x="570" y="12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70" y="29"/>
                    <a:pt x="570" y="42"/>
                    <a:pt x="570" y="56"/>
                  </a:cubicBezTo>
                  <a:cubicBezTo>
                    <a:pt x="570" y="56"/>
                    <a:pt x="568" y="52"/>
                    <a:pt x="568" y="41"/>
                  </a:cubicBez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" y="5638800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Variable specificity and implementation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71700" y="5966927"/>
            <a:ext cx="4800600" cy="404327"/>
            <a:chOff x="76200" y="5638800"/>
            <a:chExt cx="4800600" cy="404327"/>
          </a:xfrm>
        </p:grpSpPr>
        <p:sp>
          <p:nvSpPr>
            <p:cNvPr id="20" name="Freeform 25"/>
            <p:cNvSpPr>
              <a:spLocks/>
            </p:cNvSpPr>
            <p:nvPr/>
          </p:nvSpPr>
          <p:spPr bwMode="auto">
            <a:xfrm>
              <a:off x="76200" y="5657037"/>
              <a:ext cx="4800600" cy="386090"/>
            </a:xfrm>
            <a:custGeom>
              <a:avLst/>
              <a:gdLst/>
              <a:ahLst/>
              <a:cxnLst>
                <a:cxn ang="0">
                  <a:pos x="478" y="8"/>
                </a:cxn>
                <a:cxn ang="0">
                  <a:pos x="443" y="8"/>
                </a:cxn>
                <a:cxn ang="0">
                  <a:pos x="371" y="10"/>
                </a:cxn>
                <a:cxn ang="0">
                  <a:pos x="346" y="10"/>
                </a:cxn>
                <a:cxn ang="0">
                  <a:pos x="268" y="9"/>
                </a:cxn>
                <a:cxn ang="0">
                  <a:pos x="243" y="9"/>
                </a:cxn>
                <a:cxn ang="0">
                  <a:pos x="200" y="10"/>
                </a:cxn>
                <a:cxn ang="0">
                  <a:pos x="163" y="10"/>
                </a:cxn>
                <a:cxn ang="0">
                  <a:pos x="142" y="9"/>
                </a:cxn>
                <a:cxn ang="0">
                  <a:pos x="124" y="10"/>
                </a:cxn>
                <a:cxn ang="0">
                  <a:pos x="82" y="11"/>
                </a:cxn>
                <a:cxn ang="0">
                  <a:pos x="58" y="11"/>
                </a:cxn>
                <a:cxn ang="0">
                  <a:pos x="33" y="12"/>
                </a:cxn>
                <a:cxn ang="0">
                  <a:pos x="10" y="9"/>
                </a:cxn>
                <a:cxn ang="0">
                  <a:pos x="10" y="38"/>
                </a:cxn>
                <a:cxn ang="0">
                  <a:pos x="10" y="61"/>
                </a:cxn>
                <a:cxn ang="0">
                  <a:pos x="44" y="58"/>
                </a:cxn>
                <a:cxn ang="0">
                  <a:pos x="62" y="58"/>
                </a:cxn>
                <a:cxn ang="0">
                  <a:pos x="81" y="59"/>
                </a:cxn>
                <a:cxn ang="0">
                  <a:pos x="89" y="58"/>
                </a:cxn>
                <a:cxn ang="0">
                  <a:pos x="99" y="59"/>
                </a:cxn>
                <a:cxn ang="0">
                  <a:pos x="126" y="58"/>
                </a:cxn>
                <a:cxn ang="0">
                  <a:pos x="180" y="59"/>
                </a:cxn>
                <a:cxn ang="0">
                  <a:pos x="204" y="57"/>
                </a:cxn>
                <a:cxn ang="0">
                  <a:pos x="226" y="57"/>
                </a:cxn>
                <a:cxn ang="0">
                  <a:pos x="283" y="57"/>
                </a:cxn>
                <a:cxn ang="0">
                  <a:pos x="288" y="60"/>
                </a:cxn>
                <a:cxn ang="0">
                  <a:pos x="305" y="57"/>
                </a:cxn>
                <a:cxn ang="0">
                  <a:pos x="319" y="57"/>
                </a:cxn>
                <a:cxn ang="0">
                  <a:pos x="336" y="57"/>
                </a:cxn>
                <a:cxn ang="0">
                  <a:pos x="355" y="57"/>
                </a:cxn>
                <a:cxn ang="0">
                  <a:pos x="365" y="58"/>
                </a:cxn>
                <a:cxn ang="0">
                  <a:pos x="379" y="58"/>
                </a:cxn>
                <a:cxn ang="0">
                  <a:pos x="404" y="56"/>
                </a:cxn>
                <a:cxn ang="0">
                  <a:pos x="413" y="57"/>
                </a:cxn>
                <a:cxn ang="0">
                  <a:pos x="415" y="57"/>
                </a:cxn>
                <a:cxn ang="0">
                  <a:pos x="443" y="57"/>
                </a:cxn>
                <a:cxn ang="0">
                  <a:pos x="445" y="58"/>
                </a:cxn>
                <a:cxn ang="0">
                  <a:pos x="469" y="57"/>
                </a:cxn>
                <a:cxn ang="0">
                  <a:pos x="510" y="60"/>
                </a:cxn>
                <a:cxn ang="0">
                  <a:pos x="530" y="61"/>
                </a:cxn>
                <a:cxn ang="0">
                  <a:pos x="541" y="62"/>
                </a:cxn>
                <a:cxn ang="0">
                  <a:pos x="530" y="62"/>
                </a:cxn>
                <a:cxn ang="0">
                  <a:pos x="505" y="62"/>
                </a:cxn>
                <a:cxn ang="0">
                  <a:pos x="439" y="62"/>
                </a:cxn>
                <a:cxn ang="0">
                  <a:pos x="374" y="63"/>
                </a:cxn>
                <a:cxn ang="0">
                  <a:pos x="279" y="64"/>
                </a:cxn>
                <a:cxn ang="0">
                  <a:pos x="186" y="65"/>
                </a:cxn>
                <a:cxn ang="0">
                  <a:pos x="128" y="65"/>
                </a:cxn>
                <a:cxn ang="0">
                  <a:pos x="14" y="65"/>
                </a:cxn>
                <a:cxn ang="0">
                  <a:pos x="3" y="59"/>
                </a:cxn>
                <a:cxn ang="0">
                  <a:pos x="4" y="18"/>
                </a:cxn>
                <a:cxn ang="0">
                  <a:pos x="49" y="5"/>
                </a:cxn>
                <a:cxn ang="0">
                  <a:pos x="85" y="6"/>
                </a:cxn>
                <a:cxn ang="0">
                  <a:pos x="355" y="4"/>
                </a:cxn>
                <a:cxn ang="0">
                  <a:pos x="506" y="4"/>
                </a:cxn>
                <a:cxn ang="0">
                  <a:pos x="570" y="16"/>
                </a:cxn>
              </a:cxnLst>
              <a:rect l="0" t="0" r="r" b="b"/>
              <a:pathLst>
                <a:path w="574" h="69">
                  <a:moveTo>
                    <a:pt x="568" y="41"/>
                  </a:moveTo>
                  <a:cubicBezTo>
                    <a:pt x="565" y="28"/>
                    <a:pt x="574" y="0"/>
                    <a:pt x="550" y="9"/>
                  </a:cubicBezTo>
                  <a:cubicBezTo>
                    <a:pt x="548" y="9"/>
                    <a:pt x="551" y="8"/>
                    <a:pt x="546" y="8"/>
                  </a:cubicBezTo>
                  <a:cubicBezTo>
                    <a:pt x="531" y="10"/>
                    <a:pt x="507" y="9"/>
                    <a:pt x="489" y="8"/>
                  </a:cubicBezTo>
                  <a:cubicBezTo>
                    <a:pt x="490" y="8"/>
                    <a:pt x="490" y="8"/>
                    <a:pt x="490" y="8"/>
                  </a:cubicBezTo>
                  <a:cubicBezTo>
                    <a:pt x="486" y="7"/>
                    <a:pt x="482" y="8"/>
                    <a:pt x="478" y="8"/>
                  </a:cubicBezTo>
                  <a:cubicBezTo>
                    <a:pt x="478" y="8"/>
                    <a:pt x="479" y="8"/>
                    <a:pt x="479" y="8"/>
                  </a:cubicBezTo>
                  <a:cubicBezTo>
                    <a:pt x="478" y="8"/>
                    <a:pt x="472" y="8"/>
                    <a:pt x="470" y="8"/>
                  </a:cubicBezTo>
                  <a:cubicBezTo>
                    <a:pt x="469" y="8"/>
                    <a:pt x="469" y="8"/>
                    <a:pt x="467" y="7"/>
                  </a:cubicBezTo>
                  <a:cubicBezTo>
                    <a:pt x="465" y="8"/>
                    <a:pt x="465" y="8"/>
                    <a:pt x="465" y="8"/>
                  </a:cubicBezTo>
                  <a:cubicBezTo>
                    <a:pt x="459" y="10"/>
                    <a:pt x="450" y="8"/>
                    <a:pt x="442" y="9"/>
                  </a:cubicBezTo>
                  <a:cubicBezTo>
                    <a:pt x="443" y="9"/>
                    <a:pt x="443" y="8"/>
                    <a:pt x="443" y="8"/>
                  </a:cubicBezTo>
                  <a:cubicBezTo>
                    <a:pt x="430" y="9"/>
                    <a:pt x="413" y="9"/>
                    <a:pt x="399" y="9"/>
                  </a:cubicBezTo>
                  <a:cubicBezTo>
                    <a:pt x="399" y="9"/>
                    <a:pt x="400" y="9"/>
                    <a:pt x="399" y="9"/>
                  </a:cubicBezTo>
                  <a:cubicBezTo>
                    <a:pt x="398" y="9"/>
                    <a:pt x="394" y="9"/>
                    <a:pt x="390" y="10"/>
                  </a:cubicBezTo>
                  <a:cubicBezTo>
                    <a:pt x="388" y="9"/>
                    <a:pt x="383" y="10"/>
                    <a:pt x="379" y="10"/>
                  </a:cubicBezTo>
                  <a:cubicBezTo>
                    <a:pt x="379" y="10"/>
                    <a:pt x="379" y="10"/>
                    <a:pt x="379" y="10"/>
                  </a:cubicBezTo>
                  <a:cubicBezTo>
                    <a:pt x="376" y="10"/>
                    <a:pt x="374" y="9"/>
                    <a:pt x="371" y="10"/>
                  </a:cubicBezTo>
                  <a:cubicBezTo>
                    <a:pt x="369" y="10"/>
                    <a:pt x="369" y="10"/>
                    <a:pt x="369" y="10"/>
                  </a:cubicBezTo>
                  <a:cubicBezTo>
                    <a:pt x="368" y="11"/>
                    <a:pt x="364" y="9"/>
                    <a:pt x="361" y="10"/>
                  </a:cubicBezTo>
                  <a:cubicBezTo>
                    <a:pt x="361" y="10"/>
                    <a:pt x="361" y="10"/>
                    <a:pt x="361" y="10"/>
                  </a:cubicBezTo>
                  <a:cubicBezTo>
                    <a:pt x="359" y="10"/>
                    <a:pt x="357" y="9"/>
                    <a:pt x="355" y="10"/>
                  </a:cubicBezTo>
                  <a:cubicBezTo>
                    <a:pt x="355" y="10"/>
                    <a:pt x="355" y="10"/>
                    <a:pt x="355" y="10"/>
                  </a:cubicBezTo>
                  <a:cubicBezTo>
                    <a:pt x="349" y="10"/>
                    <a:pt x="346" y="9"/>
                    <a:pt x="346" y="10"/>
                  </a:cubicBezTo>
                  <a:cubicBezTo>
                    <a:pt x="344" y="9"/>
                    <a:pt x="351" y="10"/>
                    <a:pt x="348" y="9"/>
                  </a:cubicBezTo>
                  <a:cubicBezTo>
                    <a:pt x="329" y="10"/>
                    <a:pt x="310" y="9"/>
                    <a:pt x="291" y="9"/>
                  </a:cubicBezTo>
                  <a:cubicBezTo>
                    <a:pt x="289" y="9"/>
                    <a:pt x="287" y="9"/>
                    <a:pt x="287" y="9"/>
                  </a:cubicBezTo>
                  <a:cubicBezTo>
                    <a:pt x="285" y="9"/>
                    <a:pt x="280" y="9"/>
                    <a:pt x="278" y="9"/>
                  </a:cubicBezTo>
                  <a:cubicBezTo>
                    <a:pt x="279" y="9"/>
                    <a:pt x="277" y="9"/>
                    <a:pt x="276" y="9"/>
                  </a:cubicBezTo>
                  <a:cubicBezTo>
                    <a:pt x="272" y="9"/>
                    <a:pt x="272" y="10"/>
                    <a:pt x="268" y="9"/>
                  </a:cubicBezTo>
                  <a:cubicBezTo>
                    <a:pt x="270" y="9"/>
                    <a:pt x="270" y="9"/>
                    <a:pt x="270" y="9"/>
                  </a:cubicBezTo>
                  <a:cubicBezTo>
                    <a:pt x="267" y="9"/>
                    <a:pt x="262" y="9"/>
                    <a:pt x="258" y="9"/>
                  </a:cubicBezTo>
                  <a:cubicBezTo>
                    <a:pt x="259" y="9"/>
                    <a:pt x="260" y="9"/>
                    <a:pt x="260" y="9"/>
                  </a:cubicBezTo>
                  <a:cubicBezTo>
                    <a:pt x="256" y="10"/>
                    <a:pt x="252" y="9"/>
                    <a:pt x="248" y="9"/>
                  </a:cubicBezTo>
                  <a:cubicBezTo>
                    <a:pt x="250" y="9"/>
                    <a:pt x="250" y="9"/>
                    <a:pt x="250" y="9"/>
                  </a:cubicBezTo>
                  <a:cubicBezTo>
                    <a:pt x="244" y="8"/>
                    <a:pt x="248" y="10"/>
                    <a:pt x="243" y="9"/>
                  </a:cubicBezTo>
                  <a:cubicBezTo>
                    <a:pt x="244" y="9"/>
                    <a:pt x="244" y="9"/>
                    <a:pt x="244" y="9"/>
                  </a:cubicBezTo>
                  <a:cubicBezTo>
                    <a:pt x="239" y="10"/>
                    <a:pt x="231" y="9"/>
                    <a:pt x="227" y="10"/>
                  </a:cubicBezTo>
                  <a:cubicBezTo>
                    <a:pt x="227" y="10"/>
                    <a:pt x="227" y="9"/>
                    <a:pt x="227" y="9"/>
                  </a:cubicBezTo>
                  <a:cubicBezTo>
                    <a:pt x="222" y="10"/>
                    <a:pt x="216" y="9"/>
                    <a:pt x="211" y="10"/>
                  </a:cubicBezTo>
                  <a:cubicBezTo>
                    <a:pt x="209" y="9"/>
                    <a:pt x="211" y="9"/>
                    <a:pt x="206" y="9"/>
                  </a:cubicBezTo>
                  <a:cubicBezTo>
                    <a:pt x="206" y="10"/>
                    <a:pt x="197" y="9"/>
                    <a:pt x="200" y="10"/>
                  </a:cubicBezTo>
                  <a:cubicBezTo>
                    <a:pt x="195" y="10"/>
                    <a:pt x="188" y="10"/>
                    <a:pt x="185" y="10"/>
                  </a:cubicBezTo>
                  <a:cubicBezTo>
                    <a:pt x="187" y="10"/>
                    <a:pt x="182" y="9"/>
                    <a:pt x="186" y="9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4" y="8"/>
                    <a:pt x="186" y="8"/>
                    <a:pt x="185" y="8"/>
                  </a:cubicBezTo>
                  <a:cubicBezTo>
                    <a:pt x="183" y="8"/>
                    <a:pt x="178" y="8"/>
                    <a:pt x="176" y="8"/>
                  </a:cubicBezTo>
                  <a:cubicBezTo>
                    <a:pt x="172" y="9"/>
                    <a:pt x="169" y="10"/>
                    <a:pt x="163" y="10"/>
                  </a:cubicBezTo>
                  <a:cubicBezTo>
                    <a:pt x="166" y="9"/>
                    <a:pt x="162" y="9"/>
                    <a:pt x="164" y="9"/>
                  </a:cubicBezTo>
                  <a:cubicBezTo>
                    <a:pt x="155" y="10"/>
                    <a:pt x="155" y="10"/>
                    <a:pt x="155" y="10"/>
                  </a:cubicBezTo>
                  <a:cubicBezTo>
                    <a:pt x="153" y="10"/>
                    <a:pt x="155" y="10"/>
                    <a:pt x="152" y="10"/>
                  </a:cubicBezTo>
                  <a:cubicBezTo>
                    <a:pt x="152" y="10"/>
                    <a:pt x="151" y="10"/>
                    <a:pt x="150" y="11"/>
                  </a:cubicBezTo>
                  <a:cubicBezTo>
                    <a:pt x="149" y="10"/>
                    <a:pt x="142" y="11"/>
                    <a:pt x="141" y="10"/>
                  </a:cubicBezTo>
                  <a:cubicBezTo>
                    <a:pt x="140" y="10"/>
                    <a:pt x="144" y="10"/>
                    <a:pt x="142" y="9"/>
                  </a:cubicBezTo>
                  <a:cubicBezTo>
                    <a:pt x="139" y="9"/>
                    <a:pt x="139" y="10"/>
                    <a:pt x="135" y="10"/>
                  </a:cubicBezTo>
                  <a:cubicBezTo>
                    <a:pt x="135" y="10"/>
                    <a:pt x="135" y="10"/>
                    <a:pt x="135" y="10"/>
                  </a:cubicBezTo>
                  <a:cubicBezTo>
                    <a:pt x="132" y="9"/>
                    <a:pt x="128" y="10"/>
                    <a:pt x="130" y="10"/>
                  </a:cubicBezTo>
                  <a:cubicBezTo>
                    <a:pt x="132" y="10"/>
                    <a:pt x="130" y="10"/>
                    <a:pt x="132" y="10"/>
                  </a:cubicBezTo>
                  <a:cubicBezTo>
                    <a:pt x="131" y="11"/>
                    <a:pt x="126" y="11"/>
                    <a:pt x="123" y="11"/>
                  </a:cubicBezTo>
                  <a:cubicBezTo>
                    <a:pt x="124" y="11"/>
                    <a:pt x="124" y="10"/>
                    <a:pt x="124" y="10"/>
                  </a:cubicBezTo>
                  <a:cubicBezTo>
                    <a:pt x="120" y="11"/>
                    <a:pt x="114" y="11"/>
                    <a:pt x="109" y="11"/>
                  </a:cubicBezTo>
                  <a:cubicBezTo>
                    <a:pt x="109" y="12"/>
                    <a:pt x="111" y="11"/>
                    <a:pt x="112" y="11"/>
                  </a:cubicBezTo>
                  <a:cubicBezTo>
                    <a:pt x="105" y="10"/>
                    <a:pt x="98" y="12"/>
                    <a:pt x="92" y="11"/>
                  </a:cubicBezTo>
                  <a:cubicBezTo>
                    <a:pt x="93" y="11"/>
                    <a:pt x="92" y="11"/>
                    <a:pt x="92" y="11"/>
                  </a:cubicBezTo>
                  <a:cubicBezTo>
                    <a:pt x="89" y="11"/>
                    <a:pt x="89" y="11"/>
                    <a:pt x="87" y="11"/>
                  </a:cubicBezTo>
                  <a:cubicBezTo>
                    <a:pt x="87" y="11"/>
                    <a:pt x="84" y="11"/>
                    <a:pt x="82" y="11"/>
                  </a:cubicBezTo>
                  <a:cubicBezTo>
                    <a:pt x="81" y="11"/>
                    <a:pt x="81" y="11"/>
                    <a:pt x="83" y="11"/>
                  </a:cubicBezTo>
                  <a:cubicBezTo>
                    <a:pt x="80" y="11"/>
                    <a:pt x="68" y="12"/>
                    <a:pt x="61" y="11"/>
                  </a:cubicBezTo>
                  <a:cubicBezTo>
                    <a:pt x="61" y="11"/>
                    <a:pt x="56" y="12"/>
                    <a:pt x="54" y="12"/>
                  </a:cubicBezTo>
                  <a:cubicBezTo>
                    <a:pt x="55" y="11"/>
                    <a:pt x="55" y="11"/>
                    <a:pt x="55" y="11"/>
                  </a:cubicBezTo>
                  <a:cubicBezTo>
                    <a:pt x="54" y="11"/>
                    <a:pt x="50" y="12"/>
                    <a:pt x="49" y="11"/>
                  </a:cubicBezTo>
                  <a:cubicBezTo>
                    <a:pt x="46" y="12"/>
                    <a:pt x="63" y="10"/>
                    <a:pt x="58" y="11"/>
                  </a:cubicBezTo>
                  <a:cubicBezTo>
                    <a:pt x="57" y="11"/>
                    <a:pt x="51" y="12"/>
                    <a:pt x="53" y="11"/>
                  </a:cubicBezTo>
                  <a:cubicBezTo>
                    <a:pt x="49" y="11"/>
                    <a:pt x="46" y="12"/>
                    <a:pt x="43" y="11"/>
                  </a:cubicBezTo>
                  <a:cubicBezTo>
                    <a:pt x="44" y="11"/>
                    <a:pt x="46" y="10"/>
                    <a:pt x="43" y="11"/>
                  </a:cubicBezTo>
                  <a:cubicBezTo>
                    <a:pt x="38" y="11"/>
                    <a:pt x="41" y="11"/>
                    <a:pt x="38" y="11"/>
                  </a:cubicBezTo>
                  <a:cubicBezTo>
                    <a:pt x="35" y="11"/>
                    <a:pt x="35" y="11"/>
                    <a:pt x="35" y="11"/>
                  </a:cubicBezTo>
                  <a:cubicBezTo>
                    <a:pt x="35" y="12"/>
                    <a:pt x="31" y="11"/>
                    <a:pt x="33" y="12"/>
                  </a:cubicBezTo>
                  <a:cubicBezTo>
                    <a:pt x="32" y="11"/>
                    <a:pt x="26" y="12"/>
                    <a:pt x="26" y="11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25" y="10"/>
                    <a:pt x="24" y="11"/>
                    <a:pt x="22" y="11"/>
                  </a:cubicBezTo>
                  <a:cubicBezTo>
                    <a:pt x="22" y="11"/>
                    <a:pt x="21" y="11"/>
                    <a:pt x="21" y="11"/>
                  </a:cubicBezTo>
                  <a:cubicBezTo>
                    <a:pt x="21" y="12"/>
                    <a:pt x="17" y="11"/>
                    <a:pt x="14" y="12"/>
                  </a:cubicBezTo>
                  <a:cubicBezTo>
                    <a:pt x="13" y="11"/>
                    <a:pt x="6" y="14"/>
                    <a:pt x="10" y="9"/>
                  </a:cubicBezTo>
                  <a:cubicBezTo>
                    <a:pt x="10" y="11"/>
                    <a:pt x="10" y="14"/>
                    <a:pt x="9" y="15"/>
                  </a:cubicBezTo>
                  <a:cubicBezTo>
                    <a:pt x="10" y="18"/>
                    <a:pt x="10" y="21"/>
                    <a:pt x="10" y="25"/>
                  </a:cubicBezTo>
                  <a:cubicBezTo>
                    <a:pt x="10" y="24"/>
                    <a:pt x="10" y="23"/>
                    <a:pt x="9" y="23"/>
                  </a:cubicBezTo>
                  <a:cubicBezTo>
                    <a:pt x="9" y="25"/>
                    <a:pt x="9" y="26"/>
                    <a:pt x="10" y="28"/>
                  </a:cubicBezTo>
                  <a:cubicBezTo>
                    <a:pt x="9" y="27"/>
                    <a:pt x="9" y="33"/>
                    <a:pt x="9" y="35"/>
                  </a:cubicBezTo>
                  <a:cubicBezTo>
                    <a:pt x="9" y="38"/>
                    <a:pt x="9" y="37"/>
                    <a:pt x="10" y="38"/>
                  </a:cubicBezTo>
                  <a:cubicBezTo>
                    <a:pt x="9" y="41"/>
                    <a:pt x="10" y="47"/>
                    <a:pt x="10" y="51"/>
                  </a:cubicBezTo>
                  <a:cubicBezTo>
                    <a:pt x="9" y="49"/>
                    <a:pt x="9" y="46"/>
                    <a:pt x="9" y="49"/>
                  </a:cubicBezTo>
                  <a:cubicBezTo>
                    <a:pt x="8" y="52"/>
                    <a:pt x="10" y="55"/>
                    <a:pt x="9" y="59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0" y="61"/>
                    <a:pt x="10" y="61"/>
                    <a:pt x="10" y="61"/>
                  </a:cubicBezTo>
                  <a:cubicBezTo>
                    <a:pt x="4" y="56"/>
                    <a:pt x="9" y="59"/>
                    <a:pt x="7" y="5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0" y="58"/>
                    <a:pt x="11" y="58"/>
                    <a:pt x="11" y="58"/>
                  </a:cubicBezTo>
                  <a:cubicBezTo>
                    <a:pt x="13" y="58"/>
                    <a:pt x="17" y="59"/>
                    <a:pt x="16" y="58"/>
                  </a:cubicBezTo>
                  <a:cubicBezTo>
                    <a:pt x="24" y="59"/>
                    <a:pt x="35" y="57"/>
                    <a:pt x="40" y="59"/>
                  </a:cubicBezTo>
                  <a:cubicBezTo>
                    <a:pt x="41" y="59"/>
                    <a:pt x="44" y="59"/>
                    <a:pt x="44" y="58"/>
                  </a:cubicBezTo>
                  <a:cubicBezTo>
                    <a:pt x="42" y="58"/>
                    <a:pt x="41" y="59"/>
                    <a:pt x="40" y="58"/>
                  </a:cubicBezTo>
                  <a:cubicBezTo>
                    <a:pt x="41" y="58"/>
                    <a:pt x="41" y="58"/>
                    <a:pt x="42" y="58"/>
                  </a:cubicBezTo>
                  <a:cubicBezTo>
                    <a:pt x="44" y="58"/>
                    <a:pt x="46" y="58"/>
                    <a:pt x="44" y="59"/>
                  </a:cubicBezTo>
                  <a:cubicBezTo>
                    <a:pt x="49" y="60"/>
                    <a:pt x="49" y="58"/>
                    <a:pt x="56" y="58"/>
                  </a:cubicBezTo>
                  <a:cubicBezTo>
                    <a:pt x="56" y="58"/>
                    <a:pt x="56" y="58"/>
                    <a:pt x="59" y="58"/>
                  </a:cubicBezTo>
                  <a:cubicBezTo>
                    <a:pt x="62" y="58"/>
                    <a:pt x="62" y="58"/>
                    <a:pt x="62" y="58"/>
                  </a:cubicBezTo>
                  <a:cubicBezTo>
                    <a:pt x="67" y="58"/>
                    <a:pt x="65" y="59"/>
                    <a:pt x="65" y="59"/>
                  </a:cubicBezTo>
                  <a:cubicBezTo>
                    <a:pt x="67" y="59"/>
                    <a:pt x="70" y="59"/>
                    <a:pt x="71" y="59"/>
                  </a:cubicBezTo>
                  <a:cubicBezTo>
                    <a:pt x="74" y="59"/>
                    <a:pt x="74" y="59"/>
                    <a:pt x="74" y="59"/>
                  </a:cubicBezTo>
                  <a:cubicBezTo>
                    <a:pt x="72" y="59"/>
                    <a:pt x="76" y="59"/>
                    <a:pt x="78" y="59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77" y="59"/>
                    <a:pt x="80" y="59"/>
                    <a:pt x="81" y="59"/>
                  </a:cubicBezTo>
                  <a:cubicBezTo>
                    <a:pt x="81" y="59"/>
                    <a:pt x="78" y="59"/>
                    <a:pt x="76" y="58"/>
                  </a:cubicBezTo>
                  <a:cubicBezTo>
                    <a:pt x="78" y="58"/>
                    <a:pt x="79" y="58"/>
                    <a:pt x="81" y="58"/>
                  </a:cubicBezTo>
                  <a:cubicBezTo>
                    <a:pt x="81" y="59"/>
                    <a:pt x="85" y="58"/>
                    <a:pt x="87" y="58"/>
                  </a:cubicBezTo>
                  <a:cubicBezTo>
                    <a:pt x="89" y="59"/>
                    <a:pt x="89" y="58"/>
                    <a:pt x="90" y="58"/>
                  </a:cubicBezTo>
                  <a:cubicBezTo>
                    <a:pt x="90" y="58"/>
                    <a:pt x="94" y="58"/>
                    <a:pt x="92" y="58"/>
                  </a:cubicBezTo>
                  <a:cubicBezTo>
                    <a:pt x="91" y="58"/>
                    <a:pt x="90" y="58"/>
                    <a:pt x="89" y="58"/>
                  </a:cubicBezTo>
                  <a:cubicBezTo>
                    <a:pt x="90" y="59"/>
                    <a:pt x="90" y="59"/>
                    <a:pt x="93" y="59"/>
                  </a:cubicBezTo>
                  <a:cubicBezTo>
                    <a:pt x="96" y="58"/>
                    <a:pt x="93" y="58"/>
                    <a:pt x="97" y="58"/>
                  </a:cubicBezTo>
                  <a:cubicBezTo>
                    <a:pt x="96" y="58"/>
                    <a:pt x="96" y="58"/>
                    <a:pt x="95" y="59"/>
                  </a:cubicBezTo>
                  <a:cubicBezTo>
                    <a:pt x="99" y="59"/>
                    <a:pt x="99" y="59"/>
                    <a:pt x="99" y="59"/>
                  </a:cubicBezTo>
                  <a:cubicBezTo>
                    <a:pt x="99" y="58"/>
                    <a:pt x="99" y="58"/>
                    <a:pt x="99" y="58"/>
                  </a:cubicBezTo>
                  <a:cubicBezTo>
                    <a:pt x="99" y="58"/>
                    <a:pt x="99" y="58"/>
                    <a:pt x="99" y="59"/>
                  </a:cubicBezTo>
                  <a:cubicBezTo>
                    <a:pt x="101" y="58"/>
                    <a:pt x="105" y="58"/>
                    <a:pt x="106" y="58"/>
                  </a:cubicBezTo>
                  <a:cubicBezTo>
                    <a:pt x="108" y="58"/>
                    <a:pt x="111" y="58"/>
                    <a:pt x="113" y="58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115" y="59"/>
                    <a:pt x="118" y="58"/>
                    <a:pt x="120" y="58"/>
                  </a:cubicBezTo>
                  <a:cubicBezTo>
                    <a:pt x="120" y="58"/>
                    <a:pt x="120" y="58"/>
                    <a:pt x="120" y="58"/>
                  </a:cubicBezTo>
                  <a:cubicBezTo>
                    <a:pt x="121" y="58"/>
                    <a:pt x="124" y="58"/>
                    <a:pt x="126" y="58"/>
                  </a:cubicBezTo>
                  <a:cubicBezTo>
                    <a:pt x="129" y="58"/>
                    <a:pt x="127" y="60"/>
                    <a:pt x="130" y="59"/>
                  </a:cubicBezTo>
                  <a:cubicBezTo>
                    <a:pt x="134" y="59"/>
                    <a:pt x="135" y="58"/>
                    <a:pt x="134" y="58"/>
                  </a:cubicBezTo>
                  <a:cubicBezTo>
                    <a:pt x="140" y="58"/>
                    <a:pt x="147" y="57"/>
                    <a:pt x="152" y="58"/>
                  </a:cubicBezTo>
                  <a:cubicBezTo>
                    <a:pt x="153" y="58"/>
                    <a:pt x="153" y="58"/>
                    <a:pt x="154" y="58"/>
                  </a:cubicBezTo>
                  <a:cubicBezTo>
                    <a:pt x="163" y="58"/>
                    <a:pt x="173" y="57"/>
                    <a:pt x="180" y="58"/>
                  </a:cubicBezTo>
                  <a:cubicBezTo>
                    <a:pt x="177" y="58"/>
                    <a:pt x="180" y="59"/>
                    <a:pt x="180" y="59"/>
                  </a:cubicBezTo>
                  <a:cubicBezTo>
                    <a:pt x="182" y="58"/>
                    <a:pt x="182" y="59"/>
                    <a:pt x="183" y="59"/>
                  </a:cubicBezTo>
                  <a:cubicBezTo>
                    <a:pt x="183" y="58"/>
                    <a:pt x="183" y="58"/>
                    <a:pt x="181" y="58"/>
                  </a:cubicBezTo>
                  <a:cubicBezTo>
                    <a:pt x="186" y="57"/>
                    <a:pt x="194" y="57"/>
                    <a:pt x="197" y="58"/>
                  </a:cubicBezTo>
                  <a:cubicBezTo>
                    <a:pt x="195" y="58"/>
                    <a:pt x="196" y="57"/>
                    <a:pt x="197" y="57"/>
                  </a:cubicBezTo>
                  <a:cubicBezTo>
                    <a:pt x="197" y="58"/>
                    <a:pt x="201" y="58"/>
                    <a:pt x="204" y="58"/>
                  </a:cubicBezTo>
                  <a:cubicBezTo>
                    <a:pt x="204" y="57"/>
                    <a:pt x="204" y="57"/>
                    <a:pt x="204" y="57"/>
                  </a:cubicBezTo>
                  <a:cubicBezTo>
                    <a:pt x="206" y="58"/>
                    <a:pt x="206" y="58"/>
                    <a:pt x="206" y="58"/>
                  </a:cubicBezTo>
                  <a:cubicBezTo>
                    <a:pt x="207" y="58"/>
                    <a:pt x="207" y="57"/>
                    <a:pt x="210" y="57"/>
                  </a:cubicBezTo>
                  <a:cubicBezTo>
                    <a:pt x="210" y="58"/>
                    <a:pt x="211" y="58"/>
                    <a:pt x="211" y="58"/>
                  </a:cubicBezTo>
                  <a:cubicBezTo>
                    <a:pt x="214" y="58"/>
                    <a:pt x="218" y="57"/>
                    <a:pt x="222" y="57"/>
                  </a:cubicBezTo>
                  <a:cubicBezTo>
                    <a:pt x="224" y="58"/>
                    <a:pt x="224" y="58"/>
                    <a:pt x="224" y="58"/>
                  </a:cubicBezTo>
                  <a:cubicBezTo>
                    <a:pt x="226" y="58"/>
                    <a:pt x="228" y="57"/>
                    <a:pt x="226" y="57"/>
                  </a:cubicBezTo>
                  <a:cubicBezTo>
                    <a:pt x="231" y="58"/>
                    <a:pt x="235" y="58"/>
                    <a:pt x="236" y="58"/>
                  </a:cubicBezTo>
                  <a:cubicBezTo>
                    <a:pt x="246" y="57"/>
                    <a:pt x="260" y="57"/>
                    <a:pt x="271" y="57"/>
                  </a:cubicBezTo>
                  <a:cubicBezTo>
                    <a:pt x="271" y="57"/>
                    <a:pt x="271" y="57"/>
                    <a:pt x="271" y="57"/>
                  </a:cubicBezTo>
                  <a:cubicBezTo>
                    <a:pt x="274" y="58"/>
                    <a:pt x="272" y="57"/>
                    <a:pt x="275" y="57"/>
                  </a:cubicBezTo>
                  <a:cubicBezTo>
                    <a:pt x="274" y="57"/>
                    <a:pt x="277" y="58"/>
                    <a:pt x="274" y="58"/>
                  </a:cubicBezTo>
                  <a:cubicBezTo>
                    <a:pt x="279" y="58"/>
                    <a:pt x="280" y="57"/>
                    <a:pt x="283" y="57"/>
                  </a:cubicBezTo>
                  <a:cubicBezTo>
                    <a:pt x="283" y="57"/>
                    <a:pt x="281" y="58"/>
                    <a:pt x="281" y="57"/>
                  </a:cubicBezTo>
                  <a:cubicBezTo>
                    <a:pt x="282" y="57"/>
                    <a:pt x="287" y="57"/>
                    <a:pt x="288" y="57"/>
                  </a:cubicBezTo>
                  <a:cubicBezTo>
                    <a:pt x="289" y="57"/>
                    <a:pt x="288" y="57"/>
                    <a:pt x="287" y="58"/>
                  </a:cubicBezTo>
                  <a:cubicBezTo>
                    <a:pt x="290" y="57"/>
                    <a:pt x="290" y="57"/>
                    <a:pt x="290" y="57"/>
                  </a:cubicBezTo>
                  <a:cubicBezTo>
                    <a:pt x="293" y="58"/>
                    <a:pt x="283" y="59"/>
                    <a:pt x="286" y="60"/>
                  </a:cubicBezTo>
                  <a:cubicBezTo>
                    <a:pt x="288" y="60"/>
                    <a:pt x="288" y="60"/>
                    <a:pt x="288" y="60"/>
                  </a:cubicBezTo>
                  <a:cubicBezTo>
                    <a:pt x="291" y="60"/>
                    <a:pt x="282" y="61"/>
                    <a:pt x="288" y="61"/>
                  </a:cubicBezTo>
                  <a:cubicBezTo>
                    <a:pt x="291" y="60"/>
                    <a:pt x="293" y="59"/>
                    <a:pt x="291" y="59"/>
                  </a:cubicBezTo>
                  <a:cubicBezTo>
                    <a:pt x="296" y="59"/>
                    <a:pt x="293" y="57"/>
                    <a:pt x="299" y="58"/>
                  </a:cubicBezTo>
                  <a:cubicBezTo>
                    <a:pt x="301" y="58"/>
                    <a:pt x="294" y="58"/>
                    <a:pt x="295" y="58"/>
                  </a:cubicBezTo>
                  <a:cubicBezTo>
                    <a:pt x="298" y="59"/>
                    <a:pt x="301" y="58"/>
                    <a:pt x="304" y="58"/>
                  </a:cubicBezTo>
                  <a:cubicBezTo>
                    <a:pt x="301" y="58"/>
                    <a:pt x="303" y="57"/>
                    <a:pt x="305" y="57"/>
                  </a:cubicBezTo>
                  <a:cubicBezTo>
                    <a:pt x="308" y="57"/>
                    <a:pt x="303" y="58"/>
                    <a:pt x="307" y="58"/>
                  </a:cubicBezTo>
                  <a:cubicBezTo>
                    <a:pt x="308" y="57"/>
                    <a:pt x="312" y="57"/>
                    <a:pt x="308" y="57"/>
                  </a:cubicBezTo>
                  <a:cubicBezTo>
                    <a:pt x="310" y="56"/>
                    <a:pt x="313" y="57"/>
                    <a:pt x="315" y="56"/>
                  </a:cubicBezTo>
                  <a:cubicBezTo>
                    <a:pt x="316" y="57"/>
                    <a:pt x="311" y="58"/>
                    <a:pt x="315" y="58"/>
                  </a:cubicBezTo>
                  <a:cubicBezTo>
                    <a:pt x="315" y="57"/>
                    <a:pt x="321" y="57"/>
                    <a:pt x="319" y="56"/>
                  </a:cubicBezTo>
                  <a:cubicBezTo>
                    <a:pt x="321" y="57"/>
                    <a:pt x="321" y="57"/>
                    <a:pt x="319" y="57"/>
                  </a:cubicBezTo>
                  <a:cubicBezTo>
                    <a:pt x="322" y="58"/>
                    <a:pt x="326" y="56"/>
                    <a:pt x="327" y="57"/>
                  </a:cubicBezTo>
                  <a:cubicBezTo>
                    <a:pt x="327" y="57"/>
                    <a:pt x="327" y="57"/>
                    <a:pt x="327" y="57"/>
                  </a:cubicBezTo>
                  <a:cubicBezTo>
                    <a:pt x="328" y="57"/>
                    <a:pt x="329" y="57"/>
                    <a:pt x="331" y="58"/>
                  </a:cubicBezTo>
                  <a:cubicBezTo>
                    <a:pt x="333" y="58"/>
                    <a:pt x="338" y="57"/>
                    <a:pt x="338" y="58"/>
                  </a:cubicBezTo>
                  <a:cubicBezTo>
                    <a:pt x="339" y="58"/>
                    <a:pt x="344" y="58"/>
                    <a:pt x="342" y="57"/>
                  </a:cubicBezTo>
                  <a:cubicBezTo>
                    <a:pt x="339" y="57"/>
                    <a:pt x="338" y="57"/>
                    <a:pt x="336" y="57"/>
                  </a:cubicBezTo>
                  <a:cubicBezTo>
                    <a:pt x="339" y="57"/>
                    <a:pt x="341" y="56"/>
                    <a:pt x="343" y="56"/>
                  </a:cubicBezTo>
                  <a:cubicBezTo>
                    <a:pt x="343" y="57"/>
                    <a:pt x="343" y="57"/>
                    <a:pt x="343" y="57"/>
                  </a:cubicBezTo>
                  <a:cubicBezTo>
                    <a:pt x="344" y="56"/>
                    <a:pt x="347" y="56"/>
                    <a:pt x="348" y="56"/>
                  </a:cubicBezTo>
                  <a:cubicBezTo>
                    <a:pt x="347" y="56"/>
                    <a:pt x="347" y="57"/>
                    <a:pt x="348" y="57"/>
                  </a:cubicBezTo>
                  <a:cubicBezTo>
                    <a:pt x="349" y="56"/>
                    <a:pt x="349" y="56"/>
                    <a:pt x="349" y="56"/>
                  </a:cubicBezTo>
                  <a:cubicBezTo>
                    <a:pt x="354" y="56"/>
                    <a:pt x="350" y="57"/>
                    <a:pt x="355" y="57"/>
                  </a:cubicBezTo>
                  <a:cubicBezTo>
                    <a:pt x="351" y="57"/>
                    <a:pt x="351" y="57"/>
                    <a:pt x="351" y="57"/>
                  </a:cubicBezTo>
                  <a:cubicBezTo>
                    <a:pt x="352" y="57"/>
                    <a:pt x="354" y="58"/>
                    <a:pt x="356" y="58"/>
                  </a:cubicBezTo>
                  <a:cubicBezTo>
                    <a:pt x="357" y="57"/>
                    <a:pt x="358" y="56"/>
                    <a:pt x="359" y="56"/>
                  </a:cubicBezTo>
                  <a:cubicBezTo>
                    <a:pt x="361" y="56"/>
                    <a:pt x="360" y="57"/>
                    <a:pt x="363" y="56"/>
                  </a:cubicBezTo>
                  <a:cubicBezTo>
                    <a:pt x="359" y="57"/>
                    <a:pt x="359" y="57"/>
                    <a:pt x="359" y="57"/>
                  </a:cubicBezTo>
                  <a:cubicBezTo>
                    <a:pt x="359" y="57"/>
                    <a:pt x="362" y="58"/>
                    <a:pt x="365" y="58"/>
                  </a:cubicBezTo>
                  <a:cubicBezTo>
                    <a:pt x="367" y="57"/>
                    <a:pt x="370" y="57"/>
                    <a:pt x="367" y="56"/>
                  </a:cubicBezTo>
                  <a:cubicBezTo>
                    <a:pt x="369" y="56"/>
                    <a:pt x="371" y="57"/>
                    <a:pt x="370" y="57"/>
                  </a:cubicBezTo>
                  <a:cubicBezTo>
                    <a:pt x="373" y="57"/>
                    <a:pt x="369" y="56"/>
                    <a:pt x="372" y="56"/>
                  </a:cubicBezTo>
                  <a:cubicBezTo>
                    <a:pt x="374" y="57"/>
                    <a:pt x="378" y="57"/>
                    <a:pt x="380" y="57"/>
                  </a:cubicBezTo>
                  <a:cubicBezTo>
                    <a:pt x="377" y="58"/>
                    <a:pt x="377" y="58"/>
                    <a:pt x="377" y="58"/>
                  </a:cubicBezTo>
                  <a:cubicBezTo>
                    <a:pt x="379" y="58"/>
                    <a:pt x="379" y="58"/>
                    <a:pt x="379" y="58"/>
                  </a:cubicBezTo>
                  <a:cubicBezTo>
                    <a:pt x="376" y="59"/>
                    <a:pt x="381" y="59"/>
                    <a:pt x="379" y="60"/>
                  </a:cubicBezTo>
                  <a:cubicBezTo>
                    <a:pt x="381" y="60"/>
                    <a:pt x="383" y="59"/>
                    <a:pt x="384" y="59"/>
                  </a:cubicBezTo>
                  <a:cubicBezTo>
                    <a:pt x="380" y="58"/>
                    <a:pt x="389" y="58"/>
                    <a:pt x="388" y="57"/>
                  </a:cubicBezTo>
                  <a:cubicBezTo>
                    <a:pt x="394" y="56"/>
                    <a:pt x="392" y="59"/>
                    <a:pt x="398" y="58"/>
                  </a:cubicBezTo>
                  <a:cubicBezTo>
                    <a:pt x="397" y="57"/>
                    <a:pt x="400" y="56"/>
                    <a:pt x="396" y="57"/>
                  </a:cubicBezTo>
                  <a:cubicBezTo>
                    <a:pt x="400" y="57"/>
                    <a:pt x="399" y="56"/>
                    <a:pt x="404" y="56"/>
                  </a:cubicBezTo>
                  <a:cubicBezTo>
                    <a:pt x="400" y="57"/>
                    <a:pt x="407" y="57"/>
                    <a:pt x="402" y="58"/>
                  </a:cubicBezTo>
                  <a:cubicBezTo>
                    <a:pt x="403" y="58"/>
                    <a:pt x="400" y="58"/>
                    <a:pt x="399" y="58"/>
                  </a:cubicBezTo>
                  <a:cubicBezTo>
                    <a:pt x="400" y="58"/>
                    <a:pt x="398" y="59"/>
                    <a:pt x="402" y="59"/>
                  </a:cubicBezTo>
                  <a:cubicBezTo>
                    <a:pt x="405" y="59"/>
                    <a:pt x="408" y="59"/>
                    <a:pt x="408" y="58"/>
                  </a:cubicBezTo>
                  <a:cubicBezTo>
                    <a:pt x="408" y="57"/>
                    <a:pt x="404" y="58"/>
                    <a:pt x="406" y="58"/>
                  </a:cubicBezTo>
                  <a:cubicBezTo>
                    <a:pt x="410" y="57"/>
                    <a:pt x="411" y="58"/>
                    <a:pt x="413" y="57"/>
                  </a:cubicBezTo>
                  <a:cubicBezTo>
                    <a:pt x="410" y="57"/>
                    <a:pt x="409" y="57"/>
                    <a:pt x="409" y="56"/>
                  </a:cubicBezTo>
                  <a:cubicBezTo>
                    <a:pt x="413" y="56"/>
                    <a:pt x="413" y="56"/>
                    <a:pt x="413" y="56"/>
                  </a:cubicBezTo>
                  <a:cubicBezTo>
                    <a:pt x="412" y="56"/>
                    <a:pt x="412" y="56"/>
                    <a:pt x="412" y="56"/>
                  </a:cubicBezTo>
                  <a:cubicBezTo>
                    <a:pt x="418" y="57"/>
                    <a:pt x="414" y="56"/>
                    <a:pt x="419" y="56"/>
                  </a:cubicBezTo>
                  <a:cubicBezTo>
                    <a:pt x="422" y="57"/>
                    <a:pt x="422" y="57"/>
                    <a:pt x="422" y="57"/>
                  </a:cubicBezTo>
                  <a:cubicBezTo>
                    <a:pt x="421" y="57"/>
                    <a:pt x="414" y="56"/>
                    <a:pt x="415" y="57"/>
                  </a:cubicBezTo>
                  <a:cubicBezTo>
                    <a:pt x="419" y="57"/>
                    <a:pt x="420" y="57"/>
                    <a:pt x="423" y="57"/>
                  </a:cubicBezTo>
                  <a:cubicBezTo>
                    <a:pt x="421" y="57"/>
                    <a:pt x="421" y="57"/>
                    <a:pt x="421" y="57"/>
                  </a:cubicBezTo>
                  <a:cubicBezTo>
                    <a:pt x="422" y="57"/>
                    <a:pt x="423" y="59"/>
                    <a:pt x="428" y="58"/>
                  </a:cubicBezTo>
                  <a:cubicBezTo>
                    <a:pt x="431" y="58"/>
                    <a:pt x="429" y="58"/>
                    <a:pt x="429" y="57"/>
                  </a:cubicBezTo>
                  <a:cubicBezTo>
                    <a:pt x="435" y="57"/>
                    <a:pt x="436" y="57"/>
                    <a:pt x="440" y="57"/>
                  </a:cubicBezTo>
                  <a:cubicBezTo>
                    <a:pt x="439" y="57"/>
                    <a:pt x="447" y="57"/>
                    <a:pt x="443" y="57"/>
                  </a:cubicBezTo>
                  <a:cubicBezTo>
                    <a:pt x="441" y="57"/>
                    <a:pt x="432" y="57"/>
                    <a:pt x="430" y="58"/>
                  </a:cubicBezTo>
                  <a:cubicBezTo>
                    <a:pt x="432" y="59"/>
                    <a:pt x="426" y="58"/>
                    <a:pt x="425" y="59"/>
                  </a:cubicBezTo>
                  <a:cubicBezTo>
                    <a:pt x="429" y="59"/>
                    <a:pt x="429" y="60"/>
                    <a:pt x="430" y="60"/>
                  </a:cubicBezTo>
                  <a:cubicBezTo>
                    <a:pt x="431" y="60"/>
                    <a:pt x="432" y="60"/>
                    <a:pt x="433" y="60"/>
                  </a:cubicBezTo>
                  <a:cubicBezTo>
                    <a:pt x="434" y="59"/>
                    <a:pt x="432" y="59"/>
                    <a:pt x="432" y="59"/>
                  </a:cubicBezTo>
                  <a:cubicBezTo>
                    <a:pt x="437" y="59"/>
                    <a:pt x="442" y="59"/>
                    <a:pt x="445" y="58"/>
                  </a:cubicBezTo>
                  <a:cubicBezTo>
                    <a:pt x="446" y="58"/>
                    <a:pt x="446" y="59"/>
                    <a:pt x="444" y="59"/>
                  </a:cubicBezTo>
                  <a:cubicBezTo>
                    <a:pt x="450" y="59"/>
                    <a:pt x="457" y="59"/>
                    <a:pt x="462" y="59"/>
                  </a:cubicBezTo>
                  <a:cubicBezTo>
                    <a:pt x="459" y="58"/>
                    <a:pt x="469" y="59"/>
                    <a:pt x="466" y="58"/>
                  </a:cubicBezTo>
                  <a:cubicBezTo>
                    <a:pt x="463" y="58"/>
                    <a:pt x="460" y="57"/>
                    <a:pt x="462" y="57"/>
                  </a:cubicBezTo>
                  <a:cubicBezTo>
                    <a:pt x="464" y="57"/>
                    <a:pt x="462" y="57"/>
                    <a:pt x="463" y="57"/>
                  </a:cubicBezTo>
                  <a:cubicBezTo>
                    <a:pt x="465" y="57"/>
                    <a:pt x="467" y="58"/>
                    <a:pt x="469" y="57"/>
                  </a:cubicBezTo>
                  <a:cubicBezTo>
                    <a:pt x="464" y="58"/>
                    <a:pt x="468" y="58"/>
                    <a:pt x="467" y="59"/>
                  </a:cubicBezTo>
                  <a:cubicBezTo>
                    <a:pt x="471" y="59"/>
                    <a:pt x="467" y="60"/>
                    <a:pt x="471" y="60"/>
                  </a:cubicBezTo>
                  <a:cubicBezTo>
                    <a:pt x="475" y="59"/>
                    <a:pt x="480" y="59"/>
                    <a:pt x="484" y="59"/>
                  </a:cubicBezTo>
                  <a:cubicBezTo>
                    <a:pt x="490" y="60"/>
                    <a:pt x="499" y="59"/>
                    <a:pt x="504" y="59"/>
                  </a:cubicBezTo>
                  <a:cubicBezTo>
                    <a:pt x="506" y="59"/>
                    <a:pt x="504" y="60"/>
                    <a:pt x="507" y="60"/>
                  </a:cubicBezTo>
                  <a:cubicBezTo>
                    <a:pt x="511" y="60"/>
                    <a:pt x="505" y="59"/>
                    <a:pt x="510" y="60"/>
                  </a:cubicBezTo>
                  <a:cubicBezTo>
                    <a:pt x="509" y="60"/>
                    <a:pt x="509" y="60"/>
                    <a:pt x="509" y="60"/>
                  </a:cubicBezTo>
                  <a:cubicBezTo>
                    <a:pt x="511" y="60"/>
                    <a:pt x="518" y="60"/>
                    <a:pt x="520" y="59"/>
                  </a:cubicBezTo>
                  <a:cubicBezTo>
                    <a:pt x="518" y="60"/>
                    <a:pt x="518" y="60"/>
                    <a:pt x="518" y="60"/>
                  </a:cubicBezTo>
                  <a:cubicBezTo>
                    <a:pt x="519" y="60"/>
                    <a:pt x="520" y="60"/>
                    <a:pt x="521" y="60"/>
                  </a:cubicBezTo>
                  <a:cubicBezTo>
                    <a:pt x="521" y="60"/>
                    <a:pt x="522" y="60"/>
                    <a:pt x="520" y="61"/>
                  </a:cubicBezTo>
                  <a:cubicBezTo>
                    <a:pt x="523" y="61"/>
                    <a:pt x="527" y="61"/>
                    <a:pt x="530" y="61"/>
                  </a:cubicBezTo>
                  <a:cubicBezTo>
                    <a:pt x="528" y="60"/>
                    <a:pt x="528" y="60"/>
                    <a:pt x="528" y="60"/>
                  </a:cubicBezTo>
                  <a:cubicBezTo>
                    <a:pt x="534" y="60"/>
                    <a:pt x="537" y="60"/>
                    <a:pt x="543" y="60"/>
                  </a:cubicBezTo>
                  <a:cubicBezTo>
                    <a:pt x="543" y="60"/>
                    <a:pt x="543" y="60"/>
                    <a:pt x="543" y="60"/>
                  </a:cubicBezTo>
                  <a:cubicBezTo>
                    <a:pt x="546" y="60"/>
                    <a:pt x="546" y="60"/>
                    <a:pt x="546" y="60"/>
                  </a:cubicBezTo>
                  <a:cubicBezTo>
                    <a:pt x="545" y="61"/>
                    <a:pt x="548" y="61"/>
                    <a:pt x="550" y="61"/>
                  </a:cubicBezTo>
                  <a:cubicBezTo>
                    <a:pt x="541" y="62"/>
                    <a:pt x="541" y="62"/>
                    <a:pt x="541" y="62"/>
                  </a:cubicBezTo>
                  <a:cubicBezTo>
                    <a:pt x="539" y="62"/>
                    <a:pt x="544" y="61"/>
                    <a:pt x="542" y="61"/>
                  </a:cubicBezTo>
                  <a:cubicBezTo>
                    <a:pt x="541" y="60"/>
                    <a:pt x="536" y="60"/>
                    <a:pt x="535" y="61"/>
                  </a:cubicBezTo>
                  <a:cubicBezTo>
                    <a:pt x="537" y="61"/>
                    <a:pt x="537" y="61"/>
                    <a:pt x="539" y="61"/>
                  </a:cubicBezTo>
                  <a:cubicBezTo>
                    <a:pt x="540" y="61"/>
                    <a:pt x="537" y="61"/>
                    <a:pt x="535" y="62"/>
                  </a:cubicBezTo>
                  <a:cubicBezTo>
                    <a:pt x="536" y="62"/>
                    <a:pt x="538" y="62"/>
                    <a:pt x="538" y="62"/>
                  </a:cubicBezTo>
                  <a:cubicBezTo>
                    <a:pt x="536" y="62"/>
                    <a:pt x="534" y="62"/>
                    <a:pt x="530" y="62"/>
                  </a:cubicBezTo>
                  <a:cubicBezTo>
                    <a:pt x="533" y="62"/>
                    <a:pt x="529" y="62"/>
                    <a:pt x="530" y="62"/>
                  </a:cubicBezTo>
                  <a:cubicBezTo>
                    <a:pt x="530" y="62"/>
                    <a:pt x="527" y="62"/>
                    <a:pt x="523" y="62"/>
                  </a:cubicBezTo>
                  <a:cubicBezTo>
                    <a:pt x="520" y="62"/>
                    <a:pt x="515" y="63"/>
                    <a:pt x="510" y="63"/>
                  </a:cubicBezTo>
                  <a:cubicBezTo>
                    <a:pt x="512" y="62"/>
                    <a:pt x="514" y="61"/>
                    <a:pt x="517" y="61"/>
                  </a:cubicBezTo>
                  <a:cubicBezTo>
                    <a:pt x="514" y="61"/>
                    <a:pt x="514" y="61"/>
                    <a:pt x="511" y="61"/>
                  </a:cubicBezTo>
                  <a:cubicBezTo>
                    <a:pt x="510" y="61"/>
                    <a:pt x="509" y="62"/>
                    <a:pt x="505" y="62"/>
                  </a:cubicBezTo>
                  <a:cubicBezTo>
                    <a:pt x="504" y="62"/>
                    <a:pt x="504" y="62"/>
                    <a:pt x="504" y="62"/>
                  </a:cubicBezTo>
                  <a:cubicBezTo>
                    <a:pt x="501" y="62"/>
                    <a:pt x="501" y="63"/>
                    <a:pt x="496" y="63"/>
                  </a:cubicBezTo>
                  <a:cubicBezTo>
                    <a:pt x="489" y="62"/>
                    <a:pt x="481" y="62"/>
                    <a:pt x="475" y="62"/>
                  </a:cubicBezTo>
                  <a:cubicBezTo>
                    <a:pt x="475" y="62"/>
                    <a:pt x="475" y="62"/>
                    <a:pt x="475" y="62"/>
                  </a:cubicBezTo>
                  <a:cubicBezTo>
                    <a:pt x="471" y="63"/>
                    <a:pt x="464" y="62"/>
                    <a:pt x="459" y="63"/>
                  </a:cubicBezTo>
                  <a:cubicBezTo>
                    <a:pt x="452" y="62"/>
                    <a:pt x="443" y="63"/>
                    <a:pt x="439" y="62"/>
                  </a:cubicBezTo>
                  <a:cubicBezTo>
                    <a:pt x="426" y="63"/>
                    <a:pt x="414" y="63"/>
                    <a:pt x="401" y="63"/>
                  </a:cubicBezTo>
                  <a:cubicBezTo>
                    <a:pt x="403" y="62"/>
                    <a:pt x="403" y="62"/>
                    <a:pt x="403" y="62"/>
                  </a:cubicBezTo>
                  <a:cubicBezTo>
                    <a:pt x="400" y="63"/>
                    <a:pt x="401" y="62"/>
                    <a:pt x="399" y="62"/>
                  </a:cubicBezTo>
                  <a:cubicBezTo>
                    <a:pt x="402" y="62"/>
                    <a:pt x="395" y="63"/>
                    <a:pt x="394" y="63"/>
                  </a:cubicBezTo>
                  <a:cubicBezTo>
                    <a:pt x="388" y="63"/>
                    <a:pt x="380" y="63"/>
                    <a:pt x="374" y="64"/>
                  </a:cubicBezTo>
                  <a:cubicBezTo>
                    <a:pt x="374" y="63"/>
                    <a:pt x="374" y="63"/>
                    <a:pt x="374" y="63"/>
                  </a:cubicBezTo>
                  <a:cubicBezTo>
                    <a:pt x="369" y="64"/>
                    <a:pt x="362" y="63"/>
                    <a:pt x="355" y="63"/>
                  </a:cubicBezTo>
                  <a:cubicBezTo>
                    <a:pt x="355" y="63"/>
                    <a:pt x="353" y="62"/>
                    <a:pt x="351" y="62"/>
                  </a:cubicBezTo>
                  <a:cubicBezTo>
                    <a:pt x="348" y="63"/>
                    <a:pt x="346" y="63"/>
                    <a:pt x="340" y="64"/>
                  </a:cubicBezTo>
                  <a:cubicBezTo>
                    <a:pt x="336" y="64"/>
                    <a:pt x="330" y="64"/>
                    <a:pt x="326" y="63"/>
                  </a:cubicBezTo>
                  <a:cubicBezTo>
                    <a:pt x="311" y="64"/>
                    <a:pt x="296" y="64"/>
                    <a:pt x="280" y="64"/>
                  </a:cubicBezTo>
                  <a:cubicBezTo>
                    <a:pt x="279" y="64"/>
                    <a:pt x="279" y="64"/>
                    <a:pt x="279" y="64"/>
                  </a:cubicBezTo>
                  <a:cubicBezTo>
                    <a:pt x="264" y="65"/>
                    <a:pt x="246" y="64"/>
                    <a:pt x="233" y="64"/>
                  </a:cubicBezTo>
                  <a:cubicBezTo>
                    <a:pt x="234" y="63"/>
                    <a:pt x="234" y="63"/>
                    <a:pt x="234" y="63"/>
                  </a:cubicBezTo>
                  <a:cubicBezTo>
                    <a:pt x="230" y="63"/>
                    <a:pt x="225" y="64"/>
                    <a:pt x="226" y="64"/>
                  </a:cubicBezTo>
                  <a:cubicBezTo>
                    <a:pt x="222" y="64"/>
                    <a:pt x="216" y="65"/>
                    <a:pt x="213" y="64"/>
                  </a:cubicBezTo>
                  <a:cubicBezTo>
                    <a:pt x="209" y="64"/>
                    <a:pt x="208" y="65"/>
                    <a:pt x="205" y="65"/>
                  </a:cubicBezTo>
                  <a:cubicBezTo>
                    <a:pt x="197" y="64"/>
                    <a:pt x="193" y="64"/>
                    <a:pt x="186" y="65"/>
                  </a:cubicBezTo>
                  <a:cubicBezTo>
                    <a:pt x="188" y="65"/>
                    <a:pt x="188" y="65"/>
                    <a:pt x="188" y="65"/>
                  </a:cubicBezTo>
                  <a:cubicBezTo>
                    <a:pt x="188" y="64"/>
                    <a:pt x="189" y="64"/>
                    <a:pt x="187" y="64"/>
                  </a:cubicBezTo>
                  <a:cubicBezTo>
                    <a:pt x="184" y="64"/>
                    <a:pt x="176" y="64"/>
                    <a:pt x="179" y="65"/>
                  </a:cubicBezTo>
                  <a:cubicBezTo>
                    <a:pt x="171" y="64"/>
                    <a:pt x="159" y="65"/>
                    <a:pt x="151" y="64"/>
                  </a:cubicBezTo>
                  <a:cubicBezTo>
                    <a:pt x="152" y="65"/>
                    <a:pt x="150" y="65"/>
                    <a:pt x="149" y="65"/>
                  </a:cubicBezTo>
                  <a:cubicBezTo>
                    <a:pt x="142" y="65"/>
                    <a:pt x="134" y="64"/>
                    <a:pt x="128" y="65"/>
                  </a:cubicBezTo>
                  <a:cubicBezTo>
                    <a:pt x="127" y="65"/>
                    <a:pt x="130" y="64"/>
                    <a:pt x="127" y="64"/>
                  </a:cubicBezTo>
                  <a:cubicBezTo>
                    <a:pt x="126" y="65"/>
                    <a:pt x="127" y="65"/>
                    <a:pt x="125" y="65"/>
                  </a:cubicBezTo>
                  <a:cubicBezTo>
                    <a:pt x="113" y="66"/>
                    <a:pt x="101" y="64"/>
                    <a:pt x="91" y="65"/>
                  </a:cubicBezTo>
                  <a:cubicBezTo>
                    <a:pt x="71" y="65"/>
                    <a:pt x="52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27" y="66"/>
                    <a:pt x="19" y="64"/>
                    <a:pt x="14" y="65"/>
                  </a:cubicBezTo>
                  <a:cubicBezTo>
                    <a:pt x="13" y="65"/>
                    <a:pt x="9" y="65"/>
                    <a:pt x="10" y="65"/>
                  </a:cubicBezTo>
                  <a:cubicBezTo>
                    <a:pt x="8" y="65"/>
                    <a:pt x="8" y="65"/>
                    <a:pt x="8" y="65"/>
                  </a:cubicBezTo>
                  <a:cubicBezTo>
                    <a:pt x="7" y="65"/>
                    <a:pt x="7" y="65"/>
                    <a:pt x="7" y="65"/>
                  </a:cubicBezTo>
                  <a:cubicBezTo>
                    <a:pt x="5" y="63"/>
                    <a:pt x="11" y="69"/>
                    <a:pt x="3" y="61"/>
                  </a:cubicBezTo>
                  <a:cubicBezTo>
                    <a:pt x="3" y="61"/>
                    <a:pt x="3" y="61"/>
                    <a:pt x="3" y="61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3" y="54"/>
                    <a:pt x="3" y="54"/>
                    <a:pt x="3" y="54"/>
                  </a:cubicBezTo>
                  <a:cubicBezTo>
                    <a:pt x="3" y="50"/>
                    <a:pt x="3" y="46"/>
                    <a:pt x="3" y="43"/>
                  </a:cubicBezTo>
                  <a:cubicBezTo>
                    <a:pt x="3" y="44"/>
                    <a:pt x="3" y="44"/>
                    <a:pt x="3" y="45"/>
                  </a:cubicBezTo>
                  <a:cubicBezTo>
                    <a:pt x="4" y="38"/>
                    <a:pt x="3" y="31"/>
                    <a:pt x="3" y="24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4" y="23"/>
                    <a:pt x="3" y="19"/>
                    <a:pt x="4" y="18"/>
                  </a:cubicBezTo>
                  <a:cubicBezTo>
                    <a:pt x="4" y="16"/>
                    <a:pt x="3" y="17"/>
                    <a:pt x="4" y="18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9"/>
                    <a:pt x="0" y="12"/>
                    <a:pt x="8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24" y="5"/>
                    <a:pt x="24" y="5"/>
                    <a:pt x="24" y="5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62" y="6"/>
                    <a:pt x="50" y="7"/>
                    <a:pt x="60" y="6"/>
                  </a:cubicBezTo>
                  <a:cubicBezTo>
                    <a:pt x="61" y="6"/>
                    <a:pt x="60" y="5"/>
                    <a:pt x="61" y="6"/>
                  </a:cubicBezTo>
                  <a:cubicBezTo>
                    <a:pt x="64" y="5"/>
                    <a:pt x="66" y="7"/>
                    <a:pt x="69" y="6"/>
                  </a:cubicBezTo>
                  <a:cubicBezTo>
                    <a:pt x="68" y="6"/>
                    <a:pt x="71" y="6"/>
                    <a:pt x="71" y="6"/>
                  </a:cubicBezTo>
                  <a:cubicBezTo>
                    <a:pt x="78" y="6"/>
                    <a:pt x="80" y="7"/>
                    <a:pt x="86" y="6"/>
                  </a:cubicBezTo>
                  <a:cubicBezTo>
                    <a:pt x="85" y="6"/>
                    <a:pt x="85" y="6"/>
                    <a:pt x="85" y="6"/>
                  </a:cubicBezTo>
                  <a:cubicBezTo>
                    <a:pt x="92" y="5"/>
                    <a:pt x="100" y="6"/>
                    <a:pt x="106" y="5"/>
                  </a:cubicBezTo>
                  <a:cubicBezTo>
                    <a:pt x="144" y="5"/>
                    <a:pt x="181" y="4"/>
                    <a:pt x="218" y="4"/>
                  </a:cubicBezTo>
                  <a:cubicBezTo>
                    <a:pt x="255" y="4"/>
                    <a:pt x="291" y="3"/>
                    <a:pt x="329" y="4"/>
                  </a:cubicBezTo>
                  <a:cubicBezTo>
                    <a:pt x="338" y="5"/>
                    <a:pt x="338" y="5"/>
                    <a:pt x="348" y="5"/>
                  </a:cubicBezTo>
                  <a:cubicBezTo>
                    <a:pt x="347" y="5"/>
                    <a:pt x="347" y="5"/>
                    <a:pt x="347" y="5"/>
                  </a:cubicBezTo>
                  <a:cubicBezTo>
                    <a:pt x="348" y="4"/>
                    <a:pt x="354" y="5"/>
                    <a:pt x="355" y="4"/>
                  </a:cubicBezTo>
                  <a:cubicBezTo>
                    <a:pt x="369" y="4"/>
                    <a:pt x="382" y="4"/>
                    <a:pt x="396" y="4"/>
                  </a:cubicBezTo>
                  <a:cubicBezTo>
                    <a:pt x="394" y="4"/>
                    <a:pt x="393" y="5"/>
                    <a:pt x="395" y="5"/>
                  </a:cubicBezTo>
                  <a:cubicBezTo>
                    <a:pt x="398" y="4"/>
                    <a:pt x="398" y="4"/>
                    <a:pt x="398" y="4"/>
                  </a:cubicBezTo>
                  <a:cubicBezTo>
                    <a:pt x="399" y="5"/>
                    <a:pt x="399" y="5"/>
                    <a:pt x="399" y="5"/>
                  </a:cubicBezTo>
                  <a:cubicBezTo>
                    <a:pt x="400" y="4"/>
                    <a:pt x="402" y="4"/>
                    <a:pt x="400" y="4"/>
                  </a:cubicBezTo>
                  <a:cubicBezTo>
                    <a:pt x="436" y="3"/>
                    <a:pt x="471" y="5"/>
                    <a:pt x="506" y="4"/>
                  </a:cubicBezTo>
                  <a:cubicBezTo>
                    <a:pt x="515" y="5"/>
                    <a:pt x="527" y="4"/>
                    <a:pt x="536" y="4"/>
                  </a:cubicBezTo>
                  <a:cubicBezTo>
                    <a:pt x="555" y="5"/>
                    <a:pt x="555" y="5"/>
                    <a:pt x="555" y="5"/>
                  </a:cubicBezTo>
                  <a:cubicBezTo>
                    <a:pt x="565" y="5"/>
                    <a:pt x="565" y="5"/>
                    <a:pt x="565" y="5"/>
                  </a:cubicBezTo>
                  <a:cubicBezTo>
                    <a:pt x="567" y="7"/>
                    <a:pt x="564" y="1"/>
                    <a:pt x="570" y="9"/>
                  </a:cubicBezTo>
                  <a:cubicBezTo>
                    <a:pt x="570" y="12"/>
                    <a:pt x="570" y="12"/>
                    <a:pt x="570" y="12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70" y="29"/>
                    <a:pt x="570" y="42"/>
                    <a:pt x="570" y="56"/>
                  </a:cubicBezTo>
                  <a:cubicBezTo>
                    <a:pt x="570" y="56"/>
                    <a:pt x="568" y="52"/>
                    <a:pt x="568" y="41"/>
                  </a:cubicBezTo>
                  <a:close/>
                </a:path>
              </a:pathLst>
            </a:custGeom>
            <a:solidFill>
              <a:srgbClr val="FF8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200" y="5638800"/>
              <a:ext cx="480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Well-articulated reasoning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340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evaluation policies affect evaluation practice?</a:t>
            </a:r>
            <a:endParaRPr lang="en-US" dirty="0"/>
          </a:p>
        </p:txBody>
      </p:sp>
      <p:sp>
        <p:nvSpPr>
          <p:cNvPr id="6" name="Freeform 37"/>
          <p:cNvSpPr>
            <a:spLocks/>
          </p:cNvSpPr>
          <p:nvPr/>
        </p:nvSpPr>
        <p:spPr bwMode="auto">
          <a:xfrm>
            <a:off x="3352800" y="1676400"/>
            <a:ext cx="2362200" cy="1371600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Unintended consequences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Freeform 37"/>
          <p:cNvSpPr>
            <a:spLocks/>
          </p:cNvSpPr>
          <p:nvPr/>
        </p:nvSpPr>
        <p:spPr bwMode="auto">
          <a:xfrm>
            <a:off x="3352800" y="3657600"/>
            <a:ext cx="2362200" cy="1371600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Limit innovation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Freeform 59"/>
          <p:cNvSpPr>
            <a:spLocks noEditPoints="1"/>
          </p:cNvSpPr>
          <p:nvPr/>
        </p:nvSpPr>
        <p:spPr bwMode="auto">
          <a:xfrm rot="5400000">
            <a:off x="4318376" y="3170178"/>
            <a:ext cx="452001" cy="360046"/>
          </a:xfrm>
          <a:custGeom>
            <a:avLst/>
            <a:gdLst/>
            <a:ahLst/>
            <a:cxnLst>
              <a:cxn ang="0">
                <a:pos x="148" y="58"/>
              </a:cxn>
              <a:cxn ang="0">
                <a:pos x="131" y="47"/>
              </a:cxn>
              <a:cxn ang="0">
                <a:pos x="106" y="32"/>
              </a:cxn>
              <a:cxn ang="0">
                <a:pos x="83" y="21"/>
              </a:cxn>
              <a:cxn ang="0">
                <a:pos x="67" y="11"/>
              </a:cxn>
              <a:cxn ang="0">
                <a:pos x="56" y="1"/>
              </a:cxn>
              <a:cxn ang="0">
                <a:pos x="49" y="2"/>
              </a:cxn>
              <a:cxn ang="0">
                <a:pos x="53" y="8"/>
              </a:cxn>
              <a:cxn ang="0">
                <a:pos x="62" y="18"/>
              </a:cxn>
              <a:cxn ang="0">
                <a:pos x="61" y="22"/>
              </a:cxn>
              <a:cxn ang="0">
                <a:pos x="66" y="21"/>
              </a:cxn>
              <a:cxn ang="0">
                <a:pos x="69" y="25"/>
              </a:cxn>
              <a:cxn ang="0">
                <a:pos x="71" y="30"/>
              </a:cxn>
              <a:cxn ang="0">
                <a:pos x="75" y="32"/>
              </a:cxn>
              <a:cxn ang="0">
                <a:pos x="79" y="33"/>
              </a:cxn>
              <a:cxn ang="0">
                <a:pos x="81" y="38"/>
              </a:cxn>
              <a:cxn ang="0">
                <a:pos x="93" y="43"/>
              </a:cxn>
              <a:cxn ang="0">
                <a:pos x="97" y="46"/>
              </a:cxn>
              <a:cxn ang="0">
                <a:pos x="108" y="53"/>
              </a:cxn>
              <a:cxn ang="0">
                <a:pos x="112" y="53"/>
              </a:cxn>
              <a:cxn ang="0">
                <a:pos x="116" y="56"/>
              </a:cxn>
              <a:cxn ang="0">
                <a:pos x="125" y="59"/>
              </a:cxn>
              <a:cxn ang="0">
                <a:pos x="107" y="59"/>
              </a:cxn>
              <a:cxn ang="0">
                <a:pos x="73" y="60"/>
              </a:cxn>
              <a:cxn ang="0">
                <a:pos x="59" y="57"/>
              </a:cxn>
              <a:cxn ang="0">
                <a:pos x="41" y="56"/>
              </a:cxn>
              <a:cxn ang="0">
                <a:pos x="23" y="60"/>
              </a:cxn>
              <a:cxn ang="0">
                <a:pos x="9" y="61"/>
              </a:cxn>
              <a:cxn ang="0">
                <a:pos x="3" y="60"/>
              </a:cxn>
              <a:cxn ang="0">
                <a:pos x="1" y="65"/>
              </a:cxn>
              <a:cxn ang="0">
                <a:pos x="5" y="68"/>
              </a:cxn>
              <a:cxn ang="0">
                <a:pos x="14" y="65"/>
              </a:cxn>
              <a:cxn ang="0">
                <a:pos x="14" y="74"/>
              </a:cxn>
              <a:cxn ang="0">
                <a:pos x="16" y="71"/>
              </a:cxn>
              <a:cxn ang="0">
                <a:pos x="20" y="75"/>
              </a:cxn>
              <a:cxn ang="0">
                <a:pos x="22" y="76"/>
              </a:cxn>
              <a:cxn ang="0">
                <a:pos x="25" y="73"/>
              </a:cxn>
              <a:cxn ang="0">
                <a:pos x="28" y="73"/>
              </a:cxn>
              <a:cxn ang="0">
                <a:pos x="31" y="71"/>
              </a:cxn>
              <a:cxn ang="0">
                <a:pos x="38" y="72"/>
              </a:cxn>
              <a:cxn ang="0">
                <a:pos x="44" y="72"/>
              </a:cxn>
              <a:cxn ang="0">
                <a:pos x="50" y="72"/>
              </a:cxn>
              <a:cxn ang="0">
                <a:pos x="53" y="72"/>
              </a:cxn>
              <a:cxn ang="0">
                <a:pos x="57" y="70"/>
              </a:cxn>
              <a:cxn ang="0">
                <a:pos x="62" y="73"/>
              </a:cxn>
              <a:cxn ang="0">
                <a:pos x="69" y="71"/>
              </a:cxn>
              <a:cxn ang="0">
                <a:pos x="71" y="73"/>
              </a:cxn>
              <a:cxn ang="0">
                <a:pos x="75" y="72"/>
              </a:cxn>
              <a:cxn ang="0">
                <a:pos x="81" y="70"/>
              </a:cxn>
              <a:cxn ang="0">
                <a:pos x="86" y="67"/>
              </a:cxn>
              <a:cxn ang="0">
                <a:pos x="94" y="69"/>
              </a:cxn>
              <a:cxn ang="0">
                <a:pos x="105" y="70"/>
              </a:cxn>
              <a:cxn ang="0">
                <a:pos x="109" y="72"/>
              </a:cxn>
              <a:cxn ang="0">
                <a:pos x="121" y="68"/>
              </a:cxn>
              <a:cxn ang="0">
                <a:pos x="115" y="76"/>
              </a:cxn>
              <a:cxn ang="0">
                <a:pos x="99" y="82"/>
              </a:cxn>
              <a:cxn ang="0">
                <a:pos x="93" y="89"/>
              </a:cxn>
              <a:cxn ang="0">
                <a:pos x="81" y="100"/>
              </a:cxn>
              <a:cxn ang="0">
                <a:pos x="98" y="97"/>
              </a:cxn>
              <a:cxn ang="0">
                <a:pos x="147" y="72"/>
              </a:cxn>
              <a:cxn ang="0">
                <a:pos x="139" y="68"/>
              </a:cxn>
              <a:cxn ang="0">
                <a:pos x="132" y="64"/>
              </a:cxn>
              <a:cxn ang="0">
                <a:pos x="127" y="74"/>
              </a:cxn>
            </a:cxnLst>
            <a:rect l="0" t="0" r="r" b="b"/>
            <a:pathLst>
              <a:path w="148" h="118">
                <a:moveTo>
                  <a:pt x="147" y="72"/>
                </a:move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69"/>
                  <a:pt x="147" y="66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8" y="58"/>
                  <a:pt x="148" y="58"/>
                  <a:pt x="148" y="58"/>
                </a:cubicBezTo>
                <a:cubicBezTo>
                  <a:pt x="147" y="59"/>
                  <a:pt x="147" y="59"/>
                  <a:pt x="147" y="59"/>
                </a:cubicBezTo>
                <a:cubicBezTo>
                  <a:pt x="146" y="60"/>
                  <a:pt x="148" y="57"/>
                  <a:pt x="147" y="57"/>
                </a:cubicBezTo>
                <a:cubicBezTo>
                  <a:pt x="147" y="56"/>
                  <a:pt x="146" y="58"/>
                  <a:pt x="146" y="57"/>
                </a:cubicBezTo>
                <a:cubicBezTo>
                  <a:pt x="144" y="58"/>
                  <a:pt x="147" y="57"/>
                  <a:pt x="146" y="54"/>
                </a:cubicBezTo>
                <a:cubicBezTo>
                  <a:pt x="143" y="53"/>
                  <a:pt x="140" y="53"/>
                  <a:pt x="138" y="51"/>
                </a:cubicBezTo>
                <a:cubicBezTo>
                  <a:pt x="138" y="51"/>
                  <a:pt x="137" y="52"/>
                  <a:pt x="137" y="52"/>
                </a:cubicBezTo>
                <a:cubicBezTo>
                  <a:pt x="138" y="50"/>
                  <a:pt x="136" y="53"/>
                  <a:pt x="136" y="51"/>
                </a:cubicBezTo>
                <a:cubicBezTo>
                  <a:pt x="136" y="51"/>
                  <a:pt x="136" y="51"/>
                  <a:pt x="137" y="51"/>
                </a:cubicBezTo>
                <a:cubicBezTo>
                  <a:pt x="136" y="49"/>
                  <a:pt x="134" y="50"/>
                  <a:pt x="134" y="48"/>
                </a:cubicBezTo>
                <a:cubicBezTo>
                  <a:pt x="132" y="49"/>
                  <a:pt x="132" y="46"/>
                  <a:pt x="131" y="47"/>
                </a:cubicBezTo>
                <a:cubicBezTo>
                  <a:pt x="132" y="46"/>
                  <a:pt x="131" y="46"/>
                  <a:pt x="131" y="45"/>
                </a:cubicBezTo>
                <a:cubicBezTo>
                  <a:pt x="129" y="48"/>
                  <a:pt x="129" y="43"/>
                  <a:pt x="127" y="45"/>
                </a:cubicBezTo>
                <a:cubicBezTo>
                  <a:pt x="128" y="44"/>
                  <a:pt x="128" y="44"/>
                  <a:pt x="128" y="44"/>
                </a:cubicBezTo>
                <a:cubicBezTo>
                  <a:pt x="125" y="43"/>
                  <a:pt x="122" y="41"/>
                  <a:pt x="119" y="40"/>
                </a:cubicBezTo>
                <a:cubicBezTo>
                  <a:pt x="117" y="40"/>
                  <a:pt x="117" y="36"/>
                  <a:pt x="114" y="36"/>
                </a:cubicBezTo>
                <a:cubicBezTo>
                  <a:pt x="114" y="37"/>
                  <a:pt x="114" y="37"/>
                  <a:pt x="113" y="37"/>
                </a:cubicBezTo>
                <a:cubicBezTo>
                  <a:pt x="113" y="37"/>
                  <a:pt x="114" y="37"/>
                  <a:pt x="114" y="36"/>
                </a:cubicBezTo>
                <a:cubicBezTo>
                  <a:pt x="112" y="37"/>
                  <a:pt x="112" y="35"/>
                  <a:pt x="111" y="34"/>
                </a:cubicBezTo>
                <a:cubicBezTo>
                  <a:pt x="110" y="34"/>
                  <a:pt x="110" y="34"/>
                  <a:pt x="110" y="35"/>
                </a:cubicBezTo>
                <a:cubicBezTo>
                  <a:pt x="110" y="32"/>
                  <a:pt x="107" y="34"/>
                  <a:pt x="106" y="32"/>
                </a:cubicBezTo>
                <a:cubicBezTo>
                  <a:pt x="105" y="35"/>
                  <a:pt x="105" y="33"/>
                  <a:pt x="104" y="33"/>
                </a:cubicBezTo>
                <a:cubicBezTo>
                  <a:pt x="104" y="33"/>
                  <a:pt x="104" y="32"/>
                  <a:pt x="105" y="32"/>
                </a:cubicBezTo>
                <a:cubicBezTo>
                  <a:pt x="103" y="31"/>
                  <a:pt x="103" y="31"/>
                  <a:pt x="102" y="30"/>
                </a:cubicBezTo>
                <a:cubicBezTo>
                  <a:pt x="102" y="30"/>
                  <a:pt x="101" y="31"/>
                  <a:pt x="100" y="30"/>
                </a:cubicBezTo>
                <a:cubicBezTo>
                  <a:pt x="101" y="28"/>
                  <a:pt x="99" y="29"/>
                  <a:pt x="99" y="28"/>
                </a:cubicBezTo>
                <a:cubicBezTo>
                  <a:pt x="98" y="30"/>
                  <a:pt x="97" y="31"/>
                  <a:pt x="97" y="30"/>
                </a:cubicBezTo>
                <a:cubicBezTo>
                  <a:pt x="98" y="28"/>
                  <a:pt x="98" y="28"/>
                  <a:pt x="98" y="28"/>
                </a:cubicBezTo>
                <a:cubicBezTo>
                  <a:pt x="95" y="28"/>
                  <a:pt x="94" y="24"/>
                  <a:pt x="90" y="25"/>
                </a:cubicBezTo>
                <a:cubicBezTo>
                  <a:pt x="91" y="24"/>
                  <a:pt x="91" y="24"/>
                  <a:pt x="91" y="24"/>
                </a:cubicBezTo>
                <a:cubicBezTo>
                  <a:pt x="88" y="23"/>
                  <a:pt x="87" y="20"/>
                  <a:pt x="83" y="21"/>
                </a:cubicBezTo>
                <a:cubicBezTo>
                  <a:pt x="83" y="20"/>
                  <a:pt x="83" y="19"/>
                  <a:pt x="82" y="19"/>
                </a:cubicBezTo>
                <a:cubicBezTo>
                  <a:pt x="81" y="19"/>
                  <a:pt x="80" y="19"/>
                  <a:pt x="79" y="20"/>
                </a:cubicBezTo>
                <a:cubicBezTo>
                  <a:pt x="78" y="20"/>
                  <a:pt x="79" y="19"/>
                  <a:pt x="79" y="18"/>
                </a:cubicBezTo>
                <a:cubicBezTo>
                  <a:pt x="78" y="17"/>
                  <a:pt x="79" y="15"/>
                  <a:pt x="77" y="16"/>
                </a:cubicBezTo>
                <a:cubicBezTo>
                  <a:pt x="77" y="15"/>
                  <a:pt x="77" y="15"/>
                  <a:pt x="77" y="15"/>
                </a:cubicBezTo>
                <a:cubicBezTo>
                  <a:pt x="76" y="16"/>
                  <a:pt x="74" y="16"/>
                  <a:pt x="74" y="14"/>
                </a:cubicBezTo>
                <a:cubicBezTo>
                  <a:pt x="73" y="15"/>
                  <a:pt x="72" y="15"/>
                  <a:pt x="71" y="16"/>
                </a:cubicBezTo>
                <a:cubicBezTo>
                  <a:pt x="71" y="16"/>
                  <a:pt x="72" y="14"/>
                  <a:pt x="71" y="15"/>
                </a:cubicBezTo>
                <a:cubicBezTo>
                  <a:pt x="73" y="14"/>
                  <a:pt x="73" y="14"/>
                  <a:pt x="73" y="14"/>
                </a:cubicBezTo>
                <a:cubicBezTo>
                  <a:pt x="71" y="12"/>
                  <a:pt x="69" y="11"/>
                  <a:pt x="67" y="11"/>
                </a:cubicBezTo>
                <a:cubicBezTo>
                  <a:pt x="68" y="9"/>
                  <a:pt x="65" y="10"/>
                  <a:pt x="65" y="8"/>
                </a:cubicBezTo>
                <a:cubicBezTo>
                  <a:pt x="63" y="8"/>
                  <a:pt x="63" y="6"/>
                  <a:pt x="61" y="8"/>
                </a:cubicBezTo>
                <a:cubicBezTo>
                  <a:pt x="62" y="7"/>
                  <a:pt x="62" y="7"/>
                  <a:pt x="62" y="7"/>
                </a:cubicBezTo>
                <a:cubicBezTo>
                  <a:pt x="61" y="6"/>
                  <a:pt x="60" y="5"/>
                  <a:pt x="60" y="4"/>
                </a:cubicBezTo>
                <a:cubicBezTo>
                  <a:pt x="59" y="3"/>
                  <a:pt x="58" y="4"/>
                  <a:pt x="57" y="4"/>
                </a:cubicBezTo>
                <a:cubicBezTo>
                  <a:pt x="58" y="3"/>
                  <a:pt x="58" y="3"/>
                  <a:pt x="58" y="3"/>
                </a:cubicBezTo>
                <a:cubicBezTo>
                  <a:pt x="57" y="4"/>
                  <a:pt x="56" y="5"/>
                  <a:pt x="55" y="5"/>
                </a:cubicBezTo>
                <a:cubicBezTo>
                  <a:pt x="55" y="5"/>
                  <a:pt x="54" y="5"/>
                  <a:pt x="55" y="4"/>
                </a:cubicBezTo>
                <a:cubicBezTo>
                  <a:pt x="55" y="4"/>
                  <a:pt x="57" y="3"/>
                  <a:pt x="58" y="2"/>
                </a:cubicBezTo>
                <a:cubicBezTo>
                  <a:pt x="58" y="1"/>
                  <a:pt x="55" y="3"/>
                  <a:pt x="56" y="1"/>
                </a:cubicBezTo>
                <a:cubicBezTo>
                  <a:pt x="56" y="1"/>
                  <a:pt x="55" y="1"/>
                  <a:pt x="54" y="2"/>
                </a:cubicBezTo>
                <a:cubicBezTo>
                  <a:pt x="54" y="1"/>
                  <a:pt x="54" y="1"/>
                  <a:pt x="55" y="1"/>
                </a:cubicBezTo>
                <a:cubicBezTo>
                  <a:pt x="54" y="0"/>
                  <a:pt x="54" y="0"/>
                  <a:pt x="53" y="0"/>
                </a:cubicBezTo>
                <a:cubicBezTo>
                  <a:pt x="53" y="0"/>
                  <a:pt x="53" y="1"/>
                  <a:pt x="54" y="1"/>
                </a:cubicBezTo>
                <a:cubicBezTo>
                  <a:pt x="53" y="1"/>
                  <a:pt x="52" y="1"/>
                  <a:pt x="51" y="2"/>
                </a:cubicBezTo>
                <a:cubicBezTo>
                  <a:pt x="52" y="2"/>
                  <a:pt x="52" y="2"/>
                  <a:pt x="52" y="2"/>
                </a:cubicBezTo>
                <a:cubicBezTo>
                  <a:pt x="51" y="3"/>
                  <a:pt x="50" y="3"/>
                  <a:pt x="51" y="2"/>
                </a:cubicBezTo>
                <a:cubicBezTo>
                  <a:pt x="51" y="1"/>
                  <a:pt x="53" y="1"/>
                  <a:pt x="53" y="0"/>
                </a:cubicBezTo>
                <a:cubicBezTo>
                  <a:pt x="50" y="1"/>
                  <a:pt x="50" y="1"/>
                  <a:pt x="50" y="1"/>
                </a:cubicBezTo>
                <a:cubicBezTo>
                  <a:pt x="50" y="1"/>
                  <a:pt x="50" y="2"/>
                  <a:pt x="49" y="2"/>
                </a:cubicBezTo>
                <a:cubicBezTo>
                  <a:pt x="50" y="2"/>
                  <a:pt x="50" y="2"/>
                  <a:pt x="50" y="2"/>
                </a:cubicBezTo>
                <a:cubicBezTo>
                  <a:pt x="49" y="3"/>
                  <a:pt x="49" y="3"/>
                  <a:pt x="49" y="3"/>
                </a:cubicBezTo>
                <a:cubicBezTo>
                  <a:pt x="50" y="3"/>
                  <a:pt x="50" y="5"/>
                  <a:pt x="51" y="5"/>
                </a:cubicBezTo>
                <a:cubicBezTo>
                  <a:pt x="52" y="4"/>
                  <a:pt x="52" y="4"/>
                  <a:pt x="52" y="4"/>
                </a:cubicBezTo>
                <a:cubicBezTo>
                  <a:pt x="53" y="4"/>
                  <a:pt x="54" y="3"/>
                  <a:pt x="54" y="4"/>
                </a:cubicBezTo>
                <a:cubicBezTo>
                  <a:pt x="53" y="5"/>
                  <a:pt x="53" y="5"/>
                  <a:pt x="52" y="6"/>
                </a:cubicBezTo>
                <a:cubicBezTo>
                  <a:pt x="52" y="6"/>
                  <a:pt x="53" y="5"/>
                  <a:pt x="53" y="6"/>
                </a:cubicBezTo>
                <a:cubicBezTo>
                  <a:pt x="51" y="7"/>
                  <a:pt x="51" y="7"/>
                  <a:pt x="51" y="7"/>
                </a:cubicBezTo>
                <a:cubicBezTo>
                  <a:pt x="53" y="5"/>
                  <a:pt x="53" y="7"/>
                  <a:pt x="54" y="7"/>
                </a:cubicBezTo>
                <a:cubicBezTo>
                  <a:pt x="53" y="8"/>
                  <a:pt x="53" y="8"/>
                  <a:pt x="53" y="8"/>
                </a:cubicBezTo>
                <a:cubicBezTo>
                  <a:pt x="53" y="9"/>
                  <a:pt x="54" y="6"/>
                  <a:pt x="54" y="7"/>
                </a:cubicBezTo>
                <a:cubicBezTo>
                  <a:pt x="55" y="7"/>
                  <a:pt x="53" y="9"/>
                  <a:pt x="53" y="10"/>
                </a:cubicBezTo>
                <a:cubicBezTo>
                  <a:pt x="53" y="10"/>
                  <a:pt x="56" y="10"/>
                  <a:pt x="55" y="12"/>
                </a:cubicBezTo>
                <a:cubicBezTo>
                  <a:pt x="56" y="12"/>
                  <a:pt x="57" y="12"/>
                  <a:pt x="58" y="12"/>
                </a:cubicBezTo>
                <a:cubicBezTo>
                  <a:pt x="59" y="12"/>
                  <a:pt x="57" y="14"/>
                  <a:pt x="58" y="13"/>
                </a:cubicBezTo>
                <a:cubicBezTo>
                  <a:pt x="58" y="14"/>
                  <a:pt x="57" y="15"/>
                  <a:pt x="57" y="15"/>
                </a:cubicBezTo>
                <a:cubicBezTo>
                  <a:pt x="57" y="15"/>
                  <a:pt x="58" y="16"/>
                  <a:pt x="58" y="14"/>
                </a:cubicBezTo>
                <a:cubicBezTo>
                  <a:pt x="59" y="15"/>
                  <a:pt x="60" y="16"/>
                  <a:pt x="61" y="16"/>
                </a:cubicBezTo>
                <a:cubicBezTo>
                  <a:pt x="61" y="16"/>
                  <a:pt x="60" y="17"/>
                  <a:pt x="59" y="18"/>
                </a:cubicBezTo>
                <a:cubicBezTo>
                  <a:pt x="61" y="17"/>
                  <a:pt x="62" y="17"/>
                  <a:pt x="62" y="18"/>
                </a:cubicBezTo>
                <a:cubicBezTo>
                  <a:pt x="63" y="17"/>
                  <a:pt x="63" y="17"/>
                  <a:pt x="64" y="16"/>
                </a:cubicBezTo>
                <a:cubicBezTo>
                  <a:pt x="64" y="16"/>
                  <a:pt x="65" y="15"/>
                  <a:pt x="65" y="16"/>
                </a:cubicBezTo>
                <a:cubicBezTo>
                  <a:pt x="64" y="17"/>
                  <a:pt x="62" y="19"/>
                  <a:pt x="63" y="19"/>
                </a:cubicBezTo>
                <a:cubicBezTo>
                  <a:pt x="61" y="21"/>
                  <a:pt x="62" y="18"/>
                  <a:pt x="61" y="20"/>
                </a:cubicBezTo>
                <a:cubicBezTo>
                  <a:pt x="60" y="21"/>
                  <a:pt x="58" y="20"/>
                  <a:pt x="59" y="19"/>
                </a:cubicBezTo>
                <a:cubicBezTo>
                  <a:pt x="57" y="20"/>
                  <a:pt x="59" y="20"/>
                  <a:pt x="58" y="21"/>
                </a:cubicBezTo>
                <a:cubicBezTo>
                  <a:pt x="58" y="22"/>
                  <a:pt x="59" y="21"/>
                  <a:pt x="60" y="21"/>
                </a:cubicBezTo>
                <a:cubicBezTo>
                  <a:pt x="61" y="21"/>
                  <a:pt x="61" y="20"/>
                  <a:pt x="62" y="20"/>
                </a:cubicBezTo>
                <a:cubicBezTo>
                  <a:pt x="64" y="19"/>
                  <a:pt x="61" y="22"/>
                  <a:pt x="62" y="22"/>
                </a:cubicBezTo>
                <a:cubicBezTo>
                  <a:pt x="61" y="22"/>
                  <a:pt x="61" y="22"/>
                  <a:pt x="61" y="22"/>
                </a:cubicBezTo>
                <a:cubicBezTo>
                  <a:pt x="61" y="23"/>
                  <a:pt x="62" y="22"/>
                  <a:pt x="62" y="23"/>
                </a:cubicBezTo>
                <a:cubicBezTo>
                  <a:pt x="61" y="25"/>
                  <a:pt x="61" y="22"/>
                  <a:pt x="60" y="23"/>
                </a:cubicBezTo>
                <a:cubicBezTo>
                  <a:pt x="59" y="25"/>
                  <a:pt x="59" y="25"/>
                  <a:pt x="59" y="25"/>
                </a:cubicBezTo>
                <a:cubicBezTo>
                  <a:pt x="60" y="26"/>
                  <a:pt x="61" y="24"/>
                  <a:pt x="61" y="25"/>
                </a:cubicBezTo>
                <a:cubicBezTo>
                  <a:pt x="61" y="26"/>
                  <a:pt x="61" y="26"/>
                  <a:pt x="61" y="26"/>
                </a:cubicBezTo>
                <a:cubicBezTo>
                  <a:pt x="61" y="25"/>
                  <a:pt x="61" y="25"/>
                  <a:pt x="61" y="25"/>
                </a:cubicBezTo>
                <a:cubicBezTo>
                  <a:pt x="62" y="25"/>
                  <a:pt x="63" y="23"/>
                  <a:pt x="62" y="23"/>
                </a:cubicBezTo>
                <a:cubicBezTo>
                  <a:pt x="64" y="21"/>
                  <a:pt x="63" y="23"/>
                  <a:pt x="64" y="23"/>
                </a:cubicBezTo>
                <a:cubicBezTo>
                  <a:pt x="65" y="22"/>
                  <a:pt x="64" y="23"/>
                  <a:pt x="65" y="22"/>
                </a:cubicBezTo>
                <a:cubicBezTo>
                  <a:pt x="65" y="21"/>
                  <a:pt x="66" y="21"/>
                  <a:pt x="66" y="21"/>
                </a:cubicBezTo>
                <a:cubicBezTo>
                  <a:pt x="67" y="22"/>
                  <a:pt x="66" y="23"/>
                  <a:pt x="65" y="24"/>
                </a:cubicBezTo>
                <a:cubicBezTo>
                  <a:pt x="65" y="24"/>
                  <a:pt x="64" y="24"/>
                  <a:pt x="65" y="23"/>
                </a:cubicBezTo>
                <a:cubicBezTo>
                  <a:pt x="63" y="24"/>
                  <a:pt x="63" y="26"/>
                  <a:pt x="62" y="26"/>
                </a:cubicBezTo>
                <a:cubicBezTo>
                  <a:pt x="62" y="27"/>
                  <a:pt x="63" y="26"/>
                  <a:pt x="64" y="26"/>
                </a:cubicBezTo>
                <a:cubicBezTo>
                  <a:pt x="64" y="26"/>
                  <a:pt x="65" y="25"/>
                  <a:pt x="65" y="24"/>
                </a:cubicBezTo>
                <a:cubicBezTo>
                  <a:pt x="68" y="22"/>
                  <a:pt x="64" y="27"/>
                  <a:pt x="65" y="27"/>
                </a:cubicBezTo>
                <a:cubicBezTo>
                  <a:pt x="66" y="25"/>
                  <a:pt x="68" y="25"/>
                  <a:pt x="70" y="23"/>
                </a:cubicBezTo>
                <a:cubicBezTo>
                  <a:pt x="70" y="22"/>
                  <a:pt x="71" y="22"/>
                  <a:pt x="71" y="22"/>
                </a:cubicBezTo>
                <a:cubicBezTo>
                  <a:pt x="69" y="24"/>
                  <a:pt x="70" y="24"/>
                  <a:pt x="69" y="25"/>
                </a:cubicBezTo>
                <a:cubicBezTo>
                  <a:pt x="69" y="25"/>
                  <a:pt x="69" y="25"/>
                  <a:pt x="69" y="25"/>
                </a:cubicBezTo>
                <a:cubicBezTo>
                  <a:pt x="67" y="26"/>
                  <a:pt x="67" y="26"/>
                  <a:pt x="67" y="26"/>
                </a:cubicBezTo>
                <a:cubicBezTo>
                  <a:pt x="67" y="28"/>
                  <a:pt x="67" y="29"/>
                  <a:pt x="67" y="30"/>
                </a:cubicBezTo>
                <a:cubicBezTo>
                  <a:pt x="68" y="29"/>
                  <a:pt x="67" y="28"/>
                  <a:pt x="68" y="28"/>
                </a:cubicBezTo>
                <a:cubicBezTo>
                  <a:pt x="68" y="29"/>
                  <a:pt x="67" y="30"/>
                  <a:pt x="68" y="30"/>
                </a:cubicBezTo>
                <a:cubicBezTo>
                  <a:pt x="68" y="29"/>
                  <a:pt x="69" y="28"/>
                  <a:pt x="70" y="28"/>
                </a:cubicBezTo>
                <a:cubicBezTo>
                  <a:pt x="70" y="28"/>
                  <a:pt x="70" y="30"/>
                  <a:pt x="69" y="30"/>
                </a:cubicBezTo>
                <a:cubicBezTo>
                  <a:pt x="68" y="31"/>
                  <a:pt x="68" y="31"/>
                  <a:pt x="68" y="31"/>
                </a:cubicBezTo>
                <a:cubicBezTo>
                  <a:pt x="69" y="30"/>
                  <a:pt x="68" y="32"/>
                  <a:pt x="68" y="31"/>
                </a:cubicBezTo>
                <a:cubicBezTo>
                  <a:pt x="69" y="31"/>
                  <a:pt x="70" y="30"/>
                  <a:pt x="71" y="29"/>
                </a:cubicBezTo>
                <a:cubicBezTo>
                  <a:pt x="72" y="29"/>
                  <a:pt x="71" y="30"/>
                  <a:pt x="71" y="30"/>
                </a:cubicBezTo>
                <a:cubicBezTo>
                  <a:pt x="70" y="30"/>
                  <a:pt x="70" y="30"/>
                  <a:pt x="70" y="30"/>
                </a:cubicBezTo>
                <a:cubicBezTo>
                  <a:pt x="71" y="30"/>
                  <a:pt x="69" y="32"/>
                  <a:pt x="70" y="32"/>
                </a:cubicBezTo>
                <a:cubicBezTo>
                  <a:pt x="71" y="31"/>
                  <a:pt x="71" y="31"/>
                  <a:pt x="71" y="31"/>
                </a:cubicBezTo>
                <a:cubicBezTo>
                  <a:pt x="71" y="32"/>
                  <a:pt x="70" y="32"/>
                  <a:pt x="70" y="33"/>
                </a:cubicBezTo>
                <a:cubicBezTo>
                  <a:pt x="71" y="32"/>
                  <a:pt x="71" y="32"/>
                  <a:pt x="71" y="32"/>
                </a:cubicBezTo>
                <a:cubicBezTo>
                  <a:pt x="71" y="33"/>
                  <a:pt x="71" y="33"/>
                  <a:pt x="71" y="33"/>
                </a:cubicBezTo>
                <a:cubicBezTo>
                  <a:pt x="71" y="33"/>
                  <a:pt x="73" y="31"/>
                  <a:pt x="72" y="33"/>
                </a:cubicBezTo>
                <a:cubicBezTo>
                  <a:pt x="73" y="31"/>
                  <a:pt x="72" y="33"/>
                  <a:pt x="72" y="32"/>
                </a:cubicBezTo>
                <a:cubicBezTo>
                  <a:pt x="73" y="30"/>
                  <a:pt x="73" y="31"/>
                  <a:pt x="74" y="31"/>
                </a:cubicBezTo>
                <a:cubicBezTo>
                  <a:pt x="72" y="32"/>
                  <a:pt x="74" y="31"/>
                  <a:pt x="75" y="32"/>
                </a:cubicBezTo>
                <a:cubicBezTo>
                  <a:pt x="74" y="32"/>
                  <a:pt x="74" y="33"/>
                  <a:pt x="74" y="33"/>
                </a:cubicBezTo>
                <a:cubicBezTo>
                  <a:pt x="75" y="32"/>
                  <a:pt x="75" y="32"/>
                  <a:pt x="75" y="32"/>
                </a:cubicBezTo>
                <a:cubicBezTo>
                  <a:pt x="73" y="35"/>
                  <a:pt x="76" y="32"/>
                  <a:pt x="76" y="33"/>
                </a:cubicBezTo>
                <a:cubicBezTo>
                  <a:pt x="75" y="34"/>
                  <a:pt x="75" y="35"/>
                  <a:pt x="75" y="35"/>
                </a:cubicBezTo>
                <a:cubicBezTo>
                  <a:pt x="76" y="33"/>
                  <a:pt x="77" y="33"/>
                  <a:pt x="78" y="32"/>
                </a:cubicBezTo>
                <a:cubicBezTo>
                  <a:pt x="78" y="33"/>
                  <a:pt x="76" y="34"/>
                  <a:pt x="75" y="36"/>
                </a:cubicBezTo>
                <a:cubicBezTo>
                  <a:pt x="76" y="35"/>
                  <a:pt x="75" y="37"/>
                  <a:pt x="77" y="35"/>
                </a:cubicBezTo>
                <a:cubicBezTo>
                  <a:pt x="77" y="35"/>
                  <a:pt x="78" y="34"/>
                  <a:pt x="78" y="34"/>
                </a:cubicBezTo>
                <a:cubicBezTo>
                  <a:pt x="79" y="34"/>
                  <a:pt x="78" y="34"/>
                  <a:pt x="78" y="35"/>
                </a:cubicBezTo>
                <a:cubicBezTo>
                  <a:pt x="78" y="35"/>
                  <a:pt x="79" y="34"/>
                  <a:pt x="79" y="33"/>
                </a:cubicBezTo>
                <a:cubicBezTo>
                  <a:pt x="79" y="34"/>
                  <a:pt x="81" y="33"/>
                  <a:pt x="81" y="34"/>
                </a:cubicBezTo>
                <a:cubicBezTo>
                  <a:pt x="80" y="35"/>
                  <a:pt x="79" y="34"/>
                  <a:pt x="79" y="35"/>
                </a:cubicBezTo>
                <a:cubicBezTo>
                  <a:pt x="80" y="36"/>
                  <a:pt x="81" y="32"/>
                  <a:pt x="83" y="33"/>
                </a:cubicBezTo>
                <a:cubicBezTo>
                  <a:pt x="83" y="32"/>
                  <a:pt x="84" y="30"/>
                  <a:pt x="85" y="30"/>
                </a:cubicBezTo>
                <a:cubicBezTo>
                  <a:pt x="86" y="31"/>
                  <a:pt x="84" y="30"/>
                  <a:pt x="84" y="32"/>
                </a:cubicBezTo>
                <a:cubicBezTo>
                  <a:pt x="84" y="32"/>
                  <a:pt x="84" y="32"/>
                  <a:pt x="84" y="32"/>
                </a:cubicBezTo>
                <a:cubicBezTo>
                  <a:pt x="83" y="34"/>
                  <a:pt x="81" y="34"/>
                  <a:pt x="80" y="36"/>
                </a:cubicBezTo>
                <a:cubicBezTo>
                  <a:pt x="81" y="36"/>
                  <a:pt x="81" y="36"/>
                  <a:pt x="81" y="36"/>
                </a:cubicBezTo>
                <a:cubicBezTo>
                  <a:pt x="81" y="36"/>
                  <a:pt x="80" y="37"/>
                  <a:pt x="80" y="38"/>
                </a:cubicBezTo>
                <a:cubicBezTo>
                  <a:pt x="81" y="37"/>
                  <a:pt x="81" y="38"/>
                  <a:pt x="81" y="38"/>
                </a:cubicBezTo>
                <a:cubicBezTo>
                  <a:pt x="82" y="37"/>
                  <a:pt x="80" y="38"/>
                  <a:pt x="81" y="37"/>
                </a:cubicBezTo>
                <a:cubicBezTo>
                  <a:pt x="82" y="37"/>
                  <a:pt x="83" y="35"/>
                  <a:pt x="83" y="36"/>
                </a:cubicBezTo>
                <a:cubicBezTo>
                  <a:pt x="83" y="37"/>
                  <a:pt x="82" y="38"/>
                  <a:pt x="82" y="39"/>
                </a:cubicBezTo>
                <a:cubicBezTo>
                  <a:pt x="82" y="39"/>
                  <a:pt x="83" y="37"/>
                  <a:pt x="83" y="38"/>
                </a:cubicBezTo>
                <a:cubicBezTo>
                  <a:pt x="82" y="39"/>
                  <a:pt x="82" y="39"/>
                  <a:pt x="82" y="39"/>
                </a:cubicBezTo>
                <a:cubicBezTo>
                  <a:pt x="84" y="40"/>
                  <a:pt x="86" y="42"/>
                  <a:pt x="89" y="40"/>
                </a:cubicBezTo>
                <a:cubicBezTo>
                  <a:pt x="89" y="41"/>
                  <a:pt x="89" y="41"/>
                  <a:pt x="90" y="43"/>
                </a:cubicBezTo>
                <a:cubicBezTo>
                  <a:pt x="89" y="42"/>
                  <a:pt x="90" y="42"/>
                  <a:pt x="91" y="42"/>
                </a:cubicBezTo>
                <a:cubicBezTo>
                  <a:pt x="90" y="43"/>
                  <a:pt x="90" y="43"/>
                  <a:pt x="90" y="43"/>
                </a:cubicBezTo>
                <a:cubicBezTo>
                  <a:pt x="90" y="44"/>
                  <a:pt x="92" y="43"/>
                  <a:pt x="93" y="43"/>
                </a:cubicBezTo>
                <a:cubicBezTo>
                  <a:pt x="92" y="44"/>
                  <a:pt x="92" y="44"/>
                  <a:pt x="92" y="44"/>
                </a:cubicBezTo>
                <a:cubicBezTo>
                  <a:pt x="92" y="45"/>
                  <a:pt x="93" y="44"/>
                  <a:pt x="93" y="43"/>
                </a:cubicBezTo>
                <a:cubicBezTo>
                  <a:pt x="93" y="45"/>
                  <a:pt x="93" y="45"/>
                  <a:pt x="93" y="45"/>
                </a:cubicBezTo>
                <a:cubicBezTo>
                  <a:pt x="94" y="44"/>
                  <a:pt x="94" y="44"/>
                  <a:pt x="94" y="44"/>
                </a:cubicBezTo>
                <a:cubicBezTo>
                  <a:pt x="94" y="43"/>
                  <a:pt x="95" y="44"/>
                  <a:pt x="94" y="45"/>
                </a:cubicBezTo>
                <a:cubicBezTo>
                  <a:pt x="94" y="45"/>
                  <a:pt x="95" y="45"/>
                  <a:pt x="95" y="44"/>
                </a:cubicBezTo>
                <a:cubicBezTo>
                  <a:pt x="94" y="46"/>
                  <a:pt x="96" y="46"/>
                  <a:pt x="97" y="46"/>
                </a:cubicBezTo>
                <a:cubicBezTo>
                  <a:pt x="97" y="46"/>
                  <a:pt x="97" y="45"/>
                  <a:pt x="98" y="44"/>
                </a:cubicBezTo>
                <a:cubicBezTo>
                  <a:pt x="99" y="43"/>
                  <a:pt x="98" y="45"/>
                  <a:pt x="98" y="44"/>
                </a:cubicBezTo>
                <a:cubicBezTo>
                  <a:pt x="98" y="45"/>
                  <a:pt x="98" y="45"/>
                  <a:pt x="97" y="46"/>
                </a:cubicBezTo>
                <a:cubicBezTo>
                  <a:pt x="97" y="48"/>
                  <a:pt x="100" y="48"/>
                  <a:pt x="101" y="49"/>
                </a:cubicBezTo>
                <a:cubicBezTo>
                  <a:pt x="101" y="49"/>
                  <a:pt x="101" y="48"/>
                  <a:pt x="102" y="48"/>
                </a:cubicBezTo>
                <a:cubicBezTo>
                  <a:pt x="101" y="50"/>
                  <a:pt x="103" y="49"/>
                  <a:pt x="104" y="50"/>
                </a:cubicBezTo>
                <a:cubicBezTo>
                  <a:pt x="104" y="50"/>
                  <a:pt x="106" y="48"/>
                  <a:pt x="106" y="48"/>
                </a:cubicBezTo>
                <a:cubicBezTo>
                  <a:pt x="108" y="47"/>
                  <a:pt x="105" y="50"/>
                  <a:pt x="105" y="51"/>
                </a:cubicBezTo>
                <a:cubicBezTo>
                  <a:pt x="106" y="51"/>
                  <a:pt x="106" y="51"/>
                  <a:pt x="107" y="51"/>
                </a:cubicBezTo>
                <a:cubicBezTo>
                  <a:pt x="106" y="51"/>
                  <a:pt x="106" y="51"/>
                  <a:pt x="106" y="51"/>
                </a:cubicBezTo>
                <a:cubicBezTo>
                  <a:pt x="107" y="51"/>
                  <a:pt x="108" y="51"/>
                  <a:pt x="108" y="51"/>
                </a:cubicBezTo>
                <a:cubicBezTo>
                  <a:pt x="108" y="51"/>
                  <a:pt x="108" y="51"/>
                  <a:pt x="108" y="51"/>
                </a:cubicBezTo>
                <a:cubicBezTo>
                  <a:pt x="108" y="52"/>
                  <a:pt x="108" y="53"/>
                  <a:pt x="108" y="53"/>
                </a:cubicBezTo>
                <a:cubicBezTo>
                  <a:pt x="109" y="52"/>
                  <a:pt x="109" y="53"/>
                  <a:pt x="110" y="52"/>
                </a:cubicBezTo>
                <a:cubicBezTo>
                  <a:pt x="110" y="52"/>
                  <a:pt x="110" y="52"/>
                  <a:pt x="110" y="52"/>
                </a:cubicBezTo>
                <a:cubicBezTo>
                  <a:pt x="111" y="51"/>
                  <a:pt x="111" y="51"/>
                  <a:pt x="111" y="51"/>
                </a:cubicBezTo>
                <a:cubicBezTo>
                  <a:pt x="111" y="52"/>
                  <a:pt x="111" y="52"/>
                  <a:pt x="111" y="52"/>
                </a:cubicBezTo>
                <a:cubicBezTo>
                  <a:pt x="110" y="53"/>
                  <a:pt x="110" y="53"/>
                  <a:pt x="110" y="53"/>
                </a:cubicBezTo>
                <a:cubicBezTo>
                  <a:pt x="110" y="55"/>
                  <a:pt x="111" y="52"/>
                  <a:pt x="111" y="52"/>
                </a:cubicBezTo>
                <a:cubicBezTo>
                  <a:pt x="112" y="52"/>
                  <a:pt x="112" y="53"/>
                  <a:pt x="112" y="53"/>
                </a:cubicBezTo>
                <a:cubicBezTo>
                  <a:pt x="111" y="54"/>
                  <a:pt x="111" y="53"/>
                  <a:pt x="111" y="53"/>
                </a:cubicBezTo>
                <a:cubicBezTo>
                  <a:pt x="110" y="54"/>
                  <a:pt x="111" y="53"/>
                  <a:pt x="111" y="54"/>
                </a:cubicBezTo>
                <a:cubicBezTo>
                  <a:pt x="111" y="54"/>
                  <a:pt x="112" y="53"/>
                  <a:pt x="112" y="53"/>
                </a:cubicBezTo>
                <a:cubicBezTo>
                  <a:pt x="112" y="54"/>
                  <a:pt x="113" y="54"/>
                  <a:pt x="112" y="55"/>
                </a:cubicBezTo>
                <a:cubicBezTo>
                  <a:pt x="113" y="54"/>
                  <a:pt x="113" y="55"/>
                  <a:pt x="114" y="54"/>
                </a:cubicBezTo>
                <a:cubicBezTo>
                  <a:pt x="114" y="54"/>
                  <a:pt x="113" y="53"/>
                  <a:pt x="114" y="52"/>
                </a:cubicBezTo>
                <a:cubicBezTo>
                  <a:pt x="114" y="52"/>
                  <a:pt x="115" y="52"/>
                  <a:pt x="114" y="53"/>
                </a:cubicBezTo>
                <a:cubicBezTo>
                  <a:pt x="114" y="53"/>
                  <a:pt x="114" y="53"/>
                  <a:pt x="114" y="53"/>
                </a:cubicBezTo>
                <a:cubicBezTo>
                  <a:pt x="114" y="53"/>
                  <a:pt x="115" y="54"/>
                  <a:pt x="115" y="52"/>
                </a:cubicBezTo>
                <a:cubicBezTo>
                  <a:pt x="115" y="54"/>
                  <a:pt x="115" y="54"/>
                  <a:pt x="115" y="54"/>
                </a:cubicBezTo>
                <a:cubicBezTo>
                  <a:pt x="115" y="53"/>
                  <a:pt x="116" y="54"/>
                  <a:pt x="116" y="54"/>
                </a:cubicBezTo>
                <a:cubicBezTo>
                  <a:pt x="116" y="55"/>
                  <a:pt x="114" y="56"/>
                  <a:pt x="115" y="57"/>
                </a:cubicBezTo>
                <a:cubicBezTo>
                  <a:pt x="116" y="56"/>
                  <a:pt x="116" y="56"/>
                  <a:pt x="116" y="56"/>
                </a:cubicBezTo>
                <a:cubicBezTo>
                  <a:pt x="117" y="56"/>
                  <a:pt x="117" y="56"/>
                  <a:pt x="116" y="57"/>
                </a:cubicBezTo>
                <a:cubicBezTo>
                  <a:pt x="117" y="58"/>
                  <a:pt x="119" y="54"/>
                  <a:pt x="119" y="56"/>
                </a:cubicBezTo>
                <a:cubicBezTo>
                  <a:pt x="118" y="57"/>
                  <a:pt x="118" y="57"/>
                  <a:pt x="119" y="58"/>
                </a:cubicBezTo>
                <a:cubicBezTo>
                  <a:pt x="119" y="58"/>
                  <a:pt x="119" y="57"/>
                  <a:pt x="119" y="57"/>
                </a:cubicBezTo>
                <a:cubicBezTo>
                  <a:pt x="119" y="56"/>
                  <a:pt x="118" y="58"/>
                  <a:pt x="119" y="57"/>
                </a:cubicBezTo>
                <a:cubicBezTo>
                  <a:pt x="119" y="56"/>
                  <a:pt x="119" y="57"/>
                  <a:pt x="120" y="56"/>
                </a:cubicBezTo>
                <a:cubicBezTo>
                  <a:pt x="119" y="60"/>
                  <a:pt x="122" y="58"/>
                  <a:pt x="122" y="61"/>
                </a:cubicBezTo>
                <a:cubicBezTo>
                  <a:pt x="123" y="59"/>
                  <a:pt x="123" y="60"/>
                  <a:pt x="124" y="60"/>
                </a:cubicBezTo>
                <a:cubicBezTo>
                  <a:pt x="122" y="62"/>
                  <a:pt x="124" y="60"/>
                  <a:pt x="124" y="61"/>
                </a:cubicBezTo>
                <a:cubicBezTo>
                  <a:pt x="125" y="59"/>
                  <a:pt x="125" y="59"/>
                  <a:pt x="125" y="59"/>
                </a:cubicBezTo>
                <a:cubicBezTo>
                  <a:pt x="125" y="61"/>
                  <a:pt x="128" y="57"/>
                  <a:pt x="127" y="60"/>
                </a:cubicBezTo>
                <a:cubicBezTo>
                  <a:pt x="127" y="60"/>
                  <a:pt x="126" y="61"/>
                  <a:pt x="126" y="61"/>
                </a:cubicBezTo>
                <a:cubicBezTo>
                  <a:pt x="126" y="61"/>
                  <a:pt x="126" y="61"/>
                  <a:pt x="126" y="62"/>
                </a:cubicBezTo>
                <a:cubicBezTo>
                  <a:pt x="125" y="62"/>
                  <a:pt x="124" y="62"/>
                  <a:pt x="124" y="61"/>
                </a:cubicBezTo>
                <a:cubicBezTo>
                  <a:pt x="120" y="61"/>
                  <a:pt x="116" y="57"/>
                  <a:pt x="112" y="58"/>
                </a:cubicBezTo>
                <a:cubicBezTo>
                  <a:pt x="112" y="59"/>
                  <a:pt x="112" y="60"/>
                  <a:pt x="111" y="60"/>
                </a:cubicBezTo>
                <a:cubicBezTo>
                  <a:pt x="111" y="60"/>
                  <a:pt x="111" y="60"/>
                  <a:pt x="111" y="60"/>
                </a:cubicBezTo>
                <a:cubicBezTo>
                  <a:pt x="111" y="61"/>
                  <a:pt x="111" y="61"/>
                  <a:pt x="111" y="61"/>
                </a:cubicBezTo>
                <a:cubicBezTo>
                  <a:pt x="111" y="61"/>
                  <a:pt x="111" y="59"/>
                  <a:pt x="111" y="59"/>
                </a:cubicBezTo>
                <a:cubicBezTo>
                  <a:pt x="110" y="59"/>
                  <a:pt x="108" y="59"/>
                  <a:pt x="107" y="59"/>
                </a:cubicBezTo>
                <a:cubicBezTo>
                  <a:pt x="106" y="61"/>
                  <a:pt x="106" y="59"/>
                  <a:pt x="106" y="61"/>
                </a:cubicBezTo>
                <a:cubicBezTo>
                  <a:pt x="106" y="60"/>
                  <a:pt x="106" y="60"/>
                  <a:pt x="106" y="60"/>
                </a:cubicBezTo>
                <a:cubicBezTo>
                  <a:pt x="104" y="61"/>
                  <a:pt x="104" y="61"/>
                  <a:pt x="104" y="58"/>
                </a:cubicBezTo>
                <a:cubicBezTo>
                  <a:pt x="100" y="56"/>
                  <a:pt x="95" y="57"/>
                  <a:pt x="91" y="56"/>
                </a:cubicBezTo>
                <a:cubicBezTo>
                  <a:pt x="87" y="56"/>
                  <a:pt x="83" y="58"/>
                  <a:pt x="78" y="58"/>
                </a:cubicBezTo>
                <a:cubicBezTo>
                  <a:pt x="78" y="61"/>
                  <a:pt x="77" y="59"/>
                  <a:pt x="76" y="62"/>
                </a:cubicBezTo>
                <a:cubicBezTo>
                  <a:pt x="76" y="61"/>
                  <a:pt x="76" y="61"/>
                  <a:pt x="76" y="61"/>
                </a:cubicBezTo>
                <a:cubicBezTo>
                  <a:pt x="75" y="62"/>
                  <a:pt x="75" y="61"/>
                  <a:pt x="74" y="59"/>
                </a:cubicBezTo>
                <a:cubicBezTo>
                  <a:pt x="74" y="60"/>
                  <a:pt x="74" y="60"/>
                  <a:pt x="74" y="61"/>
                </a:cubicBezTo>
                <a:cubicBezTo>
                  <a:pt x="74" y="63"/>
                  <a:pt x="74" y="59"/>
                  <a:pt x="73" y="60"/>
                </a:cubicBezTo>
                <a:cubicBezTo>
                  <a:pt x="73" y="59"/>
                  <a:pt x="73" y="61"/>
                  <a:pt x="73" y="60"/>
                </a:cubicBezTo>
                <a:cubicBezTo>
                  <a:pt x="72" y="62"/>
                  <a:pt x="73" y="59"/>
                  <a:pt x="72" y="57"/>
                </a:cubicBezTo>
                <a:cubicBezTo>
                  <a:pt x="70" y="58"/>
                  <a:pt x="68" y="60"/>
                  <a:pt x="66" y="58"/>
                </a:cubicBezTo>
                <a:cubicBezTo>
                  <a:pt x="66" y="58"/>
                  <a:pt x="66" y="60"/>
                  <a:pt x="66" y="60"/>
                </a:cubicBezTo>
                <a:cubicBezTo>
                  <a:pt x="66" y="57"/>
                  <a:pt x="66" y="60"/>
                  <a:pt x="65" y="59"/>
                </a:cubicBezTo>
                <a:cubicBezTo>
                  <a:pt x="65" y="59"/>
                  <a:pt x="66" y="59"/>
                  <a:pt x="66" y="58"/>
                </a:cubicBezTo>
                <a:cubicBezTo>
                  <a:pt x="65" y="57"/>
                  <a:pt x="64" y="59"/>
                  <a:pt x="63" y="57"/>
                </a:cubicBezTo>
                <a:cubicBezTo>
                  <a:pt x="62" y="59"/>
                  <a:pt x="62" y="56"/>
                  <a:pt x="61" y="58"/>
                </a:cubicBezTo>
                <a:cubicBezTo>
                  <a:pt x="61" y="56"/>
                  <a:pt x="61" y="57"/>
                  <a:pt x="61" y="56"/>
                </a:cubicBezTo>
                <a:cubicBezTo>
                  <a:pt x="60" y="59"/>
                  <a:pt x="59" y="55"/>
                  <a:pt x="59" y="57"/>
                </a:cubicBezTo>
                <a:cubicBezTo>
                  <a:pt x="59" y="56"/>
                  <a:pt x="59" y="56"/>
                  <a:pt x="59" y="56"/>
                </a:cubicBezTo>
                <a:cubicBezTo>
                  <a:pt x="57" y="57"/>
                  <a:pt x="54" y="56"/>
                  <a:pt x="52" y="57"/>
                </a:cubicBezTo>
                <a:cubicBezTo>
                  <a:pt x="51" y="57"/>
                  <a:pt x="50" y="54"/>
                  <a:pt x="48" y="56"/>
                </a:cubicBezTo>
                <a:cubicBezTo>
                  <a:pt x="48" y="56"/>
                  <a:pt x="48" y="57"/>
                  <a:pt x="48" y="57"/>
                </a:cubicBezTo>
                <a:cubicBezTo>
                  <a:pt x="48" y="57"/>
                  <a:pt x="48" y="56"/>
                  <a:pt x="48" y="56"/>
                </a:cubicBezTo>
                <a:cubicBezTo>
                  <a:pt x="47" y="57"/>
                  <a:pt x="46" y="55"/>
                  <a:pt x="46" y="55"/>
                </a:cubicBezTo>
                <a:cubicBezTo>
                  <a:pt x="46" y="56"/>
                  <a:pt x="45" y="56"/>
                  <a:pt x="45" y="57"/>
                </a:cubicBezTo>
                <a:cubicBezTo>
                  <a:pt x="45" y="55"/>
                  <a:pt x="43" y="57"/>
                  <a:pt x="42" y="56"/>
                </a:cubicBezTo>
                <a:cubicBezTo>
                  <a:pt x="42" y="59"/>
                  <a:pt x="42" y="57"/>
                  <a:pt x="41" y="58"/>
                </a:cubicBezTo>
                <a:cubicBezTo>
                  <a:pt x="41" y="58"/>
                  <a:pt x="41" y="57"/>
                  <a:pt x="41" y="56"/>
                </a:cubicBezTo>
                <a:cubicBezTo>
                  <a:pt x="41" y="57"/>
                  <a:pt x="40" y="57"/>
                  <a:pt x="39" y="56"/>
                </a:cubicBezTo>
                <a:cubicBezTo>
                  <a:pt x="39" y="56"/>
                  <a:pt x="39" y="58"/>
                  <a:pt x="38" y="57"/>
                </a:cubicBezTo>
                <a:cubicBezTo>
                  <a:pt x="38" y="55"/>
                  <a:pt x="37" y="57"/>
                  <a:pt x="37" y="56"/>
                </a:cubicBezTo>
                <a:cubicBezTo>
                  <a:pt x="37" y="58"/>
                  <a:pt x="36" y="59"/>
                  <a:pt x="36" y="59"/>
                </a:cubicBezTo>
                <a:cubicBezTo>
                  <a:pt x="36" y="56"/>
                  <a:pt x="36" y="56"/>
                  <a:pt x="36" y="56"/>
                </a:cubicBezTo>
                <a:cubicBezTo>
                  <a:pt x="35" y="58"/>
                  <a:pt x="33" y="55"/>
                  <a:pt x="31" y="58"/>
                </a:cubicBezTo>
                <a:cubicBezTo>
                  <a:pt x="31" y="56"/>
                  <a:pt x="31" y="56"/>
                  <a:pt x="31" y="56"/>
                </a:cubicBezTo>
                <a:cubicBezTo>
                  <a:pt x="29" y="58"/>
                  <a:pt x="27" y="56"/>
                  <a:pt x="26" y="59"/>
                </a:cubicBezTo>
                <a:cubicBezTo>
                  <a:pt x="25" y="58"/>
                  <a:pt x="25" y="57"/>
                  <a:pt x="24" y="57"/>
                </a:cubicBezTo>
                <a:cubicBezTo>
                  <a:pt x="23" y="59"/>
                  <a:pt x="23" y="58"/>
                  <a:pt x="23" y="60"/>
                </a:cubicBezTo>
                <a:cubicBezTo>
                  <a:pt x="22" y="60"/>
                  <a:pt x="22" y="59"/>
                  <a:pt x="22" y="59"/>
                </a:cubicBezTo>
                <a:cubicBezTo>
                  <a:pt x="22" y="58"/>
                  <a:pt x="21" y="56"/>
                  <a:pt x="20" y="59"/>
                </a:cubicBezTo>
                <a:cubicBezTo>
                  <a:pt x="20" y="57"/>
                  <a:pt x="20" y="57"/>
                  <a:pt x="20" y="57"/>
                </a:cubicBezTo>
                <a:cubicBezTo>
                  <a:pt x="20" y="59"/>
                  <a:pt x="19" y="60"/>
                  <a:pt x="18" y="59"/>
                </a:cubicBezTo>
                <a:cubicBezTo>
                  <a:pt x="18" y="60"/>
                  <a:pt x="17" y="60"/>
                  <a:pt x="17" y="61"/>
                </a:cubicBezTo>
                <a:cubicBezTo>
                  <a:pt x="17" y="62"/>
                  <a:pt x="17" y="59"/>
                  <a:pt x="17" y="61"/>
                </a:cubicBezTo>
                <a:cubicBezTo>
                  <a:pt x="17" y="59"/>
                  <a:pt x="17" y="59"/>
                  <a:pt x="17" y="59"/>
                </a:cubicBezTo>
                <a:cubicBezTo>
                  <a:pt x="16" y="59"/>
                  <a:pt x="14" y="59"/>
                  <a:pt x="13" y="60"/>
                </a:cubicBezTo>
                <a:cubicBezTo>
                  <a:pt x="13" y="58"/>
                  <a:pt x="11" y="60"/>
                  <a:pt x="11" y="59"/>
                </a:cubicBezTo>
                <a:cubicBezTo>
                  <a:pt x="10" y="60"/>
                  <a:pt x="9" y="59"/>
                  <a:pt x="9" y="61"/>
                </a:cubicBezTo>
                <a:cubicBezTo>
                  <a:pt x="9" y="60"/>
                  <a:pt x="9" y="60"/>
                  <a:pt x="9" y="60"/>
                </a:cubicBezTo>
                <a:cubicBezTo>
                  <a:pt x="8" y="60"/>
                  <a:pt x="7" y="60"/>
                  <a:pt x="7" y="59"/>
                </a:cubicBezTo>
                <a:cubicBezTo>
                  <a:pt x="6" y="59"/>
                  <a:pt x="6" y="60"/>
                  <a:pt x="6" y="61"/>
                </a:cubicBezTo>
                <a:cubicBezTo>
                  <a:pt x="6" y="60"/>
                  <a:pt x="6" y="60"/>
                  <a:pt x="6" y="60"/>
                </a:cubicBezTo>
                <a:cubicBezTo>
                  <a:pt x="5" y="60"/>
                  <a:pt x="5" y="62"/>
                  <a:pt x="5" y="63"/>
                </a:cubicBezTo>
                <a:cubicBezTo>
                  <a:pt x="4" y="63"/>
                  <a:pt x="4" y="63"/>
                  <a:pt x="4" y="63"/>
                </a:cubicBezTo>
                <a:cubicBezTo>
                  <a:pt x="4" y="62"/>
                  <a:pt x="5" y="61"/>
                  <a:pt x="5" y="59"/>
                </a:cubicBezTo>
                <a:cubicBezTo>
                  <a:pt x="5" y="59"/>
                  <a:pt x="4" y="62"/>
                  <a:pt x="4" y="60"/>
                </a:cubicBezTo>
                <a:cubicBezTo>
                  <a:pt x="3" y="59"/>
                  <a:pt x="3" y="60"/>
                  <a:pt x="3" y="61"/>
                </a:cubicBezTo>
                <a:cubicBezTo>
                  <a:pt x="3" y="61"/>
                  <a:pt x="2" y="60"/>
                  <a:pt x="3" y="60"/>
                </a:cubicBezTo>
                <a:cubicBezTo>
                  <a:pt x="2" y="60"/>
                  <a:pt x="2" y="60"/>
                  <a:pt x="2" y="61"/>
                </a:cubicBezTo>
                <a:cubicBezTo>
                  <a:pt x="2" y="61"/>
                  <a:pt x="2" y="61"/>
                  <a:pt x="2" y="61"/>
                </a:cubicBezTo>
                <a:cubicBezTo>
                  <a:pt x="2" y="62"/>
                  <a:pt x="2" y="62"/>
                  <a:pt x="2" y="64"/>
                </a:cubicBezTo>
                <a:cubicBezTo>
                  <a:pt x="2" y="63"/>
                  <a:pt x="2" y="63"/>
                  <a:pt x="2" y="63"/>
                </a:cubicBezTo>
                <a:cubicBezTo>
                  <a:pt x="2" y="64"/>
                  <a:pt x="1" y="65"/>
                  <a:pt x="1" y="63"/>
                </a:cubicBezTo>
                <a:cubicBezTo>
                  <a:pt x="1" y="62"/>
                  <a:pt x="2" y="61"/>
                  <a:pt x="1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1" y="63"/>
                  <a:pt x="1" y="63"/>
                  <a:pt x="1" y="65"/>
                </a:cubicBezTo>
                <a:cubicBezTo>
                  <a:pt x="1" y="64"/>
                  <a:pt x="1" y="64"/>
                  <a:pt x="1" y="64"/>
                </a:cubicBezTo>
                <a:cubicBezTo>
                  <a:pt x="1" y="65"/>
                  <a:pt x="1" y="65"/>
                  <a:pt x="1" y="65"/>
                </a:cubicBezTo>
                <a:cubicBezTo>
                  <a:pt x="2" y="65"/>
                  <a:pt x="2" y="66"/>
                  <a:pt x="3" y="65"/>
                </a:cubicBezTo>
                <a:cubicBezTo>
                  <a:pt x="3" y="64"/>
                  <a:pt x="3" y="64"/>
                  <a:pt x="3" y="64"/>
                </a:cubicBezTo>
                <a:cubicBezTo>
                  <a:pt x="3" y="64"/>
                  <a:pt x="3" y="62"/>
                  <a:pt x="4" y="64"/>
                </a:cubicBezTo>
                <a:cubicBezTo>
                  <a:pt x="3" y="65"/>
                  <a:pt x="3" y="65"/>
                  <a:pt x="3" y="65"/>
                </a:cubicBezTo>
                <a:cubicBezTo>
                  <a:pt x="4" y="65"/>
                  <a:pt x="4" y="65"/>
                  <a:pt x="4" y="65"/>
                </a:cubicBezTo>
                <a:cubicBezTo>
                  <a:pt x="3" y="67"/>
                  <a:pt x="3" y="67"/>
                  <a:pt x="3" y="67"/>
                </a:cubicBezTo>
                <a:cubicBezTo>
                  <a:pt x="4" y="64"/>
                  <a:pt x="5" y="66"/>
                  <a:pt x="5" y="66"/>
                </a:cubicBezTo>
                <a:cubicBezTo>
                  <a:pt x="5" y="66"/>
                  <a:pt x="5" y="66"/>
                  <a:pt x="5" y="66"/>
                </a:cubicBezTo>
                <a:cubicBezTo>
                  <a:pt x="5" y="67"/>
                  <a:pt x="5" y="65"/>
                  <a:pt x="5" y="65"/>
                </a:cubicBezTo>
                <a:cubicBezTo>
                  <a:pt x="5" y="65"/>
                  <a:pt x="5" y="67"/>
                  <a:pt x="5" y="68"/>
                </a:cubicBezTo>
                <a:cubicBezTo>
                  <a:pt x="6" y="68"/>
                  <a:pt x="7" y="66"/>
                  <a:pt x="7" y="68"/>
                </a:cubicBezTo>
                <a:cubicBezTo>
                  <a:pt x="8" y="68"/>
                  <a:pt x="8" y="67"/>
                  <a:pt x="9" y="66"/>
                </a:cubicBezTo>
                <a:cubicBezTo>
                  <a:pt x="9" y="66"/>
                  <a:pt x="9" y="68"/>
                  <a:pt x="9" y="67"/>
                </a:cubicBezTo>
                <a:cubicBezTo>
                  <a:pt x="9" y="68"/>
                  <a:pt x="9" y="69"/>
                  <a:pt x="9" y="70"/>
                </a:cubicBezTo>
                <a:cubicBezTo>
                  <a:pt x="9" y="69"/>
                  <a:pt x="10" y="70"/>
                  <a:pt x="10" y="68"/>
                </a:cubicBezTo>
                <a:cubicBezTo>
                  <a:pt x="10" y="68"/>
                  <a:pt x="11" y="69"/>
                  <a:pt x="12" y="68"/>
                </a:cubicBezTo>
                <a:cubicBezTo>
                  <a:pt x="12" y="68"/>
                  <a:pt x="12" y="70"/>
                  <a:pt x="12" y="70"/>
                </a:cubicBezTo>
                <a:cubicBezTo>
                  <a:pt x="12" y="69"/>
                  <a:pt x="13" y="68"/>
                  <a:pt x="13" y="69"/>
                </a:cubicBezTo>
                <a:cubicBezTo>
                  <a:pt x="13" y="67"/>
                  <a:pt x="13" y="67"/>
                  <a:pt x="13" y="66"/>
                </a:cubicBezTo>
                <a:cubicBezTo>
                  <a:pt x="13" y="66"/>
                  <a:pt x="14" y="65"/>
                  <a:pt x="14" y="65"/>
                </a:cubicBezTo>
                <a:cubicBezTo>
                  <a:pt x="14" y="67"/>
                  <a:pt x="14" y="69"/>
                  <a:pt x="14" y="69"/>
                </a:cubicBezTo>
                <a:cubicBezTo>
                  <a:pt x="14" y="71"/>
                  <a:pt x="13" y="69"/>
                  <a:pt x="13" y="71"/>
                </a:cubicBezTo>
                <a:cubicBezTo>
                  <a:pt x="13" y="73"/>
                  <a:pt x="12" y="73"/>
                  <a:pt x="12" y="72"/>
                </a:cubicBezTo>
                <a:cubicBezTo>
                  <a:pt x="11" y="74"/>
                  <a:pt x="12" y="72"/>
                  <a:pt x="12" y="74"/>
                </a:cubicBezTo>
                <a:cubicBezTo>
                  <a:pt x="12" y="74"/>
                  <a:pt x="13" y="73"/>
                  <a:pt x="13" y="73"/>
                </a:cubicBezTo>
                <a:cubicBezTo>
                  <a:pt x="13" y="72"/>
                  <a:pt x="13" y="71"/>
                  <a:pt x="14" y="71"/>
                </a:cubicBezTo>
                <a:cubicBezTo>
                  <a:pt x="14" y="69"/>
                  <a:pt x="14" y="72"/>
                  <a:pt x="14" y="72"/>
                </a:cubicBezTo>
                <a:cubicBezTo>
                  <a:pt x="14" y="73"/>
                  <a:pt x="14" y="73"/>
                  <a:pt x="14" y="73"/>
                </a:cubicBezTo>
                <a:cubicBezTo>
                  <a:pt x="14" y="73"/>
                  <a:pt x="15" y="72"/>
                  <a:pt x="15" y="72"/>
                </a:cubicBezTo>
                <a:cubicBezTo>
                  <a:pt x="15" y="75"/>
                  <a:pt x="14" y="73"/>
                  <a:pt x="14" y="74"/>
                </a:cubicBezTo>
                <a:cubicBezTo>
                  <a:pt x="14" y="76"/>
                  <a:pt x="14" y="76"/>
                  <a:pt x="14" y="76"/>
                </a:cubicBezTo>
                <a:cubicBezTo>
                  <a:pt x="15" y="76"/>
                  <a:pt x="15" y="74"/>
                  <a:pt x="15" y="75"/>
                </a:cubicBezTo>
                <a:cubicBezTo>
                  <a:pt x="15" y="76"/>
                  <a:pt x="15" y="76"/>
                  <a:pt x="15" y="76"/>
                </a:cubicBezTo>
                <a:cubicBezTo>
                  <a:pt x="15" y="75"/>
                  <a:pt x="15" y="75"/>
                  <a:pt x="15" y="75"/>
                </a:cubicBezTo>
                <a:cubicBezTo>
                  <a:pt x="15" y="74"/>
                  <a:pt x="15" y="72"/>
                  <a:pt x="15" y="73"/>
                </a:cubicBezTo>
                <a:cubicBezTo>
                  <a:pt x="15" y="70"/>
                  <a:pt x="15" y="72"/>
                  <a:pt x="16" y="72"/>
                </a:cubicBezTo>
                <a:cubicBezTo>
                  <a:pt x="16" y="70"/>
                  <a:pt x="16" y="72"/>
                  <a:pt x="16" y="71"/>
                </a:cubicBezTo>
                <a:cubicBezTo>
                  <a:pt x="16" y="69"/>
                  <a:pt x="16" y="69"/>
                  <a:pt x="17" y="69"/>
                </a:cubicBezTo>
                <a:cubicBezTo>
                  <a:pt x="17" y="69"/>
                  <a:pt x="17" y="71"/>
                  <a:pt x="17" y="72"/>
                </a:cubicBezTo>
                <a:cubicBezTo>
                  <a:pt x="17" y="72"/>
                  <a:pt x="16" y="72"/>
                  <a:pt x="16" y="71"/>
                </a:cubicBezTo>
                <a:cubicBezTo>
                  <a:pt x="16" y="73"/>
                  <a:pt x="16" y="74"/>
                  <a:pt x="16" y="75"/>
                </a:cubicBezTo>
                <a:cubicBezTo>
                  <a:pt x="16" y="76"/>
                  <a:pt x="17" y="74"/>
                  <a:pt x="17" y="74"/>
                </a:cubicBezTo>
                <a:cubicBezTo>
                  <a:pt x="17" y="74"/>
                  <a:pt x="17" y="72"/>
                  <a:pt x="17" y="72"/>
                </a:cubicBezTo>
                <a:cubicBezTo>
                  <a:pt x="18" y="68"/>
                  <a:pt x="17" y="75"/>
                  <a:pt x="18" y="74"/>
                </a:cubicBezTo>
                <a:cubicBezTo>
                  <a:pt x="18" y="72"/>
                  <a:pt x="19" y="71"/>
                  <a:pt x="19" y="68"/>
                </a:cubicBezTo>
                <a:cubicBezTo>
                  <a:pt x="19" y="67"/>
                  <a:pt x="19" y="67"/>
                  <a:pt x="19" y="67"/>
                </a:cubicBezTo>
                <a:cubicBezTo>
                  <a:pt x="19" y="69"/>
                  <a:pt x="19" y="68"/>
                  <a:pt x="19" y="70"/>
                </a:cubicBezTo>
                <a:cubicBezTo>
                  <a:pt x="19" y="70"/>
                  <a:pt x="19" y="70"/>
                  <a:pt x="19" y="70"/>
                </a:cubicBezTo>
                <a:cubicBezTo>
                  <a:pt x="19" y="72"/>
                  <a:pt x="19" y="72"/>
                  <a:pt x="19" y="72"/>
                </a:cubicBezTo>
                <a:cubicBezTo>
                  <a:pt x="19" y="73"/>
                  <a:pt x="19" y="75"/>
                  <a:pt x="20" y="75"/>
                </a:cubicBezTo>
                <a:cubicBezTo>
                  <a:pt x="20" y="75"/>
                  <a:pt x="20" y="74"/>
                  <a:pt x="20" y="73"/>
                </a:cubicBezTo>
                <a:cubicBezTo>
                  <a:pt x="20" y="74"/>
                  <a:pt x="20" y="75"/>
                  <a:pt x="20" y="75"/>
                </a:cubicBezTo>
                <a:cubicBezTo>
                  <a:pt x="20" y="74"/>
                  <a:pt x="20" y="72"/>
                  <a:pt x="21" y="72"/>
                </a:cubicBezTo>
                <a:cubicBezTo>
                  <a:pt x="21" y="72"/>
                  <a:pt x="21" y="74"/>
                  <a:pt x="21" y="74"/>
                </a:cubicBezTo>
                <a:cubicBezTo>
                  <a:pt x="21" y="76"/>
                  <a:pt x="21" y="76"/>
                  <a:pt x="21" y="76"/>
                </a:cubicBezTo>
                <a:cubicBezTo>
                  <a:pt x="21" y="74"/>
                  <a:pt x="21" y="76"/>
                  <a:pt x="21" y="76"/>
                </a:cubicBezTo>
                <a:cubicBezTo>
                  <a:pt x="21" y="75"/>
                  <a:pt x="21" y="73"/>
                  <a:pt x="22" y="72"/>
                </a:cubicBezTo>
                <a:cubicBezTo>
                  <a:pt x="22" y="72"/>
                  <a:pt x="22" y="73"/>
                  <a:pt x="22" y="73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3"/>
                  <a:pt x="22" y="76"/>
                  <a:pt x="22" y="76"/>
                </a:cubicBezTo>
                <a:cubicBezTo>
                  <a:pt x="22" y="74"/>
                  <a:pt x="22" y="74"/>
                  <a:pt x="22" y="74"/>
                </a:cubicBezTo>
                <a:cubicBezTo>
                  <a:pt x="22" y="75"/>
                  <a:pt x="22" y="75"/>
                  <a:pt x="22" y="76"/>
                </a:cubicBezTo>
                <a:cubicBezTo>
                  <a:pt x="22" y="75"/>
                  <a:pt x="23" y="75"/>
                  <a:pt x="23" y="75"/>
                </a:cubicBezTo>
                <a:cubicBezTo>
                  <a:pt x="23" y="76"/>
                  <a:pt x="23" y="76"/>
                  <a:pt x="23" y="76"/>
                </a:cubicBezTo>
                <a:cubicBezTo>
                  <a:pt x="23" y="75"/>
                  <a:pt x="23" y="73"/>
                  <a:pt x="24" y="75"/>
                </a:cubicBezTo>
                <a:cubicBezTo>
                  <a:pt x="24" y="73"/>
                  <a:pt x="23" y="75"/>
                  <a:pt x="23" y="74"/>
                </a:cubicBezTo>
                <a:cubicBezTo>
                  <a:pt x="23" y="72"/>
                  <a:pt x="23" y="72"/>
                  <a:pt x="24" y="72"/>
                </a:cubicBezTo>
                <a:cubicBezTo>
                  <a:pt x="23" y="74"/>
                  <a:pt x="24" y="72"/>
                  <a:pt x="24" y="72"/>
                </a:cubicBezTo>
                <a:cubicBezTo>
                  <a:pt x="24" y="73"/>
                  <a:pt x="25" y="74"/>
                  <a:pt x="25" y="74"/>
                </a:cubicBezTo>
                <a:cubicBezTo>
                  <a:pt x="25" y="73"/>
                  <a:pt x="25" y="73"/>
                  <a:pt x="25" y="73"/>
                </a:cubicBezTo>
                <a:cubicBezTo>
                  <a:pt x="25" y="75"/>
                  <a:pt x="25" y="72"/>
                  <a:pt x="26" y="73"/>
                </a:cubicBezTo>
                <a:cubicBezTo>
                  <a:pt x="25" y="74"/>
                  <a:pt x="25" y="75"/>
                  <a:pt x="26" y="75"/>
                </a:cubicBezTo>
                <a:cubicBezTo>
                  <a:pt x="25" y="73"/>
                  <a:pt x="26" y="73"/>
                  <a:pt x="26" y="71"/>
                </a:cubicBezTo>
                <a:cubicBezTo>
                  <a:pt x="27" y="72"/>
                  <a:pt x="26" y="74"/>
                  <a:pt x="26" y="75"/>
                </a:cubicBezTo>
                <a:cubicBezTo>
                  <a:pt x="26" y="74"/>
                  <a:pt x="26" y="77"/>
                  <a:pt x="27" y="74"/>
                </a:cubicBezTo>
                <a:cubicBezTo>
                  <a:pt x="26" y="74"/>
                  <a:pt x="27" y="73"/>
                  <a:pt x="27" y="72"/>
                </a:cubicBezTo>
                <a:cubicBezTo>
                  <a:pt x="27" y="72"/>
                  <a:pt x="27" y="73"/>
                  <a:pt x="27" y="74"/>
                </a:cubicBezTo>
                <a:cubicBezTo>
                  <a:pt x="27" y="74"/>
                  <a:pt x="28" y="72"/>
                  <a:pt x="27" y="71"/>
                </a:cubicBezTo>
                <a:cubicBezTo>
                  <a:pt x="28" y="72"/>
                  <a:pt x="28" y="70"/>
                  <a:pt x="28" y="71"/>
                </a:cubicBezTo>
                <a:cubicBezTo>
                  <a:pt x="28" y="72"/>
                  <a:pt x="28" y="72"/>
                  <a:pt x="28" y="73"/>
                </a:cubicBezTo>
                <a:cubicBezTo>
                  <a:pt x="29" y="73"/>
                  <a:pt x="28" y="69"/>
                  <a:pt x="29" y="69"/>
                </a:cubicBezTo>
                <a:cubicBezTo>
                  <a:pt x="29" y="68"/>
                  <a:pt x="29" y="66"/>
                  <a:pt x="30" y="65"/>
                </a:cubicBezTo>
                <a:cubicBezTo>
                  <a:pt x="30" y="65"/>
                  <a:pt x="29" y="66"/>
                  <a:pt x="29" y="67"/>
                </a:cubicBezTo>
                <a:cubicBezTo>
                  <a:pt x="30" y="67"/>
                  <a:pt x="30" y="67"/>
                  <a:pt x="30" y="67"/>
                </a:cubicBezTo>
                <a:cubicBezTo>
                  <a:pt x="30" y="70"/>
                  <a:pt x="29" y="71"/>
                  <a:pt x="29" y="73"/>
                </a:cubicBezTo>
                <a:cubicBezTo>
                  <a:pt x="29" y="72"/>
                  <a:pt x="29" y="72"/>
                  <a:pt x="29" y="72"/>
                </a:cubicBezTo>
                <a:cubicBezTo>
                  <a:pt x="29" y="73"/>
                  <a:pt x="29" y="74"/>
                  <a:pt x="29" y="75"/>
                </a:cubicBezTo>
                <a:cubicBezTo>
                  <a:pt x="29" y="73"/>
                  <a:pt x="30" y="74"/>
                  <a:pt x="30" y="74"/>
                </a:cubicBezTo>
                <a:cubicBezTo>
                  <a:pt x="30" y="73"/>
                  <a:pt x="30" y="74"/>
                  <a:pt x="30" y="73"/>
                </a:cubicBezTo>
                <a:cubicBezTo>
                  <a:pt x="30" y="73"/>
                  <a:pt x="30" y="71"/>
                  <a:pt x="31" y="71"/>
                </a:cubicBezTo>
                <a:cubicBezTo>
                  <a:pt x="30" y="72"/>
                  <a:pt x="31" y="73"/>
                  <a:pt x="31" y="74"/>
                </a:cubicBezTo>
                <a:cubicBezTo>
                  <a:pt x="31" y="75"/>
                  <a:pt x="31" y="73"/>
                  <a:pt x="31" y="73"/>
                </a:cubicBezTo>
                <a:cubicBezTo>
                  <a:pt x="31" y="74"/>
                  <a:pt x="31" y="74"/>
                  <a:pt x="31" y="74"/>
                </a:cubicBezTo>
                <a:cubicBezTo>
                  <a:pt x="32" y="74"/>
                  <a:pt x="34" y="74"/>
                  <a:pt x="35" y="71"/>
                </a:cubicBezTo>
                <a:cubicBezTo>
                  <a:pt x="35" y="72"/>
                  <a:pt x="35" y="73"/>
                  <a:pt x="36" y="74"/>
                </a:cubicBezTo>
                <a:cubicBezTo>
                  <a:pt x="36" y="73"/>
                  <a:pt x="36" y="72"/>
                  <a:pt x="36" y="72"/>
                </a:cubicBezTo>
                <a:cubicBezTo>
                  <a:pt x="36" y="74"/>
                  <a:pt x="36" y="74"/>
                  <a:pt x="36" y="74"/>
                </a:cubicBezTo>
                <a:cubicBezTo>
                  <a:pt x="37" y="75"/>
                  <a:pt x="37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8" y="75"/>
                  <a:pt x="38" y="73"/>
                  <a:pt x="38" y="72"/>
                </a:cubicBezTo>
                <a:cubicBezTo>
                  <a:pt x="38" y="73"/>
                  <a:pt x="38" y="73"/>
                  <a:pt x="38" y="73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4"/>
                </a:cubicBezTo>
                <a:cubicBezTo>
                  <a:pt x="39" y="73"/>
                  <a:pt x="39" y="73"/>
                  <a:pt x="39" y="72"/>
                </a:cubicBezTo>
                <a:cubicBezTo>
                  <a:pt x="40" y="74"/>
                  <a:pt x="40" y="74"/>
                  <a:pt x="41" y="73"/>
                </a:cubicBezTo>
                <a:cubicBezTo>
                  <a:pt x="41" y="73"/>
                  <a:pt x="41" y="72"/>
                  <a:pt x="41" y="71"/>
                </a:cubicBezTo>
                <a:cubicBezTo>
                  <a:pt x="41" y="69"/>
                  <a:pt x="41" y="71"/>
                  <a:pt x="41" y="70"/>
                </a:cubicBezTo>
                <a:cubicBezTo>
                  <a:pt x="41" y="71"/>
                  <a:pt x="42" y="72"/>
                  <a:pt x="41" y="72"/>
                </a:cubicBezTo>
                <a:cubicBezTo>
                  <a:pt x="42" y="75"/>
                  <a:pt x="43" y="73"/>
                  <a:pt x="44" y="73"/>
                </a:cubicBezTo>
                <a:cubicBezTo>
                  <a:pt x="44" y="72"/>
                  <a:pt x="44" y="72"/>
                  <a:pt x="44" y="72"/>
                </a:cubicBezTo>
                <a:cubicBezTo>
                  <a:pt x="45" y="74"/>
                  <a:pt x="46" y="72"/>
                  <a:pt x="46" y="73"/>
                </a:cubicBezTo>
                <a:cubicBezTo>
                  <a:pt x="46" y="72"/>
                  <a:pt x="47" y="70"/>
                  <a:pt x="47" y="70"/>
                </a:cubicBezTo>
                <a:cubicBezTo>
                  <a:pt x="47" y="68"/>
                  <a:pt x="47" y="72"/>
                  <a:pt x="47" y="73"/>
                </a:cubicBezTo>
                <a:cubicBezTo>
                  <a:pt x="47" y="72"/>
                  <a:pt x="48" y="72"/>
                  <a:pt x="48" y="72"/>
                </a:cubicBezTo>
                <a:cubicBezTo>
                  <a:pt x="48" y="73"/>
                  <a:pt x="48" y="73"/>
                  <a:pt x="48" y="73"/>
                </a:cubicBezTo>
                <a:cubicBezTo>
                  <a:pt x="48" y="72"/>
                  <a:pt x="49" y="71"/>
                  <a:pt x="49" y="72"/>
                </a:cubicBezTo>
                <a:cubicBezTo>
                  <a:pt x="49" y="72"/>
                  <a:pt x="49" y="72"/>
                  <a:pt x="49" y="72"/>
                </a:cubicBezTo>
                <a:cubicBezTo>
                  <a:pt x="49" y="72"/>
                  <a:pt x="49" y="73"/>
                  <a:pt x="49" y="73"/>
                </a:cubicBezTo>
                <a:cubicBezTo>
                  <a:pt x="50" y="72"/>
                  <a:pt x="50" y="73"/>
                  <a:pt x="50" y="71"/>
                </a:cubicBezTo>
                <a:cubicBezTo>
                  <a:pt x="50" y="72"/>
                  <a:pt x="50" y="72"/>
                  <a:pt x="50" y="72"/>
                </a:cubicBezTo>
                <a:cubicBezTo>
                  <a:pt x="50" y="71"/>
                  <a:pt x="50" y="71"/>
                  <a:pt x="50" y="71"/>
                </a:cubicBezTo>
                <a:cubicBezTo>
                  <a:pt x="51" y="71"/>
                  <a:pt x="51" y="71"/>
                  <a:pt x="51" y="71"/>
                </a:cubicBezTo>
                <a:cubicBezTo>
                  <a:pt x="50" y="73"/>
                  <a:pt x="50" y="73"/>
                  <a:pt x="50" y="73"/>
                </a:cubicBezTo>
                <a:cubicBezTo>
                  <a:pt x="51" y="74"/>
                  <a:pt x="51" y="72"/>
                  <a:pt x="51" y="71"/>
                </a:cubicBezTo>
                <a:cubicBezTo>
                  <a:pt x="51" y="70"/>
                  <a:pt x="51" y="71"/>
                  <a:pt x="51" y="72"/>
                </a:cubicBezTo>
                <a:cubicBezTo>
                  <a:pt x="51" y="72"/>
                  <a:pt x="51" y="72"/>
                  <a:pt x="51" y="72"/>
                </a:cubicBezTo>
                <a:cubicBezTo>
                  <a:pt x="51" y="73"/>
                  <a:pt x="51" y="72"/>
                  <a:pt x="51" y="73"/>
                </a:cubicBezTo>
                <a:cubicBezTo>
                  <a:pt x="51" y="73"/>
                  <a:pt x="51" y="71"/>
                  <a:pt x="52" y="72"/>
                </a:cubicBezTo>
                <a:cubicBezTo>
                  <a:pt x="52" y="72"/>
                  <a:pt x="52" y="72"/>
                  <a:pt x="52" y="73"/>
                </a:cubicBezTo>
                <a:cubicBezTo>
                  <a:pt x="52" y="72"/>
                  <a:pt x="53" y="72"/>
                  <a:pt x="53" y="72"/>
                </a:cubicBezTo>
                <a:cubicBezTo>
                  <a:pt x="53" y="71"/>
                  <a:pt x="52" y="71"/>
                  <a:pt x="52" y="70"/>
                </a:cubicBezTo>
                <a:cubicBezTo>
                  <a:pt x="53" y="70"/>
                  <a:pt x="53" y="70"/>
                  <a:pt x="53" y="70"/>
                </a:cubicBezTo>
                <a:cubicBezTo>
                  <a:pt x="53" y="71"/>
                  <a:pt x="53" y="71"/>
                  <a:pt x="53" y="71"/>
                </a:cubicBezTo>
                <a:cubicBezTo>
                  <a:pt x="53" y="70"/>
                  <a:pt x="53" y="71"/>
                  <a:pt x="53" y="69"/>
                </a:cubicBezTo>
                <a:cubicBezTo>
                  <a:pt x="53" y="71"/>
                  <a:pt x="53" y="71"/>
                  <a:pt x="53" y="71"/>
                </a:cubicBezTo>
                <a:cubicBezTo>
                  <a:pt x="54" y="70"/>
                  <a:pt x="54" y="70"/>
                  <a:pt x="54" y="70"/>
                </a:cubicBezTo>
                <a:cubicBezTo>
                  <a:pt x="54" y="71"/>
                  <a:pt x="54" y="73"/>
                  <a:pt x="54" y="73"/>
                </a:cubicBezTo>
                <a:cubicBezTo>
                  <a:pt x="55" y="72"/>
                  <a:pt x="55" y="72"/>
                  <a:pt x="55" y="72"/>
                </a:cubicBezTo>
                <a:cubicBezTo>
                  <a:pt x="55" y="72"/>
                  <a:pt x="55" y="72"/>
                  <a:pt x="55" y="73"/>
                </a:cubicBezTo>
                <a:cubicBezTo>
                  <a:pt x="56" y="74"/>
                  <a:pt x="56" y="69"/>
                  <a:pt x="57" y="70"/>
                </a:cubicBezTo>
                <a:cubicBezTo>
                  <a:pt x="56" y="72"/>
                  <a:pt x="56" y="72"/>
                  <a:pt x="57" y="73"/>
                </a:cubicBezTo>
                <a:cubicBezTo>
                  <a:pt x="57" y="73"/>
                  <a:pt x="57" y="72"/>
                  <a:pt x="57" y="72"/>
                </a:cubicBezTo>
                <a:cubicBezTo>
                  <a:pt x="57" y="71"/>
                  <a:pt x="57" y="73"/>
                  <a:pt x="56" y="72"/>
                </a:cubicBezTo>
                <a:cubicBezTo>
                  <a:pt x="56" y="71"/>
                  <a:pt x="57" y="71"/>
                  <a:pt x="57" y="71"/>
                </a:cubicBezTo>
                <a:cubicBezTo>
                  <a:pt x="57" y="75"/>
                  <a:pt x="59" y="72"/>
                  <a:pt x="59" y="74"/>
                </a:cubicBezTo>
                <a:cubicBezTo>
                  <a:pt x="60" y="72"/>
                  <a:pt x="60" y="73"/>
                  <a:pt x="60" y="72"/>
                </a:cubicBezTo>
                <a:cubicBezTo>
                  <a:pt x="60" y="75"/>
                  <a:pt x="61" y="72"/>
                  <a:pt x="61" y="73"/>
                </a:cubicBezTo>
                <a:cubicBezTo>
                  <a:pt x="61" y="71"/>
                  <a:pt x="61" y="71"/>
                  <a:pt x="61" y="71"/>
                </a:cubicBezTo>
                <a:cubicBezTo>
                  <a:pt x="61" y="72"/>
                  <a:pt x="62" y="68"/>
                  <a:pt x="62" y="71"/>
                </a:cubicBezTo>
                <a:cubicBezTo>
                  <a:pt x="62" y="71"/>
                  <a:pt x="62" y="72"/>
                  <a:pt x="62" y="73"/>
                </a:cubicBezTo>
                <a:cubicBezTo>
                  <a:pt x="62" y="75"/>
                  <a:pt x="63" y="71"/>
                  <a:pt x="63" y="73"/>
                </a:cubicBezTo>
                <a:cubicBezTo>
                  <a:pt x="63" y="72"/>
                  <a:pt x="63" y="71"/>
                  <a:pt x="64" y="70"/>
                </a:cubicBezTo>
                <a:cubicBezTo>
                  <a:pt x="64" y="71"/>
                  <a:pt x="64" y="72"/>
                  <a:pt x="64" y="73"/>
                </a:cubicBezTo>
                <a:cubicBezTo>
                  <a:pt x="64" y="72"/>
                  <a:pt x="65" y="72"/>
                  <a:pt x="65" y="72"/>
                </a:cubicBezTo>
                <a:cubicBezTo>
                  <a:pt x="65" y="73"/>
                  <a:pt x="65" y="73"/>
                  <a:pt x="65" y="73"/>
                </a:cubicBezTo>
                <a:cubicBezTo>
                  <a:pt x="65" y="74"/>
                  <a:pt x="65" y="73"/>
                  <a:pt x="66" y="72"/>
                </a:cubicBezTo>
                <a:cubicBezTo>
                  <a:pt x="66" y="74"/>
                  <a:pt x="67" y="73"/>
                  <a:pt x="67" y="74"/>
                </a:cubicBezTo>
                <a:cubicBezTo>
                  <a:pt x="67" y="72"/>
                  <a:pt x="68" y="75"/>
                  <a:pt x="68" y="72"/>
                </a:cubicBezTo>
                <a:cubicBezTo>
                  <a:pt x="68" y="73"/>
                  <a:pt x="68" y="73"/>
                  <a:pt x="68" y="73"/>
                </a:cubicBezTo>
                <a:cubicBezTo>
                  <a:pt x="68" y="72"/>
                  <a:pt x="68" y="71"/>
                  <a:pt x="69" y="71"/>
                </a:cubicBezTo>
                <a:cubicBezTo>
                  <a:pt x="69" y="72"/>
                  <a:pt x="69" y="72"/>
                  <a:pt x="69" y="72"/>
                </a:cubicBezTo>
                <a:cubicBezTo>
                  <a:pt x="68" y="74"/>
                  <a:pt x="69" y="73"/>
                  <a:pt x="69" y="74"/>
                </a:cubicBezTo>
                <a:cubicBezTo>
                  <a:pt x="69" y="72"/>
                  <a:pt x="69" y="74"/>
                  <a:pt x="69" y="73"/>
                </a:cubicBezTo>
                <a:cubicBezTo>
                  <a:pt x="70" y="72"/>
                  <a:pt x="70" y="72"/>
                  <a:pt x="70" y="72"/>
                </a:cubicBezTo>
                <a:cubicBezTo>
                  <a:pt x="70" y="72"/>
                  <a:pt x="70" y="71"/>
                  <a:pt x="70" y="71"/>
                </a:cubicBezTo>
                <a:cubicBezTo>
                  <a:pt x="71" y="71"/>
                  <a:pt x="70" y="73"/>
                  <a:pt x="70" y="73"/>
                </a:cubicBezTo>
                <a:cubicBezTo>
                  <a:pt x="70" y="74"/>
                  <a:pt x="71" y="73"/>
                  <a:pt x="71" y="73"/>
                </a:cubicBezTo>
                <a:cubicBezTo>
                  <a:pt x="71" y="73"/>
                  <a:pt x="71" y="73"/>
                  <a:pt x="71" y="72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1" y="73"/>
                  <a:pt x="71" y="73"/>
                  <a:pt x="71" y="73"/>
                </a:cubicBezTo>
                <a:cubicBezTo>
                  <a:pt x="72" y="73"/>
                  <a:pt x="72" y="73"/>
                  <a:pt x="72" y="73"/>
                </a:cubicBezTo>
                <a:cubicBezTo>
                  <a:pt x="71" y="75"/>
                  <a:pt x="71" y="75"/>
                  <a:pt x="71" y="75"/>
                </a:cubicBezTo>
                <a:cubicBezTo>
                  <a:pt x="72" y="75"/>
                  <a:pt x="72" y="73"/>
                  <a:pt x="72" y="73"/>
                </a:cubicBezTo>
                <a:cubicBezTo>
                  <a:pt x="73" y="74"/>
                  <a:pt x="74" y="73"/>
                  <a:pt x="75" y="72"/>
                </a:cubicBezTo>
                <a:cubicBezTo>
                  <a:pt x="75" y="73"/>
                  <a:pt x="75" y="73"/>
                  <a:pt x="75" y="73"/>
                </a:cubicBezTo>
                <a:cubicBezTo>
                  <a:pt x="75" y="72"/>
                  <a:pt x="75" y="71"/>
                  <a:pt x="75" y="72"/>
                </a:cubicBezTo>
                <a:cubicBezTo>
                  <a:pt x="76" y="72"/>
                  <a:pt x="75" y="73"/>
                  <a:pt x="76" y="73"/>
                </a:cubicBezTo>
                <a:cubicBezTo>
                  <a:pt x="76" y="74"/>
                  <a:pt x="76" y="72"/>
                  <a:pt x="76" y="72"/>
                </a:cubicBezTo>
                <a:cubicBezTo>
                  <a:pt x="76" y="74"/>
                  <a:pt x="77" y="71"/>
                  <a:pt x="78" y="72"/>
                </a:cubicBezTo>
                <a:cubicBezTo>
                  <a:pt x="78" y="72"/>
                  <a:pt x="78" y="73"/>
                  <a:pt x="78" y="74"/>
                </a:cubicBezTo>
                <a:cubicBezTo>
                  <a:pt x="78" y="73"/>
                  <a:pt x="79" y="72"/>
                  <a:pt x="80" y="71"/>
                </a:cubicBezTo>
                <a:cubicBezTo>
                  <a:pt x="79" y="71"/>
                  <a:pt x="79" y="72"/>
                  <a:pt x="79" y="72"/>
                </a:cubicBezTo>
                <a:cubicBezTo>
                  <a:pt x="80" y="72"/>
                  <a:pt x="80" y="72"/>
                  <a:pt x="80" y="71"/>
                </a:cubicBezTo>
                <a:cubicBezTo>
                  <a:pt x="80" y="70"/>
                  <a:pt x="80" y="72"/>
                  <a:pt x="80" y="71"/>
                </a:cubicBezTo>
                <a:cubicBezTo>
                  <a:pt x="80" y="70"/>
                  <a:pt x="81" y="69"/>
                  <a:pt x="81" y="69"/>
                </a:cubicBezTo>
                <a:cubicBezTo>
                  <a:pt x="81" y="70"/>
                  <a:pt x="81" y="70"/>
                  <a:pt x="81" y="70"/>
                </a:cubicBezTo>
                <a:cubicBezTo>
                  <a:pt x="81" y="70"/>
                  <a:pt x="81" y="69"/>
                  <a:pt x="82" y="69"/>
                </a:cubicBezTo>
                <a:cubicBezTo>
                  <a:pt x="82" y="70"/>
                  <a:pt x="81" y="69"/>
                  <a:pt x="81" y="70"/>
                </a:cubicBezTo>
                <a:cubicBezTo>
                  <a:pt x="81" y="72"/>
                  <a:pt x="82" y="72"/>
                  <a:pt x="82" y="72"/>
                </a:cubicBezTo>
                <a:cubicBezTo>
                  <a:pt x="83" y="70"/>
                  <a:pt x="83" y="70"/>
                  <a:pt x="83" y="70"/>
                </a:cubicBezTo>
                <a:cubicBezTo>
                  <a:pt x="83" y="70"/>
                  <a:pt x="83" y="72"/>
                  <a:pt x="83" y="72"/>
                </a:cubicBezTo>
                <a:cubicBezTo>
                  <a:pt x="84" y="68"/>
                  <a:pt x="84" y="68"/>
                  <a:pt x="84" y="68"/>
                </a:cubicBezTo>
                <a:cubicBezTo>
                  <a:pt x="84" y="68"/>
                  <a:pt x="84" y="70"/>
                  <a:pt x="84" y="70"/>
                </a:cubicBezTo>
                <a:cubicBezTo>
                  <a:pt x="85" y="70"/>
                  <a:pt x="85" y="68"/>
                  <a:pt x="86" y="66"/>
                </a:cubicBezTo>
                <a:cubicBezTo>
                  <a:pt x="86" y="67"/>
                  <a:pt x="87" y="66"/>
                  <a:pt x="87" y="66"/>
                </a:cubicBezTo>
                <a:cubicBezTo>
                  <a:pt x="87" y="67"/>
                  <a:pt x="87" y="66"/>
                  <a:pt x="86" y="67"/>
                </a:cubicBezTo>
                <a:cubicBezTo>
                  <a:pt x="87" y="68"/>
                  <a:pt x="87" y="68"/>
                  <a:pt x="87" y="68"/>
                </a:cubicBezTo>
                <a:cubicBezTo>
                  <a:pt x="86" y="68"/>
                  <a:pt x="87" y="70"/>
                  <a:pt x="86" y="71"/>
                </a:cubicBezTo>
                <a:cubicBezTo>
                  <a:pt x="87" y="70"/>
                  <a:pt x="87" y="71"/>
                  <a:pt x="88" y="71"/>
                </a:cubicBezTo>
                <a:cubicBezTo>
                  <a:pt x="88" y="69"/>
                  <a:pt x="89" y="70"/>
                  <a:pt x="89" y="68"/>
                </a:cubicBezTo>
                <a:cubicBezTo>
                  <a:pt x="90" y="68"/>
                  <a:pt x="89" y="70"/>
                  <a:pt x="89" y="70"/>
                </a:cubicBezTo>
                <a:cubicBezTo>
                  <a:pt x="90" y="70"/>
                  <a:pt x="91" y="70"/>
                  <a:pt x="91" y="70"/>
                </a:cubicBezTo>
                <a:cubicBezTo>
                  <a:pt x="91" y="71"/>
                  <a:pt x="91" y="71"/>
                  <a:pt x="91" y="71"/>
                </a:cubicBezTo>
                <a:cubicBezTo>
                  <a:pt x="92" y="70"/>
                  <a:pt x="92" y="71"/>
                  <a:pt x="93" y="69"/>
                </a:cubicBezTo>
                <a:cubicBezTo>
                  <a:pt x="93" y="70"/>
                  <a:pt x="93" y="70"/>
                  <a:pt x="93" y="70"/>
                </a:cubicBezTo>
                <a:cubicBezTo>
                  <a:pt x="93" y="71"/>
                  <a:pt x="93" y="67"/>
                  <a:pt x="94" y="69"/>
                </a:cubicBezTo>
                <a:cubicBezTo>
                  <a:pt x="94" y="70"/>
                  <a:pt x="94" y="70"/>
                  <a:pt x="94" y="70"/>
                </a:cubicBezTo>
                <a:cubicBezTo>
                  <a:pt x="94" y="69"/>
                  <a:pt x="94" y="71"/>
                  <a:pt x="95" y="69"/>
                </a:cubicBezTo>
                <a:cubicBezTo>
                  <a:pt x="95" y="70"/>
                  <a:pt x="95" y="70"/>
                  <a:pt x="95" y="70"/>
                </a:cubicBezTo>
                <a:cubicBezTo>
                  <a:pt x="95" y="70"/>
                  <a:pt x="96" y="70"/>
                  <a:pt x="96" y="68"/>
                </a:cubicBezTo>
                <a:cubicBezTo>
                  <a:pt x="96" y="70"/>
                  <a:pt x="96" y="70"/>
                  <a:pt x="96" y="70"/>
                </a:cubicBezTo>
                <a:cubicBezTo>
                  <a:pt x="96" y="71"/>
                  <a:pt x="96" y="68"/>
                  <a:pt x="97" y="69"/>
                </a:cubicBezTo>
                <a:cubicBezTo>
                  <a:pt x="97" y="69"/>
                  <a:pt x="97" y="70"/>
                  <a:pt x="97" y="70"/>
                </a:cubicBezTo>
                <a:cubicBezTo>
                  <a:pt x="97" y="69"/>
                  <a:pt x="98" y="69"/>
                  <a:pt x="98" y="69"/>
                </a:cubicBezTo>
                <a:cubicBezTo>
                  <a:pt x="98" y="70"/>
                  <a:pt x="98" y="70"/>
                  <a:pt x="98" y="71"/>
                </a:cubicBezTo>
                <a:cubicBezTo>
                  <a:pt x="100" y="71"/>
                  <a:pt x="102" y="71"/>
                  <a:pt x="105" y="70"/>
                </a:cubicBezTo>
                <a:cubicBezTo>
                  <a:pt x="105" y="72"/>
                  <a:pt x="104" y="71"/>
                  <a:pt x="104" y="73"/>
                </a:cubicBezTo>
                <a:cubicBezTo>
                  <a:pt x="104" y="71"/>
                  <a:pt x="105" y="72"/>
                  <a:pt x="105" y="71"/>
                </a:cubicBezTo>
                <a:cubicBezTo>
                  <a:pt x="105" y="72"/>
                  <a:pt x="105" y="72"/>
                  <a:pt x="105" y="72"/>
                </a:cubicBezTo>
                <a:cubicBezTo>
                  <a:pt x="106" y="71"/>
                  <a:pt x="106" y="73"/>
                  <a:pt x="106" y="72"/>
                </a:cubicBezTo>
                <a:cubicBezTo>
                  <a:pt x="106" y="72"/>
                  <a:pt x="106" y="72"/>
                  <a:pt x="106" y="72"/>
                </a:cubicBezTo>
                <a:cubicBezTo>
                  <a:pt x="106" y="70"/>
                  <a:pt x="106" y="74"/>
                  <a:pt x="107" y="72"/>
                </a:cubicBezTo>
                <a:cubicBezTo>
                  <a:pt x="107" y="73"/>
                  <a:pt x="107" y="73"/>
                  <a:pt x="107" y="73"/>
                </a:cubicBezTo>
                <a:cubicBezTo>
                  <a:pt x="108" y="71"/>
                  <a:pt x="107" y="74"/>
                  <a:pt x="108" y="72"/>
                </a:cubicBezTo>
                <a:cubicBezTo>
                  <a:pt x="108" y="72"/>
                  <a:pt x="108" y="72"/>
                  <a:pt x="108" y="72"/>
                </a:cubicBezTo>
                <a:cubicBezTo>
                  <a:pt x="108" y="73"/>
                  <a:pt x="109" y="70"/>
                  <a:pt x="109" y="72"/>
                </a:cubicBezTo>
                <a:cubicBezTo>
                  <a:pt x="110" y="72"/>
                  <a:pt x="110" y="71"/>
                  <a:pt x="110" y="70"/>
                </a:cubicBezTo>
                <a:cubicBezTo>
                  <a:pt x="110" y="70"/>
                  <a:pt x="110" y="71"/>
                  <a:pt x="110" y="72"/>
                </a:cubicBezTo>
                <a:cubicBezTo>
                  <a:pt x="112" y="71"/>
                  <a:pt x="114" y="72"/>
                  <a:pt x="115" y="70"/>
                </a:cubicBezTo>
                <a:cubicBezTo>
                  <a:pt x="115" y="71"/>
                  <a:pt x="115" y="71"/>
                  <a:pt x="115" y="71"/>
                </a:cubicBezTo>
                <a:cubicBezTo>
                  <a:pt x="116" y="69"/>
                  <a:pt x="117" y="73"/>
                  <a:pt x="118" y="69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8" y="68"/>
                  <a:pt x="118" y="69"/>
                  <a:pt x="118" y="70"/>
                </a:cubicBezTo>
                <a:cubicBezTo>
                  <a:pt x="119" y="69"/>
                  <a:pt x="119" y="70"/>
                  <a:pt x="120" y="68"/>
                </a:cubicBezTo>
                <a:cubicBezTo>
                  <a:pt x="120" y="69"/>
                  <a:pt x="119" y="69"/>
                  <a:pt x="119" y="70"/>
                </a:cubicBezTo>
                <a:cubicBezTo>
                  <a:pt x="120" y="70"/>
                  <a:pt x="120" y="68"/>
                  <a:pt x="121" y="68"/>
                </a:cubicBezTo>
                <a:cubicBezTo>
                  <a:pt x="121" y="69"/>
                  <a:pt x="121" y="69"/>
                  <a:pt x="121" y="69"/>
                </a:cubicBezTo>
                <a:cubicBezTo>
                  <a:pt x="121" y="70"/>
                  <a:pt x="122" y="71"/>
                  <a:pt x="123" y="72"/>
                </a:cubicBezTo>
                <a:cubicBezTo>
                  <a:pt x="123" y="72"/>
                  <a:pt x="122" y="73"/>
                  <a:pt x="123" y="74"/>
                </a:cubicBezTo>
                <a:cubicBezTo>
                  <a:pt x="122" y="74"/>
                  <a:pt x="122" y="72"/>
                  <a:pt x="121" y="72"/>
                </a:cubicBezTo>
                <a:cubicBezTo>
                  <a:pt x="120" y="73"/>
                  <a:pt x="119" y="73"/>
                  <a:pt x="119" y="74"/>
                </a:cubicBezTo>
                <a:cubicBezTo>
                  <a:pt x="118" y="73"/>
                  <a:pt x="118" y="73"/>
                  <a:pt x="118" y="73"/>
                </a:cubicBezTo>
                <a:cubicBezTo>
                  <a:pt x="118" y="74"/>
                  <a:pt x="116" y="74"/>
                  <a:pt x="117" y="76"/>
                </a:cubicBezTo>
                <a:cubicBezTo>
                  <a:pt x="116" y="76"/>
                  <a:pt x="116" y="75"/>
                  <a:pt x="116" y="75"/>
                </a:cubicBezTo>
                <a:cubicBezTo>
                  <a:pt x="115" y="75"/>
                  <a:pt x="117" y="78"/>
                  <a:pt x="116" y="77"/>
                </a:cubicBezTo>
                <a:cubicBezTo>
                  <a:pt x="115" y="76"/>
                  <a:pt x="115" y="76"/>
                  <a:pt x="115" y="76"/>
                </a:cubicBezTo>
                <a:cubicBezTo>
                  <a:pt x="115" y="77"/>
                  <a:pt x="114" y="75"/>
                  <a:pt x="114" y="77"/>
                </a:cubicBezTo>
                <a:cubicBezTo>
                  <a:pt x="114" y="77"/>
                  <a:pt x="114" y="76"/>
                  <a:pt x="114" y="76"/>
                </a:cubicBezTo>
                <a:cubicBezTo>
                  <a:pt x="113" y="77"/>
                  <a:pt x="113" y="77"/>
                  <a:pt x="113" y="78"/>
                </a:cubicBezTo>
                <a:cubicBezTo>
                  <a:pt x="112" y="78"/>
                  <a:pt x="112" y="77"/>
                  <a:pt x="112" y="77"/>
                </a:cubicBezTo>
                <a:cubicBezTo>
                  <a:pt x="111" y="76"/>
                  <a:pt x="112" y="79"/>
                  <a:pt x="111" y="78"/>
                </a:cubicBezTo>
                <a:cubicBezTo>
                  <a:pt x="111" y="78"/>
                  <a:pt x="111" y="78"/>
                  <a:pt x="111" y="78"/>
                </a:cubicBezTo>
                <a:cubicBezTo>
                  <a:pt x="111" y="79"/>
                  <a:pt x="110" y="79"/>
                  <a:pt x="110" y="79"/>
                </a:cubicBezTo>
                <a:cubicBezTo>
                  <a:pt x="109" y="79"/>
                  <a:pt x="109" y="79"/>
                  <a:pt x="108" y="78"/>
                </a:cubicBezTo>
                <a:cubicBezTo>
                  <a:pt x="106" y="80"/>
                  <a:pt x="102" y="81"/>
                  <a:pt x="100" y="84"/>
                </a:cubicBezTo>
                <a:cubicBezTo>
                  <a:pt x="99" y="83"/>
                  <a:pt x="100" y="83"/>
                  <a:pt x="99" y="82"/>
                </a:cubicBezTo>
                <a:cubicBezTo>
                  <a:pt x="100" y="83"/>
                  <a:pt x="99" y="82"/>
                  <a:pt x="99" y="83"/>
                </a:cubicBezTo>
                <a:cubicBezTo>
                  <a:pt x="98" y="83"/>
                  <a:pt x="98" y="83"/>
                  <a:pt x="98" y="83"/>
                </a:cubicBezTo>
                <a:cubicBezTo>
                  <a:pt x="98" y="84"/>
                  <a:pt x="97" y="83"/>
                  <a:pt x="97" y="84"/>
                </a:cubicBezTo>
                <a:cubicBezTo>
                  <a:pt x="98" y="84"/>
                  <a:pt x="98" y="84"/>
                  <a:pt x="98" y="84"/>
                </a:cubicBezTo>
                <a:cubicBezTo>
                  <a:pt x="98" y="85"/>
                  <a:pt x="95" y="82"/>
                  <a:pt x="96" y="85"/>
                </a:cubicBezTo>
                <a:cubicBezTo>
                  <a:pt x="95" y="84"/>
                  <a:pt x="95" y="84"/>
                  <a:pt x="95" y="84"/>
                </a:cubicBezTo>
                <a:cubicBezTo>
                  <a:pt x="96" y="86"/>
                  <a:pt x="94" y="84"/>
                  <a:pt x="95" y="85"/>
                </a:cubicBezTo>
                <a:cubicBezTo>
                  <a:pt x="95" y="85"/>
                  <a:pt x="95" y="85"/>
                  <a:pt x="95" y="85"/>
                </a:cubicBezTo>
                <a:cubicBezTo>
                  <a:pt x="93" y="85"/>
                  <a:pt x="94" y="88"/>
                  <a:pt x="93" y="87"/>
                </a:cubicBezTo>
                <a:cubicBezTo>
                  <a:pt x="93" y="87"/>
                  <a:pt x="92" y="88"/>
                  <a:pt x="93" y="89"/>
                </a:cubicBezTo>
                <a:cubicBezTo>
                  <a:pt x="93" y="89"/>
                  <a:pt x="92" y="88"/>
                  <a:pt x="92" y="88"/>
                </a:cubicBezTo>
                <a:cubicBezTo>
                  <a:pt x="90" y="90"/>
                  <a:pt x="88" y="91"/>
                  <a:pt x="87" y="94"/>
                </a:cubicBezTo>
                <a:cubicBezTo>
                  <a:pt x="87" y="93"/>
                  <a:pt x="87" y="93"/>
                  <a:pt x="87" y="93"/>
                </a:cubicBezTo>
                <a:cubicBezTo>
                  <a:pt x="87" y="95"/>
                  <a:pt x="83" y="93"/>
                  <a:pt x="84" y="97"/>
                </a:cubicBezTo>
                <a:cubicBezTo>
                  <a:pt x="85" y="98"/>
                  <a:pt x="85" y="98"/>
                  <a:pt x="85" y="98"/>
                </a:cubicBezTo>
                <a:cubicBezTo>
                  <a:pt x="84" y="98"/>
                  <a:pt x="84" y="97"/>
                  <a:pt x="83" y="97"/>
                </a:cubicBezTo>
                <a:cubicBezTo>
                  <a:pt x="84" y="98"/>
                  <a:pt x="82" y="98"/>
                  <a:pt x="83" y="99"/>
                </a:cubicBezTo>
                <a:cubicBezTo>
                  <a:pt x="83" y="98"/>
                  <a:pt x="83" y="98"/>
                  <a:pt x="82" y="98"/>
                </a:cubicBezTo>
                <a:cubicBezTo>
                  <a:pt x="82" y="98"/>
                  <a:pt x="82" y="100"/>
                  <a:pt x="82" y="100"/>
                </a:cubicBezTo>
                <a:cubicBezTo>
                  <a:pt x="81" y="100"/>
                  <a:pt x="81" y="100"/>
                  <a:pt x="81" y="100"/>
                </a:cubicBezTo>
                <a:cubicBezTo>
                  <a:pt x="77" y="99"/>
                  <a:pt x="73" y="100"/>
                  <a:pt x="73" y="105"/>
                </a:cubicBezTo>
                <a:cubicBezTo>
                  <a:pt x="73" y="106"/>
                  <a:pt x="71" y="103"/>
                  <a:pt x="71" y="104"/>
                </a:cubicBezTo>
                <a:cubicBezTo>
                  <a:pt x="71" y="108"/>
                  <a:pt x="66" y="107"/>
                  <a:pt x="67" y="112"/>
                </a:cubicBezTo>
                <a:cubicBezTo>
                  <a:pt x="66" y="114"/>
                  <a:pt x="69" y="118"/>
                  <a:pt x="69" y="118"/>
                </a:cubicBezTo>
                <a:cubicBezTo>
                  <a:pt x="71" y="113"/>
                  <a:pt x="75" y="112"/>
                  <a:pt x="80" y="111"/>
                </a:cubicBezTo>
                <a:cubicBezTo>
                  <a:pt x="81" y="110"/>
                  <a:pt x="82" y="108"/>
                  <a:pt x="84" y="108"/>
                </a:cubicBezTo>
                <a:cubicBezTo>
                  <a:pt x="88" y="104"/>
                  <a:pt x="95" y="104"/>
                  <a:pt x="99" y="99"/>
                </a:cubicBezTo>
                <a:cubicBezTo>
                  <a:pt x="98" y="99"/>
                  <a:pt x="98" y="98"/>
                  <a:pt x="98" y="97"/>
                </a:cubicBezTo>
                <a:cubicBezTo>
                  <a:pt x="99" y="98"/>
                  <a:pt x="99" y="98"/>
                  <a:pt x="99" y="98"/>
                </a:cubicBezTo>
                <a:cubicBezTo>
                  <a:pt x="98" y="97"/>
                  <a:pt x="98" y="97"/>
                  <a:pt x="98" y="97"/>
                </a:cubicBezTo>
                <a:cubicBezTo>
                  <a:pt x="99" y="96"/>
                  <a:pt x="99" y="98"/>
                  <a:pt x="99" y="98"/>
                </a:cubicBezTo>
                <a:cubicBezTo>
                  <a:pt x="101" y="97"/>
                  <a:pt x="103" y="95"/>
                  <a:pt x="105" y="95"/>
                </a:cubicBezTo>
                <a:cubicBezTo>
                  <a:pt x="104" y="93"/>
                  <a:pt x="106" y="94"/>
                  <a:pt x="105" y="92"/>
                </a:cubicBezTo>
                <a:cubicBezTo>
                  <a:pt x="105" y="93"/>
                  <a:pt x="105" y="93"/>
                  <a:pt x="105" y="93"/>
                </a:cubicBezTo>
                <a:cubicBezTo>
                  <a:pt x="106" y="91"/>
                  <a:pt x="106" y="91"/>
                  <a:pt x="109" y="93"/>
                </a:cubicBezTo>
                <a:cubicBezTo>
                  <a:pt x="115" y="91"/>
                  <a:pt x="120" y="87"/>
                  <a:pt x="125" y="85"/>
                </a:cubicBezTo>
                <a:cubicBezTo>
                  <a:pt x="131" y="83"/>
                  <a:pt x="136" y="79"/>
                  <a:pt x="142" y="76"/>
                </a:cubicBezTo>
                <a:cubicBezTo>
                  <a:pt x="142" y="73"/>
                  <a:pt x="144" y="73"/>
                  <a:pt x="144" y="71"/>
                </a:cubicBezTo>
                <a:cubicBezTo>
                  <a:pt x="144" y="72"/>
                  <a:pt x="144" y="72"/>
                  <a:pt x="144" y="72"/>
                </a:cubicBezTo>
                <a:cubicBezTo>
                  <a:pt x="145" y="70"/>
                  <a:pt x="146" y="71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2"/>
                  <a:pt x="147" y="72"/>
                  <a:pt x="147" y="72"/>
                </a:cubicBezTo>
                <a:cubicBezTo>
                  <a:pt x="147" y="71"/>
                  <a:pt x="147" y="71"/>
                  <a:pt x="147" y="71"/>
                </a:cubicBezTo>
                <a:cubicBezTo>
                  <a:pt x="147" y="71"/>
                  <a:pt x="147" y="71"/>
                  <a:pt x="147" y="72"/>
                </a:cubicBezTo>
                <a:close/>
                <a:moveTo>
                  <a:pt x="72" y="72"/>
                </a:moveTo>
                <a:cubicBezTo>
                  <a:pt x="72" y="72"/>
                  <a:pt x="72" y="72"/>
                  <a:pt x="72" y="72"/>
                </a:cubicBezTo>
                <a:cubicBezTo>
                  <a:pt x="72" y="72"/>
                  <a:pt x="72" y="72"/>
                  <a:pt x="72" y="72"/>
                </a:cubicBezTo>
                <a:close/>
                <a:moveTo>
                  <a:pt x="139" y="68"/>
                </a:move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ubicBezTo>
                  <a:pt x="139" y="68"/>
                  <a:pt x="139" y="68"/>
                  <a:pt x="139" y="68"/>
                </a:cubicBezTo>
                <a:close/>
                <a:moveTo>
                  <a:pt x="136" y="61"/>
                </a:moveTo>
                <a:cubicBezTo>
                  <a:pt x="136" y="61"/>
                  <a:pt x="136" y="61"/>
                  <a:pt x="136" y="61"/>
                </a:cubicBezTo>
                <a:cubicBezTo>
                  <a:pt x="136" y="61"/>
                  <a:pt x="136" y="61"/>
                  <a:pt x="136" y="61"/>
                </a:cubicBezTo>
                <a:close/>
                <a:moveTo>
                  <a:pt x="132" y="64"/>
                </a:moveTo>
                <a:cubicBezTo>
                  <a:pt x="131" y="65"/>
                  <a:pt x="132" y="65"/>
                  <a:pt x="132" y="65"/>
                </a:cubicBezTo>
                <a:cubicBezTo>
                  <a:pt x="131" y="65"/>
                  <a:pt x="131" y="65"/>
                  <a:pt x="130" y="64"/>
                </a:cubicBezTo>
                <a:cubicBezTo>
                  <a:pt x="130" y="64"/>
                  <a:pt x="131" y="64"/>
                  <a:pt x="132" y="64"/>
                </a:cubicBezTo>
                <a:close/>
                <a:moveTo>
                  <a:pt x="129" y="60"/>
                </a:moveTo>
                <a:cubicBezTo>
                  <a:pt x="129" y="61"/>
                  <a:pt x="129" y="63"/>
                  <a:pt x="129" y="63"/>
                </a:cubicBezTo>
                <a:cubicBezTo>
                  <a:pt x="130" y="63"/>
                  <a:pt x="130" y="62"/>
                  <a:pt x="130" y="63"/>
                </a:cubicBezTo>
                <a:cubicBezTo>
                  <a:pt x="130" y="64"/>
                  <a:pt x="130" y="64"/>
                  <a:pt x="129" y="64"/>
                </a:cubicBezTo>
                <a:cubicBezTo>
                  <a:pt x="129" y="63"/>
                  <a:pt x="128" y="63"/>
                  <a:pt x="128" y="62"/>
                </a:cubicBezTo>
                <a:cubicBezTo>
                  <a:pt x="128" y="62"/>
                  <a:pt x="129" y="61"/>
                  <a:pt x="129" y="60"/>
                </a:cubicBezTo>
                <a:close/>
                <a:moveTo>
                  <a:pt x="127" y="62"/>
                </a:moveTo>
                <a:cubicBezTo>
                  <a:pt x="127" y="62"/>
                  <a:pt x="127" y="62"/>
                  <a:pt x="127" y="62"/>
                </a:cubicBezTo>
                <a:cubicBezTo>
                  <a:pt x="127" y="62"/>
                  <a:pt x="127" y="62"/>
                  <a:pt x="127" y="62"/>
                </a:cubicBezTo>
                <a:close/>
                <a:moveTo>
                  <a:pt x="127" y="74"/>
                </a:moveTo>
                <a:cubicBezTo>
                  <a:pt x="126" y="73"/>
                  <a:pt x="127" y="74"/>
                  <a:pt x="127" y="73"/>
                </a:cubicBezTo>
                <a:cubicBezTo>
                  <a:pt x="126" y="72"/>
                  <a:pt x="126" y="72"/>
                  <a:pt x="126" y="72"/>
                </a:cubicBezTo>
                <a:cubicBezTo>
                  <a:pt x="126" y="72"/>
                  <a:pt x="127" y="72"/>
                  <a:pt x="127" y="71"/>
                </a:cubicBezTo>
                <a:cubicBezTo>
                  <a:pt x="127" y="71"/>
                  <a:pt x="127" y="73"/>
                  <a:pt x="127" y="73"/>
                </a:cubicBezTo>
                <a:cubicBezTo>
                  <a:pt x="127" y="73"/>
                  <a:pt x="128" y="72"/>
                  <a:pt x="128" y="72"/>
                </a:cubicBezTo>
                <a:cubicBezTo>
                  <a:pt x="128" y="73"/>
                  <a:pt x="128" y="73"/>
                  <a:pt x="128" y="73"/>
                </a:cubicBezTo>
                <a:cubicBezTo>
                  <a:pt x="128" y="73"/>
                  <a:pt x="127" y="74"/>
                  <a:pt x="127" y="74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3" name="Freeform 37"/>
          <p:cNvSpPr>
            <a:spLocks/>
          </p:cNvSpPr>
          <p:nvPr/>
        </p:nvSpPr>
        <p:spPr bwMode="auto">
          <a:xfrm>
            <a:off x="2151413" y="5257800"/>
            <a:ext cx="2362200" cy="1371600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Evaluator selection 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Freeform 37"/>
          <p:cNvSpPr>
            <a:spLocks/>
          </p:cNvSpPr>
          <p:nvPr/>
        </p:nvSpPr>
        <p:spPr bwMode="auto">
          <a:xfrm>
            <a:off x="4648200" y="5257800"/>
            <a:ext cx="2362200" cy="1371600"/>
          </a:xfrm>
          <a:custGeom>
            <a:avLst/>
            <a:gdLst/>
            <a:ahLst/>
            <a:cxnLst>
              <a:cxn ang="0">
                <a:pos x="292" y="91"/>
              </a:cxn>
              <a:cxn ang="0">
                <a:pos x="292" y="63"/>
              </a:cxn>
              <a:cxn ang="0">
                <a:pos x="290" y="7"/>
              </a:cxn>
              <a:cxn ang="0">
                <a:pos x="272" y="7"/>
              </a:cxn>
              <a:cxn ang="0">
                <a:pos x="211" y="6"/>
              </a:cxn>
              <a:cxn ang="0">
                <a:pos x="192" y="6"/>
              </a:cxn>
              <a:cxn ang="0">
                <a:pos x="158" y="7"/>
              </a:cxn>
              <a:cxn ang="0">
                <a:pos x="129" y="7"/>
              </a:cxn>
              <a:cxn ang="0">
                <a:pos x="113" y="6"/>
              </a:cxn>
              <a:cxn ang="0">
                <a:pos x="99" y="7"/>
              </a:cxn>
              <a:cxn ang="0">
                <a:pos x="66" y="8"/>
              </a:cxn>
              <a:cxn ang="0">
                <a:pos x="47" y="8"/>
              </a:cxn>
              <a:cxn ang="0">
                <a:pos x="27" y="9"/>
              </a:cxn>
              <a:cxn ang="0">
                <a:pos x="10" y="6"/>
              </a:cxn>
              <a:cxn ang="0">
                <a:pos x="10" y="28"/>
              </a:cxn>
              <a:cxn ang="0">
                <a:pos x="10" y="54"/>
              </a:cxn>
              <a:cxn ang="0">
                <a:pos x="10" y="85"/>
              </a:cxn>
              <a:cxn ang="0">
                <a:pos x="9" y="102"/>
              </a:cxn>
              <a:cxn ang="0">
                <a:pos x="10" y="112"/>
              </a:cxn>
              <a:cxn ang="0">
                <a:pos x="9" y="118"/>
              </a:cxn>
              <a:cxn ang="0">
                <a:pos x="10" y="135"/>
              </a:cxn>
              <a:cxn ang="0">
                <a:pos x="10" y="162"/>
              </a:cxn>
              <a:cxn ang="0">
                <a:pos x="11" y="196"/>
              </a:cxn>
              <a:cxn ang="0">
                <a:pos x="10" y="202"/>
              </a:cxn>
              <a:cxn ang="0">
                <a:pos x="11" y="198"/>
              </a:cxn>
              <a:cxn ang="0">
                <a:pos x="58" y="198"/>
              </a:cxn>
              <a:cxn ang="0">
                <a:pos x="71" y="198"/>
              </a:cxn>
              <a:cxn ang="0">
                <a:pos x="74" y="200"/>
              </a:cxn>
              <a:cxn ang="0">
                <a:pos x="88" y="198"/>
              </a:cxn>
              <a:cxn ang="0">
                <a:pos x="102" y="198"/>
              </a:cxn>
              <a:cxn ang="0">
                <a:pos x="115" y="198"/>
              </a:cxn>
              <a:cxn ang="0">
                <a:pos x="125" y="199"/>
              </a:cxn>
              <a:cxn ang="0">
                <a:pos x="135" y="198"/>
              </a:cxn>
              <a:cxn ang="0">
                <a:pos x="147" y="200"/>
              </a:cxn>
              <a:cxn ang="0">
                <a:pos x="158" y="199"/>
              </a:cxn>
              <a:cxn ang="0">
                <a:pos x="169" y="197"/>
              </a:cxn>
              <a:cxn ang="0">
                <a:pos x="175" y="198"/>
              </a:cxn>
              <a:cxn ang="0">
                <a:pos x="179" y="200"/>
              </a:cxn>
              <a:cxn ang="0">
                <a:pos x="208" y="200"/>
              </a:cxn>
              <a:cxn ang="0">
                <a:pos x="215" y="201"/>
              </a:cxn>
              <a:cxn ang="0">
                <a:pos x="253" y="200"/>
              </a:cxn>
              <a:cxn ang="0">
                <a:pos x="271" y="201"/>
              </a:cxn>
              <a:cxn ang="0">
                <a:pos x="265" y="202"/>
              </a:cxn>
              <a:cxn ang="0">
                <a:pos x="255" y="203"/>
              </a:cxn>
              <a:cxn ang="0">
                <a:pos x="235" y="204"/>
              </a:cxn>
              <a:cxn ang="0">
                <a:pos x="161" y="203"/>
              </a:cxn>
              <a:cxn ang="0">
                <a:pos x="121" y="203"/>
              </a:cxn>
              <a:cxn ang="0">
                <a:pos x="29" y="204"/>
              </a:cxn>
              <a:cxn ang="0">
                <a:pos x="4" y="187"/>
              </a:cxn>
              <a:cxn ang="0">
                <a:pos x="3" y="139"/>
              </a:cxn>
              <a:cxn ang="0">
                <a:pos x="3" y="33"/>
              </a:cxn>
              <a:cxn ang="0">
                <a:pos x="4" y="8"/>
              </a:cxn>
              <a:cxn ang="0">
                <a:pos x="49" y="3"/>
              </a:cxn>
              <a:cxn ang="0">
                <a:pos x="172" y="1"/>
              </a:cxn>
              <a:cxn ang="0">
                <a:pos x="289" y="1"/>
              </a:cxn>
              <a:cxn ang="0">
                <a:pos x="296" y="6"/>
              </a:cxn>
              <a:cxn ang="0">
                <a:pos x="295" y="26"/>
              </a:cxn>
              <a:cxn ang="0">
                <a:pos x="294" y="197"/>
              </a:cxn>
            </a:cxnLst>
            <a:rect l="0" t="0" r="r" b="b"/>
            <a:pathLst>
              <a:path w="300" h="210">
                <a:moveTo>
                  <a:pt x="292" y="185"/>
                </a:moveTo>
                <a:cubicBezTo>
                  <a:pt x="290" y="174"/>
                  <a:pt x="292" y="159"/>
                  <a:pt x="291" y="147"/>
                </a:cubicBezTo>
                <a:cubicBezTo>
                  <a:pt x="291" y="145"/>
                  <a:pt x="292" y="147"/>
                  <a:pt x="292" y="144"/>
                </a:cubicBezTo>
                <a:cubicBezTo>
                  <a:pt x="290" y="132"/>
                  <a:pt x="291" y="113"/>
                  <a:pt x="292" y="99"/>
                </a:cubicBezTo>
                <a:cubicBezTo>
                  <a:pt x="292" y="100"/>
                  <a:pt x="292" y="100"/>
                  <a:pt x="292" y="100"/>
                </a:cubicBezTo>
                <a:cubicBezTo>
                  <a:pt x="293" y="97"/>
                  <a:pt x="292" y="94"/>
                  <a:pt x="292" y="91"/>
                </a:cubicBezTo>
                <a:cubicBezTo>
                  <a:pt x="292" y="91"/>
                  <a:pt x="292" y="92"/>
                  <a:pt x="292" y="91"/>
                </a:cubicBezTo>
                <a:cubicBezTo>
                  <a:pt x="292" y="90"/>
                  <a:pt x="292" y="86"/>
                  <a:pt x="292" y="84"/>
                </a:cubicBezTo>
                <a:cubicBezTo>
                  <a:pt x="292" y="83"/>
                  <a:pt x="292" y="83"/>
                  <a:pt x="292" y="82"/>
                </a:cubicBezTo>
                <a:cubicBezTo>
                  <a:pt x="292" y="80"/>
                  <a:pt x="292" y="80"/>
                  <a:pt x="292" y="80"/>
                </a:cubicBezTo>
                <a:cubicBezTo>
                  <a:pt x="290" y="75"/>
                  <a:pt x="292" y="69"/>
                  <a:pt x="291" y="62"/>
                </a:cubicBezTo>
                <a:cubicBezTo>
                  <a:pt x="291" y="63"/>
                  <a:pt x="291" y="63"/>
                  <a:pt x="292" y="63"/>
                </a:cubicBezTo>
                <a:cubicBezTo>
                  <a:pt x="291" y="53"/>
                  <a:pt x="291" y="40"/>
                  <a:pt x="290" y="28"/>
                </a:cubicBezTo>
                <a:cubicBezTo>
                  <a:pt x="291" y="29"/>
                  <a:pt x="291" y="29"/>
                  <a:pt x="291" y="29"/>
                </a:cubicBezTo>
                <a:cubicBezTo>
                  <a:pt x="291" y="28"/>
                  <a:pt x="291" y="25"/>
                  <a:pt x="290" y="22"/>
                </a:cubicBezTo>
                <a:cubicBezTo>
                  <a:pt x="291" y="20"/>
                  <a:pt x="290" y="16"/>
                  <a:pt x="290" y="13"/>
                </a:cubicBezTo>
                <a:cubicBezTo>
                  <a:pt x="290" y="13"/>
                  <a:pt x="290" y="13"/>
                  <a:pt x="290" y="13"/>
                </a:cubicBezTo>
                <a:cubicBezTo>
                  <a:pt x="290" y="10"/>
                  <a:pt x="291" y="9"/>
                  <a:pt x="290" y="7"/>
                </a:cubicBezTo>
                <a:cubicBezTo>
                  <a:pt x="289" y="6"/>
                  <a:pt x="291" y="7"/>
                  <a:pt x="290" y="7"/>
                </a:cubicBezTo>
                <a:cubicBezTo>
                  <a:pt x="289" y="8"/>
                  <a:pt x="286" y="6"/>
                  <a:pt x="284" y="7"/>
                </a:cubicBezTo>
                <a:cubicBezTo>
                  <a:pt x="284" y="7"/>
                  <a:pt x="284" y="7"/>
                  <a:pt x="284" y="7"/>
                </a:cubicBezTo>
                <a:cubicBezTo>
                  <a:pt x="282" y="7"/>
                  <a:pt x="281" y="6"/>
                  <a:pt x="279" y="7"/>
                </a:cubicBezTo>
                <a:cubicBezTo>
                  <a:pt x="279" y="7"/>
                  <a:pt x="279" y="7"/>
                  <a:pt x="279" y="7"/>
                </a:cubicBezTo>
                <a:cubicBezTo>
                  <a:pt x="275" y="7"/>
                  <a:pt x="272" y="6"/>
                  <a:pt x="272" y="7"/>
                </a:cubicBezTo>
                <a:cubicBezTo>
                  <a:pt x="271" y="6"/>
                  <a:pt x="276" y="7"/>
                  <a:pt x="274" y="6"/>
                </a:cubicBezTo>
                <a:cubicBezTo>
                  <a:pt x="259" y="7"/>
                  <a:pt x="244" y="6"/>
                  <a:pt x="229" y="6"/>
                </a:cubicBezTo>
                <a:cubicBezTo>
                  <a:pt x="227" y="6"/>
                  <a:pt x="226" y="6"/>
                  <a:pt x="226" y="6"/>
                </a:cubicBezTo>
                <a:cubicBezTo>
                  <a:pt x="225" y="6"/>
                  <a:pt x="220" y="6"/>
                  <a:pt x="219" y="6"/>
                </a:cubicBezTo>
                <a:cubicBezTo>
                  <a:pt x="220" y="6"/>
                  <a:pt x="218" y="6"/>
                  <a:pt x="217" y="6"/>
                </a:cubicBezTo>
                <a:cubicBezTo>
                  <a:pt x="215" y="6"/>
                  <a:pt x="214" y="7"/>
                  <a:pt x="211" y="6"/>
                </a:cubicBezTo>
                <a:cubicBezTo>
                  <a:pt x="213" y="6"/>
                  <a:pt x="213" y="6"/>
                  <a:pt x="213" y="6"/>
                </a:cubicBezTo>
                <a:cubicBezTo>
                  <a:pt x="210" y="6"/>
                  <a:pt x="207" y="6"/>
                  <a:pt x="204" y="6"/>
                </a:cubicBezTo>
                <a:cubicBezTo>
                  <a:pt x="204" y="6"/>
                  <a:pt x="205" y="6"/>
                  <a:pt x="205" y="6"/>
                </a:cubicBezTo>
                <a:cubicBezTo>
                  <a:pt x="201" y="7"/>
                  <a:pt x="199" y="6"/>
                  <a:pt x="196" y="6"/>
                </a:cubicBezTo>
                <a:cubicBezTo>
                  <a:pt x="197" y="6"/>
                  <a:pt x="197" y="6"/>
                  <a:pt x="197" y="6"/>
                </a:cubicBezTo>
                <a:cubicBezTo>
                  <a:pt x="192" y="5"/>
                  <a:pt x="196" y="7"/>
                  <a:pt x="192" y="6"/>
                </a:cubicBezTo>
                <a:cubicBezTo>
                  <a:pt x="193" y="6"/>
                  <a:pt x="192" y="6"/>
                  <a:pt x="192" y="6"/>
                </a:cubicBezTo>
                <a:cubicBezTo>
                  <a:pt x="189" y="7"/>
                  <a:pt x="183" y="6"/>
                  <a:pt x="179" y="7"/>
                </a:cubicBezTo>
                <a:cubicBezTo>
                  <a:pt x="179" y="7"/>
                  <a:pt x="179" y="6"/>
                  <a:pt x="179" y="6"/>
                </a:cubicBezTo>
                <a:cubicBezTo>
                  <a:pt x="175" y="7"/>
                  <a:pt x="171" y="6"/>
                  <a:pt x="166" y="7"/>
                </a:cubicBezTo>
                <a:cubicBezTo>
                  <a:pt x="165" y="6"/>
                  <a:pt x="167" y="6"/>
                  <a:pt x="163" y="6"/>
                </a:cubicBezTo>
                <a:cubicBezTo>
                  <a:pt x="163" y="7"/>
                  <a:pt x="155" y="6"/>
                  <a:pt x="158" y="7"/>
                </a:cubicBezTo>
                <a:cubicBezTo>
                  <a:pt x="154" y="7"/>
                  <a:pt x="148" y="7"/>
                  <a:pt x="146" y="7"/>
                </a:cubicBezTo>
                <a:cubicBezTo>
                  <a:pt x="148" y="7"/>
                  <a:pt x="144" y="6"/>
                  <a:pt x="147" y="6"/>
                </a:cubicBezTo>
                <a:cubicBezTo>
                  <a:pt x="145" y="5"/>
                  <a:pt x="145" y="5"/>
                  <a:pt x="145" y="5"/>
                </a:cubicBezTo>
                <a:cubicBezTo>
                  <a:pt x="145" y="5"/>
                  <a:pt x="147" y="5"/>
                  <a:pt x="147" y="5"/>
                </a:cubicBezTo>
                <a:cubicBezTo>
                  <a:pt x="145" y="5"/>
                  <a:pt x="141" y="5"/>
                  <a:pt x="139" y="5"/>
                </a:cubicBezTo>
                <a:cubicBezTo>
                  <a:pt x="136" y="6"/>
                  <a:pt x="134" y="7"/>
                  <a:pt x="129" y="7"/>
                </a:cubicBezTo>
                <a:cubicBezTo>
                  <a:pt x="131" y="6"/>
                  <a:pt x="128" y="6"/>
                  <a:pt x="129" y="6"/>
                </a:cubicBezTo>
                <a:cubicBezTo>
                  <a:pt x="123" y="7"/>
                  <a:pt x="123" y="7"/>
                  <a:pt x="123" y="7"/>
                </a:cubicBezTo>
                <a:cubicBezTo>
                  <a:pt x="122" y="7"/>
                  <a:pt x="123" y="7"/>
                  <a:pt x="121" y="7"/>
                </a:cubicBezTo>
                <a:cubicBezTo>
                  <a:pt x="121" y="7"/>
                  <a:pt x="120" y="7"/>
                  <a:pt x="119" y="8"/>
                </a:cubicBezTo>
                <a:cubicBezTo>
                  <a:pt x="118" y="7"/>
                  <a:pt x="113" y="8"/>
                  <a:pt x="112" y="7"/>
                </a:cubicBezTo>
                <a:cubicBezTo>
                  <a:pt x="111" y="7"/>
                  <a:pt x="115" y="7"/>
                  <a:pt x="113" y="6"/>
                </a:cubicBezTo>
                <a:cubicBezTo>
                  <a:pt x="110" y="6"/>
                  <a:pt x="110" y="7"/>
                  <a:pt x="107" y="7"/>
                </a:cubicBezTo>
                <a:cubicBezTo>
                  <a:pt x="107" y="7"/>
                  <a:pt x="107" y="7"/>
                  <a:pt x="107" y="7"/>
                </a:cubicBezTo>
                <a:cubicBezTo>
                  <a:pt x="105" y="6"/>
                  <a:pt x="102" y="7"/>
                  <a:pt x="104" y="7"/>
                </a:cubicBezTo>
                <a:cubicBezTo>
                  <a:pt x="105" y="7"/>
                  <a:pt x="103" y="7"/>
                  <a:pt x="105" y="7"/>
                </a:cubicBezTo>
                <a:cubicBezTo>
                  <a:pt x="104" y="8"/>
                  <a:pt x="100" y="8"/>
                  <a:pt x="98" y="8"/>
                </a:cubicBezTo>
                <a:cubicBezTo>
                  <a:pt x="99" y="8"/>
                  <a:pt x="98" y="7"/>
                  <a:pt x="99" y="7"/>
                </a:cubicBezTo>
                <a:cubicBezTo>
                  <a:pt x="95" y="8"/>
                  <a:pt x="91" y="8"/>
                  <a:pt x="87" y="8"/>
                </a:cubicBezTo>
                <a:cubicBezTo>
                  <a:pt x="87" y="9"/>
                  <a:pt x="88" y="8"/>
                  <a:pt x="89" y="8"/>
                </a:cubicBezTo>
                <a:cubicBezTo>
                  <a:pt x="84" y="7"/>
                  <a:pt x="78" y="9"/>
                  <a:pt x="73" y="8"/>
                </a:cubicBezTo>
                <a:cubicBezTo>
                  <a:pt x="74" y="8"/>
                  <a:pt x="74" y="8"/>
                  <a:pt x="74" y="8"/>
                </a:cubicBezTo>
                <a:cubicBezTo>
                  <a:pt x="71" y="8"/>
                  <a:pt x="71" y="8"/>
                  <a:pt x="70" y="8"/>
                </a:cubicBezTo>
                <a:cubicBezTo>
                  <a:pt x="69" y="8"/>
                  <a:pt x="67" y="8"/>
                  <a:pt x="66" y="8"/>
                </a:cubicBezTo>
                <a:cubicBezTo>
                  <a:pt x="65" y="8"/>
                  <a:pt x="65" y="8"/>
                  <a:pt x="67" y="8"/>
                </a:cubicBezTo>
                <a:cubicBezTo>
                  <a:pt x="64" y="8"/>
                  <a:pt x="55" y="9"/>
                  <a:pt x="49" y="8"/>
                </a:cubicBezTo>
                <a:cubicBezTo>
                  <a:pt x="49" y="8"/>
                  <a:pt x="45" y="9"/>
                  <a:pt x="44" y="9"/>
                </a:cubicBezTo>
                <a:cubicBezTo>
                  <a:pt x="45" y="8"/>
                  <a:pt x="45" y="8"/>
                  <a:pt x="45" y="8"/>
                </a:cubicBezTo>
                <a:cubicBezTo>
                  <a:pt x="43" y="8"/>
                  <a:pt x="40" y="9"/>
                  <a:pt x="40" y="8"/>
                </a:cubicBezTo>
                <a:cubicBezTo>
                  <a:pt x="37" y="9"/>
                  <a:pt x="51" y="7"/>
                  <a:pt x="47" y="8"/>
                </a:cubicBezTo>
                <a:cubicBezTo>
                  <a:pt x="46" y="8"/>
                  <a:pt x="42" y="9"/>
                  <a:pt x="43" y="8"/>
                </a:cubicBezTo>
                <a:cubicBezTo>
                  <a:pt x="40" y="8"/>
                  <a:pt x="38" y="9"/>
                  <a:pt x="35" y="8"/>
                </a:cubicBezTo>
                <a:cubicBezTo>
                  <a:pt x="36" y="8"/>
                  <a:pt x="37" y="7"/>
                  <a:pt x="35" y="8"/>
                </a:cubicBezTo>
                <a:cubicBezTo>
                  <a:pt x="31" y="8"/>
                  <a:pt x="34" y="8"/>
                  <a:pt x="31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9"/>
                  <a:pt x="26" y="8"/>
                  <a:pt x="27" y="9"/>
                </a:cubicBezTo>
                <a:cubicBezTo>
                  <a:pt x="27" y="8"/>
                  <a:pt x="22" y="9"/>
                  <a:pt x="22" y="8"/>
                </a:cubicBezTo>
                <a:cubicBezTo>
                  <a:pt x="23" y="7"/>
                  <a:pt x="23" y="7"/>
                  <a:pt x="23" y="7"/>
                </a:cubicBezTo>
                <a:cubicBezTo>
                  <a:pt x="21" y="7"/>
                  <a:pt x="20" y="8"/>
                  <a:pt x="19" y="8"/>
                </a:cubicBezTo>
                <a:cubicBezTo>
                  <a:pt x="19" y="8"/>
                  <a:pt x="18" y="8"/>
                  <a:pt x="18" y="8"/>
                </a:cubicBezTo>
                <a:cubicBezTo>
                  <a:pt x="18" y="9"/>
                  <a:pt x="14" y="8"/>
                  <a:pt x="13" y="9"/>
                </a:cubicBezTo>
                <a:cubicBezTo>
                  <a:pt x="12" y="8"/>
                  <a:pt x="6" y="11"/>
                  <a:pt x="10" y="6"/>
                </a:cubicBezTo>
                <a:cubicBezTo>
                  <a:pt x="10" y="8"/>
                  <a:pt x="10" y="10"/>
                  <a:pt x="9" y="10"/>
                </a:cubicBezTo>
                <a:cubicBezTo>
                  <a:pt x="10" y="13"/>
                  <a:pt x="10" y="15"/>
                  <a:pt x="10" y="18"/>
                </a:cubicBezTo>
                <a:cubicBezTo>
                  <a:pt x="10" y="18"/>
                  <a:pt x="10" y="17"/>
                  <a:pt x="9" y="17"/>
                </a:cubicBezTo>
                <a:cubicBezTo>
                  <a:pt x="9" y="19"/>
                  <a:pt x="9" y="19"/>
                  <a:pt x="10" y="21"/>
                </a:cubicBezTo>
                <a:cubicBezTo>
                  <a:pt x="9" y="20"/>
                  <a:pt x="9" y="24"/>
                  <a:pt x="9" y="26"/>
                </a:cubicBezTo>
                <a:cubicBezTo>
                  <a:pt x="9" y="29"/>
                  <a:pt x="9" y="28"/>
                  <a:pt x="10" y="28"/>
                </a:cubicBezTo>
                <a:cubicBezTo>
                  <a:pt x="9" y="31"/>
                  <a:pt x="10" y="36"/>
                  <a:pt x="10" y="39"/>
                </a:cubicBezTo>
                <a:cubicBezTo>
                  <a:pt x="9" y="38"/>
                  <a:pt x="9" y="35"/>
                  <a:pt x="9" y="37"/>
                </a:cubicBezTo>
                <a:cubicBezTo>
                  <a:pt x="8" y="39"/>
                  <a:pt x="10" y="42"/>
                  <a:pt x="9" y="45"/>
                </a:cubicBezTo>
                <a:cubicBezTo>
                  <a:pt x="10" y="44"/>
                  <a:pt x="10" y="44"/>
                  <a:pt x="10" y="44"/>
                </a:cubicBezTo>
                <a:cubicBezTo>
                  <a:pt x="9" y="46"/>
                  <a:pt x="10" y="50"/>
                  <a:pt x="10" y="50"/>
                </a:cubicBezTo>
                <a:cubicBezTo>
                  <a:pt x="10" y="51"/>
                  <a:pt x="9" y="54"/>
                  <a:pt x="10" y="54"/>
                </a:cubicBezTo>
                <a:cubicBezTo>
                  <a:pt x="9" y="60"/>
                  <a:pt x="11" y="69"/>
                  <a:pt x="9" y="73"/>
                </a:cubicBezTo>
                <a:cubicBezTo>
                  <a:pt x="9" y="73"/>
                  <a:pt x="9" y="76"/>
                  <a:pt x="9" y="75"/>
                </a:cubicBezTo>
                <a:cubicBezTo>
                  <a:pt x="10" y="74"/>
                  <a:pt x="9" y="73"/>
                  <a:pt x="9" y="73"/>
                </a:cubicBezTo>
                <a:cubicBezTo>
                  <a:pt x="9" y="73"/>
                  <a:pt x="10" y="74"/>
                  <a:pt x="10" y="74"/>
                </a:cubicBezTo>
                <a:cubicBezTo>
                  <a:pt x="10" y="76"/>
                  <a:pt x="10" y="77"/>
                  <a:pt x="9" y="75"/>
                </a:cubicBezTo>
                <a:cubicBezTo>
                  <a:pt x="8" y="80"/>
                  <a:pt x="10" y="80"/>
                  <a:pt x="10" y="85"/>
                </a:cubicBezTo>
                <a:cubicBezTo>
                  <a:pt x="10" y="85"/>
                  <a:pt x="9" y="85"/>
                  <a:pt x="9" y="87"/>
                </a:cubicBezTo>
                <a:cubicBezTo>
                  <a:pt x="10" y="90"/>
                  <a:pt x="10" y="90"/>
                  <a:pt x="10" y="90"/>
                </a:cubicBezTo>
                <a:cubicBezTo>
                  <a:pt x="10" y="93"/>
                  <a:pt x="9" y="92"/>
                  <a:pt x="9" y="92"/>
                </a:cubicBezTo>
                <a:cubicBezTo>
                  <a:pt x="9" y="94"/>
                  <a:pt x="9" y="96"/>
                  <a:pt x="9" y="97"/>
                </a:cubicBezTo>
                <a:cubicBezTo>
                  <a:pt x="8" y="99"/>
                  <a:pt x="8" y="99"/>
                  <a:pt x="8" y="99"/>
                </a:cubicBezTo>
                <a:cubicBezTo>
                  <a:pt x="9" y="98"/>
                  <a:pt x="9" y="101"/>
                  <a:pt x="9" y="102"/>
                </a:cubicBezTo>
                <a:cubicBezTo>
                  <a:pt x="9" y="101"/>
                  <a:pt x="9" y="101"/>
                  <a:pt x="9" y="101"/>
                </a:cubicBezTo>
                <a:cubicBezTo>
                  <a:pt x="9" y="101"/>
                  <a:pt x="9" y="103"/>
                  <a:pt x="9" y="105"/>
                </a:cubicBezTo>
                <a:cubicBezTo>
                  <a:pt x="9" y="104"/>
                  <a:pt x="9" y="102"/>
                  <a:pt x="9" y="101"/>
                </a:cubicBezTo>
                <a:cubicBezTo>
                  <a:pt x="10" y="102"/>
                  <a:pt x="10" y="103"/>
                  <a:pt x="10" y="105"/>
                </a:cubicBezTo>
                <a:cubicBezTo>
                  <a:pt x="9" y="104"/>
                  <a:pt x="10" y="108"/>
                  <a:pt x="9" y="109"/>
                </a:cubicBezTo>
                <a:cubicBezTo>
                  <a:pt x="9" y="111"/>
                  <a:pt x="10" y="111"/>
                  <a:pt x="10" y="112"/>
                </a:cubicBezTo>
                <a:cubicBezTo>
                  <a:pt x="10" y="112"/>
                  <a:pt x="10" y="114"/>
                  <a:pt x="9" y="113"/>
                </a:cubicBezTo>
                <a:cubicBezTo>
                  <a:pt x="9" y="112"/>
                  <a:pt x="10" y="112"/>
                  <a:pt x="10" y="111"/>
                </a:cubicBezTo>
                <a:cubicBezTo>
                  <a:pt x="9" y="112"/>
                  <a:pt x="9" y="112"/>
                  <a:pt x="9" y="114"/>
                </a:cubicBezTo>
                <a:cubicBezTo>
                  <a:pt x="9" y="116"/>
                  <a:pt x="10" y="114"/>
                  <a:pt x="10" y="117"/>
                </a:cubicBezTo>
                <a:cubicBezTo>
                  <a:pt x="10" y="116"/>
                  <a:pt x="10" y="116"/>
                  <a:pt x="9" y="115"/>
                </a:cubicBezTo>
                <a:cubicBezTo>
                  <a:pt x="9" y="118"/>
                  <a:pt x="9" y="118"/>
                  <a:pt x="9" y="118"/>
                </a:cubicBezTo>
                <a:cubicBezTo>
                  <a:pt x="10" y="119"/>
                  <a:pt x="10" y="119"/>
                  <a:pt x="10" y="119"/>
                </a:cubicBezTo>
                <a:cubicBezTo>
                  <a:pt x="9" y="119"/>
                  <a:pt x="9" y="119"/>
                  <a:pt x="9" y="119"/>
                </a:cubicBezTo>
                <a:cubicBezTo>
                  <a:pt x="10" y="120"/>
                  <a:pt x="9" y="124"/>
                  <a:pt x="10" y="124"/>
                </a:cubicBezTo>
                <a:cubicBezTo>
                  <a:pt x="10" y="126"/>
                  <a:pt x="10" y="128"/>
                  <a:pt x="10" y="129"/>
                </a:cubicBezTo>
                <a:cubicBezTo>
                  <a:pt x="10" y="129"/>
                  <a:pt x="10" y="129"/>
                  <a:pt x="10" y="129"/>
                </a:cubicBezTo>
                <a:cubicBezTo>
                  <a:pt x="9" y="131"/>
                  <a:pt x="10" y="133"/>
                  <a:pt x="10" y="135"/>
                </a:cubicBezTo>
                <a:cubicBezTo>
                  <a:pt x="10" y="135"/>
                  <a:pt x="10" y="135"/>
                  <a:pt x="10" y="135"/>
                </a:cubicBezTo>
                <a:cubicBezTo>
                  <a:pt x="10" y="136"/>
                  <a:pt x="10" y="138"/>
                  <a:pt x="10" y="139"/>
                </a:cubicBezTo>
                <a:cubicBezTo>
                  <a:pt x="10" y="142"/>
                  <a:pt x="8" y="140"/>
                  <a:pt x="9" y="143"/>
                </a:cubicBezTo>
                <a:cubicBezTo>
                  <a:pt x="9" y="146"/>
                  <a:pt x="10" y="147"/>
                  <a:pt x="10" y="146"/>
                </a:cubicBezTo>
                <a:cubicBezTo>
                  <a:pt x="10" y="151"/>
                  <a:pt x="11" y="156"/>
                  <a:pt x="10" y="160"/>
                </a:cubicBezTo>
                <a:cubicBezTo>
                  <a:pt x="10" y="161"/>
                  <a:pt x="10" y="161"/>
                  <a:pt x="10" y="162"/>
                </a:cubicBezTo>
                <a:cubicBezTo>
                  <a:pt x="10" y="169"/>
                  <a:pt x="11" y="176"/>
                  <a:pt x="10" y="182"/>
                </a:cubicBezTo>
                <a:cubicBezTo>
                  <a:pt x="10" y="180"/>
                  <a:pt x="9" y="182"/>
                  <a:pt x="9" y="182"/>
                </a:cubicBezTo>
                <a:cubicBezTo>
                  <a:pt x="9" y="183"/>
                  <a:pt x="9" y="184"/>
                  <a:pt x="9" y="184"/>
                </a:cubicBezTo>
                <a:cubicBezTo>
                  <a:pt x="10" y="184"/>
                  <a:pt x="10" y="184"/>
                  <a:pt x="10" y="182"/>
                </a:cubicBezTo>
                <a:cubicBezTo>
                  <a:pt x="11" y="186"/>
                  <a:pt x="11" y="193"/>
                  <a:pt x="10" y="195"/>
                </a:cubicBezTo>
                <a:cubicBezTo>
                  <a:pt x="10" y="194"/>
                  <a:pt x="10" y="195"/>
                  <a:pt x="11" y="196"/>
                </a:cubicBezTo>
                <a:cubicBezTo>
                  <a:pt x="10" y="195"/>
                  <a:pt x="10" y="198"/>
                  <a:pt x="10" y="201"/>
                </a:cubicBezTo>
                <a:cubicBezTo>
                  <a:pt x="10" y="201"/>
                  <a:pt x="10" y="201"/>
                  <a:pt x="10" y="201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10" y="202"/>
                  <a:pt x="10" y="202"/>
                  <a:pt x="10" y="202"/>
                </a:cubicBezTo>
                <a:cubicBezTo>
                  <a:pt x="9" y="200"/>
                  <a:pt x="13" y="205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7" y="199"/>
                  <a:pt x="7" y="199"/>
                  <a:pt x="7" y="199"/>
                </a:cubicBezTo>
                <a:cubicBezTo>
                  <a:pt x="8" y="199"/>
                  <a:pt x="8" y="198"/>
                  <a:pt x="11" y="198"/>
                </a:cubicBezTo>
                <a:cubicBezTo>
                  <a:pt x="11" y="199"/>
                  <a:pt x="11" y="199"/>
                  <a:pt x="11" y="199"/>
                </a:cubicBezTo>
                <a:cubicBezTo>
                  <a:pt x="14" y="199"/>
                  <a:pt x="17" y="198"/>
                  <a:pt x="20" y="198"/>
                </a:cubicBezTo>
                <a:cubicBezTo>
                  <a:pt x="22" y="199"/>
                  <a:pt x="22" y="199"/>
                  <a:pt x="22" y="199"/>
                </a:cubicBezTo>
                <a:cubicBezTo>
                  <a:pt x="23" y="199"/>
                  <a:pt x="25" y="198"/>
                  <a:pt x="23" y="198"/>
                </a:cubicBezTo>
                <a:cubicBezTo>
                  <a:pt x="27" y="199"/>
                  <a:pt x="30" y="199"/>
                  <a:pt x="31" y="199"/>
                </a:cubicBezTo>
                <a:cubicBezTo>
                  <a:pt x="39" y="198"/>
                  <a:pt x="50" y="198"/>
                  <a:pt x="58" y="198"/>
                </a:cubicBezTo>
                <a:cubicBezTo>
                  <a:pt x="58" y="198"/>
                  <a:pt x="58" y="198"/>
                  <a:pt x="58" y="198"/>
                </a:cubicBezTo>
                <a:cubicBezTo>
                  <a:pt x="61" y="199"/>
                  <a:pt x="59" y="198"/>
                  <a:pt x="61" y="198"/>
                </a:cubicBezTo>
                <a:cubicBezTo>
                  <a:pt x="60" y="198"/>
                  <a:pt x="63" y="199"/>
                  <a:pt x="61" y="199"/>
                </a:cubicBezTo>
                <a:cubicBezTo>
                  <a:pt x="64" y="199"/>
                  <a:pt x="65" y="198"/>
                  <a:pt x="67" y="198"/>
                </a:cubicBezTo>
                <a:cubicBezTo>
                  <a:pt x="68" y="198"/>
                  <a:pt x="66" y="199"/>
                  <a:pt x="66" y="198"/>
                </a:cubicBezTo>
                <a:cubicBezTo>
                  <a:pt x="67" y="198"/>
                  <a:pt x="71" y="198"/>
                  <a:pt x="71" y="198"/>
                </a:cubicBezTo>
                <a:cubicBezTo>
                  <a:pt x="72" y="198"/>
                  <a:pt x="71" y="198"/>
                  <a:pt x="71" y="199"/>
                </a:cubicBezTo>
                <a:cubicBezTo>
                  <a:pt x="73" y="198"/>
                  <a:pt x="73" y="198"/>
                  <a:pt x="73" y="198"/>
                </a:cubicBezTo>
                <a:cubicBezTo>
                  <a:pt x="76" y="199"/>
                  <a:pt x="67" y="200"/>
                  <a:pt x="70" y="201"/>
                </a:cubicBezTo>
                <a:cubicBezTo>
                  <a:pt x="72" y="201"/>
                  <a:pt x="72" y="201"/>
                  <a:pt x="72" y="201"/>
                </a:cubicBezTo>
                <a:cubicBezTo>
                  <a:pt x="74" y="201"/>
                  <a:pt x="67" y="202"/>
                  <a:pt x="72" y="202"/>
                </a:cubicBezTo>
                <a:cubicBezTo>
                  <a:pt x="74" y="201"/>
                  <a:pt x="75" y="200"/>
                  <a:pt x="74" y="200"/>
                </a:cubicBezTo>
                <a:cubicBezTo>
                  <a:pt x="78" y="200"/>
                  <a:pt x="76" y="198"/>
                  <a:pt x="80" y="199"/>
                </a:cubicBezTo>
                <a:cubicBezTo>
                  <a:pt x="81" y="199"/>
                  <a:pt x="77" y="199"/>
                  <a:pt x="77" y="199"/>
                </a:cubicBezTo>
                <a:cubicBezTo>
                  <a:pt x="80" y="200"/>
                  <a:pt x="82" y="199"/>
                  <a:pt x="84" y="199"/>
                </a:cubicBezTo>
                <a:cubicBezTo>
                  <a:pt x="82" y="199"/>
                  <a:pt x="83" y="198"/>
                  <a:pt x="85" y="198"/>
                </a:cubicBezTo>
                <a:cubicBezTo>
                  <a:pt x="87" y="198"/>
                  <a:pt x="83" y="199"/>
                  <a:pt x="87" y="199"/>
                </a:cubicBezTo>
                <a:cubicBezTo>
                  <a:pt x="87" y="198"/>
                  <a:pt x="90" y="198"/>
                  <a:pt x="88" y="198"/>
                </a:cubicBezTo>
                <a:cubicBezTo>
                  <a:pt x="89" y="197"/>
                  <a:pt x="91" y="198"/>
                  <a:pt x="93" y="197"/>
                </a:cubicBezTo>
                <a:cubicBezTo>
                  <a:pt x="94" y="198"/>
                  <a:pt x="89" y="199"/>
                  <a:pt x="93" y="199"/>
                </a:cubicBezTo>
                <a:cubicBezTo>
                  <a:pt x="92" y="198"/>
                  <a:pt x="98" y="198"/>
                  <a:pt x="96" y="197"/>
                </a:cubicBezTo>
                <a:cubicBezTo>
                  <a:pt x="97" y="198"/>
                  <a:pt x="97" y="198"/>
                  <a:pt x="96" y="198"/>
                </a:cubicBezTo>
                <a:cubicBezTo>
                  <a:pt x="98" y="199"/>
                  <a:pt x="101" y="197"/>
                  <a:pt x="102" y="198"/>
                </a:cubicBezTo>
                <a:cubicBezTo>
                  <a:pt x="102" y="198"/>
                  <a:pt x="102" y="198"/>
                  <a:pt x="102" y="198"/>
                </a:cubicBezTo>
                <a:cubicBezTo>
                  <a:pt x="103" y="198"/>
                  <a:pt x="104" y="198"/>
                  <a:pt x="105" y="199"/>
                </a:cubicBezTo>
                <a:cubicBezTo>
                  <a:pt x="107" y="199"/>
                  <a:pt x="111" y="198"/>
                  <a:pt x="111" y="199"/>
                </a:cubicBezTo>
                <a:cubicBezTo>
                  <a:pt x="111" y="199"/>
                  <a:pt x="115" y="199"/>
                  <a:pt x="114" y="198"/>
                </a:cubicBezTo>
                <a:cubicBezTo>
                  <a:pt x="111" y="198"/>
                  <a:pt x="111" y="198"/>
                  <a:pt x="109" y="198"/>
                </a:cubicBezTo>
                <a:cubicBezTo>
                  <a:pt x="111" y="198"/>
                  <a:pt x="113" y="197"/>
                  <a:pt x="115" y="197"/>
                </a:cubicBezTo>
                <a:cubicBezTo>
                  <a:pt x="115" y="198"/>
                  <a:pt x="115" y="198"/>
                  <a:pt x="115" y="198"/>
                </a:cubicBezTo>
                <a:cubicBezTo>
                  <a:pt x="116" y="197"/>
                  <a:pt x="118" y="197"/>
                  <a:pt x="118" y="197"/>
                </a:cubicBezTo>
                <a:cubicBezTo>
                  <a:pt x="118" y="197"/>
                  <a:pt x="118" y="198"/>
                  <a:pt x="119" y="198"/>
                </a:cubicBezTo>
                <a:cubicBezTo>
                  <a:pt x="120" y="197"/>
                  <a:pt x="120" y="197"/>
                  <a:pt x="120" y="197"/>
                </a:cubicBezTo>
                <a:cubicBezTo>
                  <a:pt x="123" y="197"/>
                  <a:pt x="120" y="198"/>
                  <a:pt x="124" y="198"/>
                </a:cubicBezTo>
                <a:cubicBezTo>
                  <a:pt x="121" y="198"/>
                  <a:pt x="121" y="198"/>
                  <a:pt x="121" y="198"/>
                </a:cubicBezTo>
                <a:cubicBezTo>
                  <a:pt x="122" y="198"/>
                  <a:pt x="123" y="199"/>
                  <a:pt x="125" y="199"/>
                </a:cubicBezTo>
                <a:cubicBezTo>
                  <a:pt x="125" y="198"/>
                  <a:pt x="127" y="197"/>
                  <a:pt x="127" y="197"/>
                </a:cubicBezTo>
                <a:cubicBezTo>
                  <a:pt x="129" y="197"/>
                  <a:pt x="128" y="198"/>
                  <a:pt x="130" y="197"/>
                </a:cubicBezTo>
                <a:cubicBezTo>
                  <a:pt x="127" y="198"/>
                  <a:pt x="127" y="198"/>
                  <a:pt x="127" y="198"/>
                </a:cubicBezTo>
                <a:cubicBezTo>
                  <a:pt x="127" y="198"/>
                  <a:pt x="129" y="199"/>
                  <a:pt x="132" y="199"/>
                </a:cubicBezTo>
                <a:cubicBezTo>
                  <a:pt x="133" y="198"/>
                  <a:pt x="136" y="198"/>
                  <a:pt x="133" y="197"/>
                </a:cubicBezTo>
                <a:cubicBezTo>
                  <a:pt x="135" y="197"/>
                  <a:pt x="136" y="198"/>
                  <a:pt x="135" y="198"/>
                </a:cubicBezTo>
                <a:cubicBezTo>
                  <a:pt x="138" y="198"/>
                  <a:pt x="135" y="197"/>
                  <a:pt x="138" y="197"/>
                </a:cubicBezTo>
                <a:cubicBezTo>
                  <a:pt x="139" y="198"/>
                  <a:pt x="142" y="198"/>
                  <a:pt x="144" y="198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3" y="199"/>
                  <a:pt x="143" y="199"/>
                  <a:pt x="143" y="199"/>
                </a:cubicBezTo>
                <a:cubicBezTo>
                  <a:pt x="141" y="200"/>
                  <a:pt x="144" y="200"/>
                  <a:pt x="143" y="201"/>
                </a:cubicBezTo>
                <a:cubicBezTo>
                  <a:pt x="144" y="201"/>
                  <a:pt x="146" y="200"/>
                  <a:pt x="147" y="200"/>
                </a:cubicBezTo>
                <a:cubicBezTo>
                  <a:pt x="143" y="199"/>
                  <a:pt x="151" y="199"/>
                  <a:pt x="150" y="198"/>
                </a:cubicBezTo>
                <a:cubicBezTo>
                  <a:pt x="155" y="197"/>
                  <a:pt x="153" y="200"/>
                  <a:pt x="158" y="199"/>
                </a:cubicBezTo>
                <a:cubicBezTo>
                  <a:pt x="157" y="198"/>
                  <a:pt x="159" y="197"/>
                  <a:pt x="156" y="198"/>
                </a:cubicBezTo>
                <a:cubicBezTo>
                  <a:pt x="159" y="198"/>
                  <a:pt x="158" y="197"/>
                  <a:pt x="162" y="197"/>
                </a:cubicBezTo>
                <a:cubicBezTo>
                  <a:pt x="159" y="198"/>
                  <a:pt x="165" y="198"/>
                  <a:pt x="161" y="199"/>
                </a:cubicBezTo>
                <a:cubicBezTo>
                  <a:pt x="161" y="199"/>
                  <a:pt x="159" y="199"/>
                  <a:pt x="158" y="199"/>
                </a:cubicBezTo>
                <a:cubicBezTo>
                  <a:pt x="159" y="199"/>
                  <a:pt x="158" y="200"/>
                  <a:pt x="161" y="200"/>
                </a:cubicBezTo>
                <a:cubicBezTo>
                  <a:pt x="163" y="200"/>
                  <a:pt x="166" y="200"/>
                  <a:pt x="165" y="199"/>
                </a:cubicBezTo>
                <a:cubicBezTo>
                  <a:pt x="165" y="198"/>
                  <a:pt x="162" y="199"/>
                  <a:pt x="164" y="199"/>
                </a:cubicBezTo>
                <a:cubicBezTo>
                  <a:pt x="167" y="198"/>
                  <a:pt x="168" y="199"/>
                  <a:pt x="169" y="198"/>
                </a:cubicBezTo>
                <a:cubicBezTo>
                  <a:pt x="167" y="198"/>
                  <a:pt x="167" y="198"/>
                  <a:pt x="167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69" y="197"/>
                  <a:pt x="169" y="197"/>
                  <a:pt x="169" y="197"/>
                </a:cubicBezTo>
                <a:cubicBezTo>
                  <a:pt x="173" y="198"/>
                  <a:pt x="170" y="197"/>
                  <a:pt x="174" y="197"/>
                </a:cubicBezTo>
                <a:cubicBezTo>
                  <a:pt x="176" y="198"/>
                  <a:pt x="176" y="198"/>
                  <a:pt x="176" y="198"/>
                </a:cubicBezTo>
                <a:cubicBezTo>
                  <a:pt x="175" y="198"/>
                  <a:pt x="170" y="197"/>
                  <a:pt x="171" y="198"/>
                </a:cubicBezTo>
                <a:cubicBezTo>
                  <a:pt x="174" y="198"/>
                  <a:pt x="175" y="198"/>
                  <a:pt x="177" y="198"/>
                </a:cubicBezTo>
                <a:cubicBezTo>
                  <a:pt x="175" y="198"/>
                  <a:pt x="175" y="198"/>
                  <a:pt x="175" y="198"/>
                </a:cubicBezTo>
                <a:cubicBezTo>
                  <a:pt x="176" y="198"/>
                  <a:pt x="177" y="200"/>
                  <a:pt x="181" y="199"/>
                </a:cubicBezTo>
                <a:cubicBezTo>
                  <a:pt x="183" y="199"/>
                  <a:pt x="182" y="199"/>
                  <a:pt x="182" y="198"/>
                </a:cubicBezTo>
                <a:cubicBezTo>
                  <a:pt x="186" y="198"/>
                  <a:pt x="188" y="198"/>
                  <a:pt x="191" y="198"/>
                </a:cubicBezTo>
                <a:cubicBezTo>
                  <a:pt x="190" y="198"/>
                  <a:pt x="196" y="198"/>
                  <a:pt x="193" y="198"/>
                </a:cubicBezTo>
                <a:cubicBezTo>
                  <a:pt x="191" y="198"/>
                  <a:pt x="185" y="198"/>
                  <a:pt x="183" y="199"/>
                </a:cubicBezTo>
                <a:cubicBezTo>
                  <a:pt x="185" y="200"/>
                  <a:pt x="179" y="199"/>
                  <a:pt x="179" y="200"/>
                </a:cubicBezTo>
                <a:cubicBezTo>
                  <a:pt x="182" y="200"/>
                  <a:pt x="182" y="201"/>
                  <a:pt x="183" y="201"/>
                </a:cubicBezTo>
                <a:cubicBezTo>
                  <a:pt x="184" y="201"/>
                  <a:pt x="184" y="201"/>
                  <a:pt x="185" y="201"/>
                </a:cubicBezTo>
                <a:cubicBezTo>
                  <a:pt x="186" y="200"/>
                  <a:pt x="184" y="200"/>
                  <a:pt x="184" y="200"/>
                </a:cubicBezTo>
                <a:cubicBezTo>
                  <a:pt x="188" y="200"/>
                  <a:pt x="192" y="200"/>
                  <a:pt x="194" y="199"/>
                </a:cubicBezTo>
                <a:cubicBezTo>
                  <a:pt x="196" y="199"/>
                  <a:pt x="195" y="200"/>
                  <a:pt x="194" y="200"/>
                </a:cubicBezTo>
                <a:cubicBezTo>
                  <a:pt x="198" y="200"/>
                  <a:pt x="203" y="200"/>
                  <a:pt x="208" y="200"/>
                </a:cubicBezTo>
                <a:cubicBezTo>
                  <a:pt x="205" y="199"/>
                  <a:pt x="213" y="200"/>
                  <a:pt x="211" y="199"/>
                </a:cubicBezTo>
                <a:cubicBezTo>
                  <a:pt x="209" y="199"/>
                  <a:pt x="207" y="198"/>
                  <a:pt x="208" y="198"/>
                </a:cubicBezTo>
                <a:cubicBezTo>
                  <a:pt x="209" y="198"/>
                  <a:pt x="208" y="198"/>
                  <a:pt x="208" y="198"/>
                </a:cubicBezTo>
                <a:cubicBezTo>
                  <a:pt x="210" y="198"/>
                  <a:pt x="211" y="199"/>
                  <a:pt x="213" y="198"/>
                </a:cubicBezTo>
                <a:cubicBezTo>
                  <a:pt x="209" y="199"/>
                  <a:pt x="213" y="199"/>
                  <a:pt x="212" y="200"/>
                </a:cubicBezTo>
                <a:cubicBezTo>
                  <a:pt x="215" y="200"/>
                  <a:pt x="212" y="201"/>
                  <a:pt x="215" y="201"/>
                </a:cubicBezTo>
                <a:cubicBezTo>
                  <a:pt x="218" y="200"/>
                  <a:pt x="222" y="200"/>
                  <a:pt x="225" y="200"/>
                </a:cubicBezTo>
                <a:cubicBezTo>
                  <a:pt x="230" y="201"/>
                  <a:pt x="236" y="200"/>
                  <a:pt x="240" y="200"/>
                </a:cubicBezTo>
                <a:cubicBezTo>
                  <a:pt x="242" y="200"/>
                  <a:pt x="241" y="201"/>
                  <a:pt x="243" y="201"/>
                </a:cubicBezTo>
                <a:cubicBezTo>
                  <a:pt x="246" y="201"/>
                  <a:pt x="241" y="200"/>
                  <a:pt x="245" y="201"/>
                </a:cubicBezTo>
                <a:cubicBezTo>
                  <a:pt x="245" y="201"/>
                  <a:pt x="245" y="201"/>
                  <a:pt x="245" y="201"/>
                </a:cubicBezTo>
                <a:cubicBezTo>
                  <a:pt x="246" y="201"/>
                  <a:pt x="252" y="201"/>
                  <a:pt x="253" y="200"/>
                </a:cubicBezTo>
                <a:cubicBezTo>
                  <a:pt x="252" y="201"/>
                  <a:pt x="252" y="201"/>
                  <a:pt x="252" y="201"/>
                </a:cubicBezTo>
                <a:cubicBezTo>
                  <a:pt x="252" y="201"/>
                  <a:pt x="253" y="201"/>
                  <a:pt x="254" y="201"/>
                </a:cubicBezTo>
                <a:cubicBezTo>
                  <a:pt x="254" y="201"/>
                  <a:pt x="255" y="201"/>
                  <a:pt x="253" y="202"/>
                </a:cubicBezTo>
                <a:cubicBezTo>
                  <a:pt x="256" y="202"/>
                  <a:pt x="258" y="202"/>
                  <a:pt x="261" y="202"/>
                </a:cubicBezTo>
                <a:cubicBezTo>
                  <a:pt x="259" y="201"/>
                  <a:pt x="259" y="201"/>
                  <a:pt x="259" y="201"/>
                </a:cubicBezTo>
                <a:cubicBezTo>
                  <a:pt x="264" y="201"/>
                  <a:pt x="267" y="201"/>
                  <a:pt x="271" y="201"/>
                </a:cubicBezTo>
                <a:cubicBezTo>
                  <a:pt x="271" y="201"/>
                  <a:pt x="271" y="201"/>
                  <a:pt x="271" y="201"/>
                </a:cubicBezTo>
                <a:cubicBezTo>
                  <a:pt x="273" y="201"/>
                  <a:pt x="273" y="201"/>
                  <a:pt x="273" y="201"/>
                </a:cubicBezTo>
                <a:cubicBezTo>
                  <a:pt x="273" y="202"/>
                  <a:pt x="275" y="202"/>
                  <a:pt x="276" y="202"/>
                </a:cubicBezTo>
                <a:cubicBezTo>
                  <a:pt x="270" y="203"/>
                  <a:pt x="270" y="203"/>
                  <a:pt x="270" y="203"/>
                </a:cubicBezTo>
                <a:cubicBezTo>
                  <a:pt x="268" y="203"/>
                  <a:pt x="272" y="202"/>
                  <a:pt x="271" y="202"/>
                </a:cubicBezTo>
                <a:cubicBezTo>
                  <a:pt x="270" y="201"/>
                  <a:pt x="266" y="201"/>
                  <a:pt x="265" y="202"/>
                </a:cubicBezTo>
                <a:cubicBezTo>
                  <a:pt x="267" y="202"/>
                  <a:pt x="267" y="202"/>
                  <a:pt x="268" y="202"/>
                </a:cubicBezTo>
                <a:cubicBezTo>
                  <a:pt x="268" y="202"/>
                  <a:pt x="266" y="202"/>
                  <a:pt x="265" y="203"/>
                </a:cubicBezTo>
                <a:cubicBezTo>
                  <a:pt x="266" y="203"/>
                  <a:pt x="267" y="203"/>
                  <a:pt x="267" y="203"/>
                </a:cubicBezTo>
                <a:cubicBezTo>
                  <a:pt x="265" y="203"/>
                  <a:pt x="264" y="203"/>
                  <a:pt x="261" y="203"/>
                </a:cubicBezTo>
                <a:cubicBezTo>
                  <a:pt x="263" y="203"/>
                  <a:pt x="260" y="203"/>
                  <a:pt x="261" y="203"/>
                </a:cubicBezTo>
                <a:cubicBezTo>
                  <a:pt x="261" y="203"/>
                  <a:pt x="258" y="203"/>
                  <a:pt x="255" y="203"/>
                </a:cubicBezTo>
                <a:cubicBezTo>
                  <a:pt x="253" y="203"/>
                  <a:pt x="249" y="204"/>
                  <a:pt x="245" y="204"/>
                </a:cubicBezTo>
                <a:cubicBezTo>
                  <a:pt x="247" y="203"/>
                  <a:pt x="249" y="202"/>
                  <a:pt x="251" y="202"/>
                </a:cubicBezTo>
                <a:cubicBezTo>
                  <a:pt x="249" y="202"/>
                  <a:pt x="248" y="202"/>
                  <a:pt x="246" y="202"/>
                </a:cubicBezTo>
                <a:cubicBezTo>
                  <a:pt x="245" y="202"/>
                  <a:pt x="244" y="203"/>
                  <a:pt x="241" y="203"/>
                </a:cubicBezTo>
                <a:cubicBezTo>
                  <a:pt x="241" y="203"/>
                  <a:pt x="241" y="203"/>
                  <a:pt x="241" y="203"/>
                </a:cubicBezTo>
                <a:cubicBezTo>
                  <a:pt x="238" y="203"/>
                  <a:pt x="238" y="204"/>
                  <a:pt x="235" y="204"/>
                </a:cubicBezTo>
                <a:cubicBezTo>
                  <a:pt x="229" y="203"/>
                  <a:pt x="222" y="203"/>
                  <a:pt x="218" y="203"/>
                </a:cubicBezTo>
                <a:cubicBezTo>
                  <a:pt x="218" y="203"/>
                  <a:pt x="218" y="203"/>
                  <a:pt x="218" y="203"/>
                </a:cubicBezTo>
                <a:cubicBezTo>
                  <a:pt x="215" y="204"/>
                  <a:pt x="209" y="203"/>
                  <a:pt x="206" y="204"/>
                </a:cubicBezTo>
                <a:cubicBezTo>
                  <a:pt x="200" y="203"/>
                  <a:pt x="193" y="204"/>
                  <a:pt x="190" y="203"/>
                </a:cubicBezTo>
                <a:cubicBezTo>
                  <a:pt x="179" y="204"/>
                  <a:pt x="170" y="204"/>
                  <a:pt x="160" y="204"/>
                </a:cubicBezTo>
                <a:cubicBezTo>
                  <a:pt x="161" y="203"/>
                  <a:pt x="161" y="203"/>
                  <a:pt x="161" y="203"/>
                </a:cubicBezTo>
                <a:cubicBezTo>
                  <a:pt x="160" y="204"/>
                  <a:pt x="160" y="203"/>
                  <a:pt x="158" y="203"/>
                </a:cubicBezTo>
                <a:cubicBezTo>
                  <a:pt x="160" y="203"/>
                  <a:pt x="156" y="204"/>
                  <a:pt x="154" y="204"/>
                </a:cubicBezTo>
                <a:cubicBezTo>
                  <a:pt x="150" y="204"/>
                  <a:pt x="143" y="204"/>
                  <a:pt x="139" y="205"/>
                </a:cubicBezTo>
                <a:cubicBezTo>
                  <a:pt x="139" y="204"/>
                  <a:pt x="139" y="204"/>
                  <a:pt x="139" y="204"/>
                </a:cubicBezTo>
                <a:cubicBezTo>
                  <a:pt x="135" y="205"/>
                  <a:pt x="130" y="204"/>
                  <a:pt x="124" y="204"/>
                </a:cubicBezTo>
                <a:cubicBezTo>
                  <a:pt x="124" y="204"/>
                  <a:pt x="123" y="203"/>
                  <a:pt x="121" y="203"/>
                </a:cubicBezTo>
                <a:cubicBezTo>
                  <a:pt x="118" y="204"/>
                  <a:pt x="117" y="204"/>
                  <a:pt x="112" y="205"/>
                </a:cubicBezTo>
                <a:cubicBezTo>
                  <a:pt x="109" y="205"/>
                  <a:pt x="104" y="205"/>
                  <a:pt x="101" y="204"/>
                </a:cubicBezTo>
                <a:cubicBezTo>
                  <a:pt x="90" y="205"/>
                  <a:pt x="78" y="205"/>
                  <a:pt x="65" y="205"/>
                </a:cubicBezTo>
                <a:cubicBezTo>
                  <a:pt x="65" y="205"/>
                  <a:pt x="65" y="205"/>
                  <a:pt x="65" y="205"/>
                </a:cubicBezTo>
                <a:cubicBezTo>
                  <a:pt x="53" y="206"/>
                  <a:pt x="38" y="205"/>
                  <a:pt x="28" y="205"/>
                </a:cubicBezTo>
                <a:cubicBezTo>
                  <a:pt x="29" y="204"/>
                  <a:pt x="29" y="204"/>
                  <a:pt x="29" y="204"/>
                </a:cubicBezTo>
                <a:cubicBezTo>
                  <a:pt x="26" y="204"/>
                  <a:pt x="22" y="205"/>
                  <a:pt x="23" y="205"/>
                </a:cubicBezTo>
                <a:cubicBezTo>
                  <a:pt x="20" y="205"/>
                  <a:pt x="15" y="206"/>
                  <a:pt x="13" y="205"/>
                </a:cubicBezTo>
                <a:cubicBezTo>
                  <a:pt x="8" y="203"/>
                  <a:pt x="12" y="210"/>
                  <a:pt x="3" y="201"/>
                </a:cubicBezTo>
                <a:cubicBezTo>
                  <a:pt x="4" y="195"/>
                  <a:pt x="3" y="192"/>
                  <a:pt x="3" y="186"/>
                </a:cubicBezTo>
                <a:cubicBezTo>
                  <a:pt x="3" y="188"/>
                  <a:pt x="3" y="188"/>
                  <a:pt x="3" y="188"/>
                </a:cubicBezTo>
                <a:cubicBezTo>
                  <a:pt x="3" y="189"/>
                  <a:pt x="4" y="189"/>
                  <a:pt x="4" y="187"/>
                </a:cubicBezTo>
                <a:cubicBezTo>
                  <a:pt x="4" y="185"/>
                  <a:pt x="4" y="179"/>
                  <a:pt x="3" y="181"/>
                </a:cubicBezTo>
                <a:cubicBezTo>
                  <a:pt x="4" y="175"/>
                  <a:pt x="2" y="166"/>
                  <a:pt x="3" y="160"/>
                </a:cubicBezTo>
                <a:cubicBezTo>
                  <a:pt x="3" y="160"/>
                  <a:pt x="3" y="159"/>
                  <a:pt x="3" y="158"/>
                </a:cubicBezTo>
                <a:cubicBezTo>
                  <a:pt x="3" y="152"/>
                  <a:pt x="3" y="146"/>
                  <a:pt x="3" y="142"/>
                </a:cubicBezTo>
                <a:cubicBezTo>
                  <a:pt x="3" y="141"/>
                  <a:pt x="3" y="143"/>
                  <a:pt x="3" y="141"/>
                </a:cubicBezTo>
                <a:cubicBezTo>
                  <a:pt x="3" y="139"/>
                  <a:pt x="3" y="141"/>
                  <a:pt x="3" y="139"/>
                </a:cubicBezTo>
                <a:cubicBezTo>
                  <a:pt x="2" y="130"/>
                  <a:pt x="3" y="120"/>
                  <a:pt x="3" y="112"/>
                </a:cubicBezTo>
                <a:cubicBezTo>
                  <a:pt x="3" y="97"/>
                  <a:pt x="3" y="81"/>
                  <a:pt x="3" y="67"/>
                </a:cubicBezTo>
                <a:cubicBezTo>
                  <a:pt x="3" y="67"/>
                  <a:pt x="3" y="67"/>
                  <a:pt x="3" y="67"/>
                </a:cubicBezTo>
                <a:cubicBezTo>
                  <a:pt x="2" y="62"/>
                  <a:pt x="4" y="56"/>
                  <a:pt x="3" y="52"/>
                </a:cubicBezTo>
                <a:cubicBezTo>
                  <a:pt x="3" y="51"/>
                  <a:pt x="3" y="48"/>
                  <a:pt x="3" y="49"/>
                </a:cubicBezTo>
                <a:cubicBezTo>
                  <a:pt x="3" y="45"/>
                  <a:pt x="4" y="38"/>
                  <a:pt x="3" y="33"/>
                </a:cubicBezTo>
                <a:cubicBezTo>
                  <a:pt x="3" y="34"/>
                  <a:pt x="3" y="34"/>
                  <a:pt x="3" y="34"/>
                </a:cubicBezTo>
                <a:cubicBezTo>
                  <a:pt x="4" y="28"/>
                  <a:pt x="3" y="23"/>
                  <a:pt x="3" y="18"/>
                </a:cubicBezTo>
                <a:cubicBezTo>
                  <a:pt x="4" y="18"/>
                  <a:pt x="4" y="19"/>
                  <a:pt x="4" y="19"/>
                </a:cubicBezTo>
                <a:cubicBezTo>
                  <a:pt x="4" y="17"/>
                  <a:pt x="3" y="14"/>
                  <a:pt x="4" y="13"/>
                </a:cubicBezTo>
                <a:cubicBezTo>
                  <a:pt x="4" y="11"/>
                  <a:pt x="3" y="12"/>
                  <a:pt x="4" y="13"/>
                </a:cubicBezTo>
                <a:cubicBezTo>
                  <a:pt x="4" y="8"/>
                  <a:pt x="4" y="8"/>
                  <a:pt x="4" y="8"/>
                </a:cubicBezTo>
                <a:cubicBezTo>
                  <a:pt x="5" y="6"/>
                  <a:pt x="0" y="9"/>
                  <a:pt x="8" y="3"/>
                </a:cubicBezTo>
                <a:cubicBezTo>
                  <a:pt x="10" y="3"/>
                  <a:pt x="10" y="3"/>
                  <a:pt x="10" y="3"/>
                </a:cubicBezTo>
                <a:cubicBezTo>
                  <a:pt x="20" y="2"/>
                  <a:pt x="20" y="2"/>
                  <a:pt x="20" y="2"/>
                </a:cubicBezTo>
                <a:cubicBezTo>
                  <a:pt x="40" y="2"/>
                  <a:pt x="40" y="2"/>
                  <a:pt x="40" y="2"/>
                </a:cubicBezTo>
                <a:cubicBezTo>
                  <a:pt x="50" y="3"/>
                  <a:pt x="41" y="4"/>
                  <a:pt x="48" y="3"/>
                </a:cubicBezTo>
                <a:cubicBezTo>
                  <a:pt x="49" y="3"/>
                  <a:pt x="49" y="2"/>
                  <a:pt x="49" y="3"/>
                </a:cubicBezTo>
                <a:cubicBezTo>
                  <a:pt x="52" y="2"/>
                  <a:pt x="53" y="4"/>
                  <a:pt x="56" y="3"/>
                </a:cubicBezTo>
                <a:cubicBezTo>
                  <a:pt x="55" y="3"/>
                  <a:pt x="57" y="3"/>
                  <a:pt x="57" y="3"/>
                </a:cubicBezTo>
                <a:cubicBezTo>
                  <a:pt x="63" y="3"/>
                  <a:pt x="64" y="4"/>
                  <a:pt x="69" y="3"/>
                </a:cubicBezTo>
                <a:cubicBezTo>
                  <a:pt x="68" y="3"/>
                  <a:pt x="68" y="3"/>
                  <a:pt x="68" y="3"/>
                </a:cubicBezTo>
                <a:cubicBezTo>
                  <a:pt x="74" y="2"/>
                  <a:pt x="80" y="3"/>
                  <a:pt x="85" y="2"/>
                </a:cubicBezTo>
                <a:cubicBezTo>
                  <a:pt x="114" y="2"/>
                  <a:pt x="143" y="1"/>
                  <a:pt x="172" y="1"/>
                </a:cubicBezTo>
                <a:cubicBezTo>
                  <a:pt x="201" y="1"/>
                  <a:pt x="229" y="0"/>
                  <a:pt x="259" y="1"/>
                </a:cubicBezTo>
                <a:cubicBezTo>
                  <a:pt x="266" y="2"/>
                  <a:pt x="266" y="2"/>
                  <a:pt x="274" y="2"/>
                </a:cubicBezTo>
                <a:cubicBezTo>
                  <a:pt x="273" y="2"/>
                  <a:pt x="273" y="2"/>
                  <a:pt x="273" y="2"/>
                </a:cubicBezTo>
                <a:cubicBezTo>
                  <a:pt x="274" y="1"/>
                  <a:pt x="279" y="2"/>
                  <a:pt x="279" y="1"/>
                </a:cubicBezTo>
                <a:cubicBezTo>
                  <a:pt x="287" y="1"/>
                  <a:pt x="287" y="1"/>
                  <a:pt x="287" y="1"/>
                </a:cubicBezTo>
                <a:cubicBezTo>
                  <a:pt x="289" y="1"/>
                  <a:pt x="289" y="1"/>
                  <a:pt x="289" y="1"/>
                </a:cubicBezTo>
                <a:cubicBezTo>
                  <a:pt x="290" y="1"/>
                  <a:pt x="290" y="1"/>
                  <a:pt x="290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291" y="1"/>
                  <a:pt x="291" y="1"/>
                  <a:pt x="291" y="1"/>
                </a:cubicBezTo>
                <a:cubicBezTo>
                  <a:pt x="300" y="11"/>
                  <a:pt x="294" y="4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6"/>
                  <a:pt x="296" y="6"/>
                  <a:pt x="296" y="6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6" y="15"/>
                  <a:pt x="296" y="21"/>
                  <a:pt x="296" y="26"/>
                </a:cubicBezTo>
                <a:cubicBezTo>
                  <a:pt x="296" y="24"/>
                  <a:pt x="295" y="24"/>
                  <a:pt x="295" y="26"/>
                </a:cubicBezTo>
                <a:cubicBezTo>
                  <a:pt x="296" y="28"/>
                  <a:pt x="296" y="28"/>
                  <a:pt x="296" y="28"/>
                </a:cubicBezTo>
                <a:cubicBezTo>
                  <a:pt x="295" y="28"/>
                  <a:pt x="295" y="28"/>
                  <a:pt x="295" y="28"/>
                </a:cubicBezTo>
                <a:cubicBezTo>
                  <a:pt x="295" y="30"/>
                  <a:pt x="296" y="31"/>
                  <a:pt x="296" y="30"/>
                </a:cubicBezTo>
                <a:cubicBezTo>
                  <a:pt x="297" y="58"/>
                  <a:pt x="295" y="85"/>
                  <a:pt x="295" y="113"/>
                </a:cubicBezTo>
                <a:cubicBezTo>
                  <a:pt x="295" y="119"/>
                  <a:pt x="295" y="128"/>
                  <a:pt x="296" y="136"/>
                </a:cubicBezTo>
                <a:cubicBezTo>
                  <a:pt x="295" y="157"/>
                  <a:pt x="294" y="175"/>
                  <a:pt x="294" y="197"/>
                </a:cubicBezTo>
                <a:cubicBezTo>
                  <a:pt x="294" y="197"/>
                  <a:pt x="292" y="194"/>
                  <a:pt x="292" y="185"/>
                </a:cubicBezTo>
                <a:close/>
              </a:path>
            </a:pathLst>
          </a:custGeom>
          <a:solidFill>
            <a:srgbClr val="FF800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 design</a:t>
            </a:r>
            <a:endParaRPr 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9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evaluation policies affect organizational learning?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016625" y="3810000"/>
            <a:ext cx="2289175" cy="2286000"/>
            <a:chOff x="4953000" y="3810000"/>
            <a:chExt cx="2289175" cy="2286000"/>
          </a:xfrm>
        </p:grpSpPr>
        <p:grpSp>
          <p:nvGrpSpPr>
            <p:cNvPr id="4" name="Grupa 237"/>
            <p:cNvGrpSpPr/>
            <p:nvPr/>
          </p:nvGrpSpPr>
          <p:grpSpPr>
            <a:xfrm>
              <a:off x="4953000" y="3810000"/>
              <a:ext cx="2289175" cy="2286000"/>
              <a:chOff x="3533180" y="3060725"/>
              <a:chExt cx="1984375" cy="1962150"/>
            </a:xfrm>
            <a:solidFill>
              <a:schemeClr val="tx2"/>
            </a:solidFill>
          </p:grpSpPr>
          <p:sp>
            <p:nvSpPr>
              <p:cNvPr id="5" name="Freeform 108"/>
              <p:cNvSpPr>
                <a:spLocks/>
              </p:cNvSpPr>
              <p:nvPr/>
            </p:nvSpPr>
            <p:spPr bwMode="auto">
              <a:xfrm>
                <a:off x="3533180" y="3060725"/>
                <a:ext cx="1984375" cy="1962150"/>
              </a:xfrm>
              <a:custGeom>
                <a:avLst/>
                <a:gdLst/>
                <a:ahLst/>
                <a:cxnLst>
                  <a:cxn ang="0">
                    <a:pos x="514" y="172"/>
                  </a:cxn>
                  <a:cxn ang="0">
                    <a:pos x="458" y="80"/>
                  </a:cxn>
                  <a:cxn ang="0">
                    <a:pos x="380" y="24"/>
                  </a:cxn>
                  <a:cxn ang="0">
                    <a:pos x="323" y="7"/>
                  </a:cxn>
                  <a:cxn ang="0">
                    <a:pos x="295" y="0"/>
                  </a:cxn>
                  <a:cxn ang="0">
                    <a:pos x="281" y="1"/>
                  </a:cxn>
                  <a:cxn ang="0">
                    <a:pos x="313" y="5"/>
                  </a:cxn>
                  <a:cxn ang="0">
                    <a:pos x="327" y="9"/>
                  </a:cxn>
                  <a:cxn ang="0">
                    <a:pos x="374" y="27"/>
                  </a:cxn>
                  <a:cxn ang="0">
                    <a:pos x="411" y="48"/>
                  </a:cxn>
                  <a:cxn ang="0">
                    <a:pos x="413" y="52"/>
                  </a:cxn>
                  <a:cxn ang="0">
                    <a:pos x="419" y="59"/>
                  </a:cxn>
                  <a:cxn ang="0">
                    <a:pos x="432" y="67"/>
                  </a:cxn>
                  <a:cxn ang="0">
                    <a:pos x="446" y="76"/>
                  </a:cxn>
                  <a:cxn ang="0">
                    <a:pos x="455" y="90"/>
                  </a:cxn>
                  <a:cxn ang="0">
                    <a:pos x="465" y="101"/>
                  </a:cxn>
                  <a:cxn ang="0">
                    <a:pos x="472" y="114"/>
                  </a:cxn>
                  <a:cxn ang="0">
                    <a:pos x="482" y="128"/>
                  </a:cxn>
                  <a:cxn ang="0">
                    <a:pos x="492" y="147"/>
                  </a:cxn>
                  <a:cxn ang="0">
                    <a:pos x="503" y="163"/>
                  </a:cxn>
                  <a:cxn ang="0">
                    <a:pos x="501" y="168"/>
                  </a:cxn>
                  <a:cxn ang="0">
                    <a:pos x="508" y="185"/>
                  </a:cxn>
                  <a:cxn ang="0">
                    <a:pos x="519" y="251"/>
                  </a:cxn>
                  <a:cxn ang="0">
                    <a:pos x="518" y="284"/>
                  </a:cxn>
                  <a:cxn ang="0">
                    <a:pos x="508" y="334"/>
                  </a:cxn>
                  <a:cxn ang="0">
                    <a:pos x="500" y="357"/>
                  </a:cxn>
                  <a:cxn ang="0">
                    <a:pos x="492" y="373"/>
                  </a:cxn>
                  <a:cxn ang="0">
                    <a:pos x="484" y="388"/>
                  </a:cxn>
                  <a:cxn ang="0">
                    <a:pos x="479" y="398"/>
                  </a:cxn>
                  <a:cxn ang="0">
                    <a:pos x="458" y="424"/>
                  </a:cxn>
                  <a:cxn ang="0">
                    <a:pos x="429" y="453"/>
                  </a:cxn>
                  <a:cxn ang="0">
                    <a:pos x="401" y="473"/>
                  </a:cxn>
                  <a:cxn ang="0">
                    <a:pos x="368" y="491"/>
                  </a:cxn>
                  <a:cxn ang="0">
                    <a:pos x="347" y="500"/>
                  </a:cxn>
                  <a:cxn ang="0">
                    <a:pos x="336" y="502"/>
                  </a:cxn>
                  <a:cxn ang="0">
                    <a:pos x="328" y="504"/>
                  </a:cxn>
                  <a:cxn ang="0">
                    <a:pos x="271" y="512"/>
                  </a:cxn>
                  <a:cxn ang="0">
                    <a:pos x="245" y="513"/>
                  </a:cxn>
                  <a:cxn ang="0">
                    <a:pos x="222" y="509"/>
                  </a:cxn>
                  <a:cxn ang="0">
                    <a:pos x="188" y="503"/>
                  </a:cxn>
                  <a:cxn ang="0">
                    <a:pos x="147" y="484"/>
                  </a:cxn>
                  <a:cxn ang="0">
                    <a:pos x="116" y="466"/>
                  </a:cxn>
                  <a:cxn ang="0">
                    <a:pos x="88" y="442"/>
                  </a:cxn>
                  <a:cxn ang="0">
                    <a:pos x="40" y="379"/>
                  </a:cxn>
                  <a:cxn ang="0">
                    <a:pos x="22" y="341"/>
                  </a:cxn>
                  <a:cxn ang="0">
                    <a:pos x="8" y="262"/>
                  </a:cxn>
                  <a:cxn ang="0">
                    <a:pos x="24" y="173"/>
                  </a:cxn>
                  <a:cxn ang="0">
                    <a:pos x="17" y="343"/>
                  </a:cxn>
                  <a:cxn ang="0">
                    <a:pos x="43" y="396"/>
                  </a:cxn>
                  <a:cxn ang="0">
                    <a:pos x="318" y="515"/>
                  </a:cxn>
                  <a:cxn ang="0">
                    <a:pos x="396" y="485"/>
                  </a:cxn>
                  <a:cxn ang="0">
                    <a:pos x="459" y="437"/>
                  </a:cxn>
                  <a:cxn ang="0">
                    <a:pos x="522" y="320"/>
                  </a:cxn>
                  <a:cxn ang="0">
                    <a:pos x="528" y="247"/>
                  </a:cxn>
                </a:cxnLst>
                <a:rect l="0" t="0" r="r" b="b"/>
                <a:pathLst>
                  <a:path w="529" h="523">
                    <a:moveTo>
                      <a:pt x="528" y="247"/>
                    </a:moveTo>
                    <a:cubicBezTo>
                      <a:pt x="529" y="244"/>
                      <a:pt x="528" y="237"/>
                      <a:pt x="528" y="233"/>
                    </a:cubicBezTo>
                    <a:cubicBezTo>
                      <a:pt x="527" y="234"/>
                      <a:pt x="526" y="228"/>
                      <a:pt x="525" y="224"/>
                    </a:cubicBezTo>
                    <a:cubicBezTo>
                      <a:pt x="527" y="225"/>
                      <a:pt x="527" y="225"/>
                      <a:pt x="527" y="225"/>
                    </a:cubicBezTo>
                    <a:cubicBezTo>
                      <a:pt x="524" y="210"/>
                      <a:pt x="521" y="189"/>
                      <a:pt x="514" y="173"/>
                    </a:cubicBezTo>
                    <a:cubicBezTo>
                      <a:pt x="514" y="172"/>
                      <a:pt x="514" y="172"/>
                      <a:pt x="514" y="172"/>
                    </a:cubicBezTo>
                    <a:cubicBezTo>
                      <a:pt x="507" y="155"/>
                      <a:pt x="501" y="139"/>
                      <a:pt x="491" y="125"/>
                    </a:cubicBezTo>
                    <a:cubicBezTo>
                      <a:pt x="489" y="121"/>
                      <a:pt x="485" y="114"/>
                      <a:pt x="483" y="111"/>
                    </a:cubicBezTo>
                    <a:cubicBezTo>
                      <a:pt x="478" y="106"/>
                      <a:pt x="477" y="104"/>
                      <a:pt x="474" y="101"/>
                    </a:cubicBezTo>
                    <a:cubicBezTo>
                      <a:pt x="472" y="100"/>
                      <a:pt x="472" y="98"/>
                      <a:pt x="472" y="97"/>
                    </a:cubicBezTo>
                    <a:cubicBezTo>
                      <a:pt x="467" y="91"/>
                      <a:pt x="463" y="85"/>
                      <a:pt x="458" y="81"/>
                    </a:cubicBezTo>
                    <a:cubicBezTo>
                      <a:pt x="458" y="80"/>
                      <a:pt x="458" y="80"/>
                      <a:pt x="458" y="80"/>
                    </a:cubicBezTo>
                    <a:cubicBezTo>
                      <a:pt x="453" y="76"/>
                      <a:pt x="446" y="70"/>
                      <a:pt x="442" y="65"/>
                    </a:cubicBezTo>
                    <a:cubicBezTo>
                      <a:pt x="440" y="64"/>
                      <a:pt x="434" y="60"/>
                      <a:pt x="436" y="63"/>
                    </a:cubicBezTo>
                    <a:cubicBezTo>
                      <a:pt x="434" y="61"/>
                      <a:pt x="436" y="60"/>
                      <a:pt x="433" y="59"/>
                    </a:cubicBezTo>
                    <a:cubicBezTo>
                      <a:pt x="436" y="60"/>
                      <a:pt x="436" y="60"/>
                      <a:pt x="436" y="60"/>
                    </a:cubicBezTo>
                    <a:cubicBezTo>
                      <a:pt x="424" y="50"/>
                      <a:pt x="413" y="42"/>
                      <a:pt x="400" y="35"/>
                    </a:cubicBezTo>
                    <a:cubicBezTo>
                      <a:pt x="397" y="32"/>
                      <a:pt x="387" y="28"/>
                      <a:pt x="380" y="24"/>
                    </a:cubicBezTo>
                    <a:cubicBezTo>
                      <a:pt x="375" y="22"/>
                      <a:pt x="367" y="17"/>
                      <a:pt x="363" y="18"/>
                    </a:cubicBezTo>
                    <a:cubicBezTo>
                      <a:pt x="363" y="17"/>
                      <a:pt x="363" y="17"/>
                      <a:pt x="363" y="17"/>
                    </a:cubicBezTo>
                    <a:cubicBezTo>
                      <a:pt x="357" y="15"/>
                      <a:pt x="349" y="11"/>
                      <a:pt x="340" y="9"/>
                    </a:cubicBezTo>
                    <a:cubicBezTo>
                      <a:pt x="335" y="7"/>
                      <a:pt x="335" y="8"/>
                      <a:pt x="331" y="7"/>
                    </a:cubicBezTo>
                    <a:cubicBezTo>
                      <a:pt x="331" y="7"/>
                      <a:pt x="331" y="7"/>
                      <a:pt x="331" y="7"/>
                    </a:cubicBezTo>
                    <a:cubicBezTo>
                      <a:pt x="327" y="6"/>
                      <a:pt x="325" y="7"/>
                      <a:pt x="323" y="7"/>
                    </a:cubicBezTo>
                    <a:cubicBezTo>
                      <a:pt x="320" y="6"/>
                      <a:pt x="320" y="6"/>
                      <a:pt x="317" y="5"/>
                    </a:cubicBezTo>
                    <a:cubicBezTo>
                      <a:pt x="320" y="5"/>
                      <a:pt x="323" y="5"/>
                      <a:pt x="325" y="5"/>
                    </a:cubicBezTo>
                    <a:cubicBezTo>
                      <a:pt x="320" y="3"/>
                      <a:pt x="314" y="4"/>
                      <a:pt x="311" y="2"/>
                    </a:cubicBezTo>
                    <a:cubicBezTo>
                      <a:pt x="307" y="2"/>
                      <a:pt x="303" y="1"/>
                      <a:pt x="303" y="2"/>
                    </a:cubicBezTo>
                    <a:cubicBezTo>
                      <a:pt x="302" y="2"/>
                      <a:pt x="300" y="1"/>
                      <a:pt x="302" y="1"/>
                    </a:cubicBezTo>
                    <a:cubicBezTo>
                      <a:pt x="299" y="1"/>
                      <a:pt x="297" y="0"/>
                      <a:pt x="295" y="0"/>
                    </a:cubicBezTo>
                    <a:cubicBezTo>
                      <a:pt x="295" y="0"/>
                      <a:pt x="296" y="1"/>
                      <a:pt x="297" y="1"/>
                    </a:cubicBezTo>
                    <a:cubicBezTo>
                      <a:pt x="295" y="1"/>
                      <a:pt x="292" y="1"/>
                      <a:pt x="292" y="2"/>
                    </a:cubicBezTo>
                    <a:cubicBezTo>
                      <a:pt x="294" y="2"/>
                      <a:pt x="294" y="2"/>
                      <a:pt x="296" y="2"/>
                    </a:cubicBezTo>
                    <a:cubicBezTo>
                      <a:pt x="295" y="2"/>
                      <a:pt x="290" y="2"/>
                      <a:pt x="288" y="2"/>
                    </a:cubicBezTo>
                    <a:cubicBezTo>
                      <a:pt x="287" y="1"/>
                      <a:pt x="292" y="1"/>
                      <a:pt x="290" y="0"/>
                    </a:cubicBezTo>
                    <a:cubicBezTo>
                      <a:pt x="281" y="1"/>
                      <a:pt x="281" y="1"/>
                      <a:pt x="281" y="1"/>
                    </a:cubicBezTo>
                    <a:cubicBezTo>
                      <a:pt x="283" y="1"/>
                      <a:pt x="285" y="2"/>
                      <a:pt x="284" y="2"/>
                    </a:cubicBezTo>
                    <a:cubicBezTo>
                      <a:pt x="288" y="2"/>
                      <a:pt x="288" y="2"/>
                      <a:pt x="288" y="2"/>
                    </a:cubicBezTo>
                    <a:cubicBezTo>
                      <a:pt x="288" y="3"/>
                      <a:pt x="288" y="3"/>
                      <a:pt x="288" y="3"/>
                    </a:cubicBezTo>
                    <a:cubicBezTo>
                      <a:pt x="294" y="2"/>
                      <a:pt x="298" y="4"/>
                      <a:pt x="305" y="5"/>
                    </a:cubicBezTo>
                    <a:cubicBezTo>
                      <a:pt x="302" y="3"/>
                      <a:pt x="302" y="3"/>
                      <a:pt x="302" y="3"/>
                    </a:cubicBezTo>
                    <a:cubicBezTo>
                      <a:pt x="306" y="4"/>
                      <a:pt x="310" y="4"/>
                      <a:pt x="313" y="5"/>
                    </a:cubicBezTo>
                    <a:cubicBezTo>
                      <a:pt x="311" y="5"/>
                      <a:pt x="313" y="6"/>
                      <a:pt x="313" y="6"/>
                    </a:cubicBezTo>
                    <a:cubicBezTo>
                      <a:pt x="313" y="6"/>
                      <a:pt x="314" y="6"/>
                      <a:pt x="315" y="6"/>
                    </a:cubicBezTo>
                    <a:cubicBezTo>
                      <a:pt x="313" y="7"/>
                      <a:pt x="313" y="7"/>
                      <a:pt x="313" y="7"/>
                    </a:cubicBezTo>
                    <a:cubicBezTo>
                      <a:pt x="315" y="5"/>
                      <a:pt x="323" y="8"/>
                      <a:pt x="325" y="9"/>
                    </a:cubicBezTo>
                    <a:cubicBezTo>
                      <a:pt x="325" y="9"/>
                      <a:pt x="325" y="9"/>
                      <a:pt x="325" y="9"/>
                    </a:cubicBezTo>
                    <a:cubicBezTo>
                      <a:pt x="330" y="11"/>
                      <a:pt x="324" y="8"/>
                      <a:pt x="327" y="9"/>
                    </a:cubicBezTo>
                    <a:cubicBezTo>
                      <a:pt x="330" y="10"/>
                      <a:pt x="328" y="10"/>
                      <a:pt x="331" y="12"/>
                    </a:cubicBezTo>
                    <a:cubicBezTo>
                      <a:pt x="336" y="13"/>
                      <a:pt x="346" y="14"/>
                      <a:pt x="351" y="18"/>
                    </a:cubicBezTo>
                    <a:cubicBezTo>
                      <a:pt x="356" y="19"/>
                      <a:pt x="362" y="21"/>
                      <a:pt x="366" y="22"/>
                    </a:cubicBezTo>
                    <a:cubicBezTo>
                      <a:pt x="370" y="24"/>
                      <a:pt x="365" y="23"/>
                      <a:pt x="370" y="24"/>
                    </a:cubicBezTo>
                    <a:cubicBezTo>
                      <a:pt x="369" y="25"/>
                      <a:pt x="369" y="25"/>
                      <a:pt x="370" y="26"/>
                    </a:cubicBezTo>
                    <a:cubicBezTo>
                      <a:pt x="370" y="26"/>
                      <a:pt x="377" y="30"/>
                      <a:pt x="374" y="27"/>
                    </a:cubicBezTo>
                    <a:cubicBezTo>
                      <a:pt x="380" y="30"/>
                      <a:pt x="387" y="33"/>
                      <a:pt x="393" y="36"/>
                    </a:cubicBezTo>
                    <a:cubicBezTo>
                      <a:pt x="391" y="35"/>
                      <a:pt x="390" y="36"/>
                      <a:pt x="391" y="37"/>
                    </a:cubicBezTo>
                    <a:cubicBezTo>
                      <a:pt x="394" y="38"/>
                      <a:pt x="399" y="41"/>
                      <a:pt x="404" y="44"/>
                    </a:cubicBezTo>
                    <a:cubicBezTo>
                      <a:pt x="404" y="43"/>
                      <a:pt x="403" y="42"/>
                      <a:pt x="404" y="42"/>
                    </a:cubicBezTo>
                    <a:cubicBezTo>
                      <a:pt x="404" y="42"/>
                      <a:pt x="406" y="42"/>
                      <a:pt x="407" y="43"/>
                    </a:cubicBezTo>
                    <a:cubicBezTo>
                      <a:pt x="407" y="44"/>
                      <a:pt x="406" y="45"/>
                      <a:pt x="411" y="48"/>
                    </a:cubicBezTo>
                    <a:cubicBezTo>
                      <a:pt x="409" y="48"/>
                      <a:pt x="403" y="43"/>
                      <a:pt x="405" y="46"/>
                    </a:cubicBezTo>
                    <a:cubicBezTo>
                      <a:pt x="402" y="45"/>
                      <a:pt x="394" y="41"/>
                      <a:pt x="393" y="39"/>
                    </a:cubicBezTo>
                    <a:cubicBezTo>
                      <a:pt x="388" y="38"/>
                      <a:pt x="396" y="41"/>
                      <a:pt x="394" y="41"/>
                    </a:cubicBezTo>
                    <a:cubicBezTo>
                      <a:pt x="398" y="44"/>
                      <a:pt x="400" y="44"/>
                      <a:pt x="405" y="47"/>
                    </a:cubicBezTo>
                    <a:cubicBezTo>
                      <a:pt x="406" y="47"/>
                      <a:pt x="404" y="46"/>
                      <a:pt x="407" y="47"/>
                    </a:cubicBezTo>
                    <a:cubicBezTo>
                      <a:pt x="412" y="49"/>
                      <a:pt x="412" y="52"/>
                      <a:pt x="413" y="52"/>
                    </a:cubicBezTo>
                    <a:cubicBezTo>
                      <a:pt x="411" y="51"/>
                      <a:pt x="411" y="51"/>
                      <a:pt x="411" y="51"/>
                    </a:cubicBezTo>
                    <a:cubicBezTo>
                      <a:pt x="414" y="53"/>
                      <a:pt x="415" y="54"/>
                      <a:pt x="418" y="56"/>
                    </a:cubicBezTo>
                    <a:cubicBezTo>
                      <a:pt x="418" y="58"/>
                      <a:pt x="413" y="52"/>
                      <a:pt x="411" y="52"/>
                    </a:cubicBezTo>
                    <a:cubicBezTo>
                      <a:pt x="413" y="55"/>
                      <a:pt x="413" y="55"/>
                      <a:pt x="413" y="55"/>
                    </a:cubicBezTo>
                    <a:cubicBezTo>
                      <a:pt x="418" y="59"/>
                      <a:pt x="415" y="55"/>
                      <a:pt x="420" y="59"/>
                    </a:cubicBezTo>
                    <a:cubicBezTo>
                      <a:pt x="419" y="59"/>
                      <a:pt x="419" y="59"/>
                      <a:pt x="419" y="59"/>
                    </a:cubicBezTo>
                    <a:cubicBezTo>
                      <a:pt x="422" y="61"/>
                      <a:pt x="422" y="61"/>
                      <a:pt x="422" y="61"/>
                    </a:cubicBezTo>
                    <a:cubicBezTo>
                      <a:pt x="423" y="61"/>
                      <a:pt x="422" y="59"/>
                      <a:pt x="420" y="57"/>
                    </a:cubicBezTo>
                    <a:cubicBezTo>
                      <a:pt x="422" y="58"/>
                      <a:pt x="422" y="59"/>
                      <a:pt x="427" y="62"/>
                    </a:cubicBezTo>
                    <a:cubicBezTo>
                      <a:pt x="429" y="63"/>
                      <a:pt x="425" y="61"/>
                      <a:pt x="425" y="60"/>
                    </a:cubicBezTo>
                    <a:cubicBezTo>
                      <a:pt x="425" y="59"/>
                      <a:pt x="428" y="61"/>
                      <a:pt x="430" y="63"/>
                    </a:cubicBezTo>
                    <a:cubicBezTo>
                      <a:pt x="434" y="66"/>
                      <a:pt x="432" y="65"/>
                      <a:pt x="432" y="67"/>
                    </a:cubicBezTo>
                    <a:cubicBezTo>
                      <a:pt x="432" y="67"/>
                      <a:pt x="429" y="64"/>
                      <a:pt x="430" y="64"/>
                    </a:cubicBezTo>
                    <a:cubicBezTo>
                      <a:pt x="425" y="61"/>
                      <a:pt x="430" y="67"/>
                      <a:pt x="427" y="65"/>
                    </a:cubicBezTo>
                    <a:cubicBezTo>
                      <a:pt x="430" y="68"/>
                      <a:pt x="430" y="67"/>
                      <a:pt x="432" y="69"/>
                    </a:cubicBezTo>
                    <a:cubicBezTo>
                      <a:pt x="431" y="68"/>
                      <a:pt x="433" y="68"/>
                      <a:pt x="433" y="68"/>
                    </a:cubicBezTo>
                    <a:cubicBezTo>
                      <a:pt x="440" y="71"/>
                      <a:pt x="435" y="72"/>
                      <a:pt x="440" y="76"/>
                    </a:cubicBezTo>
                    <a:cubicBezTo>
                      <a:pt x="440" y="74"/>
                      <a:pt x="449" y="81"/>
                      <a:pt x="446" y="76"/>
                    </a:cubicBezTo>
                    <a:cubicBezTo>
                      <a:pt x="448" y="77"/>
                      <a:pt x="449" y="79"/>
                      <a:pt x="450" y="80"/>
                    </a:cubicBezTo>
                    <a:cubicBezTo>
                      <a:pt x="448" y="79"/>
                      <a:pt x="452" y="83"/>
                      <a:pt x="449" y="81"/>
                    </a:cubicBezTo>
                    <a:cubicBezTo>
                      <a:pt x="451" y="83"/>
                      <a:pt x="451" y="83"/>
                      <a:pt x="451" y="83"/>
                    </a:cubicBezTo>
                    <a:cubicBezTo>
                      <a:pt x="447" y="81"/>
                      <a:pt x="447" y="81"/>
                      <a:pt x="447" y="81"/>
                    </a:cubicBezTo>
                    <a:cubicBezTo>
                      <a:pt x="449" y="84"/>
                      <a:pt x="451" y="87"/>
                      <a:pt x="452" y="89"/>
                    </a:cubicBezTo>
                    <a:cubicBezTo>
                      <a:pt x="455" y="91"/>
                      <a:pt x="452" y="87"/>
                      <a:pt x="455" y="90"/>
                    </a:cubicBezTo>
                    <a:cubicBezTo>
                      <a:pt x="453" y="90"/>
                      <a:pt x="455" y="92"/>
                      <a:pt x="456" y="93"/>
                    </a:cubicBezTo>
                    <a:cubicBezTo>
                      <a:pt x="454" y="90"/>
                      <a:pt x="457" y="92"/>
                      <a:pt x="459" y="94"/>
                    </a:cubicBezTo>
                    <a:cubicBezTo>
                      <a:pt x="461" y="96"/>
                      <a:pt x="462" y="99"/>
                      <a:pt x="462" y="99"/>
                    </a:cubicBezTo>
                    <a:cubicBezTo>
                      <a:pt x="460" y="98"/>
                      <a:pt x="460" y="98"/>
                      <a:pt x="460" y="98"/>
                    </a:cubicBezTo>
                    <a:cubicBezTo>
                      <a:pt x="461" y="98"/>
                      <a:pt x="460" y="99"/>
                      <a:pt x="461" y="100"/>
                    </a:cubicBezTo>
                    <a:cubicBezTo>
                      <a:pt x="462" y="100"/>
                      <a:pt x="464" y="101"/>
                      <a:pt x="465" y="101"/>
                    </a:cubicBezTo>
                    <a:cubicBezTo>
                      <a:pt x="467" y="103"/>
                      <a:pt x="467" y="105"/>
                      <a:pt x="468" y="106"/>
                    </a:cubicBezTo>
                    <a:cubicBezTo>
                      <a:pt x="465" y="103"/>
                      <a:pt x="465" y="103"/>
                      <a:pt x="465" y="103"/>
                    </a:cubicBezTo>
                    <a:cubicBezTo>
                      <a:pt x="468" y="107"/>
                      <a:pt x="464" y="105"/>
                      <a:pt x="468" y="109"/>
                    </a:cubicBezTo>
                    <a:cubicBezTo>
                      <a:pt x="469" y="109"/>
                      <a:pt x="469" y="109"/>
                      <a:pt x="469" y="109"/>
                    </a:cubicBezTo>
                    <a:cubicBezTo>
                      <a:pt x="470" y="110"/>
                      <a:pt x="470" y="111"/>
                      <a:pt x="469" y="110"/>
                    </a:cubicBezTo>
                    <a:cubicBezTo>
                      <a:pt x="470" y="110"/>
                      <a:pt x="471" y="113"/>
                      <a:pt x="472" y="114"/>
                    </a:cubicBezTo>
                    <a:cubicBezTo>
                      <a:pt x="472" y="114"/>
                      <a:pt x="472" y="114"/>
                      <a:pt x="472" y="114"/>
                    </a:cubicBezTo>
                    <a:cubicBezTo>
                      <a:pt x="474" y="116"/>
                      <a:pt x="476" y="117"/>
                      <a:pt x="477" y="120"/>
                    </a:cubicBezTo>
                    <a:cubicBezTo>
                      <a:pt x="477" y="117"/>
                      <a:pt x="475" y="118"/>
                      <a:pt x="474" y="114"/>
                    </a:cubicBezTo>
                    <a:cubicBezTo>
                      <a:pt x="473" y="112"/>
                      <a:pt x="477" y="117"/>
                      <a:pt x="477" y="117"/>
                    </a:cubicBezTo>
                    <a:cubicBezTo>
                      <a:pt x="476" y="118"/>
                      <a:pt x="480" y="122"/>
                      <a:pt x="481" y="124"/>
                    </a:cubicBezTo>
                    <a:cubicBezTo>
                      <a:pt x="481" y="126"/>
                      <a:pt x="482" y="127"/>
                      <a:pt x="482" y="128"/>
                    </a:cubicBezTo>
                    <a:cubicBezTo>
                      <a:pt x="483" y="128"/>
                      <a:pt x="483" y="128"/>
                      <a:pt x="483" y="128"/>
                    </a:cubicBezTo>
                    <a:cubicBezTo>
                      <a:pt x="482" y="130"/>
                      <a:pt x="486" y="133"/>
                      <a:pt x="487" y="135"/>
                    </a:cubicBezTo>
                    <a:cubicBezTo>
                      <a:pt x="486" y="134"/>
                      <a:pt x="486" y="135"/>
                      <a:pt x="487" y="137"/>
                    </a:cubicBezTo>
                    <a:cubicBezTo>
                      <a:pt x="486" y="134"/>
                      <a:pt x="490" y="140"/>
                      <a:pt x="490" y="139"/>
                    </a:cubicBezTo>
                    <a:cubicBezTo>
                      <a:pt x="492" y="144"/>
                      <a:pt x="488" y="138"/>
                      <a:pt x="488" y="140"/>
                    </a:cubicBezTo>
                    <a:cubicBezTo>
                      <a:pt x="490" y="142"/>
                      <a:pt x="490" y="146"/>
                      <a:pt x="492" y="147"/>
                    </a:cubicBezTo>
                    <a:cubicBezTo>
                      <a:pt x="491" y="143"/>
                      <a:pt x="493" y="147"/>
                      <a:pt x="494" y="147"/>
                    </a:cubicBezTo>
                    <a:cubicBezTo>
                      <a:pt x="496" y="151"/>
                      <a:pt x="493" y="147"/>
                      <a:pt x="494" y="150"/>
                    </a:cubicBezTo>
                    <a:cubicBezTo>
                      <a:pt x="495" y="152"/>
                      <a:pt x="497" y="154"/>
                      <a:pt x="496" y="151"/>
                    </a:cubicBezTo>
                    <a:cubicBezTo>
                      <a:pt x="497" y="153"/>
                      <a:pt x="500" y="155"/>
                      <a:pt x="500" y="159"/>
                    </a:cubicBezTo>
                    <a:cubicBezTo>
                      <a:pt x="500" y="160"/>
                      <a:pt x="497" y="154"/>
                      <a:pt x="498" y="155"/>
                    </a:cubicBezTo>
                    <a:cubicBezTo>
                      <a:pt x="500" y="161"/>
                      <a:pt x="501" y="158"/>
                      <a:pt x="503" y="163"/>
                    </a:cubicBezTo>
                    <a:cubicBezTo>
                      <a:pt x="503" y="161"/>
                      <a:pt x="505" y="162"/>
                      <a:pt x="506" y="165"/>
                    </a:cubicBezTo>
                    <a:cubicBezTo>
                      <a:pt x="508" y="172"/>
                      <a:pt x="505" y="162"/>
                      <a:pt x="505" y="165"/>
                    </a:cubicBezTo>
                    <a:cubicBezTo>
                      <a:pt x="506" y="168"/>
                      <a:pt x="506" y="168"/>
                      <a:pt x="506" y="168"/>
                    </a:cubicBezTo>
                    <a:cubicBezTo>
                      <a:pt x="506" y="172"/>
                      <a:pt x="501" y="161"/>
                      <a:pt x="501" y="165"/>
                    </a:cubicBezTo>
                    <a:cubicBezTo>
                      <a:pt x="503" y="167"/>
                      <a:pt x="503" y="167"/>
                      <a:pt x="503" y="167"/>
                    </a:cubicBezTo>
                    <a:cubicBezTo>
                      <a:pt x="502" y="167"/>
                      <a:pt x="501" y="166"/>
                      <a:pt x="501" y="168"/>
                    </a:cubicBezTo>
                    <a:cubicBezTo>
                      <a:pt x="502" y="168"/>
                      <a:pt x="504" y="174"/>
                      <a:pt x="504" y="174"/>
                    </a:cubicBezTo>
                    <a:cubicBezTo>
                      <a:pt x="505" y="175"/>
                      <a:pt x="503" y="172"/>
                      <a:pt x="504" y="172"/>
                    </a:cubicBezTo>
                    <a:cubicBezTo>
                      <a:pt x="505" y="175"/>
                      <a:pt x="507" y="176"/>
                      <a:pt x="508" y="181"/>
                    </a:cubicBezTo>
                    <a:cubicBezTo>
                      <a:pt x="507" y="178"/>
                      <a:pt x="507" y="182"/>
                      <a:pt x="507" y="181"/>
                    </a:cubicBezTo>
                    <a:cubicBezTo>
                      <a:pt x="507" y="183"/>
                      <a:pt x="508" y="181"/>
                      <a:pt x="508" y="185"/>
                    </a:cubicBezTo>
                    <a:cubicBezTo>
                      <a:pt x="508" y="185"/>
                      <a:pt x="508" y="185"/>
                      <a:pt x="508" y="185"/>
                    </a:cubicBezTo>
                    <a:cubicBezTo>
                      <a:pt x="511" y="197"/>
                      <a:pt x="515" y="211"/>
                      <a:pt x="518" y="222"/>
                    </a:cubicBezTo>
                    <a:cubicBezTo>
                      <a:pt x="517" y="224"/>
                      <a:pt x="518" y="228"/>
                      <a:pt x="518" y="234"/>
                    </a:cubicBezTo>
                    <a:cubicBezTo>
                      <a:pt x="518" y="231"/>
                      <a:pt x="519" y="234"/>
                      <a:pt x="519" y="235"/>
                    </a:cubicBezTo>
                    <a:cubicBezTo>
                      <a:pt x="518" y="238"/>
                      <a:pt x="518" y="238"/>
                      <a:pt x="518" y="238"/>
                    </a:cubicBezTo>
                    <a:cubicBezTo>
                      <a:pt x="518" y="242"/>
                      <a:pt x="519" y="247"/>
                      <a:pt x="520" y="250"/>
                    </a:cubicBezTo>
                    <a:cubicBezTo>
                      <a:pt x="519" y="251"/>
                      <a:pt x="519" y="251"/>
                      <a:pt x="519" y="251"/>
                    </a:cubicBezTo>
                    <a:cubicBezTo>
                      <a:pt x="518" y="254"/>
                      <a:pt x="520" y="254"/>
                      <a:pt x="520" y="255"/>
                    </a:cubicBezTo>
                    <a:cubicBezTo>
                      <a:pt x="519" y="258"/>
                      <a:pt x="519" y="258"/>
                      <a:pt x="519" y="258"/>
                    </a:cubicBezTo>
                    <a:cubicBezTo>
                      <a:pt x="520" y="258"/>
                      <a:pt x="520" y="258"/>
                      <a:pt x="520" y="258"/>
                    </a:cubicBezTo>
                    <a:cubicBezTo>
                      <a:pt x="520" y="261"/>
                      <a:pt x="520" y="266"/>
                      <a:pt x="519" y="265"/>
                    </a:cubicBezTo>
                    <a:cubicBezTo>
                      <a:pt x="519" y="266"/>
                      <a:pt x="519" y="268"/>
                      <a:pt x="519" y="266"/>
                    </a:cubicBezTo>
                    <a:cubicBezTo>
                      <a:pt x="519" y="269"/>
                      <a:pt x="518" y="278"/>
                      <a:pt x="518" y="284"/>
                    </a:cubicBezTo>
                    <a:cubicBezTo>
                      <a:pt x="519" y="281"/>
                      <a:pt x="519" y="281"/>
                      <a:pt x="520" y="281"/>
                    </a:cubicBezTo>
                    <a:cubicBezTo>
                      <a:pt x="521" y="282"/>
                      <a:pt x="519" y="282"/>
                      <a:pt x="520" y="285"/>
                    </a:cubicBezTo>
                    <a:cubicBezTo>
                      <a:pt x="519" y="285"/>
                      <a:pt x="519" y="287"/>
                      <a:pt x="519" y="285"/>
                    </a:cubicBezTo>
                    <a:cubicBezTo>
                      <a:pt x="516" y="292"/>
                      <a:pt x="516" y="303"/>
                      <a:pt x="513" y="312"/>
                    </a:cubicBezTo>
                    <a:cubicBezTo>
                      <a:pt x="513" y="314"/>
                      <a:pt x="513" y="314"/>
                      <a:pt x="514" y="315"/>
                    </a:cubicBezTo>
                    <a:cubicBezTo>
                      <a:pt x="511" y="320"/>
                      <a:pt x="510" y="328"/>
                      <a:pt x="508" y="334"/>
                    </a:cubicBezTo>
                    <a:cubicBezTo>
                      <a:pt x="509" y="333"/>
                      <a:pt x="509" y="335"/>
                      <a:pt x="508" y="339"/>
                    </a:cubicBezTo>
                    <a:cubicBezTo>
                      <a:pt x="508" y="343"/>
                      <a:pt x="506" y="340"/>
                      <a:pt x="505" y="343"/>
                    </a:cubicBezTo>
                    <a:cubicBezTo>
                      <a:pt x="504" y="345"/>
                      <a:pt x="503" y="348"/>
                      <a:pt x="503" y="350"/>
                    </a:cubicBezTo>
                    <a:cubicBezTo>
                      <a:pt x="503" y="349"/>
                      <a:pt x="503" y="349"/>
                      <a:pt x="503" y="349"/>
                    </a:cubicBezTo>
                    <a:cubicBezTo>
                      <a:pt x="502" y="352"/>
                      <a:pt x="502" y="355"/>
                      <a:pt x="500" y="357"/>
                    </a:cubicBezTo>
                    <a:cubicBezTo>
                      <a:pt x="500" y="357"/>
                      <a:pt x="500" y="357"/>
                      <a:pt x="500" y="357"/>
                    </a:cubicBezTo>
                    <a:cubicBezTo>
                      <a:pt x="499" y="359"/>
                      <a:pt x="498" y="361"/>
                      <a:pt x="497" y="363"/>
                    </a:cubicBezTo>
                    <a:cubicBezTo>
                      <a:pt x="497" y="364"/>
                      <a:pt x="494" y="369"/>
                      <a:pt x="494" y="370"/>
                    </a:cubicBezTo>
                    <a:cubicBezTo>
                      <a:pt x="494" y="371"/>
                      <a:pt x="494" y="370"/>
                      <a:pt x="494" y="371"/>
                    </a:cubicBezTo>
                    <a:cubicBezTo>
                      <a:pt x="494" y="371"/>
                      <a:pt x="494" y="371"/>
                      <a:pt x="494" y="371"/>
                    </a:cubicBezTo>
                    <a:cubicBezTo>
                      <a:pt x="492" y="375"/>
                      <a:pt x="492" y="375"/>
                      <a:pt x="492" y="375"/>
                    </a:cubicBezTo>
                    <a:cubicBezTo>
                      <a:pt x="492" y="374"/>
                      <a:pt x="492" y="374"/>
                      <a:pt x="492" y="373"/>
                    </a:cubicBezTo>
                    <a:cubicBezTo>
                      <a:pt x="490" y="377"/>
                      <a:pt x="492" y="374"/>
                      <a:pt x="492" y="377"/>
                    </a:cubicBezTo>
                    <a:cubicBezTo>
                      <a:pt x="491" y="380"/>
                      <a:pt x="490" y="379"/>
                      <a:pt x="489" y="381"/>
                    </a:cubicBezTo>
                    <a:cubicBezTo>
                      <a:pt x="489" y="379"/>
                      <a:pt x="490" y="379"/>
                      <a:pt x="490" y="378"/>
                    </a:cubicBezTo>
                    <a:cubicBezTo>
                      <a:pt x="491" y="376"/>
                      <a:pt x="489" y="380"/>
                      <a:pt x="489" y="379"/>
                    </a:cubicBezTo>
                    <a:cubicBezTo>
                      <a:pt x="489" y="380"/>
                      <a:pt x="489" y="381"/>
                      <a:pt x="488" y="383"/>
                    </a:cubicBezTo>
                    <a:cubicBezTo>
                      <a:pt x="487" y="384"/>
                      <a:pt x="484" y="389"/>
                      <a:pt x="484" y="388"/>
                    </a:cubicBezTo>
                    <a:cubicBezTo>
                      <a:pt x="483" y="390"/>
                      <a:pt x="482" y="391"/>
                      <a:pt x="482" y="393"/>
                    </a:cubicBezTo>
                    <a:cubicBezTo>
                      <a:pt x="483" y="391"/>
                      <a:pt x="484" y="389"/>
                      <a:pt x="485" y="389"/>
                    </a:cubicBezTo>
                    <a:cubicBezTo>
                      <a:pt x="484" y="390"/>
                      <a:pt x="483" y="393"/>
                      <a:pt x="482" y="393"/>
                    </a:cubicBezTo>
                    <a:cubicBezTo>
                      <a:pt x="483" y="392"/>
                      <a:pt x="483" y="392"/>
                      <a:pt x="483" y="392"/>
                    </a:cubicBezTo>
                    <a:cubicBezTo>
                      <a:pt x="482" y="393"/>
                      <a:pt x="480" y="397"/>
                      <a:pt x="482" y="395"/>
                    </a:cubicBezTo>
                    <a:cubicBezTo>
                      <a:pt x="479" y="398"/>
                      <a:pt x="479" y="398"/>
                      <a:pt x="479" y="398"/>
                    </a:cubicBezTo>
                    <a:cubicBezTo>
                      <a:pt x="479" y="399"/>
                      <a:pt x="477" y="402"/>
                      <a:pt x="476" y="404"/>
                    </a:cubicBezTo>
                    <a:cubicBezTo>
                      <a:pt x="475" y="404"/>
                      <a:pt x="475" y="401"/>
                      <a:pt x="472" y="405"/>
                    </a:cubicBezTo>
                    <a:cubicBezTo>
                      <a:pt x="470" y="409"/>
                      <a:pt x="470" y="409"/>
                      <a:pt x="470" y="409"/>
                    </a:cubicBezTo>
                    <a:cubicBezTo>
                      <a:pt x="469" y="411"/>
                      <a:pt x="469" y="411"/>
                      <a:pt x="468" y="411"/>
                    </a:cubicBezTo>
                    <a:cubicBezTo>
                      <a:pt x="463" y="417"/>
                      <a:pt x="466" y="419"/>
                      <a:pt x="461" y="423"/>
                    </a:cubicBezTo>
                    <a:cubicBezTo>
                      <a:pt x="462" y="420"/>
                      <a:pt x="460" y="422"/>
                      <a:pt x="458" y="424"/>
                    </a:cubicBezTo>
                    <a:cubicBezTo>
                      <a:pt x="458" y="424"/>
                      <a:pt x="458" y="424"/>
                      <a:pt x="458" y="425"/>
                    </a:cubicBezTo>
                    <a:cubicBezTo>
                      <a:pt x="459" y="425"/>
                      <a:pt x="458" y="423"/>
                      <a:pt x="460" y="422"/>
                    </a:cubicBezTo>
                    <a:cubicBezTo>
                      <a:pt x="461" y="422"/>
                      <a:pt x="459" y="424"/>
                      <a:pt x="458" y="426"/>
                    </a:cubicBezTo>
                    <a:cubicBezTo>
                      <a:pt x="453" y="428"/>
                      <a:pt x="446" y="439"/>
                      <a:pt x="438" y="444"/>
                    </a:cubicBezTo>
                    <a:cubicBezTo>
                      <a:pt x="439" y="444"/>
                      <a:pt x="436" y="447"/>
                      <a:pt x="434" y="448"/>
                    </a:cubicBezTo>
                    <a:cubicBezTo>
                      <a:pt x="434" y="447"/>
                      <a:pt x="431" y="452"/>
                      <a:pt x="429" y="453"/>
                    </a:cubicBezTo>
                    <a:cubicBezTo>
                      <a:pt x="430" y="453"/>
                      <a:pt x="430" y="453"/>
                      <a:pt x="430" y="453"/>
                    </a:cubicBezTo>
                    <a:cubicBezTo>
                      <a:pt x="426" y="456"/>
                      <a:pt x="425" y="460"/>
                      <a:pt x="421" y="460"/>
                    </a:cubicBezTo>
                    <a:cubicBezTo>
                      <a:pt x="418" y="462"/>
                      <a:pt x="421" y="459"/>
                      <a:pt x="422" y="458"/>
                    </a:cubicBezTo>
                    <a:cubicBezTo>
                      <a:pt x="418" y="460"/>
                      <a:pt x="414" y="466"/>
                      <a:pt x="410" y="467"/>
                    </a:cubicBezTo>
                    <a:cubicBezTo>
                      <a:pt x="410" y="467"/>
                      <a:pt x="412" y="467"/>
                      <a:pt x="409" y="470"/>
                    </a:cubicBezTo>
                    <a:cubicBezTo>
                      <a:pt x="406" y="471"/>
                      <a:pt x="401" y="473"/>
                      <a:pt x="401" y="473"/>
                    </a:cubicBezTo>
                    <a:cubicBezTo>
                      <a:pt x="400" y="474"/>
                      <a:pt x="399" y="475"/>
                      <a:pt x="397" y="476"/>
                    </a:cubicBezTo>
                    <a:cubicBezTo>
                      <a:pt x="397" y="475"/>
                      <a:pt x="398" y="475"/>
                      <a:pt x="398" y="474"/>
                    </a:cubicBezTo>
                    <a:cubicBezTo>
                      <a:pt x="395" y="476"/>
                      <a:pt x="392" y="478"/>
                      <a:pt x="389" y="481"/>
                    </a:cubicBezTo>
                    <a:cubicBezTo>
                      <a:pt x="387" y="481"/>
                      <a:pt x="380" y="485"/>
                      <a:pt x="376" y="486"/>
                    </a:cubicBezTo>
                    <a:cubicBezTo>
                      <a:pt x="374" y="488"/>
                      <a:pt x="369" y="489"/>
                      <a:pt x="369" y="491"/>
                    </a:cubicBezTo>
                    <a:cubicBezTo>
                      <a:pt x="369" y="490"/>
                      <a:pt x="368" y="491"/>
                      <a:pt x="368" y="491"/>
                    </a:cubicBezTo>
                    <a:cubicBezTo>
                      <a:pt x="367" y="492"/>
                      <a:pt x="366" y="493"/>
                      <a:pt x="364" y="494"/>
                    </a:cubicBezTo>
                    <a:cubicBezTo>
                      <a:pt x="364" y="493"/>
                      <a:pt x="364" y="493"/>
                      <a:pt x="364" y="493"/>
                    </a:cubicBezTo>
                    <a:cubicBezTo>
                      <a:pt x="364" y="492"/>
                      <a:pt x="358" y="495"/>
                      <a:pt x="357" y="495"/>
                    </a:cubicBezTo>
                    <a:cubicBezTo>
                      <a:pt x="359" y="495"/>
                      <a:pt x="354" y="495"/>
                      <a:pt x="355" y="496"/>
                    </a:cubicBezTo>
                    <a:cubicBezTo>
                      <a:pt x="352" y="497"/>
                      <a:pt x="352" y="497"/>
                      <a:pt x="352" y="497"/>
                    </a:cubicBezTo>
                    <a:cubicBezTo>
                      <a:pt x="348" y="499"/>
                      <a:pt x="352" y="498"/>
                      <a:pt x="347" y="500"/>
                    </a:cubicBezTo>
                    <a:cubicBezTo>
                      <a:pt x="344" y="501"/>
                      <a:pt x="346" y="499"/>
                      <a:pt x="347" y="499"/>
                    </a:cubicBezTo>
                    <a:cubicBezTo>
                      <a:pt x="344" y="499"/>
                      <a:pt x="342" y="500"/>
                      <a:pt x="339" y="501"/>
                    </a:cubicBezTo>
                    <a:cubicBezTo>
                      <a:pt x="340" y="501"/>
                      <a:pt x="341" y="501"/>
                      <a:pt x="340" y="502"/>
                    </a:cubicBezTo>
                    <a:cubicBezTo>
                      <a:pt x="340" y="501"/>
                      <a:pt x="339" y="501"/>
                      <a:pt x="339" y="501"/>
                    </a:cubicBezTo>
                    <a:cubicBezTo>
                      <a:pt x="338" y="502"/>
                      <a:pt x="337" y="502"/>
                      <a:pt x="336" y="502"/>
                    </a:cubicBezTo>
                    <a:cubicBezTo>
                      <a:pt x="336" y="502"/>
                      <a:pt x="336" y="502"/>
                      <a:pt x="336" y="502"/>
                    </a:cubicBezTo>
                    <a:cubicBezTo>
                      <a:pt x="337" y="502"/>
                      <a:pt x="338" y="502"/>
                      <a:pt x="339" y="501"/>
                    </a:cubicBezTo>
                    <a:cubicBezTo>
                      <a:pt x="338" y="502"/>
                      <a:pt x="337" y="502"/>
                      <a:pt x="336" y="502"/>
                    </a:cubicBezTo>
                    <a:cubicBezTo>
                      <a:pt x="336" y="502"/>
                      <a:pt x="336" y="502"/>
                      <a:pt x="336" y="502"/>
                    </a:cubicBezTo>
                    <a:cubicBezTo>
                      <a:pt x="335" y="502"/>
                      <a:pt x="334" y="503"/>
                      <a:pt x="333" y="503"/>
                    </a:cubicBezTo>
                    <a:cubicBezTo>
                      <a:pt x="334" y="502"/>
                      <a:pt x="334" y="502"/>
                      <a:pt x="334" y="502"/>
                    </a:cubicBezTo>
                    <a:cubicBezTo>
                      <a:pt x="332" y="502"/>
                      <a:pt x="327" y="504"/>
                      <a:pt x="328" y="504"/>
                    </a:cubicBezTo>
                    <a:cubicBezTo>
                      <a:pt x="321" y="506"/>
                      <a:pt x="309" y="508"/>
                      <a:pt x="304" y="509"/>
                    </a:cubicBezTo>
                    <a:cubicBezTo>
                      <a:pt x="305" y="509"/>
                      <a:pt x="305" y="509"/>
                      <a:pt x="304" y="509"/>
                    </a:cubicBezTo>
                    <a:cubicBezTo>
                      <a:pt x="302" y="510"/>
                      <a:pt x="299" y="511"/>
                      <a:pt x="299" y="510"/>
                    </a:cubicBezTo>
                    <a:cubicBezTo>
                      <a:pt x="296" y="511"/>
                      <a:pt x="296" y="510"/>
                      <a:pt x="293" y="511"/>
                    </a:cubicBezTo>
                    <a:cubicBezTo>
                      <a:pt x="293" y="511"/>
                      <a:pt x="293" y="511"/>
                      <a:pt x="293" y="511"/>
                    </a:cubicBezTo>
                    <a:cubicBezTo>
                      <a:pt x="286" y="511"/>
                      <a:pt x="279" y="513"/>
                      <a:pt x="271" y="512"/>
                    </a:cubicBezTo>
                    <a:cubicBezTo>
                      <a:pt x="272" y="513"/>
                      <a:pt x="273" y="512"/>
                      <a:pt x="273" y="512"/>
                    </a:cubicBezTo>
                    <a:cubicBezTo>
                      <a:pt x="268" y="512"/>
                      <a:pt x="262" y="513"/>
                      <a:pt x="257" y="513"/>
                    </a:cubicBezTo>
                    <a:cubicBezTo>
                      <a:pt x="257" y="513"/>
                      <a:pt x="257" y="512"/>
                      <a:pt x="259" y="512"/>
                    </a:cubicBezTo>
                    <a:cubicBezTo>
                      <a:pt x="255" y="512"/>
                      <a:pt x="250" y="512"/>
                      <a:pt x="248" y="513"/>
                    </a:cubicBezTo>
                    <a:cubicBezTo>
                      <a:pt x="251" y="513"/>
                      <a:pt x="248" y="512"/>
                      <a:pt x="250" y="512"/>
                    </a:cubicBezTo>
                    <a:cubicBezTo>
                      <a:pt x="253" y="513"/>
                      <a:pt x="248" y="514"/>
                      <a:pt x="245" y="513"/>
                    </a:cubicBezTo>
                    <a:cubicBezTo>
                      <a:pt x="245" y="513"/>
                      <a:pt x="245" y="513"/>
                      <a:pt x="245" y="513"/>
                    </a:cubicBezTo>
                    <a:cubicBezTo>
                      <a:pt x="241" y="513"/>
                      <a:pt x="241" y="514"/>
                      <a:pt x="237" y="513"/>
                    </a:cubicBezTo>
                    <a:cubicBezTo>
                      <a:pt x="234" y="512"/>
                      <a:pt x="239" y="513"/>
                      <a:pt x="238" y="512"/>
                    </a:cubicBezTo>
                    <a:cubicBezTo>
                      <a:pt x="237" y="511"/>
                      <a:pt x="229" y="510"/>
                      <a:pt x="228" y="510"/>
                    </a:cubicBezTo>
                    <a:cubicBezTo>
                      <a:pt x="227" y="510"/>
                      <a:pt x="226" y="510"/>
                      <a:pt x="226" y="510"/>
                    </a:cubicBezTo>
                    <a:cubicBezTo>
                      <a:pt x="223" y="510"/>
                      <a:pt x="225" y="510"/>
                      <a:pt x="222" y="509"/>
                    </a:cubicBezTo>
                    <a:cubicBezTo>
                      <a:pt x="219" y="509"/>
                      <a:pt x="216" y="510"/>
                      <a:pt x="213" y="510"/>
                    </a:cubicBezTo>
                    <a:cubicBezTo>
                      <a:pt x="214" y="510"/>
                      <a:pt x="211" y="508"/>
                      <a:pt x="214" y="509"/>
                    </a:cubicBezTo>
                    <a:cubicBezTo>
                      <a:pt x="207" y="507"/>
                      <a:pt x="203" y="508"/>
                      <a:pt x="199" y="507"/>
                    </a:cubicBezTo>
                    <a:cubicBezTo>
                      <a:pt x="197" y="506"/>
                      <a:pt x="191" y="505"/>
                      <a:pt x="189" y="505"/>
                    </a:cubicBezTo>
                    <a:cubicBezTo>
                      <a:pt x="188" y="504"/>
                      <a:pt x="190" y="505"/>
                      <a:pt x="191" y="505"/>
                    </a:cubicBezTo>
                    <a:cubicBezTo>
                      <a:pt x="188" y="503"/>
                      <a:pt x="188" y="503"/>
                      <a:pt x="188" y="503"/>
                    </a:cubicBezTo>
                    <a:cubicBezTo>
                      <a:pt x="192" y="505"/>
                      <a:pt x="188" y="502"/>
                      <a:pt x="190" y="502"/>
                    </a:cubicBezTo>
                    <a:cubicBezTo>
                      <a:pt x="187" y="502"/>
                      <a:pt x="179" y="498"/>
                      <a:pt x="174" y="496"/>
                    </a:cubicBezTo>
                    <a:cubicBezTo>
                      <a:pt x="177" y="499"/>
                      <a:pt x="168" y="495"/>
                      <a:pt x="167" y="496"/>
                    </a:cubicBezTo>
                    <a:cubicBezTo>
                      <a:pt x="162" y="493"/>
                      <a:pt x="165" y="494"/>
                      <a:pt x="163" y="492"/>
                    </a:cubicBezTo>
                    <a:cubicBezTo>
                      <a:pt x="157" y="490"/>
                      <a:pt x="152" y="487"/>
                      <a:pt x="146" y="485"/>
                    </a:cubicBezTo>
                    <a:cubicBezTo>
                      <a:pt x="146" y="485"/>
                      <a:pt x="146" y="484"/>
                      <a:pt x="147" y="484"/>
                    </a:cubicBezTo>
                    <a:cubicBezTo>
                      <a:pt x="142" y="482"/>
                      <a:pt x="134" y="477"/>
                      <a:pt x="129" y="476"/>
                    </a:cubicBezTo>
                    <a:cubicBezTo>
                      <a:pt x="130" y="476"/>
                      <a:pt x="129" y="475"/>
                      <a:pt x="131" y="476"/>
                    </a:cubicBezTo>
                    <a:cubicBezTo>
                      <a:pt x="126" y="472"/>
                      <a:pt x="129" y="476"/>
                      <a:pt x="124" y="472"/>
                    </a:cubicBezTo>
                    <a:cubicBezTo>
                      <a:pt x="125" y="473"/>
                      <a:pt x="125" y="473"/>
                      <a:pt x="125" y="473"/>
                    </a:cubicBezTo>
                    <a:cubicBezTo>
                      <a:pt x="121" y="471"/>
                      <a:pt x="119" y="467"/>
                      <a:pt x="115" y="466"/>
                    </a:cubicBezTo>
                    <a:cubicBezTo>
                      <a:pt x="115" y="465"/>
                      <a:pt x="116" y="466"/>
                      <a:pt x="116" y="466"/>
                    </a:cubicBezTo>
                    <a:cubicBezTo>
                      <a:pt x="113" y="464"/>
                      <a:pt x="109" y="461"/>
                      <a:pt x="105" y="459"/>
                    </a:cubicBezTo>
                    <a:cubicBezTo>
                      <a:pt x="105" y="458"/>
                      <a:pt x="106" y="458"/>
                      <a:pt x="107" y="459"/>
                    </a:cubicBezTo>
                    <a:cubicBezTo>
                      <a:pt x="104" y="456"/>
                      <a:pt x="103" y="457"/>
                      <a:pt x="100" y="454"/>
                    </a:cubicBezTo>
                    <a:cubicBezTo>
                      <a:pt x="99" y="454"/>
                      <a:pt x="98" y="452"/>
                      <a:pt x="99" y="452"/>
                    </a:cubicBezTo>
                    <a:cubicBezTo>
                      <a:pt x="97" y="451"/>
                      <a:pt x="93" y="447"/>
                      <a:pt x="91" y="446"/>
                    </a:cubicBezTo>
                    <a:cubicBezTo>
                      <a:pt x="91" y="445"/>
                      <a:pt x="90" y="444"/>
                      <a:pt x="88" y="442"/>
                    </a:cubicBezTo>
                    <a:cubicBezTo>
                      <a:pt x="73" y="427"/>
                      <a:pt x="59" y="410"/>
                      <a:pt x="47" y="393"/>
                    </a:cubicBezTo>
                    <a:cubicBezTo>
                      <a:pt x="46" y="389"/>
                      <a:pt x="50" y="396"/>
                      <a:pt x="50" y="394"/>
                    </a:cubicBezTo>
                    <a:cubicBezTo>
                      <a:pt x="49" y="395"/>
                      <a:pt x="48" y="391"/>
                      <a:pt x="44" y="386"/>
                    </a:cubicBezTo>
                    <a:cubicBezTo>
                      <a:pt x="44" y="385"/>
                      <a:pt x="44" y="385"/>
                      <a:pt x="44" y="385"/>
                    </a:cubicBezTo>
                    <a:cubicBezTo>
                      <a:pt x="43" y="383"/>
                      <a:pt x="42" y="382"/>
                      <a:pt x="41" y="379"/>
                    </a:cubicBezTo>
                    <a:cubicBezTo>
                      <a:pt x="40" y="379"/>
                      <a:pt x="40" y="379"/>
                      <a:pt x="40" y="379"/>
                    </a:cubicBezTo>
                    <a:cubicBezTo>
                      <a:pt x="38" y="377"/>
                      <a:pt x="39" y="372"/>
                      <a:pt x="37" y="371"/>
                    </a:cubicBezTo>
                    <a:cubicBezTo>
                      <a:pt x="36" y="369"/>
                      <a:pt x="36" y="369"/>
                      <a:pt x="36" y="369"/>
                    </a:cubicBezTo>
                    <a:cubicBezTo>
                      <a:pt x="34" y="367"/>
                      <a:pt x="34" y="364"/>
                      <a:pt x="32" y="361"/>
                    </a:cubicBezTo>
                    <a:cubicBezTo>
                      <a:pt x="32" y="362"/>
                      <a:pt x="32" y="362"/>
                      <a:pt x="32" y="362"/>
                    </a:cubicBezTo>
                    <a:cubicBezTo>
                      <a:pt x="30" y="357"/>
                      <a:pt x="27" y="352"/>
                      <a:pt x="27" y="350"/>
                    </a:cubicBezTo>
                    <a:cubicBezTo>
                      <a:pt x="25" y="346"/>
                      <a:pt x="23" y="341"/>
                      <a:pt x="22" y="341"/>
                    </a:cubicBezTo>
                    <a:cubicBezTo>
                      <a:pt x="22" y="340"/>
                      <a:pt x="23" y="340"/>
                      <a:pt x="24" y="341"/>
                    </a:cubicBezTo>
                    <a:cubicBezTo>
                      <a:pt x="18" y="325"/>
                      <a:pt x="14" y="307"/>
                      <a:pt x="11" y="293"/>
                    </a:cubicBezTo>
                    <a:cubicBezTo>
                      <a:pt x="11" y="292"/>
                      <a:pt x="11" y="293"/>
                      <a:pt x="11" y="293"/>
                    </a:cubicBezTo>
                    <a:cubicBezTo>
                      <a:pt x="9" y="284"/>
                      <a:pt x="11" y="275"/>
                      <a:pt x="8" y="268"/>
                    </a:cubicBezTo>
                    <a:cubicBezTo>
                      <a:pt x="7" y="266"/>
                      <a:pt x="7" y="266"/>
                      <a:pt x="7" y="266"/>
                    </a:cubicBezTo>
                    <a:cubicBezTo>
                      <a:pt x="7" y="263"/>
                      <a:pt x="8" y="263"/>
                      <a:pt x="8" y="262"/>
                    </a:cubicBezTo>
                    <a:cubicBezTo>
                      <a:pt x="7" y="260"/>
                      <a:pt x="8" y="253"/>
                      <a:pt x="7" y="252"/>
                    </a:cubicBezTo>
                    <a:cubicBezTo>
                      <a:pt x="8" y="251"/>
                      <a:pt x="8" y="253"/>
                      <a:pt x="8" y="253"/>
                    </a:cubicBezTo>
                    <a:cubicBezTo>
                      <a:pt x="8" y="248"/>
                      <a:pt x="7" y="244"/>
                      <a:pt x="8" y="240"/>
                    </a:cubicBezTo>
                    <a:cubicBezTo>
                      <a:pt x="8" y="241"/>
                      <a:pt x="8" y="241"/>
                      <a:pt x="8" y="241"/>
                    </a:cubicBezTo>
                    <a:cubicBezTo>
                      <a:pt x="11" y="220"/>
                      <a:pt x="18" y="194"/>
                      <a:pt x="21" y="177"/>
                    </a:cubicBezTo>
                    <a:cubicBezTo>
                      <a:pt x="23" y="172"/>
                      <a:pt x="23" y="175"/>
                      <a:pt x="24" y="173"/>
                    </a:cubicBezTo>
                    <a:cubicBezTo>
                      <a:pt x="28" y="156"/>
                      <a:pt x="40" y="138"/>
                      <a:pt x="46" y="123"/>
                    </a:cubicBezTo>
                    <a:cubicBezTo>
                      <a:pt x="52" y="112"/>
                      <a:pt x="52" y="106"/>
                      <a:pt x="52" y="106"/>
                    </a:cubicBezTo>
                    <a:cubicBezTo>
                      <a:pt x="35" y="133"/>
                      <a:pt x="22" y="157"/>
                      <a:pt x="12" y="187"/>
                    </a:cubicBezTo>
                    <a:cubicBezTo>
                      <a:pt x="9" y="197"/>
                      <a:pt x="8" y="211"/>
                      <a:pt x="6" y="220"/>
                    </a:cubicBezTo>
                    <a:cubicBezTo>
                      <a:pt x="0" y="260"/>
                      <a:pt x="1" y="302"/>
                      <a:pt x="15" y="341"/>
                    </a:cubicBezTo>
                    <a:cubicBezTo>
                      <a:pt x="15" y="339"/>
                      <a:pt x="16" y="341"/>
                      <a:pt x="17" y="343"/>
                    </a:cubicBezTo>
                    <a:cubicBezTo>
                      <a:pt x="17" y="344"/>
                      <a:pt x="17" y="344"/>
                      <a:pt x="17" y="344"/>
                    </a:cubicBezTo>
                    <a:cubicBezTo>
                      <a:pt x="19" y="347"/>
                      <a:pt x="19" y="347"/>
                      <a:pt x="19" y="347"/>
                    </a:cubicBezTo>
                    <a:cubicBezTo>
                      <a:pt x="20" y="349"/>
                      <a:pt x="19" y="349"/>
                      <a:pt x="18" y="346"/>
                    </a:cubicBezTo>
                    <a:cubicBezTo>
                      <a:pt x="23" y="362"/>
                      <a:pt x="30" y="375"/>
                      <a:pt x="38" y="389"/>
                    </a:cubicBezTo>
                    <a:cubicBezTo>
                      <a:pt x="39" y="389"/>
                      <a:pt x="42" y="396"/>
                      <a:pt x="43" y="396"/>
                    </a:cubicBezTo>
                    <a:cubicBezTo>
                      <a:pt x="43" y="397"/>
                      <a:pt x="43" y="396"/>
                      <a:pt x="43" y="396"/>
                    </a:cubicBezTo>
                    <a:cubicBezTo>
                      <a:pt x="49" y="405"/>
                      <a:pt x="49" y="406"/>
                      <a:pt x="54" y="415"/>
                    </a:cubicBezTo>
                    <a:cubicBezTo>
                      <a:pt x="79" y="450"/>
                      <a:pt x="113" y="477"/>
                      <a:pt x="152" y="496"/>
                    </a:cubicBezTo>
                    <a:cubicBezTo>
                      <a:pt x="191" y="515"/>
                      <a:pt x="234" y="523"/>
                      <a:pt x="278" y="520"/>
                    </a:cubicBezTo>
                    <a:cubicBezTo>
                      <a:pt x="284" y="518"/>
                      <a:pt x="294" y="519"/>
                      <a:pt x="301" y="516"/>
                    </a:cubicBezTo>
                    <a:cubicBezTo>
                      <a:pt x="301" y="517"/>
                      <a:pt x="301" y="517"/>
                      <a:pt x="301" y="517"/>
                    </a:cubicBezTo>
                    <a:cubicBezTo>
                      <a:pt x="308" y="515"/>
                      <a:pt x="309" y="516"/>
                      <a:pt x="318" y="515"/>
                    </a:cubicBezTo>
                    <a:cubicBezTo>
                      <a:pt x="318" y="514"/>
                      <a:pt x="321" y="514"/>
                      <a:pt x="320" y="513"/>
                    </a:cubicBezTo>
                    <a:cubicBezTo>
                      <a:pt x="323" y="512"/>
                      <a:pt x="325" y="513"/>
                      <a:pt x="329" y="512"/>
                    </a:cubicBezTo>
                    <a:cubicBezTo>
                      <a:pt x="330" y="512"/>
                      <a:pt x="329" y="511"/>
                      <a:pt x="330" y="511"/>
                    </a:cubicBezTo>
                    <a:cubicBezTo>
                      <a:pt x="341" y="507"/>
                      <a:pt x="328" y="512"/>
                      <a:pt x="342" y="510"/>
                    </a:cubicBezTo>
                    <a:cubicBezTo>
                      <a:pt x="361" y="504"/>
                      <a:pt x="379" y="495"/>
                      <a:pt x="395" y="486"/>
                    </a:cubicBezTo>
                    <a:cubicBezTo>
                      <a:pt x="395" y="486"/>
                      <a:pt x="394" y="486"/>
                      <a:pt x="396" y="485"/>
                    </a:cubicBezTo>
                    <a:cubicBezTo>
                      <a:pt x="398" y="486"/>
                      <a:pt x="401" y="482"/>
                      <a:pt x="404" y="480"/>
                    </a:cubicBezTo>
                    <a:cubicBezTo>
                      <a:pt x="404" y="481"/>
                      <a:pt x="403" y="482"/>
                      <a:pt x="402" y="482"/>
                    </a:cubicBezTo>
                    <a:cubicBezTo>
                      <a:pt x="410" y="478"/>
                      <a:pt x="415" y="474"/>
                      <a:pt x="422" y="469"/>
                    </a:cubicBezTo>
                    <a:cubicBezTo>
                      <a:pt x="428" y="464"/>
                      <a:pt x="436" y="460"/>
                      <a:pt x="439" y="455"/>
                    </a:cubicBezTo>
                    <a:cubicBezTo>
                      <a:pt x="439" y="457"/>
                      <a:pt x="442" y="453"/>
                      <a:pt x="444" y="453"/>
                    </a:cubicBezTo>
                    <a:cubicBezTo>
                      <a:pt x="446" y="447"/>
                      <a:pt x="455" y="443"/>
                      <a:pt x="459" y="437"/>
                    </a:cubicBezTo>
                    <a:cubicBezTo>
                      <a:pt x="459" y="437"/>
                      <a:pt x="459" y="437"/>
                      <a:pt x="459" y="437"/>
                    </a:cubicBezTo>
                    <a:cubicBezTo>
                      <a:pt x="474" y="422"/>
                      <a:pt x="487" y="403"/>
                      <a:pt x="497" y="383"/>
                    </a:cubicBezTo>
                    <a:cubicBezTo>
                      <a:pt x="502" y="372"/>
                      <a:pt x="511" y="360"/>
                      <a:pt x="514" y="347"/>
                    </a:cubicBezTo>
                    <a:cubicBezTo>
                      <a:pt x="515" y="345"/>
                      <a:pt x="513" y="346"/>
                      <a:pt x="514" y="344"/>
                    </a:cubicBezTo>
                    <a:cubicBezTo>
                      <a:pt x="515" y="341"/>
                      <a:pt x="515" y="345"/>
                      <a:pt x="515" y="343"/>
                    </a:cubicBezTo>
                    <a:cubicBezTo>
                      <a:pt x="517" y="337"/>
                      <a:pt x="520" y="329"/>
                      <a:pt x="522" y="320"/>
                    </a:cubicBezTo>
                    <a:cubicBezTo>
                      <a:pt x="522" y="319"/>
                      <a:pt x="523" y="317"/>
                      <a:pt x="522" y="318"/>
                    </a:cubicBezTo>
                    <a:cubicBezTo>
                      <a:pt x="526" y="309"/>
                      <a:pt x="525" y="296"/>
                      <a:pt x="528" y="287"/>
                    </a:cubicBezTo>
                    <a:cubicBezTo>
                      <a:pt x="526" y="290"/>
                      <a:pt x="528" y="281"/>
                      <a:pt x="527" y="278"/>
                    </a:cubicBezTo>
                    <a:cubicBezTo>
                      <a:pt x="527" y="276"/>
                      <a:pt x="528" y="276"/>
                      <a:pt x="528" y="276"/>
                    </a:cubicBezTo>
                    <a:cubicBezTo>
                      <a:pt x="528" y="269"/>
                      <a:pt x="529" y="265"/>
                      <a:pt x="529" y="257"/>
                    </a:cubicBezTo>
                    <a:cubicBezTo>
                      <a:pt x="529" y="253"/>
                      <a:pt x="528" y="252"/>
                      <a:pt x="528" y="24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6" name="Freeform 224"/>
              <p:cNvSpPr>
                <a:spLocks/>
              </p:cNvSpPr>
              <p:nvPr/>
            </p:nvSpPr>
            <p:spPr bwMode="auto">
              <a:xfrm>
                <a:off x="3571280" y="3435375"/>
                <a:ext cx="206375" cy="188913"/>
              </a:xfrm>
              <a:custGeom>
                <a:avLst/>
                <a:gdLst/>
                <a:ahLst/>
                <a:cxnLst>
                  <a:cxn ang="0">
                    <a:pos x="49" y="1"/>
                  </a:cxn>
                  <a:cxn ang="0">
                    <a:pos x="45" y="2"/>
                  </a:cxn>
                  <a:cxn ang="0">
                    <a:pos x="43" y="4"/>
                  </a:cxn>
                  <a:cxn ang="0">
                    <a:pos x="42" y="4"/>
                  </a:cxn>
                  <a:cxn ang="0">
                    <a:pos x="41" y="4"/>
                  </a:cxn>
                  <a:cxn ang="0">
                    <a:pos x="38" y="6"/>
                  </a:cxn>
                  <a:cxn ang="0">
                    <a:pos x="36" y="6"/>
                  </a:cxn>
                  <a:cxn ang="0">
                    <a:pos x="34" y="9"/>
                  </a:cxn>
                  <a:cxn ang="0">
                    <a:pos x="33" y="10"/>
                  </a:cxn>
                  <a:cxn ang="0">
                    <a:pos x="29" y="11"/>
                  </a:cxn>
                  <a:cxn ang="0">
                    <a:pos x="26" y="13"/>
                  </a:cxn>
                  <a:cxn ang="0">
                    <a:pos x="24" y="15"/>
                  </a:cxn>
                  <a:cxn ang="0">
                    <a:pos x="18" y="17"/>
                  </a:cxn>
                  <a:cxn ang="0">
                    <a:pos x="16" y="18"/>
                  </a:cxn>
                  <a:cxn ang="0">
                    <a:pos x="12" y="23"/>
                  </a:cxn>
                  <a:cxn ang="0">
                    <a:pos x="9" y="25"/>
                  </a:cxn>
                  <a:cxn ang="0">
                    <a:pos x="1" y="34"/>
                  </a:cxn>
                  <a:cxn ang="0">
                    <a:pos x="17" y="24"/>
                  </a:cxn>
                  <a:cxn ang="0">
                    <a:pos x="31" y="17"/>
                  </a:cxn>
                  <a:cxn ang="0">
                    <a:pos x="42" y="9"/>
                  </a:cxn>
                  <a:cxn ang="0">
                    <a:pos x="45" y="13"/>
                  </a:cxn>
                  <a:cxn ang="0">
                    <a:pos x="45" y="18"/>
                  </a:cxn>
                  <a:cxn ang="0">
                    <a:pos x="45" y="26"/>
                  </a:cxn>
                  <a:cxn ang="0">
                    <a:pos x="44" y="35"/>
                  </a:cxn>
                  <a:cxn ang="0">
                    <a:pos x="45" y="41"/>
                  </a:cxn>
                  <a:cxn ang="0">
                    <a:pos x="44" y="46"/>
                  </a:cxn>
                  <a:cxn ang="0">
                    <a:pos x="44" y="49"/>
                  </a:cxn>
                  <a:cxn ang="0">
                    <a:pos x="44" y="50"/>
                  </a:cxn>
                  <a:cxn ang="0">
                    <a:pos x="45" y="49"/>
                  </a:cxn>
                  <a:cxn ang="0">
                    <a:pos x="46" y="47"/>
                  </a:cxn>
                  <a:cxn ang="0">
                    <a:pos x="49" y="43"/>
                  </a:cxn>
                  <a:cxn ang="0">
                    <a:pos x="48" y="41"/>
                  </a:cxn>
                  <a:cxn ang="0">
                    <a:pos x="49" y="41"/>
                  </a:cxn>
                  <a:cxn ang="0">
                    <a:pos x="49" y="39"/>
                  </a:cxn>
                  <a:cxn ang="0">
                    <a:pos x="50" y="39"/>
                  </a:cxn>
                  <a:cxn ang="0">
                    <a:pos x="51" y="38"/>
                  </a:cxn>
                  <a:cxn ang="0">
                    <a:pos x="49" y="36"/>
                  </a:cxn>
                  <a:cxn ang="0">
                    <a:pos x="50" y="34"/>
                  </a:cxn>
                  <a:cxn ang="0">
                    <a:pos x="50" y="34"/>
                  </a:cxn>
                  <a:cxn ang="0">
                    <a:pos x="51" y="32"/>
                  </a:cxn>
                  <a:cxn ang="0">
                    <a:pos x="50" y="30"/>
                  </a:cxn>
                  <a:cxn ang="0">
                    <a:pos x="51" y="29"/>
                  </a:cxn>
                  <a:cxn ang="0">
                    <a:pos x="48" y="28"/>
                  </a:cxn>
                  <a:cxn ang="0">
                    <a:pos x="51" y="27"/>
                  </a:cxn>
                  <a:cxn ang="0">
                    <a:pos x="51" y="22"/>
                  </a:cxn>
                  <a:cxn ang="0">
                    <a:pos x="51" y="20"/>
                  </a:cxn>
                  <a:cxn ang="0">
                    <a:pos x="50" y="18"/>
                  </a:cxn>
                  <a:cxn ang="0">
                    <a:pos x="51" y="13"/>
                  </a:cxn>
                  <a:cxn ang="0">
                    <a:pos x="51" y="11"/>
                  </a:cxn>
                  <a:cxn ang="0">
                    <a:pos x="51" y="10"/>
                  </a:cxn>
                  <a:cxn ang="0">
                    <a:pos x="50" y="9"/>
                  </a:cxn>
                  <a:cxn ang="0">
                    <a:pos x="52" y="8"/>
                  </a:cxn>
                  <a:cxn ang="0">
                    <a:pos x="51" y="6"/>
                  </a:cxn>
                  <a:cxn ang="0">
                    <a:pos x="52" y="4"/>
                  </a:cxn>
                </a:cxnLst>
                <a:rect l="0" t="0" r="r" b="b"/>
                <a:pathLst>
                  <a:path w="55" h="50">
                    <a:moveTo>
                      <a:pt x="52" y="4"/>
                    </a:moveTo>
                    <a:cubicBezTo>
                      <a:pt x="51" y="4"/>
                      <a:pt x="52" y="3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0" y="2"/>
                      <a:pt x="55" y="5"/>
                      <a:pt x="48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9" y="1"/>
                      <a:pt x="49" y="1"/>
                      <a:pt x="49" y="1"/>
                    </a:cubicBezTo>
                    <a:cubicBezTo>
                      <a:pt x="48" y="1"/>
                      <a:pt x="48" y="2"/>
                      <a:pt x="48" y="2"/>
                    </a:cubicBezTo>
                    <a:cubicBezTo>
                      <a:pt x="47" y="2"/>
                      <a:pt x="48" y="1"/>
                      <a:pt x="48" y="1"/>
                    </a:cubicBezTo>
                    <a:cubicBezTo>
                      <a:pt x="47" y="0"/>
                      <a:pt x="47" y="2"/>
                      <a:pt x="47" y="1"/>
                    </a:cubicBezTo>
                    <a:cubicBezTo>
                      <a:pt x="47" y="1"/>
                      <a:pt x="47" y="2"/>
                      <a:pt x="47" y="2"/>
                    </a:cubicBezTo>
                    <a:cubicBezTo>
                      <a:pt x="46" y="2"/>
                      <a:pt x="46" y="2"/>
                      <a:pt x="46" y="2"/>
                    </a:cubicBezTo>
                    <a:cubicBezTo>
                      <a:pt x="46" y="2"/>
                      <a:pt x="46" y="2"/>
                      <a:pt x="45" y="2"/>
                    </a:cubicBezTo>
                    <a:cubicBezTo>
                      <a:pt x="45" y="2"/>
                      <a:pt x="45" y="2"/>
                      <a:pt x="45" y="2"/>
                    </a:cubicBezTo>
                    <a:cubicBezTo>
                      <a:pt x="45" y="2"/>
                      <a:pt x="45" y="2"/>
                      <a:pt x="45" y="2"/>
                    </a:cubicBezTo>
                    <a:cubicBezTo>
                      <a:pt x="44" y="2"/>
                      <a:pt x="44" y="2"/>
                      <a:pt x="44" y="2"/>
                    </a:cubicBezTo>
                    <a:cubicBezTo>
                      <a:pt x="44" y="3"/>
                      <a:pt x="43" y="2"/>
                      <a:pt x="43" y="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4"/>
                      <a:pt x="43" y="4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2" y="4"/>
                      <a:pt x="42" y="3"/>
                    </a:cubicBezTo>
                    <a:cubicBezTo>
                      <a:pt x="42" y="4"/>
                      <a:pt x="42" y="3"/>
                      <a:pt x="42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2" y="4"/>
                      <a:pt x="42" y="4"/>
                      <a:pt x="42" y="5"/>
                    </a:cubicBezTo>
                    <a:cubicBezTo>
                      <a:pt x="42" y="5"/>
                      <a:pt x="41" y="4"/>
                      <a:pt x="42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1" y="4"/>
                    </a:cubicBezTo>
                    <a:cubicBezTo>
                      <a:pt x="41" y="4"/>
                      <a:pt x="41" y="4"/>
                      <a:pt x="40" y="4"/>
                    </a:cubicBezTo>
                    <a:cubicBezTo>
                      <a:pt x="40" y="4"/>
                      <a:pt x="40" y="4"/>
                      <a:pt x="40" y="4"/>
                    </a:cubicBezTo>
                    <a:cubicBezTo>
                      <a:pt x="40" y="4"/>
                      <a:pt x="40" y="5"/>
                      <a:pt x="40" y="5"/>
                    </a:cubicBezTo>
                    <a:cubicBezTo>
                      <a:pt x="39" y="5"/>
                      <a:pt x="39" y="5"/>
                      <a:pt x="38" y="6"/>
                    </a:cubicBezTo>
                    <a:cubicBezTo>
                      <a:pt x="39" y="6"/>
                      <a:pt x="38" y="5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7" y="6"/>
                      <a:pt x="38" y="6"/>
                      <a:pt x="38" y="6"/>
                    </a:cubicBezTo>
                    <a:cubicBezTo>
                      <a:pt x="37" y="6"/>
                      <a:pt x="37" y="7"/>
                      <a:pt x="36" y="7"/>
                    </a:cubicBezTo>
                    <a:cubicBezTo>
                      <a:pt x="36" y="7"/>
                      <a:pt x="36" y="7"/>
                      <a:pt x="36" y="6"/>
                    </a:cubicBezTo>
                    <a:cubicBezTo>
                      <a:pt x="36" y="7"/>
                      <a:pt x="36" y="7"/>
                      <a:pt x="35" y="8"/>
                    </a:cubicBezTo>
                    <a:cubicBezTo>
                      <a:pt x="35" y="7"/>
                      <a:pt x="35" y="7"/>
                      <a:pt x="35" y="7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5" y="8"/>
                      <a:pt x="35" y="9"/>
                      <a:pt x="35" y="9"/>
                    </a:cubicBezTo>
                    <a:cubicBezTo>
                      <a:pt x="35" y="9"/>
                      <a:pt x="35" y="9"/>
                      <a:pt x="35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9"/>
                      <a:pt x="34" y="9"/>
                      <a:pt x="34" y="9"/>
                    </a:cubicBezTo>
                    <a:cubicBezTo>
                      <a:pt x="34" y="8"/>
                      <a:pt x="33" y="9"/>
                      <a:pt x="33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3" y="10"/>
                      <a:pt x="33" y="9"/>
                      <a:pt x="33" y="9"/>
                    </a:cubicBezTo>
                    <a:cubicBezTo>
                      <a:pt x="33" y="11"/>
                      <a:pt x="33" y="11"/>
                      <a:pt x="33" y="11"/>
                    </a:cubicBezTo>
                    <a:cubicBezTo>
                      <a:pt x="33" y="11"/>
                      <a:pt x="32" y="10"/>
                      <a:pt x="33" y="10"/>
                    </a:cubicBezTo>
                    <a:cubicBezTo>
                      <a:pt x="32" y="10"/>
                      <a:pt x="32" y="11"/>
                      <a:pt x="32" y="1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1"/>
                      <a:pt x="31" y="11"/>
                      <a:pt x="31" y="11"/>
                    </a:cubicBezTo>
                    <a:cubicBezTo>
                      <a:pt x="31" y="11"/>
                      <a:pt x="30" y="11"/>
                      <a:pt x="29" y="11"/>
                    </a:cubicBezTo>
                    <a:cubicBezTo>
                      <a:pt x="30" y="12"/>
                      <a:pt x="29" y="12"/>
                      <a:pt x="30" y="12"/>
                    </a:cubicBezTo>
                    <a:cubicBezTo>
                      <a:pt x="29" y="13"/>
                      <a:pt x="29" y="12"/>
                      <a:pt x="29" y="12"/>
                    </a:cubicBezTo>
                    <a:cubicBezTo>
                      <a:pt x="29" y="12"/>
                      <a:pt x="28" y="12"/>
                      <a:pt x="28" y="13"/>
                    </a:cubicBezTo>
                    <a:cubicBezTo>
                      <a:pt x="28" y="13"/>
                      <a:pt x="28" y="13"/>
                      <a:pt x="28" y="13"/>
                    </a:cubicBezTo>
                    <a:cubicBezTo>
                      <a:pt x="27" y="13"/>
                      <a:pt x="27" y="13"/>
                      <a:pt x="27" y="14"/>
                    </a:cubicBezTo>
                    <a:cubicBezTo>
                      <a:pt x="26" y="13"/>
                      <a:pt x="26" y="13"/>
                      <a:pt x="26" y="13"/>
                    </a:cubicBezTo>
                    <a:cubicBezTo>
                      <a:pt x="26" y="13"/>
                      <a:pt x="27" y="14"/>
                      <a:pt x="26" y="14"/>
                    </a:cubicBezTo>
                    <a:cubicBezTo>
                      <a:pt x="26" y="14"/>
                      <a:pt x="26" y="14"/>
                      <a:pt x="26" y="14"/>
                    </a:cubicBezTo>
                    <a:cubicBezTo>
                      <a:pt x="26" y="14"/>
                      <a:pt x="25" y="14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5"/>
                      <a:pt x="25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4"/>
                      <a:pt x="24" y="15"/>
                      <a:pt x="24" y="15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5"/>
                      <a:pt x="23" y="16"/>
                      <a:pt x="23" y="16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21" y="16"/>
                      <a:pt x="20" y="17"/>
                      <a:pt x="18" y="18"/>
                    </a:cubicBezTo>
                    <a:cubicBezTo>
                      <a:pt x="18" y="18"/>
                      <a:pt x="19" y="18"/>
                      <a:pt x="18" y="17"/>
                    </a:cubicBezTo>
                    <a:cubicBezTo>
                      <a:pt x="19" y="18"/>
                      <a:pt x="18" y="18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19"/>
                      <a:pt x="16" y="18"/>
                      <a:pt x="17" y="19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6" y="18"/>
                      <a:pt x="16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5" y="19"/>
                      <a:pt x="15" y="20"/>
                      <a:pt x="15" y="20"/>
                    </a:cubicBezTo>
                    <a:cubicBezTo>
                      <a:pt x="15" y="20"/>
                      <a:pt x="14" y="20"/>
                      <a:pt x="15" y="21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13" y="21"/>
                      <a:pt x="12" y="22"/>
                      <a:pt x="12" y="23"/>
                    </a:cubicBezTo>
                    <a:cubicBezTo>
                      <a:pt x="11" y="23"/>
                      <a:pt x="11" y="23"/>
                      <a:pt x="11" y="23"/>
                    </a:cubicBezTo>
                    <a:cubicBezTo>
                      <a:pt x="11" y="24"/>
                      <a:pt x="10" y="23"/>
                      <a:pt x="10" y="24"/>
                    </a:cubicBezTo>
                    <a:cubicBezTo>
                      <a:pt x="10" y="25"/>
                      <a:pt x="10" y="25"/>
                      <a:pt x="10" y="25"/>
                    </a:cubicBezTo>
                    <a:cubicBezTo>
                      <a:pt x="9" y="24"/>
                      <a:pt x="9" y="24"/>
                      <a:pt x="9" y="24"/>
                    </a:cubicBezTo>
                    <a:cubicBezTo>
                      <a:pt x="10" y="25"/>
                      <a:pt x="9" y="25"/>
                      <a:pt x="9" y="25"/>
                    </a:cubicBezTo>
                    <a:cubicBezTo>
                      <a:pt x="9" y="25"/>
                      <a:pt x="9" y="25"/>
                      <a:pt x="9" y="25"/>
                    </a:cubicBezTo>
                    <a:cubicBezTo>
                      <a:pt x="9" y="25"/>
                      <a:pt x="9" y="26"/>
                      <a:pt x="8" y="26"/>
                    </a:cubicBezTo>
                    <a:cubicBezTo>
                      <a:pt x="8" y="25"/>
                      <a:pt x="8" y="25"/>
                      <a:pt x="8" y="25"/>
                    </a:cubicBezTo>
                    <a:cubicBezTo>
                      <a:pt x="6" y="26"/>
                      <a:pt x="4" y="26"/>
                      <a:pt x="4" y="28"/>
                    </a:cubicBezTo>
                    <a:cubicBezTo>
                      <a:pt x="4" y="28"/>
                      <a:pt x="3" y="27"/>
                      <a:pt x="3" y="28"/>
                    </a:cubicBezTo>
                    <a:cubicBezTo>
                      <a:pt x="3" y="29"/>
                      <a:pt x="0" y="29"/>
                      <a:pt x="1" y="31"/>
                    </a:cubicBezTo>
                    <a:cubicBezTo>
                      <a:pt x="0" y="32"/>
                      <a:pt x="1" y="34"/>
                      <a:pt x="1" y="34"/>
                    </a:cubicBezTo>
                    <a:cubicBezTo>
                      <a:pt x="2" y="32"/>
                      <a:pt x="5" y="31"/>
                      <a:pt x="7" y="30"/>
                    </a:cubicBezTo>
                    <a:cubicBezTo>
                      <a:pt x="7" y="30"/>
                      <a:pt x="8" y="29"/>
                      <a:pt x="9" y="29"/>
                    </a:cubicBezTo>
                    <a:cubicBezTo>
                      <a:pt x="11" y="27"/>
                      <a:pt x="14" y="27"/>
                      <a:pt x="17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7" y="23"/>
                      <a:pt x="17" y="24"/>
                      <a:pt x="17" y="24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0" y="22"/>
                      <a:pt x="21" y="22"/>
                      <a:pt x="20" y="21"/>
                    </a:cubicBezTo>
                    <a:cubicBezTo>
                      <a:pt x="20" y="22"/>
                      <a:pt x="20" y="22"/>
                      <a:pt x="20" y="22"/>
                    </a:cubicBezTo>
                    <a:cubicBezTo>
                      <a:pt x="21" y="21"/>
                      <a:pt x="21" y="21"/>
                      <a:pt x="22" y="21"/>
                    </a:cubicBezTo>
                    <a:cubicBezTo>
                      <a:pt x="25" y="20"/>
                      <a:pt x="28" y="18"/>
                      <a:pt x="31" y="17"/>
                    </a:cubicBezTo>
                    <a:cubicBezTo>
                      <a:pt x="34" y="15"/>
                      <a:pt x="36" y="13"/>
                      <a:pt x="39" y="12"/>
                    </a:cubicBezTo>
                    <a:cubicBezTo>
                      <a:pt x="39" y="11"/>
                      <a:pt x="40" y="11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9"/>
                      <a:pt x="41" y="10"/>
                      <a:pt x="42" y="10"/>
                    </a:cubicBezTo>
                    <a:cubicBezTo>
                      <a:pt x="41" y="9"/>
                      <a:pt x="42" y="10"/>
                      <a:pt x="41" y="9"/>
                    </a:cubicBezTo>
                    <a:cubicBezTo>
                      <a:pt x="41" y="8"/>
                      <a:pt x="42" y="10"/>
                      <a:pt x="42" y="9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3" y="8"/>
                      <a:pt x="42" y="9"/>
                      <a:pt x="44" y="10"/>
                    </a:cubicBezTo>
                    <a:cubicBezTo>
                      <a:pt x="44" y="9"/>
                      <a:pt x="45" y="9"/>
                      <a:pt x="45" y="8"/>
                    </a:cubicBezTo>
                    <a:cubicBezTo>
                      <a:pt x="45" y="9"/>
                      <a:pt x="45" y="9"/>
                      <a:pt x="45" y="10"/>
                    </a:cubicBezTo>
                    <a:cubicBezTo>
                      <a:pt x="45" y="11"/>
                      <a:pt x="44" y="12"/>
                      <a:pt x="45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3"/>
                      <a:pt x="45" y="13"/>
                      <a:pt x="45" y="13"/>
                    </a:cubicBezTo>
                    <a:cubicBezTo>
                      <a:pt x="45" y="14"/>
                      <a:pt x="44" y="14"/>
                      <a:pt x="44" y="15"/>
                    </a:cubicBezTo>
                    <a:cubicBezTo>
                      <a:pt x="45" y="15"/>
                      <a:pt x="45" y="15"/>
                      <a:pt x="45" y="15"/>
                    </a:cubicBezTo>
                    <a:cubicBezTo>
                      <a:pt x="44" y="16"/>
                      <a:pt x="45" y="17"/>
                      <a:pt x="44" y="17"/>
                    </a:cubicBezTo>
                    <a:cubicBezTo>
                      <a:pt x="45" y="17"/>
                      <a:pt x="45" y="18"/>
                      <a:pt x="45" y="18"/>
                    </a:cubicBezTo>
                    <a:cubicBezTo>
                      <a:pt x="45" y="18"/>
                      <a:pt x="45" y="18"/>
                      <a:pt x="45" y="18"/>
                    </a:cubicBezTo>
                    <a:cubicBezTo>
                      <a:pt x="45" y="19"/>
                      <a:pt x="45" y="19"/>
                      <a:pt x="44" y="20"/>
                    </a:cubicBezTo>
                    <a:cubicBezTo>
                      <a:pt x="44" y="20"/>
                      <a:pt x="45" y="20"/>
                      <a:pt x="45" y="21"/>
                    </a:cubicBezTo>
                    <a:cubicBezTo>
                      <a:pt x="44" y="21"/>
                      <a:pt x="45" y="21"/>
                      <a:pt x="44" y="22"/>
                    </a:cubicBezTo>
                    <a:cubicBezTo>
                      <a:pt x="45" y="22"/>
                      <a:pt x="46" y="22"/>
                      <a:pt x="45" y="22"/>
                    </a:cubicBezTo>
                    <a:cubicBezTo>
                      <a:pt x="44" y="22"/>
                      <a:pt x="44" y="22"/>
                      <a:pt x="44" y="22"/>
                    </a:cubicBezTo>
                    <a:cubicBezTo>
                      <a:pt x="45" y="23"/>
                      <a:pt x="44" y="25"/>
                      <a:pt x="45" y="26"/>
                    </a:cubicBezTo>
                    <a:cubicBezTo>
                      <a:pt x="44" y="26"/>
                      <a:pt x="44" y="26"/>
                      <a:pt x="44" y="26"/>
                    </a:cubicBezTo>
                    <a:cubicBezTo>
                      <a:pt x="45" y="28"/>
                      <a:pt x="44" y="29"/>
                      <a:pt x="45" y="31"/>
                    </a:cubicBezTo>
                    <a:cubicBezTo>
                      <a:pt x="44" y="31"/>
                      <a:pt x="44" y="31"/>
                      <a:pt x="44" y="32"/>
                    </a:cubicBezTo>
                    <a:cubicBezTo>
                      <a:pt x="45" y="32"/>
                      <a:pt x="44" y="32"/>
                      <a:pt x="45" y="33"/>
                    </a:cubicBezTo>
                    <a:cubicBezTo>
                      <a:pt x="45" y="33"/>
                      <a:pt x="45" y="33"/>
                      <a:pt x="45" y="33"/>
                    </a:cubicBezTo>
                    <a:cubicBezTo>
                      <a:pt x="44" y="34"/>
                      <a:pt x="44" y="34"/>
                      <a:pt x="44" y="35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44" y="35"/>
                      <a:pt x="45" y="36"/>
                      <a:pt x="44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4" y="37"/>
                      <a:pt x="44" y="37"/>
                      <a:pt x="44" y="37"/>
                    </a:cubicBezTo>
                    <a:cubicBezTo>
                      <a:pt x="44" y="38"/>
                      <a:pt x="44" y="39"/>
                      <a:pt x="45" y="41"/>
                    </a:cubicBezTo>
                    <a:cubicBezTo>
                      <a:pt x="44" y="41"/>
                      <a:pt x="45" y="42"/>
                      <a:pt x="44" y="42"/>
                    </a:cubicBezTo>
                    <a:cubicBezTo>
                      <a:pt x="44" y="43"/>
                      <a:pt x="44" y="43"/>
                      <a:pt x="45" y="44"/>
                    </a:cubicBezTo>
                    <a:cubicBezTo>
                      <a:pt x="44" y="44"/>
                      <a:pt x="44" y="44"/>
                      <a:pt x="44" y="44"/>
                    </a:cubicBezTo>
                    <a:cubicBezTo>
                      <a:pt x="44" y="46"/>
                      <a:pt x="44" y="46"/>
                      <a:pt x="44" y="46"/>
                    </a:cubicBezTo>
                    <a:cubicBezTo>
                      <a:pt x="44" y="46"/>
                      <a:pt x="44" y="46"/>
                      <a:pt x="44" y="46"/>
                    </a:cubicBezTo>
                    <a:cubicBezTo>
                      <a:pt x="44" y="46"/>
                      <a:pt x="44" y="46"/>
                      <a:pt x="44" y="46"/>
                    </a:cubicBezTo>
                    <a:cubicBezTo>
                      <a:pt x="44" y="47"/>
                      <a:pt x="45" y="47"/>
                      <a:pt x="45" y="47"/>
                    </a:cubicBezTo>
                    <a:cubicBezTo>
                      <a:pt x="45" y="47"/>
                      <a:pt x="45" y="47"/>
                      <a:pt x="45" y="48"/>
                    </a:cubicBezTo>
                    <a:cubicBezTo>
                      <a:pt x="45" y="47"/>
                      <a:pt x="44" y="47"/>
                      <a:pt x="44" y="47"/>
                    </a:cubicBezTo>
                    <a:cubicBezTo>
                      <a:pt x="44" y="47"/>
                      <a:pt x="45" y="48"/>
                      <a:pt x="44" y="48"/>
                    </a:cubicBezTo>
                    <a:cubicBezTo>
                      <a:pt x="44" y="48"/>
                      <a:pt x="44" y="49"/>
                      <a:pt x="45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5" y="49"/>
                      <a:pt x="45" y="50"/>
                      <a:pt x="45" y="50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6" y="49"/>
                      <a:pt x="46" y="50"/>
                      <a:pt x="45" y="50"/>
                    </a:cubicBezTo>
                    <a:cubicBezTo>
                      <a:pt x="45" y="50"/>
                      <a:pt x="44" y="49"/>
                      <a:pt x="44" y="50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45" y="50"/>
                      <a:pt x="45" y="50"/>
                      <a:pt x="46" y="50"/>
                    </a:cubicBezTo>
                    <a:cubicBezTo>
                      <a:pt x="45" y="50"/>
                      <a:pt x="45" y="50"/>
                      <a:pt x="45" y="50"/>
                    </a:cubicBezTo>
                    <a:cubicBezTo>
                      <a:pt x="46" y="50"/>
                      <a:pt x="46" y="50"/>
                      <a:pt x="46" y="50"/>
                    </a:cubicBezTo>
                    <a:cubicBezTo>
                      <a:pt x="46" y="49"/>
                      <a:pt x="46" y="49"/>
                      <a:pt x="46" y="49"/>
                    </a:cubicBezTo>
                    <a:cubicBezTo>
                      <a:pt x="45" y="49"/>
                      <a:pt x="45" y="49"/>
                      <a:pt x="45" y="49"/>
                    </a:cubicBezTo>
                    <a:cubicBezTo>
                      <a:pt x="45" y="48"/>
                      <a:pt x="45" y="48"/>
                      <a:pt x="45" y="48"/>
                    </a:cubicBezTo>
                    <a:cubicBezTo>
                      <a:pt x="46" y="48"/>
                      <a:pt x="46" y="48"/>
                      <a:pt x="46" y="48"/>
                    </a:cubicBezTo>
                    <a:cubicBezTo>
                      <a:pt x="46" y="48"/>
                      <a:pt x="46" y="48"/>
                      <a:pt x="46" y="48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6" y="48"/>
                      <a:pt x="46" y="47"/>
                      <a:pt x="46" y="47"/>
                    </a:cubicBezTo>
                    <a:cubicBezTo>
                      <a:pt x="46" y="47"/>
                      <a:pt x="46" y="47"/>
                      <a:pt x="46" y="47"/>
                    </a:cubicBezTo>
                    <a:cubicBezTo>
                      <a:pt x="47" y="47"/>
                      <a:pt x="46" y="47"/>
                      <a:pt x="46" y="47"/>
                    </a:cubicBezTo>
                    <a:cubicBezTo>
                      <a:pt x="46" y="47"/>
                      <a:pt x="47" y="47"/>
                      <a:pt x="47" y="47"/>
                    </a:cubicBezTo>
                    <a:cubicBezTo>
                      <a:pt x="47" y="46"/>
                      <a:pt x="47" y="45"/>
                      <a:pt x="47" y="45"/>
                    </a:cubicBezTo>
                    <a:cubicBezTo>
                      <a:pt x="47" y="44"/>
                      <a:pt x="47" y="44"/>
                      <a:pt x="47" y="44"/>
                    </a:cubicBezTo>
                    <a:cubicBezTo>
                      <a:pt x="47" y="43"/>
                      <a:pt x="48" y="44"/>
                      <a:pt x="47" y="43"/>
                    </a:cubicBezTo>
                    <a:cubicBezTo>
                      <a:pt x="48" y="43"/>
                      <a:pt x="48" y="43"/>
                      <a:pt x="49" y="43"/>
                    </a:cubicBezTo>
                    <a:cubicBezTo>
                      <a:pt x="49" y="43"/>
                      <a:pt x="49" y="43"/>
                      <a:pt x="49" y="43"/>
                    </a:cubicBezTo>
                    <a:cubicBezTo>
                      <a:pt x="49" y="43"/>
                      <a:pt x="49" y="43"/>
                      <a:pt x="50" y="43"/>
                    </a:cubicBezTo>
                    <a:cubicBezTo>
                      <a:pt x="49" y="43"/>
                      <a:pt x="49" y="43"/>
                      <a:pt x="48" y="43"/>
                    </a:cubicBezTo>
                    <a:cubicBezTo>
                      <a:pt x="48" y="44"/>
                      <a:pt x="48" y="43"/>
                      <a:pt x="47" y="43"/>
                    </a:cubicBezTo>
                    <a:cubicBezTo>
                      <a:pt x="48" y="42"/>
                      <a:pt x="48" y="42"/>
                      <a:pt x="48" y="41"/>
                    </a:cubicBezTo>
                    <a:cubicBezTo>
                      <a:pt x="48" y="41"/>
                      <a:pt x="48" y="42"/>
                      <a:pt x="48" y="41"/>
                    </a:cubicBezTo>
                    <a:cubicBezTo>
                      <a:pt x="48" y="41"/>
                      <a:pt x="48" y="41"/>
                      <a:pt x="48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7" y="40"/>
                      <a:pt x="47" y="40"/>
                      <a:pt x="47" y="40"/>
                    </a:cubicBezTo>
                    <a:cubicBezTo>
                      <a:pt x="47" y="40"/>
                      <a:pt x="48" y="40"/>
                      <a:pt x="48" y="40"/>
                    </a:cubicBezTo>
                    <a:cubicBezTo>
                      <a:pt x="49" y="40"/>
                      <a:pt x="48" y="40"/>
                      <a:pt x="49" y="40"/>
                    </a:cubicBezTo>
                    <a:cubicBezTo>
                      <a:pt x="49" y="40"/>
                      <a:pt x="49" y="41"/>
                      <a:pt x="49" y="41"/>
                    </a:cubicBezTo>
                    <a:cubicBezTo>
                      <a:pt x="50" y="42"/>
                      <a:pt x="49" y="41"/>
                      <a:pt x="50" y="41"/>
                    </a:cubicBezTo>
                    <a:cubicBezTo>
                      <a:pt x="50" y="41"/>
                      <a:pt x="49" y="41"/>
                      <a:pt x="49" y="40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48" y="39"/>
                      <a:pt x="49" y="40"/>
                      <a:pt x="49" y="39"/>
                    </a:cubicBezTo>
                    <a:cubicBezTo>
                      <a:pt x="49" y="40"/>
                      <a:pt x="49" y="40"/>
                      <a:pt x="49" y="40"/>
                    </a:cubicBezTo>
                    <a:cubicBezTo>
                      <a:pt x="50" y="39"/>
                      <a:pt x="49" y="39"/>
                      <a:pt x="49" y="39"/>
                    </a:cubicBezTo>
                    <a:cubicBezTo>
                      <a:pt x="50" y="39"/>
                      <a:pt x="49" y="39"/>
                      <a:pt x="50" y="40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1" y="39"/>
                      <a:pt x="50" y="39"/>
                      <a:pt x="50" y="39"/>
                    </a:cubicBezTo>
                    <a:cubicBezTo>
                      <a:pt x="51" y="39"/>
                      <a:pt x="51" y="39"/>
                      <a:pt x="51" y="39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0" y="38"/>
                      <a:pt x="49" y="38"/>
                      <a:pt x="50" y="39"/>
                    </a:cubicBezTo>
                    <a:cubicBezTo>
                      <a:pt x="49" y="38"/>
                      <a:pt x="49" y="38"/>
                      <a:pt x="49" y="38"/>
                    </a:cubicBezTo>
                    <a:cubicBezTo>
                      <a:pt x="49" y="38"/>
                      <a:pt x="49" y="38"/>
                      <a:pt x="49" y="38"/>
                    </a:cubicBezTo>
                    <a:cubicBezTo>
                      <a:pt x="48" y="38"/>
                      <a:pt x="48" y="38"/>
                      <a:pt x="48" y="38"/>
                    </a:cubicBezTo>
                    <a:cubicBezTo>
                      <a:pt x="48" y="37"/>
                      <a:pt x="49" y="38"/>
                      <a:pt x="49" y="37"/>
                    </a:cubicBezTo>
                    <a:cubicBezTo>
                      <a:pt x="49" y="38"/>
                      <a:pt x="49" y="38"/>
                      <a:pt x="49" y="38"/>
                    </a:cubicBezTo>
                    <a:cubicBezTo>
                      <a:pt x="50" y="38"/>
                      <a:pt x="50" y="38"/>
                      <a:pt x="51" y="38"/>
                    </a:cubicBezTo>
                    <a:cubicBezTo>
                      <a:pt x="51" y="38"/>
                      <a:pt x="50" y="38"/>
                      <a:pt x="50" y="37"/>
                    </a:cubicBezTo>
                    <a:cubicBezTo>
                      <a:pt x="50" y="38"/>
                      <a:pt x="50" y="37"/>
                      <a:pt x="49" y="37"/>
                    </a:cubicBezTo>
                    <a:cubicBezTo>
                      <a:pt x="48" y="37"/>
                      <a:pt x="50" y="37"/>
                      <a:pt x="50" y="37"/>
                    </a:cubicBezTo>
                    <a:cubicBezTo>
                      <a:pt x="49" y="37"/>
                      <a:pt x="49" y="36"/>
                      <a:pt x="48" y="36"/>
                    </a:cubicBezTo>
                    <a:cubicBezTo>
                      <a:pt x="48" y="36"/>
                      <a:pt x="47" y="36"/>
                      <a:pt x="48" y="36"/>
                    </a:cubicBezTo>
                    <a:cubicBezTo>
                      <a:pt x="48" y="36"/>
                      <a:pt x="48" y="35"/>
                      <a:pt x="49" y="36"/>
                    </a:cubicBezTo>
                    <a:cubicBezTo>
                      <a:pt x="49" y="35"/>
                      <a:pt x="49" y="35"/>
                      <a:pt x="49" y="35"/>
                    </a:cubicBezTo>
                    <a:cubicBezTo>
                      <a:pt x="49" y="36"/>
                      <a:pt x="49" y="36"/>
                      <a:pt x="49" y="36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1" y="35"/>
                      <a:pt x="50" y="35"/>
                      <a:pt x="50" y="35"/>
                    </a:cubicBezTo>
                    <a:cubicBezTo>
                      <a:pt x="50" y="35"/>
                      <a:pt x="51" y="35"/>
                      <a:pt x="51" y="35"/>
                    </a:cubicBezTo>
                    <a:cubicBezTo>
                      <a:pt x="50" y="35"/>
                      <a:pt x="50" y="35"/>
                      <a:pt x="50" y="3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1" y="34"/>
                      <a:pt x="51" y="34"/>
                      <a:pt x="51" y="34"/>
                    </a:cubicBezTo>
                    <a:cubicBezTo>
                      <a:pt x="50" y="34"/>
                      <a:pt x="51" y="34"/>
                      <a:pt x="51" y="34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49" y="33"/>
                      <a:pt x="50" y="33"/>
                      <a:pt x="50" y="33"/>
                    </a:cubicBezTo>
                    <a:cubicBezTo>
                      <a:pt x="50" y="34"/>
                      <a:pt x="50" y="34"/>
                      <a:pt x="50" y="34"/>
                    </a:cubicBezTo>
                    <a:cubicBezTo>
                      <a:pt x="50" y="33"/>
                      <a:pt x="51" y="34"/>
                      <a:pt x="51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51" y="33"/>
                      <a:pt x="51" y="33"/>
                      <a:pt x="51" y="33"/>
                    </a:cubicBezTo>
                    <a:cubicBezTo>
                      <a:pt x="51" y="32"/>
                      <a:pt x="50" y="32"/>
                      <a:pt x="51" y="32"/>
                    </a:cubicBezTo>
                    <a:cubicBezTo>
                      <a:pt x="50" y="32"/>
                      <a:pt x="51" y="32"/>
                      <a:pt x="50" y="33"/>
                    </a:cubicBezTo>
                    <a:cubicBezTo>
                      <a:pt x="50" y="33"/>
                      <a:pt x="50" y="32"/>
                      <a:pt x="50" y="32"/>
                    </a:cubicBezTo>
                    <a:cubicBezTo>
                      <a:pt x="51" y="32"/>
                      <a:pt x="50" y="32"/>
                      <a:pt x="50" y="31"/>
                    </a:cubicBezTo>
                    <a:cubicBezTo>
                      <a:pt x="51" y="31"/>
                      <a:pt x="51" y="31"/>
                      <a:pt x="51" y="31"/>
                    </a:cubicBezTo>
                    <a:cubicBezTo>
                      <a:pt x="50" y="31"/>
                      <a:pt x="50" y="31"/>
                      <a:pt x="50" y="31"/>
                    </a:cubicBezTo>
                    <a:cubicBezTo>
                      <a:pt x="51" y="31"/>
                      <a:pt x="50" y="31"/>
                      <a:pt x="50" y="30"/>
                    </a:cubicBezTo>
                    <a:cubicBezTo>
                      <a:pt x="50" y="31"/>
                      <a:pt x="51" y="31"/>
                      <a:pt x="51" y="31"/>
                    </a:cubicBezTo>
                    <a:cubicBezTo>
                      <a:pt x="50" y="31"/>
                      <a:pt x="50" y="30"/>
                      <a:pt x="49" y="30"/>
                    </a:cubicBezTo>
                    <a:cubicBezTo>
                      <a:pt x="50" y="30"/>
                      <a:pt x="51" y="30"/>
                      <a:pt x="51" y="30"/>
                    </a:cubicBezTo>
                    <a:cubicBezTo>
                      <a:pt x="51" y="30"/>
                      <a:pt x="52" y="30"/>
                      <a:pt x="51" y="30"/>
                    </a:cubicBezTo>
                    <a:cubicBezTo>
                      <a:pt x="51" y="30"/>
                      <a:pt x="50" y="29"/>
                      <a:pt x="50" y="29"/>
                    </a:cubicBezTo>
                    <a:cubicBezTo>
                      <a:pt x="50" y="29"/>
                      <a:pt x="50" y="29"/>
                      <a:pt x="51" y="29"/>
                    </a:cubicBezTo>
                    <a:cubicBezTo>
                      <a:pt x="50" y="29"/>
                      <a:pt x="50" y="29"/>
                      <a:pt x="50" y="29"/>
                    </a:cubicBezTo>
                    <a:cubicBezTo>
                      <a:pt x="50" y="29"/>
                      <a:pt x="49" y="29"/>
                      <a:pt x="50" y="28"/>
                    </a:cubicBezTo>
                    <a:cubicBezTo>
                      <a:pt x="50" y="28"/>
                      <a:pt x="50" y="29"/>
                      <a:pt x="50" y="29"/>
                    </a:cubicBezTo>
                    <a:cubicBezTo>
                      <a:pt x="50" y="28"/>
                      <a:pt x="49" y="28"/>
                      <a:pt x="49" y="28"/>
                    </a:cubicBezTo>
                    <a:cubicBezTo>
                      <a:pt x="48" y="28"/>
                      <a:pt x="48" y="28"/>
                      <a:pt x="47" y="27"/>
                    </a:cubicBezTo>
                    <a:cubicBezTo>
                      <a:pt x="47" y="27"/>
                      <a:pt x="48" y="28"/>
                      <a:pt x="48" y="28"/>
                    </a:cubicBezTo>
                    <a:cubicBezTo>
                      <a:pt x="48" y="27"/>
                      <a:pt x="48" y="27"/>
                      <a:pt x="48" y="27"/>
                    </a:cubicBezTo>
                    <a:cubicBezTo>
                      <a:pt x="49" y="27"/>
                      <a:pt x="50" y="28"/>
                      <a:pt x="50" y="28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51" y="28"/>
                      <a:pt x="51" y="28"/>
                      <a:pt x="51" y="28"/>
                    </a:cubicBezTo>
                    <a:cubicBezTo>
                      <a:pt x="50" y="28"/>
                      <a:pt x="51" y="27"/>
                      <a:pt x="51" y="27"/>
                    </a:cubicBezTo>
                    <a:cubicBezTo>
                      <a:pt x="50" y="27"/>
                      <a:pt x="51" y="27"/>
                      <a:pt x="51" y="27"/>
                    </a:cubicBezTo>
                    <a:cubicBezTo>
                      <a:pt x="50" y="27"/>
                      <a:pt x="49" y="27"/>
                      <a:pt x="50" y="26"/>
                    </a:cubicBezTo>
                    <a:cubicBezTo>
                      <a:pt x="50" y="27"/>
                      <a:pt x="51" y="26"/>
                      <a:pt x="51" y="27"/>
                    </a:cubicBezTo>
                    <a:cubicBezTo>
                      <a:pt x="51" y="26"/>
                      <a:pt x="50" y="26"/>
                      <a:pt x="51" y="26"/>
                    </a:cubicBezTo>
                    <a:cubicBezTo>
                      <a:pt x="51" y="26"/>
                      <a:pt x="51" y="26"/>
                      <a:pt x="51" y="26"/>
                    </a:cubicBezTo>
                    <a:cubicBezTo>
                      <a:pt x="51" y="25"/>
                      <a:pt x="51" y="24"/>
                      <a:pt x="50" y="23"/>
                    </a:cubicBezTo>
                    <a:cubicBezTo>
                      <a:pt x="50" y="23"/>
                      <a:pt x="51" y="23"/>
                      <a:pt x="51" y="22"/>
                    </a:cubicBezTo>
                    <a:cubicBezTo>
                      <a:pt x="51" y="22"/>
                      <a:pt x="50" y="22"/>
                      <a:pt x="50" y="22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2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1"/>
                    </a:cubicBezTo>
                    <a:cubicBezTo>
                      <a:pt x="51" y="21"/>
                      <a:pt x="51" y="21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0" y="20"/>
                      <a:pt x="50" y="20"/>
                      <a:pt x="51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1" y="19"/>
                      <a:pt x="51" y="19"/>
                      <a:pt x="51" y="18"/>
                    </a:cubicBezTo>
                    <a:cubicBezTo>
                      <a:pt x="51" y="18"/>
                      <a:pt x="51" y="18"/>
                      <a:pt x="50" y="18"/>
                    </a:cubicBezTo>
                    <a:cubicBezTo>
                      <a:pt x="49" y="18"/>
                      <a:pt x="50" y="18"/>
                      <a:pt x="50" y="18"/>
                    </a:cubicBezTo>
                    <a:cubicBezTo>
                      <a:pt x="50" y="18"/>
                      <a:pt x="50" y="18"/>
                      <a:pt x="51" y="18"/>
                    </a:cubicBezTo>
                    <a:cubicBezTo>
                      <a:pt x="52" y="18"/>
                      <a:pt x="51" y="17"/>
                      <a:pt x="51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2" y="15"/>
                      <a:pt x="51" y="15"/>
                      <a:pt x="51" y="14"/>
                    </a:cubicBezTo>
                    <a:cubicBezTo>
                      <a:pt x="51" y="14"/>
                      <a:pt x="50" y="14"/>
                      <a:pt x="50" y="14"/>
                    </a:cubicBezTo>
                    <a:cubicBezTo>
                      <a:pt x="49" y="13"/>
                      <a:pt x="51" y="14"/>
                      <a:pt x="51" y="13"/>
                    </a:cubicBezTo>
                    <a:cubicBezTo>
                      <a:pt x="51" y="13"/>
                      <a:pt x="51" y="13"/>
                      <a:pt x="51" y="13"/>
                    </a:cubicBezTo>
                    <a:cubicBezTo>
                      <a:pt x="51" y="13"/>
                      <a:pt x="51" y="13"/>
                      <a:pt x="51" y="13"/>
                    </a:cubicBezTo>
                    <a:cubicBezTo>
                      <a:pt x="51" y="13"/>
                      <a:pt x="51" y="12"/>
                      <a:pt x="51" y="12"/>
                    </a:cubicBezTo>
                    <a:cubicBezTo>
                      <a:pt x="51" y="12"/>
                      <a:pt x="51" y="12"/>
                      <a:pt x="51" y="12"/>
                    </a:cubicBezTo>
                    <a:cubicBezTo>
                      <a:pt x="51" y="12"/>
                      <a:pt x="52" y="12"/>
                      <a:pt x="51" y="12"/>
                    </a:cubicBezTo>
                    <a:cubicBezTo>
                      <a:pt x="51" y="12"/>
                      <a:pt x="51" y="11"/>
                      <a:pt x="51" y="11"/>
                    </a:cubicBezTo>
                    <a:cubicBezTo>
                      <a:pt x="51" y="11"/>
                      <a:pt x="51" y="11"/>
                      <a:pt x="51" y="11"/>
                    </a:cubicBezTo>
                    <a:cubicBezTo>
                      <a:pt x="51" y="11"/>
                      <a:pt x="51" y="11"/>
                      <a:pt x="51" y="11"/>
                    </a:cubicBezTo>
                    <a:cubicBezTo>
                      <a:pt x="51" y="11"/>
                      <a:pt x="51" y="11"/>
                      <a:pt x="51" y="11"/>
                    </a:cubicBezTo>
                    <a:cubicBezTo>
                      <a:pt x="51" y="11"/>
                      <a:pt x="51" y="11"/>
                      <a:pt x="51" y="11"/>
                    </a:cubicBezTo>
                    <a:cubicBezTo>
                      <a:pt x="52" y="11"/>
                      <a:pt x="51" y="11"/>
                      <a:pt x="51" y="10"/>
                    </a:cubicBezTo>
                    <a:cubicBezTo>
                      <a:pt x="50" y="10"/>
                      <a:pt x="51" y="10"/>
                      <a:pt x="51" y="10"/>
                    </a:cubicBezTo>
                    <a:cubicBezTo>
                      <a:pt x="51" y="10"/>
                      <a:pt x="51" y="10"/>
                      <a:pt x="51" y="10"/>
                    </a:cubicBezTo>
                    <a:cubicBezTo>
                      <a:pt x="51" y="11"/>
                      <a:pt x="51" y="10"/>
                      <a:pt x="51" y="10"/>
                    </a:cubicBezTo>
                    <a:cubicBezTo>
                      <a:pt x="52" y="10"/>
                      <a:pt x="51" y="10"/>
                      <a:pt x="51" y="10"/>
                    </a:cubicBezTo>
                    <a:cubicBezTo>
                      <a:pt x="51" y="10"/>
                      <a:pt x="51" y="9"/>
                      <a:pt x="52" y="9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0" y="9"/>
                      <a:pt x="50" y="9"/>
                      <a:pt x="51" y="9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1" y="9"/>
                      <a:pt x="51" y="9"/>
                      <a:pt x="50" y="9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51" y="8"/>
                      <a:pt x="51" y="8"/>
                      <a:pt x="51" y="8"/>
                    </a:cubicBezTo>
                    <a:cubicBezTo>
                      <a:pt x="51" y="8"/>
                      <a:pt x="52" y="8"/>
                      <a:pt x="52" y="8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7"/>
                      <a:pt x="51" y="7"/>
                      <a:pt x="52" y="7"/>
                    </a:cubicBezTo>
                    <a:cubicBezTo>
                      <a:pt x="52" y="7"/>
                      <a:pt x="50" y="7"/>
                      <a:pt x="51" y="6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6"/>
                      <a:pt x="52" y="6"/>
                      <a:pt x="52" y="6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1" y="6"/>
                      <a:pt x="52" y="6"/>
                      <a:pt x="51" y="6"/>
                    </a:cubicBezTo>
                    <a:cubicBezTo>
                      <a:pt x="51" y="6"/>
                      <a:pt x="51" y="6"/>
                      <a:pt x="51" y="6"/>
                    </a:cubicBezTo>
                    <a:cubicBezTo>
                      <a:pt x="52" y="6"/>
                      <a:pt x="51" y="4"/>
                      <a:pt x="52" y="4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4954979" y="4448284"/>
              <a:ext cx="22129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Limited organizational learning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" y="1988403"/>
            <a:ext cx="2971800" cy="830997"/>
            <a:chOff x="762000" y="1974324"/>
            <a:chExt cx="2971800" cy="830997"/>
          </a:xfrm>
        </p:grpSpPr>
        <p:sp>
          <p:nvSpPr>
            <p:cNvPr id="10" name="Freeform 59"/>
            <p:cNvSpPr>
              <a:spLocks noEditPoints="1"/>
            </p:cNvSpPr>
            <p:nvPr/>
          </p:nvSpPr>
          <p:spPr bwMode="auto">
            <a:xfrm>
              <a:off x="762000" y="2220277"/>
              <a:ext cx="452001" cy="360046"/>
            </a:xfrm>
            <a:custGeom>
              <a:avLst/>
              <a:gdLst/>
              <a:ahLst/>
              <a:cxnLst>
                <a:cxn ang="0">
                  <a:pos x="148" y="58"/>
                </a:cxn>
                <a:cxn ang="0">
                  <a:pos x="131" y="47"/>
                </a:cxn>
                <a:cxn ang="0">
                  <a:pos x="106" y="32"/>
                </a:cxn>
                <a:cxn ang="0">
                  <a:pos x="83" y="21"/>
                </a:cxn>
                <a:cxn ang="0">
                  <a:pos x="67" y="11"/>
                </a:cxn>
                <a:cxn ang="0">
                  <a:pos x="56" y="1"/>
                </a:cxn>
                <a:cxn ang="0">
                  <a:pos x="49" y="2"/>
                </a:cxn>
                <a:cxn ang="0">
                  <a:pos x="53" y="8"/>
                </a:cxn>
                <a:cxn ang="0">
                  <a:pos x="62" y="18"/>
                </a:cxn>
                <a:cxn ang="0">
                  <a:pos x="61" y="22"/>
                </a:cxn>
                <a:cxn ang="0">
                  <a:pos x="66" y="21"/>
                </a:cxn>
                <a:cxn ang="0">
                  <a:pos x="69" y="25"/>
                </a:cxn>
                <a:cxn ang="0">
                  <a:pos x="71" y="30"/>
                </a:cxn>
                <a:cxn ang="0">
                  <a:pos x="75" y="32"/>
                </a:cxn>
                <a:cxn ang="0">
                  <a:pos x="79" y="33"/>
                </a:cxn>
                <a:cxn ang="0">
                  <a:pos x="81" y="38"/>
                </a:cxn>
                <a:cxn ang="0">
                  <a:pos x="93" y="43"/>
                </a:cxn>
                <a:cxn ang="0">
                  <a:pos x="97" y="46"/>
                </a:cxn>
                <a:cxn ang="0">
                  <a:pos x="108" y="53"/>
                </a:cxn>
                <a:cxn ang="0">
                  <a:pos x="112" y="53"/>
                </a:cxn>
                <a:cxn ang="0">
                  <a:pos x="116" y="56"/>
                </a:cxn>
                <a:cxn ang="0">
                  <a:pos x="125" y="59"/>
                </a:cxn>
                <a:cxn ang="0">
                  <a:pos x="107" y="59"/>
                </a:cxn>
                <a:cxn ang="0">
                  <a:pos x="73" y="60"/>
                </a:cxn>
                <a:cxn ang="0">
                  <a:pos x="59" y="57"/>
                </a:cxn>
                <a:cxn ang="0">
                  <a:pos x="41" y="56"/>
                </a:cxn>
                <a:cxn ang="0">
                  <a:pos x="23" y="60"/>
                </a:cxn>
                <a:cxn ang="0">
                  <a:pos x="9" y="61"/>
                </a:cxn>
                <a:cxn ang="0">
                  <a:pos x="3" y="60"/>
                </a:cxn>
                <a:cxn ang="0">
                  <a:pos x="1" y="65"/>
                </a:cxn>
                <a:cxn ang="0">
                  <a:pos x="5" y="68"/>
                </a:cxn>
                <a:cxn ang="0">
                  <a:pos x="14" y="65"/>
                </a:cxn>
                <a:cxn ang="0">
                  <a:pos x="14" y="74"/>
                </a:cxn>
                <a:cxn ang="0">
                  <a:pos x="16" y="71"/>
                </a:cxn>
                <a:cxn ang="0">
                  <a:pos x="20" y="75"/>
                </a:cxn>
                <a:cxn ang="0">
                  <a:pos x="22" y="76"/>
                </a:cxn>
                <a:cxn ang="0">
                  <a:pos x="25" y="73"/>
                </a:cxn>
                <a:cxn ang="0">
                  <a:pos x="28" y="73"/>
                </a:cxn>
                <a:cxn ang="0">
                  <a:pos x="31" y="71"/>
                </a:cxn>
                <a:cxn ang="0">
                  <a:pos x="38" y="72"/>
                </a:cxn>
                <a:cxn ang="0">
                  <a:pos x="44" y="72"/>
                </a:cxn>
                <a:cxn ang="0">
                  <a:pos x="50" y="72"/>
                </a:cxn>
                <a:cxn ang="0">
                  <a:pos x="53" y="72"/>
                </a:cxn>
                <a:cxn ang="0">
                  <a:pos x="57" y="70"/>
                </a:cxn>
                <a:cxn ang="0">
                  <a:pos x="62" y="73"/>
                </a:cxn>
                <a:cxn ang="0">
                  <a:pos x="69" y="71"/>
                </a:cxn>
                <a:cxn ang="0">
                  <a:pos x="71" y="73"/>
                </a:cxn>
                <a:cxn ang="0">
                  <a:pos x="75" y="72"/>
                </a:cxn>
                <a:cxn ang="0">
                  <a:pos x="81" y="70"/>
                </a:cxn>
                <a:cxn ang="0">
                  <a:pos x="86" y="67"/>
                </a:cxn>
                <a:cxn ang="0">
                  <a:pos x="94" y="69"/>
                </a:cxn>
                <a:cxn ang="0">
                  <a:pos x="105" y="70"/>
                </a:cxn>
                <a:cxn ang="0">
                  <a:pos x="109" y="72"/>
                </a:cxn>
                <a:cxn ang="0">
                  <a:pos x="121" y="68"/>
                </a:cxn>
                <a:cxn ang="0">
                  <a:pos x="115" y="76"/>
                </a:cxn>
                <a:cxn ang="0">
                  <a:pos x="99" y="82"/>
                </a:cxn>
                <a:cxn ang="0">
                  <a:pos x="93" y="89"/>
                </a:cxn>
                <a:cxn ang="0">
                  <a:pos x="81" y="100"/>
                </a:cxn>
                <a:cxn ang="0">
                  <a:pos x="98" y="97"/>
                </a:cxn>
                <a:cxn ang="0">
                  <a:pos x="147" y="72"/>
                </a:cxn>
                <a:cxn ang="0">
                  <a:pos x="139" y="68"/>
                </a:cxn>
                <a:cxn ang="0">
                  <a:pos x="132" y="64"/>
                </a:cxn>
                <a:cxn ang="0">
                  <a:pos x="127" y="74"/>
                </a:cxn>
              </a:cxnLst>
              <a:rect l="0" t="0" r="r" b="b"/>
              <a:pathLst>
                <a:path w="148" h="118">
                  <a:moveTo>
                    <a:pt x="147" y="72"/>
                  </a:move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69"/>
                    <a:pt x="147" y="66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7" y="59"/>
                    <a:pt x="147" y="59"/>
                    <a:pt x="147" y="59"/>
                  </a:cubicBezTo>
                  <a:cubicBezTo>
                    <a:pt x="146" y="60"/>
                    <a:pt x="148" y="57"/>
                    <a:pt x="147" y="57"/>
                  </a:cubicBezTo>
                  <a:cubicBezTo>
                    <a:pt x="147" y="56"/>
                    <a:pt x="146" y="58"/>
                    <a:pt x="146" y="57"/>
                  </a:cubicBezTo>
                  <a:cubicBezTo>
                    <a:pt x="144" y="58"/>
                    <a:pt x="147" y="57"/>
                    <a:pt x="146" y="54"/>
                  </a:cubicBezTo>
                  <a:cubicBezTo>
                    <a:pt x="143" y="53"/>
                    <a:pt x="140" y="53"/>
                    <a:pt x="138" y="51"/>
                  </a:cubicBezTo>
                  <a:cubicBezTo>
                    <a:pt x="138" y="51"/>
                    <a:pt x="137" y="52"/>
                    <a:pt x="137" y="52"/>
                  </a:cubicBezTo>
                  <a:cubicBezTo>
                    <a:pt x="138" y="50"/>
                    <a:pt x="136" y="53"/>
                    <a:pt x="136" y="51"/>
                  </a:cubicBezTo>
                  <a:cubicBezTo>
                    <a:pt x="136" y="51"/>
                    <a:pt x="136" y="51"/>
                    <a:pt x="137" y="51"/>
                  </a:cubicBezTo>
                  <a:cubicBezTo>
                    <a:pt x="136" y="49"/>
                    <a:pt x="134" y="50"/>
                    <a:pt x="134" y="48"/>
                  </a:cubicBezTo>
                  <a:cubicBezTo>
                    <a:pt x="132" y="49"/>
                    <a:pt x="132" y="46"/>
                    <a:pt x="131" y="47"/>
                  </a:cubicBezTo>
                  <a:cubicBezTo>
                    <a:pt x="132" y="46"/>
                    <a:pt x="131" y="46"/>
                    <a:pt x="131" y="45"/>
                  </a:cubicBezTo>
                  <a:cubicBezTo>
                    <a:pt x="129" y="48"/>
                    <a:pt x="129" y="43"/>
                    <a:pt x="127" y="45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5" y="43"/>
                    <a:pt x="122" y="41"/>
                    <a:pt x="119" y="40"/>
                  </a:cubicBezTo>
                  <a:cubicBezTo>
                    <a:pt x="117" y="40"/>
                    <a:pt x="117" y="36"/>
                    <a:pt x="114" y="36"/>
                  </a:cubicBezTo>
                  <a:cubicBezTo>
                    <a:pt x="114" y="37"/>
                    <a:pt x="114" y="37"/>
                    <a:pt x="113" y="37"/>
                  </a:cubicBezTo>
                  <a:cubicBezTo>
                    <a:pt x="113" y="37"/>
                    <a:pt x="114" y="37"/>
                    <a:pt x="114" y="36"/>
                  </a:cubicBezTo>
                  <a:cubicBezTo>
                    <a:pt x="112" y="37"/>
                    <a:pt x="112" y="35"/>
                    <a:pt x="111" y="34"/>
                  </a:cubicBezTo>
                  <a:cubicBezTo>
                    <a:pt x="110" y="34"/>
                    <a:pt x="110" y="34"/>
                    <a:pt x="110" y="35"/>
                  </a:cubicBezTo>
                  <a:cubicBezTo>
                    <a:pt x="110" y="32"/>
                    <a:pt x="107" y="34"/>
                    <a:pt x="106" y="32"/>
                  </a:cubicBezTo>
                  <a:cubicBezTo>
                    <a:pt x="105" y="35"/>
                    <a:pt x="105" y="33"/>
                    <a:pt x="104" y="33"/>
                  </a:cubicBezTo>
                  <a:cubicBezTo>
                    <a:pt x="104" y="33"/>
                    <a:pt x="104" y="32"/>
                    <a:pt x="105" y="32"/>
                  </a:cubicBezTo>
                  <a:cubicBezTo>
                    <a:pt x="103" y="31"/>
                    <a:pt x="103" y="31"/>
                    <a:pt x="102" y="30"/>
                  </a:cubicBezTo>
                  <a:cubicBezTo>
                    <a:pt x="102" y="30"/>
                    <a:pt x="101" y="31"/>
                    <a:pt x="100" y="30"/>
                  </a:cubicBezTo>
                  <a:cubicBezTo>
                    <a:pt x="101" y="28"/>
                    <a:pt x="99" y="29"/>
                    <a:pt x="99" y="28"/>
                  </a:cubicBezTo>
                  <a:cubicBezTo>
                    <a:pt x="98" y="30"/>
                    <a:pt x="97" y="31"/>
                    <a:pt x="97" y="30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5" y="28"/>
                    <a:pt x="94" y="24"/>
                    <a:pt x="90" y="25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88" y="23"/>
                    <a:pt x="87" y="20"/>
                    <a:pt x="83" y="21"/>
                  </a:cubicBezTo>
                  <a:cubicBezTo>
                    <a:pt x="83" y="20"/>
                    <a:pt x="83" y="19"/>
                    <a:pt x="82" y="19"/>
                  </a:cubicBezTo>
                  <a:cubicBezTo>
                    <a:pt x="81" y="19"/>
                    <a:pt x="80" y="19"/>
                    <a:pt x="79" y="20"/>
                  </a:cubicBezTo>
                  <a:cubicBezTo>
                    <a:pt x="78" y="20"/>
                    <a:pt x="79" y="19"/>
                    <a:pt x="79" y="18"/>
                  </a:cubicBezTo>
                  <a:cubicBezTo>
                    <a:pt x="78" y="17"/>
                    <a:pt x="79" y="15"/>
                    <a:pt x="77" y="16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6" y="16"/>
                    <a:pt x="74" y="16"/>
                    <a:pt x="74" y="14"/>
                  </a:cubicBezTo>
                  <a:cubicBezTo>
                    <a:pt x="73" y="15"/>
                    <a:pt x="72" y="15"/>
                    <a:pt x="71" y="16"/>
                  </a:cubicBezTo>
                  <a:cubicBezTo>
                    <a:pt x="71" y="16"/>
                    <a:pt x="72" y="14"/>
                    <a:pt x="71" y="15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1" y="12"/>
                    <a:pt x="69" y="11"/>
                    <a:pt x="67" y="11"/>
                  </a:cubicBezTo>
                  <a:cubicBezTo>
                    <a:pt x="68" y="9"/>
                    <a:pt x="65" y="10"/>
                    <a:pt x="65" y="8"/>
                  </a:cubicBezTo>
                  <a:cubicBezTo>
                    <a:pt x="63" y="8"/>
                    <a:pt x="63" y="6"/>
                    <a:pt x="61" y="8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1" y="6"/>
                    <a:pt x="60" y="5"/>
                    <a:pt x="60" y="4"/>
                  </a:cubicBezTo>
                  <a:cubicBezTo>
                    <a:pt x="59" y="3"/>
                    <a:pt x="58" y="4"/>
                    <a:pt x="57" y="4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4"/>
                    <a:pt x="56" y="5"/>
                    <a:pt x="55" y="5"/>
                  </a:cubicBezTo>
                  <a:cubicBezTo>
                    <a:pt x="55" y="5"/>
                    <a:pt x="54" y="5"/>
                    <a:pt x="55" y="4"/>
                  </a:cubicBezTo>
                  <a:cubicBezTo>
                    <a:pt x="55" y="4"/>
                    <a:pt x="57" y="3"/>
                    <a:pt x="58" y="2"/>
                  </a:cubicBezTo>
                  <a:cubicBezTo>
                    <a:pt x="58" y="1"/>
                    <a:pt x="55" y="3"/>
                    <a:pt x="56" y="1"/>
                  </a:cubicBezTo>
                  <a:cubicBezTo>
                    <a:pt x="56" y="1"/>
                    <a:pt x="55" y="1"/>
                    <a:pt x="54" y="2"/>
                  </a:cubicBezTo>
                  <a:cubicBezTo>
                    <a:pt x="54" y="1"/>
                    <a:pt x="54" y="1"/>
                    <a:pt x="55" y="1"/>
                  </a:cubicBezTo>
                  <a:cubicBezTo>
                    <a:pt x="54" y="0"/>
                    <a:pt x="54" y="0"/>
                    <a:pt x="53" y="0"/>
                  </a:cubicBezTo>
                  <a:cubicBezTo>
                    <a:pt x="53" y="0"/>
                    <a:pt x="53" y="1"/>
                    <a:pt x="54" y="1"/>
                  </a:cubicBezTo>
                  <a:cubicBezTo>
                    <a:pt x="53" y="1"/>
                    <a:pt x="52" y="1"/>
                    <a:pt x="51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1" y="3"/>
                    <a:pt x="50" y="3"/>
                    <a:pt x="51" y="2"/>
                  </a:cubicBezTo>
                  <a:cubicBezTo>
                    <a:pt x="51" y="1"/>
                    <a:pt x="53" y="1"/>
                    <a:pt x="53" y="0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0" y="1"/>
                    <a:pt x="50" y="2"/>
                    <a:pt x="49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3"/>
                    <a:pt x="50" y="5"/>
                    <a:pt x="51" y="5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3" y="4"/>
                    <a:pt x="54" y="3"/>
                    <a:pt x="54" y="4"/>
                  </a:cubicBezTo>
                  <a:cubicBezTo>
                    <a:pt x="53" y="5"/>
                    <a:pt x="53" y="5"/>
                    <a:pt x="52" y="6"/>
                  </a:cubicBezTo>
                  <a:cubicBezTo>
                    <a:pt x="52" y="6"/>
                    <a:pt x="53" y="5"/>
                    <a:pt x="53" y="6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3" y="5"/>
                    <a:pt x="53" y="7"/>
                    <a:pt x="54" y="7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9"/>
                    <a:pt x="54" y="6"/>
                    <a:pt x="54" y="7"/>
                  </a:cubicBezTo>
                  <a:cubicBezTo>
                    <a:pt x="55" y="7"/>
                    <a:pt x="53" y="9"/>
                    <a:pt x="53" y="10"/>
                  </a:cubicBezTo>
                  <a:cubicBezTo>
                    <a:pt x="53" y="10"/>
                    <a:pt x="56" y="10"/>
                    <a:pt x="55" y="12"/>
                  </a:cubicBezTo>
                  <a:cubicBezTo>
                    <a:pt x="56" y="12"/>
                    <a:pt x="57" y="12"/>
                    <a:pt x="58" y="12"/>
                  </a:cubicBezTo>
                  <a:cubicBezTo>
                    <a:pt x="59" y="12"/>
                    <a:pt x="57" y="14"/>
                    <a:pt x="58" y="13"/>
                  </a:cubicBezTo>
                  <a:cubicBezTo>
                    <a:pt x="58" y="14"/>
                    <a:pt x="57" y="15"/>
                    <a:pt x="57" y="15"/>
                  </a:cubicBezTo>
                  <a:cubicBezTo>
                    <a:pt x="57" y="15"/>
                    <a:pt x="58" y="16"/>
                    <a:pt x="58" y="14"/>
                  </a:cubicBezTo>
                  <a:cubicBezTo>
                    <a:pt x="59" y="15"/>
                    <a:pt x="60" y="16"/>
                    <a:pt x="61" y="16"/>
                  </a:cubicBezTo>
                  <a:cubicBezTo>
                    <a:pt x="61" y="16"/>
                    <a:pt x="60" y="17"/>
                    <a:pt x="59" y="18"/>
                  </a:cubicBezTo>
                  <a:cubicBezTo>
                    <a:pt x="61" y="17"/>
                    <a:pt x="62" y="17"/>
                    <a:pt x="62" y="18"/>
                  </a:cubicBezTo>
                  <a:cubicBezTo>
                    <a:pt x="63" y="17"/>
                    <a:pt x="63" y="17"/>
                    <a:pt x="64" y="16"/>
                  </a:cubicBezTo>
                  <a:cubicBezTo>
                    <a:pt x="64" y="16"/>
                    <a:pt x="65" y="15"/>
                    <a:pt x="65" y="16"/>
                  </a:cubicBezTo>
                  <a:cubicBezTo>
                    <a:pt x="64" y="17"/>
                    <a:pt x="62" y="19"/>
                    <a:pt x="63" y="19"/>
                  </a:cubicBezTo>
                  <a:cubicBezTo>
                    <a:pt x="61" y="21"/>
                    <a:pt x="62" y="18"/>
                    <a:pt x="61" y="20"/>
                  </a:cubicBezTo>
                  <a:cubicBezTo>
                    <a:pt x="60" y="21"/>
                    <a:pt x="58" y="20"/>
                    <a:pt x="59" y="19"/>
                  </a:cubicBezTo>
                  <a:cubicBezTo>
                    <a:pt x="57" y="20"/>
                    <a:pt x="59" y="20"/>
                    <a:pt x="58" y="21"/>
                  </a:cubicBezTo>
                  <a:cubicBezTo>
                    <a:pt x="58" y="22"/>
                    <a:pt x="59" y="21"/>
                    <a:pt x="60" y="21"/>
                  </a:cubicBezTo>
                  <a:cubicBezTo>
                    <a:pt x="61" y="21"/>
                    <a:pt x="61" y="20"/>
                    <a:pt x="62" y="20"/>
                  </a:cubicBezTo>
                  <a:cubicBezTo>
                    <a:pt x="64" y="19"/>
                    <a:pt x="61" y="22"/>
                    <a:pt x="62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3"/>
                    <a:pt x="62" y="22"/>
                    <a:pt x="62" y="23"/>
                  </a:cubicBezTo>
                  <a:cubicBezTo>
                    <a:pt x="61" y="25"/>
                    <a:pt x="61" y="22"/>
                    <a:pt x="60" y="23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0" y="26"/>
                    <a:pt x="61" y="24"/>
                    <a:pt x="61" y="25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2" y="25"/>
                    <a:pt x="63" y="23"/>
                    <a:pt x="62" y="23"/>
                  </a:cubicBezTo>
                  <a:cubicBezTo>
                    <a:pt x="64" y="21"/>
                    <a:pt x="63" y="23"/>
                    <a:pt x="64" y="23"/>
                  </a:cubicBezTo>
                  <a:cubicBezTo>
                    <a:pt x="65" y="22"/>
                    <a:pt x="64" y="23"/>
                    <a:pt x="65" y="22"/>
                  </a:cubicBezTo>
                  <a:cubicBezTo>
                    <a:pt x="65" y="21"/>
                    <a:pt x="66" y="21"/>
                    <a:pt x="66" y="21"/>
                  </a:cubicBezTo>
                  <a:cubicBezTo>
                    <a:pt x="67" y="22"/>
                    <a:pt x="66" y="23"/>
                    <a:pt x="65" y="24"/>
                  </a:cubicBezTo>
                  <a:cubicBezTo>
                    <a:pt x="65" y="24"/>
                    <a:pt x="64" y="24"/>
                    <a:pt x="65" y="23"/>
                  </a:cubicBezTo>
                  <a:cubicBezTo>
                    <a:pt x="63" y="24"/>
                    <a:pt x="63" y="26"/>
                    <a:pt x="62" y="26"/>
                  </a:cubicBezTo>
                  <a:cubicBezTo>
                    <a:pt x="62" y="27"/>
                    <a:pt x="63" y="26"/>
                    <a:pt x="64" y="26"/>
                  </a:cubicBezTo>
                  <a:cubicBezTo>
                    <a:pt x="64" y="26"/>
                    <a:pt x="65" y="25"/>
                    <a:pt x="65" y="24"/>
                  </a:cubicBezTo>
                  <a:cubicBezTo>
                    <a:pt x="68" y="22"/>
                    <a:pt x="64" y="27"/>
                    <a:pt x="65" y="27"/>
                  </a:cubicBezTo>
                  <a:cubicBezTo>
                    <a:pt x="66" y="25"/>
                    <a:pt x="68" y="25"/>
                    <a:pt x="70" y="23"/>
                  </a:cubicBezTo>
                  <a:cubicBezTo>
                    <a:pt x="70" y="22"/>
                    <a:pt x="71" y="22"/>
                    <a:pt x="71" y="22"/>
                  </a:cubicBezTo>
                  <a:cubicBezTo>
                    <a:pt x="69" y="24"/>
                    <a:pt x="70" y="24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7" y="28"/>
                    <a:pt x="67" y="29"/>
                    <a:pt x="67" y="30"/>
                  </a:cubicBezTo>
                  <a:cubicBezTo>
                    <a:pt x="68" y="29"/>
                    <a:pt x="67" y="28"/>
                    <a:pt x="68" y="28"/>
                  </a:cubicBezTo>
                  <a:cubicBezTo>
                    <a:pt x="68" y="29"/>
                    <a:pt x="67" y="30"/>
                    <a:pt x="68" y="30"/>
                  </a:cubicBezTo>
                  <a:cubicBezTo>
                    <a:pt x="68" y="29"/>
                    <a:pt x="69" y="28"/>
                    <a:pt x="70" y="28"/>
                  </a:cubicBezTo>
                  <a:cubicBezTo>
                    <a:pt x="70" y="28"/>
                    <a:pt x="70" y="30"/>
                    <a:pt x="69" y="30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9" y="30"/>
                    <a:pt x="68" y="32"/>
                    <a:pt x="68" y="31"/>
                  </a:cubicBezTo>
                  <a:cubicBezTo>
                    <a:pt x="69" y="31"/>
                    <a:pt x="70" y="30"/>
                    <a:pt x="71" y="29"/>
                  </a:cubicBezTo>
                  <a:cubicBezTo>
                    <a:pt x="72" y="29"/>
                    <a:pt x="71" y="30"/>
                    <a:pt x="71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1" y="30"/>
                    <a:pt x="69" y="32"/>
                    <a:pt x="70" y="32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71" y="32"/>
                    <a:pt x="70" y="32"/>
                    <a:pt x="70" y="33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33"/>
                    <a:pt x="73" y="31"/>
                    <a:pt x="72" y="33"/>
                  </a:cubicBezTo>
                  <a:cubicBezTo>
                    <a:pt x="73" y="31"/>
                    <a:pt x="72" y="33"/>
                    <a:pt x="72" y="32"/>
                  </a:cubicBezTo>
                  <a:cubicBezTo>
                    <a:pt x="73" y="30"/>
                    <a:pt x="73" y="31"/>
                    <a:pt x="74" y="31"/>
                  </a:cubicBezTo>
                  <a:cubicBezTo>
                    <a:pt x="72" y="32"/>
                    <a:pt x="74" y="31"/>
                    <a:pt x="75" y="32"/>
                  </a:cubicBezTo>
                  <a:cubicBezTo>
                    <a:pt x="74" y="32"/>
                    <a:pt x="74" y="33"/>
                    <a:pt x="74" y="33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3" y="35"/>
                    <a:pt x="76" y="32"/>
                    <a:pt x="76" y="33"/>
                  </a:cubicBezTo>
                  <a:cubicBezTo>
                    <a:pt x="75" y="34"/>
                    <a:pt x="75" y="35"/>
                    <a:pt x="75" y="35"/>
                  </a:cubicBezTo>
                  <a:cubicBezTo>
                    <a:pt x="76" y="33"/>
                    <a:pt x="77" y="33"/>
                    <a:pt x="78" y="32"/>
                  </a:cubicBezTo>
                  <a:cubicBezTo>
                    <a:pt x="78" y="33"/>
                    <a:pt x="76" y="34"/>
                    <a:pt x="75" y="36"/>
                  </a:cubicBezTo>
                  <a:cubicBezTo>
                    <a:pt x="76" y="35"/>
                    <a:pt x="75" y="37"/>
                    <a:pt x="77" y="35"/>
                  </a:cubicBezTo>
                  <a:cubicBezTo>
                    <a:pt x="77" y="35"/>
                    <a:pt x="78" y="34"/>
                    <a:pt x="78" y="34"/>
                  </a:cubicBezTo>
                  <a:cubicBezTo>
                    <a:pt x="79" y="34"/>
                    <a:pt x="78" y="34"/>
                    <a:pt x="78" y="35"/>
                  </a:cubicBezTo>
                  <a:cubicBezTo>
                    <a:pt x="78" y="35"/>
                    <a:pt x="79" y="34"/>
                    <a:pt x="79" y="33"/>
                  </a:cubicBezTo>
                  <a:cubicBezTo>
                    <a:pt x="79" y="34"/>
                    <a:pt x="81" y="33"/>
                    <a:pt x="81" y="34"/>
                  </a:cubicBezTo>
                  <a:cubicBezTo>
                    <a:pt x="80" y="35"/>
                    <a:pt x="79" y="34"/>
                    <a:pt x="79" y="35"/>
                  </a:cubicBezTo>
                  <a:cubicBezTo>
                    <a:pt x="80" y="36"/>
                    <a:pt x="81" y="32"/>
                    <a:pt x="83" y="33"/>
                  </a:cubicBezTo>
                  <a:cubicBezTo>
                    <a:pt x="83" y="32"/>
                    <a:pt x="84" y="30"/>
                    <a:pt x="85" y="30"/>
                  </a:cubicBezTo>
                  <a:cubicBezTo>
                    <a:pt x="86" y="31"/>
                    <a:pt x="84" y="30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3" y="34"/>
                    <a:pt x="81" y="34"/>
                    <a:pt x="80" y="3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6"/>
                    <a:pt x="80" y="37"/>
                    <a:pt x="80" y="38"/>
                  </a:cubicBezTo>
                  <a:cubicBezTo>
                    <a:pt x="81" y="37"/>
                    <a:pt x="81" y="38"/>
                    <a:pt x="81" y="38"/>
                  </a:cubicBezTo>
                  <a:cubicBezTo>
                    <a:pt x="82" y="37"/>
                    <a:pt x="80" y="38"/>
                    <a:pt x="81" y="37"/>
                  </a:cubicBezTo>
                  <a:cubicBezTo>
                    <a:pt x="82" y="37"/>
                    <a:pt x="83" y="35"/>
                    <a:pt x="83" y="36"/>
                  </a:cubicBezTo>
                  <a:cubicBezTo>
                    <a:pt x="83" y="37"/>
                    <a:pt x="82" y="38"/>
                    <a:pt x="82" y="39"/>
                  </a:cubicBezTo>
                  <a:cubicBezTo>
                    <a:pt x="82" y="39"/>
                    <a:pt x="83" y="37"/>
                    <a:pt x="83" y="38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4" y="40"/>
                    <a:pt x="86" y="42"/>
                    <a:pt x="89" y="40"/>
                  </a:cubicBezTo>
                  <a:cubicBezTo>
                    <a:pt x="89" y="41"/>
                    <a:pt x="89" y="41"/>
                    <a:pt x="90" y="43"/>
                  </a:cubicBezTo>
                  <a:cubicBezTo>
                    <a:pt x="89" y="42"/>
                    <a:pt x="90" y="42"/>
                    <a:pt x="91" y="42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4"/>
                    <a:pt x="92" y="43"/>
                    <a:pt x="93" y="43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5"/>
                    <a:pt x="93" y="44"/>
                    <a:pt x="93" y="43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43"/>
                    <a:pt x="95" y="44"/>
                    <a:pt x="94" y="45"/>
                  </a:cubicBezTo>
                  <a:cubicBezTo>
                    <a:pt x="94" y="45"/>
                    <a:pt x="95" y="45"/>
                    <a:pt x="95" y="44"/>
                  </a:cubicBezTo>
                  <a:cubicBezTo>
                    <a:pt x="94" y="46"/>
                    <a:pt x="96" y="46"/>
                    <a:pt x="97" y="46"/>
                  </a:cubicBezTo>
                  <a:cubicBezTo>
                    <a:pt x="97" y="46"/>
                    <a:pt x="97" y="45"/>
                    <a:pt x="98" y="44"/>
                  </a:cubicBezTo>
                  <a:cubicBezTo>
                    <a:pt x="99" y="43"/>
                    <a:pt x="98" y="45"/>
                    <a:pt x="98" y="44"/>
                  </a:cubicBezTo>
                  <a:cubicBezTo>
                    <a:pt x="98" y="45"/>
                    <a:pt x="98" y="45"/>
                    <a:pt x="97" y="46"/>
                  </a:cubicBezTo>
                  <a:cubicBezTo>
                    <a:pt x="97" y="48"/>
                    <a:pt x="100" y="48"/>
                    <a:pt x="101" y="49"/>
                  </a:cubicBezTo>
                  <a:cubicBezTo>
                    <a:pt x="101" y="49"/>
                    <a:pt x="101" y="48"/>
                    <a:pt x="102" y="48"/>
                  </a:cubicBezTo>
                  <a:cubicBezTo>
                    <a:pt x="101" y="50"/>
                    <a:pt x="103" y="49"/>
                    <a:pt x="104" y="50"/>
                  </a:cubicBezTo>
                  <a:cubicBezTo>
                    <a:pt x="104" y="50"/>
                    <a:pt x="106" y="48"/>
                    <a:pt x="106" y="48"/>
                  </a:cubicBezTo>
                  <a:cubicBezTo>
                    <a:pt x="108" y="47"/>
                    <a:pt x="105" y="50"/>
                    <a:pt x="105" y="51"/>
                  </a:cubicBezTo>
                  <a:cubicBezTo>
                    <a:pt x="106" y="51"/>
                    <a:pt x="106" y="51"/>
                    <a:pt x="107" y="51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7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8" y="52"/>
                    <a:pt x="108" y="53"/>
                    <a:pt x="108" y="53"/>
                  </a:cubicBezTo>
                  <a:cubicBezTo>
                    <a:pt x="109" y="52"/>
                    <a:pt x="109" y="53"/>
                    <a:pt x="110" y="52"/>
                  </a:cubicBezTo>
                  <a:cubicBezTo>
                    <a:pt x="110" y="52"/>
                    <a:pt x="110" y="52"/>
                    <a:pt x="110" y="52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10" y="55"/>
                    <a:pt x="111" y="52"/>
                    <a:pt x="111" y="52"/>
                  </a:cubicBezTo>
                  <a:cubicBezTo>
                    <a:pt x="112" y="52"/>
                    <a:pt x="112" y="53"/>
                    <a:pt x="112" y="53"/>
                  </a:cubicBezTo>
                  <a:cubicBezTo>
                    <a:pt x="111" y="54"/>
                    <a:pt x="111" y="53"/>
                    <a:pt x="111" y="53"/>
                  </a:cubicBezTo>
                  <a:cubicBezTo>
                    <a:pt x="110" y="54"/>
                    <a:pt x="111" y="53"/>
                    <a:pt x="111" y="54"/>
                  </a:cubicBezTo>
                  <a:cubicBezTo>
                    <a:pt x="111" y="54"/>
                    <a:pt x="112" y="53"/>
                    <a:pt x="112" y="53"/>
                  </a:cubicBezTo>
                  <a:cubicBezTo>
                    <a:pt x="112" y="54"/>
                    <a:pt x="113" y="54"/>
                    <a:pt x="112" y="55"/>
                  </a:cubicBezTo>
                  <a:cubicBezTo>
                    <a:pt x="113" y="54"/>
                    <a:pt x="113" y="55"/>
                    <a:pt x="114" y="54"/>
                  </a:cubicBezTo>
                  <a:cubicBezTo>
                    <a:pt x="114" y="54"/>
                    <a:pt x="113" y="53"/>
                    <a:pt x="114" y="52"/>
                  </a:cubicBezTo>
                  <a:cubicBezTo>
                    <a:pt x="114" y="52"/>
                    <a:pt x="115" y="52"/>
                    <a:pt x="114" y="53"/>
                  </a:cubicBezTo>
                  <a:cubicBezTo>
                    <a:pt x="114" y="53"/>
                    <a:pt x="114" y="53"/>
                    <a:pt x="114" y="53"/>
                  </a:cubicBezTo>
                  <a:cubicBezTo>
                    <a:pt x="114" y="53"/>
                    <a:pt x="115" y="54"/>
                    <a:pt x="115" y="52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5" y="53"/>
                    <a:pt x="116" y="54"/>
                    <a:pt x="116" y="54"/>
                  </a:cubicBezTo>
                  <a:cubicBezTo>
                    <a:pt x="116" y="55"/>
                    <a:pt x="114" y="56"/>
                    <a:pt x="115" y="57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7" y="56"/>
                    <a:pt x="117" y="56"/>
                    <a:pt x="116" y="57"/>
                  </a:cubicBezTo>
                  <a:cubicBezTo>
                    <a:pt x="117" y="58"/>
                    <a:pt x="119" y="54"/>
                    <a:pt x="119" y="56"/>
                  </a:cubicBezTo>
                  <a:cubicBezTo>
                    <a:pt x="118" y="57"/>
                    <a:pt x="118" y="57"/>
                    <a:pt x="119" y="58"/>
                  </a:cubicBezTo>
                  <a:cubicBezTo>
                    <a:pt x="119" y="58"/>
                    <a:pt x="119" y="57"/>
                    <a:pt x="119" y="57"/>
                  </a:cubicBezTo>
                  <a:cubicBezTo>
                    <a:pt x="119" y="56"/>
                    <a:pt x="118" y="58"/>
                    <a:pt x="119" y="57"/>
                  </a:cubicBezTo>
                  <a:cubicBezTo>
                    <a:pt x="119" y="56"/>
                    <a:pt x="119" y="57"/>
                    <a:pt x="120" y="56"/>
                  </a:cubicBezTo>
                  <a:cubicBezTo>
                    <a:pt x="119" y="60"/>
                    <a:pt x="122" y="58"/>
                    <a:pt x="122" y="61"/>
                  </a:cubicBezTo>
                  <a:cubicBezTo>
                    <a:pt x="123" y="59"/>
                    <a:pt x="123" y="60"/>
                    <a:pt x="124" y="60"/>
                  </a:cubicBezTo>
                  <a:cubicBezTo>
                    <a:pt x="122" y="62"/>
                    <a:pt x="124" y="60"/>
                    <a:pt x="124" y="61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61"/>
                    <a:pt x="128" y="57"/>
                    <a:pt x="127" y="60"/>
                  </a:cubicBezTo>
                  <a:cubicBezTo>
                    <a:pt x="127" y="60"/>
                    <a:pt x="126" y="61"/>
                    <a:pt x="126" y="61"/>
                  </a:cubicBezTo>
                  <a:cubicBezTo>
                    <a:pt x="126" y="61"/>
                    <a:pt x="126" y="61"/>
                    <a:pt x="126" y="62"/>
                  </a:cubicBezTo>
                  <a:cubicBezTo>
                    <a:pt x="125" y="62"/>
                    <a:pt x="124" y="62"/>
                    <a:pt x="124" y="61"/>
                  </a:cubicBezTo>
                  <a:cubicBezTo>
                    <a:pt x="120" y="61"/>
                    <a:pt x="116" y="57"/>
                    <a:pt x="112" y="58"/>
                  </a:cubicBezTo>
                  <a:cubicBezTo>
                    <a:pt x="112" y="59"/>
                    <a:pt x="112" y="60"/>
                    <a:pt x="111" y="60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1" y="61"/>
                    <a:pt x="111" y="59"/>
                    <a:pt x="111" y="59"/>
                  </a:cubicBezTo>
                  <a:cubicBezTo>
                    <a:pt x="110" y="59"/>
                    <a:pt x="108" y="59"/>
                    <a:pt x="107" y="59"/>
                  </a:cubicBezTo>
                  <a:cubicBezTo>
                    <a:pt x="106" y="61"/>
                    <a:pt x="106" y="59"/>
                    <a:pt x="106" y="61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4" y="61"/>
                    <a:pt x="104" y="61"/>
                    <a:pt x="104" y="58"/>
                  </a:cubicBezTo>
                  <a:cubicBezTo>
                    <a:pt x="100" y="56"/>
                    <a:pt x="95" y="57"/>
                    <a:pt x="91" y="56"/>
                  </a:cubicBezTo>
                  <a:cubicBezTo>
                    <a:pt x="87" y="56"/>
                    <a:pt x="83" y="58"/>
                    <a:pt x="78" y="58"/>
                  </a:cubicBezTo>
                  <a:cubicBezTo>
                    <a:pt x="78" y="61"/>
                    <a:pt x="77" y="59"/>
                    <a:pt x="76" y="62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5" y="62"/>
                    <a:pt x="75" y="61"/>
                    <a:pt x="74" y="59"/>
                  </a:cubicBezTo>
                  <a:cubicBezTo>
                    <a:pt x="74" y="60"/>
                    <a:pt x="74" y="60"/>
                    <a:pt x="74" y="61"/>
                  </a:cubicBezTo>
                  <a:cubicBezTo>
                    <a:pt x="74" y="63"/>
                    <a:pt x="74" y="59"/>
                    <a:pt x="73" y="60"/>
                  </a:cubicBezTo>
                  <a:cubicBezTo>
                    <a:pt x="73" y="59"/>
                    <a:pt x="73" y="61"/>
                    <a:pt x="73" y="60"/>
                  </a:cubicBezTo>
                  <a:cubicBezTo>
                    <a:pt x="72" y="62"/>
                    <a:pt x="73" y="59"/>
                    <a:pt x="72" y="57"/>
                  </a:cubicBezTo>
                  <a:cubicBezTo>
                    <a:pt x="70" y="58"/>
                    <a:pt x="68" y="60"/>
                    <a:pt x="66" y="58"/>
                  </a:cubicBezTo>
                  <a:cubicBezTo>
                    <a:pt x="66" y="58"/>
                    <a:pt x="66" y="60"/>
                    <a:pt x="66" y="60"/>
                  </a:cubicBezTo>
                  <a:cubicBezTo>
                    <a:pt x="66" y="57"/>
                    <a:pt x="66" y="60"/>
                    <a:pt x="65" y="59"/>
                  </a:cubicBezTo>
                  <a:cubicBezTo>
                    <a:pt x="65" y="59"/>
                    <a:pt x="66" y="59"/>
                    <a:pt x="66" y="58"/>
                  </a:cubicBezTo>
                  <a:cubicBezTo>
                    <a:pt x="65" y="57"/>
                    <a:pt x="64" y="59"/>
                    <a:pt x="63" y="57"/>
                  </a:cubicBezTo>
                  <a:cubicBezTo>
                    <a:pt x="62" y="59"/>
                    <a:pt x="62" y="56"/>
                    <a:pt x="61" y="58"/>
                  </a:cubicBezTo>
                  <a:cubicBezTo>
                    <a:pt x="61" y="56"/>
                    <a:pt x="61" y="57"/>
                    <a:pt x="61" y="56"/>
                  </a:cubicBezTo>
                  <a:cubicBezTo>
                    <a:pt x="60" y="59"/>
                    <a:pt x="59" y="55"/>
                    <a:pt x="59" y="57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7"/>
                    <a:pt x="54" y="56"/>
                    <a:pt x="52" y="57"/>
                  </a:cubicBezTo>
                  <a:cubicBezTo>
                    <a:pt x="51" y="57"/>
                    <a:pt x="50" y="54"/>
                    <a:pt x="48" y="56"/>
                  </a:cubicBezTo>
                  <a:cubicBezTo>
                    <a:pt x="48" y="56"/>
                    <a:pt x="48" y="57"/>
                    <a:pt x="48" y="57"/>
                  </a:cubicBezTo>
                  <a:cubicBezTo>
                    <a:pt x="48" y="57"/>
                    <a:pt x="48" y="56"/>
                    <a:pt x="48" y="56"/>
                  </a:cubicBezTo>
                  <a:cubicBezTo>
                    <a:pt x="47" y="57"/>
                    <a:pt x="46" y="55"/>
                    <a:pt x="46" y="55"/>
                  </a:cubicBezTo>
                  <a:cubicBezTo>
                    <a:pt x="46" y="56"/>
                    <a:pt x="45" y="56"/>
                    <a:pt x="45" y="57"/>
                  </a:cubicBezTo>
                  <a:cubicBezTo>
                    <a:pt x="45" y="55"/>
                    <a:pt x="43" y="57"/>
                    <a:pt x="42" y="56"/>
                  </a:cubicBezTo>
                  <a:cubicBezTo>
                    <a:pt x="42" y="59"/>
                    <a:pt x="42" y="57"/>
                    <a:pt x="41" y="58"/>
                  </a:cubicBezTo>
                  <a:cubicBezTo>
                    <a:pt x="41" y="58"/>
                    <a:pt x="41" y="57"/>
                    <a:pt x="41" y="56"/>
                  </a:cubicBezTo>
                  <a:cubicBezTo>
                    <a:pt x="41" y="57"/>
                    <a:pt x="40" y="57"/>
                    <a:pt x="39" y="56"/>
                  </a:cubicBezTo>
                  <a:cubicBezTo>
                    <a:pt x="39" y="56"/>
                    <a:pt x="39" y="58"/>
                    <a:pt x="38" y="57"/>
                  </a:cubicBezTo>
                  <a:cubicBezTo>
                    <a:pt x="38" y="55"/>
                    <a:pt x="37" y="57"/>
                    <a:pt x="37" y="56"/>
                  </a:cubicBezTo>
                  <a:cubicBezTo>
                    <a:pt x="37" y="58"/>
                    <a:pt x="36" y="59"/>
                    <a:pt x="36" y="59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8"/>
                    <a:pt x="33" y="55"/>
                    <a:pt x="31" y="58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29" y="58"/>
                    <a:pt x="27" y="56"/>
                    <a:pt x="26" y="59"/>
                  </a:cubicBezTo>
                  <a:cubicBezTo>
                    <a:pt x="25" y="58"/>
                    <a:pt x="25" y="57"/>
                    <a:pt x="24" y="57"/>
                  </a:cubicBezTo>
                  <a:cubicBezTo>
                    <a:pt x="23" y="59"/>
                    <a:pt x="23" y="58"/>
                    <a:pt x="23" y="60"/>
                  </a:cubicBezTo>
                  <a:cubicBezTo>
                    <a:pt x="22" y="60"/>
                    <a:pt x="22" y="59"/>
                    <a:pt x="22" y="59"/>
                  </a:cubicBezTo>
                  <a:cubicBezTo>
                    <a:pt x="22" y="58"/>
                    <a:pt x="21" y="56"/>
                    <a:pt x="20" y="59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9"/>
                    <a:pt x="19" y="60"/>
                    <a:pt x="18" y="59"/>
                  </a:cubicBezTo>
                  <a:cubicBezTo>
                    <a:pt x="18" y="60"/>
                    <a:pt x="17" y="60"/>
                    <a:pt x="17" y="61"/>
                  </a:cubicBezTo>
                  <a:cubicBezTo>
                    <a:pt x="17" y="62"/>
                    <a:pt x="17" y="59"/>
                    <a:pt x="17" y="61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4" y="59"/>
                    <a:pt x="13" y="60"/>
                  </a:cubicBezTo>
                  <a:cubicBezTo>
                    <a:pt x="13" y="58"/>
                    <a:pt x="11" y="60"/>
                    <a:pt x="11" y="59"/>
                  </a:cubicBezTo>
                  <a:cubicBezTo>
                    <a:pt x="10" y="60"/>
                    <a:pt x="9" y="59"/>
                    <a:pt x="9" y="61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8" y="60"/>
                    <a:pt x="7" y="60"/>
                    <a:pt x="7" y="59"/>
                  </a:cubicBezTo>
                  <a:cubicBezTo>
                    <a:pt x="6" y="59"/>
                    <a:pt x="6" y="60"/>
                    <a:pt x="6" y="61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5" y="60"/>
                    <a:pt x="5" y="62"/>
                    <a:pt x="5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2"/>
                    <a:pt x="5" y="61"/>
                    <a:pt x="5" y="59"/>
                  </a:cubicBezTo>
                  <a:cubicBezTo>
                    <a:pt x="5" y="59"/>
                    <a:pt x="4" y="62"/>
                    <a:pt x="4" y="60"/>
                  </a:cubicBezTo>
                  <a:cubicBezTo>
                    <a:pt x="3" y="59"/>
                    <a:pt x="3" y="60"/>
                    <a:pt x="3" y="61"/>
                  </a:cubicBezTo>
                  <a:cubicBezTo>
                    <a:pt x="3" y="61"/>
                    <a:pt x="2" y="60"/>
                    <a:pt x="3" y="60"/>
                  </a:cubicBez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4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4"/>
                    <a:pt x="1" y="65"/>
                    <a:pt x="1" y="63"/>
                  </a:cubicBezTo>
                  <a:cubicBezTo>
                    <a:pt x="1" y="62"/>
                    <a:pt x="2" y="61"/>
                    <a:pt x="1" y="61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63"/>
                    <a:pt x="1" y="63"/>
                    <a:pt x="1" y="65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2" y="65"/>
                    <a:pt x="2" y="66"/>
                    <a:pt x="3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3" y="62"/>
                    <a:pt x="4" y="64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64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7"/>
                    <a:pt x="5" y="65"/>
                    <a:pt x="5" y="65"/>
                  </a:cubicBezTo>
                  <a:cubicBezTo>
                    <a:pt x="5" y="65"/>
                    <a:pt x="5" y="67"/>
                    <a:pt x="5" y="68"/>
                  </a:cubicBezTo>
                  <a:cubicBezTo>
                    <a:pt x="6" y="68"/>
                    <a:pt x="7" y="66"/>
                    <a:pt x="7" y="68"/>
                  </a:cubicBezTo>
                  <a:cubicBezTo>
                    <a:pt x="8" y="68"/>
                    <a:pt x="8" y="67"/>
                    <a:pt x="9" y="66"/>
                  </a:cubicBezTo>
                  <a:cubicBezTo>
                    <a:pt x="9" y="66"/>
                    <a:pt x="9" y="68"/>
                    <a:pt x="9" y="67"/>
                  </a:cubicBezTo>
                  <a:cubicBezTo>
                    <a:pt x="9" y="68"/>
                    <a:pt x="9" y="69"/>
                    <a:pt x="9" y="70"/>
                  </a:cubicBezTo>
                  <a:cubicBezTo>
                    <a:pt x="9" y="69"/>
                    <a:pt x="10" y="70"/>
                    <a:pt x="10" y="68"/>
                  </a:cubicBezTo>
                  <a:cubicBezTo>
                    <a:pt x="10" y="68"/>
                    <a:pt x="11" y="69"/>
                    <a:pt x="12" y="68"/>
                  </a:cubicBezTo>
                  <a:cubicBezTo>
                    <a:pt x="12" y="68"/>
                    <a:pt x="12" y="70"/>
                    <a:pt x="12" y="70"/>
                  </a:cubicBezTo>
                  <a:cubicBezTo>
                    <a:pt x="12" y="69"/>
                    <a:pt x="13" y="68"/>
                    <a:pt x="13" y="69"/>
                  </a:cubicBezTo>
                  <a:cubicBezTo>
                    <a:pt x="13" y="67"/>
                    <a:pt x="13" y="67"/>
                    <a:pt x="13" y="66"/>
                  </a:cubicBezTo>
                  <a:cubicBezTo>
                    <a:pt x="13" y="66"/>
                    <a:pt x="14" y="65"/>
                    <a:pt x="14" y="65"/>
                  </a:cubicBezTo>
                  <a:cubicBezTo>
                    <a:pt x="14" y="67"/>
                    <a:pt x="14" y="69"/>
                    <a:pt x="14" y="69"/>
                  </a:cubicBezTo>
                  <a:cubicBezTo>
                    <a:pt x="14" y="71"/>
                    <a:pt x="13" y="69"/>
                    <a:pt x="13" y="71"/>
                  </a:cubicBezTo>
                  <a:cubicBezTo>
                    <a:pt x="13" y="73"/>
                    <a:pt x="12" y="73"/>
                    <a:pt x="12" y="72"/>
                  </a:cubicBezTo>
                  <a:cubicBezTo>
                    <a:pt x="11" y="74"/>
                    <a:pt x="12" y="72"/>
                    <a:pt x="12" y="74"/>
                  </a:cubicBezTo>
                  <a:cubicBezTo>
                    <a:pt x="12" y="74"/>
                    <a:pt x="13" y="73"/>
                    <a:pt x="13" y="73"/>
                  </a:cubicBezTo>
                  <a:cubicBezTo>
                    <a:pt x="13" y="72"/>
                    <a:pt x="13" y="71"/>
                    <a:pt x="14" y="71"/>
                  </a:cubicBezTo>
                  <a:cubicBezTo>
                    <a:pt x="14" y="69"/>
                    <a:pt x="14" y="72"/>
                    <a:pt x="14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3"/>
                    <a:pt x="15" y="72"/>
                    <a:pt x="15" y="72"/>
                  </a:cubicBezTo>
                  <a:cubicBezTo>
                    <a:pt x="15" y="75"/>
                    <a:pt x="14" y="73"/>
                    <a:pt x="14" y="74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5" y="76"/>
                    <a:pt x="15" y="74"/>
                    <a:pt x="15" y="75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5" y="74"/>
                    <a:pt x="15" y="72"/>
                    <a:pt x="15" y="73"/>
                  </a:cubicBezTo>
                  <a:cubicBezTo>
                    <a:pt x="15" y="70"/>
                    <a:pt x="15" y="72"/>
                    <a:pt x="16" y="72"/>
                  </a:cubicBezTo>
                  <a:cubicBezTo>
                    <a:pt x="16" y="70"/>
                    <a:pt x="16" y="72"/>
                    <a:pt x="16" y="71"/>
                  </a:cubicBezTo>
                  <a:cubicBezTo>
                    <a:pt x="16" y="69"/>
                    <a:pt x="16" y="69"/>
                    <a:pt x="17" y="69"/>
                  </a:cubicBezTo>
                  <a:cubicBezTo>
                    <a:pt x="17" y="69"/>
                    <a:pt x="17" y="71"/>
                    <a:pt x="17" y="72"/>
                  </a:cubicBezTo>
                  <a:cubicBezTo>
                    <a:pt x="17" y="72"/>
                    <a:pt x="16" y="72"/>
                    <a:pt x="16" y="71"/>
                  </a:cubicBezTo>
                  <a:cubicBezTo>
                    <a:pt x="16" y="73"/>
                    <a:pt x="16" y="74"/>
                    <a:pt x="16" y="75"/>
                  </a:cubicBezTo>
                  <a:cubicBezTo>
                    <a:pt x="16" y="76"/>
                    <a:pt x="17" y="74"/>
                    <a:pt x="17" y="74"/>
                  </a:cubicBezTo>
                  <a:cubicBezTo>
                    <a:pt x="17" y="74"/>
                    <a:pt x="17" y="72"/>
                    <a:pt x="17" y="72"/>
                  </a:cubicBezTo>
                  <a:cubicBezTo>
                    <a:pt x="18" y="68"/>
                    <a:pt x="17" y="75"/>
                    <a:pt x="18" y="74"/>
                  </a:cubicBezTo>
                  <a:cubicBezTo>
                    <a:pt x="18" y="72"/>
                    <a:pt x="19" y="71"/>
                    <a:pt x="19" y="68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9"/>
                    <a:pt x="19" y="68"/>
                    <a:pt x="19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3"/>
                    <a:pt x="19" y="75"/>
                    <a:pt x="20" y="75"/>
                  </a:cubicBezTo>
                  <a:cubicBezTo>
                    <a:pt x="20" y="75"/>
                    <a:pt x="20" y="74"/>
                    <a:pt x="20" y="73"/>
                  </a:cubicBezTo>
                  <a:cubicBezTo>
                    <a:pt x="20" y="74"/>
                    <a:pt x="20" y="75"/>
                    <a:pt x="20" y="75"/>
                  </a:cubicBezTo>
                  <a:cubicBezTo>
                    <a:pt x="20" y="74"/>
                    <a:pt x="20" y="72"/>
                    <a:pt x="21" y="72"/>
                  </a:cubicBezTo>
                  <a:cubicBezTo>
                    <a:pt x="21" y="72"/>
                    <a:pt x="21" y="74"/>
                    <a:pt x="21" y="74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1" y="74"/>
                    <a:pt x="21" y="76"/>
                    <a:pt x="21" y="76"/>
                  </a:cubicBezTo>
                  <a:cubicBezTo>
                    <a:pt x="21" y="75"/>
                    <a:pt x="21" y="73"/>
                    <a:pt x="22" y="72"/>
                  </a:cubicBezTo>
                  <a:cubicBezTo>
                    <a:pt x="22" y="72"/>
                    <a:pt x="22" y="73"/>
                    <a:pt x="22" y="73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3"/>
                    <a:pt x="22" y="76"/>
                    <a:pt x="22" y="76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5"/>
                    <a:pt x="22" y="75"/>
                    <a:pt x="22" y="76"/>
                  </a:cubicBezTo>
                  <a:cubicBezTo>
                    <a:pt x="22" y="75"/>
                    <a:pt x="23" y="75"/>
                    <a:pt x="23" y="75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5"/>
                    <a:pt x="23" y="73"/>
                    <a:pt x="24" y="75"/>
                  </a:cubicBezTo>
                  <a:cubicBezTo>
                    <a:pt x="24" y="73"/>
                    <a:pt x="23" y="75"/>
                    <a:pt x="23" y="74"/>
                  </a:cubicBezTo>
                  <a:cubicBezTo>
                    <a:pt x="23" y="72"/>
                    <a:pt x="23" y="72"/>
                    <a:pt x="24" y="72"/>
                  </a:cubicBezTo>
                  <a:cubicBezTo>
                    <a:pt x="23" y="74"/>
                    <a:pt x="24" y="72"/>
                    <a:pt x="24" y="72"/>
                  </a:cubicBezTo>
                  <a:cubicBezTo>
                    <a:pt x="24" y="73"/>
                    <a:pt x="25" y="74"/>
                    <a:pt x="25" y="7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5"/>
                    <a:pt x="25" y="72"/>
                    <a:pt x="26" y="73"/>
                  </a:cubicBezTo>
                  <a:cubicBezTo>
                    <a:pt x="25" y="74"/>
                    <a:pt x="25" y="75"/>
                    <a:pt x="26" y="75"/>
                  </a:cubicBezTo>
                  <a:cubicBezTo>
                    <a:pt x="25" y="73"/>
                    <a:pt x="26" y="73"/>
                    <a:pt x="26" y="71"/>
                  </a:cubicBezTo>
                  <a:cubicBezTo>
                    <a:pt x="27" y="72"/>
                    <a:pt x="26" y="74"/>
                    <a:pt x="26" y="75"/>
                  </a:cubicBezTo>
                  <a:cubicBezTo>
                    <a:pt x="26" y="74"/>
                    <a:pt x="26" y="77"/>
                    <a:pt x="27" y="74"/>
                  </a:cubicBezTo>
                  <a:cubicBezTo>
                    <a:pt x="26" y="74"/>
                    <a:pt x="27" y="73"/>
                    <a:pt x="27" y="72"/>
                  </a:cubicBezTo>
                  <a:cubicBezTo>
                    <a:pt x="27" y="72"/>
                    <a:pt x="27" y="73"/>
                    <a:pt x="27" y="74"/>
                  </a:cubicBezTo>
                  <a:cubicBezTo>
                    <a:pt x="27" y="74"/>
                    <a:pt x="28" y="72"/>
                    <a:pt x="27" y="71"/>
                  </a:cubicBezTo>
                  <a:cubicBezTo>
                    <a:pt x="28" y="72"/>
                    <a:pt x="28" y="70"/>
                    <a:pt x="28" y="71"/>
                  </a:cubicBezTo>
                  <a:cubicBezTo>
                    <a:pt x="28" y="72"/>
                    <a:pt x="28" y="72"/>
                    <a:pt x="28" y="73"/>
                  </a:cubicBezTo>
                  <a:cubicBezTo>
                    <a:pt x="29" y="73"/>
                    <a:pt x="28" y="69"/>
                    <a:pt x="29" y="69"/>
                  </a:cubicBezTo>
                  <a:cubicBezTo>
                    <a:pt x="29" y="68"/>
                    <a:pt x="29" y="66"/>
                    <a:pt x="30" y="65"/>
                  </a:cubicBezTo>
                  <a:cubicBezTo>
                    <a:pt x="30" y="65"/>
                    <a:pt x="29" y="66"/>
                    <a:pt x="29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70"/>
                    <a:pt x="29" y="71"/>
                    <a:pt x="29" y="73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3"/>
                    <a:pt x="29" y="74"/>
                    <a:pt x="29" y="75"/>
                  </a:cubicBezTo>
                  <a:cubicBezTo>
                    <a:pt x="29" y="73"/>
                    <a:pt x="30" y="74"/>
                    <a:pt x="30" y="74"/>
                  </a:cubicBezTo>
                  <a:cubicBezTo>
                    <a:pt x="30" y="73"/>
                    <a:pt x="30" y="74"/>
                    <a:pt x="30" y="73"/>
                  </a:cubicBezTo>
                  <a:cubicBezTo>
                    <a:pt x="30" y="73"/>
                    <a:pt x="30" y="71"/>
                    <a:pt x="31" y="71"/>
                  </a:cubicBezTo>
                  <a:cubicBezTo>
                    <a:pt x="30" y="72"/>
                    <a:pt x="31" y="73"/>
                    <a:pt x="31" y="74"/>
                  </a:cubicBezTo>
                  <a:cubicBezTo>
                    <a:pt x="31" y="75"/>
                    <a:pt x="31" y="73"/>
                    <a:pt x="31" y="73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2" y="74"/>
                    <a:pt x="34" y="74"/>
                    <a:pt x="35" y="71"/>
                  </a:cubicBezTo>
                  <a:cubicBezTo>
                    <a:pt x="35" y="72"/>
                    <a:pt x="35" y="73"/>
                    <a:pt x="36" y="74"/>
                  </a:cubicBezTo>
                  <a:cubicBezTo>
                    <a:pt x="36" y="73"/>
                    <a:pt x="36" y="72"/>
                    <a:pt x="36" y="72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7" y="75"/>
                    <a:pt x="37" y="73"/>
                    <a:pt x="38" y="72"/>
                  </a:cubicBezTo>
                  <a:cubicBezTo>
                    <a:pt x="38" y="73"/>
                    <a:pt x="38" y="73"/>
                    <a:pt x="38" y="73"/>
                  </a:cubicBezTo>
                  <a:cubicBezTo>
                    <a:pt x="38" y="75"/>
                    <a:pt x="38" y="73"/>
                    <a:pt x="38" y="72"/>
                  </a:cubicBezTo>
                  <a:cubicBezTo>
                    <a:pt x="38" y="73"/>
                    <a:pt x="38" y="73"/>
                    <a:pt x="38" y="73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9" y="72"/>
                    <a:pt x="39" y="72"/>
                    <a:pt x="39" y="74"/>
                  </a:cubicBezTo>
                  <a:cubicBezTo>
                    <a:pt x="39" y="73"/>
                    <a:pt x="39" y="73"/>
                    <a:pt x="39" y="72"/>
                  </a:cubicBezTo>
                  <a:cubicBezTo>
                    <a:pt x="40" y="74"/>
                    <a:pt x="40" y="74"/>
                    <a:pt x="41" y="73"/>
                  </a:cubicBezTo>
                  <a:cubicBezTo>
                    <a:pt x="41" y="73"/>
                    <a:pt x="41" y="72"/>
                    <a:pt x="41" y="71"/>
                  </a:cubicBezTo>
                  <a:cubicBezTo>
                    <a:pt x="41" y="69"/>
                    <a:pt x="41" y="71"/>
                    <a:pt x="41" y="70"/>
                  </a:cubicBezTo>
                  <a:cubicBezTo>
                    <a:pt x="41" y="71"/>
                    <a:pt x="42" y="72"/>
                    <a:pt x="41" y="72"/>
                  </a:cubicBezTo>
                  <a:cubicBezTo>
                    <a:pt x="42" y="75"/>
                    <a:pt x="43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5" y="74"/>
                    <a:pt x="46" y="72"/>
                    <a:pt x="46" y="73"/>
                  </a:cubicBezTo>
                  <a:cubicBezTo>
                    <a:pt x="46" y="72"/>
                    <a:pt x="47" y="70"/>
                    <a:pt x="47" y="70"/>
                  </a:cubicBezTo>
                  <a:cubicBezTo>
                    <a:pt x="47" y="68"/>
                    <a:pt x="47" y="72"/>
                    <a:pt x="47" y="73"/>
                  </a:cubicBezTo>
                  <a:cubicBezTo>
                    <a:pt x="47" y="72"/>
                    <a:pt x="48" y="72"/>
                    <a:pt x="48" y="72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2"/>
                    <a:pt x="49" y="71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3"/>
                    <a:pt x="49" y="73"/>
                  </a:cubicBezTo>
                  <a:cubicBezTo>
                    <a:pt x="50" y="72"/>
                    <a:pt x="50" y="73"/>
                    <a:pt x="50" y="71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1" y="74"/>
                    <a:pt x="51" y="72"/>
                    <a:pt x="51" y="71"/>
                  </a:cubicBezTo>
                  <a:cubicBezTo>
                    <a:pt x="51" y="70"/>
                    <a:pt x="51" y="71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3"/>
                    <a:pt x="51" y="72"/>
                    <a:pt x="51" y="73"/>
                  </a:cubicBezTo>
                  <a:cubicBezTo>
                    <a:pt x="51" y="73"/>
                    <a:pt x="51" y="71"/>
                    <a:pt x="52" y="72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2"/>
                    <a:pt x="53" y="72"/>
                    <a:pt x="53" y="72"/>
                  </a:cubicBezTo>
                  <a:cubicBezTo>
                    <a:pt x="53" y="71"/>
                    <a:pt x="52" y="71"/>
                    <a:pt x="52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0"/>
                    <a:pt x="53" y="71"/>
                    <a:pt x="53" y="69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71"/>
                    <a:pt x="54" y="73"/>
                    <a:pt x="54" y="73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5" y="73"/>
                  </a:cubicBezTo>
                  <a:cubicBezTo>
                    <a:pt x="56" y="74"/>
                    <a:pt x="56" y="69"/>
                    <a:pt x="57" y="70"/>
                  </a:cubicBezTo>
                  <a:cubicBezTo>
                    <a:pt x="56" y="72"/>
                    <a:pt x="56" y="72"/>
                    <a:pt x="57" y="73"/>
                  </a:cubicBezTo>
                  <a:cubicBezTo>
                    <a:pt x="57" y="73"/>
                    <a:pt x="57" y="72"/>
                    <a:pt x="57" y="72"/>
                  </a:cubicBezTo>
                  <a:cubicBezTo>
                    <a:pt x="57" y="71"/>
                    <a:pt x="57" y="73"/>
                    <a:pt x="56" y="72"/>
                  </a:cubicBezTo>
                  <a:cubicBezTo>
                    <a:pt x="56" y="71"/>
                    <a:pt x="57" y="71"/>
                    <a:pt x="57" y="71"/>
                  </a:cubicBezTo>
                  <a:cubicBezTo>
                    <a:pt x="57" y="75"/>
                    <a:pt x="59" y="72"/>
                    <a:pt x="59" y="74"/>
                  </a:cubicBezTo>
                  <a:cubicBezTo>
                    <a:pt x="60" y="72"/>
                    <a:pt x="60" y="73"/>
                    <a:pt x="60" y="72"/>
                  </a:cubicBezTo>
                  <a:cubicBezTo>
                    <a:pt x="60" y="75"/>
                    <a:pt x="61" y="72"/>
                    <a:pt x="61" y="73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2"/>
                    <a:pt x="62" y="68"/>
                    <a:pt x="62" y="71"/>
                  </a:cubicBezTo>
                  <a:cubicBezTo>
                    <a:pt x="62" y="71"/>
                    <a:pt x="62" y="72"/>
                    <a:pt x="62" y="73"/>
                  </a:cubicBezTo>
                  <a:cubicBezTo>
                    <a:pt x="62" y="75"/>
                    <a:pt x="63" y="71"/>
                    <a:pt x="63" y="73"/>
                  </a:cubicBezTo>
                  <a:cubicBezTo>
                    <a:pt x="63" y="72"/>
                    <a:pt x="63" y="71"/>
                    <a:pt x="64" y="70"/>
                  </a:cubicBezTo>
                  <a:cubicBezTo>
                    <a:pt x="64" y="71"/>
                    <a:pt x="64" y="72"/>
                    <a:pt x="64" y="73"/>
                  </a:cubicBezTo>
                  <a:cubicBezTo>
                    <a:pt x="64" y="72"/>
                    <a:pt x="65" y="72"/>
                    <a:pt x="65" y="72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4"/>
                    <a:pt x="65" y="73"/>
                    <a:pt x="66" y="72"/>
                  </a:cubicBezTo>
                  <a:cubicBezTo>
                    <a:pt x="66" y="74"/>
                    <a:pt x="67" y="73"/>
                    <a:pt x="67" y="74"/>
                  </a:cubicBezTo>
                  <a:cubicBezTo>
                    <a:pt x="67" y="72"/>
                    <a:pt x="68" y="75"/>
                    <a:pt x="68" y="72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72"/>
                    <a:pt x="68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4"/>
                    <a:pt x="69" y="73"/>
                    <a:pt x="69" y="74"/>
                  </a:cubicBezTo>
                  <a:cubicBezTo>
                    <a:pt x="69" y="72"/>
                    <a:pt x="69" y="74"/>
                    <a:pt x="69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0" y="72"/>
                    <a:pt x="70" y="71"/>
                    <a:pt x="70" y="71"/>
                  </a:cubicBezTo>
                  <a:cubicBezTo>
                    <a:pt x="71" y="71"/>
                    <a:pt x="70" y="73"/>
                    <a:pt x="70" y="73"/>
                  </a:cubicBezTo>
                  <a:cubicBezTo>
                    <a:pt x="70" y="74"/>
                    <a:pt x="71" y="73"/>
                    <a:pt x="71" y="73"/>
                  </a:cubicBezTo>
                  <a:cubicBezTo>
                    <a:pt x="71" y="73"/>
                    <a:pt x="71" y="73"/>
                    <a:pt x="71" y="72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2" y="75"/>
                    <a:pt x="72" y="73"/>
                    <a:pt x="72" y="73"/>
                  </a:cubicBezTo>
                  <a:cubicBezTo>
                    <a:pt x="73" y="74"/>
                    <a:pt x="74" y="73"/>
                    <a:pt x="75" y="72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5" y="72"/>
                    <a:pt x="75" y="71"/>
                    <a:pt x="75" y="72"/>
                  </a:cubicBezTo>
                  <a:cubicBezTo>
                    <a:pt x="76" y="72"/>
                    <a:pt x="75" y="73"/>
                    <a:pt x="76" y="73"/>
                  </a:cubicBezTo>
                  <a:cubicBezTo>
                    <a:pt x="76" y="74"/>
                    <a:pt x="76" y="72"/>
                    <a:pt x="76" y="72"/>
                  </a:cubicBezTo>
                  <a:cubicBezTo>
                    <a:pt x="76" y="74"/>
                    <a:pt x="77" y="71"/>
                    <a:pt x="78" y="72"/>
                  </a:cubicBezTo>
                  <a:cubicBezTo>
                    <a:pt x="78" y="72"/>
                    <a:pt x="78" y="73"/>
                    <a:pt x="78" y="74"/>
                  </a:cubicBezTo>
                  <a:cubicBezTo>
                    <a:pt x="78" y="73"/>
                    <a:pt x="79" y="72"/>
                    <a:pt x="80" y="71"/>
                  </a:cubicBezTo>
                  <a:cubicBezTo>
                    <a:pt x="79" y="71"/>
                    <a:pt x="79" y="72"/>
                    <a:pt x="79" y="72"/>
                  </a:cubicBezTo>
                  <a:cubicBezTo>
                    <a:pt x="80" y="72"/>
                    <a:pt x="80" y="72"/>
                    <a:pt x="80" y="71"/>
                  </a:cubicBezTo>
                  <a:cubicBezTo>
                    <a:pt x="80" y="70"/>
                    <a:pt x="80" y="72"/>
                    <a:pt x="80" y="71"/>
                  </a:cubicBezTo>
                  <a:cubicBezTo>
                    <a:pt x="80" y="70"/>
                    <a:pt x="81" y="69"/>
                    <a:pt x="81" y="69"/>
                  </a:cubicBezTo>
                  <a:cubicBezTo>
                    <a:pt x="81" y="70"/>
                    <a:pt x="81" y="70"/>
                    <a:pt x="81" y="70"/>
                  </a:cubicBezTo>
                  <a:cubicBezTo>
                    <a:pt x="81" y="70"/>
                    <a:pt x="81" y="69"/>
                    <a:pt x="82" y="69"/>
                  </a:cubicBezTo>
                  <a:cubicBezTo>
                    <a:pt x="82" y="70"/>
                    <a:pt x="81" y="69"/>
                    <a:pt x="81" y="70"/>
                  </a:cubicBezTo>
                  <a:cubicBezTo>
                    <a:pt x="81" y="72"/>
                    <a:pt x="82" y="72"/>
                    <a:pt x="82" y="72"/>
                  </a:cubicBezTo>
                  <a:cubicBezTo>
                    <a:pt x="83" y="70"/>
                    <a:pt x="83" y="70"/>
                    <a:pt x="83" y="70"/>
                  </a:cubicBezTo>
                  <a:cubicBezTo>
                    <a:pt x="83" y="70"/>
                    <a:pt x="83" y="72"/>
                    <a:pt x="83" y="72"/>
                  </a:cubicBezTo>
                  <a:cubicBezTo>
                    <a:pt x="84" y="68"/>
                    <a:pt x="84" y="68"/>
                    <a:pt x="84" y="68"/>
                  </a:cubicBezTo>
                  <a:cubicBezTo>
                    <a:pt x="84" y="68"/>
                    <a:pt x="84" y="70"/>
                    <a:pt x="84" y="70"/>
                  </a:cubicBezTo>
                  <a:cubicBezTo>
                    <a:pt x="85" y="70"/>
                    <a:pt x="85" y="68"/>
                    <a:pt x="86" y="66"/>
                  </a:cubicBezTo>
                  <a:cubicBezTo>
                    <a:pt x="86" y="67"/>
                    <a:pt x="87" y="66"/>
                    <a:pt x="87" y="66"/>
                  </a:cubicBezTo>
                  <a:cubicBezTo>
                    <a:pt x="87" y="67"/>
                    <a:pt x="87" y="66"/>
                    <a:pt x="86" y="67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86" y="68"/>
                    <a:pt x="87" y="70"/>
                    <a:pt x="86" y="71"/>
                  </a:cubicBezTo>
                  <a:cubicBezTo>
                    <a:pt x="87" y="70"/>
                    <a:pt x="87" y="71"/>
                    <a:pt x="88" y="71"/>
                  </a:cubicBezTo>
                  <a:cubicBezTo>
                    <a:pt x="88" y="69"/>
                    <a:pt x="89" y="70"/>
                    <a:pt x="89" y="68"/>
                  </a:cubicBezTo>
                  <a:cubicBezTo>
                    <a:pt x="90" y="68"/>
                    <a:pt x="89" y="70"/>
                    <a:pt x="89" y="70"/>
                  </a:cubicBezTo>
                  <a:cubicBezTo>
                    <a:pt x="90" y="70"/>
                    <a:pt x="91" y="70"/>
                    <a:pt x="91" y="70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2" y="70"/>
                    <a:pt x="92" y="71"/>
                    <a:pt x="93" y="69"/>
                  </a:cubicBezTo>
                  <a:cubicBezTo>
                    <a:pt x="93" y="70"/>
                    <a:pt x="93" y="70"/>
                    <a:pt x="93" y="70"/>
                  </a:cubicBezTo>
                  <a:cubicBezTo>
                    <a:pt x="93" y="71"/>
                    <a:pt x="93" y="67"/>
                    <a:pt x="94" y="69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94" y="69"/>
                    <a:pt x="94" y="71"/>
                    <a:pt x="95" y="69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5" y="70"/>
                    <a:pt x="96" y="70"/>
                    <a:pt x="96" y="68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6" y="71"/>
                    <a:pt x="96" y="68"/>
                    <a:pt x="97" y="69"/>
                  </a:cubicBezTo>
                  <a:cubicBezTo>
                    <a:pt x="97" y="69"/>
                    <a:pt x="97" y="70"/>
                    <a:pt x="97" y="70"/>
                  </a:cubicBezTo>
                  <a:cubicBezTo>
                    <a:pt x="97" y="69"/>
                    <a:pt x="98" y="69"/>
                    <a:pt x="98" y="69"/>
                  </a:cubicBezTo>
                  <a:cubicBezTo>
                    <a:pt x="98" y="70"/>
                    <a:pt x="98" y="70"/>
                    <a:pt x="98" y="71"/>
                  </a:cubicBezTo>
                  <a:cubicBezTo>
                    <a:pt x="100" y="71"/>
                    <a:pt x="102" y="71"/>
                    <a:pt x="105" y="70"/>
                  </a:cubicBezTo>
                  <a:cubicBezTo>
                    <a:pt x="105" y="72"/>
                    <a:pt x="104" y="71"/>
                    <a:pt x="104" y="73"/>
                  </a:cubicBezTo>
                  <a:cubicBezTo>
                    <a:pt x="104" y="71"/>
                    <a:pt x="105" y="72"/>
                    <a:pt x="105" y="71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106" y="71"/>
                    <a:pt x="106" y="73"/>
                    <a:pt x="106" y="72"/>
                  </a:cubicBezTo>
                  <a:cubicBezTo>
                    <a:pt x="106" y="72"/>
                    <a:pt x="106" y="72"/>
                    <a:pt x="106" y="72"/>
                  </a:cubicBezTo>
                  <a:cubicBezTo>
                    <a:pt x="106" y="70"/>
                    <a:pt x="106" y="74"/>
                    <a:pt x="107" y="72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8" y="71"/>
                    <a:pt x="107" y="74"/>
                    <a:pt x="108" y="72"/>
                  </a:cubicBezTo>
                  <a:cubicBezTo>
                    <a:pt x="108" y="72"/>
                    <a:pt x="108" y="72"/>
                    <a:pt x="108" y="72"/>
                  </a:cubicBezTo>
                  <a:cubicBezTo>
                    <a:pt x="108" y="73"/>
                    <a:pt x="109" y="70"/>
                    <a:pt x="109" y="72"/>
                  </a:cubicBezTo>
                  <a:cubicBezTo>
                    <a:pt x="110" y="72"/>
                    <a:pt x="110" y="71"/>
                    <a:pt x="110" y="70"/>
                  </a:cubicBezTo>
                  <a:cubicBezTo>
                    <a:pt x="110" y="70"/>
                    <a:pt x="110" y="71"/>
                    <a:pt x="110" y="72"/>
                  </a:cubicBezTo>
                  <a:cubicBezTo>
                    <a:pt x="112" y="71"/>
                    <a:pt x="114" y="72"/>
                    <a:pt x="115" y="70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6" y="69"/>
                    <a:pt x="117" y="73"/>
                    <a:pt x="118" y="69"/>
                  </a:cubicBezTo>
                  <a:cubicBezTo>
                    <a:pt x="118" y="68"/>
                    <a:pt x="118" y="68"/>
                    <a:pt x="118" y="68"/>
                  </a:cubicBezTo>
                  <a:cubicBezTo>
                    <a:pt x="118" y="68"/>
                    <a:pt x="118" y="69"/>
                    <a:pt x="118" y="70"/>
                  </a:cubicBezTo>
                  <a:cubicBezTo>
                    <a:pt x="119" y="69"/>
                    <a:pt x="119" y="70"/>
                    <a:pt x="120" y="68"/>
                  </a:cubicBezTo>
                  <a:cubicBezTo>
                    <a:pt x="120" y="69"/>
                    <a:pt x="119" y="69"/>
                    <a:pt x="119" y="70"/>
                  </a:cubicBezTo>
                  <a:cubicBezTo>
                    <a:pt x="120" y="70"/>
                    <a:pt x="120" y="68"/>
                    <a:pt x="121" y="68"/>
                  </a:cubicBezTo>
                  <a:cubicBezTo>
                    <a:pt x="121" y="69"/>
                    <a:pt x="121" y="69"/>
                    <a:pt x="121" y="69"/>
                  </a:cubicBezTo>
                  <a:cubicBezTo>
                    <a:pt x="121" y="70"/>
                    <a:pt x="122" y="71"/>
                    <a:pt x="123" y="72"/>
                  </a:cubicBezTo>
                  <a:cubicBezTo>
                    <a:pt x="123" y="72"/>
                    <a:pt x="122" y="73"/>
                    <a:pt x="123" y="74"/>
                  </a:cubicBezTo>
                  <a:cubicBezTo>
                    <a:pt x="122" y="74"/>
                    <a:pt x="122" y="72"/>
                    <a:pt x="121" y="72"/>
                  </a:cubicBezTo>
                  <a:cubicBezTo>
                    <a:pt x="120" y="73"/>
                    <a:pt x="119" y="73"/>
                    <a:pt x="119" y="74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4"/>
                    <a:pt x="116" y="74"/>
                    <a:pt x="117" y="76"/>
                  </a:cubicBezTo>
                  <a:cubicBezTo>
                    <a:pt x="116" y="76"/>
                    <a:pt x="116" y="75"/>
                    <a:pt x="116" y="75"/>
                  </a:cubicBezTo>
                  <a:cubicBezTo>
                    <a:pt x="115" y="75"/>
                    <a:pt x="117" y="78"/>
                    <a:pt x="116" y="77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15" y="77"/>
                    <a:pt x="114" y="75"/>
                    <a:pt x="114" y="77"/>
                  </a:cubicBezTo>
                  <a:cubicBezTo>
                    <a:pt x="114" y="77"/>
                    <a:pt x="114" y="76"/>
                    <a:pt x="114" y="76"/>
                  </a:cubicBezTo>
                  <a:cubicBezTo>
                    <a:pt x="113" y="77"/>
                    <a:pt x="113" y="77"/>
                    <a:pt x="113" y="78"/>
                  </a:cubicBezTo>
                  <a:cubicBezTo>
                    <a:pt x="112" y="78"/>
                    <a:pt x="112" y="77"/>
                    <a:pt x="112" y="77"/>
                  </a:cubicBezTo>
                  <a:cubicBezTo>
                    <a:pt x="111" y="76"/>
                    <a:pt x="112" y="79"/>
                    <a:pt x="111" y="78"/>
                  </a:cubicBezTo>
                  <a:cubicBezTo>
                    <a:pt x="111" y="78"/>
                    <a:pt x="111" y="78"/>
                    <a:pt x="111" y="78"/>
                  </a:cubicBezTo>
                  <a:cubicBezTo>
                    <a:pt x="111" y="79"/>
                    <a:pt x="110" y="79"/>
                    <a:pt x="110" y="79"/>
                  </a:cubicBezTo>
                  <a:cubicBezTo>
                    <a:pt x="109" y="79"/>
                    <a:pt x="109" y="79"/>
                    <a:pt x="108" y="78"/>
                  </a:cubicBezTo>
                  <a:cubicBezTo>
                    <a:pt x="106" y="80"/>
                    <a:pt x="102" y="81"/>
                    <a:pt x="100" y="84"/>
                  </a:cubicBezTo>
                  <a:cubicBezTo>
                    <a:pt x="99" y="83"/>
                    <a:pt x="100" y="83"/>
                    <a:pt x="99" y="82"/>
                  </a:cubicBezTo>
                  <a:cubicBezTo>
                    <a:pt x="100" y="83"/>
                    <a:pt x="99" y="82"/>
                    <a:pt x="99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4"/>
                    <a:pt x="97" y="83"/>
                    <a:pt x="97" y="84"/>
                  </a:cubicBezTo>
                  <a:cubicBezTo>
                    <a:pt x="98" y="84"/>
                    <a:pt x="98" y="84"/>
                    <a:pt x="98" y="84"/>
                  </a:cubicBezTo>
                  <a:cubicBezTo>
                    <a:pt x="98" y="85"/>
                    <a:pt x="95" y="82"/>
                    <a:pt x="96" y="85"/>
                  </a:cubicBezTo>
                  <a:cubicBezTo>
                    <a:pt x="95" y="84"/>
                    <a:pt x="95" y="84"/>
                    <a:pt x="95" y="84"/>
                  </a:cubicBezTo>
                  <a:cubicBezTo>
                    <a:pt x="96" y="86"/>
                    <a:pt x="94" y="84"/>
                    <a:pt x="95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3" y="85"/>
                    <a:pt x="94" y="88"/>
                    <a:pt x="93" y="87"/>
                  </a:cubicBezTo>
                  <a:cubicBezTo>
                    <a:pt x="93" y="87"/>
                    <a:pt x="92" y="88"/>
                    <a:pt x="93" y="89"/>
                  </a:cubicBezTo>
                  <a:cubicBezTo>
                    <a:pt x="93" y="89"/>
                    <a:pt x="92" y="88"/>
                    <a:pt x="92" y="88"/>
                  </a:cubicBezTo>
                  <a:cubicBezTo>
                    <a:pt x="90" y="90"/>
                    <a:pt x="88" y="91"/>
                    <a:pt x="87" y="94"/>
                  </a:cubicBezTo>
                  <a:cubicBezTo>
                    <a:pt x="87" y="93"/>
                    <a:pt x="87" y="93"/>
                    <a:pt x="87" y="93"/>
                  </a:cubicBezTo>
                  <a:cubicBezTo>
                    <a:pt x="87" y="95"/>
                    <a:pt x="83" y="93"/>
                    <a:pt x="84" y="97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4" y="98"/>
                    <a:pt x="84" y="97"/>
                    <a:pt x="83" y="97"/>
                  </a:cubicBezTo>
                  <a:cubicBezTo>
                    <a:pt x="84" y="98"/>
                    <a:pt x="82" y="98"/>
                    <a:pt x="83" y="99"/>
                  </a:cubicBezTo>
                  <a:cubicBezTo>
                    <a:pt x="83" y="98"/>
                    <a:pt x="83" y="98"/>
                    <a:pt x="82" y="98"/>
                  </a:cubicBezTo>
                  <a:cubicBezTo>
                    <a:pt x="82" y="98"/>
                    <a:pt x="82" y="100"/>
                    <a:pt x="82" y="100"/>
                  </a:cubicBezTo>
                  <a:cubicBezTo>
                    <a:pt x="81" y="100"/>
                    <a:pt x="81" y="100"/>
                    <a:pt x="81" y="100"/>
                  </a:cubicBezTo>
                  <a:cubicBezTo>
                    <a:pt x="77" y="99"/>
                    <a:pt x="73" y="100"/>
                    <a:pt x="73" y="105"/>
                  </a:cubicBezTo>
                  <a:cubicBezTo>
                    <a:pt x="73" y="106"/>
                    <a:pt x="71" y="103"/>
                    <a:pt x="71" y="104"/>
                  </a:cubicBezTo>
                  <a:cubicBezTo>
                    <a:pt x="71" y="108"/>
                    <a:pt x="66" y="107"/>
                    <a:pt x="67" y="112"/>
                  </a:cubicBezTo>
                  <a:cubicBezTo>
                    <a:pt x="66" y="114"/>
                    <a:pt x="69" y="118"/>
                    <a:pt x="69" y="118"/>
                  </a:cubicBezTo>
                  <a:cubicBezTo>
                    <a:pt x="71" y="113"/>
                    <a:pt x="75" y="112"/>
                    <a:pt x="80" y="111"/>
                  </a:cubicBezTo>
                  <a:cubicBezTo>
                    <a:pt x="81" y="110"/>
                    <a:pt x="82" y="108"/>
                    <a:pt x="84" y="108"/>
                  </a:cubicBezTo>
                  <a:cubicBezTo>
                    <a:pt x="88" y="104"/>
                    <a:pt x="95" y="104"/>
                    <a:pt x="99" y="99"/>
                  </a:cubicBezTo>
                  <a:cubicBezTo>
                    <a:pt x="98" y="99"/>
                    <a:pt x="98" y="98"/>
                    <a:pt x="98" y="97"/>
                  </a:cubicBezTo>
                  <a:cubicBezTo>
                    <a:pt x="99" y="98"/>
                    <a:pt x="99" y="98"/>
                    <a:pt x="99" y="98"/>
                  </a:cubicBezTo>
                  <a:cubicBezTo>
                    <a:pt x="98" y="97"/>
                    <a:pt x="98" y="97"/>
                    <a:pt x="98" y="97"/>
                  </a:cubicBezTo>
                  <a:cubicBezTo>
                    <a:pt x="99" y="96"/>
                    <a:pt x="99" y="98"/>
                    <a:pt x="99" y="98"/>
                  </a:cubicBezTo>
                  <a:cubicBezTo>
                    <a:pt x="101" y="97"/>
                    <a:pt x="103" y="95"/>
                    <a:pt x="105" y="95"/>
                  </a:cubicBezTo>
                  <a:cubicBezTo>
                    <a:pt x="104" y="93"/>
                    <a:pt x="106" y="94"/>
                    <a:pt x="105" y="92"/>
                  </a:cubicBezTo>
                  <a:cubicBezTo>
                    <a:pt x="105" y="93"/>
                    <a:pt x="105" y="93"/>
                    <a:pt x="105" y="93"/>
                  </a:cubicBezTo>
                  <a:cubicBezTo>
                    <a:pt x="106" y="91"/>
                    <a:pt x="106" y="91"/>
                    <a:pt x="109" y="93"/>
                  </a:cubicBezTo>
                  <a:cubicBezTo>
                    <a:pt x="115" y="91"/>
                    <a:pt x="120" y="87"/>
                    <a:pt x="125" y="85"/>
                  </a:cubicBezTo>
                  <a:cubicBezTo>
                    <a:pt x="131" y="83"/>
                    <a:pt x="136" y="79"/>
                    <a:pt x="142" y="76"/>
                  </a:cubicBezTo>
                  <a:cubicBezTo>
                    <a:pt x="142" y="73"/>
                    <a:pt x="144" y="73"/>
                    <a:pt x="144" y="71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45" y="70"/>
                    <a:pt x="146" y="71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2"/>
                  </a:cubicBezTo>
                  <a:close/>
                  <a:moveTo>
                    <a:pt x="72" y="72"/>
                  </a:moveTo>
                  <a:cubicBezTo>
                    <a:pt x="72" y="72"/>
                    <a:pt x="72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lose/>
                  <a:moveTo>
                    <a:pt x="139" y="68"/>
                  </a:move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lose/>
                  <a:moveTo>
                    <a:pt x="136" y="61"/>
                  </a:moveTo>
                  <a:cubicBezTo>
                    <a:pt x="136" y="61"/>
                    <a:pt x="136" y="61"/>
                    <a:pt x="136" y="61"/>
                  </a:cubicBezTo>
                  <a:cubicBezTo>
                    <a:pt x="136" y="61"/>
                    <a:pt x="136" y="61"/>
                    <a:pt x="136" y="61"/>
                  </a:cubicBezTo>
                  <a:close/>
                  <a:moveTo>
                    <a:pt x="132" y="64"/>
                  </a:moveTo>
                  <a:cubicBezTo>
                    <a:pt x="131" y="65"/>
                    <a:pt x="132" y="65"/>
                    <a:pt x="132" y="65"/>
                  </a:cubicBezTo>
                  <a:cubicBezTo>
                    <a:pt x="131" y="65"/>
                    <a:pt x="131" y="65"/>
                    <a:pt x="130" y="64"/>
                  </a:cubicBezTo>
                  <a:cubicBezTo>
                    <a:pt x="130" y="64"/>
                    <a:pt x="131" y="64"/>
                    <a:pt x="132" y="64"/>
                  </a:cubicBezTo>
                  <a:close/>
                  <a:moveTo>
                    <a:pt x="129" y="60"/>
                  </a:moveTo>
                  <a:cubicBezTo>
                    <a:pt x="129" y="61"/>
                    <a:pt x="129" y="63"/>
                    <a:pt x="129" y="63"/>
                  </a:cubicBezTo>
                  <a:cubicBezTo>
                    <a:pt x="130" y="63"/>
                    <a:pt x="130" y="62"/>
                    <a:pt x="130" y="63"/>
                  </a:cubicBezTo>
                  <a:cubicBezTo>
                    <a:pt x="130" y="64"/>
                    <a:pt x="130" y="64"/>
                    <a:pt x="129" y="64"/>
                  </a:cubicBezTo>
                  <a:cubicBezTo>
                    <a:pt x="129" y="63"/>
                    <a:pt x="128" y="63"/>
                    <a:pt x="128" y="62"/>
                  </a:cubicBezTo>
                  <a:cubicBezTo>
                    <a:pt x="128" y="62"/>
                    <a:pt x="129" y="61"/>
                    <a:pt x="129" y="60"/>
                  </a:cubicBezTo>
                  <a:close/>
                  <a:moveTo>
                    <a:pt x="127" y="62"/>
                  </a:moveTo>
                  <a:cubicBezTo>
                    <a:pt x="127" y="62"/>
                    <a:pt x="127" y="62"/>
                    <a:pt x="127" y="62"/>
                  </a:cubicBezTo>
                  <a:cubicBezTo>
                    <a:pt x="127" y="62"/>
                    <a:pt x="127" y="62"/>
                    <a:pt x="127" y="62"/>
                  </a:cubicBezTo>
                  <a:close/>
                  <a:moveTo>
                    <a:pt x="127" y="74"/>
                  </a:moveTo>
                  <a:cubicBezTo>
                    <a:pt x="126" y="73"/>
                    <a:pt x="127" y="74"/>
                    <a:pt x="127" y="73"/>
                  </a:cubicBezTo>
                  <a:cubicBezTo>
                    <a:pt x="126" y="72"/>
                    <a:pt x="126" y="72"/>
                    <a:pt x="126" y="72"/>
                  </a:cubicBezTo>
                  <a:cubicBezTo>
                    <a:pt x="126" y="72"/>
                    <a:pt x="127" y="72"/>
                    <a:pt x="127" y="71"/>
                  </a:cubicBezTo>
                  <a:cubicBezTo>
                    <a:pt x="127" y="71"/>
                    <a:pt x="127" y="73"/>
                    <a:pt x="127" y="73"/>
                  </a:cubicBezTo>
                  <a:cubicBezTo>
                    <a:pt x="127" y="73"/>
                    <a:pt x="128" y="72"/>
                    <a:pt x="128" y="72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8" y="73"/>
                    <a:pt x="127" y="74"/>
                    <a:pt x="127" y="7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Freeform 59"/>
            <p:cNvSpPr>
              <a:spLocks noEditPoints="1"/>
            </p:cNvSpPr>
            <p:nvPr/>
          </p:nvSpPr>
          <p:spPr bwMode="auto">
            <a:xfrm flipH="1">
              <a:off x="3281799" y="2220277"/>
              <a:ext cx="452001" cy="360046"/>
            </a:xfrm>
            <a:custGeom>
              <a:avLst/>
              <a:gdLst/>
              <a:ahLst/>
              <a:cxnLst>
                <a:cxn ang="0">
                  <a:pos x="148" y="58"/>
                </a:cxn>
                <a:cxn ang="0">
                  <a:pos x="131" y="47"/>
                </a:cxn>
                <a:cxn ang="0">
                  <a:pos x="106" y="32"/>
                </a:cxn>
                <a:cxn ang="0">
                  <a:pos x="83" y="21"/>
                </a:cxn>
                <a:cxn ang="0">
                  <a:pos x="67" y="11"/>
                </a:cxn>
                <a:cxn ang="0">
                  <a:pos x="56" y="1"/>
                </a:cxn>
                <a:cxn ang="0">
                  <a:pos x="49" y="2"/>
                </a:cxn>
                <a:cxn ang="0">
                  <a:pos x="53" y="8"/>
                </a:cxn>
                <a:cxn ang="0">
                  <a:pos x="62" y="18"/>
                </a:cxn>
                <a:cxn ang="0">
                  <a:pos x="61" y="22"/>
                </a:cxn>
                <a:cxn ang="0">
                  <a:pos x="66" y="21"/>
                </a:cxn>
                <a:cxn ang="0">
                  <a:pos x="69" y="25"/>
                </a:cxn>
                <a:cxn ang="0">
                  <a:pos x="71" y="30"/>
                </a:cxn>
                <a:cxn ang="0">
                  <a:pos x="75" y="32"/>
                </a:cxn>
                <a:cxn ang="0">
                  <a:pos x="79" y="33"/>
                </a:cxn>
                <a:cxn ang="0">
                  <a:pos x="81" y="38"/>
                </a:cxn>
                <a:cxn ang="0">
                  <a:pos x="93" y="43"/>
                </a:cxn>
                <a:cxn ang="0">
                  <a:pos x="97" y="46"/>
                </a:cxn>
                <a:cxn ang="0">
                  <a:pos x="108" y="53"/>
                </a:cxn>
                <a:cxn ang="0">
                  <a:pos x="112" y="53"/>
                </a:cxn>
                <a:cxn ang="0">
                  <a:pos x="116" y="56"/>
                </a:cxn>
                <a:cxn ang="0">
                  <a:pos x="125" y="59"/>
                </a:cxn>
                <a:cxn ang="0">
                  <a:pos x="107" y="59"/>
                </a:cxn>
                <a:cxn ang="0">
                  <a:pos x="73" y="60"/>
                </a:cxn>
                <a:cxn ang="0">
                  <a:pos x="59" y="57"/>
                </a:cxn>
                <a:cxn ang="0">
                  <a:pos x="41" y="56"/>
                </a:cxn>
                <a:cxn ang="0">
                  <a:pos x="23" y="60"/>
                </a:cxn>
                <a:cxn ang="0">
                  <a:pos x="9" y="61"/>
                </a:cxn>
                <a:cxn ang="0">
                  <a:pos x="3" y="60"/>
                </a:cxn>
                <a:cxn ang="0">
                  <a:pos x="1" y="65"/>
                </a:cxn>
                <a:cxn ang="0">
                  <a:pos x="5" y="68"/>
                </a:cxn>
                <a:cxn ang="0">
                  <a:pos x="14" y="65"/>
                </a:cxn>
                <a:cxn ang="0">
                  <a:pos x="14" y="74"/>
                </a:cxn>
                <a:cxn ang="0">
                  <a:pos x="16" y="71"/>
                </a:cxn>
                <a:cxn ang="0">
                  <a:pos x="20" y="75"/>
                </a:cxn>
                <a:cxn ang="0">
                  <a:pos x="22" y="76"/>
                </a:cxn>
                <a:cxn ang="0">
                  <a:pos x="25" y="73"/>
                </a:cxn>
                <a:cxn ang="0">
                  <a:pos x="28" y="73"/>
                </a:cxn>
                <a:cxn ang="0">
                  <a:pos x="31" y="71"/>
                </a:cxn>
                <a:cxn ang="0">
                  <a:pos x="38" y="72"/>
                </a:cxn>
                <a:cxn ang="0">
                  <a:pos x="44" y="72"/>
                </a:cxn>
                <a:cxn ang="0">
                  <a:pos x="50" y="72"/>
                </a:cxn>
                <a:cxn ang="0">
                  <a:pos x="53" y="72"/>
                </a:cxn>
                <a:cxn ang="0">
                  <a:pos x="57" y="70"/>
                </a:cxn>
                <a:cxn ang="0">
                  <a:pos x="62" y="73"/>
                </a:cxn>
                <a:cxn ang="0">
                  <a:pos x="69" y="71"/>
                </a:cxn>
                <a:cxn ang="0">
                  <a:pos x="71" y="73"/>
                </a:cxn>
                <a:cxn ang="0">
                  <a:pos x="75" y="72"/>
                </a:cxn>
                <a:cxn ang="0">
                  <a:pos x="81" y="70"/>
                </a:cxn>
                <a:cxn ang="0">
                  <a:pos x="86" y="67"/>
                </a:cxn>
                <a:cxn ang="0">
                  <a:pos x="94" y="69"/>
                </a:cxn>
                <a:cxn ang="0">
                  <a:pos x="105" y="70"/>
                </a:cxn>
                <a:cxn ang="0">
                  <a:pos x="109" y="72"/>
                </a:cxn>
                <a:cxn ang="0">
                  <a:pos x="121" y="68"/>
                </a:cxn>
                <a:cxn ang="0">
                  <a:pos x="115" y="76"/>
                </a:cxn>
                <a:cxn ang="0">
                  <a:pos x="99" y="82"/>
                </a:cxn>
                <a:cxn ang="0">
                  <a:pos x="93" y="89"/>
                </a:cxn>
                <a:cxn ang="0">
                  <a:pos x="81" y="100"/>
                </a:cxn>
                <a:cxn ang="0">
                  <a:pos x="98" y="97"/>
                </a:cxn>
                <a:cxn ang="0">
                  <a:pos x="147" y="72"/>
                </a:cxn>
                <a:cxn ang="0">
                  <a:pos x="139" y="68"/>
                </a:cxn>
                <a:cxn ang="0">
                  <a:pos x="132" y="64"/>
                </a:cxn>
                <a:cxn ang="0">
                  <a:pos x="127" y="74"/>
                </a:cxn>
              </a:cxnLst>
              <a:rect l="0" t="0" r="r" b="b"/>
              <a:pathLst>
                <a:path w="148" h="118">
                  <a:moveTo>
                    <a:pt x="147" y="72"/>
                  </a:move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69"/>
                    <a:pt x="147" y="66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8" y="58"/>
                    <a:pt x="148" y="58"/>
                    <a:pt x="148" y="58"/>
                  </a:cubicBezTo>
                  <a:cubicBezTo>
                    <a:pt x="147" y="59"/>
                    <a:pt x="147" y="59"/>
                    <a:pt x="147" y="59"/>
                  </a:cubicBezTo>
                  <a:cubicBezTo>
                    <a:pt x="146" y="60"/>
                    <a:pt x="148" y="57"/>
                    <a:pt x="147" y="57"/>
                  </a:cubicBezTo>
                  <a:cubicBezTo>
                    <a:pt x="147" y="56"/>
                    <a:pt x="146" y="58"/>
                    <a:pt x="146" y="57"/>
                  </a:cubicBezTo>
                  <a:cubicBezTo>
                    <a:pt x="144" y="58"/>
                    <a:pt x="147" y="57"/>
                    <a:pt x="146" y="54"/>
                  </a:cubicBezTo>
                  <a:cubicBezTo>
                    <a:pt x="143" y="53"/>
                    <a:pt x="140" y="53"/>
                    <a:pt x="138" y="51"/>
                  </a:cubicBezTo>
                  <a:cubicBezTo>
                    <a:pt x="138" y="51"/>
                    <a:pt x="137" y="52"/>
                    <a:pt x="137" y="52"/>
                  </a:cubicBezTo>
                  <a:cubicBezTo>
                    <a:pt x="138" y="50"/>
                    <a:pt x="136" y="53"/>
                    <a:pt x="136" y="51"/>
                  </a:cubicBezTo>
                  <a:cubicBezTo>
                    <a:pt x="136" y="51"/>
                    <a:pt x="136" y="51"/>
                    <a:pt x="137" y="51"/>
                  </a:cubicBezTo>
                  <a:cubicBezTo>
                    <a:pt x="136" y="49"/>
                    <a:pt x="134" y="50"/>
                    <a:pt x="134" y="48"/>
                  </a:cubicBezTo>
                  <a:cubicBezTo>
                    <a:pt x="132" y="49"/>
                    <a:pt x="132" y="46"/>
                    <a:pt x="131" y="47"/>
                  </a:cubicBezTo>
                  <a:cubicBezTo>
                    <a:pt x="132" y="46"/>
                    <a:pt x="131" y="46"/>
                    <a:pt x="131" y="45"/>
                  </a:cubicBezTo>
                  <a:cubicBezTo>
                    <a:pt x="129" y="48"/>
                    <a:pt x="129" y="43"/>
                    <a:pt x="127" y="45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5" y="43"/>
                    <a:pt x="122" y="41"/>
                    <a:pt x="119" y="40"/>
                  </a:cubicBezTo>
                  <a:cubicBezTo>
                    <a:pt x="117" y="40"/>
                    <a:pt x="117" y="36"/>
                    <a:pt x="114" y="36"/>
                  </a:cubicBezTo>
                  <a:cubicBezTo>
                    <a:pt x="114" y="37"/>
                    <a:pt x="114" y="37"/>
                    <a:pt x="113" y="37"/>
                  </a:cubicBezTo>
                  <a:cubicBezTo>
                    <a:pt x="113" y="37"/>
                    <a:pt x="114" y="37"/>
                    <a:pt x="114" y="36"/>
                  </a:cubicBezTo>
                  <a:cubicBezTo>
                    <a:pt x="112" y="37"/>
                    <a:pt x="112" y="35"/>
                    <a:pt x="111" y="34"/>
                  </a:cubicBezTo>
                  <a:cubicBezTo>
                    <a:pt x="110" y="34"/>
                    <a:pt x="110" y="34"/>
                    <a:pt x="110" y="35"/>
                  </a:cubicBezTo>
                  <a:cubicBezTo>
                    <a:pt x="110" y="32"/>
                    <a:pt x="107" y="34"/>
                    <a:pt x="106" y="32"/>
                  </a:cubicBezTo>
                  <a:cubicBezTo>
                    <a:pt x="105" y="35"/>
                    <a:pt x="105" y="33"/>
                    <a:pt x="104" y="33"/>
                  </a:cubicBezTo>
                  <a:cubicBezTo>
                    <a:pt x="104" y="33"/>
                    <a:pt x="104" y="32"/>
                    <a:pt x="105" y="32"/>
                  </a:cubicBezTo>
                  <a:cubicBezTo>
                    <a:pt x="103" y="31"/>
                    <a:pt x="103" y="31"/>
                    <a:pt x="102" y="30"/>
                  </a:cubicBezTo>
                  <a:cubicBezTo>
                    <a:pt x="102" y="30"/>
                    <a:pt x="101" y="31"/>
                    <a:pt x="100" y="30"/>
                  </a:cubicBezTo>
                  <a:cubicBezTo>
                    <a:pt x="101" y="28"/>
                    <a:pt x="99" y="29"/>
                    <a:pt x="99" y="28"/>
                  </a:cubicBezTo>
                  <a:cubicBezTo>
                    <a:pt x="98" y="30"/>
                    <a:pt x="97" y="31"/>
                    <a:pt x="97" y="30"/>
                  </a:cubicBezTo>
                  <a:cubicBezTo>
                    <a:pt x="98" y="28"/>
                    <a:pt x="98" y="28"/>
                    <a:pt x="98" y="28"/>
                  </a:cubicBezTo>
                  <a:cubicBezTo>
                    <a:pt x="95" y="28"/>
                    <a:pt x="94" y="24"/>
                    <a:pt x="90" y="25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88" y="23"/>
                    <a:pt x="87" y="20"/>
                    <a:pt x="83" y="21"/>
                  </a:cubicBezTo>
                  <a:cubicBezTo>
                    <a:pt x="83" y="20"/>
                    <a:pt x="83" y="19"/>
                    <a:pt x="82" y="19"/>
                  </a:cubicBezTo>
                  <a:cubicBezTo>
                    <a:pt x="81" y="19"/>
                    <a:pt x="80" y="19"/>
                    <a:pt x="79" y="20"/>
                  </a:cubicBezTo>
                  <a:cubicBezTo>
                    <a:pt x="78" y="20"/>
                    <a:pt x="79" y="19"/>
                    <a:pt x="79" y="18"/>
                  </a:cubicBezTo>
                  <a:cubicBezTo>
                    <a:pt x="78" y="17"/>
                    <a:pt x="79" y="15"/>
                    <a:pt x="77" y="16"/>
                  </a:cubicBezTo>
                  <a:cubicBezTo>
                    <a:pt x="77" y="15"/>
                    <a:pt x="77" y="15"/>
                    <a:pt x="77" y="15"/>
                  </a:cubicBezTo>
                  <a:cubicBezTo>
                    <a:pt x="76" y="16"/>
                    <a:pt x="74" y="16"/>
                    <a:pt x="74" y="14"/>
                  </a:cubicBezTo>
                  <a:cubicBezTo>
                    <a:pt x="73" y="15"/>
                    <a:pt x="72" y="15"/>
                    <a:pt x="71" y="16"/>
                  </a:cubicBezTo>
                  <a:cubicBezTo>
                    <a:pt x="71" y="16"/>
                    <a:pt x="72" y="14"/>
                    <a:pt x="71" y="15"/>
                  </a:cubicBezTo>
                  <a:cubicBezTo>
                    <a:pt x="73" y="14"/>
                    <a:pt x="73" y="14"/>
                    <a:pt x="73" y="14"/>
                  </a:cubicBezTo>
                  <a:cubicBezTo>
                    <a:pt x="71" y="12"/>
                    <a:pt x="69" y="11"/>
                    <a:pt x="67" y="11"/>
                  </a:cubicBezTo>
                  <a:cubicBezTo>
                    <a:pt x="68" y="9"/>
                    <a:pt x="65" y="10"/>
                    <a:pt x="65" y="8"/>
                  </a:cubicBezTo>
                  <a:cubicBezTo>
                    <a:pt x="63" y="8"/>
                    <a:pt x="63" y="6"/>
                    <a:pt x="61" y="8"/>
                  </a:cubicBezTo>
                  <a:cubicBezTo>
                    <a:pt x="62" y="7"/>
                    <a:pt x="62" y="7"/>
                    <a:pt x="62" y="7"/>
                  </a:cubicBezTo>
                  <a:cubicBezTo>
                    <a:pt x="61" y="6"/>
                    <a:pt x="60" y="5"/>
                    <a:pt x="60" y="4"/>
                  </a:cubicBezTo>
                  <a:cubicBezTo>
                    <a:pt x="59" y="3"/>
                    <a:pt x="58" y="4"/>
                    <a:pt x="57" y="4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4"/>
                    <a:pt x="56" y="5"/>
                    <a:pt x="55" y="5"/>
                  </a:cubicBezTo>
                  <a:cubicBezTo>
                    <a:pt x="55" y="5"/>
                    <a:pt x="54" y="5"/>
                    <a:pt x="55" y="4"/>
                  </a:cubicBezTo>
                  <a:cubicBezTo>
                    <a:pt x="55" y="4"/>
                    <a:pt x="57" y="3"/>
                    <a:pt x="58" y="2"/>
                  </a:cubicBezTo>
                  <a:cubicBezTo>
                    <a:pt x="58" y="1"/>
                    <a:pt x="55" y="3"/>
                    <a:pt x="56" y="1"/>
                  </a:cubicBezTo>
                  <a:cubicBezTo>
                    <a:pt x="56" y="1"/>
                    <a:pt x="55" y="1"/>
                    <a:pt x="54" y="2"/>
                  </a:cubicBezTo>
                  <a:cubicBezTo>
                    <a:pt x="54" y="1"/>
                    <a:pt x="54" y="1"/>
                    <a:pt x="55" y="1"/>
                  </a:cubicBezTo>
                  <a:cubicBezTo>
                    <a:pt x="54" y="0"/>
                    <a:pt x="54" y="0"/>
                    <a:pt x="53" y="0"/>
                  </a:cubicBezTo>
                  <a:cubicBezTo>
                    <a:pt x="53" y="0"/>
                    <a:pt x="53" y="1"/>
                    <a:pt x="54" y="1"/>
                  </a:cubicBezTo>
                  <a:cubicBezTo>
                    <a:pt x="53" y="1"/>
                    <a:pt x="52" y="1"/>
                    <a:pt x="51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1" y="3"/>
                    <a:pt x="50" y="3"/>
                    <a:pt x="51" y="2"/>
                  </a:cubicBezTo>
                  <a:cubicBezTo>
                    <a:pt x="51" y="1"/>
                    <a:pt x="53" y="1"/>
                    <a:pt x="53" y="0"/>
                  </a:cubicBezTo>
                  <a:cubicBezTo>
                    <a:pt x="50" y="1"/>
                    <a:pt x="50" y="1"/>
                    <a:pt x="50" y="1"/>
                  </a:cubicBezTo>
                  <a:cubicBezTo>
                    <a:pt x="50" y="1"/>
                    <a:pt x="50" y="2"/>
                    <a:pt x="49" y="2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0" y="3"/>
                    <a:pt x="50" y="5"/>
                    <a:pt x="51" y="5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3" y="4"/>
                    <a:pt x="54" y="3"/>
                    <a:pt x="54" y="4"/>
                  </a:cubicBezTo>
                  <a:cubicBezTo>
                    <a:pt x="53" y="5"/>
                    <a:pt x="53" y="5"/>
                    <a:pt x="52" y="6"/>
                  </a:cubicBezTo>
                  <a:cubicBezTo>
                    <a:pt x="52" y="6"/>
                    <a:pt x="53" y="5"/>
                    <a:pt x="53" y="6"/>
                  </a:cubicBezTo>
                  <a:cubicBezTo>
                    <a:pt x="51" y="7"/>
                    <a:pt x="51" y="7"/>
                    <a:pt x="51" y="7"/>
                  </a:cubicBezTo>
                  <a:cubicBezTo>
                    <a:pt x="53" y="5"/>
                    <a:pt x="53" y="7"/>
                    <a:pt x="54" y="7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9"/>
                    <a:pt x="54" y="6"/>
                    <a:pt x="54" y="7"/>
                  </a:cubicBezTo>
                  <a:cubicBezTo>
                    <a:pt x="55" y="7"/>
                    <a:pt x="53" y="9"/>
                    <a:pt x="53" y="10"/>
                  </a:cubicBezTo>
                  <a:cubicBezTo>
                    <a:pt x="53" y="10"/>
                    <a:pt x="56" y="10"/>
                    <a:pt x="55" y="12"/>
                  </a:cubicBezTo>
                  <a:cubicBezTo>
                    <a:pt x="56" y="12"/>
                    <a:pt x="57" y="12"/>
                    <a:pt x="58" y="12"/>
                  </a:cubicBezTo>
                  <a:cubicBezTo>
                    <a:pt x="59" y="12"/>
                    <a:pt x="57" y="14"/>
                    <a:pt x="58" y="13"/>
                  </a:cubicBezTo>
                  <a:cubicBezTo>
                    <a:pt x="58" y="14"/>
                    <a:pt x="57" y="15"/>
                    <a:pt x="57" y="15"/>
                  </a:cubicBezTo>
                  <a:cubicBezTo>
                    <a:pt x="57" y="15"/>
                    <a:pt x="58" y="16"/>
                    <a:pt x="58" y="14"/>
                  </a:cubicBezTo>
                  <a:cubicBezTo>
                    <a:pt x="59" y="15"/>
                    <a:pt x="60" y="16"/>
                    <a:pt x="61" y="16"/>
                  </a:cubicBezTo>
                  <a:cubicBezTo>
                    <a:pt x="61" y="16"/>
                    <a:pt x="60" y="17"/>
                    <a:pt x="59" y="18"/>
                  </a:cubicBezTo>
                  <a:cubicBezTo>
                    <a:pt x="61" y="17"/>
                    <a:pt x="62" y="17"/>
                    <a:pt x="62" y="18"/>
                  </a:cubicBezTo>
                  <a:cubicBezTo>
                    <a:pt x="63" y="17"/>
                    <a:pt x="63" y="17"/>
                    <a:pt x="64" y="16"/>
                  </a:cubicBezTo>
                  <a:cubicBezTo>
                    <a:pt x="64" y="16"/>
                    <a:pt x="65" y="15"/>
                    <a:pt x="65" y="16"/>
                  </a:cubicBezTo>
                  <a:cubicBezTo>
                    <a:pt x="64" y="17"/>
                    <a:pt x="62" y="19"/>
                    <a:pt x="63" y="19"/>
                  </a:cubicBezTo>
                  <a:cubicBezTo>
                    <a:pt x="61" y="21"/>
                    <a:pt x="62" y="18"/>
                    <a:pt x="61" y="20"/>
                  </a:cubicBezTo>
                  <a:cubicBezTo>
                    <a:pt x="60" y="21"/>
                    <a:pt x="58" y="20"/>
                    <a:pt x="59" y="19"/>
                  </a:cubicBezTo>
                  <a:cubicBezTo>
                    <a:pt x="57" y="20"/>
                    <a:pt x="59" y="20"/>
                    <a:pt x="58" y="21"/>
                  </a:cubicBezTo>
                  <a:cubicBezTo>
                    <a:pt x="58" y="22"/>
                    <a:pt x="59" y="21"/>
                    <a:pt x="60" y="21"/>
                  </a:cubicBezTo>
                  <a:cubicBezTo>
                    <a:pt x="61" y="21"/>
                    <a:pt x="61" y="20"/>
                    <a:pt x="62" y="20"/>
                  </a:cubicBezTo>
                  <a:cubicBezTo>
                    <a:pt x="64" y="19"/>
                    <a:pt x="61" y="22"/>
                    <a:pt x="62" y="22"/>
                  </a:cubicBezTo>
                  <a:cubicBezTo>
                    <a:pt x="61" y="22"/>
                    <a:pt x="61" y="22"/>
                    <a:pt x="61" y="22"/>
                  </a:cubicBezTo>
                  <a:cubicBezTo>
                    <a:pt x="61" y="23"/>
                    <a:pt x="62" y="22"/>
                    <a:pt x="62" y="23"/>
                  </a:cubicBezTo>
                  <a:cubicBezTo>
                    <a:pt x="61" y="25"/>
                    <a:pt x="61" y="22"/>
                    <a:pt x="60" y="23"/>
                  </a:cubicBezTo>
                  <a:cubicBezTo>
                    <a:pt x="59" y="25"/>
                    <a:pt x="59" y="25"/>
                    <a:pt x="59" y="25"/>
                  </a:cubicBezTo>
                  <a:cubicBezTo>
                    <a:pt x="60" y="26"/>
                    <a:pt x="61" y="24"/>
                    <a:pt x="61" y="25"/>
                  </a:cubicBezTo>
                  <a:cubicBezTo>
                    <a:pt x="61" y="26"/>
                    <a:pt x="61" y="26"/>
                    <a:pt x="61" y="26"/>
                  </a:cubicBezTo>
                  <a:cubicBezTo>
                    <a:pt x="61" y="25"/>
                    <a:pt x="61" y="25"/>
                    <a:pt x="61" y="25"/>
                  </a:cubicBezTo>
                  <a:cubicBezTo>
                    <a:pt x="62" y="25"/>
                    <a:pt x="63" y="23"/>
                    <a:pt x="62" y="23"/>
                  </a:cubicBezTo>
                  <a:cubicBezTo>
                    <a:pt x="64" y="21"/>
                    <a:pt x="63" y="23"/>
                    <a:pt x="64" y="23"/>
                  </a:cubicBezTo>
                  <a:cubicBezTo>
                    <a:pt x="65" y="22"/>
                    <a:pt x="64" y="23"/>
                    <a:pt x="65" y="22"/>
                  </a:cubicBezTo>
                  <a:cubicBezTo>
                    <a:pt x="65" y="21"/>
                    <a:pt x="66" y="21"/>
                    <a:pt x="66" y="21"/>
                  </a:cubicBezTo>
                  <a:cubicBezTo>
                    <a:pt x="67" y="22"/>
                    <a:pt x="66" y="23"/>
                    <a:pt x="65" y="24"/>
                  </a:cubicBezTo>
                  <a:cubicBezTo>
                    <a:pt x="65" y="24"/>
                    <a:pt x="64" y="24"/>
                    <a:pt x="65" y="23"/>
                  </a:cubicBezTo>
                  <a:cubicBezTo>
                    <a:pt x="63" y="24"/>
                    <a:pt x="63" y="26"/>
                    <a:pt x="62" y="26"/>
                  </a:cubicBezTo>
                  <a:cubicBezTo>
                    <a:pt x="62" y="27"/>
                    <a:pt x="63" y="26"/>
                    <a:pt x="64" y="26"/>
                  </a:cubicBezTo>
                  <a:cubicBezTo>
                    <a:pt x="64" y="26"/>
                    <a:pt x="65" y="25"/>
                    <a:pt x="65" y="24"/>
                  </a:cubicBezTo>
                  <a:cubicBezTo>
                    <a:pt x="68" y="22"/>
                    <a:pt x="64" y="27"/>
                    <a:pt x="65" y="27"/>
                  </a:cubicBezTo>
                  <a:cubicBezTo>
                    <a:pt x="66" y="25"/>
                    <a:pt x="68" y="25"/>
                    <a:pt x="70" y="23"/>
                  </a:cubicBezTo>
                  <a:cubicBezTo>
                    <a:pt x="70" y="22"/>
                    <a:pt x="71" y="22"/>
                    <a:pt x="71" y="22"/>
                  </a:cubicBezTo>
                  <a:cubicBezTo>
                    <a:pt x="69" y="24"/>
                    <a:pt x="70" y="24"/>
                    <a:pt x="69" y="25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67" y="26"/>
                    <a:pt x="67" y="26"/>
                    <a:pt x="67" y="26"/>
                  </a:cubicBezTo>
                  <a:cubicBezTo>
                    <a:pt x="67" y="28"/>
                    <a:pt x="67" y="29"/>
                    <a:pt x="67" y="30"/>
                  </a:cubicBezTo>
                  <a:cubicBezTo>
                    <a:pt x="68" y="29"/>
                    <a:pt x="67" y="28"/>
                    <a:pt x="68" y="28"/>
                  </a:cubicBezTo>
                  <a:cubicBezTo>
                    <a:pt x="68" y="29"/>
                    <a:pt x="67" y="30"/>
                    <a:pt x="68" y="30"/>
                  </a:cubicBezTo>
                  <a:cubicBezTo>
                    <a:pt x="68" y="29"/>
                    <a:pt x="69" y="28"/>
                    <a:pt x="70" y="28"/>
                  </a:cubicBezTo>
                  <a:cubicBezTo>
                    <a:pt x="70" y="28"/>
                    <a:pt x="70" y="30"/>
                    <a:pt x="69" y="30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69" y="30"/>
                    <a:pt x="68" y="32"/>
                    <a:pt x="68" y="31"/>
                  </a:cubicBezTo>
                  <a:cubicBezTo>
                    <a:pt x="69" y="31"/>
                    <a:pt x="70" y="30"/>
                    <a:pt x="71" y="29"/>
                  </a:cubicBezTo>
                  <a:cubicBezTo>
                    <a:pt x="72" y="29"/>
                    <a:pt x="71" y="30"/>
                    <a:pt x="71" y="30"/>
                  </a:cubicBezTo>
                  <a:cubicBezTo>
                    <a:pt x="70" y="30"/>
                    <a:pt x="70" y="30"/>
                    <a:pt x="70" y="30"/>
                  </a:cubicBezTo>
                  <a:cubicBezTo>
                    <a:pt x="71" y="30"/>
                    <a:pt x="69" y="32"/>
                    <a:pt x="70" y="32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71" y="32"/>
                    <a:pt x="70" y="32"/>
                    <a:pt x="70" y="33"/>
                  </a:cubicBezTo>
                  <a:cubicBezTo>
                    <a:pt x="71" y="32"/>
                    <a:pt x="71" y="32"/>
                    <a:pt x="71" y="32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33"/>
                    <a:pt x="73" y="31"/>
                    <a:pt x="72" y="33"/>
                  </a:cubicBezTo>
                  <a:cubicBezTo>
                    <a:pt x="73" y="31"/>
                    <a:pt x="72" y="33"/>
                    <a:pt x="72" y="32"/>
                  </a:cubicBezTo>
                  <a:cubicBezTo>
                    <a:pt x="73" y="30"/>
                    <a:pt x="73" y="31"/>
                    <a:pt x="74" y="31"/>
                  </a:cubicBezTo>
                  <a:cubicBezTo>
                    <a:pt x="72" y="32"/>
                    <a:pt x="74" y="31"/>
                    <a:pt x="75" y="32"/>
                  </a:cubicBezTo>
                  <a:cubicBezTo>
                    <a:pt x="74" y="32"/>
                    <a:pt x="74" y="33"/>
                    <a:pt x="74" y="33"/>
                  </a:cubicBezTo>
                  <a:cubicBezTo>
                    <a:pt x="75" y="32"/>
                    <a:pt x="75" y="32"/>
                    <a:pt x="75" y="32"/>
                  </a:cubicBezTo>
                  <a:cubicBezTo>
                    <a:pt x="73" y="35"/>
                    <a:pt x="76" y="32"/>
                    <a:pt x="76" y="33"/>
                  </a:cubicBezTo>
                  <a:cubicBezTo>
                    <a:pt x="75" y="34"/>
                    <a:pt x="75" y="35"/>
                    <a:pt x="75" y="35"/>
                  </a:cubicBezTo>
                  <a:cubicBezTo>
                    <a:pt x="76" y="33"/>
                    <a:pt x="77" y="33"/>
                    <a:pt x="78" y="32"/>
                  </a:cubicBezTo>
                  <a:cubicBezTo>
                    <a:pt x="78" y="33"/>
                    <a:pt x="76" y="34"/>
                    <a:pt x="75" y="36"/>
                  </a:cubicBezTo>
                  <a:cubicBezTo>
                    <a:pt x="76" y="35"/>
                    <a:pt x="75" y="37"/>
                    <a:pt x="77" y="35"/>
                  </a:cubicBezTo>
                  <a:cubicBezTo>
                    <a:pt x="77" y="35"/>
                    <a:pt x="78" y="34"/>
                    <a:pt x="78" y="34"/>
                  </a:cubicBezTo>
                  <a:cubicBezTo>
                    <a:pt x="79" y="34"/>
                    <a:pt x="78" y="34"/>
                    <a:pt x="78" y="35"/>
                  </a:cubicBezTo>
                  <a:cubicBezTo>
                    <a:pt x="78" y="35"/>
                    <a:pt x="79" y="34"/>
                    <a:pt x="79" y="33"/>
                  </a:cubicBezTo>
                  <a:cubicBezTo>
                    <a:pt x="79" y="34"/>
                    <a:pt x="81" y="33"/>
                    <a:pt x="81" y="34"/>
                  </a:cubicBezTo>
                  <a:cubicBezTo>
                    <a:pt x="80" y="35"/>
                    <a:pt x="79" y="34"/>
                    <a:pt x="79" y="35"/>
                  </a:cubicBezTo>
                  <a:cubicBezTo>
                    <a:pt x="80" y="36"/>
                    <a:pt x="81" y="32"/>
                    <a:pt x="83" y="33"/>
                  </a:cubicBezTo>
                  <a:cubicBezTo>
                    <a:pt x="83" y="32"/>
                    <a:pt x="84" y="30"/>
                    <a:pt x="85" y="30"/>
                  </a:cubicBezTo>
                  <a:cubicBezTo>
                    <a:pt x="86" y="31"/>
                    <a:pt x="84" y="30"/>
                    <a:pt x="84" y="32"/>
                  </a:cubicBezTo>
                  <a:cubicBezTo>
                    <a:pt x="84" y="32"/>
                    <a:pt x="84" y="32"/>
                    <a:pt x="84" y="32"/>
                  </a:cubicBezTo>
                  <a:cubicBezTo>
                    <a:pt x="83" y="34"/>
                    <a:pt x="81" y="34"/>
                    <a:pt x="80" y="3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6"/>
                    <a:pt x="80" y="37"/>
                    <a:pt x="80" y="38"/>
                  </a:cubicBezTo>
                  <a:cubicBezTo>
                    <a:pt x="81" y="37"/>
                    <a:pt x="81" y="38"/>
                    <a:pt x="81" y="38"/>
                  </a:cubicBezTo>
                  <a:cubicBezTo>
                    <a:pt x="82" y="37"/>
                    <a:pt x="80" y="38"/>
                    <a:pt x="81" y="37"/>
                  </a:cubicBezTo>
                  <a:cubicBezTo>
                    <a:pt x="82" y="37"/>
                    <a:pt x="83" y="35"/>
                    <a:pt x="83" y="36"/>
                  </a:cubicBezTo>
                  <a:cubicBezTo>
                    <a:pt x="83" y="37"/>
                    <a:pt x="82" y="38"/>
                    <a:pt x="82" y="39"/>
                  </a:cubicBezTo>
                  <a:cubicBezTo>
                    <a:pt x="82" y="39"/>
                    <a:pt x="83" y="37"/>
                    <a:pt x="83" y="38"/>
                  </a:cubicBezTo>
                  <a:cubicBezTo>
                    <a:pt x="82" y="39"/>
                    <a:pt x="82" y="39"/>
                    <a:pt x="82" y="39"/>
                  </a:cubicBezTo>
                  <a:cubicBezTo>
                    <a:pt x="84" y="40"/>
                    <a:pt x="86" y="42"/>
                    <a:pt x="89" y="40"/>
                  </a:cubicBezTo>
                  <a:cubicBezTo>
                    <a:pt x="89" y="41"/>
                    <a:pt x="89" y="41"/>
                    <a:pt x="90" y="43"/>
                  </a:cubicBezTo>
                  <a:cubicBezTo>
                    <a:pt x="89" y="42"/>
                    <a:pt x="90" y="42"/>
                    <a:pt x="91" y="42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90" y="44"/>
                    <a:pt x="92" y="43"/>
                    <a:pt x="93" y="43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5"/>
                    <a:pt x="93" y="44"/>
                    <a:pt x="93" y="43"/>
                  </a:cubicBezTo>
                  <a:cubicBezTo>
                    <a:pt x="93" y="45"/>
                    <a:pt x="93" y="45"/>
                    <a:pt x="93" y="45"/>
                  </a:cubicBezTo>
                  <a:cubicBezTo>
                    <a:pt x="94" y="44"/>
                    <a:pt x="94" y="44"/>
                    <a:pt x="94" y="44"/>
                  </a:cubicBezTo>
                  <a:cubicBezTo>
                    <a:pt x="94" y="43"/>
                    <a:pt x="95" y="44"/>
                    <a:pt x="94" y="45"/>
                  </a:cubicBezTo>
                  <a:cubicBezTo>
                    <a:pt x="94" y="45"/>
                    <a:pt x="95" y="45"/>
                    <a:pt x="95" y="44"/>
                  </a:cubicBezTo>
                  <a:cubicBezTo>
                    <a:pt x="94" y="46"/>
                    <a:pt x="96" y="46"/>
                    <a:pt x="97" y="46"/>
                  </a:cubicBezTo>
                  <a:cubicBezTo>
                    <a:pt x="97" y="46"/>
                    <a:pt x="97" y="45"/>
                    <a:pt x="98" y="44"/>
                  </a:cubicBezTo>
                  <a:cubicBezTo>
                    <a:pt x="99" y="43"/>
                    <a:pt x="98" y="45"/>
                    <a:pt x="98" y="44"/>
                  </a:cubicBezTo>
                  <a:cubicBezTo>
                    <a:pt x="98" y="45"/>
                    <a:pt x="98" y="45"/>
                    <a:pt x="97" y="46"/>
                  </a:cubicBezTo>
                  <a:cubicBezTo>
                    <a:pt x="97" y="48"/>
                    <a:pt x="100" y="48"/>
                    <a:pt x="101" y="49"/>
                  </a:cubicBezTo>
                  <a:cubicBezTo>
                    <a:pt x="101" y="49"/>
                    <a:pt x="101" y="48"/>
                    <a:pt x="102" y="48"/>
                  </a:cubicBezTo>
                  <a:cubicBezTo>
                    <a:pt x="101" y="50"/>
                    <a:pt x="103" y="49"/>
                    <a:pt x="104" y="50"/>
                  </a:cubicBezTo>
                  <a:cubicBezTo>
                    <a:pt x="104" y="50"/>
                    <a:pt x="106" y="48"/>
                    <a:pt x="106" y="48"/>
                  </a:cubicBezTo>
                  <a:cubicBezTo>
                    <a:pt x="108" y="47"/>
                    <a:pt x="105" y="50"/>
                    <a:pt x="105" y="51"/>
                  </a:cubicBezTo>
                  <a:cubicBezTo>
                    <a:pt x="106" y="51"/>
                    <a:pt x="106" y="51"/>
                    <a:pt x="107" y="51"/>
                  </a:cubicBezTo>
                  <a:cubicBezTo>
                    <a:pt x="106" y="51"/>
                    <a:pt x="106" y="51"/>
                    <a:pt x="106" y="51"/>
                  </a:cubicBezTo>
                  <a:cubicBezTo>
                    <a:pt x="107" y="51"/>
                    <a:pt x="108" y="51"/>
                    <a:pt x="108" y="51"/>
                  </a:cubicBezTo>
                  <a:cubicBezTo>
                    <a:pt x="108" y="51"/>
                    <a:pt x="108" y="51"/>
                    <a:pt x="108" y="51"/>
                  </a:cubicBezTo>
                  <a:cubicBezTo>
                    <a:pt x="108" y="52"/>
                    <a:pt x="108" y="53"/>
                    <a:pt x="108" y="53"/>
                  </a:cubicBezTo>
                  <a:cubicBezTo>
                    <a:pt x="109" y="52"/>
                    <a:pt x="109" y="53"/>
                    <a:pt x="110" y="52"/>
                  </a:cubicBezTo>
                  <a:cubicBezTo>
                    <a:pt x="110" y="52"/>
                    <a:pt x="110" y="52"/>
                    <a:pt x="110" y="52"/>
                  </a:cubicBezTo>
                  <a:cubicBezTo>
                    <a:pt x="111" y="51"/>
                    <a:pt x="111" y="51"/>
                    <a:pt x="111" y="51"/>
                  </a:cubicBezTo>
                  <a:cubicBezTo>
                    <a:pt x="111" y="52"/>
                    <a:pt x="111" y="52"/>
                    <a:pt x="111" y="52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10" y="55"/>
                    <a:pt x="111" y="52"/>
                    <a:pt x="111" y="52"/>
                  </a:cubicBezTo>
                  <a:cubicBezTo>
                    <a:pt x="112" y="52"/>
                    <a:pt x="112" y="53"/>
                    <a:pt x="112" y="53"/>
                  </a:cubicBezTo>
                  <a:cubicBezTo>
                    <a:pt x="111" y="54"/>
                    <a:pt x="111" y="53"/>
                    <a:pt x="111" y="53"/>
                  </a:cubicBezTo>
                  <a:cubicBezTo>
                    <a:pt x="110" y="54"/>
                    <a:pt x="111" y="53"/>
                    <a:pt x="111" y="54"/>
                  </a:cubicBezTo>
                  <a:cubicBezTo>
                    <a:pt x="111" y="54"/>
                    <a:pt x="112" y="53"/>
                    <a:pt x="112" y="53"/>
                  </a:cubicBezTo>
                  <a:cubicBezTo>
                    <a:pt x="112" y="54"/>
                    <a:pt x="113" y="54"/>
                    <a:pt x="112" y="55"/>
                  </a:cubicBezTo>
                  <a:cubicBezTo>
                    <a:pt x="113" y="54"/>
                    <a:pt x="113" y="55"/>
                    <a:pt x="114" y="54"/>
                  </a:cubicBezTo>
                  <a:cubicBezTo>
                    <a:pt x="114" y="54"/>
                    <a:pt x="113" y="53"/>
                    <a:pt x="114" y="52"/>
                  </a:cubicBezTo>
                  <a:cubicBezTo>
                    <a:pt x="114" y="52"/>
                    <a:pt x="115" y="52"/>
                    <a:pt x="114" y="53"/>
                  </a:cubicBezTo>
                  <a:cubicBezTo>
                    <a:pt x="114" y="53"/>
                    <a:pt x="114" y="53"/>
                    <a:pt x="114" y="53"/>
                  </a:cubicBezTo>
                  <a:cubicBezTo>
                    <a:pt x="114" y="53"/>
                    <a:pt x="115" y="54"/>
                    <a:pt x="115" y="52"/>
                  </a:cubicBezTo>
                  <a:cubicBezTo>
                    <a:pt x="115" y="54"/>
                    <a:pt x="115" y="54"/>
                    <a:pt x="115" y="54"/>
                  </a:cubicBezTo>
                  <a:cubicBezTo>
                    <a:pt x="115" y="53"/>
                    <a:pt x="116" y="54"/>
                    <a:pt x="116" y="54"/>
                  </a:cubicBezTo>
                  <a:cubicBezTo>
                    <a:pt x="116" y="55"/>
                    <a:pt x="114" y="56"/>
                    <a:pt x="115" y="57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7" y="56"/>
                    <a:pt x="117" y="56"/>
                    <a:pt x="116" y="57"/>
                  </a:cubicBezTo>
                  <a:cubicBezTo>
                    <a:pt x="117" y="58"/>
                    <a:pt x="119" y="54"/>
                    <a:pt x="119" y="56"/>
                  </a:cubicBezTo>
                  <a:cubicBezTo>
                    <a:pt x="118" y="57"/>
                    <a:pt x="118" y="57"/>
                    <a:pt x="119" y="58"/>
                  </a:cubicBezTo>
                  <a:cubicBezTo>
                    <a:pt x="119" y="58"/>
                    <a:pt x="119" y="57"/>
                    <a:pt x="119" y="57"/>
                  </a:cubicBezTo>
                  <a:cubicBezTo>
                    <a:pt x="119" y="56"/>
                    <a:pt x="118" y="58"/>
                    <a:pt x="119" y="57"/>
                  </a:cubicBezTo>
                  <a:cubicBezTo>
                    <a:pt x="119" y="56"/>
                    <a:pt x="119" y="57"/>
                    <a:pt x="120" y="56"/>
                  </a:cubicBezTo>
                  <a:cubicBezTo>
                    <a:pt x="119" y="60"/>
                    <a:pt x="122" y="58"/>
                    <a:pt x="122" y="61"/>
                  </a:cubicBezTo>
                  <a:cubicBezTo>
                    <a:pt x="123" y="59"/>
                    <a:pt x="123" y="60"/>
                    <a:pt x="124" y="60"/>
                  </a:cubicBezTo>
                  <a:cubicBezTo>
                    <a:pt x="122" y="62"/>
                    <a:pt x="124" y="60"/>
                    <a:pt x="124" y="61"/>
                  </a:cubicBezTo>
                  <a:cubicBezTo>
                    <a:pt x="125" y="59"/>
                    <a:pt x="125" y="59"/>
                    <a:pt x="125" y="59"/>
                  </a:cubicBezTo>
                  <a:cubicBezTo>
                    <a:pt x="125" y="61"/>
                    <a:pt x="128" y="57"/>
                    <a:pt x="127" y="60"/>
                  </a:cubicBezTo>
                  <a:cubicBezTo>
                    <a:pt x="127" y="60"/>
                    <a:pt x="126" y="61"/>
                    <a:pt x="126" y="61"/>
                  </a:cubicBezTo>
                  <a:cubicBezTo>
                    <a:pt x="126" y="61"/>
                    <a:pt x="126" y="61"/>
                    <a:pt x="126" y="62"/>
                  </a:cubicBezTo>
                  <a:cubicBezTo>
                    <a:pt x="125" y="62"/>
                    <a:pt x="124" y="62"/>
                    <a:pt x="124" y="61"/>
                  </a:cubicBezTo>
                  <a:cubicBezTo>
                    <a:pt x="120" y="61"/>
                    <a:pt x="116" y="57"/>
                    <a:pt x="112" y="58"/>
                  </a:cubicBezTo>
                  <a:cubicBezTo>
                    <a:pt x="112" y="59"/>
                    <a:pt x="112" y="60"/>
                    <a:pt x="111" y="60"/>
                  </a:cubicBezTo>
                  <a:cubicBezTo>
                    <a:pt x="111" y="60"/>
                    <a:pt x="111" y="60"/>
                    <a:pt x="111" y="60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1" y="61"/>
                    <a:pt x="111" y="59"/>
                    <a:pt x="111" y="59"/>
                  </a:cubicBezTo>
                  <a:cubicBezTo>
                    <a:pt x="110" y="59"/>
                    <a:pt x="108" y="59"/>
                    <a:pt x="107" y="59"/>
                  </a:cubicBezTo>
                  <a:cubicBezTo>
                    <a:pt x="106" y="61"/>
                    <a:pt x="106" y="59"/>
                    <a:pt x="106" y="61"/>
                  </a:cubicBezTo>
                  <a:cubicBezTo>
                    <a:pt x="106" y="60"/>
                    <a:pt x="106" y="60"/>
                    <a:pt x="106" y="60"/>
                  </a:cubicBezTo>
                  <a:cubicBezTo>
                    <a:pt x="104" y="61"/>
                    <a:pt x="104" y="61"/>
                    <a:pt x="104" y="58"/>
                  </a:cubicBezTo>
                  <a:cubicBezTo>
                    <a:pt x="100" y="56"/>
                    <a:pt x="95" y="57"/>
                    <a:pt x="91" y="56"/>
                  </a:cubicBezTo>
                  <a:cubicBezTo>
                    <a:pt x="87" y="56"/>
                    <a:pt x="83" y="58"/>
                    <a:pt x="78" y="58"/>
                  </a:cubicBezTo>
                  <a:cubicBezTo>
                    <a:pt x="78" y="61"/>
                    <a:pt x="77" y="59"/>
                    <a:pt x="76" y="62"/>
                  </a:cubicBezTo>
                  <a:cubicBezTo>
                    <a:pt x="76" y="61"/>
                    <a:pt x="76" y="61"/>
                    <a:pt x="76" y="61"/>
                  </a:cubicBezTo>
                  <a:cubicBezTo>
                    <a:pt x="75" y="62"/>
                    <a:pt x="75" y="61"/>
                    <a:pt x="74" y="59"/>
                  </a:cubicBezTo>
                  <a:cubicBezTo>
                    <a:pt x="74" y="60"/>
                    <a:pt x="74" y="60"/>
                    <a:pt x="74" y="61"/>
                  </a:cubicBezTo>
                  <a:cubicBezTo>
                    <a:pt x="74" y="63"/>
                    <a:pt x="74" y="59"/>
                    <a:pt x="73" y="60"/>
                  </a:cubicBezTo>
                  <a:cubicBezTo>
                    <a:pt x="73" y="59"/>
                    <a:pt x="73" y="61"/>
                    <a:pt x="73" y="60"/>
                  </a:cubicBezTo>
                  <a:cubicBezTo>
                    <a:pt x="72" y="62"/>
                    <a:pt x="73" y="59"/>
                    <a:pt x="72" y="57"/>
                  </a:cubicBezTo>
                  <a:cubicBezTo>
                    <a:pt x="70" y="58"/>
                    <a:pt x="68" y="60"/>
                    <a:pt x="66" y="58"/>
                  </a:cubicBezTo>
                  <a:cubicBezTo>
                    <a:pt x="66" y="58"/>
                    <a:pt x="66" y="60"/>
                    <a:pt x="66" y="60"/>
                  </a:cubicBezTo>
                  <a:cubicBezTo>
                    <a:pt x="66" y="57"/>
                    <a:pt x="66" y="60"/>
                    <a:pt x="65" y="59"/>
                  </a:cubicBezTo>
                  <a:cubicBezTo>
                    <a:pt x="65" y="59"/>
                    <a:pt x="66" y="59"/>
                    <a:pt x="66" y="58"/>
                  </a:cubicBezTo>
                  <a:cubicBezTo>
                    <a:pt x="65" y="57"/>
                    <a:pt x="64" y="59"/>
                    <a:pt x="63" y="57"/>
                  </a:cubicBezTo>
                  <a:cubicBezTo>
                    <a:pt x="62" y="59"/>
                    <a:pt x="62" y="56"/>
                    <a:pt x="61" y="58"/>
                  </a:cubicBezTo>
                  <a:cubicBezTo>
                    <a:pt x="61" y="56"/>
                    <a:pt x="61" y="57"/>
                    <a:pt x="61" y="56"/>
                  </a:cubicBezTo>
                  <a:cubicBezTo>
                    <a:pt x="60" y="59"/>
                    <a:pt x="59" y="55"/>
                    <a:pt x="59" y="57"/>
                  </a:cubicBezTo>
                  <a:cubicBezTo>
                    <a:pt x="59" y="56"/>
                    <a:pt x="59" y="56"/>
                    <a:pt x="59" y="56"/>
                  </a:cubicBezTo>
                  <a:cubicBezTo>
                    <a:pt x="57" y="57"/>
                    <a:pt x="54" y="56"/>
                    <a:pt x="52" y="57"/>
                  </a:cubicBezTo>
                  <a:cubicBezTo>
                    <a:pt x="51" y="57"/>
                    <a:pt x="50" y="54"/>
                    <a:pt x="48" y="56"/>
                  </a:cubicBezTo>
                  <a:cubicBezTo>
                    <a:pt x="48" y="56"/>
                    <a:pt x="48" y="57"/>
                    <a:pt x="48" y="57"/>
                  </a:cubicBezTo>
                  <a:cubicBezTo>
                    <a:pt x="48" y="57"/>
                    <a:pt x="48" y="56"/>
                    <a:pt x="48" y="56"/>
                  </a:cubicBezTo>
                  <a:cubicBezTo>
                    <a:pt x="47" y="57"/>
                    <a:pt x="46" y="55"/>
                    <a:pt x="46" y="55"/>
                  </a:cubicBezTo>
                  <a:cubicBezTo>
                    <a:pt x="46" y="56"/>
                    <a:pt x="45" y="56"/>
                    <a:pt x="45" y="57"/>
                  </a:cubicBezTo>
                  <a:cubicBezTo>
                    <a:pt x="45" y="55"/>
                    <a:pt x="43" y="57"/>
                    <a:pt x="42" y="56"/>
                  </a:cubicBezTo>
                  <a:cubicBezTo>
                    <a:pt x="42" y="59"/>
                    <a:pt x="42" y="57"/>
                    <a:pt x="41" y="58"/>
                  </a:cubicBezTo>
                  <a:cubicBezTo>
                    <a:pt x="41" y="58"/>
                    <a:pt x="41" y="57"/>
                    <a:pt x="41" y="56"/>
                  </a:cubicBezTo>
                  <a:cubicBezTo>
                    <a:pt x="41" y="57"/>
                    <a:pt x="40" y="57"/>
                    <a:pt x="39" y="56"/>
                  </a:cubicBezTo>
                  <a:cubicBezTo>
                    <a:pt x="39" y="56"/>
                    <a:pt x="39" y="58"/>
                    <a:pt x="38" y="57"/>
                  </a:cubicBezTo>
                  <a:cubicBezTo>
                    <a:pt x="38" y="55"/>
                    <a:pt x="37" y="57"/>
                    <a:pt x="37" y="56"/>
                  </a:cubicBezTo>
                  <a:cubicBezTo>
                    <a:pt x="37" y="58"/>
                    <a:pt x="36" y="59"/>
                    <a:pt x="36" y="59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8"/>
                    <a:pt x="33" y="55"/>
                    <a:pt x="31" y="58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29" y="58"/>
                    <a:pt x="27" y="56"/>
                    <a:pt x="26" y="59"/>
                  </a:cubicBezTo>
                  <a:cubicBezTo>
                    <a:pt x="25" y="58"/>
                    <a:pt x="25" y="57"/>
                    <a:pt x="24" y="57"/>
                  </a:cubicBezTo>
                  <a:cubicBezTo>
                    <a:pt x="23" y="59"/>
                    <a:pt x="23" y="58"/>
                    <a:pt x="23" y="60"/>
                  </a:cubicBezTo>
                  <a:cubicBezTo>
                    <a:pt x="22" y="60"/>
                    <a:pt x="22" y="59"/>
                    <a:pt x="22" y="59"/>
                  </a:cubicBezTo>
                  <a:cubicBezTo>
                    <a:pt x="22" y="58"/>
                    <a:pt x="21" y="56"/>
                    <a:pt x="20" y="59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20" y="59"/>
                    <a:pt x="19" y="60"/>
                    <a:pt x="18" y="59"/>
                  </a:cubicBezTo>
                  <a:cubicBezTo>
                    <a:pt x="18" y="60"/>
                    <a:pt x="17" y="60"/>
                    <a:pt x="17" y="61"/>
                  </a:cubicBezTo>
                  <a:cubicBezTo>
                    <a:pt x="17" y="62"/>
                    <a:pt x="17" y="59"/>
                    <a:pt x="17" y="61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6" y="59"/>
                    <a:pt x="14" y="59"/>
                    <a:pt x="13" y="60"/>
                  </a:cubicBezTo>
                  <a:cubicBezTo>
                    <a:pt x="13" y="58"/>
                    <a:pt x="11" y="60"/>
                    <a:pt x="11" y="59"/>
                  </a:cubicBezTo>
                  <a:cubicBezTo>
                    <a:pt x="10" y="60"/>
                    <a:pt x="9" y="59"/>
                    <a:pt x="9" y="61"/>
                  </a:cubicBezTo>
                  <a:cubicBezTo>
                    <a:pt x="9" y="60"/>
                    <a:pt x="9" y="60"/>
                    <a:pt x="9" y="60"/>
                  </a:cubicBezTo>
                  <a:cubicBezTo>
                    <a:pt x="8" y="60"/>
                    <a:pt x="7" y="60"/>
                    <a:pt x="7" y="59"/>
                  </a:cubicBezTo>
                  <a:cubicBezTo>
                    <a:pt x="6" y="59"/>
                    <a:pt x="6" y="60"/>
                    <a:pt x="6" y="61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5" y="60"/>
                    <a:pt x="5" y="62"/>
                    <a:pt x="5" y="63"/>
                  </a:cubicBezTo>
                  <a:cubicBezTo>
                    <a:pt x="4" y="63"/>
                    <a:pt x="4" y="63"/>
                    <a:pt x="4" y="63"/>
                  </a:cubicBezTo>
                  <a:cubicBezTo>
                    <a:pt x="4" y="62"/>
                    <a:pt x="5" y="61"/>
                    <a:pt x="5" y="59"/>
                  </a:cubicBezTo>
                  <a:cubicBezTo>
                    <a:pt x="5" y="59"/>
                    <a:pt x="4" y="62"/>
                    <a:pt x="4" y="60"/>
                  </a:cubicBezTo>
                  <a:cubicBezTo>
                    <a:pt x="3" y="59"/>
                    <a:pt x="3" y="60"/>
                    <a:pt x="3" y="61"/>
                  </a:cubicBezTo>
                  <a:cubicBezTo>
                    <a:pt x="3" y="61"/>
                    <a:pt x="2" y="60"/>
                    <a:pt x="3" y="60"/>
                  </a:cubicBezTo>
                  <a:cubicBezTo>
                    <a:pt x="2" y="60"/>
                    <a:pt x="2" y="60"/>
                    <a:pt x="2" y="61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2" y="62"/>
                    <a:pt x="2" y="62"/>
                    <a:pt x="2" y="64"/>
                  </a:cubicBezTo>
                  <a:cubicBezTo>
                    <a:pt x="2" y="63"/>
                    <a:pt x="2" y="63"/>
                    <a:pt x="2" y="63"/>
                  </a:cubicBezTo>
                  <a:cubicBezTo>
                    <a:pt x="2" y="64"/>
                    <a:pt x="1" y="65"/>
                    <a:pt x="1" y="63"/>
                  </a:cubicBezTo>
                  <a:cubicBezTo>
                    <a:pt x="1" y="62"/>
                    <a:pt x="2" y="61"/>
                    <a:pt x="1" y="61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" y="63"/>
                    <a:pt x="1" y="63"/>
                    <a:pt x="1" y="65"/>
                  </a:cubicBezTo>
                  <a:cubicBezTo>
                    <a:pt x="1" y="64"/>
                    <a:pt x="1" y="64"/>
                    <a:pt x="1" y="64"/>
                  </a:cubicBezTo>
                  <a:cubicBezTo>
                    <a:pt x="1" y="65"/>
                    <a:pt x="1" y="65"/>
                    <a:pt x="1" y="65"/>
                  </a:cubicBezTo>
                  <a:cubicBezTo>
                    <a:pt x="2" y="65"/>
                    <a:pt x="2" y="66"/>
                    <a:pt x="3" y="65"/>
                  </a:cubicBezTo>
                  <a:cubicBezTo>
                    <a:pt x="3" y="64"/>
                    <a:pt x="3" y="64"/>
                    <a:pt x="3" y="64"/>
                  </a:cubicBezTo>
                  <a:cubicBezTo>
                    <a:pt x="3" y="64"/>
                    <a:pt x="3" y="62"/>
                    <a:pt x="4" y="64"/>
                  </a:cubicBezTo>
                  <a:cubicBezTo>
                    <a:pt x="3" y="65"/>
                    <a:pt x="3" y="65"/>
                    <a:pt x="3" y="65"/>
                  </a:cubicBezTo>
                  <a:cubicBezTo>
                    <a:pt x="4" y="65"/>
                    <a:pt x="4" y="65"/>
                    <a:pt x="4" y="65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4" y="64"/>
                    <a:pt x="5" y="66"/>
                    <a:pt x="5" y="66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5" y="67"/>
                    <a:pt x="5" y="65"/>
                    <a:pt x="5" y="65"/>
                  </a:cubicBezTo>
                  <a:cubicBezTo>
                    <a:pt x="5" y="65"/>
                    <a:pt x="5" y="67"/>
                    <a:pt x="5" y="68"/>
                  </a:cubicBezTo>
                  <a:cubicBezTo>
                    <a:pt x="6" y="68"/>
                    <a:pt x="7" y="66"/>
                    <a:pt x="7" y="68"/>
                  </a:cubicBezTo>
                  <a:cubicBezTo>
                    <a:pt x="8" y="68"/>
                    <a:pt x="8" y="67"/>
                    <a:pt x="9" y="66"/>
                  </a:cubicBezTo>
                  <a:cubicBezTo>
                    <a:pt x="9" y="66"/>
                    <a:pt x="9" y="68"/>
                    <a:pt x="9" y="67"/>
                  </a:cubicBezTo>
                  <a:cubicBezTo>
                    <a:pt x="9" y="68"/>
                    <a:pt x="9" y="69"/>
                    <a:pt x="9" y="70"/>
                  </a:cubicBezTo>
                  <a:cubicBezTo>
                    <a:pt x="9" y="69"/>
                    <a:pt x="10" y="70"/>
                    <a:pt x="10" y="68"/>
                  </a:cubicBezTo>
                  <a:cubicBezTo>
                    <a:pt x="10" y="68"/>
                    <a:pt x="11" y="69"/>
                    <a:pt x="12" y="68"/>
                  </a:cubicBezTo>
                  <a:cubicBezTo>
                    <a:pt x="12" y="68"/>
                    <a:pt x="12" y="70"/>
                    <a:pt x="12" y="70"/>
                  </a:cubicBezTo>
                  <a:cubicBezTo>
                    <a:pt x="12" y="69"/>
                    <a:pt x="13" y="68"/>
                    <a:pt x="13" y="69"/>
                  </a:cubicBezTo>
                  <a:cubicBezTo>
                    <a:pt x="13" y="67"/>
                    <a:pt x="13" y="67"/>
                    <a:pt x="13" y="66"/>
                  </a:cubicBezTo>
                  <a:cubicBezTo>
                    <a:pt x="13" y="66"/>
                    <a:pt x="14" y="65"/>
                    <a:pt x="14" y="65"/>
                  </a:cubicBezTo>
                  <a:cubicBezTo>
                    <a:pt x="14" y="67"/>
                    <a:pt x="14" y="69"/>
                    <a:pt x="14" y="69"/>
                  </a:cubicBezTo>
                  <a:cubicBezTo>
                    <a:pt x="14" y="71"/>
                    <a:pt x="13" y="69"/>
                    <a:pt x="13" y="71"/>
                  </a:cubicBezTo>
                  <a:cubicBezTo>
                    <a:pt x="13" y="73"/>
                    <a:pt x="12" y="73"/>
                    <a:pt x="12" y="72"/>
                  </a:cubicBezTo>
                  <a:cubicBezTo>
                    <a:pt x="11" y="74"/>
                    <a:pt x="12" y="72"/>
                    <a:pt x="12" y="74"/>
                  </a:cubicBezTo>
                  <a:cubicBezTo>
                    <a:pt x="12" y="74"/>
                    <a:pt x="13" y="73"/>
                    <a:pt x="13" y="73"/>
                  </a:cubicBezTo>
                  <a:cubicBezTo>
                    <a:pt x="13" y="72"/>
                    <a:pt x="13" y="71"/>
                    <a:pt x="14" y="71"/>
                  </a:cubicBezTo>
                  <a:cubicBezTo>
                    <a:pt x="14" y="69"/>
                    <a:pt x="14" y="72"/>
                    <a:pt x="14" y="72"/>
                  </a:cubicBezTo>
                  <a:cubicBezTo>
                    <a:pt x="14" y="73"/>
                    <a:pt x="14" y="73"/>
                    <a:pt x="14" y="73"/>
                  </a:cubicBezTo>
                  <a:cubicBezTo>
                    <a:pt x="14" y="73"/>
                    <a:pt x="15" y="72"/>
                    <a:pt x="15" y="72"/>
                  </a:cubicBezTo>
                  <a:cubicBezTo>
                    <a:pt x="15" y="75"/>
                    <a:pt x="14" y="73"/>
                    <a:pt x="14" y="74"/>
                  </a:cubicBezTo>
                  <a:cubicBezTo>
                    <a:pt x="14" y="76"/>
                    <a:pt x="14" y="76"/>
                    <a:pt x="14" y="76"/>
                  </a:cubicBezTo>
                  <a:cubicBezTo>
                    <a:pt x="15" y="76"/>
                    <a:pt x="15" y="74"/>
                    <a:pt x="15" y="75"/>
                  </a:cubicBezTo>
                  <a:cubicBezTo>
                    <a:pt x="15" y="76"/>
                    <a:pt x="15" y="76"/>
                    <a:pt x="15" y="76"/>
                  </a:cubicBezTo>
                  <a:cubicBezTo>
                    <a:pt x="15" y="75"/>
                    <a:pt x="15" y="75"/>
                    <a:pt x="15" y="75"/>
                  </a:cubicBezTo>
                  <a:cubicBezTo>
                    <a:pt x="15" y="74"/>
                    <a:pt x="15" y="72"/>
                    <a:pt x="15" y="73"/>
                  </a:cubicBezTo>
                  <a:cubicBezTo>
                    <a:pt x="15" y="70"/>
                    <a:pt x="15" y="72"/>
                    <a:pt x="16" y="72"/>
                  </a:cubicBezTo>
                  <a:cubicBezTo>
                    <a:pt x="16" y="70"/>
                    <a:pt x="16" y="72"/>
                    <a:pt x="16" y="71"/>
                  </a:cubicBezTo>
                  <a:cubicBezTo>
                    <a:pt x="16" y="69"/>
                    <a:pt x="16" y="69"/>
                    <a:pt x="17" y="69"/>
                  </a:cubicBezTo>
                  <a:cubicBezTo>
                    <a:pt x="17" y="69"/>
                    <a:pt x="17" y="71"/>
                    <a:pt x="17" y="72"/>
                  </a:cubicBezTo>
                  <a:cubicBezTo>
                    <a:pt x="17" y="72"/>
                    <a:pt x="16" y="72"/>
                    <a:pt x="16" y="71"/>
                  </a:cubicBezTo>
                  <a:cubicBezTo>
                    <a:pt x="16" y="73"/>
                    <a:pt x="16" y="74"/>
                    <a:pt x="16" y="75"/>
                  </a:cubicBezTo>
                  <a:cubicBezTo>
                    <a:pt x="16" y="76"/>
                    <a:pt x="17" y="74"/>
                    <a:pt x="17" y="74"/>
                  </a:cubicBezTo>
                  <a:cubicBezTo>
                    <a:pt x="17" y="74"/>
                    <a:pt x="17" y="72"/>
                    <a:pt x="17" y="72"/>
                  </a:cubicBezTo>
                  <a:cubicBezTo>
                    <a:pt x="18" y="68"/>
                    <a:pt x="17" y="75"/>
                    <a:pt x="18" y="74"/>
                  </a:cubicBezTo>
                  <a:cubicBezTo>
                    <a:pt x="18" y="72"/>
                    <a:pt x="19" y="71"/>
                    <a:pt x="19" y="68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9" y="69"/>
                    <a:pt x="19" y="68"/>
                    <a:pt x="19" y="70"/>
                  </a:cubicBezTo>
                  <a:cubicBezTo>
                    <a:pt x="19" y="70"/>
                    <a:pt x="19" y="70"/>
                    <a:pt x="19" y="70"/>
                  </a:cubicBezTo>
                  <a:cubicBezTo>
                    <a:pt x="19" y="72"/>
                    <a:pt x="19" y="72"/>
                    <a:pt x="19" y="72"/>
                  </a:cubicBezTo>
                  <a:cubicBezTo>
                    <a:pt x="19" y="73"/>
                    <a:pt x="19" y="75"/>
                    <a:pt x="20" y="75"/>
                  </a:cubicBezTo>
                  <a:cubicBezTo>
                    <a:pt x="20" y="75"/>
                    <a:pt x="20" y="74"/>
                    <a:pt x="20" y="73"/>
                  </a:cubicBezTo>
                  <a:cubicBezTo>
                    <a:pt x="20" y="74"/>
                    <a:pt x="20" y="75"/>
                    <a:pt x="20" y="75"/>
                  </a:cubicBezTo>
                  <a:cubicBezTo>
                    <a:pt x="20" y="74"/>
                    <a:pt x="20" y="72"/>
                    <a:pt x="21" y="72"/>
                  </a:cubicBezTo>
                  <a:cubicBezTo>
                    <a:pt x="21" y="72"/>
                    <a:pt x="21" y="74"/>
                    <a:pt x="21" y="74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1" y="74"/>
                    <a:pt x="21" y="76"/>
                    <a:pt x="21" y="76"/>
                  </a:cubicBezTo>
                  <a:cubicBezTo>
                    <a:pt x="21" y="75"/>
                    <a:pt x="21" y="73"/>
                    <a:pt x="22" y="72"/>
                  </a:cubicBezTo>
                  <a:cubicBezTo>
                    <a:pt x="22" y="72"/>
                    <a:pt x="22" y="73"/>
                    <a:pt x="22" y="73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3"/>
                    <a:pt x="22" y="76"/>
                    <a:pt x="22" y="76"/>
                  </a:cubicBezTo>
                  <a:cubicBezTo>
                    <a:pt x="22" y="74"/>
                    <a:pt x="22" y="74"/>
                    <a:pt x="22" y="74"/>
                  </a:cubicBezTo>
                  <a:cubicBezTo>
                    <a:pt x="22" y="75"/>
                    <a:pt x="22" y="75"/>
                    <a:pt x="22" y="76"/>
                  </a:cubicBezTo>
                  <a:cubicBezTo>
                    <a:pt x="22" y="75"/>
                    <a:pt x="23" y="75"/>
                    <a:pt x="23" y="75"/>
                  </a:cubicBezTo>
                  <a:cubicBezTo>
                    <a:pt x="23" y="76"/>
                    <a:pt x="23" y="76"/>
                    <a:pt x="23" y="76"/>
                  </a:cubicBezTo>
                  <a:cubicBezTo>
                    <a:pt x="23" y="75"/>
                    <a:pt x="23" y="73"/>
                    <a:pt x="24" y="75"/>
                  </a:cubicBezTo>
                  <a:cubicBezTo>
                    <a:pt x="24" y="73"/>
                    <a:pt x="23" y="75"/>
                    <a:pt x="23" y="74"/>
                  </a:cubicBezTo>
                  <a:cubicBezTo>
                    <a:pt x="23" y="72"/>
                    <a:pt x="23" y="72"/>
                    <a:pt x="24" y="72"/>
                  </a:cubicBezTo>
                  <a:cubicBezTo>
                    <a:pt x="23" y="74"/>
                    <a:pt x="24" y="72"/>
                    <a:pt x="24" y="72"/>
                  </a:cubicBezTo>
                  <a:cubicBezTo>
                    <a:pt x="24" y="73"/>
                    <a:pt x="25" y="74"/>
                    <a:pt x="25" y="74"/>
                  </a:cubicBezTo>
                  <a:cubicBezTo>
                    <a:pt x="25" y="73"/>
                    <a:pt x="25" y="73"/>
                    <a:pt x="25" y="73"/>
                  </a:cubicBezTo>
                  <a:cubicBezTo>
                    <a:pt x="25" y="75"/>
                    <a:pt x="25" y="72"/>
                    <a:pt x="26" y="73"/>
                  </a:cubicBezTo>
                  <a:cubicBezTo>
                    <a:pt x="25" y="74"/>
                    <a:pt x="25" y="75"/>
                    <a:pt x="26" y="75"/>
                  </a:cubicBezTo>
                  <a:cubicBezTo>
                    <a:pt x="25" y="73"/>
                    <a:pt x="26" y="73"/>
                    <a:pt x="26" y="71"/>
                  </a:cubicBezTo>
                  <a:cubicBezTo>
                    <a:pt x="27" y="72"/>
                    <a:pt x="26" y="74"/>
                    <a:pt x="26" y="75"/>
                  </a:cubicBezTo>
                  <a:cubicBezTo>
                    <a:pt x="26" y="74"/>
                    <a:pt x="26" y="77"/>
                    <a:pt x="27" y="74"/>
                  </a:cubicBezTo>
                  <a:cubicBezTo>
                    <a:pt x="26" y="74"/>
                    <a:pt x="27" y="73"/>
                    <a:pt x="27" y="72"/>
                  </a:cubicBezTo>
                  <a:cubicBezTo>
                    <a:pt x="27" y="72"/>
                    <a:pt x="27" y="73"/>
                    <a:pt x="27" y="74"/>
                  </a:cubicBezTo>
                  <a:cubicBezTo>
                    <a:pt x="27" y="74"/>
                    <a:pt x="28" y="72"/>
                    <a:pt x="27" y="71"/>
                  </a:cubicBezTo>
                  <a:cubicBezTo>
                    <a:pt x="28" y="72"/>
                    <a:pt x="28" y="70"/>
                    <a:pt x="28" y="71"/>
                  </a:cubicBezTo>
                  <a:cubicBezTo>
                    <a:pt x="28" y="72"/>
                    <a:pt x="28" y="72"/>
                    <a:pt x="28" y="73"/>
                  </a:cubicBezTo>
                  <a:cubicBezTo>
                    <a:pt x="29" y="73"/>
                    <a:pt x="28" y="69"/>
                    <a:pt x="29" y="69"/>
                  </a:cubicBezTo>
                  <a:cubicBezTo>
                    <a:pt x="29" y="68"/>
                    <a:pt x="29" y="66"/>
                    <a:pt x="30" y="65"/>
                  </a:cubicBezTo>
                  <a:cubicBezTo>
                    <a:pt x="30" y="65"/>
                    <a:pt x="29" y="66"/>
                    <a:pt x="29" y="67"/>
                  </a:cubicBezTo>
                  <a:cubicBezTo>
                    <a:pt x="30" y="67"/>
                    <a:pt x="30" y="67"/>
                    <a:pt x="30" y="67"/>
                  </a:cubicBezTo>
                  <a:cubicBezTo>
                    <a:pt x="30" y="70"/>
                    <a:pt x="29" y="71"/>
                    <a:pt x="29" y="73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29" y="73"/>
                    <a:pt x="29" y="74"/>
                    <a:pt x="29" y="75"/>
                  </a:cubicBezTo>
                  <a:cubicBezTo>
                    <a:pt x="29" y="73"/>
                    <a:pt x="30" y="74"/>
                    <a:pt x="30" y="74"/>
                  </a:cubicBezTo>
                  <a:cubicBezTo>
                    <a:pt x="30" y="73"/>
                    <a:pt x="30" y="74"/>
                    <a:pt x="30" y="73"/>
                  </a:cubicBezTo>
                  <a:cubicBezTo>
                    <a:pt x="30" y="73"/>
                    <a:pt x="30" y="71"/>
                    <a:pt x="31" y="71"/>
                  </a:cubicBezTo>
                  <a:cubicBezTo>
                    <a:pt x="30" y="72"/>
                    <a:pt x="31" y="73"/>
                    <a:pt x="31" y="74"/>
                  </a:cubicBezTo>
                  <a:cubicBezTo>
                    <a:pt x="31" y="75"/>
                    <a:pt x="31" y="73"/>
                    <a:pt x="31" y="73"/>
                  </a:cubicBezTo>
                  <a:cubicBezTo>
                    <a:pt x="31" y="74"/>
                    <a:pt x="31" y="74"/>
                    <a:pt x="31" y="74"/>
                  </a:cubicBezTo>
                  <a:cubicBezTo>
                    <a:pt x="32" y="74"/>
                    <a:pt x="34" y="74"/>
                    <a:pt x="35" y="71"/>
                  </a:cubicBezTo>
                  <a:cubicBezTo>
                    <a:pt x="35" y="72"/>
                    <a:pt x="35" y="73"/>
                    <a:pt x="36" y="74"/>
                  </a:cubicBezTo>
                  <a:cubicBezTo>
                    <a:pt x="36" y="73"/>
                    <a:pt x="36" y="72"/>
                    <a:pt x="36" y="72"/>
                  </a:cubicBezTo>
                  <a:cubicBezTo>
                    <a:pt x="36" y="74"/>
                    <a:pt x="36" y="74"/>
                    <a:pt x="36" y="74"/>
                  </a:cubicBezTo>
                  <a:cubicBezTo>
                    <a:pt x="37" y="75"/>
                    <a:pt x="37" y="73"/>
                    <a:pt x="38" y="72"/>
                  </a:cubicBezTo>
                  <a:cubicBezTo>
                    <a:pt x="38" y="73"/>
                    <a:pt x="38" y="73"/>
                    <a:pt x="38" y="73"/>
                  </a:cubicBezTo>
                  <a:cubicBezTo>
                    <a:pt x="38" y="75"/>
                    <a:pt x="38" y="73"/>
                    <a:pt x="38" y="72"/>
                  </a:cubicBezTo>
                  <a:cubicBezTo>
                    <a:pt x="38" y="73"/>
                    <a:pt x="38" y="73"/>
                    <a:pt x="38" y="73"/>
                  </a:cubicBezTo>
                  <a:cubicBezTo>
                    <a:pt x="39" y="72"/>
                    <a:pt x="39" y="72"/>
                    <a:pt x="39" y="72"/>
                  </a:cubicBezTo>
                  <a:cubicBezTo>
                    <a:pt x="39" y="72"/>
                    <a:pt x="39" y="72"/>
                    <a:pt x="39" y="74"/>
                  </a:cubicBezTo>
                  <a:cubicBezTo>
                    <a:pt x="39" y="73"/>
                    <a:pt x="39" y="73"/>
                    <a:pt x="39" y="72"/>
                  </a:cubicBezTo>
                  <a:cubicBezTo>
                    <a:pt x="40" y="74"/>
                    <a:pt x="40" y="74"/>
                    <a:pt x="41" y="73"/>
                  </a:cubicBezTo>
                  <a:cubicBezTo>
                    <a:pt x="41" y="73"/>
                    <a:pt x="41" y="72"/>
                    <a:pt x="41" y="71"/>
                  </a:cubicBezTo>
                  <a:cubicBezTo>
                    <a:pt x="41" y="69"/>
                    <a:pt x="41" y="71"/>
                    <a:pt x="41" y="70"/>
                  </a:cubicBezTo>
                  <a:cubicBezTo>
                    <a:pt x="41" y="71"/>
                    <a:pt x="42" y="72"/>
                    <a:pt x="41" y="72"/>
                  </a:cubicBezTo>
                  <a:cubicBezTo>
                    <a:pt x="42" y="75"/>
                    <a:pt x="43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5" y="74"/>
                    <a:pt x="46" y="72"/>
                    <a:pt x="46" y="73"/>
                  </a:cubicBezTo>
                  <a:cubicBezTo>
                    <a:pt x="46" y="72"/>
                    <a:pt x="47" y="70"/>
                    <a:pt x="47" y="70"/>
                  </a:cubicBezTo>
                  <a:cubicBezTo>
                    <a:pt x="47" y="68"/>
                    <a:pt x="47" y="72"/>
                    <a:pt x="47" y="73"/>
                  </a:cubicBezTo>
                  <a:cubicBezTo>
                    <a:pt x="47" y="72"/>
                    <a:pt x="48" y="72"/>
                    <a:pt x="48" y="72"/>
                  </a:cubicBezTo>
                  <a:cubicBezTo>
                    <a:pt x="48" y="73"/>
                    <a:pt x="48" y="73"/>
                    <a:pt x="48" y="73"/>
                  </a:cubicBezTo>
                  <a:cubicBezTo>
                    <a:pt x="48" y="72"/>
                    <a:pt x="49" y="71"/>
                    <a:pt x="49" y="72"/>
                  </a:cubicBezTo>
                  <a:cubicBezTo>
                    <a:pt x="49" y="72"/>
                    <a:pt x="49" y="72"/>
                    <a:pt x="49" y="72"/>
                  </a:cubicBezTo>
                  <a:cubicBezTo>
                    <a:pt x="49" y="72"/>
                    <a:pt x="49" y="73"/>
                    <a:pt x="49" y="73"/>
                  </a:cubicBezTo>
                  <a:cubicBezTo>
                    <a:pt x="50" y="72"/>
                    <a:pt x="50" y="73"/>
                    <a:pt x="50" y="71"/>
                  </a:cubicBezTo>
                  <a:cubicBezTo>
                    <a:pt x="50" y="72"/>
                    <a:pt x="50" y="72"/>
                    <a:pt x="50" y="72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50" y="73"/>
                    <a:pt x="50" y="73"/>
                    <a:pt x="50" y="73"/>
                  </a:cubicBezTo>
                  <a:cubicBezTo>
                    <a:pt x="51" y="74"/>
                    <a:pt x="51" y="72"/>
                    <a:pt x="51" y="71"/>
                  </a:cubicBezTo>
                  <a:cubicBezTo>
                    <a:pt x="51" y="70"/>
                    <a:pt x="51" y="71"/>
                    <a:pt x="51" y="72"/>
                  </a:cubicBezTo>
                  <a:cubicBezTo>
                    <a:pt x="51" y="72"/>
                    <a:pt x="51" y="72"/>
                    <a:pt x="51" y="72"/>
                  </a:cubicBezTo>
                  <a:cubicBezTo>
                    <a:pt x="51" y="73"/>
                    <a:pt x="51" y="72"/>
                    <a:pt x="51" y="73"/>
                  </a:cubicBezTo>
                  <a:cubicBezTo>
                    <a:pt x="51" y="73"/>
                    <a:pt x="51" y="71"/>
                    <a:pt x="52" y="72"/>
                  </a:cubicBezTo>
                  <a:cubicBezTo>
                    <a:pt x="52" y="72"/>
                    <a:pt x="52" y="72"/>
                    <a:pt x="52" y="73"/>
                  </a:cubicBezTo>
                  <a:cubicBezTo>
                    <a:pt x="52" y="72"/>
                    <a:pt x="53" y="72"/>
                    <a:pt x="53" y="72"/>
                  </a:cubicBezTo>
                  <a:cubicBezTo>
                    <a:pt x="53" y="71"/>
                    <a:pt x="52" y="71"/>
                    <a:pt x="52" y="70"/>
                  </a:cubicBezTo>
                  <a:cubicBezTo>
                    <a:pt x="53" y="70"/>
                    <a:pt x="53" y="70"/>
                    <a:pt x="53" y="70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3" y="70"/>
                    <a:pt x="53" y="71"/>
                    <a:pt x="53" y="69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54" y="70"/>
                    <a:pt x="54" y="70"/>
                    <a:pt x="54" y="70"/>
                  </a:cubicBezTo>
                  <a:cubicBezTo>
                    <a:pt x="54" y="71"/>
                    <a:pt x="54" y="73"/>
                    <a:pt x="54" y="73"/>
                  </a:cubicBezTo>
                  <a:cubicBezTo>
                    <a:pt x="55" y="72"/>
                    <a:pt x="55" y="72"/>
                    <a:pt x="55" y="72"/>
                  </a:cubicBezTo>
                  <a:cubicBezTo>
                    <a:pt x="55" y="72"/>
                    <a:pt x="55" y="72"/>
                    <a:pt x="55" y="73"/>
                  </a:cubicBezTo>
                  <a:cubicBezTo>
                    <a:pt x="56" y="74"/>
                    <a:pt x="56" y="69"/>
                    <a:pt x="57" y="70"/>
                  </a:cubicBezTo>
                  <a:cubicBezTo>
                    <a:pt x="56" y="72"/>
                    <a:pt x="56" y="72"/>
                    <a:pt x="57" y="73"/>
                  </a:cubicBezTo>
                  <a:cubicBezTo>
                    <a:pt x="57" y="73"/>
                    <a:pt x="57" y="72"/>
                    <a:pt x="57" y="72"/>
                  </a:cubicBezTo>
                  <a:cubicBezTo>
                    <a:pt x="57" y="71"/>
                    <a:pt x="57" y="73"/>
                    <a:pt x="56" y="72"/>
                  </a:cubicBezTo>
                  <a:cubicBezTo>
                    <a:pt x="56" y="71"/>
                    <a:pt x="57" y="71"/>
                    <a:pt x="57" y="71"/>
                  </a:cubicBezTo>
                  <a:cubicBezTo>
                    <a:pt x="57" y="75"/>
                    <a:pt x="59" y="72"/>
                    <a:pt x="59" y="74"/>
                  </a:cubicBezTo>
                  <a:cubicBezTo>
                    <a:pt x="60" y="72"/>
                    <a:pt x="60" y="73"/>
                    <a:pt x="60" y="72"/>
                  </a:cubicBezTo>
                  <a:cubicBezTo>
                    <a:pt x="60" y="75"/>
                    <a:pt x="61" y="72"/>
                    <a:pt x="61" y="73"/>
                  </a:cubicBezTo>
                  <a:cubicBezTo>
                    <a:pt x="61" y="71"/>
                    <a:pt x="61" y="71"/>
                    <a:pt x="61" y="71"/>
                  </a:cubicBezTo>
                  <a:cubicBezTo>
                    <a:pt x="61" y="72"/>
                    <a:pt x="62" y="68"/>
                    <a:pt x="62" y="71"/>
                  </a:cubicBezTo>
                  <a:cubicBezTo>
                    <a:pt x="62" y="71"/>
                    <a:pt x="62" y="72"/>
                    <a:pt x="62" y="73"/>
                  </a:cubicBezTo>
                  <a:cubicBezTo>
                    <a:pt x="62" y="75"/>
                    <a:pt x="63" y="71"/>
                    <a:pt x="63" y="73"/>
                  </a:cubicBezTo>
                  <a:cubicBezTo>
                    <a:pt x="63" y="72"/>
                    <a:pt x="63" y="71"/>
                    <a:pt x="64" y="70"/>
                  </a:cubicBezTo>
                  <a:cubicBezTo>
                    <a:pt x="64" y="71"/>
                    <a:pt x="64" y="72"/>
                    <a:pt x="64" y="73"/>
                  </a:cubicBezTo>
                  <a:cubicBezTo>
                    <a:pt x="64" y="72"/>
                    <a:pt x="65" y="72"/>
                    <a:pt x="65" y="72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4"/>
                    <a:pt x="65" y="73"/>
                    <a:pt x="66" y="72"/>
                  </a:cubicBezTo>
                  <a:cubicBezTo>
                    <a:pt x="66" y="74"/>
                    <a:pt x="67" y="73"/>
                    <a:pt x="67" y="74"/>
                  </a:cubicBezTo>
                  <a:cubicBezTo>
                    <a:pt x="67" y="72"/>
                    <a:pt x="68" y="75"/>
                    <a:pt x="68" y="72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72"/>
                    <a:pt x="68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4"/>
                    <a:pt x="69" y="73"/>
                    <a:pt x="69" y="74"/>
                  </a:cubicBezTo>
                  <a:cubicBezTo>
                    <a:pt x="69" y="72"/>
                    <a:pt x="69" y="74"/>
                    <a:pt x="69" y="73"/>
                  </a:cubicBezTo>
                  <a:cubicBezTo>
                    <a:pt x="70" y="72"/>
                    <a:pt x="70" y="72"/>
                    <a:pt x="70" y="72"/>
                  </a:cubicBezTo>
                  <a:cubicBezTo>
                    <a:pt x="70" y="72"/>
                    <a:pt x="70" y="71"/>
                    <a:pt x="70" y="71"/>
                  </a:cubicBezTo>
                  <a:cubicBezTo>
                    <a:pt x="71" y="71"/>
                    <a:pt x="70" y="73"/>
                    <a:pt x="70" y="73"/>
                  </a:cubicBezTo>
                  <a:cubicBezTo>
                    <a:pt x="70" y="74"/>
                    <a:pt x="71" y="73"/>
                    <a:pt x="71" y="73"/>
                  </a:cubicBezTo>
                  <a:cubicBezTo>
                    <a:pt x="71" y="73"/>
                    <a:pt x="71" y="73"/>
                    <a:pt x="71" y="72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1" y="73"/>
                    <a:pt x="71" y="73"/>
                    <a:pt x="71" y="73"/>
                  </a:cubicBezTo>
                  <a:cubicBezTo>
                    <a:pt x="72" y="73"/>
                    <a:pt x="72" y="73"/>
                    <a:pt x="72" y="73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2" y="75"/>
                    <a:pt x="72" y="73"/>
                    <a:pt x="72" y="73"/>
                  </a:cubicBezTo>
                  <a:cubicBezTo>
                    <a:pt x="73" y="74"/>
                    <a:pt x="74" y="73"/>
                    <a:pt x="75" y="72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5" y="72"/>
                    <a:pt x="75" y="71"/>
                    <a:pt x="75" y="72"/>
                  </a:cubicBezTo>
                  <a:cubicBezTo>
                    <a:pt x="76" y="72"/>
                    <a:pt x="75" y="73"/>
                    <a:pt x="76" y="73"/>
                  </a:cubicBezTo>
                  <a:cubicBezTo>
                    <a:pt x="76" y="74"/>
                    <a:pt x="76" y="72"/>
                    <a:pt x="76" y="72"/>
                  </a:cubicBezTo>
                  <a:cubicBezTo>
                    <a:pt x="76" y="74"/>
                    <a:pt x="77" y="71"/>
                    <a:pt x="78" y="72"/>
                  </a:cubicBezTo>
                  <a:cubicBezTo>
                    <a:pt x="78" y="72"/>
                    <a:pt x="78" y="73"/>
                    <a:pt x="78" y="74"/>
                  </a:cubicBezTo>
                  <a:cubicBezTo>
                    <a:pt x="78" y="73"/>
                    <a:pt x="79" y="72"/>
                    <a:pt x="80" y="71"/>
                  </a:cubicBezTo>
                  <a:cubicBezTo>
                    <a:pt x="79" y="71"/>
                    <a:pt x="79" y="72"/>
                    <a:pt x="79" y="72"/>
                  </a:cubicBezTo>
                  <a:cubicBezTo>
                    <a:pt x="80" y="72"/>
                    <a:pt x="80" y="72"/>
                    <a:pt x="80" y="71"/>
                  </a:cubicBezTo>
                  <a:cubicBezTo>
                    <a:pt x="80" y="70"/>
                    <a:pt x="80" y="72"/>
                    <a:pt x="80" y="71"/>
                  </a:cubicBezTo>
                  <a:cubicBezTo>
                    <a:pt x="80" y="70"/>
                    <a:pt x="81" y="69"/>
                    <a:pt x="81" y="69"/>
                  </a:cubicBezTo>
                  <a:cubicBezTo>
                    <a:pt x="81" y="70"/>
                    <a:pt x="81" y="70"/>
                    <a:pt x="81" y="70"/>
                  </a:cubicBezTo>
                  <a:cubicBezTo>
                    <a:pt x="81" y="70"/>
                    <a:pt x="81" y="69"/>
                    <a:pt x="82" y="69"/>
                  </a:cubicBezTo>
                  <a:cubicBezTo>
                    <a:pt x="82" y="70"/>
                    <a:pt x="81" y="69"/>
                    <a:pt x="81" y="70"/>
                  </a:cubicBezTo>
                  <a:cubicBezTo>
                    <a:pt x="81" y="72"/>
                    <a:pt x="82" y="72"/>
                    <a:pt x="82" y="72"/>
                  </a:cubicBezTo>
                  <a:cubicBezTo>
                    <a:pt x="83" y="70"/>
                    <a:pt x="83" y="70"/>
                    <a:pt x="83" y="70"/>
                  </a:cubicBezTo>
                  <a:cubicBezTo>
                    <a:pt x="83" y="70"/>
                    <a:pt x="83" y="72"/>
                    <a:pt x="83" y="72"/>
                  </a:cubicBezTo>
                  <a:cubicBezTo>
                    <a:pt x="84" y="68"/>
                    <a:pt x="84" y="68"/>
                    <a:pt x="84" y="68"/>
                  </a:cubicBezTo>
                  <a:cubicBezTo>
                    <a:pt x="84" y="68"/>
                    <a:pt x="84" y="70"/>
                    <a:pt x="84" y="70"/>
                  </a:cubicBezTo>
                  <a:cubicBezTo>
                    <a:pt x="85" y="70"/>
                    <a:pt x="85" y="68"/>
                    <a:pt x="86" y="66"/>
                  </a:cubicBezTo>
                  <a:cubicBezTo>
                    <a:pt x="86" y="67"/>
                    <a:pt x="87" y="66"/>
                    <a:pt x="87" y="66"/>
                  </a:cubicBezTo>
                  <a:cubicBezTo>
                    <a:pt x="87" y="67"/>
                    <a:pt x="87" y="66"/>
                    <a:pt x="86" y="67"/>
                  </a:cubicBezTo>
                  <a:cubicBezTo>
                    <a:pt x="87" y="68"/>
                    <a:pt x="87" y="68"/>
                    <a:pt x="87" y="68"/>
                  </a:cubicBezTo>
                  <a:cubicBezTo>
                    <a:pt x="86" y="68"/>
                    <a:pt x="87" y="70"/>
                    <a:pt x="86" y="71"/>
                  </a:cubicBezTo>
                  <a:cubicBezTo>
                    <a:pt x="87" y="70"/>
                    <a:pt x="87" y="71"/>
                    <a:pt x="88" y="71"/>
                  </a:cubicBezTo>
                  <a:cubicBezTo>
                    <a:pt x="88" y="69"/>
                    <a:pt x="89" y="70"/>
                    <a:pt x="89" y="68"/>
                  </a:cubicBezTo>
                  <a:cubicBezTo>
                    <a:pt x="90" y="68"/>
                    <a:pt x="89" y="70"/>
                    <a:pt x="89" y="70"/>
                  </a:cubicBezTo>
                  <a:cubicBezTo>
                    <a:pt x="90" y="70"/>
                    <a:pt x="91" y="70"/>
                    <a:pt x="91" y="70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2" y="70"/>
                    <a:pt x="92" y="71"/>
                    <a:pt x="93" y="69"/>
                  </a:cubicBezTo>
                  <a:cubicBezTo>
                    <a:pt x="93" y="70"/>
                    <a:pt x="93" y="70"/>
                    <a:pt x="93" y="70"/>
                  </a:cubicBezTo>
                  <a:cubicBezTo>
                    <a:pt x="93" y="71"/>
                    <a:pt x="93" y="67"/>
                    <a:pt x="94" y="69"/>
                  </a:cubicBezTo>
                  <a:cubicBezTo>
                    <a:pt x="94" y="70"/>
                    <a:pt x="94" y="70"/>
                    <a:pt x="94" y="70"/>
                  </a:cubicBezTo>
                  <a:cubicBezTo>
                    <a:pt x="94" y="69"/>
                    <a:pt x="94" y="71"/>
                    <a:pt x="95" y="69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5" y="70"/>
                    <a:pt x="96" y="70"/>
                    <a:pt x="96" y="68"/>
                  </a:cubicBezTo>
                  <a:cubicBezTo>
                    <a:pt x="96" y="70"/>
                    <a:pt x="96" y="70"/>
                    <a:pt x="96" y="70"/>
                  </a:cubicBezTo>
                  <a:cubicBezTo>
                    <a:pt x="96" y="71"/>
                    <a:pt x="96" y="68"/>
                    <a:pt x="97" y="69"/>
                  </a:cubicBezTo>
                  <a:cubicBezTo>
                    <a:pt x="97" y="69"/>
                    <a:pt x="97" y="70"/>
                    <a:pt x="97" y="70"/>
                  </a:cubicBezTo>
                  <a:cubicBezTo>
                    <a:pt x="97" y="69"/>
                    <a:pt x="98" y="69"/>
                    <a:pt x="98" y="69"/>
                  </a:cubicBezTo>
                  <a:cubicBezTo>
                    <a:pt x="98" y="70"/>
                    <a:pt x="98" y="70"/>
                    <a:pt x="98" y="71"/>
                  </a:cubicBezTo>
                  <a:cubicBezTo>
                    <a:pt x="100" y="71"/>
                    <a:pt x="102" y="71"/>
                    <a:pt x="105" y="70"/>
                  </a:cubicBezTo>
                  <a:cubicBezTo>
                    <a:pt x="105" y="72"/>
                    <a:pt x="104" y="71"/>
                    <a:pt x="104" y="73"/>
                  </a:cubicBezTo>
                  <a:cubicBezTo>
                    <a:pt x="104" y="71"/>
                    <a:pt x="105" y="72"/>
                    <a:pt x="105" y="71"/>
                  </a:cubicBezTo>
                  <a:cubicBezTo>
                    <a:pt x="105" y="72"/>
                    <a:pt x="105" y="72"/>
                    <a:pt x="105" y="72"/>
                  </a:cubicBezTo>
                  <a:cubicBezTo>
                    <a:pt x="106" y="71"/>
                    <a:pt x="106" y="73"/>
                    <a:pt x="106" y="72"/>
                  </a:cubicBezTo>
                  <a:cubicBezTo>
                    <a:pt x="106" y="72"/>
                    <a:pt x="106" y="72"/>
                    <a:pt x="106" y="72"/>
                  </a:cubicBezTo>
                  <a:cubicBezTo>
                    <a:pt x="106" y="70"/>
                    <a:pt x="106" y="74"/>
                    <a:pt x="107" y="72"/>
                  </a:cubicBezTo>
                  <a:cubicBezTo>
                    <a:pt x="107" y="73"/>
                    <a:pt x="107" y="73"/>
                    <a:pt x="107" y="73"/>
                  </a:cubicBezTo>
                  <a:cubicBezTo>
                    <a:pt x="108" y="71"/>
                    <a:pt x="107" y="74"/>
                    <a:pt x="108" y="72"/>
                  </a:cubicBezTo>
                  <a:cubicBezTo>
                    <a:pt x="108" y="72"/>
                    <a:pt x="108" y="72"/>
                    <a:pt x="108" y="72"/>
                  </a:cubicBezTo>
                  <a:cubicBezTo>
                    <a:pt x="108" y="73"/>
                    <a:pt x="109" y="70"/>
                    <a:pt x="109" y="72"/>
                  </a:cubicBezTo>
                  <a:cubicBezTo>
                    <a:pt x="110" y="72"/>
                    <a:pt x="110" y="71"/>
                    <a:pt x="110" y="70"/>
                  </a:cubicBezTo>
                  <a:cubicBezTo>
                    <a:pt x="110" y="70"/>
                    <a:pt x="110" y="71"/>
                    <a:pt x="110" y="72"/>
                  </a:cubicBezTo>
                  <a:cubicBezTo>
                    <a:pt x="112" y="71"/>
                    <a:pt x="114" y="72"/>
                    <a:pt x="115" y="70"/>
                  </a:cubicBezTo>
                  <a:cubicBezTo>
                    <a:pt x="115" y="71"/>
                    <a:pt x="115" y="71"/>
                    <a:pt x="115" y="71"/>
                  </a:cubicBezTo>
                  <a:cubicBezTo>
                    <a:pt x="116" y="69"/>
                    <a:pt x="117" y="73"/>
                    <a:pt x="118" y="69"/>
                  </a:cubicBezTo>
                  <a:cubicBezTo>
                    <a:pt x="118" y="68"/>
                    <a:pt x="118" y="68"/>
                    <a:pt x="118" y="68"/>
                  </a:cubicBezTo>
                  <a:cubicBezTo>
                    <a:pt x="118" y="68"/>
                    <a:pt x="118" y="69"/>
                    <a:pt x="118" y="70"/>
                  </a:cubicBezTo>
                  <a:cubicBezTo>
                    <a:pt x="119" y="69"/>
                    <a:pt x="119" y="70"/>
                    <a:pt x="120" y="68"/>
                  </a:cubicBezTo>
                  <a:cubicBezTo>
                    <a:pt x="120" y="69"/>
                    <a:pt x="119" y="69"/>
                    <a:pt x="119" y="70"/>
                  </a:cubicBezTo>
                  <a:cubicBezTo>
                    <a:pt x="120" y="70"/>
                    <a:pt x="120" y="68"/>
                    <a:pt x="121" y="68"/>
                  </a:cubicBezTo>
                  <a:cubicBezTo>
                    <a:pt x="121" y="69"/>
                    <a:pt x="121" y="69"/>
                    <a:pt x="121" y="69"/>
                  </a:cubicBezTo>
                  <a:cubicBezTo>
                    <a:pt x="121" y="70"/>
                    <a:pt x="122" y="71"/>
                    <a:pt x="123" y="72"/>
                  </a:cubicBezTo>
                  <a:cubicBezTo>
                    <a:pt x="123" y="72"/>
                    <a:pt x="122" y="73"/>
                    <a:pt x="123" y="74"/>
                  </a:cubicBezTo>
                  <a:cubicBezTo>
                    <a:pt x="122" y="74"/>
                    <a:pt x="122" y="72"/>
                    <a:pt x="121" y="72"/>
                  </a:cubicBezTo>
                  <a:cubicBezTo>
                    <a:pt x="120" y="73"/>
                    <a:pt x="119" y="73"/>
                    <a:pt x="119" y="74"/>
                  </a:cubicBezTo>
                  <a:cubicBezTo>
                    <a:pt x="118" y="73"/>
                    <a:pt x="118" y="73"/>
                    <a:pt x="118" y="73"/>
                  </a:cubicBezTo>
                  <a:cubicBezTo>
                    <a:pt x="118" y="74"/>
                    <a:pt x="116" y="74"/>
                    <a:pt x="117" y="76"/>
                  </a:cubicBezTo>
                  <a:cubicBezTo>
                    <a:pt x="116" y="76"/>
                    <a:pt x="116" y="75"/>
                    <a:pt x="116" y="75"/>
                  </a:cubicBezTo>
                  <a:cubicBezTo>
                    <a:pt x="115" y="75"/>
                    <a:pt x="117" y="78"/>
                    <a:pt x="116" y="77"/>
                  </a:cubicBezTo>
                  <a:cubicBezTo>
                    <a:pt x="115" y="76"/>
                    <a:pt x="115" y="76"/>
                    <a:pt x="115" y="76"/>
                  </a:cubicBezTo>
                  <a:cubicBezTo>
                    <a:pt x="115" y="77"/>
                    <a:pt x="114" y="75"/>
                    <a:pt x="114" y="77"/>
                  </a:cubicBezTo>
                  <a:cubicBezTo>
                    <a:pt x="114" y="77"/>
                    <a:pt x="114" y="76"/>
                    <a:pt x="114" y="76"/>
                  </a:cubicBezTo>
                  <a:cubicBezTo>
                    <a:pt x="113" y="77"/>
                    <a:pt x="113" y="77"/>
                    <a:pt x="113" y="78"/>
                  </a:cubicBezTo>
                  <a:cubicBezTo>
                    <a:pt x="112" y="78"/>
                    <a:pt x="112" y="77"/>
                    <a:pt x="112" y="77"/>
                  </a:cubicBezTo>
                  <a:cubicBezTo>
                    <a:pt x="111" y="76"/>
                    <a:pt x="112" y="79"/>
                    <a:pt x="111" y="78"/>
                  </a:cubicBezTo>
                  <a:cubicBezTo>
                    <a:pt x="111" y="78"/>
                    <a:pt x="111" y="78"/>
                    <a:pt x="111" y="78"/>
                  </a:cubicBezTo>
                  <a:cubicBezTo>
                    <a:pt x="111" y="79"/>
                    <a:pt x="110" y="79"/>
                    <a:pt x="110" y="79"/>
                  </a:cubicBezTo>
                  <a:cubicBezTo>
                    <a:pt x="109" y="79"/>
                    <a:pt x="109" y="79"/>
                    <a:pt x="108" y="78"/>
                  </a:cubicBezTo>
                  <a:cubicBezTo>
                    <a:pt x="106" y="80"/>
                    <a:pt x="102" y="81"/>
                    <a:pt x="100" y="84"/>
                  </a:cubicBezTo>
                  <a:cubicBezTo>
                    <a:pt x="99" y="83"/>
                    <a:pt x="100" y="83"/>
                    <a:pt x="99" y="82"/>
                  </a:cubicBezTo>
                  <a:cubicBezTo>
                    <a:pt x="100" y="83"/>
                    <a:pt x="99" y="82"/>
                    <a:pt x="99" y="83"/>
                  </a:cubicBezTo>
                  <a:cubicBezTo>
                    <a:pt x="98" y="83"/>
                    <a:pt x="98" y="83"/>
                    <a:pt x="98" y="83"/>
                  </a:cubicBezTo>
                  <a:cubicBezTo>
                    <a:pt x="98" y="84"/>
                    <a:pt x="97" y="83"/>
                    <a:pt x="97" y="84"/>
                  </a:cubicBezTo>
                  <a:cubicBezTo>
                    <a:pt x="98" y="84"/>
                    <a:pt x="98" y="84"/>
                    <a:pt x="98" y="84"/>
                  </a:cubicBezTo>
                  <a:cubicBezTo>
                    <a:pt x="98" y="85"/>
                    <a:pt x="95" y="82"/>
                    <a:pt x="96" y="85"/>
                  </a:cubicBezTo>
                  <a:cubicBezTo>
                    <a:pt x="95" y="84"/>
                    <a:pt x="95" y="84"/>
                    <a:pt x="95" y="84"/>
                  </a:cubicBezTo>
                  <a:cubicBezTo>
                    <a:pt x="96" y="86"/>
                    <a:pt x="94" y="84"/>
                    <a:pt x="95" y="85"/>
                  </a:cubicBezTo>
                  <a:cubicBezTo>
                    <a:pt x="95" y="85"/>
                    <a:pt x="95" y="85"/>
                    <a:pt x="95" y="85"/>
                  </a:cubicBezTo>
                  <a:cubicBezTo>
                    <a:pt x="93" y="85"/>
                    <a:pt x="94" y="88"/>
                    <a:pt x="93" y="87"/>
                  </a:cubicBezTo>
                  <a:cubicBezTo>
                    <a:pt x="93" y="87"/>
                    <a:pt x="92" y="88"/>
                    <a:pt x="93" y="89"/>
                  </a:cubicBezTo>
                  <a:cubicBezTo>
                    <a:pt x="93" y="89"/>
                    <a:pt x="92" y="88"/>
                    <a:pt x="92" y="88"/>
                  </a:cubicBezTo>
                  <a:cubicBezTo>
                    <a:pt x="90" y="90"/>
                    <a:pt x="88" y="91"/>
                    <a:pt x="87" y="94"/>
                  </a:cubicBezTo>
                  <a:cubicBezTo>
                    <a:pt x="87" y="93"/>
                    <a:pt x="87" y="93"/>
                    <a:pt x="87" y="93"/>
                  </a:cubicBezTo>
                  <a:cubicBezTo>
                    <a:pt x="87" y="95"/>
                    <a:pt x="83" y="93"/>
                    <a:pt x="84" y="97"/>
                  </a:cubicBezTo>
                  <a:cubicBezTo>
                    <a:pt x="85" y="98"/>
                    <a:pt x="85" y="98"/>
                    <a:pt x="85" y="98"/>
                  </a:cubicBezTo>
                  <a:cubicBezTo>
                    <a:pt x="84" y="98"/>
                    <a:pt x="84" y="97"/>
                    <a:pt x="83" y="97"/>
                  </a:cubicBezTo>
                  <a:cubicBezTo>
                    <a:pt x="84" y="98"/>
                    <a:pt x="82" y="98"/>
                    <a:pt x="83" y="99"/>
                  </a:cubicBezTo>
                  <a:cubicBezTo>
                    <a:pt x="83" y="98"/>
                    <a:pt x="83" y="98"/>
                    <a:pt x="82" y="98"/>
                  </a:cubicBezTo>
                  <a:cubicBezTo>
                    <a:pt x="82" y="98"/>
                    <a:pt x="82" y="100"/>
                    <a:pt x="82" y="100"/>
                  </a:cubicBezTo>
                  <a:cubicBezTo>
                    <a:pt x="81" y="100"/>
                    <a:pt x="81" y="100"/>
                    <a:pt x="81" y="100"/>
                  </a:cubicBezTo>
                  <a:cubicBezTo>
                    <a:pt x="77" y="99"/>
                    <a:pt x="73" y="100"/>
                    <a:pt x="73" y="105"/>
                  </a:cubicBezTo>
                  <a:cubicBezTo>
                    <a:pt x="73" y="106"/>
                    <a:pt x="71" y="103"/>
                    <a:pt x="71" y="104"/>
                  </a:cubicBezTo>
                  <a:cubicBezTo>
                    <a:pt x="71" y="108"/>
                    <a:pt x="66" y="107"/>
                    <a:pt x="67" y="112"/>
                  </a:cubicBezTo>
                  <a:cubicBezTo>
                    <a:pt x="66" y="114"/>
                    <a:pt x="69" y="118"/>
                    <a:pt x="69" y="118"/>
                  </a:cubicBezTo>
                  <a:cubicBezTo>
                    <a:pt x="71" y="113"/>
                    <a:pt x="75" y="112"/>
                    <a:pt x="80" y="111"/>
                  </a:cubicBezTo>
                  <a:cubicBezTo>
                    <a:pt x="81" y="110"/>
                    <a:pt x="82" y="108"/>
                    <a:pt x="84" y="108"/>
                  </a:cubicBezTo>
                  <a:cubicBezTo>
                    <a:pt x="88" y="104"/>
                    <a:pt x="95" y="104"/>
                    <a:pt x="99" y="99"/>
                  </a:cubicBezTo>
                  <a:cubicBezTo>
                    <a:pt x="98" y="99"/>
                    <a:pt x="98" y="98"/>
                    <a:pt x="98" y="97"/>
                  </a:cubicBezTo>
                  <a:cubicBezTo>
                    <a:pt x="99" y="98"/>
                    <a:pt x="99" y="98"/>
                    <a:pt x="99" y="98"/>
                  </a:cubicBezTo>
                  <a:cubicBezTo>
                    <a:pt x="98" y="97"/>
                    <a:pt x="98" y="97"/>
                    <a:pt x="98" y="97"/>
                  </a:cubicBezTo>
                  <a:cubicBezTo>
                    <a:pt x="99" y="96"/>
                    <a:pt x="99" y="98"/>
                    <a:pt x="99" y="98"/>
                  </a:cubicBezTo>
                  <a:cubicBezTo>
                    <a:pt x="101" y="97"/>
                    <a:pt x="103" y="95"/>
                    <a:pt x="105" y="95"/>
                  </a:cubicBezTo>
                  <a:cubicBezTo>
                    <a:pt x="104" y="93"/>
                    <a:pt x="106" y="94"/>
                    <a:pt x="105" y="92"/>
                  </a:cubicBezTo>
                  <a:cubicBezTo>
                    <a:pt x="105" y="93"/>
                    <a:pt x="105" y="93"/>
                    <a:pt x="105" y="93"/>
                  </a:cubicBezTo>
                  <a:cubicBezTo>
                    <a:pt x="106" y="91"/>
                    <a:pt x="106" y="91"/>
                    <a:pt x="109" y="93"/>
                  </a:cubicBezTo>
                  <a:cubicBezTo>
                    <a:pt x="115" y="91"/>
                    <a:pt x="120" y="87"/>
                    <a:pt x="125" y="85"/>
                  </a:cubicBezTo>
                  <a:cubicBezTo>
                    <a:pt x="131" y="83"/>
                    <a:pt x="136" y="79"/>
                    <a:pt x="142" y="76"/>
                  </a:cubicBezTo>
                  <a:cubicBezTo>
                    <a:pt x="142" y="73"/>
                    <a:pt x="144" y="73"/>
                    <a:pt x="144" y="71"/>
                  </a:cubicBezTo>
                  <a:cubicBezTo>
                    <a:pt x="144" y="72"/>
                    <a:pt x="144" y="72"/>
                    <a:pt x="144" y="72"/>
                  </a:cubicBezTo>
                  <a:cubicBezTo>
                    <a:pt x="145" y="70"/>
                    <a:pt x="146" y="71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1"/>
                    <a:pt x="147" y="71"/>
                    <a:pt x="147" y="71"/>
                  </a:cubicBezTo>
                  <a:cubicBezTo>
                    <a:pt x="147" y="71"/>
                    <a:pt x="147" y="71"/>
                    <a:pt x="147" y="72"/>
                  </a:cubicBezTo>
                  <a:close/>
                  <a:moveTo>
                    <a:pt x="72" y="72"/>
                  </a:moveTo>
                  <a:cubicBezTo>
                    <a:pt x="72" y="72"/>
                    <a:pt x="72" y="72"/>
                    <a:pt x="72" y="72"/>
                  </a:cubicBezTo>
                  <a:cubicBezTo>
                    <a:pt x="72" y="72"/>
                    <a:pt x="72" y="72"/>
                    <a:pt x="72" y="72"/>
                  </a:cubicBezTo>
                  <a:close/>
                  <a:moveTo>
                    <a:pt x="139" y="68"/>
                  </a:move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ubicBezTo>
                    <a:pt x="139" y="68"/>
                    <a:pt x="139" y="68"/>
                    <a:pt x="139" y="68"/>
                  </a:cubicBezTo>
                  <a:close/>
                  <a:moveTo>
                    <a:pt x="136" y="61"/>
                  </a:moveTo>
                  <a:cubicBezTo>
                    <a:pt x="136" y="61"/>
                    <a:pt x="136" y="61"/>
                    <a:pt x="136" y="61"/>
                  </a:cubicBezTo>
                  <a:cubicBezTo>
                    <a:pt x="136" y="61"/>
                    <a:pt x="136" y="61"/>
                    <a:pt x="136" y="61"/>
                  </a:cubicBezTo>
                  <a:close/>
                  <a:moveTo>
                    <a:pt x="132" y="64"/>
                  </a:moveTo>
                  <a:cubicBezTo>
                    <a:pt x="131" y="65"/>
                    <a:pt x="132" y="65"/>
                    <a:pt x="132" y="65"/>
                  </a:cubicBezTo>
                  <a:cubicBezTo>
                    <a:pt x="131" y="65"/>
                    <a:pt x="131" y="65"/>
                    <a:pt x="130" y="64"/>
                  </a:cubicBezTo>
                  <a:cubicBezTo>
                    <a:pt x="130" y="64"/>
                    <a:pt x="131" y="64"/>
                    <a:pt x="132" y="64"/>
                  </a:cubicBezTo>
                  <a:close/>
                  <a:moveTo>
                    <a:pt x="129" y="60"/>
                  </a:moveTo>
                  <a:cubicBezTo>
                    <a:pt x="129" y="61"/>
                    <a:pt x="129" y="63"/>
                    <a:pt x="129" y="63"/>
                  </a:cubicBezTo>
                  <a:cubicBezTo>
                    <a:pt x="130" y="63"/>
                    <a:pt x="130" y="62"/>
                    <a:pt x="130" y="63"/>
                  </a:cubicBezTo>
                  <a:cubicBezTo>
                    <a:pt x="130" y="64"/>
                    <a:pt x="130" y="64"/>
                    <a:pt x="129" y="64"/>
                  </a:cubicBezTo>
                  <a:cubicBezTo>
                    <a:pt x="129" y="63"/>
                    <a:pt x="128" y="63"/>
                    <a:pt x="128" y="62"/>
                  </a:cubicBezTo>
                  <a:cubicBezTo>
                    <a:pt x="128" y="62"/>
                    <a:pt x="129" y="61"/>
                    <a:pt x="129" y="60"/>
                  </a:cubicBezTo>
                  <a:close/>
                  <a:moveTo>
                    <a:pt x="127" y="62"/>
                  </a:moveTo>
                  <a:cubicBezTo>
                    <a:pt x="127" y="62"/>
                    <a:pt x="127" y="62"/>
                    <a:pt x="127" y="62"/>
                  </a:cubicBezTo>
                  <a:cubicBezTo>
                    <a:pt x="127" y="62"/>
                    <a:pt x="127" y="62"/>
                    <a:pt x="127" y="62"/>
                  </a:cubicBezTo>
                  <a:close/>
                  <a:moveTo>
                    <a:pt x="127" y="74"/>
                  </a:moveTo>
                  <a:cubicBezTo>
                    <a:pt x="126" y="73"/>
                    <a:pt x="127" y="74"/>
                    <a:pt x="127" y="73"/>
                  </a:cubicBezTo>
                  <a:cubicBezTo>
                    <a:pt x="126" y="72"/>
                    <a:pt x="126" y="72"/>
                    <a:pt x="126" y="72"/>
                  </a:cubicBezTo>
                  <a:cubicBezTo>
                    <a:pt x="126" y="72"/>
                    <a:pt x="127" y="72"/>
                    <a:pt x="127" y="71"/>
                  </a:cubicBezTo>
                  <a:cubicBezTo>
                    <a:pt x="127" y="71"/>
                    <a:pt x="127" y="73"/>
                    <a:pt x="127" y="73"/>
                  </a:cubicBezTo>
                  <a:cubicBezTo>
                    <a:pt x="127" y="73"/>
                    <a:pt x="128" y="72"/>
                    <a:pt x="128" y="72"/>
                  </a:cubicBezTo>
                  <a:cubicBezTo>
                    <a:pt x="128" y="73"/>
                    <a:pt x="128" y="73"/>
                    <a:pt x="128" y="73"/>
                  </a:cubicBezTo>
                  <a:cubicBezTo>
                    <a:pt x="128" y="73"/>
                    <a:pt x="127" y="74"/>
                    <a:pt x="127" y="7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204803" y="1974324"/>
              <a:ext cx="2086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Evaluation policy </a:t>
              </a:r>
              <a:r>
                <a:rPr 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</a:t>
              </a:r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oals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Freeform 145"/>
            <p:cNvSpPr>
              <a:spLocks/>
            </p:cNvSpPr>
            <p:nvPr/>
          </p:nvSpPr>
          <p:spPr bwMode="auto">
            <a:xfrm>
              <a:off x="2354786" y="2684438"/>
              <a:ext cx="769414" cy="58762"/>
            </a:xfrm>
            <a:custGeom>
              <a:avLst/>
              <a:gdLst/>
              <a:ahLst/>
              <a:cxnLst>
                <a:cxn ang="0">
                  <a:pos x="543" y="15"/>
                </a:cxn>
                <a:cxn ang="0">
                  <a:pos x="525" y="15"/>
                </a:cxn>
                <a:cxn ang="0">
                  <a:pos x="488" y="18"/>
                </a:cxn>
                <a:cxn ang="0">
                  <a:pos x="475" y="17"/>
                </a:cxn>
                <a:cxn ang="0">
                  <a:pos x="436" y="15"/>
                </a:cxn>
                <a:cxn ang="0">
                  <a:pos x="423" y="15"/>
                </a:cxn>
                <a:cxn ang="0">
                  <a:pos x="401" y="16"/>
                </a:cxn>
                <a:cxn ang="0">
                  <a:pos x="382" y="15"/>
                </a:cxn>
                <a:cxn ang="0">
                  <a:pos x="372" y="14"/>
                </a:cxn>
                <a:cxn ang="0">
                  <a:pos x="363" y="16"/>
                </a:cxn>
                <a:cxn ang="0">
                  <a:pos x="341" y="18"/>
                </a:cxn>
                <a:cxn ang="0">
                  <a:pos x="329" y="17"/>
                </a:cxn>
                <a:cxn ang="0">
                  <a:pos x="316" y="19"/>
                </a:cxn>
                <a:cxn ang="0">
                  <a:pos x="300" y="17"/>
                </a:cxn>
                <a:cxn ang="0">
                  <a:pos x="282" y="17"/>
                </a:cxn>
                <a:cxn ang="0">
                  <a:pos x="259" y="16"/>
                </a:cxn>
                <a:cxn ang="0">
                  <a:pos x="250" y="17"/>
                </a:cxn>
                <a:cxn ang="0">
                  <a:pos x="241" y="15"/>
                </a:cxn>
                <a:cxn ang="0">
                  <a:pos x="233" y="17"/>
                </a:cxn>
                <a:cxn ang="0">
                  <a:pos x="230" y="17"/>
                </a:cxn>
                <a:cxn ang="0">
                  <a:pos x="219" y="17"/>
                </a:cxn>
                <a:cxn ang="0">
                  <a:pos x="188" y="17"/>
                </a:cxn>
                <a:cxn ang="0">
                  <a:pos x="176" y="17"/>
                </a:cxn>
                <a:cxn ang="0">
                  <a:pos x="166" y="17"/>
                </a:cxn>
                <a:cxn ang="0">
                  <a:pos x="140" y="16"/>
                </a:cxn>
                <a:cxn ang="0">
                  <a:pos x="134" y="12"/>
                </a:cxn>
                <a:cxn ang="0">
                  <a:pos x="125" y="16"/>
                </a:cxn>
                <a:cxn ang="0">
                  <a:pos x="118" y="20"/>
                </a:cxn>
                <a:cxn ang="0">
                  <a:pos x="106" y="18"/>
                </a:cxn>
                <a:cxn ang="0">
                  <a:pos x="102" y="20"/>
                </a:cxn>
                <a:cxn ang="0">
                  <a:pos x="97" y="18"/>
                </a:cxn>
                <a:cxn ang="0">
                  <a:pos x="88" y="15"/>
                </a:cxn>
                <a:cxn ang="0">
                  <a:pos x="78" y="18"/>
                </a:cxn>
                <a:cxn ang="0">
                  <a:pos x="73" y="16"/>
                </a:cxn>
                <a:cxn ang="0">
                  <a:pos x="65" y="18"/>
                </a:cxn>
                <a:cxn ang="0">
                  <a:pos x="56" y="18"/>
                </a:cxn>
                <a:cxn ang="0">
                  <a:pos x="60" y="13"/>
                </a:cxn>
                <a:cxn ang="0">
                  <a:pos x="44" y="16"/>
                </a:cxn>
                <a:cxn ang="0">
                  <a:pos x="22" y="9"/>
                </a:cxn>
                <a:cxn ang="0">
                  <a:pos x="15" y="8"/>
                </a:cxn>
                <a:cxn ang="0">
                  <a:pos x="0" y="8"/>
                </a:cxn>
                <a:cxn ang="0">
                  <a:pos x="6" y="5"/>
                </a:cxn>
                <a:cxn ang="0">
                  <a:pos x="20" y="8"/>
                </a:cxn>
                <a:cxn ang="0">
                  <a:pos x="46" y="4"/>
                </a:cxn>
                <a:cxn ang="0">
                  <a:pos x="89" y="3"/>
                </a:cxn>
                <a:cxn ang="0">
                  <a:pos x="137" y="2"/>
                </a:cxn>
                <a:cxn ang="0">
                  <a:pos x="176" y="2"/>
                </a:cxn>
                <a:cxn ang="0">
                  <a:pos x="204" y="1"/>
                </a:cxn>
                <a:cxn ang="0">
                  <a:pos x="263" y="3"/>
                </a:cxn>
                <a:cxn ang="0">
                  <a:pos x="294" y="5"/>
                </a:cxn>
                <a:cxn ang="0">
                  <a:pos x="334" y="7"/>
                </a:cxn>
                <a:cxn ang="0">
                  <a:pos x="467" y="4"/>
                </a:cxn>
                <a:cxn ang="0">
                  <a:pos x="502" y="5"/>
                </a:cxn>
                <a:cxn ang="0">
                  <a:pos x="604" y="17"/>
                </a:cxn>
              </a:cxnLst>
              <a:rect l="0" t="0" r="r" b="b"/>
              <a:pathLst>
                <a:path w="613" h="21">
                  <a:moveTo>
                    <a:pt x="604" y="17"/>
                  </a:moveTo>
                  <a:cubicBezTo>
                    <a:pt x="597" y="21"/>
                    <a:pt x="587" y="16"/>
                    <a:pt x="579" y="18"/>
                  </a:cubicBezTo>
                  <a:cubicBezTo>
                    <a:pt x="578" y="19"/>
                    <a:pt x="580" y="16"/>
                    <a:pt x="577" y="17"/>
                  </a:cubicBezTo>
                  <a:cubicBezTo>
                    <a:pt x="570" y="20"/>
                    <a:pt x="557" y="17"/>
                    <a:pt x="548" y="15"/>
                  </a:cubicBezTo>
                  <a:cubicBezTo>
                    <a:pt x="549" y="14"/>
                    <a:pt x="549" y="14"/>
                    <a:pt x="549" y="14"/>
                  </a:cubicBezTo>
                  <a:cubicBezTo>
                    <a:pt x="547" y="13"/>
                    <a:pt x="545" y="15"/>
                    <a:pt x="543" y="15"/>
                  </a:cubicBezTo>
                  <a:cubicBezTo>
                    <a:pt x="543" y="15"/>
                    <a:pt x="543" y="14"/>
                    <a:pt x="543" y="14"/>
                  </a:cubicBezTo>
                  <a:cubicBezTo>
                    <a:pt x="542" y="15"/>
                    <a:pt x="539" y="14"/>
                    <a:pt x="539" y="15"/>
                  </a:cubicBezTo>
                  <a:cubicBezTo>
                    <a:pt x="538" y="15"/>
                    <a:pt x="538" y="14"/>
                    <a:pt x="537" y="13"/>
                  </a:cubicBezTo>
                  <a:cubicBezTo>
                    <a:pt x="536" y="15"/>
                    <a:pt x="536" y="15"/>
                    <a:pt x="536" y="15"/>
                  </a:cubicBezTo>
                  <a:cubicBezTo>
                    <a:pt x="533" y="18"/>
                    <a:pt x="529" y="14"/>
                    <a:pt x="524" y="16"/>
                  </a:cubicBezTo>
                  <a:cubicBezTo>
                    <a:pt x="525" y="16"/>
                    <a:pt x="525" y="15"/>
                    <a:pt x="525" y="15"/>
                  </a:cubicBezTo>
                  <a:cubicBezTo>
                    <a:pt x="518" y="17"/>
                    <a:pt x="510" y="16"/>
                    <a:pt x="502" y="17"/>
                  </a:cubicBezTo>
                  <a:cubicBezTo>
                    <a:pt x="503" y="16"/>
                    <a:pt x="503" y="15"/>
                    <a:pt x="502" y="15"/>
                  </a:cubicBezTo>
                  <a:cubicBezTo>
                    <a:pt x="502" y="16"/>
                    <a:pt x="500" y="17"/>
                    <a:pt x="498" y="17"/>
                  </a:cubicBezTo>
                  <a:cubicBezTo>
                    <a:pt x="497" y="15"/>
                    <a:pt x="494" y="18"/>
                    <a:pt x="492" y="17"/>
                  </a:cubicBezTo>
                  <a:cubicBezTo>
                    <a:pt x="492" y="17"/>
                    <a:pt x="492" y="17"/>
                    <a:pt x="492" y="17"/>
                  </a:cubicBezTo>
                  <a:cubicBezTo>
                    <a:pt x="490" y="19"/>
                    <a:pt x="490" y="16"/>
                    <a:pt x="488" y="18"/>
                  </a:cubicBezTo>
                  <a:cubicBezTo>
                    <a:pt x="487" y="17"/>
                    <a:pt x="487" y="17"/>
                    <a:pt x="487" y="17"/>
                  </a:cubicBezTo>
                  <a:cubicBezTo>
                    <a:pt x="486" y="19"/>
                    <a:pt x="485" y="16"/>
                    <a:pt x="483" y="17"/>
                  </a:cubicBezTo>
                  <a:cubicBezTo>
                    <a:pt x="483" y="17"/>
                    <a:pt x="483" y="17"/>
                    <a:pt x="483" y="17"/>
                  </a:cubicBezTo>
                  <a:cubicBezTo>
                    <a:pt x="482" y="18"/>
                    <a:pt x="481" y="16"/>
                    <a:pt x="480" y="17"/>
                  </a:cubicBezTo>
                  <a:cubicBezTo>
                    <a:pt x="480" y="17"/>
                    <a:pt x="480" y="17"/>
                    <a:pt x="480" y="17"/>
                  </a:cubicBezTo>
                  <a:cubicBezTo>
                    <a:pt x="477" y="17"/>
                    <a:pt x="475" y="16"/>
                    <a:pt x="475" y="17"/>
                  </a:cubicBezTo>
                  <a:cubicBezTo>
                    <a:pt x="474" y="16"/>
                    <a:pt x="478" y="17"/>
                    <a:pt x="477" y="15"/>
                  </a:cubicBezTo>
                  <a:cubicBezTo>
                    <a:pt x="467" y="16"/>
                    <a:pt x="457" y="16"/>
                    <a:pt x="447" y="16"/>
                  </a:cubicBezTo>
                  <a:cubicBezTo>
                    <a:pt x="446" y="15"/>
                    <a:pt x="446" y="15"/>
                    <a:pt x="445" y="14"/>
                  </a:cubicBezTo>
                  <a:cubicBezTo>
                    <a:pt x="444" y="15"/>
                    <a:pt x="442" y="14"/>
                    <a:pt x="441" y="15"/>
                  </a:cubicBezTo>
                  <a:cubicBezTo>
                    <a:pt x="441" y="15"/>
                    <a:pt x="440" y="14"/>
                    <a:pt x="440" y="14"/>
                  </a:cubicBezTo>
                  <a:cubicBezTo>
                    <a:pt x="438" y="14"/>
                    <a:pt x="438" y="16"/>
                    <a:pt x="436" y="15"/>
                  </a:cubicBezTo>
                  <a:cubicBezTo>
                    <a:pt x="437" y="15"/>
                    <a:pt x="437" y="14"/>
                    <a:pt x="437" y="14"/>
                  </a:cubicBezTo>
                  <a:cubicBezTo>
                    <a:pt x="435" y="15"/>
                    <a:pt x="433" y="15"/>
                    <a:pt x="431" y="15"/>
                  </a:cubicBezTo>
                  <a:cubicBezTo>
                    <a:pt x="431" y="15"/>
                    <a:pt x="432" y="15"/>
                    <a:pt x="431" y="14"/>
                  </a:cubicBezTo>
                  <a:cubicBezTo>
                    <a:pt x="429" y="16"/>
                    <a:pt x="428" y="14"/>
                    <a:pt x="426" y="15"/>
                  </a:cubicBezTo>
                  <a:cubicBezTo>
                    <a:pt x="426" y="14"/>
                    <a:pt x="426" y="14"/>
                    <a:pt x="426" y="14"/>
                  </a:cubicBezTo>
                  <a:cubicBezTo>
                    <a:pt x="423" y="12"/>
                    <a:pt x="426" y="16"/>
                    <a:pt x="423" y="15"/>
                  </a:cubicBezTo>
                  <a:cubicBezTo>
                    <a:pt x="424" y="15"/>
                    <a:pt x="423" y="14"/>
                    <a:pt x="423" y="14"/>
                  </a:cubicBezTo>
                  <a:cubicBezTo>
                    <a:pt x="421" y="16"/>
                    <a:pt x="417" y="15"/>
                    <a:pt x="415" y="16"/>
                  </a:cubicBezTo>
                  <a:cubicBezTo>
                    <a:pt x="415" y="15"/>
                    <a:pt x="415" y="15"/>
                    <a:pt x="415" y="15"/>
                  </a:cubicBezTo>
                  <a:cubicBezTo>
                    <a:pt x="412" y="15"/>
                    <a:pt x="409" y="15"/>
                    <a:pt x="406" y="15"/>
                  </a:cubicBezTo>
                  <a:cubicBezTo>
                    <a:pt x="405" y="15"/>
                    <a:pt x="407" y="13"/>
                    <a:pt x="404" y="13"/>
                  </a:cubicBezTo>
                  <a:cubicBezTo>
                    <a:pt x="404" y="15"/>
                    <a:pt x="399" y="14"/>
                    <a:pt x="401" y="16"/>
                  </a:cubicBezTo>
                  <a:cubicBezTo>
                    <a:pt x="399" y="16"/>
                    <a:pt x="395" y="15"/>
                    <a:pt x="393" y="16"/>
                  </a:cubicBezTo>
                  <a:cubicBezTo>
                    <a:pt x="394" y="15"/>
                    <a:pt x="392" y="13"/>
                    <a:pt x="394" y="13"/>
                  </a:cubicBezTo>
                  <a:cubicBezTo>
                    <a:pt x="393" y="12"/>
                    <a:pt x="393" y="12"/>
                    <a:pt x="393" y="12"/>
                  </a:cubicBezTo>
                  <a:cubicBezTo>
                    <a:pt x="393" y="11"/>
                    <a:pt x="394" y="12"/>
                    <a:pt x="394" y="11"/>
                  </a:cubicBezTo>
                  <a:cubicBezTo>
                    <a:pt x="393" y="11"/>
                    <a:pt x="390" y="12"/>
                    <a:pt x="389" y="12"/>
                  </a:cubicBezTo>
                  <a:cubicBezTo>
                    <a:pt x="387" y="13"/>
                    <a:pt x="385" y="15"/>
                    <a:pt x="382" y="15"/>
                  </a:cubicBezTo>
                  <a:cubicBezTo>
                    <a:pt x="384" y="15"/>
                    <a:pt x="382" y="13"/>
                    <a:pt x="383" y="13"/>
                  </a:cubicBezTo>
                  <a:cubicBezTo>
                    <a:pt x="378" y="17"/>
                    <a:pt x="378" y="17"/>
                    <a:pt x="378" y="17"/>
                  </a:cubicBezTo>
                  <a:cubicBezTo>
                    <a:pt x="377" y="17"/>
                    <a:pt x="378" y="15"/>
                    <a:pt x="377" y="16"/>
                  </a:cubicBezTo>
                  <a:cubicBezTo>
                    <a:pt x="377" y="16"/>
                    <a:pt x="376" y="16"/>
                    <a:pt x="376" y="17"/>
                  </a:cubicBezTo>
                  <a:cubicBezTo>
                    <a:pt x="375" y="17"/>
                    <a:pt x="372" y="17"/>
                    <a:pt x="371" y="15"/>
                  </a:cubicBezTo>
                  <a:cubicBezTo>
                    <a:pt x="371" y="15"/>
                    <a:pt x="373" y="15"/>
                    <a:pt x="372" y="14"/>
                  </a:cubicBezTo>
                  <a:cubicBezTo>
                    <a:pt x="370" y="14"/>
                    <a:pt x="370" y="15"/>
                    <a:pt x="368" y="15"/>
                  </a:cubicBezTo>
                  <a:cubicBezTo>
                    <a:pt x="368" y="15"/>
                    <a:pt x="368" y="15"/>
                    <a:pt x="368" y="15"/>
                  </a:cubicBezTo>
                  <a:cubicBezTo>
                    <a:pt x="367" y="14"/>
                    <a:pt x="364" y="15"/>
                    <a:pt x="366" y="16"/>
                  </a:cubicBezTo>
                  <a:cubicBezTo>
                    <a:pt x="366" y="17"/>
                    <a:pt x="365" y="15"/>
                    <a:pt x="367" y="16"/>
                  </a:cubicBezTo>
                  <a:cubicBezTo>
                    <a:pt x="366" y="17"/>
                    <a:pt x="364" y="17"/>
                    <a:pt x="362" y="17"/>
                  </a:cubicBezTo>
                  <a:cubicBezTo>
                    <a:pt x="362" y="17"/>
                    <a:pt x="362" y="16"/>
                    <a:pt x="363" y="16"/>
                  </a:cubicBezTo>
                  <a:cubicBezTo>
                    <a:pt x="360" y="17"/>
                    <a:pt x="357" y="18"/>
                    <a:pt x="355" y="18"/>
                  </a:cubicBezTo>
                  <a:cubicBezTo>
                    <a:pt x="355" y="19"/>
                    <a:pt x="356" y="17"/>
                    <a:pt x="356" y="17"/>
                  </a:cubicBezTo>
                  <a:cubicBezTo>
                    <a:pt x="353" y="16"/>
                    <a:pt x="349" y="19"/>
                    <a:pt x="346" y="17"/>
                  </a:cubicBezTo>
                  <a:cubicBezTo>
                    <a:pt x="346" y="17"/>
                    <a:pt x="346" y="18"/>
                    <a:pt x="346" y="18"/>
                  </a:cubicBezTo>
                  <a:cubicBezTo>
                    <a:pt x="344" y="18"/>
                    <a:pt x="345" y="17"/>
                    <a:pt x="343" y="17"/>
                  </a:cubicBezTo>
                  <a:cubicBezTo>
                    <a:pt x="343" y="16"/>
                    <a:pt x="342" y="17"/>
                    <a:pt x="341" y="18"/>
                  </a:cubicBezTo>
                  <a:cubicBezTo>
                    <a:pt x="340" y="18"/>
                    <a:pt x="341" y="17"/>
                    <a:pt x="342" y="17"/>
                  </a:cubicBezTo>
                  <a:cubicBezTo>
                    <a:pt x="340" y="18"/>
                    <a:pt x="334" y="19"/>
                    <a:pt x="330" y="18"/>
                  </a:cubicBezTo>
                  <a:cubicBezTo>
                    <a:pt x="330" y="18"/>
                    <a:pt x="328" y="20"/>
                    <a:pt x="327" y="19"/>
                  </a:cubicBezTo>
                  <a:cubicBezTo>
                    <a:pt x="327" y="18"/>
                    <a:pt x="327" y="18"/>
                    <a:pt x="327" y="18"/>
                  </a:cubicBezTo>
                  <a:cubicBezTo>
                    <a:pt x="327" y="17"/>
                    <a:pt x="324" y="18"/>
                    <a:pt x="324" y="17"/>
                  </a:cubicBezTo>
                  <a:cubicBezTo>
                    <a:pt x="322" y="19"/>
                    <a:pt x="331" y="16"/>
                    <a:pt x="329" y="17"/>
                  </a:cubicBezTo>
                  <a:cubicBezTo>
                    <a:pt x="328" y="16"/>
                    <a:pt x="325" y="19"/>
                    <a:pt x="326" y="17"/>
                  </a:cubicBezTo>
                  <a:cubicBezTo>
                    <a:pt x="324" y="17"/>
                    <a:pt x="323" y="19"/>
                    <a:pt x="321" y="18"/>
                  </a:cubicBezTo>
                  <a:cubicBezTo>
                    <a:pt x="321" y="18"/>
                    <a:pt x="322" y="16"/>
                    <a:pt x="321" y="16"/>
                  </a:cubicBezTo>
                  <a:cubicBezTo>
                    <a:pt x="319" y="16"/>
                    <a:pt x="320" y="17"/>
                    <a:pt x="318" y="17"/>
                  </a:cubicBezTo>
                  <a:cubicBezTo>
                    <a:pt x="317" y="17"/>
                    <a:pt x="317" y="17"/>
                    <a:pt x="317" y="17"/>
                  </a:cubicBezTo>
                  <a:cubicBezTo>
                    <a:pt x="317" y="19"/>
                    <a:pt x="315" y="17"/>
                    <a:pt x="316" y="19"/>
                  </a:cubicBezTo>
                  <a:cubicBezTo>
                    <a:pt x="316" y="18"/>
                    <a:pt x="312" y="19"/>
                    <a:pt x="313" y="17"/>
                  </a:cubicBezTo>
                  <a:cubicBezTo>
                    <a:pt x="313" y="16"/>
                    <a:pt x="313" y="16"/>
                    <a:pt x="313" y="16"/>
                  </a:cubicBezTo>
                  <a:cubicBezTo>
                    <a:pt x="312" y="16"/>
                    <a:pt x="311" y="17"/>
                    <a:pt x="310" y="18"/>
                  </a:cubicBezTo>
                  <a:cubicBezTo>
                    <a:pt x="310" y="18"/>
                    <a:pt x="310" y="17"/>
                    <a:pt x="310" y="17"/>
                  </a:cubicBezTo>
                  <a:cubicBezTo>
                    <a:pt x="310" y="20"/>
                    <a:pt x="308" y="17"/>
                    <a:pt x="306" y="19"/>
                  </a:cubicBezTo>
                  <a:cubicBezTo>
                    <a:pt x="304" y="18"/>
                    <a:pt x="301" y="19"/>
                    <a:pt x="300" y="17"/>
                  </a:cubicBezTo>
                  <a:cubicBezTo>
                    <a:pt x="298" y="18"/>
                    <a:pt x="297" y="19"/>
                    <a:pt x="295" y="18"/>
                  </a:cubicBezTo>
                  <a:cubicBezTo>
                    <a:pt x="295" y="18"/>
                    <a:pt x="296" y="18"/>
                    <a:pt x="296" y="17"/>
                  </a:cubicBezTo>
                  <a:cubicBezTo>
                    <a:pt x="295" y="17"/>
                    <a:pt x="294" y="17"/>
                    <a:pt x="293" y="18"/>
                  </a:cubicBezTo>
                  <a:cubicBezTo>
                    <a:pt x="293" y="17"/>
                    <a:pt x="291" y="16"/>
                    <a:pt x="289" y="15"/>
                  </a:cubicBezTo>
                  <a:cubicBezTo>
                    <a:pt x="288" y="16"/>
                    <a:pt x="288" y="17"/>
                    <a:pt x="288" y="18"/>
                  </a:cubicBezTo>
                  <a:cubicBezTo>
                    <a:pt x="287" y="16"/>
                    <a:pt x="283" y="20"/>
                    <a:pt x="282" y="17"/>
                  </a:cubicBezTo>
                  <a:cubicBezTo>
                    <a:pt x="282" y="17"/>
                    <a:pt x="284" y="16"/>
                    <a:pt x="283" y="16"/>
                  </a:cubicBezTo>
                  <a:cubicBezTo>
                    <a:pt x="281" y="13"/>
                    <a:pt x="280" y="17"/>
                    <a:pt x="277" y="16"/>
                  </a:cubicBezTo>
                  <a:cubicBezTo>
                    <a:pt x="278" y="18"/>
                    <a:pt x="278" y="18"/>
                    <a:pt x="278" y="18"/>
                  </a:cubicBezTo>
                  <a:cubicBezTo>
                    <a:pt x="277" y="17"/>
                    <a:pt x="274" y="19"/>
                    <a:pt x="274" y="17"/>
                  </a:cubicBezTo>
                  <a:cubicBezTo>
                    <a:pt x="273" y="18"/>
                    <a:pt x="271" y="17"/>
                    <a:pt x="272" y="18"/>
                  </a:cubicBezTo>
                  <a:cubicBezTo>
                    <a:pt x="268" y="17"/>
                    <a:pt x="262" y="19"/>
                    <a:pt x="259" y="16"/>
                  </a:cubicBezTo>
                  <a:cubicBezTo>
                    <a:pt x="259" y="16"/>
                    <a:pt x="257" y="16"/>
                    <a:pt x="258" y="17"/>
                  </a:cubicBezTo>
                  <a:cubicBezTo>
                    <a:pt x="259" y="18"/>
                    <a:pt x="259" y="16"/>
                    <a:pt x="259" y="17"/>
                  </a:cubicBezTo>
                  <a:cubicBezTo>
                    <a:pt x="259" y="17"/>
                    <a:pt x="259" y="17"/>
                    <a:pt x="259" y="18"/>
                  </a:cubicBezTo>
                  <a:cubicBezTo>
                    <a:pt x="257" y="17"/>
                    <a:pt x="256" y="17"/>
                    <a:pt x="258" y="15"/>
                  </a:cubicBezTo>
                  <a:cubicBezTo>
                    <a:pt x="255" y="14"/>
                    <a:pt x="255" y="19"/>
                    <a:pt x="251" y="18"/>
                  </a:cubicBezTo>
                  <a:cubicBezTo>
                    <a:pt x="251" y="17"/>
                    <a:pt x="251" y="17"/>
                    <a:pt x="250" y="17"/>
                  </a:cubicBezTo>
                  <a:cubicBezTo>
                    <a:pt x="248" y="18"/>
                    <a:pt x="248" y="18"/>
                    <a:pt x="248" y="18"/>
                  </a:cubicBezTo>
                  <a:cubicBezTo>
                    <a:pt x="246" y="18"/>
                    <a:pt x="247" y="16"/>
                    <a:pt x="247" y="15"/>
                  </a:cubicBezTo>
                  <a:cubicBezTo>
                    <a:pt x="246" y="15"/>
                    <a:pt x="244" y="15"/>
                    <a:pt x="243" y="16"/>
                  </a:cubicBezTo>
                  <a:cubicBezTo>
                    <a:pt x="242" y="14"/>
                    <a:pt x="242" y="14"/>
                    <a:pt x="242" y="14"/>
                  </a:cubicBezTo>
                  <a:cubicBezTo>
                    <a:pt x="243" y="16"/>
                    <a:pt x="241" y="15"/>
                    <a:pt x="240" y="16"/>
                  </a:cubicBezTo>
                  <a:cubicBezTo>
                    <a:pt x="241" y="15"/>
                    <a:pt x="241" y="15"/>
                    <a:pt x="241" y="15"/>
                  </a:cubicBezTo>
                  <a:cubicBezTo>
                    <a:pt x="241" y="15"/>
                    <a:pt x="239" y="15"/>
                    <a:pt x="239" y="15"/>
                  </a:cubicBezTo>
                  <a:cubicBezTo>
                    <a:pt x="239" y="16"/>
                    <a:pt x="240" y="16"/>
                    <a:pt x="241" y="17"/>
                  </a:cubicBezTo>
                  <a:cubicBezTo>
                    <a:pt x="240" y="17"/>
                    <a:pt x="239" y="17"/>
                    <a:pt x="239" y="18"/>
                  </a:cubicBezTo>
                  <a:cubicBezTo>
                    <a:pt x="239" y="16"/>
                    <a:pt x="237" y="17"/>
                    <a:pt x="236" y="17"/>
                  </a:cubicBezTo>
                  <a:cubicBezTo>
                    <a:pt x="235" y="16"/>
                    <a:pt x="234" y="18"/>
                    <a:pt x="234" y="18"/>
                  </a:cubicBezTo>
                  <a:cubicBezTo>
                    <a:pt x="234" y="17"/>
                    <a:pt x="232" y="18"/>
                    <a:pt x="233" y="17"/>
                  </a:cubicBezTo>
                  <a:cubicBezTo>
                    <a:pt x="233" y="16"/>
                    <a:pt x="234" y="17"/>
                    <a:pt x="235" y="17"/>
                  </a:cubicBezTo>
                  <a:cubicBezTo>
                    <a:pt x="234" y="16"/>
                    <a:pt x="234" y="15"/>
                    <a:pt x="232" y="16"/>
                  </a:cubicBezTo>
                  <a:cubicBezTo>
                    <a:pt x="231" y="16"/>
                    <a:pt x="233" y="18"/>
                    <a:pt x="231" y="18"/>
                  </a:cubicBezTo>
                  <a:cubicBezTo>
                    <a:pt x="231" y="17"/>
                    <a:pt x="231" y="17"/>
                    <a:pt x="232" y="16"/>
                  </a:cubicBezTo>
                  <a:cubicBezTo>
                    <a:pt x="230" y="16"/>
                    <a:pt x="230" y="16"/>
                    <a:pt x="230" y="16"/>
                  </a:cubicBezTo>
                  <a:cubicBezTo>
                    <a:pt x="230" y="17"/>
                    <a:pt x="230" y="17"/>
                    <a:pt x="230" y="17"/>
                  </a:cubicBezTo>
                  <a:cubicBezTo>
                    <a:pt x="229" y="16"/>
                    <a:pt x="229" y="16"/>
                    <a:pt x="229" y="16"/>
                  </a:cubicBezTo>
                  <a:cubicBezTo>
                    <a:pt x="229" y="17"/>
                    <a:pt x="226" y="17"/>
                    <a:pt x="226" y="18"/>
                  </a:cubicBezTo>
                  <a:cubicBezTo>
                    <a:pt x="225" y="18"/>
                    <a:pt x="224" y="17"/>
                    <a:pt x="223" y="17"/>
                  </a:cubicBezTo>
                  <a:cubicBezTo>
                    <a:pt x="223" y="17"/>
                    <a:pt x="223" y="17"/>
                    <a:pt x="223" y="17"/>
                  </a:cubicBezTo>
                  <a:cubicBezTo>
                    <a:pt x="222" y="16"/>
                    <a:pt x="220" y="17"/>
                    <a:pt x="219" y="1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18" y="17"/>
                    <a:pt x="217" y="17"/>
                    <a:pt x="216" y="18"/>
                  </a:cubicBezTo>
                  <a:cubicBezTo>
                    <a:pt x="214" y="17"/>
                    <a:pt x="215" y="13"/>
                    <a:pt x="214" y="15"/>
                  </a:cubicBezTo>
                  <a:cubicBezTo>
                    <a:pt x="212" y="15"/>
                    <a:pt x="211" y="17"/>
                    <a:pt x="212" y="18"/>
                  </a:cubicBezTo>
                  <a:cubicBezTo>
                    <a:pt x="209" y="17"/>
                    <a:pt x="205" y="19"/>
                    <a:pt x="202" y="17"/>
                  </a:cubicBezTo>
                  <a:cubicBezTo>
                    <a:pt x="202" y="17"/>
                    <a:pt x="202" y="18"/>
                    <a:pt x="201" y="18"/>
                  </a:cubicBezTo>
                  <a:cubicBezTo>
                    <a:pt x="197" y="17"/>
                    <a:pt x="192" y="19"/>
                    <a:pt x="188" y="17"/>
                  </a:cubicBezTo>
                  <a:cubicBezTo>
                    <a:pt x="190" y="16"/>
                    <a:pt x="188" y="16"/>
                    <a:pt x="188" y="15"/>
                  </a:cubicBezTo>
                  <a:cubicBezTo>
                    <a:pt x="187" y="16"/>
                    <a:pt x="187" y="14"/>
                    <a:pt x="187" y="16"/>
                  </a:cubicBezTo>
                  <a:cubicBezTo>
                    <a:pt x="187" y="17"/>
                    <a:pt x="187" y="17"/>
                    <a:pt x="188" y="18"/>
                  </a:cubicBezTo>
                  <a:cubicBezTo>
                    <a:pt x="185" y="18"/>
                    <a:pt x="181" y="18"/>
                    <a:pt x="180" y="17"/>
                  </a:cubicBezTo>
                  <a:cubicBezTo>
                    <a:pt x="181" y="18"/>
                    <a:pt x="180" y="18"/>
                    <a:pt x="179" y="18"/>
                  </a:cubicBezTo>
                  <a:cubicBezTo>
                    <a:pt x="180" y="17"/>
                    <a:pt x="178" y="16"/>
                    <a:pt x="176" y="17"/>
                  </a:cubicBezTo>
                  <a:cubicBezTo>
                    <a:pt x="176" y="18"/>
                    <a:pt x="176" y="18"/>
                    <a:pt x="176" y="18"/>
                  </a:cubicBezTo>
                  <a:cubicBezTo>
                    <a:pt x="175" y="17"/>
                    <a:pt x="175" y="17"/>
                    <a:pt x="175" y="17"/>
                  </a:cubicBezTo>
                  <a:cubicBezTo>
                    <a:pt x="174" y="17"/>
                    <a:pt x="174" y="19"/>
                    <a:pt x="173" y="18"/>
                  </a:cubicBezTo>
                  <a:cubicBezTo>
                    <a:pt x="172" y="17"/>
                    <a:pt x="172" y="17"/>
                    <a:pt x="172" y="17"/>
                  </a:cubicBezTo>
                  <a:cubicBezTo>
                    <a:pt x="171" y="18"/>
                    <a:pt x="169" y="19"/>
                    <a:pt x="167" y="18"/>
                  </a:cubicBezTo>
                  <a:cubicBezTo>
                    <a:pt x="166" y="17"/>
                    <a:pt x="166" y="17"/>
                    <a:pt x="166" y="17"/>
                  </a:cubicBezTo>
                  <a:cubicBezTo>
                    <a:pt x="165" y="17"/>
                    <a:pt x="164" y="18"/>
                    <a:pt x="165" y="18"/>
                  </a:cubicBezTo>
                  <a:cubicBezTo>
                    <a:pt x="162" y="17"/>
                    <a:pt x="160" y="17"/>
                    <a:pt x="160" y="16"/>
                  </a:cubicBezTo>
                  <a:cubicBezTo>
                    <a:pt x="155" y="19"/>
                    <a:pt x="147" y="19"/>
                    <a:pt x="142" y="19"/>
                  </a:cubicBezTo>
                  <a:cubicBezTo>
                    <a:pt x="142" y="18"/>
                    <a:pt x="142" y="18"/>
                    <a:pt x="142" y="18"/>
                  </a:cubicBezTo>
                  <a:cubicBezTo>
                    <a:pt x="140" y="17"/>
                    <a:pt x="141" y="19"/>
                    <a:pt x="140" y="19"/>
                  </a:cubicBezTo>
                  <a:cubicBezTo>
                    <a:pt x="141" y="18"/>
                    <a:pt x="139" y="17"/>
                    <a:pt x="140" y="16"/>
                  </a:cubicBezTo>
                  <a:cubicBezTo>
                    <a:pt x="138" y="15"/>
                    <a:pt x="137" y="17"/>
                    <a:pt x="136" y="18"/>
                  </a:cubicBezTo>
                  <a:cubicBezTo>
                    <a:pt x="136" y="19"/>
                    <a:pt x="137" y="17"/>
                    <a:pt x="137" y="18"/>
                  </a:cubicBezTo>
                  <a:cubicBezTo>
                    <a:pt x="137" y="19"/>
                    <a:pt x="134" y="18"/>
                    <a:pt x="133" y="19"/>
                  </a:cubicBezTo>
                  <a:cubicBezTo>
                    <a:pt x="133" y="18"/>
                    <a:pt x="133" y="17"/>
                    <a:pt x="134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1" y="16"/>
                    <a:pt x="136" y="14"/>
                    <a:pt x="134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2" y="11"/>
                    <a:pt x="136" y="10"/>
                    <a:pt x="133" y="10"/>
                  </a:cubicBezTo>
                  <a:cubicBezTo>
                    <a:pt x="132" y="11"/>
                    <a:pt x="131" y="13"/>
                    <a:pt x="132" y="14"/>
                  </a:cubicBezTo>
                  <a:cubicBezTo>
                    <a:pt x="129" y="14"/>
                    <a:pt x="131" y="17"/>
                    <a:pt x="128" y="17"/>
                  </a:cubicBezTo>
                  <a:cubicBezTo>
                    <a:pt x="127" y="16"/>
                    <a:pt x="130" y="17"/>
                    <a:pt x="129" y="16"/>
                  </a:cubicBezTo>
                  <a:cubicBezTo>
                    <a:pt x="128" y="14"/>
                    <a:pt x="127" y="16"/>
                    <a:pt x="125" y="16"/>
                  </a:cubicBezTo>
                  <a:cubicBezTo>
                    <a:pt x="127" y="16"/>
                    <a:pt x="126" y="18"/>
                    <a:pt x="125" y="18"/>
                  </a:cubicBezTo>
                  <a:cubicBezTo>
                    <a:pt x="123" y="17"/>
                    <a:pt x="126" y="17"/>
                    <a:pt x="124" y="17"/>
                  </a:cubicBezTo>
                  <a:cubicBezTo>
                    <a:pt x="123" y="17"/>
                    <a:pt x="121" y="18"/>
                    <a:pt x="123" y="19"/>
                  </a:cubicBezTo>
                  <a:cubicBezTo>
                    <a:pt x="122" y="21"/>
                    <a:pt x="121" y="18"/>
                    <a:pt x="119" y="20"/>
                  </a:cubicBezTo>
                  <a:cubicBezTo>
                    <a:pt x="119" y="18"/>
                    <a:pt x="122" y="16"/>
                    <a:pt x="119" y="16"/>
                  </a:cubicBezTo>
                  <a:cubicBezTo>
                    <a:pt x="120" y="17"/>
                    <a:pt x="116" y="17"/>
                    <a:pt x="118" y="20"/>
                  </a:cubicBezTo>
                  <a:cubicBezTo>
                    <a:pt x="117" y="19"/>
                    <a:pt x="117" y="18"/>
                    <a:pt x="117" y="17"/>
                  </a:cubicBezTo>
                  <a:cubicBezTo>
                    <a:pt x="116" y="16"/>
                    <a:pt x="114" y="20"/>
                    <a:pt x="114" y="17"/>
                  </a:cubicBezTo>
                  <a:cubicBezTo>
                    <a:pt x="113" y="18"/>
                    <a:pt x="113" y="18"/>
                    <a:pt x="113" y="18"/>
                  </a:cubicBezTo>
                  <a:cubicBezTo>
                    <a:pt x="113" y="18"/>
                    <a:pt x="112" y="18"/>
                    <a:pt x="111" y="17"/>
                  </a:cubicBezTo>
                  <a:cubicBezTo>
                    <a:pt x="110" y="17"/>
                    <a:pt x="108" y="19"/>
                    <a:pt x="108" y="16"/>
                  </a:cubicBezTo>
                  <a:cubicBezTo>
                    <a:pt x="107" y="17"/>
                    <a:pt x="105" y="17"/>
                    <a:pt x="106" y="18"/>
                  </a:cubicBezTo>
                  <a:cubicBezTo>
                    <a:pt x="107" y="19"/>
                    <a:pt x="108" y="17"/>
                    <a:pt x="109" y="19"/>
                  </a:cubicBezTo>
                  <a:cubicBezTo>
                    <a:pt x="107" y="17"/>
                    <a:pt x="106" y="19"/>
                    <a:pt x="105" y="20"/>
                  </a:cubicBezTo>
                  <a:cubicBezTo>
                    <a:pt x="105" y="19"/>
                    <a:pt x="105" y="19"/>
                    <a:pt x="105" y="19"/>
                  </a:cubicBezTo>
                  <a:cubicBezTo>
                    <a:pt x="105" y="19"/>
                    <a:pt x="103" y="19"/>
                    <a:pt x="103" y="20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2" y="20"/>
                    <a:pt x="102" y="20"/>
                    <a:pt x="102" y="20"/>
                  </a:cubicBezTo>
                  <a:cubicBezTo>
                    <a:pt x="100" y="20"/>
                    <a:pt x="101" y="18"/>
                    <a:pt x="99" y="18"/>
                  </a:cubicBezTo>
                  <a:cubicBezTo>
                    <a:pt x="101" y="17"/>
                    <a:pt x="101" y="17"/>
                    <a:pt x="101" y="17"/>
                  </a:cubicBezTo>
                  <a:cubicBezTo>
                    <a:pt x="101" y="17"/>
                    <a:pt x="100" y="16"/>
                    <a:pt x="99" y="16"/>
                  </a:cubicBezTo>
                  <a:cubicBezTo>
                    <a:pt x="98" y="18"/>
                    <a:pt x="97" y="19"/>
                    <a:pt x="97" y="20"/>
                  </a:cubicBezTo>
                  <a:cubicBezTo>
                    <a:pt x="96" y="20"/>
                    <a:pt x="97" y="19"/>
                    <a:pt x="95" y="20"/>
                  </a:cubicBezTo>
                  <a:cubicBezTo>
                    <a:pt x="97" y="18"/>
                    <a:pt x="97" y="18"/>
                    <a:pt x="97" y="18"/>
                  </a:cubicBezTo>
                  <a:cubicBezTo>
                    <a:pt x="97" y="18"/>
                    <a:pt x="96" y="16"/>
                    <a:pt x="94" y="16"/>
                  </a:cubicBezTo>
                  <a:cubicBezTo>
                    <a:pt x="93" y="17"/>
                    <a:pt x="91" y="18"/>
                    <a:pt x="93" y="19"/>
                  </a:cubicBezTo>
                  <a:cubicBezTo>
                    <a:pt x="92" y="19"/>
                    <a:pt x="91" y="18"/>
                    <a:pt x="92" y="18"/>
                  </a:cubicBezTo>
                  <a:cubicBezTo>
                    <a:pt x="90" y="18"/>
                    <a:pt x="92" y="19"/>
                    <a:pt x="90" y="19"/>
                  </a:cubicBezTo>
                  <a:cubicBezTo>
                    <a:pt x="90" y="19"/>
                    <a:pt x="87" y="18"/>
                    <a:pt x="86" y="16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88" y="13"/>
                    <a:pt x="86" y="13"/>
                    <a:pt x="87" y="12"/>
                  </a:cubicBezTo>
                  <a:cubicBezTo>
                    <a:pt x="86" y="12"/>
                    <a:pt x="85" y="12"/>
                    <a:pt x="84" y="12"/>
                  </a:cubicBezTo>
                  <a:cubicBezTo>
                    <a:pt x="87" y="15"/>
                    <a:pt x="82" y="16"/>
                    <a:pt x="82" y="18"/>
                  </a:cubicBezTo>
                  <a:cubicBezTo>
                    <a:pt x="79" y="19"/>
                    <a:pt x="81" y="13"/>
                    <a:pt x="77" y="16"/>
                  </a:cubicBezTo>
                  <a:cubicBezTo>
                    <a:pt x="78" y="17"/>
                    <a:pt x="76" y="19"/>
                    <a:pt x="78" y="18"/>
                  </a:cubicBezTo>
                  <a:cubicBezTo>
                    <a:pt x="76" y="18"/>
                    <a:pt x="77" y="20"/>
                    <a:pt x="74" y="19"/>
                  </a:cubicBezTo>
                  <a:cubicBezTo>
                    <a:pt x="76" y="18"/>
                    <a:pt x="73" y="17"/>
                    <a:pt x="75" y="15"/>
                  </a:cubicBezTo>
                  <a:cubicBezTo>
                    <a:pt x="75" y="16"/>
                    <a:pt x="76" y="16"/>
                    <a:pt x="77" y="16"/>
                  </a:cubicBezTo>
                  <a:cubicBezTo>
                    <a:pt x="76" y="15"/>
                    <a:pt x="77" y="13"/>
                    <a:pt x="75" y="13"/>
                  </a:cubicBezTo>
                  <a:cubicBezTo>
                    <a:pt x="74" y="14"/>
                    <a:pt x="72" y="14"/>
                    <a:pt x="72" y="15"/>
                  </a:cubicBezTo>
                  <a:cubicBezTo>
                    <a:pt x="72" y="16"/>
                    <a:pt x="74" y="15"/>
                    <a:pt x="73" y="16"/>
                  </a:cubicBezTo>
                  <a:cubicBezTo>
                    <a:pt x="71" y="17"/>
                    <a:pt x="71" y="15"/>
                    <a:pt x="70" y="17"/>
                  </a:cubicBezTo>
                  <a:cubicBezTo>
                    <a:pt x="71" y="17"/>
                    <a:pt x="71" y="18"/>
                    <a:pt x="71" y="19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67" y="18"/>
                    <a:pt x="69" y="20"/>
                    <a:pt x="66" y="20"/>
                  </a:cubicBezTo>
                  <a:cubicBezTo>
                    <a:pt x="65" y="18"/>
                    <a:pt x="65" y="18"/>
                    <a:pt x="65" y="18"/>
                  </a:cubicBezTo>
                  <a:cubicBezTo>
                    <a:pt x="66" y="17"/>
                    <a:pt x="69" y="19"/>
                    <a:pt x="69" y="16"/>
                  </a:cubicBezTo>
                  <a:cubicBezTo>
                    <a:pt x="67" y="16"/>
                    <a:pt x="66" y="18"/>
                    <a:pt x="64" y="17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5" y="16"/>
                    <a:pt x="65" y="13"/>
                    <a:pt x="62" y="15"/>
                  </a:cubicBezTo>
                  <a:cubicBezTo>
                    <a:pt x="61" y="16"/>
                    <a:pt x="62" y="16"/>
                    <a:pt x="61" y="17"/>
                  </a:cubicBezTo>
                  <a:cubicBezTo>
                    <a:pt x="59" y="17"/>
                    <a:pt x="58" y="18"/>
                    <a:pt x="56" y="18"/>
                  </a:cubicBezTo>
                  <a:cubicBezTo>
                    <a:pt x="56" y="16"/>
                    <a:pt x="52" y="18"/>
                    <a:pt x="55" y="16"/>
                  </a:cubicBezTo>
                  <a:cubicBezTo>
                    <a:pt x="55" y="17"/>
                    <a:pt x="60" y="17"/>
                    <a:pt x="61" y="15"/>
                  </a:cubicBezTo>
                  <a:cubicBezTo>
                    <a:pt x="60" y="13"/>
                    <a:pt x="63" y="16"/>
                    <a:pt x="64" y="13"/>
                  </a:cubicBezTo>
                  <a:cubicBezTo>
                    <a:pt x="61" y="13"/>
                    <a:pt x="62" y="11"/>
                    <a:pt x="61" y="10"/>
                  </a:cubicBezTo>
                  <a:cubicBezTo>
                    <a:pt x="61" y="10"/>
                    <a:pt x="60" y="10"/>
                    <a:pt x="60" y="11"/>
                  </a:cubicBezTo>
                  <a:cubicBezTo>
                    <a:pt x="59" y="12"/>
                    <a:pt x="60" y="12"/>
                    <a:pt x="60" y="13"/>
                  </a:cubicBezTo>
                  <a:cubicBezTo>
                    <a:pt x="57" y="13"/>
                    <a:pt x="55" y="13"/>
                    <a:pt x="53" y="15"/>
                  </a:cubicBezTo>
                  <a:cubicBezTo>
                    <a:pt x="53" y="14"/>
                    <a:pt x="53" y="13"/>
                    <a:pt x="54" y="13"/>
                  </a:cubicBezTo>
                  <a:cubicBezTo>
                    <a:pt x="51" y="13"/>
                    <a:pt x="48" y="13"/>
                    <a:pt x="45" y="12"/>
                  </a:cubicBezTo>
                  <a:cubicBezTo>
                    <a:pt x="46" y="14"/>
                    <a:pt x="41" y="13"/>
                    <a:pt x="43" y="15"/>
                  </a:cubicBezTo>
                  <a:cubicBezTo>
                    <a:pt x="44" y="15"/>
                    <a:pt x="45" y="17"/>
                    <a:pt x="45" y="18"/>
                  </a:cubicBezTo>
                  <a:cubicBezTo>
                    <a:pt x="44" y="17"/>
                    <a:pt x="45" y="17"/>
                    <a:pt x="44" y="16"/>
                  </a:cubicBezTo>
                  <a:cubicBezTo>
                    <a:pt x="43" y="17"/>
                    <a:pt x="42" y="14"/>
                    <a:pt x="41" y="16"/>
                  </a:cubicBezTo>
                  <a:cubicBezTo>
                    <a:pt x="44" y="15"/>
                    <a:pt x="42" y="13"/>
                    <a:pt x="42" y="12"/>
                  </a:cubicBezTo>
                  <a:cubicBezTo>
                    <a:pt x="40" y="13"/>
                    <a:pt x="42" y="11"/>
                    <a:pt x="40" y="11"/>
                  </a:cubicBezTo>
                  <a:cubicBezTo>
                    <a:pt x="38" y="11"/>
                    <a:pt x="36" y="12"/>
                    <a:pt x="33" y="12"/>
                  </a:cubicBezTo>
                  <a:cubicBezTo>
                    <a:pt x="31" y="11"/>
                    <a:pt x="26" y="12"/>
                    <a:pt x="24" y="12"/>
                  </a:cubicBezTo>
                  <a:cubicBezTo>
                    <a:pt x="22" y="11"/>
                    <a:pt x="23" y="10"/>
                    <a:pt x="22" y="9"/>
                  </a:cubicBezTo>
                  <a:cubicBezTo>
                    <a:pt x="20" y="9"/>
                    <a:pt x="23" y="11"/>
                    <a:pt x="20" y="10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0" y="10"/>
                    <a:pt x="16" y="9"/>
                    <a:pt x="15" y="11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5" y="9"/>
                    <a:pt x="15" y="10"/>
                  </a:cubicBezTo>
                  <a:cubicBezTo>
                    <a:pt x="15" y="9"/>
                    <a:pt x="14" y="8"/>
                    <a:pt x="15" y="8"/>
                  </a:cubicBezTo>
                  <a:cubicBezTo>
                    <a:pt x="14" y="7"/>
                    <a:pt x="12" y="8"/>
                    <a:pt x="10" y="8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8" y="10"/>
                    <a:pt x="6" y="9"/>
                    <a:pt x="4" y="9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8"/>
                    <a:pt x="1" y="7"/>
                    <a:pt x="0" y="8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6" y="6"/>
                    <a:pt x="3" y="6"/>
                    <a:pt x="4" y="8"/>
                  </a:cubicBezTo>
                  <a:cubicBezTo>
                    <a:pt x="4" y="9"/>
                    <a:pt x="7" y="8"/>
                    <a:pt x="8" y="7"/>
                  </a:cubicBezTo>
                  <a:cubicBezTo>
                    <a:pt x="7" y="7"/>
                    <a:pt x="6" y="7"/>
                    <a:pt x="6" y="8"/>
                  </a:cubicBezTo>
                  <a:cubicBezTo>
                    <a:pt x="5" y="6"/>
                    <a:pt x="7" y="6"/>
                    <a:pt x="8" y="5"/>
                  </a:cubicBezTo>
                  <a:cubicBezTo>
                    <a:pt x="7" y="5"/>
                    <a:pt x="6" y="5"/>
                    <a:pt x="6" y="5"/>
                  </a:cubicBezTo>
                  <a:cubicBezTo>
                    <a:pt x="7" y="4"/>
                    <a:pt x="8" y="4"/>
                    <a:pt x="10" y="4"/>
                  </a:cubicBezTo>
                  <a:cubicBezTo>
                    <a:pt x="9" y="5"/>
                    <a:pt x="11" y="5"/>
                    <a:pt x="10" y="6"/>
                  </a:cubicBezTo>
                  <a:cubicBezTo>
                    <a:pt x="10" y="4"/>
                    <a:pt x="12" y="4"/>
                    <a:pt x="14" y="4"/>
                  </a:cubicBezTo>
                  <a:cubicBezTo>
                    <a:pt x="16" y="6"/>
                    <a:pt x="18" y="4"/>
                    <a:pt x="20" y="4"/>
                  </a:cubicBezTo>
                  <a:cubicBezTo>
                    <a:pt x="19" y="5"/>
                    <a:pt x="18" y="7"/>
                    <a:pt x="17" y="7"/>
                  </a:cubicBezTo>
                  <a:cubicBezTo>
                    <a:pt x="18" y="8"/>
                    <a:pt x="18" y="7"/>
                    <a:pt x="20" y="8"/>
                  </a:cubicBezTo>
                  <a:cubicBezTo>
                    <a:pt x="21" y="7"/>
                    <a:pt x="21" y="5"/>
                    <a:pt x="23" y="5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5" y="5"/>
                    <a:pt x="25" y="4"/>
                    <a:pt x="27" y="4"/>
                  </a:cubicBezTo>
                  <a:cubicBezTo>
                    <a:pt x="31" y="5"/>
                    <a:pt x="35" y="5"/>
                    <a:pt x="38" y="5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40" y="4"/>
                    <a:pt x="44" y="5"/>
                    <a:pt x="46" y="4"/>
                  </a:cubicBezTo>
                  <a:cubicBezTo>
                    <a:pt x="50" y="5"/>
                    <a:pt x="55" y="3"/>
                    <a:pt x="57" y="5"/>
                  </a:cubicBezTo>
                  <a:cubicBezTo>
                    <a:pt x="63" y="4"/>
                    <a:pt x="69" y="4"/>
                    <a:pt x="76" y="4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6" y="5"/>
                    <a:pt x="76" y="7"/>
                    <a:pt x="77" y="7"/>
                  </a:cubicBezTo>
                  <a:cubicBezTo>
                    <a:pt x="76" y="5"/>
                    <a:pt x="79" y="5"/>
                    <a:pt x="80" y="4"/>
                  </a:cubicBezTo>
                  <a:cubicBezTo>
                    <a:pt x="83" y="5"/>
                    <a:pt x="87" y="4"/>
                    <a:pt x="89" y="3"/>
                  </a:cubicBezTo>
                  <a:cubicBezTo>
                    <a:pt x="90" y="4"/>
                    <a:pt x="90" y="4"/>
                    <a:pt x="90" y="4"/>
                  </a:cubicBezTo>
                  <a:cubicBezTo>
                    <a:pt x="92" y="2"/>
                    <a:pt x="96" y="4"/>
                    <a:pt x="99" y="4"/>
                  </a:cubicBezTo>
                  <a:cubicBezTo>
                    <a:pt x="100" y="5"/>
                    <a:pt x="100" y="6"/>
                    <a:pt x="101" y="6"/>
                  </a:cubicBezTo>
                  <a:cubicBezTo>
                    <a:pt x="103" y="4"/>
                    <a:pt x="104" y="4"/>
                    <a:pt x="107" y="3"/>
                  </a:cubicBezTo>
                  <a:cubicBezTo>
                    <a:pt x="109" y="3"/>
                    <a:pt x="112" y="4"/>
                    <a:pt x="114" y="4"/>
                  </a:cubicBezTo>
                  <a:cubicBezTo>
                    <a:pt x="122" y="2"/>
                    <a:pt x="130" y="4"/>
                    <a:pt x="137" y="2"/>
                  </a:cubicBezTo>
                  <a:cubicBezTo>
                    <a:pt x="138" y="3"/>
                    <a:pt x="138" y="3"/>
                    <a:pt x="138" y="3"/>
                  </a:cubicBezTo>
                  <a:cubicBezTo>
                    <a:pt x="146" y="1"/>
                    <a:pt x="155" y="3"/>
                    <a:pt x="162" y="2"/>
                  </a:cubicBezTo>
                  <a:cubicBezTo>
                    <a:pt x="161" y="4"/>
                    <a:pt x="161" y="4"/>
                    <a:pt x="161" y="4"/>
                  </a:cubicBezTo>
                  <a:cubicBezTo>
                    <a:pt x="163" y="5"/>
                    <a:pt x="166" y="4"/>
                    <a:pt x="165" y="2"/>
                  </a:cubicBezTo>
                  <a:cubicBezTo>
                    <a:pt x="167" y="3"/>
                    <a:pt x="170" y="1"/>
                    <a:pt x="172" y="3"/>
                  </a:cubicBezTo>
                  <a:cubicBezTo>
                    <a:pt x="174" y="4"/>
                    <a:pt x="174" y="2"/>
                    <a:pt x="176" y="2"/>
                  </a:cubicBezTo>
                  <a:cubicBezTo>
                    <a:pt x="180" y="3"/>
                    <a:pt x="182" y="3"/>
                    <a:pt x="186" y="2"/>
                  </a:cubicBezTo>
                  <a:cubicBezTo>
                    <a:pt x="185" y="2"/>
                    <a:pt x="185" y="2"/>
                    <a:pt x="185" y="2"/>
                  </a:cubicBezTo>
                  <a:cubicBezTo>
                    <a:pt x="184" y="3"/>
                    <a:pt x="184" y="3"/>
                    <a:pt x="185" y="4"/>
                  </a:cubicBezTo>
                  <a:cubicBezTo>
                    <a:pt x="187" y="3"/>
                    <a:pt x="190" y="4"/>
                    <a:pt x="189" y="2"/>
                  </a:cubicBezTo>
                  <a:cubicBezTo>
                    <a:pt x="193" y="3"/>
                    <a:pt x="199" y="1"/>
                    <a:pt x="203" y="3"/>
                  </a:cubicBezTo>
                  <a:cubicBezTo>
                    <a:pt x="203" y="2"/>
                    <a:pt x="204" y="2"/>
                    <a:pt x="204" y="1"/>
                  </a:cubicBezTo>
                  <a:cubicBezTo>
                    <a:pt x="208" y="1"/>
                    <a:pt x="212" y="3"/>
                    <a:pt x="215" y="2"/>
                  </a:cubicBezTo>
                  <a:cubicBezTo>
                    <a:pt x="215" y="2"/>
                    <a:pt x="214" y="3"/>
                    <a:pt x="215" y="3"/>
                  </a:cubicBezTo>
                  <a:cubicBezTo>
                    <a:pt x="216" y="3"/>
                    <a:pt x="215" y="2"/>
                    <a:pt x="216" y="2"/>
                  </a:cubicBezTo>
                  <a:cubicBezTo>
                    <a:pt x="222" y="0"/>
                    <a:pt x="229" y="3"/>
                    <a:pt x="234" y="3"/>
                  </a:cubicBezTo>
                  <a:cubicBezTo>
                    <a:pt x="244" y="2"/>
                    <a:pt x="254" y="3"/>
                    <a:pt x="263" y="3"/>
                  </a:cubicBezTo>
                  <a:cubicBezTo>
                    <a:pt x="263" y="3"/>
                    <a:pt x="263" y="3"/>
                    <a:pt x="263" y="3"/>
                  </a:cubicBezTo>
                  <a:cubicBezTo>
                    <a:pt x="266" y="1"/>
                    <a:pt x="270" y="5"/>
                    <a:pt x="273" y="2"/>
                  </a:cubicBezTo>
                  <a:cubicBezTo>
                    <a:pt x="274" y="3"/>
                    <a:pt x="276" y="2"/>
                    <a:pt x="275" y="3"/>
                  </a:cubicBezTo>
                  <a:cubicBezTo>
                    <a:pt x="278" y="2"/>
                    <a:pt x="282" y="5"/>
                    <a:pt x="286" y="3"/>
                  </a:cubicBezTo>
                  <a:cubicBezTo>
                    <a:pt x="285" y="3"/>
                    <a:pt x="285" y="3"/>
                    <a:pt x="285" y="3"/>
                  </a:cubicBezTo>
                  <a:cubicBezTo>
                    <a:pt x="288" y="5"/>
                    <a:pt x="292" y="3"/>
                    <a:pt x="295" y="4"/>
                  </a:cubicBezTo>
                  <a:cubicBezTo>
                    <a:pt x="295" y="4"/>
                    <a:pt x="294" y="5"/>
                    <a:pt x="294" y="5"/>
                  </a:cubicBezTo>
                  <a:cubicBezTo>
                    <a:pt x="296" y="6"/>
                    <a:pt x="298" y="3"/>
                    <a:pt x="298" y="5"/>
                  </a:cubicBezTo>
                  <a:cubicBezTo>
                    <a:pt x="299" y="5"/>
                    <a:pt x="299" y="4"/>
                    <a:pt x="299" y="4"/>
                  </a:cubicBezTo>
                  <a:cubicBezTo>
                    <a:pt x="307" y="5"/>
                    <a:pt x="316" y="4"/>
                    <a:pt x="325" y="3"/>
                  </a:cubicBezTo>
                  <a:cubicBezTo>
                    <a:pt x="331" y="5"/>
                    <a:pt x="325" y="8"/>
                    <a:pt x="330" y="6"/>
                  </a:cubicBezTo>
                  <a:cubicBezTo>
                    <a:pt x="330" y="6"/>
                    <a:pt x="330" y="5"/>
                    <a:pt x="330" y="5"/>
                  </a:cubicBezTo>
                  <a:cubicBezTo>
                    <a:pt x="332" y="5"/>
                    <a:pt x="333" y="8"/>
                    <a:pt x="334" y="7"/>
                  </a:cubicBezTo>
                  <a:cubicBezTo>
                    <a:pt x="334" y="5"/>
                    <a:pt x="335" y="6"/>
                    <a:pt x="335" y="5"/>
                  </a:cubicBezTo>
                  <a:cubicBezTo>
                    <a:pt x="339" y="6"/>
                    <a:pt x="340" y="8"/>
                    <a:pt x="343" y="7"/>
                  </a:cubicBezTo>
                  <a:cubicBezTo>
                    <a:pt x="343" y="7"/>
                    <a:pt x="343" y="7"/>
                    <a:pt x="343" y="7"/>
                  </a:cubicBezTo>
                  <a:cubicBezTo>
                    <a:pt x="346" y="5"/>
                    <a:pt x="350" y="6"/>
                    <a:pt x="353" y="4"/>
                  </a:cubicBezTo>
                  <a:cubicBezTo>
                    <a:pt x="373" y="4"/>
                    <a:pt x="392" y="3"/>
                    <a:pt x="411" y="3"/>
                  </a:cubicBezTo>
                  <a:cubicBezTo>
                    <a:pt x="429" y="3"/>
                    <a:pt x="448" y="3"/>
                    <a:pt x="467" y="4"/>
                  </a:cubicBezTo>
                  <a:cubicBezTo>
                    <a:pt x="471" y="7"/>
                    <a:pt x="472" y="6"/>
                    <a:pt x="476" y="6"/>
                  </a:cubicBezTo>
                  <a:cubicBezTo>
                    <a:pt x="476" y="6"/>
                    <a:pt x="476" y="6"/>
                    <a:pt x="476" y="6"/>
                  </a:cubicBezTo>
                  <a:cubicBezTo>
                    <a:pt x="477" y="5"/>
                    <a:pt x="480" y="6"/>
                    <a:pt x="480" y="5"/>
                  </a:cubicBezTo>
                  <a:cubicBezTo>
                    <a:pt x="487" y="5"/>
                    <a:pt x="494" y="5"/>
                    <a:pt x="501" y="5"/>
                  </a:cubicBezTo>
                  <a:cubicBezTo>
                    <a:pt x="500" y="5"/>
                    <a:pt x="499" y="7"/>
                    <a:pt x="501" y="7"/>
                  </a:cubicBezTo>
                  <a:cubicBezTo>
                    <a:pt x="502" y="5"/>
                    <a:pt x="502" y="5"/>
                    <a:pt x="502" y="5"/>
                  </a:cubicBezTo>
                  <a:cubicBezTo>
                    <a:pt x="502" y="6"/>
                    <a:pt x="502" y="6"/>
                    <a:pt x="502" y="6"/>
                  </a:cubicBezTo>
                  <a:cubicBezTo>
                    <a:pt x="503" y="6"/>
                    <a:pt x="504" y="5"/>
                    <a:pt x="503" y="4"/>
                  </a:cubicBezTo>
                  <a:cubicBezTo>
                    <a:pt x="522" y="3"/>
                    <a:pt x="539" y="7"/>
                    <a:pt x="557" y="7"/>
                  </a:cubicBezTo>
                  <a:cubicBezTo>
                    <a:pt x="562" y="8"/>
                    <a:pt x="568" y="8"/>
                    <a:pt x="572" y="7"/>
                  </a:cubicBezTo>
                  <a:cubicBezTo>
                    <a:pt x="586" y="10"/>
                    <a:pt x="598" y="13"/>
                    <a:pt x="613" y="12"/>
                  </a:cubicBezTo>
                  <a:cubicBezTo>
                    <a:pt x="613" y="12"/>
                    <a:pt x="610" y="17"/>
                    <a:pt x="604" y="17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6" name="Freeform 113"/>
          <p:cNvSpPr>
            <a:spLocks/>
          </p:cNvSpPr>
          <p:nvPr/>
        </p:nvSpPr>
        <p:spPr bwMode="auto">
          <a:xfrm>
            <a:off x="2928361" y="3048000"/>
            <a:ext cx="2710439" cy="1655961"/>
          </a:xfrm>
          <a:custGeom>
            <a:avLst/>
            <a:gdLst/>
            <a:ahLst/>
            <a:cxnLst>
              <a:cxn ang="0">
                <a:pos x="299" y="100"/>
              </a:cxn>
              <a:cxn ang="0">
                <a:pos x="298" y="38"/>
              </a:cxn>
              <a:cxn ang="0">
                <a:pos x="295" y="21"/>
              </a:cxn>
              <a:cxn ang="0">
                <a:pos x="277" y="19"/>
              </a:cxn>
              <a:cxn ang="0">
                <a:pos x="208" y="20"/>
              </a:cxn>
              <a:cxn ang="0">
                <a:pos x="183" y="20"/>
              </a:cxn>
              <a:cxn ang="0">
                <a:pos x="151" y="17"/>
              </a:cxn>
              <a:cxn ang="0">
                <a:pos x="117" y="21"/>
              </a:cxn>
              <a:cxn ang="0">
                <a:pos x="104" y="21"/>
              </a:cxn>
              <a:cxn ang="0">
                <a:pos x="72" y="23"/>
              </a:cxn>
              <a:cxn ang="0">
                <a:pos x="41" y="24"/>
              </a:cxn>
              <a:cxn ang="0">
                <a:pos x="25" y="24"/>
              </a:cxn>
              <a:cxn ang="0">
                <a:pos x="13" y="24"/>
              </a:cxn>
              <a:cxn ang="0">
                <a:pos x="19" y="19"/>
              </a:cxn>
              <a:cxn ang="0">
                <a:pos x="18" y="51"/>
              </a:cxn>
              <a:cxn ang="0">
                <a:pos x="18" y="87"/>
              </a:cxn>
              <a:cxn ang="0">
                <a:pos x="16" y="104"/>
              </a:cxn>
              <a:cxn ang="0">
                <a:pos x="19" y="116"/>
              </a:cxn>
              <a:cxn ang="0">
                <a:pos x="18" y="127"/>
              </a:cxn>
              <a:cxn ang="0">
                <a:pos x="19" y="146"/>
              </a:cxn>
              <a:cxn ang="0">
                <a:pos x="19" y="193"/>
              </a:cxn>
              <a:cxn ang="0">
                <a:pos x="20" y="212"/>
              </a:cxn>
              <a:cxn ang="0">
                <a:pos x="20" y="215"/>
              </a:cxn>
              <a:cxn ang="0">
                <a:pos x="15" y="208"/>
              </a:cxn>
              <a:cxn ang="0">
                <a:pos x="61" y="208"/>
              </a:cxn>
              <a:cxn ang="0">
                <a:pos x="76" y="208"/>
              </a:cxn>
              <a:cxn ang="0">
                <a:pos x="87" y="209"/>
              </a:cxn>
              <a:cxn ang="0">
                <a:pos x="99" y="208"/>
              </a:cxn>
              <a:cxn ang="0">
                <a:pos x="117" y="205"/>
              </a:cxn>
              <a:cxn ang="0">
                <a:pos x="127" y="208"/>
              </a:cxn>
              <a:cxn ang="0">
                <a:pos x="140" y="205"/>
              </a:cxn>
              <a:cxn ang="0">
                <a:pos x="160" y="208"/>
              </a:cxn>
              <a:cxn ang="0">
                <a:pos x="166" y="208"/>
              </a:cxn>
              <a:cxn ang="0">
                <a:pos x="173" y="208"/>
              </a:cxn>
              <a:cxn ang="0">
                <a:pos x="185" y="209"/>
              </a:cxn>
              <a:cxn ang="0">
                <a:pos x="210" y="211"/>
              </a:cxn>
              <a:cxn ang="0">
                <a:pos x="227" y="211"/>
              </a:cxn>
              <a:cxn ang="0">
                <a:pos x="255" y="213"/>
              </a:cxn>
              <a:cxn ang="0">
                <a:pos x="277" y="214"/>
              </a:cxn>
              <a:cxn ang="0">
                <a:pos x="262" y="218"/>
              </a:cxn>
              <a:cxn ang="0">
                <a:pos x="242" y="217"/>
              </a:cxn>
              <a:cxn ang="0">
                <a:pos x="164" y="218"/>
              </a:cxn>
              <a:cxn ang="0">
                <a:pos x="115" y="221"/>
              </a:cxn>
              <a:cxn ang="0">
                <a:pos x="17" y="221"/>
              </a:cxn>
              <a:cxn ang="0">
                <a:pos x="6" y="215"/>
              </a:cxn>
              <a:cxn ang="0">
                <a:pos x="6" y="197"/>
              </a:cxn>
              <a:cxn ang="0">
                <a:pos x="6" y="152"/>
              </a:cxn>
              <a:cxn ang="0">
                <a:pos x="5" y="45"/>
              </a:cxn>
              <a:cxn ang="0">
                <a:pos x="6" y="20"/>
              </a:cxn>
              <a:cxn ang="0">
                <a:pos x="13" y="12"/>
              </a:cxn>
              <a:cxn ang="0">
                <a:pos x="61" y="14"/>
              </a:cxn>
              <a:cxn ang="0">
                <a:pos x="277" y="10"/>
              </a:cxn>
              <a:cxn ang="0">
                <a:pos x="297" y="10"/>
              </a:cxn>
              <a:cxn ang="0">
                <a:pos x="306" y="20"/>
              </a:cxn>
              <a:cxn ang="0">
                <a:pos x="306" y="144"/>
              </a:cxn>
            </a:cxnLst>
            <a:rect l="0" t="0" r="r" b="b"/>
            <a:pathLst>
              <a:path w="309" h="223">
                <a:moveTo>
                  <a:pt x="299" y="193"/>
                </a:moveTo>
                <a:cubicBezTo>
                  <a:pt x="295" y="182"/>
                  <a:pt x="299" y="167"/>
                  <a:pt x="296" y="155"/>
                </a:cubicBezTo>
                <a:cubicBezTo>
                  <a:pt x="296" y="154"/>
                  <a:pt x="299" y="156"/>
                  <a:pt x="298" y="152"/>
                </a:cubicBezTo>
                <a:cubicBezTo>
                  <a:pt x="295" y="141"/>
                  <a:pt x="297" y="122"/>
                  <a:pt x="299" y="108"/>
                </a:cubicBezTo>
                <a:cubicBezTo>
                  <a:pt x="300" y="109"/>
                  <a:pt x="300" y="109"/>
                  <a:pt x="300" y="109"/>
                </a:cubicBezTo>
                <a:cubicBezTo>
                  <a:pt x="300" y="106"/>
                  <a:pt x="298" y="103"/>
                  <a:pt x="298" y="100"/>
                </a:cubicBezTo>
                <a:cubicBezTo>
                  <a:pt x="299" y="100"/>
                  <a:pt x="299" y="101"/>
                  <a:pt x="299" y="100"/>
                </a:cubicBezTo>
                <a:cubicBezTo>
                  <a:pt x="298" y="99"/>
                  <a:pt x="299" y="95"/>
                  <a:pt x="298" y="93"/>
                </a:cubicBezTo>
                <a:cubicBezTo>
                  <a:pt x="299" y="92"/>
                  <a:pt x="299" y="92"/>
                  <a:pt x="300" y="91"/>
                </a:cubicBezTo>
                <a:cubicBezTo>
                  <a:pt x="299" y="89"/>
                  <a:pt x="299" y="89"/>
                  <a:pt x="299" y="89"/>
                </a:cubicBezTo>
                <a:cubicBezTo>
                  <a:pt x="296" y="85"/>
                  <a:pt x="299" y="78"/>
                  <a:pt x="297" y="72"/>
                </a:cubicBezTo>
                <a:cubicBezTo>
                  <a:pt x="298" y="72"/>
                  <a:pt x="298" y="73"/>
                  <a:pt x="298" y="72"/>
                </a:cubicBezTo>
                <a:cubicBezTo>
                  <a:pt x="296" y="62"/>
                  <a:pt x="297" y="49"/>
                  <a:pt x="296" y="38"/>
                </a:cubicBezTo>
                <a:cubicBezTo>
                  <a:pt x="296" y="39"/>
                  <a:pt x="297" y="39"/>
                  <a:pt x="298" y="38"/>
                </a:cubicBezTo>
                <a:cubicBezTo>
                  <a:pt x="296" y="38"/>
                  <a:pt x="296" y="34"/>
                  <a:pt x="296" y="31"/>
                </a:cubicBezTo>
                <a:cubicBezTo>
                  <a:pt x="297" y="30"/>
                  <a:pt x="294" y="26"/>
                  <a:pt x="295" y="23"/>
                </a:cubicBezTo>
                <a:cubicBezTo>
                  <a:pt x="296" y="23"/>
                  <a:pt x="296" y="23"/>
                  <a:pt x="296" y="23"/>
                </a:cubicBezTo>
                <a:cubicBezTo>
                  <a:pt x="295" y="22"/>
                  <a:pt x="295" y="21"/>
                  <a:pt x="295" y="20"/>
                </a:cubicBezTo>
                <a:cubicBezTo>
                  <a:pt x="295" y="19"/>
                  <a:pt x="295" y="19"/>
                  <a:pt x="295" y="19"/>
                </a:cubicBezTo>
                <a:cubicBezTo>
                  <a:pt x="299" y="22"/>
                  <a:pt x="296" y="20"/>
                  <a:pt x="296" y="21"/>
                </a:cubicBezTo>
                <a:cubicBezTo>
                  <a:pt x="296" y="21"/>
                  <a:pt x="295" y="21"/>
                  <a:pt x="295" y="21"/>
                </a:cubicBezTo>
                <a:cubicBezTo>
                  <a:pt x="293" y="20"/>
                  <a:pt x="293" y="20"/>
                  <a:pt x="293" y="20"/>
                </a:cubicBezTo>
                <a:cubicBezTo>
                  <a:pt x="292" y="22"/>
                  <a:pt x="289" y="19"/>
                  <a:pt x="287" y="20"/>
                </a:cubicBezTo>
                <a:cubicBezTo>
                  <a:pt x="287" y="21"/>
                  <a:pt x="287" y="21"/>
                  <a:pt x="287" y="21"/>
                </a:cubicBezTo>
                <a:cubicBezTo>
                  <a:pt x="285" y="21"/>
                  <a:pt x="284" y="20"/>
                  <a:pt x="282" y="20"/>
                </a:cubicBezTo>
                <a:cubicBezTo>
                  <a:pt x="282" y="20"/>
                  <a:pt x="282" y="20"/>
                  <a:pt x="282" y="20"/>
                </a:cubicBezTo>
                <a:cubicBezTo>
                  <a:pt x="278" y="21"/>
                  <a:pt x="275" y="20"/>
                  <a:pt x="275" y="21"/>
                </a:cubicBezTo>
                <a:cubicBezTo>
                  <a:pt x="274" y="20"/>
                  <a:pt x="280" y="21"/>
                  <a:pt x="277" y="19"/>
                </a:cubicBezTo>
                <a:cubicBezTo>
                  <a:pt x="263" y="20"/>
                  <a:pt x="247" y="20"/>
                  <a:pt x="233" y="20"/>
                </a:cubicBezTo>
                <a:cubicBezTo>
                  <a:pt x="231" y="19"/>
                  <a:pt x="230" y="19"/>
                  <a:pt x="230" y="19"/>
                </a:cubicBezTo>
                <a:cubicBezTo>
                  <a:pt x="228" y="19"/>
                  <a:pt x="224" y="19"/>
                  <a:pt x="223" y="20"/>
                </a:cubicBezTo>
                <a:cubicBezTo>
                  <a:pt x="223" y="20"/>
                  <a:pt x="222" y="19"/>
                  <a:pt x="221" y="19"/>
                </a:cubicBezTo>
                <a:cubicBezTo>
                  <a:pt x="218" y="18"/>
                  <a:pt x="218" y="21"/>
                  <a:pt x="215" y="20"/>
                </a:cubicBezTo>
                <a:cubicBezTo>
                  <a:pt x="216" y="19"/>
                  <a:pt x="217" y="19"/>
                  <a:pt x="216" y="18"/>
                </a:cubicBezTo>
                <a:cubicBezTo>
                  <a:pt x="214" y="20"/>
                  <a:pt x="211" y="19"/>
                  <a:pt x="208" y="20"/>
                </a:cubicBezTo>
                <a:cubicBezTo>
                  <a:pt x="208" y="20"/>
                  <a:pt x="209" y="19"/>
                  <a:pt x="209" y="19"/>
                </a:cubicBezTo>
                <a:cubicBezTo>
                  <a:pt x="205" y="20"/>
                  <a:pt x="203" y="19"/>
                  <a:pt x="200" y="19"/>
                </a:cubicBezTo>
                <a:cubicBezTo>
                  <a:pt x="201" y="19"/>
                  <a:pt x="201" y="19"/>
                  <a:pt x="201" y="19"/>
                </a:cubicBezTo>
                <a:cubicBezTo>
                  <a:pt x="196" y="17"/>
                  <a:pt x="200" y="20"/>
                  <a:pt x="196" y="20"/>
                </a:cubicBezTo>
                <a:cubicBezTo>
                  <a:pt x="197" y="20"/>
                  <a:pt x="196" y="19"/>
                  <a:pt x="196" y="19"/>
                </a:cubicBezTo>
                <a:cubicBezTo>
                  <a:pt x="193" y="20"/>
                  <a:pt x="187" y="20"/>
                  <a:pt x="183" y="20"/>
                </a:cubicBezTo>
                <a:cubicBezTo>
                  <a:pt x="183" y="20"/>
                  <a:pt x="183" y="20"/>
                  <a:pt x="183" y="20"/>
                </a:cubicBezTo>
                <a:cubicBezTo>
                  <a:pt x="179" y="20"/>
                  <a:pt x="175" y="20"/>
                  <a:pt x="171" y="20"/>
                </a:cubicBezTo>
                <a:cubicBezTo>
                  <a:pt x="169" y="20"/>
                  <a:pt x="171" y="18"/>
                  <a:pt x="167" y="19"/>
                </a:cubicBezTo>
                <a:cubicBezTo>
                  <a:pt x="167" y="20"/>
                  <a:pt x="160" y="19"/>
                  <a:pt x="162" y="21"/>
                </a:cubicBezTo>
                <a:cubicBezTo>
                  <a:pt x="159" y="21"/>
                  <a:pt x="153" y="20"/>
                  <a:pt x="150" y="21"/>
                </a:cubicBezTo>
                <a:cubicBezTo>
                  <a:pt x="152" y="20"/>
                  <a:pt x="149" y="19"/>
                  <a:pt x="152" y="19"/>
                </a:cubicBezTo>
                <a:cubicBezTo>
                  <a:pt x="149" y="18"/>
                  <a:pt x="149" y="18"/>
                  <a:pt x="149" y="18"/>
                </a:cubicBezTo>
                <a:cubicBezTo>
                  <a:pt x="150" y="17"/>
                  <a:pt x="152" y="18"/>
                  <a:pt x="151" y="17"/>
                </a:cubicBezTo>
                <a:cubicBezTo>
                  <a:pt x="150" y="17"/>
                  <a:pt x="145" y="18"/>
                  <a:pt x="144" y="17"/>
                </a:cubicBezTo>
                <a:cubicBezTo>
                  <a:pt x="141" y="19"/>
                  <a:pt x="138" y="21"/>
                  <a:pt x="134" y="21"/>
                </a:cubicBezTo>
                <a:cubicBezTo>
                  <a:pt x="136" y="20"/>
                  <a:pt x="133" y="19"/>
                  <a:pt x="134" y="19"/>
                </a:cubicBezTo>
                <a:cubicBezTo>
                  <a:pt x="128" y="22"/>
                  <a:pt x="128" y="22"/>
                  <a:pt x="128" y="22"/>
                </a:cubicBezTo>
                <a:cubicBezTo>
                  <a:pt x="126" y="22"/>
                  <a:pt x="128" y="21"/>
                  <a:pt x="125" y="21"/>
                </a:cubicBezTo>
                <a:cubicBezTo>
                  <a:pt x="125" y="21"/>
                  <a:pt x="124" y="22"/>
                  <a:pt x="124" y="22"/>
                </a:cubicBezTo>
                <a:cubicBezTo>
                  <a:pt x="123" y="22"/>
                  <a:pt x="118" y="23"/>
                  <a:pt x="117" y="21"/>
                </a:cubicBezTo>
                <a:cubicBezTo>
                  <a:pt x="116" y="20"/>
                  <a:pt x="119" y="20"/>
                  <a:pt x="118" y="20"/>
                </a:cubicBezTo>
                <a:cubicBezTo>
                  <a:pt x="115" y="20"/>
                  <a:pt x="115" y="20"/>
                  <a:pt x="112" y="20"/>
                </a:cubicBezTo>
                <a:cubicBezTo>
                  <a:pt x="112" y="20"/>
                  <a:pt x="112" y="20"/>
                  <a:pt x="112" y="20"/>
                </a:cubicBezTo>
                <a:cubicBezTo>
                  <a:pt x="110" y="20"/>
                  <a:pt x="107" y="21"/>
                  <a:pt x="109" y="22"/>
                </a:cubicBezTo>
                <a:cubicBezTo>
                  <a:pt x="110" y="22"/>
                  <a:pt x="108" y="21"/>
                  <a:pt x="110" y="21"/>
                </a:cubicBezTo>
                <a:cubicBezTo>
                  <a:pt x="109" y="22"/>
                  <a:pt x="105" y="23"/>
                  <a:pt x="103" y="23"/>
                </a:cubicBezTo>
                <a:cubicBezTo>
                  <a:pt x="104" y="22"/>
                  <a:pt x="103" y="22"/>
                  <a:pt x="104" y="21"/>
                </a:cubicBezTo>
                <a:cubicBezTo>
                  <a:pt x="100" y="23"/>
                  <a:pt x="96" y="23"/>
                  <a:pt x="92" y="24"/>
                </a:cubicBezTo>
                <a:cubicBezTo>
                  <a:pt x="92" y="25"/>
                  <a:pt x="94" y="22"/>
                  <a:pt x="94" y="23"/>
                </a:cubicBezTo>
                <a:cubicBezTo>
                  <a:pt x="89" y="22"/>
                  <a:pt x="83" y="24"/>
                  <a:pt x="79" y="23"/>
                </a:cubicBezTo>
                <a:cubicBezTo>
                  <a:pt x="79" y="23"/>
                  <a:pt x="79" y="24"/>
                  <a:pt x="79" y="24"/>
                </a:cubicBezTo>
                <a:cubicBezTo>
                  <a:pt x="76" y="24"/>
                  <a:pt x="77" y="22"/>
                  <a:pt x="75" y="23"/>
                </a:cubicBezTo>
                <a:cubicBezTo>
                  <a:pt x="75" y="22"/>
                  <a:pt x="73" y="23"/>
                  <a:pt x="71" y="23"/>
                </a:cubicBezTo>
                <a:cubicBezTo>
                  <a:pt x="70" y="24"/>
                  <a:pt x="71" y="23"/>
                  <a:pt x="72" y="23"/>
                </a:cubicBezTo>
                <a:cubicBezTo>
                  <a:pt x="70" y="23"/>
                  <a:pt x="60" y="25"/>
                  <a:pt x="54" y="24"/>
                </a:cubicBezTo>
                <a:cubicBezTo>
                  <a:pt x="55" y="24"/>
                  <a:pt x="51" y="25"/>
                  <a:pt x="50" y="25"/>
                </a:cubicBezTo>
                <a:cubicBezTo>
                  <a:pt x="50" y="24"/>
                  <a:pt x="50" y="24"/>
                  <a:pt x="50" y="24"/>
                </a:cubicBezTo>
                <a:cubicBezTo>
                  <a:pt x="49" y="23"/>
                  <a:pt x="46" y="24"/>
                  <a:pt x="46" y="23"/>
                </a:cubicBezTo>
                <a:cubicBezTo>
                  <a:pt x="43" y="25"/>
                  <a:pt x="56" y="22"/>
                  <a:pt x="53" y="23"/>
                </a:cubicBezTo>
                <a:cubicBezTo>
                  <a:pt x="52" y="22"/>
                  <a:pt x="47" y="25"/>
                  <a:pt x="48" y="23"/>
                </a:cubicBezTo>
                <a:cubicBezTo>
                  <a:pt x="46" y="23"/>
                  <a:pt x="43" y="25"/>
                  <a:pt x="41" y="24"/>
                </a:cubicBezTo>
                <a:cubicBezTo>
                  <a:pt x="41" y="24"/>
                  <a:pt x="43" y="22"/>
                  <a:pt x="41" y="22"/>
                </a:cubicBezTo>
                <a:cubicBezTo>
                  <a:pt x="37" y="22"/>
                  <a:pt x="40" y="23"/>
                  <a:pt x="37" y="23"/>
                </a:cubicBezTo>
                <a:cubicBezTo>
                  <a:pt x="35" y="24"/>
                  <a:pt x="35" y="24"/>
                  <a:pt x="35" y="24"/>
                </a:cubicBezTo>
                <a:cubicBezTo>
                  <a:pt x="35" y="25"/>
                  <a:pt x="32" y="23"/>
                  <a:pt x="33" y="25"/>
                </a:cubicBezTo>
                <a:cubicBezTo>
                  <a:pt x="33" y="24"/>
                  <a:pt x="28" y="25"/>
                  <a:pt x="28" y="23"/>
                </a:cubicBezTo>
                <a:cubicBezTo>
                  <a:pt x="29" y="22"/>
                  <a:pt x="29" y="22"/>
                  <a:pt x="29" y="22"/>
                </a:cubicBezTo>
                <a:cubicBezTo>
                  <a:pt x="27" y="22"/>
                  <a:pt x="26" y="23"/>
                  <a:pt x="25" y="24"/>
                </a:cubicBezTo>
                <a:cubicBezTo>
                  <a:pt x="24" y="24"/>
                  <a:pt x="24" y="24"/>
                  <a:pt x="24" y="23"/>
                </a:cubicBezTo>
                <a:cubicBezTo>
                  <a:pt x="24" y="26"/>
                  <a:pt x="20" y="23"/>
                  <a:pt x="19" y="25"/>
                </a:cubicBezTo>
                <a:cubicBezTo>
                  <a:pt x="16" y="25"/>
                  <a:pt x="16" y="25"/>
                  <a:pt x="16" y="25"/>
                </a:cubicBezTo>
                <a:cubicBezTo>
                  <a:pt x="14" y="24"/>
                  <a:pt x="14" y="24"/>
                  <a:pt x="14" y="24"/>
                </a:cubicBezTo>
                <a:cubicBezTo>
                  <a:pt x="14" y="24"/>
                  <a:pt x="14" y="24"/>
                  <a:pt x="14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3" y="24"/>
                  <a:pt x="13" y="24"/>
                  <a:pt x="13" y="24"/>
                </a:cubicBezTo>
                <a:cubicBezTo>
                  <a:pt x="15" y="22"/>
                  <a:pt x="7" y="30"/>
                  <a:pt x="19" y="19"/>
                </a:cubicBezTo>
                <a:cubicBezTo>
                  <a:pt x="19" y="19"/>
                  <a:pt x="19" y="19"/>
                  <a:pt x="19" y="19"/>
                </a:cubicBezTo>
                <a:cubicBezTo>
                  <a:pt x="19" y="19"/>
                  <a:pt x="19" y="19"/>
                  <a:pt x="19" y="19"/>
                </a:cubicBezTo>
                <a:cubicBezTo>
                  <a:pt x="18" y="21"/>
                  <a:pt x="18" y="23"/>
                  <a:pt x="18" y="23"/>
                </a:cubicBezTo>
                <a:cubicBezTo>
                  <a:pt x="18" y="26"/>
                  <a:pt x="19" y="28"/>
                  <a:pt x="19" y="31"/>
                </a:cubicBezTo>
                <a:cubicBezTo>
                  <a:pt x="18" y="31"/>
                  <a:pt x="18" y="30"/>
                  <a:pt x="18" y="30"/>
                </a:cubicBezTo>
                <a:cubicBezTo>
                  <a:pt x="17" y="31"/>
                  <a:pt x="18" y="32"/>
                  <a:pt x="18" y="34"/>
                </a:cubicBezTo>
                <a:cubicBezTo>
                  <a:pt x="18" y="33"/>
                  <a:pt x="17" y="37"/>
                  <a:pt x="16" y="39"/>
                </a:cubicBezTo>
                <a:cubicBezTo>
                  <a:pt x="17" y="42"/>
                  <a:pt x="18" y="41"/>
                  <a:pt x="19" y="41"/>
                </a:cubicBezTo>
                <a:cubicBezTo>
                  <a:pt x="16" y="43"/>
                  <a:pt x="20" y="48"/>
                  <a:pt x="18" y="51"/>
                </a:cubicBezTo>
                <a:cubicBezTo>
                  <a:pt x="18" y="50"/>
                  <a:pt x="17" y="47"/>
                  <a:pt x="16" y="50"/>
                </a:cubicBezTo>
                <a:cubicBezTo>
                  <a:pt x="14" y="52"/>
                  <a:pt x="18" y="54"/>
                  <a:pt x="17" y="58"/>
                </a:cubicBezTo>
                <a:cubicBezTo>
                  <a:pt x="19" y="57"/>
                  <a:pt x="19" y="57"/>
                  <a:pt x="19" y="57"/>
                </a:cubicBezTo>
                <a:cubicBezTo>
                  <a:pt x="18" y="59"/>
                  <a:pt x="20" y="63"/>
                  <a:pt x="18" y="62"/>
                </a:cubicBezTo>
                <a:cubicBezTo>
                  <a:pt x="19" y="63"/>
                  <a:pt x="17" y="67"/>
                  <a:pt x="19" y="66"/>
                </a:cubicBezTo>
                <a:cubicBezTo>
                  <a:pt x="18" y="72"/>
                  <a:pt x="20" y="81"/>
                  <a:pt x="17" y="85"/>
                </a:cubicBezTo>
                <a:cubicBezTo>
                  <a:pt x="17" y="86"/>
                  <a:pt x="17" y="88"/>
                  <a:pt x="18" y="87"/>
                </a:cubicBezTo>
                <a:cubicBezTo>
                  <a:pt x="19" y="86"/>
                  <a:pt x="17" y="85"/>
                  <a:pt x="18" y="85"/>
                </a:cubicBezTo>
                <a:cubicBezTo>
                  <a:pt x="18" y="86"/>
                  <a:pt x="18" y="86"/>
                  <a:pt x="19" y="86"/>
                </a:cubicBezTo>
                <a:cubicBezTo>
                  <a:pt x="18" y="88"/>
                  <a:pt x="18" y="89"/>
                  <a:pt x="17" y="87"/>
                </a:cubicBezTo>
                <a:cubicBezTo>
                  <a:pt x="16" y="92"/>
                  <a:pt x="20" y="92"/>
                  <a:pt x="19" y="97"/>
                </a:cubicBezTo>
                <a:cubicBezTo>
                  <a:pt x="18" y="97"/>
                  <a:pt x="18" y="97"/>
                  <a:pt x="18" y="99"/>
                </a:cubicBezTo>
                <a:cubicBezTo>
                  <a:pt x="19" y="102"/>
                  <a:pt x="19" y="102"/>
                  <a:pt x="19" y="102"/>
                </a:cubicBezTo>
                <a:cubicBezTo>
                  <a:pt x="19" y="105"/>
                  <a:pt x="18" y="104"/>
                  <a:pt x="16" y="104"/>
                </a:cubicBezTo>
                <a:cubicBezTo>
                  <a:pt x="17" y="106"/>
                  <a:pt x="17" y="108"/>
                  <a:pt x="17" y="109"/>
                </a:cubicBezTo>
                <a:cubicBezTo>
                  <a:pt x="16" y="111"/>
                  <a:pt x="16" y="111"/>
                  <a:pt x="16" y="111"/>
                </a:cubicBezTo>
                <a:cubicBezTo>
                  <a:pt x="17" y="110"/>
                  <a:pt x="17" y="113"/>
                  <a:pt x="17" y="114"/>
                </a:cubicBezTo>
                <a:cubicBezTo>
                  <a:pt x="17" y="113"/>
                  <a:pt x="17" y="113"/>
                  <a:pt x="17" y="113"/>
                </a:cubicBezTo>
                <a:cubicBezTo>
                  <a:pt x="16" y="113"/>
                  <a:pt x="16" y="115"/>
                  <a:pt x="17" y="116"/>
                </a:cubicBezTo>
                <a:cubicBezTo>
                  <a:pt x="17" y="116"/>
                  <a:pt x="18" y="114"/>
                  <a:pt x="18" y="113"/>
                </a:cubicBezTo>
                <a:cubicBezTo>
                  <a:pt x="18" y="114"/>
                  <a:pt x="18" y="115"/>
                  <a:pt x="19" y="116"/>
                </a:cubicBezTo>
                <a:cubicBezTo>
                  <a:pt x="18" y="116"/>
                  <a:pt x="18" y="120"/>
                  <a:pt x="18" y="121"/>
                </a:cubicBezTo>
                <a:cubicBezTo>
                  <a:pt x="18" y="123"/>
                  <a:pt x="19" y="123"/>
                  <a:pt x="19" y="123"/>
                </a:cubicBezTo>
                <a:cubicBezTo>
                  <a:pt x="18" y="123"/>
                  <a:pt x="19" y="126"/>
                  <a:pt x="18" y="125"/>
                </a:cubicBezTo>
                <a:cubicBezTo>
                  <a:pt x="18" y="124"/>
                  <a:pt x="19" y="124"/>
                  <a:pt x="18" y="123"/>
                </a:cubicBezTo>
                <a:cubicBezTo>
                  <a:pt x="18" y="124"/>
                  <a:pt x="17" y="124"/>
                  <a:pt x="17" y="126"/>
                </a:cubicBezTo>
                <a:cubicBezTo>
                  <a:pt x="18" y="128"/>
                  <a:pt x="20" y="125"/>
                  <a:pt x="19" y="129"/>
                </a:cubicBezTo>
                <a:cubicBezTo>
                  <a:pt x="19" y="128"/>
                  <a:pt x="18" y="128"/>
                  <a:pt x="18" y="127"/>
                </a:cubicBezTo>
                <a:cubicBezTo>
                  <a:pt x="17" y="130"/>
                  <a:pt x="17" y="130"/>
                  <a:pt x="17" y="130"/>
                </a:cubicBezTo>
                <a:cubicBezTo>
                  <a:pt x="18" y="130"/>
                  <a:pt x="18" y="130"/>
                  <a:pt x="18" y="130"/>
                </a:cubicBezTo>
                <a:cubicBezTo>
                  <a:pt x="18" y="131"/>
                  <a:pt x="18" y="130"/>
                  <a:pt x="18" y="131"/>
                </a:cubicBezTo>
                <a:cubicBezTo>
                  <a:pt x="19" y="132"/>
                  <a:pt x="18" y="135"/>
                  <a:pt x="19" y="136"/>
                </a:cubicBezTo>
                <a:cubicBezTo>
                  <a:pt x="19" y="138"/>
                  <a:pt x="19" y="139"/>
                  <a:pt x="18" y="141"/>
                </a:cubicBezTo>
                <a:cubicBezTo>
                  <a:pt x="18" y="141"/>
                  <a:pt x="18" y="141"/>
                  <a:pt x="18" y="141"/>
                </a:cubicBezTo>
                <a:cubicBezTo>
                  <a:pt x="18" y="142"/>
                  <a:pt x="18" y="145"/>
                  <a:pt x="19" y="146"/>
                </a:cubicBezTo>
                <a:cubicBezTo>
                  <a:pt x="19" y="146"/>
                  <a:pt x="19" y="146"/>
                  <a:pt x="19" y="146"/>
                </a:cubicBezTo>
                <a:cubicBezTo>
                  <a:pt x="18" y="147"/>
                  <a:pt x="19" y="150"/>
                  <a:pt x="19" y="151"/>
                </a:cubicBezTo>
                <a:cubicBezTo>
                  <a:pt x="18" y="153"/>
                  <a:pt x="15" y="152"/>
                  <a:pt x="17" y="155"/>
                </a:cubicBezTo>
                <a:cubicBezTo>
                  <a:pt x="17" y="157"/>
                  <a:pt x="19" y="159"/>
                  <a:pt x="19" y="158"/>
                </a:cubicBezTo>
                <a:cubicBezTo>
                  <a:pt x="19" y="162"/>
                  <a:pt x="20" y="167"/>
                  <a:pt x="19" y="172"/>
                </a:cubicBezTo>
                <a:cubicBezTo>
                  <a:pt x="19" y="172"/>
                  <a:pt x="19" y="172"/>
                  <a:pt x="20" y="173"/>
                </a:cubicBezTo>
                <a:cubicBezTo>
                  <a:pt x="19" y="180"/>
                  <a:pt x="21" y="188"/>
                  <a:pt x="19" y="193"/>
                </a:cubicBezTo>
                <a:cubicBezTo>
                  <a:pt x="18" y="191"/>
                  <a:pt x="18" y="193"/>
                  <a:pt x="17" y="193"/>
                </a:cubicBezTo>
                <a:cubicBezTo>
                  <a:pt x="18" y="194"/>
                  <a:pt x="16" y="195"/>
                  <a:pt x="18" y="195"/>
                </a:cubicBezTo>
                <a:cubicBezTo>
                  <a:pt x="19" y="195"/>
                  <a:pt x="19" y="195"/>
                  <a:pt x="20" y="193"/>
                </a:cubicBezTo>
                <a:cubicBezTo>
                  <a:pt x="20" y="198"/>
                  <a:pt x="20" y="204"/>
                  <a:pt x="19" y="206"/>
                </a:cubicBezTo>
                <a:cubicBezTo>
                  <a:pt x="20" y="205"/>
                  <a:pt x="20" y="206"/>
                  <a:pt x="20" y="207"/>
                </a:cubicBezTo>
                <a:cubicBezTo>
                  <a:pt x="19" y="206"/>
                  <a:pt x="18" y="209"/>
                  <a:pt x="19" y="211"/>
                </a:cubicBezTo>
                <a:cubicBezTo>
                  <a:pt x="20" y="212"/>
                  <a:pt x="20" y="212"/>
                  <a:pt x="20" y="212"/>
                </a:cubicBezTo>
                <a:cubicBezTo>
                  <a:pt x="19" y="213"/>
                  <a:pt x="19" y="213"/>
                  <a:pt x="19" y="213"/>
                </a:cubicBezTo>
                <a:cubicBezTo>
                  <a:pt x="19" y="214"/>
                  <a:pt x="20" y="214"/>
                  <a:pt x="20" y="214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0" y="215"/>
                  <a:pt x="20" y="215"/>
                  <a:pt x="20" y="215"/>
                </a:cubicBezTo>
                <a:cubicBezTo>
                  <a:pt x="27" y="221"/>
                  <a:pt x="11" y="206"/>
                  <a:pt x="13" y="208"/>
                </a:cubicBezTo>
                <a:cubicBezTo>
                  <a:pt x="13" y="208"/>
                  <a:pt x="13" y="208"/>
                  <a:pt x="13" y="208"/>
                </a:cubicBezTo>
                <a:cubicBezTo>
                  <a:pt x="13" y="208"/>
                  <a:pt x="13" y="208"/>
                  <a:pt x="13" y="208"/>
                </a:cubicBezTo>
                <a:cubicBezTo>
                  <a:pt x="15" y="208"/>
                  <a:pt x="15" y="208"/>
                  <a:pt x="15" y="208"/>
                </a:cubicBezTo>
                <a:cubicBezTo>
                  <a:pt x="15" y="208"/>
                  <a:pt x="15" y="209"/>
                  <a:pt x="15" y="209"/>
                </a:cubicBezTo>
                <a:cubicBezTo>
                  <a:pt x="18" y="208"/>
                  <a:pt x="21" y="207"/>
                  <a:pt x="23" y="208"/>
                </a:cubicBezTo>
                <a:cubicBezTo>
                  <a:pt x="25" y="209"/>
                  <a:pt x="25" y="209"/>
                  <a:pt x="25" y="209"/>
                </a:cubicBezTo>
                <a:cubicBezTo>
                  <a:pt x="27" y="209"/>
                  <a:pt x="28" y="208"/>
                  <a:pt x="26" y="208"/>
                </a:cubicBezTo>
                <a:cubicBezTo>
                  <a:pt x="31" y="208"/>
                  <a:pt x="34" y="209"/>
                  <a:pt x="35" y="210"/>
                </a:cubicBezTo>
                <a:cubicBezTo>
                  <a:pt x="42" y="207"/>
                  <a:pt x="53" y="207"/>
                  <a:pt x="62" y="207"/>
                </a:cubicBezTo>
                <a:cubicBezTo>
                  <a:pt x="61" y="208"/>
                  <a:pt x="61" y="208"/>
                  <a:pt x="61" y="208"/>
                </a:cubicBezTo>
                <a:cubicBezTo>
                  <a:pt x="64" y="208"/>
                  <a:pt x="63" y="206"/>
                  <a:pt x="64" y="207"/>
                </a:cubicBezTo>
                <a:cubicBezTo>
                  <a:pt x="64" y="208"/>
                  <a:pt x="66" y="208"/>
                  <a:pt x="64" y="209"/>
                </a:cubicBezTo>
                <a:cubicBezTo>
                  <a:pt x="68" y="210"/>
                  <a:pt x="69" y="208"/>
                  <a:pt x="71" y="208"/>
                </a:cubicBezTo>
                <a:cubicBezTo>
                  <a:pt x="71" y="207"/>
                  <a:pt x="69" y="208"/>
                  <a:pt x="69" y="207"/>
                </a:cubicBezTo>
                <a:cubicBezTo>
                  <a:pt x="70" y="207"/>
                  <a:pt x="74" y="208"/>
                  <a:pt x="74" y="206"/>
                </a:cubicBezTo>
                <a:cubicBezTo>
                  <a:pt x="75" y="207"/>
                  <a:pt x="75" y="208"/>
                  <a:pt x="74" y="209"/>
                </a:cubicBezTo>
                <a:cubicBezTo>
                  <a:pt x="76" y="208"/>
                  <a:pt x="76" y="208"/>
                  <a:pt x="76" y="208"/>
                </a:cubicBezTo>
                <a:cubicBezTo>
                  <a:pt x="79" y="209"/>
                  <a:pt x="71" y="211"/>
                  <a:pt x="73" y="213"/>
                </a:cubicBezTo>
                <a:cubicBezTo>
                  <a:pt x="75" y="213"/>
                  <a:pt x="75" y="213"/>
                  <a:pt x="75" y="213"/>
                </a:cubicBezTo>
                <a:cubicBezTo>
                  <a:pt x="77" y="214"/>
                  <a:pt x="70" y="214"/>
                  <a:pt x="75" y="215"/>
                </a:cubicBezTo>
                <a:cubicBezTo>
                  <a:pt x="77" y="214"/>
                  <a:pt x="79" y="212"/>
                  <a:pt x="77" y="211"/>
                </a:cubicBezTo>
                <a:cubicBezTo>
                  <a:pt x="81" y="211"/>
                  <a:pt x="79" y="208"/>
                  <a:pt x="83" y="208"/>
                </a:cubicBezTo>
                <a:cubicBezTo>
                  <a:pt x="85" y="209"/>
                  <a:pt x="80" y="208"/>
                  <a:pt x="81" y="210"/>
                </a:cubicBezTo>
                <a:cubicBezTo>
                  <a:pt x="83" y="211"/>
                  <a:pt x="85" y="209"/>
                  <a:pt x="87" y="209"/>
                </a:cubicBezTo>
                <a:cubicBezTo>
                  <a:pt x="85" y="209"/>
                  <a:pt x="86" y="207"/>
                  <a:pt x="88" y="207"/>
                </a:cubicBezTo>
                <a:cubicBezTo>
                  <a:pt x="90" y="208"/>
                  <a:pt x="86" y="208"/>
                  <a:pt x="90" y="209"/>
                </a:cubicBezTo>
                <a:cubicBezTo>
                  <a:pt x="90" y="208"/>
                  <a:pt x="93" y="207"/>
                  <a:pt x="91" y="207"/>
                </a:cubicBezTo>
                <a:cubicBezTo>
                  <a:pt x="92" y="205"/>
                  <a:pt x="94" y="207"/>
                  <a:pt x="96" y="206"/>
                </a:cubicBezTo>
                <a:cubicBezTo>
                  <a:pt x="97" y="207"/>
                  <a:pt x="92" y="209"/>
                  <a:pt x="96" y="209"/>
                </a:cubicBezTo>
                <a:cubicBezTo>
                  <a:pt x="95" y="208"/>
                  <a:pt x="100" y="208"/>
                  <a:pt x="99" y="206"/>
                </a:cubicBezTo>
                <a:cubicBezTo>
                  <a:pt x="100" y="206"/>
                  <a:pt x="100" y="207"/>
                  <a:pt x="99" y="208"/>
                </a:cubicBezTo>
                <a:cubicBezTo>
                  <a:pt x="101" y="209"/>
                  <a:pt x="104" y="206"/>
                  <a:pt x="105" y="208"/>
                </a:cubicBezTo>
                <a:cubicBezTo>
                  <a:pt x="105" y="207"/>
                  <a:pt x="105" y="207"/>
                  <a:pt x="105" y="207"/>
                </a:cubicBezTo>
                <a:cubicBezTo>
                  <a:pt x="106" y="207"/>
                  <a:pt x="107" y="208"/>
                  <a:pt x="108" y="208"/>
                </a:cubicBezTo>
                <a:cubicBezTo>
                  <a:pt x="110" y="208"/>
                  <a:pt x="114" y="206"/>
                  <a:pt x="113" y="208"/>
                </a:cubicBezTo>
                <a:cubicBezTo>
                  <a:pt x="114" y="208"/>
                  <a:pt x="118" y="208"/>
                  <a:pt x="117" y="207"/>
                </a:cubicBezTo>
                <a:cubicBezTo>
                  <a:pt x="114" y="206"/>
                  <a:pt x="114" y="208"/>
                  <a:pt x="112" y="206"/>
                </a:cubicBezTo>
                <a:cubicBezTo>
                  <a:pt x="114" y="208"/>
                  <a:pt x="116" y="206"/>
                  <a:pt x="117" y="205"/>
                </a:cubicBezTo>
                <a:cubicBezTo>
                  <a:pt x="118" y="206"/>
                  <a:pt x="118" y="206"/>
                  <a:pt x="118" y="206"/>
                </a:cubicBezTo>
                <a:cubicBezTo>
                  <a:pt x="118" y="206"/>
                  <a:pt x="120" y="206"/>
                  <a:pt x="121" y="205"/>
                </a:cubicBezTo>
                <a:cubicBezTo>
                  <a:pt x="120" y="206"/>
                  <a:pt x="121" y="206"/>
                  <a:pt x="121" y="206"/>
                </a:cubicBezTo>
                <a:cubicBezTo>
                  <a:pt x="122" y="205"/>
                  <a:pt x="122" y="205"/>
                  <a:pt x="122" y="205"/>
                </a:cubicBezTo>
                <a:cubicBezTo>
                  <a:pt x="126" y="205"/>
                  <a:pt x="123" y="207"/>
                  <a:pt x="127" y="207"/>
                </a:cubicBezTo>
                <a:cubicBezTo>
                  <a:pt x="124" y="208"/>
                  <a:pt x="124" y="208"/>
                  <a:pt x="124" y="208"/>
                </a:cubicBezTo>
                <a:cubicBezTo>
                  <a:pt x="124" y="208"/>
                  <a:pt x="126" y="209"/>
                  <a:pt x="127" y="208"/>
                </a:cubicBezTo>
                <a:cubicBezTo>
                  <a:pt x="128" y="207"/>
                  <a:pt x="129" y="206"/>
                  <a:pt x="130" y="205"/>
                </a:cubicBezTo>
                <a:cubicBezTo>
                  <a:pt x="132" y="205"/>
                  <a:pt x="131" y="206"/>
                  <a:pt x="132" y="205"/>
                </a:cubicBezTo>
                <a:cubicBezTo>
                  <a:pt x="130" y="207"/>
                  <a:pt x="130" y="207"/>
                  <a:pt x="130" y="207"/>
                </a:cubicBezTo>
                <a:cubicBezTo>
                  <a:pt x="130" y="207"/>
                  <a:pt x="132" y="208"/>
                  <a:pt x="134" y="208"/>
                </a:cubicBezTo>
                <a:cubicBezTo>
                  <a:pt x="136" y="208"/>
                  <a:pt x="138" y="206"/>
                  <a:pt x="136" y="206"/>
                </a:cubicBezTo>
                <a:cubicBezTo>
                  <a:pt x="137" y="206"/>
                  <a:pt x="139" y="206"/>
                  <a:pt x="138" y="207"/>
                </a:cubicBezTo>
                <a:cubicBezTo>
                  <a:pt x="141" y="207"/>
                  <a:pt x="138" y="206"/>
                  <a:pt x="140" y="205"/>
                </a:cubicBezTo>
                <a:cubicBezTo>
                  <a:pt x="141" y="206"/>
                  <a:pt x="144" y="207"/>
                  <a:pt x="146" y="208"/>
                </a:cubicBezTo>
                <a:cubicBezTo>
                  <a:pt x="144" y="210"/>
                  <a:pt x="144" y="210"/>
                  <a:pt x="144" y="210"/>
                </a:cubicBezTo>
                <a:cubicBezTo>
                  <a:pt x="145" y="210"/>
                  <a:pt x="145" y="210"/>
                  <a:pt x="145" y="210"/>
                </a:cubicBezTo>
                <a:cubicBezTo>
                  <a:pt x="143" y="211"/>
                  <a:pt x="147" y="211"/>
                  <a:pt x="145" y="212"/>
                </a:cubicBezTo>
                <a:cubicBezTo>
                  <a:pt x="146" y="213"/>
                  <a:pt x="148" y="212"/>
                  <a:pt x="149" y="212"/>
                </a:cubicBezTo>
                <a:cubicBezTo>
                  <a:pt x="146" y="209"/>
                  <a:pt x="153" y="209"/>
                  <a:pt x="152" y="206"/>
                </a:cubicBezTo>
                <a:cubicBezTo>
                  <a:pt x="157" y="206"/>
                  <a:pt x="155" y="212"/>
                  <a:pt x="160" y="208"/>
                </a:cubicBezTo>
                <a:cubicBezTo>
                  <a:pt x="159" y="208"/>
                  <a:pt x="162" y="206"/>
                  <a:pt x="159" y="207"/>
                </a:cubicBezTo>
                <a:cubicBezTo>
                  <a:pt x="162" y="207"/>
                  <a:pt x="161" y="205"/>
                  <a:pt x="164" y="205"/>
                </a:cubicBezTo>
                <a:cubicBezTo>
                  <a:pt x="162" y="206"/>
                  <a:pt x="167" y="208"/>
                  <a:pt x="163" y="209"/>
                </a:cubicBezTo>
                <a:cubicBezTo>
                  <a:pt x="163" y="208"/>
                  <a:pt x="161" y="208"/>
                  <a:pt x="160" y="209"/>
                </a:cubicBezTo>
                <a:cubicBezTo>
                  <a:pt x="162" y="209"/>
                  <a:pt x="160" y="211"/>
                  <a:pt x="163" y="211"/>
                </a:cubicBezTo>
                <a:cubicBezTo>
                  <a:pt x="165" y="210"/>
                  <a:pt x="168" y="210"/>
                  <a:pt x="167" y="209"/>
                </a:cubicBezTo>
                <a:cubicBezTo>
                  <a:pt x="167" y="208"/>
                  <a:pt x="165" y="209"/>
                  <a:pt x="166" y="208"/>
                </a:cubicBezTo>
                <a:cubicBezTo>
                  <a:pt x="169" y="208"/>
                  <a:pt x="170" y="210"/>
                  <a:pt x="172" y="207"/>
                </a:cubicBezTo>
                <a:cubicBezTo>
                  <a:pt x="169" y="208"/>
                  <a:pt x="169" y="206"/>
                  <a:pt x="169" y="206"/>
                </a:cubicBezTo>
                <a:cubicBezTo>
                  <a:pt x="171" y="205"/>
                  <a:pt x="171" y="205"/>
                  <a:pt x="171" y="205"/>
                </a:cubicBezTo>
                <a:cubicBezTo>
                  <a:pt x="171" y="206"/>
                  <a:pt x="171" y="206"/>
                  <a:pt x="171" y="206"/>
                </a:cubicBezTo>
                <a:cubicBezTo>
                  <a:pt x="175" y="206"/>
                  <a:pt x="172" y="204"/>
                  <a:pt x="176" y="205"/>
                </a:cubicBezTo>
                <a:cubicBezTo>
                  <a:pt x="178" y="206"/>
                  <a:pt x="178" y="206"/>
                  <a:pt x="178" y="206"/>
                </a:cubicBezTo>
                <a:cubicBezTo>
                  <a:pt x="177" y="208"/>
                  <a:pt x="172" y="206"/>
                  <a:pt x="173" y="208"/>
                </a:cubicBezTo>
                <a:cubicBezTo>
                  <a:pt x="176" y="208"/>
                  <a:pt x="177" y="207"/>
                  <a:pt x="179" y="207"/>
                </a:cubicBezTo>
                <a:cubicBezTo>
                  <a:pt x="177" y="208"/>
                  <a:pt x="177" y="208"/>
                  <a:pt x="177" y="208"/>
                </a:cubicBezTo>
                <a:cubicBezTo>
                  <a:pt x="178" y="208"/>
                  <a:pt x="179" y="211"/>
                  <a:pt x="183" y="209"/>
                </a:cubicBezTo>
                <a:cubicBezTo>
                  <a:pt x="185" y="208"/>
                  <a:pt x="184" y="208"/>
                  <a:pt x="184" y="207"/>
                </a:cubicBezTo>
                <a:cubicBezTo>
                  <a:pt x="188" y="207"/>
                  <a:pt x="190" y="206"/>
                  <a:pt x="193" y="206"/>
                </a:cubicBezTo>
                <a:cubicBezTo>
                  <a:pt x="192" y="208"/>
                  <a:pt x="198" y="206"/>
                  <a:pt x="194" y="208"/>
                </a:cubicBezTo>
                <a:cubicBezTo>
                  <a:pt x="193" y="207"/>
                  <a:pt x="187" y="207"/>
                  <a:pt x="185" y="209"/>
                </a:cubicBezTo>
                <a:cubicBezTo>
                  <a:pt x="187" y="211"/>
                  <a:pt x="181" y="208"/>
                  <a:pt x="181" y="210"/>
                </a:cubicBezTo>
                <a:cubicBezTo>
                  <a:pt x="184" y="210"/>
                  <a:pt x="184" y="212"/>
                  <a:pt x="184" y="214"/>
                </a:cubicBezTo>
                <a:cubicBezTo>
                  <a:pt x="185" y="214"/>
                  <a:pt x="186" y="213"/>
                  <a:pt x="187" y="213"/>
                </a:cubicBezTo>
                <a:cubicBezTo>
                  <a:pt x="187" y="212"/>
                  <a:pt x="186" y="212"/>
                  <a:pt x="186" y="211"/>
                </a:cubicBezTo>
                <a:cubicBezTo>
                  <a:pt x="190" y="211"/>
                  <a:pt x="194" y="210"/>
                  <a:pt x="196" y="209"/>
                </a:cubicBezTo>
                <a:cubicBezTo>
                  <a:pt x="197" y="210"/>
                  <a:pt x="197" y="211"/>
                  <a:pt x="195" y="211"/>
                </a:cubicBezTo>
                <a:cubicBezTo>
                  <a:pt x="200" y="211"/>
                  <a:pt x="205" y="211"/>
                  <a:pt x="210" y="211"/>
                </a:cubicBezTo>
                <a:cubicBezTo>
                  <a:pt x="207" y="209"/>
                  <a:pt x="215" y="211"/>
                  <a:pt x="213" y="209"/>
                </a:cubicBezTo>
                <a:cubicBezTo>
                  <a:pt x="210" y="209"/>
                  <a:pt x="208" y="207"/>
                  <a:pt x="210" y="207"/>
                </a:cubicBezTo>
                <a:cubicBezTo>
                  <a:pt x="211" y="207"/>
                  <a:pt x="210" y="207"/>
                  <a:pt x="210" y="208"/>
                </a:cubicBezTo>
                <a:cubicBezTo>
                  <a:pt x="212" y="207"/>
                  <a:pt x="213" y="209"/>
                  <a:pt x="215" y="208"/>
                </a:cubicBezTo>
                <a:cubicBezTo>
                  <a:pt x="211" y="208"/>
                  <a:pt x="214" y="210"/>
                  <a:pt x="213" y="212"/>
                </a:cubicBezTo>
                <a:cubicBezTo>
                  <a:pt x="217" y="211"/>
                  <a:pt x="213" y="213"/>
                  <a:pt x="216" y="213"/>
                </a:cubicBezTo>
                <a:cubicBezTo>
                  <a:pt x="219" y="212"/>
                  <a:pt x="223" y="211"/>
                  <a:pt x="227" y="211"/>
                </a:cubicBezTo>
                <a:cubicBezTo>
                  <a:pt x="231" y="212"/>
                  <a:pt x="238" y="211"/>
                  <a:pt x="242" y="211"/>
                </a:cubicBezTo>
                <a:cubicBezTo>
                  <a:pt x="244" y="212"/>
                  <a:pt x="242" y="213"/>
                  <a:pt x="244" y="214"/>
                </a:cubicBezTo>
                <a:cubicBezTo>
                  <a:pt x="247" y="214"/>
                  <a:pt x="243" y="212"/>
                  <a:pt x="246" y="213"/>
                </a:cubicBezTo>
                <a:cubicBezTo>
                  <a:pt x="246" y="213"/>
                  <a:pt x="246" y="213"/>
                  <a:pt x="246" y="213"/>
                </a:cubicBezTo>
                <a:cubicBezTo>
                  <a:pt x="247" y="212"/>
                  <a:pt x="253" y="214"/>
                  <a:pt x="254" y="212"/>
                </a:cubicBezTo>
                <a:cubicBezTo>
                  <a:pt x="253" y="213"/>
                  <a:pt x="253" y="213"/>
                  <a:pt x="253" y="213"/>
                </a:cubicBezTo>
                <a:cubicBezTo>
                  <a:pt x="254" y="214"/>
                  <a:pt x="254" y="213"/>
                  <a:pt x="255" y="213"/>
                </a:cubicBezTo>
                <a:cubicBezTo>
                  <a:pt x="255" y="214"/>
                  <a:pt x="256" y="214"/>
                  <a:pt x="255" y="215"/>
                </a:cubicBezTo>
                <a:cubicBezTo>
                  <a:pt x="257" y="216"/>
                  <a:pt x="260" y="214"/>
                  <a:pt x="262" y="214"/>
                </a:cubicBezTo>
                <a:cubicBezTo>
                  <a:pt x="260" y="213"/>
                  <a:pt x="260" y="213"/>
                  <a:pt x="260" y="213"/>
                </a:cubicBezTo>
                <a:cubicBezTo>
                  <a:pt x="265" y="212"/>
                  <a:pt x="268" y="213"/>
                  <a:pt x="272" y="213"/>
                </a:cubicBezTo>
                <a:cubicBezTo>
                  <a:pt x="272" y="214"/>
                  <a:pt x="272" y="214"/>
                  <a:pt x="272" y="214"/>
                </a:cubicBezTo>
                <a:cubicBezTo>
                  <a:pt x="274" y="213"/>
                  <a:pt x="274" y="213"/>
                  <a:pt x="274" y="213"/>
                </a:cubicBezTo>
                <a:cubicBezTo>
                  <a:pt x="274" y="214"/>
                  <a:pt x="276" y="215"/>
                  <a:pt x="277" y="214"/>
                </a:cubicBezTo>
                <a:cubicBezTo>
                  <a:pt x="271" y="217"/>
                  <a:pt x="271" y="217"/>
                  <a:pt x="271" y="217"/>
                </a:cubicBezTo>
                <a:cubicBezTo>
                  <a:pt x="269" y="216"/>
                  <a:pt x="273" y="216"/>
                  <a:pt x="272" y="215"/>
                </a:cubicBezTo>
                <a:cubicBezTo>
                  <a:pt x="271" y="214"/>
                  <a:pt x="267" y="214"/>
                  <a:pt x="266" y="215"/>
                </a:cubicBezTo>
                <a:cubicBezTo>
                  <a:pt x="268" y="215"/>
                  <a:pt x="268" y="215"/>
                  <a:pt x="269" y="214"/>
                </a:cubicBezTo>
                <a:cubicBezTo>
                  <a:pt x="269" y="216"/>
                  <a:pt x="267" y="216"/>
                  <a:pt x="266" y="217"/>
                </a:cubicBezTo>
                <a:cubicBezTo>
                  <a:pt x="267" y="217"/>
                  <a:pt x="268" y="217"/>
                  <a:pt x="268" y="217"/>
                </a:cubicBezTo>
                <a:cubicBezTo>
                  <a:pt x="267" y="218"/>
                  <a:pt x="265" y="218"/>
                  <a:pt x="262" y="218"/>
                </a:cubicBezTo>
                <a:cubicBezTo>
                  <a:pt x="264" y="217"/>
                  <a:pt x="261" y="217"/>
                  <a:pt x="262" y="216"/>
                </a:cubicBezTo>
                <a:cubicBezTo>
                  <a:pt x="262" y="218"/>
                  <a:pt x="259" y="218"/>
                  <a:pt x="256" y="218"/>
                </a:cubicBezTo>
                <a:cubicBezTo>
                  <a:pt x="254" y="216"/>
                  <a:pt x="250" y="219"/>
                  <a:pt x="247" y="218"/>
                </a:cubicBezTo>
                <a:cubicBezTo>
                  <a:pt x="248" y="217"/>
                  <a:pt x="250" y="216"/>
                  <a:pt x="252" y="215"/>
                </a:cubicBezTo>
                <a:cubicBezTo>
                  <a:pt x="250" y="215"/>
                  <a:pt x="250" y="215"/>
                  <a:pt x="247" y="215"/>
                </a:cubicBezTo>
                <a:cubicBezTo>
                  <a:pt x="246" y="216"/>
                  <a:pt x="245" y="217"/>
                  <a:pt x="242" y="218"/>
                </a:cubicBezTo>
                <a:cubicBezTo>
                  <a:pt x="242" y="217"/>
                  <a:pt x="242" y="217"/>
                  <a:pt x="242" y="217"/>
                </a:cubicBezTo>
                <a:cubicBezTo>
                  <a:pt x="240" y="217"/>
                  <a:pt x="240" y="219"/>
                  <a:pt x="236" y="218"/>
                </a:cubicBezTo>
                <a:cubicBezTo>
                  <a:pt x="230" y="218"/>
                  <a:pt x="224" y="218"/>
                  <a:pt x="219" y="218"/>
                </a:cubicBezTo>
                <a:cubicBezTo>
                  <a:pt x="219" y="217"/>
                  <a:pt x="219" y="217"/>
                  <a:pt x="219" y="217"/>
                </a:cubicBezTo>
                <a:cubicBezTo>
                  <a:pt x="217" y="219"/>
                  <a:pt x="211" y="218"/>
                  <a:pt x="207" y="219"/>
                </a:cubicBezTo>
                <a:cubicBezTo>
                  <a:pt x="201" y="218"/>
                  <a:pt x="195" y="219"/>
                  <a:pt x="192" y="218"/>
                </a:cubicBezTo>
                <a:cubicBezTo>
                  <a:pt x="181" y="219"/>
                  <a:pt x="172" y="219"/>
                  <a:pt x="162" y="219"/>
                </a:cubicBezTo>
                <a:cubicBezTo>
                  <a:pt x="164" y="218"/>
                  <a:pt x="164" y="218"/>
                  <a:pt x="164" y="218"/>
                </a:cubicBezTo>
                <a:cubicBezTo>
                  <a:pt x="162" y="219"/>
                  <a:pt x="162" y="217"/>
                  <a:pt x="161" y="217"/>
                </a:cubicBezTo>
                <a:cubicBezTo>
                  <a:pt x="163" y="218"/>
                  <a:pt x="158" y="218"/>
                  <a:pt x="157" y="219"/>
                </a:cubicBezTo>
                <a:cubicBezTo>
                  <a:pt x="152" y="218"/>
                  <a:pt x="146" y="219"/>
                  <a:pt x="142" y="220"/>
                </a:cubicBezTo>
                <a:cubicBezTo>
                  <a:pt x="141" y="219"/>
                  <a:pt x="141" y="219"/>
                  <a:pt x="141" y="219"/>
                </a:cubicBezTo>
                <a:cubicBezTo>
                  <a:pt x="137" y="221"/>
                  <a:pt x="132" y="220"/>
                  <a:pt x="127" y="219"/>
                </a:cubicBezTo>
                <a:cubicBezTo>
                  <a:pt x="126" y="219"/>
                  <a:pt x="125" y="218"/>
                  <a:pt x="124" y="218"/>
                </a:cubicBezTo>
                <a:cubicBezTo>
                  <a:pt x="121" y="220"/>
                  <a:pt x="119" y="220"/>
                  <a:pt x="115" y="221"/>
                </a:cubicBezTo>
                <a:cubicBezTo>
                  <a:pt x="112" y="221"/>
                  <a:pt x="107" y="220"/>
                  <a:pt x="104" y="220"/>
                </a:cubicBezTo>
                <a:cubicBezTo>
                  <a:pt x="93" y="222"/>
                  <a:pt x="81" y="220"/>
                  <a:pt x="69" y="222"/>
                </a:cubicBezTo>
                <a:cubicBezTo>
                  <a:pt x="68" y="221"/>
                  <a:pt x="68" y="221"/>
                  <a:pt x="68" y="221"/>
                </a:cubicBezTo>
                <a:cubicBezTo>
                  <a:pt x="56" y="223"/>
                  <a:pt x="42" y="221"/>
                  <a:pt x="32" y="222"/>
                </a:cubicBezTo>
                <a:cubicBezTo>
                  <a:pt x="33" y="220"/>
                  <a:pt x="33" y="220"/>
                  <a:pt x="33" y="220"/>
                </a:cubicBezTo>
                <a:cubicBezTo>
                  <a:pt x="30" y="219"/>
                  <a:pt x="26" y="221"/>
                  <a:pt x="27" y="222"/>
                </a:cubicBezTo>
                <a:cubicBezTo>
                  <a:pt x="24" y="221"/>
                  <a:pt x="19" y="223"/>
                  <a:pt x="17" y="221"/>
                </a:cubicBezTo>
                <a:cubicBezTo>
                  <a:pt x="15" y="221"/>
                  <a:pt x="14" y="221"/>
                  <a:pt x="13" y="222"/>
                </a:cubicBezTo>
                <a:cubicBezTo>
                  <a:pt x="13" y="222"/>
                  <a:pt x="13" y="222"/>
                  <a:pt x="13" y="222"/>
                </a:cubicBezTo>
                <a:cubicBezTo>
                  <a:pt x="13" y="222"/>
                  <a:pt x="13" y="222"/>
                  <a:pt x="13" y="222"/>
                </a:cubicBezTo>
                <a:cubicBezTo>
                  <a:pt x="13" y="222"/>
                  <a:pt x="13" y="222"/>
                  <a:pt x="13" y="222"/>
                </a:cubicBezTo>
                <a:cubicBezTo>
                  <a:pt x="14" y="223"/>
                  <a:pt x="0" y="209"/>
                  <a:pt x="6" y="215"/>
                </a:cubicBezTo>
                <a:cubicBezTo>
                  <a:pt x="6" y="215"/>
                  <a:pt x="6" y="215"/>
                  <a:pt x="6" y="215"/>
                </a:cubicBezTo>
                <a:cubicBezTo>
                  <a:pt x="6" y="215"/>
                  <a:pt x="6" y="215"/>
                  <a:pt x="6" y="215"/>
                </a:cubicBezTo>
                <a:cubicBezTo>
                  <a:pt x="6" y="215"/>
                  <a:pt x="6" y="215"/>
                  <a:pt x="6" y="215"/>
                </a:cubicBezTo>
                <a:cubicBezTo>
                  <a:pt x="6" y="215"/>
                  <a:pt x="6" y="215"/>
                  <a:pt x="6" y="215"/>
                </a:cubicBezTo>
                <a:cubicBezTo>
                  <a:pt x="6" y="215"/>
                  <a:pt x="6" y="215"/>
                  <a:pt x="6" y="215"/>
                </a:cubicBezTo>
                <a:cubicBezTo>
                  <a:pt x="6" y="215"/>
                  <a:pt x="6" y="215"/>
                  <a:pt x="6" y="215"/>
                </a:cubicBezTo>
                <a:cubicBezTo>
                  <a:pt x="6" y="214"/>
                  <a:pt x="6" y="214"/>
                  <a:pt x="6" y="214"/>
                </a:cubicBezTo>
                <a:cubicBezTo>
                  <a:pt x="5" y="212"/>
                  <a:pt x="5" y="212"/>
                  <a:pt x="5" y="212"/>
                </a:cubicBezTo>
                <a:cubicBezTo>
                  <a:pt x="6" y="206"/>
                  <a:pt x="6" y="203"/>
                  <a:pt x="6" y="197"/>
                </a:cubicBezTo>
                <a:cubicBezTo>
                  <a:pt x="6" y="199"/>
                  <a:pt x="6" y="199"/>
                  <a:pt x="6" y="199"/>
                </a:cubicBezTo>
                <a:cubicBezTo>
                  <a:pt x="6" y="200"/>
                  <a:pt x="7" y="200"/>
                  <a:pt x="7" y="198"/>
                </a:cubicBezTo>
                <a:cubicBezTo>
                  <a:pt x="6" y="196"/>
                  <a:pt x="7" y="190"/>
                  <a:pt x="5" y="192"/>
                </a:cubicBezTo>
                <a:cubicBezTo>
                  <a:pt x="6" y="186"/>
                  <a:pt x="4" y="177"/>
                  <a:pt x="6" y="171"/>
                </a:cubicBezTo>
                <a:cubicBezTo>
                  <a:pt x="5" y="171"/>
                  <a:pt x="5" y="170"/>
                  <a:pt x="5" y="169"/>
                </a:cubicBezTo>
                <a:cubicBezTo>
                  <a:pt x="5" y="164"/>
                  <a:pt x="6" y="158"/>
                  <a:pt x="5" y="153"/>
                </a:cubicBezTo>
                <a:cubicBezTo>
                  <a:pt x="5" y="152"/>
                  <a:pt x="6" y="155"/>
                  <a:pt x="6" y="152"/>
                </a:cubicBezTo>
                <a:cubicBezTo>
                  <a:pt x="6" y="151"/>
                  <a:pt x="5" y="152"/>
                  <a:pt x="5" y="151"/>
                </a:cubicBezTo>
                <a:cubicBezTo>
                  <a:pt x="4" y="141"/>
                  <a:pt x="6" y="132"/>
                  <a:pt x="6" y="124"/>
                </a:cubicBezTo>
                <a:cubicBezTo>
                  <a:pt x="4" y="109"/>
                  <a:pt x="5" y="94"/>
                  <a:pt x="5" y="79"/>
                </a:cubicBezTo>
                <a:cubicBezTo>
                  <a:pt x="5" y="80"/>
                  <a:pt x="5" y="80"/>
                  <a:pt x="5" y="80"/>
                </a:cubicBezTo>
                <a:cubicBezTo>
                  <a:pt x="4" y="75"/>
                  <a:pt x="7" y="68"/>
                  <a:pt x="4" y="65"/>
                </a:cubicBezTo>
                <a:cubicBezTo>
                  <a:pt x="5" y="64"/>
                  <a:pt x="5" y="60"/>
                  <a:pt x="6" y="61"/>
                </a:cubicBezTo>
                <a:cubicBezTo>
                  <a:pt x="4" y="57"/>
                  <a:pt x="7" y="51"/>
                  <a:pt x="5" y="45"/>
                </a:cubicBezTo>
                <a:cubicBezTo>
                  <a:pt x="5" y="47"/>
                  <a:pt x="5" y="47"/>
                  <a:pt x="5" y="47"/>
                </a:cubicBezTo>
                <a:cubicBezTo>
                  <a:pt x="6" y="41"/>
                  <a:pt x="5" y="36"/>
                  <a:pt x="6" y="30"/>
                </a:cubicBezTo>
                <a:cubicBezTo>
                  <a:pt x="6" y="31"/>
                  <a:pt x="6" y="32"/>
                  <a:pt x="7" y="32"/>
                </a:cubicBezTo>
                <a:cubicBezTo>
                  <a:pt x="8" y="30"/>
                  <a:pt x="5" y="27"/>
                  <a:pt x="7" y="26"/>
                </a:cubicBezTo>
                <a:cubicBezTo>
                  <a:pt x="7" y="24"/>
                  <a:pt x="6" y="25"/>
                  <a:pt x="6" y="26"/>
                </a:cubicBezTo>
                <a:cubicBezTo>
                  <a:pt x="6" y="21"/>
                  <a:pt x="6" y="21"/>
                  <a:pt x="6" y="21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19"/>
                  <a:pt x="6" y="19"/>
                  <a:pt x="6" y="19"/>
                </a:cubicBezTo>
                <a:cubicBezTo>
                  <a:pt x="6" y="19"/>
                  <a:pt x="6" y="19"/>
                  <a:pt x="6" y="19"/>
                </a:cubicBezTo>
                <a:cubicBezTo>
                  <a:pt x="0" y="25"/>
                  <a:pt x="14" y="11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3" y="12"/>
                  <a:pt x="13" y="12"/>
                  <a:pt x="13" y="12"/>
                </a:cubicBezTo>
                <a:cubicBezTo>
                  <a:pt x="14" y="12"/>
                  <a:pt x="14" y="12"/>
                  <a:pt x="14" y="12"/>
                </a:cubicBezTo>
                <a:cubicBezTo>
                  <a:pt x="16" y="12"/>
                  <a:pt x="16" y="12"/>
                  <a:pt x="16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46" y="11"/>
                  <a:pt x="46" y="11"/>
                  <a:pt x="46" y="11"/>
                </a:cubicBezTo>
                <a:cubicBezTo>
                  <a:pt x="55" y="12"/>
                  <a:pt x="46" y="15"/>
                  <a:pt x="54" y="13"/>
                </a:cubicBezTo>
                <a:cubicBezTo>
                  <a:pt x="55" y="13"/>
                  <a:pt x="54" y="12"/>
                  <a:pt x="54" y="13"/>
                </a:cubicBezTo>
                <a:cubicBezTo>
                  <a:pt x="57" y="12"/>
                  <a:pt x="59" y="15"/>
                  <a:pt x="61" y="14"/>
                </a:cubicBezTo>
                <a:cubicBezTo>
                  <a:pt x="60" y="13"/>
                  <a:pt x="62" y="13"/>
                  <a:pt x="62" y="12"/>
                </a:cubicBezTo>
                <a:cubicBezTo>
                  <a:pt x="68" y="13"/>
                  <a:pt x="69" y="14"/>
                  <a:pt x="74" y="13"/>
                </a:cubicBezTo>
                <a:cubicBezTo>
                  <a:pt x="74" y="14"/>
                  <a:pt x="74" y="14"/>
                  <a:pt x="74" y="14"/>
                </a:cubicBezTo>
                <a:cubicBezTo>
                  <a:pt x="79" y="12"/>
                  <a:pt x="85" y="13"/>
                  <a:pt x="90" y="11"/>
                </a:cubicBezTo>
                <a:cubicBezTo>
                  <a:pt x="119" y="10"/>
                  <a:pt x="148" y="9"/>
                  <a:pt x="177" y="9"/>
                </a:cubicBezTo>
                <a:cubicBezTo>
                  <a:pt x="205" y="9"/>
                  <a:pt x="233" y="8"/>
                  <a:pt x="262" y="9"/>
                </a:cubicBezTo>
                <a:cubicBezTo>
                  <a:pt x="269" y="11"/>
                  <a:pt x="269" y="11"/>
                  <a:pt x="277" y="10"/>
                </a:cubicBezTo>
                <a:cubicBezTo>
                  <a:pt x="276" y="11"/>
                  <a:pt x="276" y="11"/>
                  <a:pt x="277" y="11"/>
                </a:cubicBezTo>
                <a:cubicBezTo>
                  <a:pt x="277" y="10"/>
                  <a:pt x="282" y="11"/>
                  <a:pt x="282" y="9"/>
                </a:cubicBezTo>
                <a:cubicBezTo>
                  <a:pt x="290" y="10"/>
                  <a:pt x="290" y="10"/>
                  <a:pt x="290" y="10"/>
                </a:cubicBezTo>
                <a:cubicBezTo>
                  <a:pt x="294" y="10"/>
                  <a:pt x="294" y="10"/>
                  <a:pt x="294" y="10"/>
                </a:cubicBezTo>
                <a:cubicBezTo>
                  <a:pt x="296" y="10"/>
                  <a:pt x="296" y="10"/>
                  <a:pt x="296" y="10"/>
                </a:cubicBezTo>
                <a:cubicBezTo>
                  <a:pt x="297" y="10"/>
                  <a:pt x="297" y="10"/>
                  <a:pt x="297" y="10"/>
                </a:cubicBezTo>
                <a:cubicBezTo>
                  <a:pt x="297" y="10"/>
                  <a:pt x="297" y="10"/>
                  <a:pt x="297" y="10"/>
                </a:cubicBezTo>
                <a:cubicBezTo>
                  <a:pt x="297" y="10"/>
                  <a:pt x="297" y="10"/>
                  <a:pt x="297" y="10"/>
                </a:cubicBezTo>
                <a:cubicBezTo>
                  <a:pt x="297" y="10"/>
                  <a:pt x="297" y="10"/>
                  <a:pt x="297" y="10"/>
                </a:cubicBezTo>
                <a:cubicBezTo>
                  <a:pt x="301" y="14"/>
                  <a:pt x="288" y="0"/>
                  <a:pt x="306" y="19"/>
                </a:cubicBezTo>
                <a:cubicBezTo>
                  <a:pt x="306" y="19"/>
                  <a:pt x="306" y="19"/>
                  <a:pt x="306" y="19"/>
                </a:cubicBezTo>
                <a:cubicBezTo>
                  <a:pt x="306" y="19"/>
                  <a:pt x="306" y="19"/>
                  <a:pt x="306" y="19"/>
                </a:cubicBezTo>
                <a:cubicBezTo>
                  <a:pt x="306" y="19"/>
                  <a:pt x="306" y="19"/>
                  <a:pt x="306" y="19"/>
                </a:cubicBezTo>
                <a:cubicBezTo>
                  <a:pt x="306" y="20"/>
                  <a:pt x="306" y="20"/>
                  <a:pt x="306" y="20"/>
                </a:cubicBezTo>
                <a:cubicBezTo>
                  <a:pt x="306" y="25"/>
                  <a:pt x="307" y="30"/>
                  <a:pt x="307" y="36"/>
                </a:cubicBezTo>
                <a:cubicBezTo>
                  <a:pt x="306" y="34"/>
                  <a:pt x="305" y="33"/>
                  <a:pt x="305" y="35"/>
                </a:cubicBezTo>
                <a:cubicBezTo>
                  <a:pt x="306" y="38"/>
                  <a:pt x="306" y="38"/>
                  <a:pt x="306" y="38"/>
                </a:cubicBezTo>
                <a:cubicBezTo>
                  <a:pt x="306" y="38"/>
                  <a:pt x="306" y="38"/>
                  <a:pt x="306" y="38"/>
                </a:cubicBezTo>
                <a:cubicBezTo>
                  <a:pt x="306" y="39"/>
                  <a:pt x="307" y="41"/>
                  <a:pt x="307" y="39"/>
                </a:cubicBezTo>
                <a:cubicBezTo>
                  <a:pt x="309" y="67"/>
                  <a:pt x="305" y="94"/>
                  <a:pt x="306" y="121"/>
                </a:cubicBezTo>
                <a:cubicBezTo>
                  <a:pt x="305" y="128"/>
                  <a:pt x="306" y="137"/>
                  <a:pt x="306" y="144"/>
                </a:cubicBezTo>
                <a:cubicBezTo>
                  <a:pt x="304" y="165"/>
                  <a:pt x="302" y="184"/>
                  <a:pt x="304" y="205"/>
                </a:cubicBezTo>
                <a:cubicBezTo>
                  <a:pt x="304" y="205"/>
                  <a:pt x="300" y="202"/>
                  <a:pt x="299" y="193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Operational policies happen </a:t>
            </a:r>
          </a:p>
          <a:p>
            <a:pPr algn="ctr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silos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0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EdNW presentation template 2015">
  <a:themeElements>
    <a:clrScheme name="EdNW 2015">
      <a:dk1>
        <a:sysClr val="windowText" lastClr="000000"/>
      </a:dk1>
      <a:lt1>
        <a:sysClr val="window" lastClr="FFFFFF"/>
      </a:lt1>
      <a:dk2>
        <a:srgbClr val="007A87"/>
      </a:dk2>
      <a:lt2>
        <a:srgbClr val="CC00CC"/>
      </a:lt2>
      <a:accent1>
        <a:srgbClr val="92D400"/>
      </a:accent1>
      <a:accent2>
        <a:srgbClr val="007934"/>
      </a:accent2>
      <a:accent3>
        <a:srgbClr val="ED2939"/>
      </a:accent3>
      <a:accent4>
        <a:srgbClr val="FFFF00"/>
      </a:accent4>
      <a:accent5>
        <a:srgbClr val="FF8000"/>
      </a:accent5>
      <a:accent6>
        <a:srgbClr val="D8D8D8"/>
      </a:accent6>
      <a:hlink>
        <a:srgbClr val="007A87"/>
      </a:hlink>
      <a:folHlink>
        <a:srgbClr val="000000"/>
      </a:folHlink>
    </a:clrScheme>
    <a:fontScheme name="My Normal">
      <a:majorFont>
        <a:latin typeface="Arial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EdNW presentation template 2015</Template>
  <TotalTime>1727</TotalTime>
  <Words>355</Words>
  <Application>Microsoft Office PowerPoint</Application>
  <PresentationFormat>On-screen Show (4:3)</PresentationFormat>
  <Paragraphs>79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EdNW presentation template 2015</vt:lpstr>
      <vt:lpstr>Evaluation Policies in the Field Lessons from a Foundation Investigation</vt:lpstr>
      <vt:lpstr>Why should we care about evaluation policies?</vt:lpstr>
      <vt:lpstr>Research Questions</vt:lpstr>
      <vt:lpstr>Study Setting: RWJF</vt:lpstr>
      <vt:lpstr>Methods</vt:lpstr>
      <vt:lpstr>Findings: How do evaluation policies function?</vt:lpstr>
      <vt:lpstr>How do evaluation policies affect evaluation practice?</vt:lpstr>
      <vt:lpstr>How do evaluation policies affect evaluation practice?</vt:lpstr>
      <vt:lpstr>How can evaluation policies affect organizational learning?</vt:lpstr>
      <vt:lpstr>How can evaluation policies translate principles into action?</vt:lpstr>
      <vt:lpstr>How do evaluation policies translate principles into action?</vt:lpstr>
      <vt:lpstr>How do evaluation policies translate principles into action?</vt:lpstr>
      <vt:lpstr>Evaluation policies as a system</vt:lpstr>
      <vt:lpstr>Thank you!  lisa.dillman@educationnorthwest.org</vt:lpstr>
    </vt:vector>
  </TitlesOfParts>
  <Company>Education Northwest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36</cp:revision>
  <dcterms:created xsi:type="dcterms:W3CDTF">2015-11-10T18:37:46Z</dcterms:created>
  <dcterms:modified xsi:type="dcterms:W3CDTF">2015-11-14T16:10:42Z</dcterms:modified>
</cp:coreProperties>
</file>