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19.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29" r:id="rId2"/>
    <p:sldMasterId id="2147483841" r:id="rId3"/>
    <p:sldMasterId id="2147483853" r:id="rId4"/>
    <p:sldMasterId id="2147483866" r:id="rId5"/>
    <p:sldMasterId id="2147483878" r:id="rId6"/>
    <p:sldMasterId id="2147483890" r:id="rId7"/>
    <p:sldMasterId id="2147483907" r:id="rId8"/>
    <p:sldMasterId id="2147483910" r:id="rId9"/>
    <p:sldMasterId id="2147483922" r:id="rId10"/>
    <p:sldMasterId id="2147483936" r:id="rId11"/>
    <p:sldMasterId id="2147483938" r:id="rId12"/>
    <p:sldMasterId id="2147483940" r:id="rId13"/>
    <p:sldMasterId id="2147483943" r:id="rId14"/>
    <p:sldMasterId id="2147483946" r:id="rId15"/>
    <p:sldMasterId id="2147483949" r:id="rId16"/>
    <p:sldMasterId id="2147483951" r:id="rId17"/>
  </p:sldMasterIdLst>
  <p:notesMasterIdLst>
    <p:notesMasterId r:id="rId46"/>
  </p:notesMasterIdLst>
  <p:handoutMasterIdLst>
    <p:handoutMasterId r:id="rId47"/>
  </p:handoutMasterIdLst>
  <p:sldIdLst>
    <p:sldId id="554" r:id="rId18"/>
    <p:sldId id="266" r:id="rId19"/>
    <p:sldId id="427" r:id="rId20"/>
    <p:sldId id="431" r:id="rId21"/>
    <p:sldId id="594" r:id="rId22"/>
    <p:sldId id="505" r:id="rId23"/>
    <p:sldId id="593" r:id="rId24"/>
    <p:sldId id="597" r:id="rId25"/>
    <p:sldId id="575" r:id="rId26"/>
    <p:sldId id="576" r:id="rId27"/>
    <p:sldId id="577" r:id="rId28"/>
    <p:sldId id="578" r:id="rId29"/>
    <p:sldId id="595" r:id="rId30"/>
    <p:sldId id="510" r:id="rId31"/>
    <p:sldId id="612" r:id="rId32"/>
    <p:sldId id="479" r:id="rId33"/>
    <p:sldId id="618" r:id="rId34"/>
    <p:sldId id="602" r:id="rId35"/>
    <p:sldId id="542" r:id="rId36"/>
    <p:sldId id="582" r:id="rId37"/>
    <p:sldId id="583" r:id="rId38"/>
    <p:sldId id="584" r:id="rId39"/>
    <p:sldId id="579" r:id="rId40"/>
    <p:sldId id="611" r:id="rId41"/>
    <p:sldId id="619" r:id="rId42"/>
    <p:sldId id="620" r:id="rId43"/>
    <p:sldId id="592" r:id="rId44"/>
    <p:sldId id="515" r:id="rId45"/>
  </p:sldIdLst>
  <p:sldSz cx="9144000" cy="6858000" type="screen4x3"/>
  <p:notesSz cx="6950075" cy="9236075"/>
  <p:defaultTextStyle>
    <a:defPPr>
      <a:defRPr lang="en-US"/>
    </a:defPPr>
    <a:lvl1pPr algn="l" rtl="0" fontAlgn="base">
      <a:spcBef>
        <a:spcPct val="0"/>
      </a:spcBef>
      <a:spcAft>
        <a:spcPct val="0"/>
      </a:spcAft>
      <a:defRPr sz="2800" kern="1200">
        <a:solidFill>
          <a:schemeClr val="tx1"/>
        </a:solidFill>
        <a:latin typeface="Verdana" charset="0"/>
        <a:ea typeface="ＭＳ Ｐゴシック" charset="-128"/>
        <a:cs typeface="+mn-cs"/>
      </a:defRPr>
    </a:lvl1pPr>
    <a:lvl2pPr marL="457200" algn="l" rtl="0" fontAlgn="base">
      <a:spcBef>
        <a:spcPct val="0"/>
      </a:spcBef>
      <a:spcAft>
        <a:spcPct val="0"/>
      </a:spcAft>
      <a:defRPr sz="2800" kern="1200">
        <a:solidFill>
          <a:schemeClr val="tx1"/>
        </a:solidFill>
        <a:latin typeface="Verdana" charset="0"/>
        <a:ea typeface="ＭＳ Ｐゴシック" charset="-128"/>
        <a:cs typeface="+mn-cs"/>
      </a:defRPr>
    </a:lvl2pPr>
    <a:lvl3pPr marL="914400" algn="l" rtl="0" fontAlgn="base">
      <a:spcBef>
        <a:spcPct val="0"/>
      </a:spcBef>
      <a:spcAft>
        <a:spcPct val="0"/>
      </a:spcAft>
      <a:defRPr sz="2800" kern="1200">
        <a:solidFill>
          <a:schemeClr val="tx1"/>
        </a:solidFill>
        <a:latin typeface="Verdana" charset="0"/>
        <a:ea typeface="ＭＳ Ｐゴシック" charset="-128"/>
        <a:cs typeface="+mn-cs"/>
      </a:defRPr>
    </a:lvl3pPr>
    <a:lvl4pPr marL="1371600" algn="l" rtl="0" fontAlgn="base">
      <a:spcBef>
        <a:spcPct val="0"/>
      </a:spcBef>
      <a:spcAft>
        <a:spcPct val="0"/>
      </a:spcAft>
      <a:defRPr sz="2800" kern="1200">
        <a:solidFill>
          <a:schemeClr val="tx1"/>
        </a:solidFill>
        <a:latin typeface="Verdana" charset="0"/>
        <a:ea typeface="ＭＳ Ｐゴシック" charset="-128"/>
        <a:cs typeface="+mn-cs"/>
      </a:defRPr>
    </a:lvl4pPr>
    <a:lvl5pPr marL="1828800" algn="l" rtl="0" fontAlgn="base">
      <a:spcBef>
        <a:spcPct val="0"/>
      </a:spcBef>
      <a:spcAft>
        <a:spcPct val="0"/>
      </a:spcAft>
      <a:defRPr sz="2800" kern="1200">
        <a:solidFill>
          <a:schemeClr val="tx1"/>
        </a:solidFill>
        <a:latin typeface="Verdana" charset="0"/>
        <a:ea typeface="ＭＳ Ｐゴシック" charset="-128"/>
        <a:cs typeface="+mn-cs"/>
      </a:defRPr>
    </a:lvl5pPr>
    <a:lvl6pPr marL="2286000" algn="l" defTabSz="914400" rtl="0" eaLnBrk="1" latinLnBrk="0" hangingPunct="1">
      <a:defRPr sz="2800" kern="1200">
        <a:solidFill>
          <a:schemeClr val="tx1"/>
        </a:solidFill>
        <a:latin typeface="Verdana" charset="0"/>
        <a:ea typeface="ＭＳ Ｐゴシック" charset="-128"/>
        <a:cs typeface="+mn-cs"/>
      </a:defRPr>
    </a:lvl6pPr>
    <a:lvl7pPr marL="2743200" algn="l" defTabSz="914400" rtl="0" eaLnBrk="1" latinLnBrk="0" hangingPunct="1">
      <a:defRPr sz="2800" kern="1200">
        <a:solidFill>
          <a:schemeClr val="tx1"/>
        </a:solidFill>
        <a:latin typeface="Verdana" charset="0"/>
        <a:ea typeface="ＭＳ Ｐゴシック" charset="-128"/>
        <a:cs typeface="+mn-cs"/>
      </a:defRPr>
    </a:lvl7pPr>
    <a:lvl8pPr marL="3200400" algn="l" defTabSz="914400" rtl="0" eaLnBrk="1" latinLnBrk="0" hangingPunct="1">
      <a:defRPr sz="2800" kern="1200">
        <a:solidFill>
          <a:schemeClr val="tx1"/>
        </a:solidFill>
        <a:latin typeface="Verdana" charset="0"/>
        <a:ea typeface="ＭＳ Ｐゴシック" charset="-128"/>
        <a:cs typeface="+mn-cs"/>
      </a:defRPr>
    </a:lvl8pPr>
    <a:lvl9pPr marL="3657600" algn="l" defTabSz="914400" rtl="0" eaLnBrk="1" latinLnBrk="0" hangingPunct="1">
      <a:defRPr sz="2800"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669900"/>
    <a:srgbClr val="CFB8D6"/>
    <a:srgbClr val="EFFEE2"/>
    <a:srgbClr val="C9D1D5"/>
    <a:srgbClr val="C9FA9C"/>
    <a:srgbClr val="EEEDB1"/>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23" autoAdjust="0"/>
  </p:normalViewPr>
  <p:slideViewPr>
    <p:cSldViewPr>
      <p:cViewPr varScale="1">
        <p:scale>
          <a:sx n="57" d="100"/>
          <a:sy n="57" d="100"/>
        </p:scale>
        <p:origin x="-15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1768" y="3944"/>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3011700" cy="462120"/>
          </a:xfrm>
          <a:prstGeom prst="rect">
            <a:avLst/>
          </a:prstGeom>
          <a:noFill/>
          <a:ln w="9525">
            <a:noFill/>
            <a:miter lim="800000"/>
            <a:headEnd/>
            <a:tailEnd/>
          </a:ln>
          <a:effectLst/>
        </p:spPr>
        <p:txBody>
          <a:bodyPr vert="horz" wrap="square" lIns="92623" tIns="46311" rIns="92623" bIns="46311" numCol="1" anchor="t" anchorCtr="0" compatLnSpc="1">
            <a:prstTxWarp prst="textNoShape">
              <a:avLst/>
            </a:prstTxWarp>
          </a:bodyPr>
          <a:lstStyle>
            <a:lvl1pPr defTabSz="925689">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7107" name="Rectangle 3"/>
          <p:cNvSpPr>
            <a:spLocks noGrp="1" noChangeArrowheads="1"/>
          </p:cNvSpPr>
          <p:nvPr>
            <p:ph type="dt" sz="quarter" idx="1"/>
          </p:nvPr>
        </p:nvSpPr>
        <p:spPr bwMode="auto">
          <a:xfrm>
            <a:off x="3936767" y="1"/>
            <a:ext cx="3011700" cy="462120"/>
          </a:xfrm>
          <a:prstGeom prst="rect">
            <a:avLst/>
          </a:prstGeom>
          <a:noFill/>
          <a:ln w="9525">
            <a:noFill/>
            <a:miter lim="800000"/>
            <a:headEnd/>
            <a:tailEnd/>
          </a:ln>
          <a:effectLst/>
        </p:spPr>
        <p:txBody>
          <a:bodyPr vert="horz" wrap="square" lIns="92623" tIns="46311" rIns="92623" bIns="46311" numCol="1" anchor="t" anchorCtr="0" compatLnSpc="1">
            <a:prstTxWarp prst="textNoShape">
              <a:avLst/>
            </a:prstTxWarp>
          </a:bodyPr>
          <a:lstStyle>
            <a:lvl1pPr algn="r" defTabSz="925689">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7108" name="Rectangle 4"/>
          <p:cNvSpPr>
            <a:spLocks noGrp="1" noChangeArrowheads="1"/>
          </p:cNvSpPr>
          <p:nvPr>
            <p:ph type="ftr" sz="quarter" idx="2"/>
          </p:nvPr>
        </p:nvSpPr>
        <p:spPr bwMode="auto">
          <a:xfrm>
            <a:off x="0" y="8772379"/>
            <a:ext cx="3011700" cy="462120"/>
          </a:xfrm>
          <a:prstGeom prst="rect">
            <a:avLst/>
          </a:prstGeom>
          <a:noFill/>
          <a:ln w="9525">
            <a:noFill/>
            <a:miter lim="800000"/>
            <a:headEnd/>
            <a:tailEnd/>
          </a:ln>
          <a:effectLst/>
        </p:spPr>
        <p:txBody>
          <a:bodyPr vert="horz" wrap="square" lIns="92623" tIns="46311" rIns="92623" bIns="46311" numCol="1" anchor="b" anchorCtr="0" compatLnSpc="1">
            <a:prstTxWarp prst="textNoShape">
              <a:avLst/>
            </a:prstTxWarp>
          </a:bodyPr>
          <a:lstStyle>
            <a:lvl1pPr defTabSz="925689">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7109" name="Rectangle 5"/>
          <p:cNvSpPr>
            <a:spLocks noGrp="1" noChangeArrowheads="1"/>
          </p:cNvSpPr>
          <p:nvPr>
            <p:ph type="sldNum" sz="quarter" idx="3"/>
          </p:nvPr>
        </p:nvSpPr>
        <p:spPr bwMode="auto">
          <a:xfrm>
            <a:off x="3936767" y="8772379"/>
            <a:ext cx="3011700" cy="462120"/>
          </a:xfrm>
          <a:prstGeom prst="rect">
            <a:avLst/>
          </a:prstGeom>
          <a:noFill/>
          <a:ln w="9525">
            <a:noFill/>
            <a:miter lim="800000"/>
            <a:headEnd/>
            <a:tailEnd/>
          </a:ln>
          <a:effectLst/>
        </p:spPr>
        <p:txBody>
          <a:bodyPr vert="horz" wrap="square" lIns="92623" tIns="46311" rIns="92623" bIns="46311" numCol="1" anchor="b" anchorCtr="0" compatLnSpc="1">
            <a:prstTxWarp prst="textNoShape">
              <a:avLst/>
            </a:prstTxWarp>
          </a:bodyPr>
          <a:lstStyle>
            <a:lvl1pPr algn="r" defTabSz="925689">
              <a:defRPr sz="1200">
                <a:latin typeface="Arial" charset="0"/>
              </a:defRPr>
            </a:lvl1pPr>
          </a:lstStyle>
          <a:p>
            <a:fld id="{5C931125-CB0B-4C99-9A10-85D3D5DCFC6F}" type="slidenum">
              <a:rPr lang="en-US"/>
              <a:pPr/>
              <a:t>‹#›</a:t>
            </a:fld>
            <a:endParaRPr lang="en-US"/>
          </a:p>
        </p:txBody>
      </p:sp>
    </p:spTree>
    <p:extLst>
      <p:ext uri="{BB962C8B-B14F-4D97-AF65-F5344CB8AC3E}">
        <p14:creationId xmlns="" xmlns:p14="http://schemas.microsoft.com/office/powerpoint/2010/main" val="83488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3011700" cy="462120"/>
          </a:xfrm>
          <a:prstGeom prst="rect">
            <a:avLst/>
          </a:prstGeom>
          <a:noFill/>
          <a:ln w="9525">
            <a:noFill/>
            <a:miter lim="800000"/>
            <a:headEnd/>
            <a:tailEnd/>
          </a:ln>
          <a:effectLst/>
        </p:spPr>
        <p:txBody>
          <a:bodyPr vert="horz" wrap="square" lIns="92623" tIns="46311" rIns="92623" bIns="46311" numCol="1" anchor="t" anchorCtr="0" compatLnSpc="1">
            <a:prstTxWarp prst="textNoShape">
              <a:avLst/>
            </a:prstTxWarp>
          </a:bodyPr>
          <a:lstStyle>
            <a:lvl1pPr defTabSz="925689">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1507" name="Rectangle 3"/>
          <p:cNvSpPr>
            <a:spLocks noGrp="1" noChangeArrowheads="1"/>
          </p:cNvSpPr>
          <p:nvPr>
            <p:ph type="dt" idx="1"/>
          </p:nvPr>
        </p:nvSpPr>
        <p:spPr bwMode="auto">
          <a:xfrm>
            <a:off x="3936767" y="1"/>
            <a:ext cx="3011700" cy="462120"/>
          </a:xfrm>
          <a:prstGeom prst="rect">
            <a:avLst/>
          </a:prstGeom>
          <a:noFill/>
          <a:ln w="9525">
            <a:noFill/>
            <a:miter lim="800000"/>
            <a:headEnd/>
            <a:tailEnd/>
          </a:ln>
          <a:effectLst/>
        </p:spPr>
        <p:txBody>
          <a:bodyPr vert="horz" wrap="square" lIns="92623" tIns="46311" rIns="92623" bIns="46311" numCol="1" anchor="t" anchorCtr="0" compatLnSpc="1">
            <a:prstTxWarp prst="textNoShape">
              <a:avLst/>
            </a:prstTxWarp>
          </a:bodyPr>
          <a:lstStyle>
            <a:lvl1pPr algn="r" defTabSz="925689">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68400" y="692150"/>
            <a:ext cx="4616450" cy="346392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95008" y="4387767"/>
            <a:ext cx="5560060" cy="4155919"/>
          </a:xfrm>
          <a:prstGeom prst="rect">
            <a:avLst/>
          </a:prstGeom>
          <a:noFill/>
          <a:ln w="9525">
            <a:noFill/>
            <a:miter lim="800000"/>
            <a:headEnd/>
            <a:tailEnd/>
          </a:ln>
          <a:effectLst/>
        </p:spPr>
        <p:txBody>
          <a:bodyPr vert="horz" wrap="square" lIns="92623" tIns="46311" rIns="92623" bIns="463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772379"/>
            <a:ext cx="3011700" cy="462120"/>
          </a:xfrm>
          <a:prstGeom prst="rect">
            <a:avLst/>
          </a:prstGeom>
          <a:noFill/>
          <a:ln w="9525">
            <a:noFill/>
            <a:miter lim="800000"/>
            <a:headEnd/>
            <a:tailEnd/>
          </a:ln>
          <a:effectLst/>
        </p:spPr>
        <p:txBody>
          <a:bodyPr vert="horz" wrap="square" lIns="92623" tIns="46311" rIns="92623" bIns="46311" numCol="1" anchor="b" anchorCtr="0" compatLnSpc="1">
            <a:prstTxWarp prst="textNoShape">
              <a:avLst/>
            </a:prstTxWarp>
          </a:bodyPr>
          <a:lstStyle>
            <a:lvl1pPr defTabSz="925689">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1511" name="Rectangle 7"/>
          <p:cNvSpPr>
            <a:spLocks noGrp="1" noChangeArrowheads="1"/>
          </p:cNvSpPr>
          <p:nvPr>
            <p:ph type="sldNum" sz="quarter" idx="5"/>
          </p:nvPr>
        </p:nvSpPr>
        <p:spPr bwMode="auto">
          <a:xfrm>
            <a:off x="3936767" y="8772379"/>
            <a:ext cx="3011700" cy="462120"/>
          </a:xfrm>
          <a:prstGeom prst="rect">
            <a:avLst/>
          </a:prstGeom>
          <a:noFill/>
          <a:ln w="9525">
            <a:noFill/>
            <a:miter lim="800000"/>
            <a:headEnd/>
            <a:tailEnd/>
          </a:ln>
          <a:effectLst/>
        </p:spPr>
        <p:txBody>
          <a:bodyPr vert="horz" wrap="square" lIns="92623" tIns="46311" rIns="92623" bIns="46311" numCol="1" anchor="b" anchorCtr="0" compatLnSpc="1">
            <a:prstTxWarp prst="textNoShape">
              <a:avLst/>
            </a:prstTxWarp>
          </a:bodyPr>
          <a:lstStyle>
            <a:lvl1pPr algn="r" defTabSz="925689">
              <a:defRPr sz="1200">
                <a:latin typeface="Arial" charset="0"/>
              </a:defRPr>
            </a:lvl1pPr>
          </a:lstStyle>
          <a:p>
            <a:fld id="{0CE839B3-BFC5-447D-8EA5-23C8ACF32F2C}" type="slidenum">
              <a:rPr lang="en-US"/>
              <a:pPr/>
              <a:t>‹#›</a:t>
            </a:fld>
            <a:endParaRPr lang="en-US"/>
          </a:p>
        </p:txBody>
      </p:sp>
    </p:spTree>
    <p:extLst>
      <p:ext uri="{BB962C8B-B14F-4D97-AF65-F5344CB8AC3E}">
        <p14:creationId xmlns="" xmlns:p14="http://schemas.microsoft.com/office/powerpoint/2010/main" val="2307014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a:latin typeface="Arial" pitchFamily="-112" charset="0"/>
            </a:endParaRPr>
          </a:p>
        </p:txBody>
      </p:sp>
      <p:sp>
        <p:nvSpPr>
          <p:cNvPr id="32772" name="Slide Number Placeholder 3"/>
          <p:cNvSpPr>
            <a:spLocks noGrp="1"/>
          </p:cNvSpPr>
          <p:nvPr>
            <p:ph type="sldNum" sz="quarter" idx="5"/>
          </p:nvPr>
        </p:nvSpPr>
        <p:spPr>
          <a:noFill/>
        </p:spPr>
        <p:txBody>
          <a:bodyPr/>
          <a:lstStyle/>
          <a:p>
            <a:fld id="{7BFA4A06-8A6B-EE40-81E8-11CA90F3921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839B3-BFC5-447D-8EA5-23C8ACF32F2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it look like?</a:t>
            </a:r>
          </a:p>
          <a:p>
            <a:pPr lvl="1"/>
            <a:r>
              <a:rPr lang="en-US" dirty="0" smtClean="0"/>
              <a:t>Consider the “conventional question” vs. the “equity question.”</a:t>
            </a:r>
          </a:p>
          <a:p>
            <a:pPr>
              <a:lnSpc>
                <a:spcPct val="95000"/>
              </a:lnSpc>
            </a:pPr>
            <a:endParaRPr lang="en-US" sz="2300" dirty="0">
              <a:solidFill>
                <a:srgbClr val="000000"/>
              </a:solidFill>
              <a:latin typeface="Trebuchet MS" pitchFamily="34" charset="0"/>
            </a:endParaRPr>
          </a:p>
          <a:p>
            <a:pPr>
              <a:lnSpc>
                <a:spcPct val="95000"/>
              </a:lnSpc>
            </a:pPr>
            <a:r>
              <a:rPr lang="en-US" sz="2300" dirty="0">
                <a:solidFill>
                  <a:srgbClr val="000000"/>
                </a:solidFill>
                <a:latin typeface="Trebuchet MS" pitchFamily="34" charset="0"/>
              </a:rPr>
              <a:t>Conventional question: How can we promote healthy behavior?</a:t>
            </a:r>
            <a:endParaRPr lang="en-US" sz="2300" dirty="0">
              <a:latin typeface="Trebuchet MS" pitchFamily="34" charset="0"/>
            </a:endParaRPr>
          </a:p>
          <a:p>
            <a:pPr>
              <a:lnSpc>
                <a:spcPct val="95000"/>
              </a:lnSpc>
            </a:pPr>
            <a:endParaRPr lang="en-US" sz="2300" dirty="0">
              <a:solidFill>
                <a:srgbClr val="000000"/>
              </a:solidFill>
              <a:latin typeface="Trebuchet MS" pitchFamily="34" charset="0"/>
            </a:endParaRPr>
          </a:p>
          <a:p>
            <a:pPr>
              <a:lnSpc>
                <a:spcPct val="95000"/>
              </a:lnSpc>
            </a:pPr>
            <a:r>
              <a:rPr lang="en-US" sz="2300" dirty="0">
                <a:solidFill>
                  <a:srgbClr val="000000"/>
                </a:solidFill>
                <a:latin typeface="Trebuchet MS" pitchFamily="34" charset="0"/>
              </a:rPr>
              <a:t>Equity question: How can we target dangerous conditions and reorganize land use and food policies to ensure healthy spaces and places?</a:t>
            </a:r>
            <a:endParaRPr lang="en-US" sz="2300" dirty="0">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fld id="{0CE839B3-BFC5-447D-8EA5-23C8ACF32F2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4556E0C-5ABE-4893-A096-10199AD0A2AE}" type="slidenum">
              <a:rPr lang="en-US"/>
              <a:pPr/>
              <a:t>14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308892" y="4390921"/>
            <a:ext cx="6255068" cy="4315215"/>
          </a:xfrm>
          <a:noFill/>
          <a:ln/>
        </p:spPr>
        <p:txBody>
          <a:bodyPr/>
          <a:lstStyle/>
          <a:p>
            <a:pPr>
              <a:buFont typeface="Times" charset="0"/>
              <a:buNone/>
            </a:pPr>
            <a:endParaRPr lang="en-US"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a:buFontTx/>
              <a:buChar char="•"/>
            </a:pPr>
            <a:endParaRPr lang="en-US" dirty="0" smtClean="0">
              <a:ea typeface="ＭＳ Ｐゴシック" charset="-128"/>
            </a:endParaRPr>
          </a:p>
        </p:txBody>
      </p:sp>
      <p:sp>
        <p:nvSpPr>
          <p:cNvPr id="34820" name="Slide Number Placeholder 3"/>
          <p:cNvSpPr>
            <a:spLocks noGrp="1"/>
          </p:cNvSpPr>
          <p:nvPr>
            <p:ph type="sldNum" sz="quarter" idx="5"/>
          </p:nvPr>
        </p:nvSpPr>
        <p:spPr>
          <a:noFill/>
        </p:spPr>
        <p:txBody>
          <a:bodyPr/>
          <a:lstStyle/>
          <a:p>
            <a:fld id="{76B7A80C-FB2F-493A-B007-4E82BED018A0}"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386116" y="4390920"/>
            <a:ext cx="6177844" cy="4239510"/>
          </a:xfrm>
          <a:noFill/>
          <a:ln/>
        </p:spPr>
        <p:txBody>
          <a:bodyPr/>
          <a:lstStyle/>
          <a:p>
            <a:endParaRPr lang="en-US" sz="1100" dirty="0">
              <a:ea typeface="ＭＳ Ｐゴシック" charset="-128"/>
            </a:endParaRPr>
          </a:p>
        </p:txBody>
      </p:sp>
      <p:sp>
        <p:nvSpPr>
          <p:cNvPr id="36868" name="Slide Number Placeholder 3"/>
          <p:cNvSpPr>
            <a:spLocks noGrp="1"/>
          </p:cNvSpPr>
          <p:nvPr>
            <p:ph type="sldNum" sz="quarter" idx="5"/>
          </p:nvPr>
        </p:nvSpPr>
        <p:spPr>
          <a:noFill/>
        </p:spPr>
        <p:txBody>
          <a:bodyPr/>
          <a:lstStyle/>
          <a:p>
            <a:fld id="{B8D1F6F1-7117-4628-BBE6-E723C89C184F}"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308892" y="4387767"/>
            <a:ext cx="6332291" cy="4394076"/>
          </a:xfrm>
          <a:noFill/>
          <a:ln/>
        </p:spPr>
        <p:txBody>
          <a:bodyPr/>
          <a:lstStyle/>
          <a:p>
            <a:endParaRPr lang="en-US" dirty="0" smtClean="0">
              <a:ea typeface="ＭＳ Ｐゴシック" charset="-128"/>
            </a:endParaRPr>
          </a:p>
        </p:txBody>
      </p:sp>
      <p:sp>
        <p:nvSpPr>
          <p:cNvPr id="38916" name="Slide Number Placeholder 3"/>
          <p:cNvSpPr>
            <a:spLocks noGrp="1"/>
          </p:cNvSpPr>
          <p:nvPr>
            <p:ph type="sldNum" sz="quarter" idx="5"/>
          </p:nvPr>
        </p:nvSpPr>
        <p:spPr>
          <a:noFill/>
        </p:spPr>
        <p:txBody>
          <a:bodyPr/>
          <a:lstStyle/>
          <a:p>
            <a:fld id="{9FA3E71A-812E-4A29-B2A0-3A4A90636E0C}"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endParaRPr lang="en-US" smtClean="0"/>
          </a:p>
        </p:txBody>
      </p:sp>
      <p:sp>
        <p:nvSpPr>
          <p:cNvPr id="93187" name="Slide Number Placeholder 3"/>
          <p:cNvSpPr>
            <a:spLocks noGrp="1"/>
          </p:cNvSpPr>
          <p:nvPr>
            <p:ph type="sldNum" sz="quarter" idx="5"/>
          </p:nvPr>
        </p:nvSpPr>
        <p:spPr>
          <a:noFill/>
        </p:spPr>
        <p:txBody>
          <a:bodyPr/>
          <a:lstStyle/>
          <a:p>
            <a:fld id="{32D58F0E-DFCB-4F0C-B842-F7E96AE923A8}"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839B3-BFC5-447D-8EA5-23C8ACF32F2C}"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ea typeface="ＭＳ Ｐゴシック" charset="-128"/>
            </a:endParaRPr>
          </a:p>
        </p:txBody>
      </p:sp>
      <p:sp>
        <p:nvSpPr>
          <p:cNvPr id="40964" name="Slide Number Placeholder 3"/>
          <p:cNvSpPr>
            <a:spLocks noGrp="1"/>
          </p:cNvSpPr>
          <p:nvPr>
            <p:ph type="sldNum" sz="quarter" idx="5"/>
          </p:nvPr>
        </p:nvSpPr>
        <p:spPr>
          <a:noFill/>
        </p:spPr>
        <p:txBody>
          <a:bodyPr/>
          <a:lstStyle/>
          <a:p>
            <a:fld id="{8A33006B-645D-437B-A00E-DEF69167A7B9}"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pPr defTabSz="458072"/>
            <a:endParaRPr lang="en-US" dirty="0" smtClean="0">
              <a:ea typeface="ＭＳ Ｐゴシック" charset="-128"/>
            </a:endParaRPr>
          </a:p>
        </p:txBody>
      </p:sp>
      <p:sp>
        <p:nvSpPr>
          <p:cNvPr id="44036" name="Slide Number Placeholder 3"/>
          <p:cNvSpPr>
            <a:spLocks noGrp="1"/>
          </p:cNvSpPr>
          <p:nvPr>
            <p:ph type="sldNum" sz="quarter" idx="5"/>
          </p:nvPr>
        </p:nvSpPr>
        <p:spPr>
          <a:noFill/>
        </p:spPr>
        <p:txBody>
          <a:bodyPr/>
          <a:lstStyle/>
          <a:p>
            <a:fld id="{8A6328D5-9460-48C1-8E9C-B5B5058E6BC7}"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C6BDD7-4DDF-4FA9-9BFC-F8845B54307B}"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lvl="1" eaLnBrk="1" hangingPunct="1"/>
            <a:endParaRPr lang="en-US" sz="900" baseline="0" dirty="0"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a:buFontTx/>
              <a:buChar char="•"/>
            </a:pPr>
            <a:endParaRPr lang="en-US" dirty="0" smtClean="0">
              <a:ea typeface="ＭＳ Ｐゴシック" charset="-128"/>
            </a:endParaRPr>
          </a:p>
        </p:txBody>
      </p:sp>
      <p:sp>
        <p:nvSpPr>
          <p:cNvPr id="52228" name="Slide Number Placeholder 3"/>
          <p:cNvSpPr>
            <a:spLocks noGrp="1"/>
          </p:cNvSpPr>
          <p:nvPr>
            <p:ph type="sldNum" sz="quarter" idx="5"/>
          </p:nvPr>
        </p:nvSpPr>
        <p:spPr>
          <a:noFill/>
        </p:spPr>
        <p:txBody>
          <a:bodyPr/>
          <a:lstStyle/>
          <a:p>
            <a:fld id="{3746B45E-D7FB-4B55-9B77-ACA2A004FCF9}" type="slidenum">
              <a:rPr lang="en-US"/>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buFontTx/>
              <a:buChar char="•"/>
            </a:pPr>
            <a:endParaRPr lang="en-US" dirty="0" smtClean="0">
              <a:ea typeface="ＭＳ Ｐゴシック" charset="-128"/>
            </a:endParaRPr>
          </a:p>
        </p:txBody>
      </p:sp>
      <p:sp>
        <p:nvSpPr>
          <p:cNvPr id="54276" name="Slide Number Placeholder 3"/>
          <p:cNvSpPr>
            <a:spLocks noGrp="1"/>
          </p:cNvSpPr>
          <p:nvPr>
            <p:ph type="sldNum" sz="quarter" idx="5"/>
          </p:nvPr>
        </p:nvSpPr>
        <p:spPr>
          <a:noFill/>
        </p:spPr>
        <p:txBody>
          <a:bodyPr/>
          <a:lstStyle/>
          <a:p>
            <a:fld id="{1277E3A7-90C7-43C4-9B16-12088CF3B14D}" type="slidenum">
              <a:rPr lang="en-US"/>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9EA3DB2-00DA-AF46-9DC6-72B68DCAA243}"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9EA3DB2-00DA-AF46-9DC6-72B68DCAA243}"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19F7C56-2B8C-4FAD-97A0-2D37C722428E}" type="slidenum">
              <a:rPr lang="en-US"/>
              <a:pPr/>
              <a:t>28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spcBef>
                <a:spcPct val="0"/>
              </a:spcBef>
            </a:pPr>
            <a:endParaRPr 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E74DBEF-A1A5-4240-9AFB-5448259E3B59}"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dirty="0"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28388E-FCB1-479E-B740-BDB6FEB521AF}" type="slidenum">
              <a:rPr lang="en-US"/>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9A376DA-ADD5-464F-935A-49AFA5698E08}" type="slidenum">
              <a:rPr lang="en-US" smtClean="0">
                <a:latin typeface="Arial" pitchFamily="34" charset="0"/>
              </a:rPr>
              <a:pPr/>
              <a:t>5</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xfrm>
            <a:off x="1166813" y="692150"/>
            <a:ext cx="4616450" cy="3463925"/>
          </a:xfrm>
          <a:ln/>
        </p:spPr>
      </p:sp>
      <p:sp>
        <p:nvSpPr>
          <p:cNvPr id="3891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defTabSz="906536">
              <a:buFontTx/>
              <a:buChar char="•"/>
              <a:defRPr/>
            </a:pPr>
            <a:r>
              <a:rPr lang="en-US" dirty="0">
                <a:solidFill>
                  <a:srgbClr val="404040"/>
                </a:solidFill>
                <a:latin typeface="Verdana" charset="0"/>
                <a:cs typeface="Arial" charset="0"/>
              </a:rPr>
              <a:t>This requires the broad expertise and influence of funders, advocates, and practitioners working across multiple fields to create healthy environments.</a:t>
            </a:r>
          </a:p>
          <a:p>
            <a:pPr>
              <a:buFontTx/>
              <a:buChar char="•"/>
            </a:pPr>
            <a:r>
              <a:rPr lang="en-US" dirty="0" smtClean="0">
                <a:ea typeface="ＭＳ Ｐゴシック" charset="-128"/>
              </a:rPr>
              <a:t>MOU and strategic planning</a:t>
            </a:r>
          </a:p>
          <a:p>
            <a:pPr lvl="1">
              <a:buFontTx/>
              <a:buChar char="•"/>
            </a:pPr>
            <a:r>
              <a:rPr lang="en-US" dirty="0" smtClean="0">
                <a:ea typeface="ＭＳ Ｐゴシック" charset="-128"/>
              </a:rPr>
              <a:t>MOU among funders, and then one with CDC (which had never been done before)</a:t>
            </a:r>
          </a:p>
          <a:p>
            <a:pPr lvl="1">
              <a:buFontTx/>
              <a:buChar char="•"/>
            </a:pPr>
            <a:endParaRPr lang="en-US" dirty="0" smtClean="0">
              <a:ea typeface="ＭＳ Ｐゴシック" charset="-128"/>
            </a:endParaRPr>
          </a:p>
          <a:p>
            <a:pPr>
              <a:buFontTx/>
              <a:buChar char="•"/>
            </a:pPr>
            <a:r>
              <a:rPr lang="en-US" dirty="0" smtClean="0">
                <a:ea typeface="ＭＳ Ｐゴシック" charset="-128"/>
              </a:rPr>
              <a:t>Took time to build trust and relationships but the MOU and SP process helped to facilitate that</a:t>
            </a:r>
          </a:p>
          <a:p>
            <a:pPr>
              <a:buFontTx/>
              <a:buChar char="•"/>
            </a:pPr>
            <a:endParaRPr lang="en-US" dirty="0" smtClean="0">
              <a:ea typeface="ＭＳ Ｐゴシック" charset="-128"/>
            </a:endParaRPr>
          </a:p>
          <a:p>
            <a:pPr>
              <a:buFontTx/>
              <a:buChar char="•"/>
            </a:pPr>
            <a:r>
              <a:rPr lang="en-US" dirty="0" smtClean="0">
                <a:ea typeface="ＭＳ Ｐゴシック" charset="-128"/>
              </a:rPr>
              <a:t>CP believe that partnerships are FUNDAMENTAL in achieving the vision of healthy people in healthy places</a:t>
            </a:r>
          </a:p>
          <a:p>
            <a:pPr>
              <a:buFontTx/>
              <a:buChar char="•"/>
            </a:pPr>
            <a:endParaRPr lang="en-US" dirty="0" smtClean="0">
              <a:ea typeface="ＭＳ Ｐゴシック" charset="-128"/>
            </a:endParaRPr>
          </a:p>
        </p:txBody>
      </p:sp>
      <p:sp>
        <p:nvSpPr>
          <p:cNvPr id="30724" name="Slide Number Placeholder 3"/>
          <p:cNvSpPr>
            <a:spLocks noGrp="1"/>
          </p:cNvSpPr>
          <p:nvPr>
            <p:ph type="sldNum" sz="quarter" idx="5"/>
          </p:nvPr>
        </p:nvSpPr>
        <p:spPr>
          <a:noFill/>
        </p:spPr>
        <p:txBody>
          <a:bodyPr/>
          <a:lstStyle/>
          <a:p>
            <a:fld id="{5E7687EA-25B8-4FB3-B714-C04650BBF7A2}"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04842">
              <a:buFontTx/>
              <a:buChar char="•"/>
            </a:pPr>
            <a:endParaRPr lang="en-US" dirty="0" smtClean="0">
              <a:latin typeface="Arial" pitchFamily="34" charset="0"/>
              <a:ea typeface="ＭＳ Ｐゴシック" pitchFamily="34" charset="-128"/>
            </a:endParaRPr>
          </a:p>
        </p:txBody>
      </p:sp>
      <p:sp>
        <p:nvSpPr>
          <p:cNvPr id="1341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84" eaLnBrk="0" hangingPunct="0">
              <a:defRPr sz="2800">
                <a:solidFill>
                  <a:schemeClr val="tx1"/>
                </a:solidFill>
                <a:latin typeface="Verdana" pitchFamily="34" charset="0"/>
                <a:ea typeface="ＭＳ Ｐゴシック" pitchFamily="34" charset="-128"/>
              </a:defRPr>
            </a:lvl1pPr>
            <a:lvl2pPr marL="736461" indent="-283256" defTabSz="914284" eaLnBrk="0" hangingPunct="0">
              <a:defRPr sz="2800">
                <a:solidFill>
                  <a:schemeClr val="tx1"/>
                </a:solidFill>
                <a:latin typeface="Verdana" pitchFamily="34" charset="0"/>
                <a:ea typeface="ＭＳ Ｐゴシック" pitchFamily="34" charset="-128"/>
              </a:defRPr>
            </a:lvl2pPr>
            <a:lvl3pPr marL="1133019" indent="-226604" defTabSz="914284" eaLnBrk="0" hangingPunct="0">
              <a:defRPr sz="2800">
                <a:solidFill>
                  <a:schemeClr val="tx1"/>
                </a:solidFill>
                <a:latin typeface="Verdana" pitchFamily="34" charset="0"/>
                <a:ea typeface="ＭＳ Ｐゴシック" pitchFamily="34" charset="-128"/>
              </a:defRPr>
            </a:lvl3pPr>
            <a:lvl4pPr marL="1586227" indent="-226604" defTabSz="914284" eaLnBrk="0" hangingPunct="0">
              <a:defRPr sz="2800">
                <a:solidFill>
                  <a:schemeClr val="tx1"/>
                </a:solidFill>
                <a:latin typeface="Verdana" pitchFamily="34" charset="0"/>
                <a:ea typeface="ＭＳ Ｐゴシック" pitchFamily="34" charset="-128"/>
              </a:defRPr>
            </a:lvl4pPr>
            <a:lvl5pPr marL="2039435" indent="-226604" defTabSz="914284" eaLnBrk="0" hangingPunct="0">
              <a:defRPr sz="2800">
                <a:solidFill>
                  <a:schemeClr val="tx1"/>
                </a:solidFill>
                <a:latin typeface="Verdana" pitchFamily="34" charset="0"/>
                <a:ea typeface="ＭＳ Ｐゴシック" pitchFamily="34" charset="-128"/>
              </a:defRPr>
            </a:lvl5pPr>
            <a:lvl6pPr marL="2492642" indent="-226604" defTabSz="914284" eaLnBrk="0" fontAlgn="base" hangingPunct="0">
              <a:spcBef>
                <a:spcPct val="0"/>
              </a:spcBef>
              <a:spcAft>
                <a:spcPct val="0"/>
              </a:spcAft>
              <a:defRPr sz="2800">
                <a:solidFill>
                  <a:schemeClr val="tx1"/>
                </a:solidFill>
                <a:latin typeface="Verdana" pitchFamily="34" charset="0"/>
                <a:ea typeface="ＭＳ Ｐゴシック" pitchFamily="34" charset="-128"/>
              </a:defRPr>
            </a:lvl6pPr>
            <a:lvl7pPr marL="2945851" indent="-226604" defTabSz="914284" eaLnBrk="0" fontAlgn="base" hangingPunct="0">
              <a:spcBef>
                <a:spcPct val="0"/>
              </a:spcBef>
              <a:spcAft>
                <a:spcPct val="0"/>
              </a:spcAft>
              <a:defRPr sz="2800">
                <a:solidFill>
                  <a:schemeClr val="tx1"/>
                </a:solidFill>
                <a:latin typeface="Verdana" pitchFamily="34" charset="0"/>
                <a:ea typeface="ＭＳ Ｐゴシック" pitchFamily="34" charset="-128"/>
              </a:defRPr>
            </a:lvl7pPr>
            <a:lvl8pPr marL="3399059" indent="-226604" defTabSz="914284" eaLnBrk="0" fontAlgn="base" hangingPunct="0">
              <a:spcBef>
                <a:spcPct val="0"/>
              </a:spcBef>
              <a:spcAft>
                <a:spcPct val="0"/>
              </a:spcAft>
              <a:defRPr sz="2800">
                <a:solidFill>
                  <a:schemeClr val="tx1"/>
                </a:solidFill>
                <a:latin typeface="Verdana" pitchFamily="34" charset="0"/>
                <a:ea typeface="ＭＳ Ｐゴシック" pitchFamily="34" charset="-128"/>
              </a:defRPr>
            </a:lvl8pPr>
            <a:lvl9pPr marL="3852267" indent="-226604" defTabSz="914284" eaLnBrk="0" fontAlgn="base" hangingPunct="0">
              <a:spcBef>
                <a:spcPct val="0"/>
              </a:spcBef>
              <a:spcAft>
                <a:spcPct val="0"/>
              </a:spcAft>
              <a:defRPr sz="2800">
                <a:solidFill>
                  <a:schemeClr val="tx1"/>
                </a:solidFill>
                <a:latin typeface="Verdana" pitchFamily="34" charset="0"/>
                <a:ea typeface="ＭＳ Ｐゴシック" pitchFamily="34" charset="-128"/>
              </a:defRPr>
            </a:lvl9pPr>
          </a:lstStyle>
          <a:p>
            <a:pPr eaLnBrk="1" hangingPunct="1"/>
            <a:fld id="{2809CB4D-07B1-4B13-B95A-54A0FDAD70F4}" type="slidenum">
              <a:rPr lang="en-US" sz="1200">
                <a:solidFill>
                  <a:prstClr val="black"/>
                </a:solidFill>
                <a:latin typeface="Arial" pitchFamily="34" charset="0"/>
              </a:rPr>
              <a:pPr eaLnBrk="1" hangingPunct="1"/>
              <a:t>7</a:t>
            </a:fld>
            <a:endParaRPr lang="en-US" sz="1200">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BBB957F-B5DD-644E-999A-4ACD0656E212}" type="slidenum">
              <a:rPr lang="en-US"/>
              <a:pPr/>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95008" y="4384613"/>
            <a:ext cx="5561669" cy="4159073"/>
          </a:xfrm>
          <a:noFill/>
          <a:ln/>
        </p:spPr>
        <p:txBody>
          <a:bodyPr/>
          <a:lstStyle/>
          <a:p>
            <a:endParaRPr lang="en-US" dirty="0">
              <a:latin typeface="Arial" pitchFamily="-11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C6C28AF-8280-7540-B39D-B7EDBCEE9960}" type="slidenum">
              <a:rPr lang="en-US"/>
              <a:pPr/>
              <a:t>10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95008" y="4386189"/>
            <a:ext cx="5561669" cy="4157496"/>
          </a:xfrm>
          <a:noFill/>
          <a:ln/>
        </p:spPr>
        <p:txBody>
          <a:bodyPr/>
          <a:lstStyle/>
          <a:p>
            <a:endParaRPr lang="en-US" dirty="0">
              <a:latin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130425"/>
            <a:ext cx="7772400" cy="1470025"/>
          </a:xfrm>
        </p:spPr>
        <p:txBody>
          <a:bodyPr/>
          <a:lstStyle>
            <a:lvl1pPr algn="ctr">
              <a:defRPr>
                <a:solidFill>
                  <a:srgbClr val="333333"/>
                </a:solidFill>
              </a:defRPr>
            </a:lvl1pPr>
          </a:lstStyle>
          <a:p>
            <a:r>
              <a:rPr lang="en-US"/>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1400"/>
            </a:lvl1pPr>
          </a:lstStyle>
          <a:p>
            <a:fld id="{660E3957-88C0-476B-B9AD-EC911CD56A5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A119AE-47FE-4140-A7BA-B3B5A78BD850}"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402674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405208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080721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57437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1648890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770524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161009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293688"/>
            <a:ext cx="2039937" cy="5146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7363" y="293688"/>
            <a:ext cx="5969000" cy="5146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709161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17600" y="1981200"/>
            <a:ext cx="6908800" cy="3459163"/>
          </a:xfrm>
        </p:spPr>
        <p:txBody>
          <a:bodyPr/>
          <a:lstStyle/>
          <a:p>
            <a:pPr lvl="0"/>
            <a:r>
              <a:rPr lang="en-US" noProof="0" smtClean="0"/>
              <a:t>Click icon to add SmartArt graphic</a:t>
            </a:r>
          </a:p>
        </p:txBody>
      </p:sp>
    </p:spTree>
    <p:extLst>
      <p:ext uri="{BB962C8B-B14F-4D97-AF65-F5344CB8AC3E}">
        <p14:creationId xmlns="" xmlns:p14="http://schemas.microsoft.com/office/powerpoint/2010/main" val="16171196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2548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F90158-415B-443B-A44A-376F10760D14}"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1889413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6684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924000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008251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677865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312818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558469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50123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0410362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130425"/>
            <a:ext cx="7772400" cy="1470025"/>
          </a:xfrm>
        </p:spPr>
        <p:txBody>
          <a:bodyPr/>
          <a:lstStyle>
            <a:lvl1pPr algn="ctr">
              <a:defRPr>
                <a:solidFill>
                  <a:srgbClr val="333333"/>
                </a:solidFill>
              </a:defRPr>
            </a:lvl1pPr>
          </a:lstStyle>
          <a:p>
            <a:r>
              <a:rPr lang="en-US"/>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z="1400"/>
            </a:lvl1pPr>
          </a:lstStyle>
          <a:p>
            <a:fld id="{660E3957-88C0-476B-B9AD-EC911CD56A5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130425"/>
            <a:ext cx="7772400" cy="1470025"/>
          </a:xfrm>
        </p:spPr>
        <p:txBody>
          <a:bodyPr/>
          <a:lstStyle>
            <a:lvl1pPr algn="ctr">
              <a:defRPr>
                <a:solidFill>
                  <a:srgbClr val="333333"/>
                </a:solidFill>
              </a:defRPr>
            </a:lvl1pPr>
          </a:lstStyle>
          <a:p>
            <a:r>
              <a:rPr lang="en-US"/>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sz="1400"/>
            </a:lvl1pPr>
          </a:lstStyle>
          <a:p>
            <a:fld id="{F180B7B3-2A4D-594A-B84A-9492F21B591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50837"/>
            <a:ext cx="7315200" cy="6397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457950"/>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57950"/>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457950"/>
            <a:ext cx="2133600" cy="476250"/>
          </a:xfrm>
        </p:spPr>
        <p:txBody>
          <a:bodyPr/>
          <a:lstStyle>
            <a:lvl1pPr>
              <a:defRPr/>
            </a:lvl1pPr>
          </a:lstStyle>
          <a:p>
            <a:fld id="{A37273A0-3FB6-4984-BD53-348820855F6A}"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2FBEFC-653C-4B71-A0A1-6804EB29354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54C3D3-F898-453C-B7BE-9DF9A92F11A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8D1A145-BD56-46F6-B43B-F065854608A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30A8FFF-E2D4-4FB8-B0E5-61E898CB0FB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2039C5C-743C-4167-8CA8-DCB5782AD9E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62154DF-EF03-4298-A674-8854B43083E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FC0755-9961-4AD9-9087-1BD95E30E11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A119AE-47FE-4140-A7BA-B3B5A78BD85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F90158-415B-443B-A44A-376F10760D1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50837"/>
            <a:ext cx="7315200" cy="6397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457950"/>
            <a:ext cx="2133600" cy="476250"/>
          </a:xfrm>
        </p:spPr>
        <p:txBody>
          <a:bodyPr/>
          <a:lstStyle>
            <a:lvl1pPr>
              <a:defRPr/>
            </a:lvl1pPr>
          </a:lstStyle>
          <a:p>
            <a:endParaRPr lang="en-US"/>
          </a:p>
        </p:txBody>
      </p:sp>
      <p:sp>
        <p:nvSpPr>
          <p:cNvPr id="5" name="Rectangle 5"/>
          <p:cNvSpPr>
            <a:spLocks noGrp="1" noChangeArrowheads="1"/>
          </p:cNvSpPr>
          <p:nvPr>
            <p:ph type="ftr" sz="quarter" idx="11"/>
          </p:nvPr>
        </p:nvSpPr>
        <p:spPr>
          <a:xfrm>
            <a:off x="3124200" y="6457950"/>
            <a:ext cx="2895600" cy="476250"/>
          </a:xfrm>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457950"/>
            <a:ext cx="2133600" cy="476250"/>
          </a:xfrm>
        </p:spPr>
        <p:txBody>
          <a:bodyPr/>
          <a:lstStyle>
            <a:lvl1pPr>
              <a:defRPr/>
            </a:lvl1pPr>
          </a:lstStyle>
          <a:p>
            <a:fld id="{1FF9B785-700D-074B-BA83-1440695129A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FB666E0-CF20-344D-83AC-F8BDA4DB393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07BC23-B630-784B-84F4-FFF90EA5B9B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5BF091C-B7F1-2642-B9AA-8798E6384DE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D5DF78F-A44D-744C-A95C-83D76A9012C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BF04722-8639-0C4D-853B-325DC5AC8B1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9053AE9-5C93-3D42-A094-68C98F627C2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50837"/>
            <a:ext cx="7315200" cy="6397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457950"/>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57950"/>
            <a:ext cx="28956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457950"/>
            <a:ext cx="2133600" cy="476250"/>
          </a:xfrm>
        </p:spPr>
        <p:txBody>
          <a:bodyPr/>
          <a:lstStyle>
            <a:lvl1pPr>
              <a:defRPr/>
            </a:lvl1pPr>
          </a:lstStyle>
          <a:p>
            <a:fld id="{A37273A0-3FB6-4984-BD53-348820855F6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25505FC-7470-624E-A4D6-907EB4BBBEE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FE9915C-CB40-0C4D-A846-8D1CAE137EE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FC08A76-40BA-1441-AD92-151E0E070CC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0E3957-88C0-476B-B9AD-EC911CD56A58}" type="slidenum">
              <a:rPr lang="en-US" smtClean="0"/>
              <a:pPr/>
              <a:t>‹#›</a:t>
            </a:fld>
            <a:endParaRPr lang="en-US"/>
          </a:p>
        </p:txBody>
      </p:sp>
    </p:spTree>
    <p:extLst>
      <p:ext uri="{BB962C8B-B14F-4D97-AF65-F5344CB8AC3E}">
        <p14:creationId xmlns="" xmlns:p14="http://schemas.microsoft.com/office/powerpoint/2010/main" val="464569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7273A0-3FB6-4984-BD53-348820855F6A}" type="slidenum">
              <a:rPr lang="en-US" smtClean="0"/>
              <a:pPr/>
              <a:t>‹#›</a:t>
            </a:fld>
            <a:endParaRPr lang="en-US"/>
          </a:p>
        </p:txBody>
      </p:sp>
    </p:spTree>
    <p:extLst>
      <p:ext uri="{BB962C8B-B14F-4D97-AF65-F5344CB8AC3E}">
        <p14:creationId xmlns="" xmlns:p14="http://schemas.microsoft.com/office/powerpoint/2010/main" val="2176174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A2FBEFC-653C-4B71-A0A1-6804EB29354C}" type="slidenum">
              <a:rPr lang="en-US" smtClean="0"/>
              <a:pPr/>
              <a:t>‹#›</a:t>
            </a:fld>
            <a:endParaRPr lang="en-US"/>
          </a:p>
        </p:txBody>
      </p:sp>
    </p:spTree>
    <p:extLst>
      <p:ext uri="{BB962C8B-B14F-4D97-AF65-F5344CB8AC3E}">
        <p14:creationId xmlns="" xmlns:p14="http://schemas.microsoft.com/office/powerpoint/2010/main" val="301410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554C3D3-F898-453C-B7BE-9DF9A92F11A3}" type="slidenum">
              <a:rPr lang="en-US" smtClean="0"/>
              <a:pPr/>
              <a:t>‹#›</a:t>
            </a:fld>
            <a:endParaRPr lang="en-US"/>
          </a:p>
        </p:txBody>
      </p:sp>
    </p:spTree>
    <p:extLst>
      <p:ext uri="{BB962C8B-B14F-4D97-AF65-F5344CB8AC3E}">
        <p14:creationId xmlns="" xmlns:p14="http://schemas.microsoft.com/office/powerpoint/2010/main" val="759390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8D1A145-BD56-46F6-B43B-F065854608A0}" type="slidenum">
              <a:rPr lang="en-US" smtClean="0"/>
              <a:pPr/>
              <a:t>‹#›</a:t>
            </a:fld>
            <a:endParaRPr lang="en-US"/>
          </a:p>
        </p:txBody>
      </p:sp>
    </p:spTree>
    <p:extLst>
      <p:ext uri="{BB962C8B-B14F-4D97-AF65-F5344CB8AC3E}">
        <p14:creationId xmlns="" xmlns:p14="http://schemas.microsoft.com/office/powerpoint/2010/main" val="3457431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30A8FFF-E2D4-4FB8-B0E5-61E898CB0FB9}" type="slidenum">
              <a:rPr lang="en-US" smtClean="0"/>
              <a:pPr/>
              <a:t>‹#›</a:t>
            </a:fld>
            <a:endParaRPr lang="en-US"/>
          </a:p>
        </p:txBody>
      </p:sp>
    </p:spTree>
    <p:extLst>
      <p:ext uri="{BB962C8B-B14F-4D97-AF65-F5344CB8AC3E}">
        <p14:creationId xmlns="" xmlns:p14="http://schemas.microsoft.com/office/powerpoint/2010/main" val="2521203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52039C5C-743C-4167-8CA8-DCB5782AD9E7}" type="slidenum">
              <a:rPr lang="en-US" smtClean="0"/>
              <a:pPr/>
              <a:t>‹#›</a:t>
            </a:fld>
            <a:endParaRPr lang="en-US"/>
          </a:p>
        </p:txBody>
      </p:sp>
    </p:spTree>
    <p:extLst>
      <p:ext uri="{BB962C8B-B14F-4D97-AF65-F5344CB8AC3E}">
        <p14:creationId xmlns="" xmlns:p14="http://schemas.microsoft.com/office/powerpoint/2010/main" val="105900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2FBEFC-653C-4B71-A0A1-6804EB29354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62154DF-EF03-4298-A674-8854B43083E9}" type="slidenum">
              <a:rPr lang="en-US" smtClean="0"/>
              <a:pPr/>
              <a:t>‹#›</a:t>
            </a:fld>
            <a:endParaRPr lang="en-US"/>
          </a:p>
        </p:txBody>
      </p:sp>
    </p:spTree>
    <p:extLst>
      <p:ext uri="{BB962C8B-B14F-4D97-AF65-F5344CB8AC3E}">
        <p14:creationId xmlns="" xmlns:p14="http://schemas.microsoft.com/office/powerpoint/2010/main" val="3563097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BFC0755-9961-4AD9-9087-1BD95E30E11E}" type="slidenum">
              <a:rPr lang="en-US" smtClean="0"/>
              <a:pPr/>
              <a:t>‹#›</a:t>
            </a:fld>
            <a:endParaRPr lang="en-US"/>
          </a:p>
        </p:txBody>
      </p:sp>
    </p:spTree>
    <p:extLst>
      <p:ext uri="{BB962C8B-B14F-4D97-AF65-F5344CB8AC3E}">
        <p14:creationId xmlns="" xmlns:p14="http://schemas.microsoft.com/office/powerpoint/2010/main" val="3044153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A119AE-47FE-4140-A7BA-B3B5A78BD850}" type="slidenum">
              <a:rPr lang="en-US" smtClean="0"/>
              <a:pPr/>
              <a:t>‹#›</a:t>
            </a:fld>
            <a:endParaRPr lang="en-US"/>
          </a:p>
        </p:txBody>
      </p:sp>
    </p:spTree>
    <p:extLst>
      <p:ext uri="{BB962C8B-B14F-4D97-AF65-F5344CB8AC3E}">
        <p14:creationId xmlns="" xmlns:p14="http://schemas.microsoft.com/office/powerpoint/2010/main" val="2031450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1F90158-415B-443B-A44A-376F10760D14}" type="slidenum">
              <a:rPr lang="en-US" smtClean="0"/>
              <a:pPr/>
              <a:t>‹#›</a:t>
            </a:fld>
            <a:endParaRPr lang="en-US"/>
          </a:p>
        </p:txBody>
      </p:sp>
    </p:spTree>
    <p:extLst>
      <p:ext uri="{BB962C8B-B14F-4D97-AF65-F5344CB8AC3E}">
        <p14:creationId xmlns="" xmlns:p14="http://schemas.microsoft.com/office/powerpoint/2010/main" val="1839073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107409C2-F30C-4018-B02B-681E88929E95}" type="slidenum">
              <a:rPr lang="en-US"/>
              <a:pPr>
                <a:defRPr/>
              </a:pPr>
              <a:t>‹#›</a:t>
            </a:fld>
            <a:endParaRPr lang="en-US"/>
          </a:p>
        </p:txBody>
      </p:sp>
    </p:spTree>
    <p:extLst>
      <p:ext uri="{BB962C8B-B14F-4D97-AF65-F5344CB8AC3E}">
        <p14:creationId xmlns="" xmlns:p14="http://schemas.microsoft.com/office/powerpoint/2010/main" val="974000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45AAD779-D496-4B5A-8DA9-900ED3F0F780}" type="slidenum">
              <a:rPr lang="en-US"/>
              <a:pPr>
                <a:defRPr/>
              </a:pPr>
              <a:t>‹#›</a:t>
            </a:fld>
            <a:endParaRPr lang="en-US"/>
          </a:p>
        </p:txBody>
      </p:sp>
    </p:spTree>
    <p:extLst>
      <p:ext uri="{BB962C8B-B14F-4D97-AF65-F5344CB8AC3E}">
        <p14:creationId xmlns="" xmlns:p14="http://schemas.microsoft.com/office/powerpoint/2010/main" val="2396998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CE5FC4EB-83ED-4BDA-9FFD-7B6D7C801A50}" type="slidenum">
              <a:rPr lang="en-US"/>
              <a:pPr>
                <a:defRPr/>
              </a:pPr>
              <a:t>‹#›</a:t>
            </a:fld>
            <a:endParaRPr lang="en-US"/>
          </a:p>
        </p:txBody>
      </p:sp>
    </p:spTree>
    <p:extLst>
      <p:ext uri="{BB962C8B-B14F-4D97-AF65-F5344CB8AC3E}">
        <p14:creationId xmlns="" xmlns:p14="http://schemas.microsoft.com/office/powerpoint/2010/main" val="3668969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1"/>
            </a:lvl1pPr>
          </a:lstStyle>
          <a:p>
            <a:pPr>
              <a:defRPr/>
            </a:pPr>
            <a:endParaRPr lang="en-US"/>
          </a:p>
        </p:txBody>
      </p:sp>
      <p:sp>
        <p:nvSpPr>
          <p:cNvPr id="6" name="Footer Placeholder 5"/>
          <p:cNvSpPr>
            <a:spLocks noGrp="1"/>
          </p:cNvSpPr>
          <p:nvPr>
            <p:ph type="ftr" sz="quarter" idx="11"/>
          </p:nvPr>
        </p:nvSpPr>
        <p:spPr/>
        <p:txBody>
          <a:bodyPr/>
          <a:lstStyle>
            <a:lvl1pPr>
              <a:defRPr b="1"/>
            </a:lvl1pPr>
          </a:lstStyle>
          <a:p>
            <a:pPr>
              <a:defRPr/>
            </a:pPr>
            <a:endParaRPr lang="en-US"/>
          </a:p>
        </p:txBody>
      </p:sp>
      <p:sp>
        <p:nvSpPr>
          <p:cNvPr id="7" name="Slide Number Placeholder 6"/>
          <p:cNvSpPr>
            <a:spLocks noGrp="1"/>
          </p:cNvSpPr>
          <p:nvPr>
            <p:ph type="sldNum" sz="quarter" idx="12"/>
          </p:nvPr>
        </p:nvSpPr>
        <p:spPr/>
        <p:txBody>
          <a:bodyPr/>
          <a:lstStyle>
            <a:lvl1pPr>
              <a:defRPr b="1"/>
            </a:lvl1pPr>
          </a:lstStyle>
          <a:p>
            <a:pPr>
              <a:defRPr/>
            </a:pPr>
            <a:fld id="{CF9EBAB5-A4B9-4C81-9E96-245D964A54D1}" type="slidenum">
              <a:rPr lang="en-US"/>
              <a:pPr>
                <a:defRPr/>
              </a:pPr>
              <a:t>‹#›</a:t>
            </a:fld>
            <a:endParaRPr lang="en-US"/>
          </a:p>
        </p:txBody>
      </p:sp>
    </p:spTree>
    <p:extLst>
      <p:ext uri="{BB962C8B-B14F-4D97-AF65-F5344CB8AC3E}">
        <p14:creationId xmlns="" xmlns:p14="http://schemas.microsoft.com/office/powerpoint/2010/main" val="166210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1"/>
            </a:lvl1pPr>
          </a:lstStyle>
          <a:p>
            <a:pPr>
              <a:defRPr/>
            </a:pPr>
            <a:endParaRPr lang="en-US"/>
          </a:p>
        </p:txBody>
      </p:sp>
      <p:sp>
        <p:nvSpPr>
          <p:cNvPr id="8" name="Footer Placeholder 7"/>
          <p:cNvSpPr>
            <a:spLocks noGrp="1"/>
          </p:cNvSpPr>
          <p:nvPr>
            <p:ph type="ftr" sz="quarter" idx="11"/>
          </p:nvPr>
        </p:nvSpPr>
        <p:spPr/>
        <p:txBody>
          <a:bodyPr/>
          <a:lstStyle>
            <a:lvl1pPr>
              <a:defRPr b="1"/>
            </a:lvl1pPr>
          </a:lstStyle>
          <a:p>
            <a:pPr>
              <a:defRPr/>
            </a:pPr>
            <a:endParaRPr lang="en-US"/>
          </a:p>
        </p:txBody>
      </p:sp>
      <p:sp>
        <p:nvSpPr>
          <p:cNvPr id="9" name="Slide Number Placeholder 8"/>
          <p:cNvSpPr>
            <a:spLocks noGrp="1"/>
          </p:cNvSpPr>
          <p:nvPr>
            <p:ph type="sldNum" sz="quarter" idx="12"/>
          </p:nvPr>
        </p:nvSpPr>
        <p:spPr/>
        <p:txBody>
          <a:bodyPr/>
          <a:lstStyle>
            <a:lvl1pPr>
              <a:defRPr b="1"/>
            </a:lvl1pPr>
          </a:lstStyle>
          <a:p>
            <a:pPr>
              <a:defRPr/>
            </a:pPr>
            <a:fld id="{C564544D-AB3B-443C-9FF3-57B1F4C07B04}" type="slidenum">
              <a:rPr lang="en-US"/>
              <a:pPr>
                <a:defRPr/>
              </a:pPr>
              <a:t>‹#›</a:t>
            </a:fld>
            <a:endParaRPr lang="en-US"/>
          </a:p>
        </p:txBody>
      </p:sp>
    </p:spTree>
    <p:extLst>
      <p:ext uri="{BB962C8B-B14F-4D97-AF65-F5344CB8AC3E}">
        <p14:creationId xmlns="" xmlns:p14="http://schemas.microsoft.com/office/powerpoint/2010/main" val="2164309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1"/>
            </a:lvl1pPr>
          </a:lstStyle>
          <a:p>
            <a:pPr>
              <a:defRPr/>
            </a:pPr>
            <a:endParaRPr lang="en-US"/>
          </a:p>
        </p:txBody>
      </p:sp>
      <p:sp>
        <p:nvSpPr>
          <p:cNvPr id="4" name="Footer Placeholder 3"/>
          <p:cNvSpPr>
            <a:spLocks noGrp="1"/>
          </p:cNvSpPr>
          <p:nvPr>
            <p:ph type="ftr" sz="quarter" idx="11"/>
          </p:nvPr>
        </p:nvSpPr>
        <p:spPr/>
        <p:txBody>
          <a:bodyPr/>
          <a:lstStyle>
            <a:lvl1pPr>
              <a:defRPr b="1"/>
            </a:lvl1pPr>
          </a:lstStyle>
          <a:p>
            <a:pPr>
              <a:defRPr/>
            </a:pPr>
            <a:endParaRPr lang="en-US"/>
          </a:p>
        </p:txBody>
      </p:sp>
      <p:sp>
        <p:nvSpPr>
          <p:cNvPr id="5" name="Slide Number Placeholder 4"/>
          <p:cNvSpPr>
            <a:spLocks noGrp="1"/>
          </p:cNvSpPr>
          <p:nvPr>
            <p:ph type="sldNum" sz="quarter" idx="12"/>
          </p:nvPr>
        </p:nvSpPr>
        <p:spPr/>
        <p:txBody>
          <a:bodyPr/>
          <a:lstStyle>
            <a:lvl1pPr>
              <a:defRPr b="1"/>
            </a:lvl1pPr>
          </a:lstStyle>
          <a:p>
            <a:pPr>
              <a:defRPr/>
            </a:pPr>
            <a:fld id="{81080BBD-60D3-4BA2-B528-C5BA71E2187F}" type="slidenum">
              <a:rPr lang="en-US"/>
              <a:pPr>
                <a:defRPr/>
              </a:pPr>
              <a:t>‹#›</a:t>
            </a:fld>
            <a:endParaRPr lang="en-US"/>
          </a:p>
        </p:txBody>
      </p:sp>
    </p:spTree>
    <p:extLst>
      <p:ext uri="{BB962C8B-B14F-4D97-AF65-F5344CB8AC3E}">
        <p14:creationId xmlns="" xmlns:p14="http://schemas.microsoft.com/office/powerpoint/2010/main" val="84774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54C3D3-F898-453C-B7BE-9DF9A92F11A3}"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pPr>
              <a:defRPr/>
            </a:pPr>
            <a:endParaRPr lang="en-US"/>
          </a:p>
        </p:txBody>
      </p:sp>
      <p:sp>
        <p:nvSpPr>
          <p:cNvPr id="3" name="Footer Placeholder 2"/>
          <p:cNvSpPr>
            <a:spLocks noGrp="1"/>
          </p:cNvSpPr>
          <p:nvPr>
            <p:ph type="ftr" sz="quarter" idx="11"/>
          </p:nvPr>
        </p:nvSpPr>
        <p:spPr/>
        <p:txBody>
          <a:bodyPr/>
          <a:lstStyle>
            <a:lvl1pPr>
              <a:defRPr b="1"/>
            </a:lvl1pPr>
          </a:lstStyle>
          <a:p>
            <a:pPr>
              <a:defRPr/>
            </a:pPr>
            <a:endParaRPr lang="en-US"/>
          </a:p>
        </p:txBody>
      </p:sp>
      <p:sp>
        <p:nvSpPr>
          <p:cNvPr id="4" name="Slide Number Placeholder 3"/>
          <p:cNvSpPr>
            <a:spLocks noGrp="1"/>
          </p:cNvSpPr>
          <p:nvPr>
            <p:ph type="sldNum" sz="quarter" idx="12"/>
          </p:nvPr>
        </p:nvSpPr>
        <p:spPr/>
        <p:txBody>
          <a:bodyPr/>
          <a:lstStyle>
            <a:lvl1pPr>
              <a:defRPr b="1"/>
            </a:lvl1pPr>
          </a:lstStyle>
          <a:p>
            <a:pPr>
              <a:defRPr/>
            </a:pPr>
            <a:fld id="{0E3154FA-7D38-4179-83E1-4B39BA30AB95}" type="slidenum">
              <a:rPr lang="en-US"/>
              <a:pPr>
                <a:defRPr/>
              </a:pPr>
              <a:t>‹#›</a:t>
            </a:fld>
            <a:endParaRPr lang="en-US"/>
          </a:p>
        </p:txBody>
      </p:sp>
    </p:spTree>
    <p:extLst>
      <p:ext uri="{BB962C8B-B14F-4D97-AF65-F5344CB8AC3E}">
        <p14:creationId xmlns="" xmlns:p14="http://schemas.microsoft.com/office/powerpoint/2010/main" val="484068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lvl1pPr>
          </a:lstStyle>
          <a:p>
            <a:pPr>
              <a:defRPr/>
            </a:pPr>
            <a:endParaRPr lang="en-US"/>
          </a:p>
        </p:txBody>
      </p:sp>
      <p:sp>
        <p:nvSpPr>
          <p:cNvPr id="6" name="Footer Placeholder 5"/>
          <p:cNvSpPr>
            <a:spLocks noGrp="1"/>
          </p:cNvSpPr>
          <p:nvPr>
            <p:ph type="ftr" sz="quarter" idx="11"/>
          </p:nvPr>
        </p:nvSpPr>
        <p:spPr/>
        <p:txBody>
          <a:bodyPr/>
          <a:lstStyle>
            <a:lvl1pPr>
              <a:defRPr b="1"/>
            </a:lvl1pPr>
          </a:lstStyle>
          <a:p>
            <a:pPr>
              <a:defRPr/>
            </a:pPr>
            <a:endParaRPr lang="en-US"/>
          </a:p>
        </p:txBody>
      </p:sp>
      <p:sp>
        <p:nvSpPr>
          <p:cNvPr id="7" name="Slide Number Placeholder 6"/>
          <p:cNvSpPr>
            <a:spLocks noGrp="1"/>
          </p:cNvSpPr>
          <p:nvPr>
            <p:ph type="sldNum" sz="quarter" idx="12"/>
          </p:nvPr>
        </p:nvSpPr>
        <p:spPr/>
        <p:txBody>
          <a:bodyPr/>
          <a:lstStyle>
            <a:lvl1pPr>
              <a:defRPr b="1"/>
            </a:lvl1pPr>
          </a:lstStyle>
          <a:p>
            <a:pPr>
              <a:defRPr/>
            </a:pPr>
            <a:fld id="{48831CD7-2BA5-4D15-9503-C42DDF929DF7}" type="slidenum">
              <a:rPr lang="en-US"/>
              <a:pPr>
                <a:defRPr/>
              </a:pPr>
              <a:t>‹#›</a:t>
            </a:fld>
            <a:endParaRPr lang="en-US"/>
          </a:p>
        </p:txBody>
      </p:sp>
    </p:spTree>
    <p:extLst>
      <p:ext uri="{BB962C8B-B14F-4D97-AF65-F5344CB8AC3E}">
        <p14:creationId xmlns="" xmlns:p14="http://schemas.microsoft.com/office/powerpoint/2010/main" val="2865015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lvl1pPr>
          </a:lstStyle>
          <a:p>
            <a:pPr>
              <a:defRPr/>
            </a:pPr>
            <a:endParaRPr lang="en-US"/>
          </a:p>
        </p:txBody>
      </p:sp>
      <p:sp>
        <p:nvSpPr>
          <p:cNvPr id="6" name="Footer Placeholder 5"/>
          <p:cNvSpPr>
            <a:spLocks noGrp="1"/>
          </p:cNvSpPr>
          <p:nvPr>
            <p:ph type="ftr" sz="quarter" idx="11"/>
          </p:nvPr>
        </p:nvSpPr>
        <p:spPr/>
        <p:txBody>
          <a:bodyPr/>
          <a:lstStyle>
            <a:lvl1pPr>
              <a:defRPr b="1"/>
            </a:lvl1pPr>
          </a:lstStyle>
          <a:p>
            <a:pPr>
              <a:defRPr/>
            </a:pPr>
            <a:endParaRPr lang="en-US"/>
          </a:p>
        </p:txBody>
      </p:sp>
      <p:sp>
        <p:nvSpPr>
          <p:cNvPr id="7" name="Slide Number Placeholder 6"/>
          <p:cNvSpPr>
            <a:spLocks noGrp="1"/>
          </p:cNvSpPr>
          <p:nvPr>
            <p:ph type="sldNum" sz="quarter" idx="12"/>
          </p:nvPr>
        </p:nvSpPr>
        <p:spPr/>
        <p:txBody>
          <a:bodyPr/>
          <a:lstStyle>
            <a:lvl1pPr>
              <a:defRPr b="1"/>
            </a:lvl1pPr>
          </a:lstStyle>
          <a:p>
            <a:pPr>
              <a:defRPr/>
            </a:pPr>
            <a:fld id="{A58401FF-6F72-4E08-AA50-98040C6ED693}" type="slidenum">
              <a:rPr lang="en-US"/>
              <a:pPr>
                <a:defRPr/>
              </a:pPr>
              <a:t>‹#›</a:t>
            </a:fld>
            <a:endParaRPr lang="en-US"/>
          </a:p>
        </p:txBody>
      </p:sp>
    </p:spTree>
    <p:extLst>
      <p:ext uri="{BB962C8B-B14F-4D97-AF65-F5344CB8AC3E}">
        <p14:creationId xmlns="" xmlns:p14="http://schemas.microsoft.com/office/powerpoint/2010/main" val="3253721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4E035098-CEF7-40D6-A890-902BB71E3F93}" type="slidenum">
              <a:rPr lang="en-US"/>
              <a:pPr>
                <a:defRPr/>
              </a:pPr>
              <a:t>‹#›</a:t>
            </a:fld>
            <a:endParaRPr lang="en-US"/>
          </a:p>
        </p:txBody>
      </p:sp>
    </p:spTree>
    <p:extLst>
      <p:ext uri="{BB962C8B-B14F-4D97-AF65-F5344CB8AC3E}">
        <p14:creationId xmlns="" xmlns:p14="http://schemas.microsoft.com/office/powerpoint/2010/main" val="1622129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D8CACA6A-7833-4255-AB49-1EE10C1EB98F}" type="slidenum">
              <a:rPr lang="en-US"/>
              <a:pPr>
                <a:defRPr/>
              </a:pPr>
              <a:t>‹#›</a:t>
            </a:fld>
            <a:endParaRPr lang="en-US"/>
          </a:p>
        </p:txBody>
      </p:sp>
    </p:spTree>
    <p:extLst>
      <p:ext uri="{BB962C8B-B14F-4D97-AF65-F5344CB8AC3E}">
        <p14:creationId xmlns="" xmlns:p14="http://schemas.microsoft.com/office/powerpoint/2010/main" val="3674761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b="1"/>
            </a:lvl1pPr>
          </a:lstStyle>
          <a:p>
            <a:pPr>
              <a:defRPr/>
            </a:pPr>
            <a:endParaRPr lang="en-US"/>
          </a:p>
        </p:txBody>
      </p:sp>
      <p:sp>
        <p:nvSpPr>
          <p:cNvPr id="4" name="Footer Placeholder 3"/>
          <p:cNvSpPr>
            <a:spLocks noGrp="1"/>
          </p:cNvSpPr>
          <p:nvPr>
            <p:ph type="ftr" sz="quarter" idx="11"/>
          </p:nvPr>
        </p:nvSpPr>
        <p:spPr/>
        <p:txBody>
          <a:bodyPr/>
          <a:lstStyle>
            <a:lvl1pPr>
              <a:defRPr b="1"/>
            </a:lvl1pPr>
          </a:lstStyle>
          <a:p>
            <a:pPr>
              <a:defRPr/>
            </a:pPr>
            <a:endParaRPr lang="en-US"/>
          </a:p>
        </p:txBody>
      </p:sp>
      <p:sp>
        <p:nvSpPr>
          <p:cNvPr id="5" name="Slide Number Placeholder 4"/>
          <p:cNvSpPr>
            <a:spLocks noGrp="1"/>
          </p:cNvSpPr>
          <p:nvPr>
            <p:ph type="sldNum" sz="quarter" idx="12"/>
          </p:nvPr>
        </p:nvSpPr>
        <p:spPr/>
        <p:txBody>
          <a:bodyPr/>
          <a:lstStyle>
            <a:lvl1pPr>
              <a:defRPr b="1"/>
            </a:lvl1pPr>
          </a:lstStyle>
          <a:p>
            <a:pPr>
              <a:defRPr/>
            </a:pPr>
            <a:fld id="{FC6D2E90-5387-4DE2-B091-F9BA2167A045}" type="slidenum">
              <a:rPr lang="en-US"/>
              <a:pPr>
                <a:defRPr/>
              </a:pPr>
              <a:t>‹#›</a:t>
            </a:fld>
            <a:endParaRPr lang="en-US"/>
          </a:p>
        </p:txBody>
      </p:sp>
    </p:spTree>
    <p:extLst>
      <p:ext uri="{BB962C8B-B14F-4D97-AF65-F5344CB8AC3E}">
        <p14:creationId xmlns="" xmlns:p14="http://schemas.microsoft.com/office/powerpoint/2010/main" val="711869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C19B07-3540-41D5-B623-EB27DA3558F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31350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C5980-1E80-4D69-BAEB-EDA4CCCCD2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98046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0A907E-8B81-4A45-B9B6-F7AB5CD0DA0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10856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AE3565-9CA1-4B10-9AB4-FE8D21422DA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5518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8D1A145-BD56-46F6-B43B-F065854608A0}"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5E2C67-3D8E-49CD-A8B1-2999197D971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05245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94CB32-7489-48E9-9A25-3A0976EA9EA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95103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D728A58-68E1-4505-B7F7-E6AAF87CE6D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04294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F2BE81-62AE-4761-95DE-A10ED5CD274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625814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72503F-067E-49BC-ACEB-BF82963B70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913943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B203AA-BFA9-462A-AFD2-A863FC553D1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54925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3A81FC-881E-490F-A27D-133F1C70D96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66591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252401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604221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47545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30A8FFF-E2D4-4FB8-B0E5-61E898CB0FB9}"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80667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33448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690083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609605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987635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252570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126519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28600"/>
            <a:ext cx="2184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 y="228600"/>
            <a:ext cx="6402388"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002522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8761343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0517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2039C5C-743C-4167-8CA8-DCB5782AD9E7}"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6965913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251959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895840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8430034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931287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8041911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0893373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23227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293688"/>
            <a:ext cx="2039937" cy="5146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7363" y="293688"/>
            <a:ext cx="5969000" cy="5146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727695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17600" y="1981200"/>
            <a:ext cx="6908800" cy="3459163"/>
          </a:xfrm>
        </p:spPr>
        <p:txBody>
          <a:bodyPr/>
          <a:lstStyle/>
          <a:p>
            <a:pPr lvl="0"/>
            <a:r>
              <a:rPr lang="en-US" noProof="0" smtClean="0"/>
              <a:t>Click icon to add SmartArt graphic</a:t>
            </a:r>
          </a:p>
        </p:txBody>
      </p:sp>
    </p:spTree>
    <p:extLst>
      <p:ext uri="{BB962C8B-B14F-4D97-AF65-F5344CB8AC3E}">
        <p14:creationId xmlns="" xmlns:p14="http://schemas.microsoft.com/office/powerpoint/2010/main" val="71890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62154DF-EF03-4298-A674-8854B43083E9}"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17600" y="1981200"/>
            <a:ext cx="6908800" cy="3459163"/>
          </a:xfrm>
        </p:spPr>
        <p:txBody>
          <a:bodyPr/>
          <a:lstStyle/>
          <a:p>
            <a:pPr lvl="0"/>
            <a:r>
              <a:rPr lang="en-US" noProof="0" smtClean="0"/>
              <a:t>Click icon to add chart</a:t>
            </a:r>
          </a:p>
        </p:txBody>
      </p:sp>
    </p:spTree>
    <p:extLst>
      <p:ext uri="{BB962C8B-B14F-4D97-AF65-F5344CB8AC3E}">
        <p14:creationId xmlns="" xmlns:p14="http://schemas.microsoft.com/office/powerpoint/2010/main" val="3494715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807901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378200" cy="3459163"/>
          </a:xfrm>
        </p:spPr>
        <p:txBody>
          <a:bodyPr/>
          <a:lstStyle/>
          <a:p>
            <a:pPr lvl="0"/>
            <a:r>
              <a:rPr lang="en-US" noProof="0" smtClean="0"/>
              <a:t>Click icon to add clip art</a:t>
            </a:r>
          </a:p>
        </p:txBody>
      </p:sp>
    </p:spTree>
    <p:extLst>
      <p:ext uri="{BB962C8B-B14F-4D97-AF65-F5344CB8AC3E}">
        <p14:creationId xmlns="" xmlns:p14="http://schemas.microsoft.com/office/powerpoint/2010/main" val="37381336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17600" y="1981200"/>
            <a:ext cx="3378200" cy="34591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784701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84923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902226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514506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11936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512781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8557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FC0755-9961-4AD9-9087-1BD95E30E11E}"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357643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944748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05331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434897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55873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561843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093797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37851082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347764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57833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11.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13.xml"/><Relationship Id="rId1" Type="http://schemas.openxmlformats.org/officeDocument/2006/relationships/slideLayout" Target="../slideLayouts/slideLayout112.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15.xml"/><Relationship Id="rId1" Type="http://schemas.openxmlformats.org/officeDocument/2006/relationships/slideLayout" Target="../slideLayouts/slideLayout114.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17.xml"/><Relationship Id="rId1" Type="http://schemas.openxmlformats.org/officeDocument/2006/relationships/slideLayout" Target="../slideLayouts/slideLayout1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1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7.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7.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73152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333333"/>
                </a:solidFill>
                <a:latin typeface="Verdana"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333333"/>
                </a:solidFill>
                <a:latin typeface="Verdana"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defRPr>
            </a:lvl1pPr>
          </a:lstStyle>
          <a:p>
            <a:fld id="{9A422512-081D-441F-A4A7-6673523500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1pPr>
      <a:lvl2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2pPr>
      <a:lvl3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3pPr>
      <a:lvl4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4pPr>
      <a:lvl5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rgbClr val="669900"/>
        </a:buClr>
        <a:buChar char="•"/>
        <a:defRPr sz="2800" b="1">
          <a:solidFill>
            <a:srgbClr val="333333"/>
          </a:solidFill>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Clr>
          <a:srgbClr val="669900"/>
        </a:buClr>
        <a:buFont typeface="Arial" charset="0"/>
        <a:buChar char="–"/>
        <a:defRPr sz="2400">
          <a:solidFill>
            <a:srgbClr val="333333"/>
          </a:solidFill>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Clr>
          <a:srgbClr val="669900"/>
        </a:buClr>
        <a:buChar char="•"/>
        <a:defRPr sz="2400">
          <a:solidFill>
            <a:srgbClr val="333333"/>
          </a:solidFill>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Clr>
          <a:srgbClr val="669900"/>
        </a:buClr>
        <a:buFont typeface="Arial" charset="0"/>
        <a:buChar char="–"/>
        <a:defRPr sz="2000">
          <a:solidFill>
            <a:srgbClr val="333333"/>
          </a:solidFill>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Clr>
          <a:srgbClr val="669900"/>
        </a:buClr>
        <a:buFont typeface="Arial" charset="0"/>
        <a:buChar char="»"/>
        <a:defRPr sz="2000">
          <a:solidFill>
            <a:srgbClr val="333333"/>
          </a:solidFill>
          <a:latin typeface="Arial" pitchFamily="34" charset="0"/>
          <a:ea typeface="Arial" pitchFamily="-112" charset="0"/>
          <a:cs typeface="Arial" pitchFamily="34" charset="0"/>
        </a:defRPr>
      </a:lvl5pPr>
      <a:lvl6pPr marL="2514600" indent="-228600" algn="l" rtl="0" fontAlgn="base">
        <a:spcBef>
          <a:spcPct val="20000"/>
        </a:spcBef>
        <a:spcAft>
          <a:spcPct val="0"/>
        </a:spcAft>
        <a:buClr>
          <a:schemeClr val="folHlink"/>
        </a:buClr>
        <a:buFont typeface="Arial" charset="0"/>
        <a:buChar char="»"/>
        <a:defRPr>
          <a:solidFill>
            <a:srgbClr val="333333"/>
          </a:solidFill>
          <a:latin typeface="+mn-lt"/>
        </a:defRPr>
      </a:lvl6pPr>
      <a:lvl7pPr marL="2971800" indent="-228600" algn="l" rtl="0" fontAlgn="base">
        <a:spcBef>
          <a:spcPct val="20000"/>
        </a:spcBef>
        <a:spcAft>
          <a:spcPct val="0"/>
        </a:spcAft>
        <a:buClr>
          <a:schemeClr val="folHlink"/>
        </a:buClr>
        <a:buFont typeface="Arial" charset="0"/>
        <a:buChar char="»"/>
        <a:defRPr>
          <a:solidFill>
            <a:srgbClr val="333333"/>
          </a:solidFill>
          <a:latin typeface="+mn-lt"/>
        </a:defRPr>
      </a:lvl7pPr>
      <a:lvl8pPr marL="3429000" indent="-228600" algn="l" rtl="0" fontAlgn="base">
        <a:spcBef>
          <a:spcPct val="20000"/>
        </a:spcBef>
        <a:spcAft>
          <a:spcPct val="0"/>
        </a:spcAft>
        <a:buClr>
          <a:schemeClr val="folHlink"/>
        </a:buClr>
        <a:buFont typeface="Arial" charset="0"/>
        <a:buChar char="»"/>
        <a:defRPr>
          <a:solidFill>
            <a:srgbClr val="333333"/>
          </a:solidFill>
          <a:latin typeface="+mn-lt"/>
        </a:defRPr>
      </a:lvl8pPr>
      <a:lvl9pPr marL="3886200" indent="-228600" algn="l" rtl="0" fontAlgn="base">
        <a:spcBef>
          <a:spcPct val="20000"/>
        </a:spcBef>
        <a:spcAft>
          <a:spcPct val="0"/>
        </a:spcAft>
        <a:buClr>
          <a:schemeClr val="folHlink"/>
        </a:buClr>
        <a:buFont typeface="Arial" charset="0"/>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66"/>
            </a:gs>
            <a:gs pos="100000">
              <a:srgbClr val="0000CC"/>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2341263916"/>
      </p:ext>
    </p:extLst>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txStyles>
    <p:title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3308841995"/>
      </p:ext>
    </p:extLst>
  </p:cSld>
  <p:clrMap bg1="dk2" tx1="lt1" bg2="dk1" tx2="lt2" accent1="accent1" accent2="accent2" accent3="accent3" accent4="accent4" accent5="accent5" accent6="accent6" hlink="hlink" folHlink="folHlink"/>
  <p:sldLayoutIdLst>
    <p:sldLayoutId id="2147483937" r:id="rId1"/>
  </p:sldLayoutIdLst>
  <p:txStyles>
    <p:titleStyle>
      <a:lvl1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 y="228600"/>
            <a:ext cx="8739188" cy="506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849005844"/>
      </p:ext>
    </p:extLst>
  </p:cSld>
  <p:clrMap bg1="dk2" tx1="lt1" bg2="dk1" tx2="lt2" accent1="accent1" accent2="accent2" accent3="accent3" accent4="accent4" accent5="accent5" accent6="accent6" hlink="hlink" folHlink="folHlink"/>
  <p:sldLayoutIdLst>
    <p:sldLayoutId id="2147483939" r:id="rId1"/>
  </p:sldLayoutIdLst>
  <p:txStyles>
    <p:titleStyle>
      <a:lvl1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50000"/>
        </a:spcBef>
        <a:spcAft>
          <a:spcPct val="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50000"/>
        </a:spcBef>
        <a:spcAft>
          <a:spcPct val="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87363" y="293688"/>
            <a:ext cx="8161337" cy="50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117600" y="1981200"/>
            <a:ext cx="6908800" cy="345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443042757"/>
      </p:ext>
    </p:extLst>
  </p:cSld>
  <p:clrMap bg1="dk2" tx1="lt1" bg2="dk1" tx2="lt2" accent1="accent1" accent2="accent2" accent3="accent3" accent4="accent4" accent5="accent5" accent6="accent6" hlink="hlink" folHlink="folHlink"/>
  <p:sldLayoutIdLst>
    <p:sldLayoutId id="2147483941" r:id="rId1"/>
    <p:sldLayoutId id="2147483942" r:id="rId2"/>
  </p:sldLayoutIdLst>
  <p:txStyles>
    <p:titleStyle>
      <a:lvl1pPr algn="l" rtl="0" eaLnBrk="1" fontAlgn="base" hangingPunct="1">
        <a:spcBef>
          <a:spcPct val="0"/>
        </a:spcBef>
        <a:spcAft>
          <a:spcPct val="0"/>
        </a:spcAft>
        <a:defRPr sz="3600">
          <a:solidFill>
            <a:srgbClr val="FAFD00"/>
          </a:solidFill>
          <a:latin typeface="+mj-lt"/>
          <a:ea typeface="+mj-ea"/>
          <a:cs typeface="+mj-cs"/>
        </a:defRPr>
      </a:lvl1pPr>
      <a:lvl2pPr algn="l" rtl="0" eaLnBrk="1" fontAlgn="base" hangingPunct="1">
        <a:spcBef>
          <a:spcPct val="0"/>
        </a:spcBef>
        <a:spcAft>
          <a:spcPct val="0"/>
        </a:spcAft>
        <a:defRPr sz="3600">
          <a:solidFill>
            <a:srgbClr val="FAFD00"/>
          </a:solidFill>
          <a:latin typeface="Arial Black" pitchFamily="34" charset="0"/>
        </a:defRPr>
      </a:lvl2pPr>
      <a:lvl3pPr algn="l" rtl="0" eaLnBrk="1" fontAlgn="base" hangingPunct="1">
        <a:spcBef>
          <a:spcPct val="0"/>
        </a:spcBef>
        <a:spcAft>
          <a:spcPct val="0"/>
        </a:spcAft>
        <a:defRPr sz="3600">
          <a:solidFill>
            <a:srgbClr val="FAFD00"/>
          </a:solidFill>
          <a:latin typeface="Arial Black" pitchFamily="34" charset="0"/>
        </a:defRPr>
      </a:lvl3pPr>
      <a:lvl4pPr algn="l" rtl="0" eaLnBrk="1" fontAlgn="base" hangingPunct="1">
        <a:spcBef>
          <a:spcPct val="0"/>
        </a:spcBef>
        <a:spcAft>
          <a:spcPct val="0"/>
        </a:spcAft>
        <a:defRPr sz="3600">
          <a:solidFill>
            <a:srgbClr val="FAFD00"/>
          </a:solidFill>
          <a:latin typeface="Arial Black" pitchFamily="34" charset="0"/>
        </a:defRPr>
      </a:lvl4pPr>
      <a:lvl5pPr algn="l" rtl="0" eaLnBrk="1" fontAlgn="base" hangingPunct="1">
        <a:spcBef>
          <a:spcPct val="0"/>
        </a:spcBef>
        <a:spcAft>
          <a:spcPct val="0"/>
        </a:spcAft>
        <a:defRPr sz="3600">
          <a:solidFill>
            <a:srgbClr val="FAFD00"/>
          </a:solidFill>
          <a:latin typeface="Arial Black" pitchFamily="34" charset="0"/>
        </a:defRPr>
      </a:lvl5pPr>
      <a:lvl6pPr marL="457200" algn="l" rtl="0" eaLnBrk="1" fontAlgn="base" hangingPunct="1">
        <a:spcBef>
          <a:spcPct val="0"/>
        </a:spcBef>
        <a:spcAft>
          <a:spcPct val="0"/>
        </a:spcAft>
        <a:defRPr sz="3600">
          <a:solidFill>
            <a:srgbClr val="FAFD00"/>
          </a:solidFill>
          <a:latin typeface="Arial Black" pitchFamily="34" charset="0"/>
        </a:defRPr>
      </a:lvl6pPr>
      <a:lvl7pPr marL="914400" algn="l" rtl="0" eaLnBrk="1" fontAlgn="base" hangingPunct="1">
        <a:spcBef>
          <a:spcPct val="0"/>
        </a:spcBef>
        <a:spcAft>
          <a:spcPct val="0"/>
        </a:spcAft>
        <a:defRPr sz="3600">
          <a:solidFill>
            <a:srgbClr val="FAFD00"/>
          </a:solidFill>
          <a:latin typeface="Arial Black" pitchFamily="34" charset="0"/>
        </a:defRPr>
      </a:lvl7pPr>
      <a:lvl8pPr marL="1371600" algn="l" rtl="0" eaLnBrk="1" fontAlgn="base" hangingPunct="1">
        <a:spcBef>
          <a:spcPct val="0"/>
        </a:spcBef>
        <a:spcAft>
          <a:spcPct val="0"/>
        </a:spcAft>
        <a:defRPr sz="3600">
          <a:solidFill>
            <a:srgbClr val="FAFD00"/>
          </a:solidFill>
          <a:latin typeface="Arial Black" pitchFamily="34" charset="0"/>
        </a:defRPr>
      </a:lvl8pPr>
      <a:lvl9pPr marL="1828800" algn="l" rtl="0" eaLnBrk="1" fontAlgn="base" hangingPunct="1">
        <a:spcBef>
          <a:spcPct val="0"/>
        </a:spcBef>
        <a:spcAft>
          <a:spcPct val="0"/>
        </a:spcAft>
        <a:defRPr sz="3600">
          <a:solidFill>
            <a:srgbClr val="FAFD00"/>
          </a:solidFill>
          <a:latin typeface="Arial Black" pitchFamily="34" charset="0"/>
        </a:defRPr>
      </a:lvl9pPr>
    </p:titleStyle>
    <p:bodyStyle>
      <a:lvl1pPr marL="342900" indent="-342900" algn="l" rtl="0" eaLnBrk="1" fontAlgn="base" hangingPunct="1">
        <a:lnSpc>
          <a:spcPts val="3400"/>
        </a:lnSpc>
        <a:spcBef>
          <a:spcPts val="2400"/>
        </a:spcBef>
        <a:spcAft>
          <a:spcPts val="1200"/>
        </a:spcAft>
        <a:buClr>
          <a:schemeClr val="accent1"/>
        </a:buClr>
        <a:buSzPct val="75000"/>
        <a:buFont typeface="Wingdings" pitchFamily="2" charset="2"/>
        <a:buChar char="u"/>
        <a:defRPr sz="2800">
          <a:solidFill>
            <a:schemeClr val="tx1"/>
          </a:solidFill>
          <a:latin typeface="+mn-lt"/>
          <a:ea typeface="+mn-ea"/>
          <a:cs typeface="+mn-cs"/>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latin typeface="+mn-lt"/>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latin typeface="+mn-lt"/>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latin typeface="+mn-lt"/>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757822698"/>
      </p:ext>
    </p:extLst>
  </p:cSld>
  <p:clrMap bg1="dk2" tx1="lt1" bg2="dk1" tx2="lt2" accent1="accent1" accent2="accent2" accent3="accent3" accent4="accent4" accent5="accent5" accent6="accent6" hlink="hlink" folHlink="folHlink"/>
  <p:sldLayoutIdLst>
    <p:sldLayoutId id="2147483944" r:id="rId1"/>
    <p:sldLayoutId id="2147483945" r:id="rId2"/>
  </p:sldLayoutIdLst>
  <p:txStyles>
    <p:title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 y="228600"/>
            <a:ext cx="8739188" cy="506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2926422915"/>
      </p:ext>
    </p:extLst>
  </p:cSld>
  <p:clrMap bg1="dk2" tx1="lt1" bg2="dk1" tx2="lt2" accent1="accent1" accent2="accent2" accent3="accent3" accent4="accent4" accent5="accent5" accent6="accent6" hlink="hlink" folHlink="folHlink"/>
  <p:sldLayoutIdLst>
    <p:sldLayoutId id="2147483947" r:id="rId1"/>
    <p:sldLayoutId id="2147483948" r:id="rId2"/>
  </p:sldLayoutIdLst>
  <p:txStyles>
    <p:titleStyle>
      <a:lvl1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50000"/>
        </a:spcBef>
        <a:spcAft>
          <a:spcPct val="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50000"/>
        </a:spcBef>
        <a:spcAft>
          <a:spcPct val="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0066"/>
            </a:gs>
            <a:gs pos="100000">
              <a:srgbClr val="0000FF"/>
            </a:gs>
          </a:gsLst>
          <a:lin ang="54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87363" y="293688"/>
            <a:ext cx="8161337" cy="50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117600" y="1981200"/>
            <a:ext cx="6908800" cy="345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3659501089"/>
      </p:ext>
    </p:extLst>
  </p:cSld>
  <p:clrMap bg1="dk2" tx1="lt1" bg2="dk1" tx2="lt2" accent1="accent1" accent2="accent2" accent3="accent3" accent4="accent4" accent5="accent5" accent6="accent6" hlink="hlink" folHlink="folHlink"/>
  <p:sldLayoutIdLst>
    <p:sldLayoutId id="2147483950" r:id="rId1"/>
  </p:sldLayoutIdLst>
  <p:txStyles>
    <p:titleStyle>
      <a:lvl1pPr algn="l" rtl="0" eaLnBrk="1" fontAlgn="base" hangingPunct="1">
        <a:spcBef>
          <a:spcPct val="0"/>
        </a:spcBef>
        <a:spcAft>
          <a:spcPct val="0"/>
        </a:spcAft>
        <a:defRPr sz="3600">
          <a:solidFill>
            <a:srgbClr val="FAFD00"/>
          </a:solidFill>
          <a:latin typeface="+mj-lt"/>
          <a:ea typeface="MS PGothic" pitchFamily="34" charset="-128"/>
          <a:cs typeface="+mj-cs"/>
        </a:defRPr>
      </a:lvl1pPr>
      <a:lvl2pPr algn="l" rtl="0" eaLnBrk="1" fontAlgn="base" hangingPunct="1">
        <a:spcBef>
          <a:spcPct val="0"/>
        </a:spcBef>
        <a:spcAft>
          <a:spcPct val="0"/>
        </a:spcAft>
        <a:defRPr sz="3600">
          <a:solidFill>
            <a:srgbClr val="FAFD00"/>
          </a:solidFill>
          <a:latin typeface="Arial Black" pitchFamily="34" charset="0"/>
          <a:ea typeface="MS PGothic" pitchFamily="34" charset="-128"/>
        </a:defRPr>
      </a:lvl2pPr>
      <a:lvl3pPr algn="l" rtl="0" eaLnBrk="1" fontAlgn="base" hangingPunct="1">
        <a:spcBef>
          <a:spcPct val="0"/>
        </a:spcBef>
        <a:spcAft>
          <a:spcPct val="0"/>
        </a:spcAft>
        <a:defRPr sz="3600">
          <a:solidFill>
            <a:srgbClr val="FAFD00"/>
          </a:solidFill>
          <a:latin typeface="Arial Black" pitchFamily="34" charset="0"/>
          <a:ea typeface="MS PGothic" pitchFamily="34" charset="-128"/>
        </a:defRPr>
      </a:lvl3pPr>
      <a:lvl4pPr algn="l" rtl="0" eaLnBrk="1" fontAlgn="base" hangingPunct="1">
        <a:spcBef>
          <a:spcPct val="0"/>
        </a:spcBef>
        <a:spcAft>
          <a:spcPct val="0"/>
        </a:spcAft>
        <a:defRPr sz="3600">
          <a:solidFill>
            <a:srgbClr val="FAFD00"/>
          </a:solidFill>
          <a:latin typeface="Arial Black" pitchFamily="34" charset="0"/>
          <a:ea typeface="MS PGothic" pitchFamily="34" charset="-128"/>
        </a:defRPr>
      </a:lvl4pPr>
      <a:lvl5pPr algn="l" rtl="0" eaLnBrk="1" fontAlgn="base" hangingPunct="1">
        <a:spcBef>
          <a:spcPct val="0"/>
        </a:spcBef>
        <a:spcAft>
          <a:spcPct val="0"/>
        </a:spcAft>
        <a:defRPr sz="3600">
          <a:solidFill>
            <a:srgbClr val="FAFD00"/>
          </a:solidFill>
          <a:latin typeface="Arial Black" pitchFamily="34" charset="0"/>
          <a:ea typeface="MS PGothic" pitchFamily="34" charset="-128"/>
        </a:defRPr>
      </a:lvl5pPr>
      <a:lvl6pPr marL="457200" algn="l" rtl="0" eaLnBrk="1" fontAlgn="base" hangingPunct="1">
        <a:spcBef>
          <a:spcPct val="0"/>
        </a:spcBef>
        <a:spcAft>
          <a:spcPct val="0"/>
        </a:spcAft>
        <a:defRPr sz="3600">
          <a:solidFill>
            <a:srgbClr val="FAFD00"/>
          </a:solidFill>
          <a:latin typeface="Arial Black" pitchFamily="34" charset="0"/>
          <a:ea typeface="ＭＳ Ｐゴシック" pitchFamily="1" charset="-128"/>
        </a:defRPr>
      </a:lvl6pPr>
      <a:lvl7pPr marL="914400" algn="l" rtl="0" eaLnBrk="1" fontAlgn="base" hangingPunct="1">
        <a:spcBef>
          <a:spcPct val="0"/>
        </a:spcBef>
        <a:spcAft>
          <a:spcPct val="0"/>
        </a:spcAft>
        <a:defRPr sz="3600">
          <a:solidFill>
            <a:srgbClr val="FAFD00"/>
          </a:solidFill>
          <a:latin typeface="Arial Black" pitchFamily="34" charset="0"/>
          <a:ea typeface="ＭＳ Ｐゴシック" pitchFamily="1" charset="-128"/>
        </a:defRPr>
      </a:lvl7pPr>
      <a:lvl8pPr marL="1371600" algn="l" rtl="0" eaLnBrk="1" fontAlgn="base" hangingPunct="1">
        <a:spcBef>
          <a:spcPct val="0"/>
        </a:spcBef>
        <a:spcAft>
          <a:spcPct val="0"/>
        </a:spcAft>
        <a:defRPr sz="3600">
          <a:solidFill>
            <a:srgbClr val="FAFD00"/>
          </a:solidFill>
          <a:latin typeface="Arial Black" pitchFamily="34" charset="0"/>
          <a:ea typeface="ＭＳ Ｐゴシック" pitchFamily="1" charset="-128"/>
        </a:defRPr>
      </a:lvl8pPr>
      <a:lvl9pPr marL="1828800" algn="l" rtl="0" eaLnBrk="1" fontAlgn="base" hangingPunct="1">
        <a:spcBef>
          <a:spcPct val="0"/>
        </a:spcBef>
        <a:spcAft>
          <a:spcPct val="0"/>
        </a:spcAft>
        <a:defRPr sz="3600">
          <a:solidFill>
            <a:srgbClr val="FAFD00"/>
          </a:solidFill>
          <a:latin typeface="Arial Black" pitchFamily="34" charset="0"/>
          <a:ea typeface="ＭＳ Ｐゴシック" pitchFamily="1" charset="-128"/>
        </a:defRPr>
      </a:lvl9pPr>
    </p:titleStyle>
    <p:bodyStyle>
      <a:lvl1pPr marL="342900" indent="-342900" algn="l" rtl="0" eaLnBrk="1" fontAlgn="base" hangingPunct="1">
        <a:lnSpc>
          <a:spcPts val="3400"/>
        </a:lnSpc>
        <a:spcBef>
          <a:spcPts val="2400"/>
        </a:spcBef>
        <a:spcAft>
          <a:spcPts val="1200"/>
        </a:spcAft>
        <a:buClr>
          <a:schemeClr val="accent1"/>
        </a:buClr>
        <a:buSzPct val="75000"/>
        <a:buFont typeface="Wingdings" pitchFamily="2" charset="2"/>
        <a:buChar char="u"/>
        <a:defRPr sz="2800">
          <a:solidFill>
            <a:schemeClr val="tx1"/>
          </a:solidFill>
          <a:latin typeface="+mn-lt"/>
          <a:ea typeface="MS PGothic" pitchFamily="34" charset="-128"/>
          <a:cs typeface="+mn-cs"/>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latin typeface="+mn-lt"/>
          <a:ea typeface="MS PGothic" pitchFamily="34" charset="-128"/>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latin typeface="+mn-lt"/>
          <a:ea typeface="MS PGothic" pitchFamily="34" charset="-128"/>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latin typeface="+mn-lt"/>
          <a:ea typeface="MS PGothic" pitchFamily="34" charset="-128"/>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latin typeface="+mn-lt"/>
          <a:ea typeface="MS PGothic" pitchFamily="34" charset="-128"/>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latin typeface="+mn-lt"/>
          <a:ea typeface="+mn-ea"/>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latin typeface="+mn-lt"/>
          <a:ea typeface="+mn-ea"/>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latin typeface="+mn-lt"/>
          <a:ea typeface="+mn-ea"/>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73152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333333"/>
                </a:solidFill>
                <a:latin typeface="Verdana"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333333"/>
                </a:solidFill>
                <a:latin typeface="Verdana"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defRPr>
            </a:lvl1pPr>
          </a:lstStyle>
          <a:p>
            <a:fld id="{9A422512-081D-441F-A4A7-6673523500AA}" type="slidenum">
              <a:rPr lang="en-US">
                <a:solidFill>
                  <a:srgbClr val="808080"/>
                </a:solidFill>
              </a:rPr>
              <a:pPr/>
              <a:t>‹#›</a:t>
            </a:fld>
            <a:endParaRPr lang="en-US">
              <a:solidFill>
                <a:srgbClr val="808080"/>
              </a:solidFill>
            </a:endParaRP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hdr="0" ftr="0" dt="0"/>
  <p:txStyles>
    <p:titleStyle>
      <a:lvl1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1pPr>
      <a:lvl2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2pPr>
      <a:lvl3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3pPr>
      <a:lvl4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4pPr>
      <a:lvl5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rgbClr val="669900"/>
        </a:buClr>
        <a:buChar char="•"/>
        <a:defRPr sz="2800" b="1">
          <a:solidFill>
            <a:srgbClr val="333333"/>
          </a:solidFill>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Clr>
          <a:srgbClr val="669900"/>
        </a:buClr>
        <a:buFont typeface="Arial" charset="0"/>
        <a:buChar char="–"/>
        <a:defRPr sz="2400">
          <a:solidFill>
            <a:srgbClr val="333333"/>
          </a:solidFill>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Clr>
          <a:srgbClr val="669900"/>
        </a:buClr>
        <a:buChar char="•"/>
        <a:defRPr sz="2400">
          <a:solidFill>
            <a:srgbClr val="333333"/>
          </a:solidFill>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Clr>
          <a:srgbClr val="669900"/>
        </a:buClr>
        <a:buFont typeface="Arial" charset="0"/>
        <a:buChar char="–"/>
        <a:defRPr sz="2000">
          <a:solidFill>
            <a:srgbClr val="333333"/>
          </a:solidFill>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Clr>
          <a:srgbClr val="669900"/>
        </a:buClr>
        <a:buFont typeface="Arial" charset="0"/>
        <a:buChar char="»"/>
        <a:defRPr sz="2000">
          <a:solidFill>
            <a:srgbClr val="333333"/>
          </a:solidFill>
          <a:latin typeface="Arial" pitchFamily="34" charset="0"/>
          <a:ea typeface="Arial" pitchFamily="-112" charset="0"/>
          <a:cs typeface="Arial" pitchFamily="34" charset="0"/>
        </a:defRPr>
      </a:lvl5pPr>
      <a:lvl6pPr marL="2514600" indent="-228600" algn="l" rtl="0" fontAlgn="base">
        <a:spcBef>
          <a:spcPct val="20000"/>
        </a:spcBef>
        <a:spcAft>
          <a:spcPct val="0"/>
        </a:spcAft>
        <a:buClr>
          <a:schemeClr val="folHlink"/>
        </a:buClr>
        <a:buFont typeface="Arial" charset="0"/>
        <a:buChar char="»"/>
        <a:defRPr>
          <a:solidFill>
            <a:srgbClr val="333333"/>
          </a:solidFill>
          <a:latin typeface="+mn-lt"/>
        </a:defRPr>
      </a:lvl6pPr>
      <a:lvl7pPr marL="2971800" indent="-228600" algn="l" rtl="0" fontAlgn="base">
        <a:spcBef>
          <a:spcPct val="20000"/>
        </a:spcBef>
        <a:spcAft>
          <a:spcPct val="0"/>
        </a:spcAft>
        <a:buClr>
          <a:schemeClr val="folHlink"/>
        </a:buClr>
        <a:buFont typeface="Arial" charset="0"/>
        <a:buChar char="»"/>
        <a:defRPr>
          <a:solidFill>
            <a:srgbClr val="333333"/>
          </a:solidFill>
          <a:latin typeface="+mn-lt"/>
        </a:defRPr>
      </a:lvl7pPr>
      <a:lvl8pPr marL="3429000" indent="-228600" algn="l" rtl="0" fontAlgn="base">
        <a:spcBef>
          <a:spcPct val="20000"/>
        </a:spcBef>
        <a:spcAft>
          <a:spcPct val="0"/>
        </a:spcAft>
        <a:buClr>
          <a:schemeClr val="folHlink"/>
        </a:buClr>
        <a:buFont typeface="Arial" charset="0"/>
        <a:buChar char="»"/>
        <a:defRPr>
          <a:solidFill>
            <a:srgbClr val="333333"/>
          </a:solidFill>
          <a:latin typeface="+mn-lt"/>
        </a:defRPr>
      </a:lvl8pPr>
      <a:lvl9pPr marL="3886200" indent="-228600" algn="l" rtl="0" fontAlgn="base">
        <a:spcBef>
          <a:spcPct val="20000"/>
        </a:spcBef>
        <a:spcAft>
          <a:spcPct val="0"/>
        </a:spcAft>
        <a:buClr>
          <a:schemeClr val="folHlink"/>
        </a:buClr>
        <a:buFont typeface="Arial" charset="0"/>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73152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333333"/>
                </a:solidFill>
              </a:defRPr>
            </a:lvl1pPr>
          </a:lstStyle>
          <a:p>
            <a:endParaRPr lang="en-US">
              <a:latin typeface="Verdana" pitchFamily="-112" charset="0"/>
              <a:ea typeface="+mn-ea"/>
            </a:endParaRPr>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333333"/>
                </a:solidFill>
              </a:defRPr>
            </a:lvl1pPr>
          </a:lstStyle>
          <a:p>
            <a:endParaRPr lang="en-US">
              <a:latin typeface="Verdana" pitchFamily="-112" charset="0"/>
              <a:ea typeface="+mn-ea"/>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defRPr>
            </a:lvl1pPr>
          </a:lstStyle>
          <a:p>
            <a:fld id="{0CC3B7BC-863C-DB45-BF31-DED770E3947D}" type="slidenum">
              <a:rPr lang="en-US">
                <a:solidFill>
                  <a:srgbClr val="808080"/>
                </a:solidFill>
                <a:latin typeface="Verdana" pitchFamily="-112" charset="0"/>
                <a:ea typeface="+mn-ea"/>
              </a:rPr>
              <a:pPr/>
              <a:t>‹#›</a:t>
            </a:fld>
            <a:endParaRPr lang="en-US">
              <a:solidFill>
                <a:srgbClr val="808080"/>
              </a:solidFill>
              <a:latin typeface="Verdana" pitchFamily="-112" charset="0"/>
              <a:ea typeface="+mn-ea"/>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1pPr>
      <a:lvl2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2pPr>
      <a:lvl3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3pPr>
      <a:lvl4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4pPr>
      <a:lvl5pPr algn="l" rtl="0" eaLnBrk="0" fontAlgn="base" hangingPunct="0">
        <a:spcBef>
          <a:spcPct val="0"/>
        </a:spcBef>
        <a:spcAft>
          <a:spcPct val="0"/>
        </a:spcAft>
        <a:defRPr sz="2800" b="1">
          <a:solidFill>
            <a:schemeClr val="bg1"/>
          </a:solidFill>
          <a:latin typeface="Arial" pitchFamily="34" charset="0"/>
          <a:ea typeface="Arial" pitchFamily="-112" charset="0"/>
          <a:cs typeface="Arial"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rgbClr val="669900"/>
        </a:buClr>
        <a:buChar char="•"/>
        <a:defRPr sz="2800" b="1">
          <a:solidFill>
            <a:srgbClr val="333333"/>
          </a:solidFill>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Clr>
          <a:srgbClr val="669900"/>
        </a:buClr>
        <a:buFont typeface="Arial" pitchFamily="-112" charset="0"/>
        <a:buChar char="–"/>
        <a:defRPr sz="2400">
          <a:solidFill>
            <a:srgbClr val="333333"/>
          </a:solidFill>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Clr>
          <a:srgbClr val="669900"/>
        </a:buClr>
        <a:buChar char="•"/>
        <a:defRPr sz="2400">
          <a:solidFill>
            <a:srgbClr val="333333"/>
          </a:solidFill>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Clr>
          <a:srgbClr val="669900"/>
        </a:buClr>
        <a:buFont typeface="Arial" pitchFamily="-112" charset="0"/>
        <a:buChar char="–"/>
        <a:defRPr sz="2000">
          <a:solidFill>
            <a:srgbClr val="333333"/>
          </a:solidFill>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Clr>
          <a:srgbClr val="669900"/>
        </a:buClr>
        <a:buFont typeface="Arial" pitchFamily="-112" charset="0"/>
        <a:buChar char="»"/>
        <a:defRPr sz="2000">
          <a:solidFill>
            <a:srgbClr val="333333"/>
          </a:solidFill>
          <a:latin typeface="Arial" pitchFamily="34" charset="0"/>
          <a:ea typeface="Arial" pitchFamily="-112" charset="0"/>
          <a:cs typeface="Arial" pitchFamily="34" charset="0"/>
        </a:defRPr>
      </a:lvl5pPr>
      <a:lvl6pPr marL="2514600" indent="-228600" algn="l" rtl="0" fontAlgn="base">
        <a:spcBef>
          <a:spcPct val="20000"/>
        </a:spcBef>
        <a:spcAft>
          <a:spcPct val="0"/>
        </a:spcAft>
        <a:buClr>
          <a:schemeClr val="folHlink"/>
        </a:buClr>
        <a:buFont typeface="Arial" charset="0"/>
        <a:buChar char="»"/>
        <a:defRPr>
          <a:solidFill>
            <a:srgbClr val="333333"/>
          </a:solidFill>
          <a:latin typeface="+mn-lt"/>
        </a:defRPr>
      </a:lvl6pPr>
      <a:lvl7pPr marL="2971800" indent="-228600" algn="l" rtl="0" fontAlgn="base">
        <a:spcBef>
          <a:spcPct val="20000"/>
        </a:spcBef>
        <a:spcAft>
          <a:spcPct val="0"/>
        </a:spcAft>
        <a:buClr>
          <a:schemeClr val="folHlink"/>
        </a:buClr>
        <a:buFont typeface="Arial" charset="0"/>
        <a:buChar char="»"/>
        <a:defRPr>
          <a:solidFill>
            <a:srgbClr val="333333"/>
          </a:solidFill>
          <a:latin typeface="+mn-lt"/>
        </a:defRPr>
      </a:lvl7pPr>
      <a:lvl8pPr marL="3429000" indent="-228600" algn="l" rtl="0" fontAlgn="base">
        <a:spcBef>
          <a:spcPct val="20000"/>
        </a:spcBef>
        <a:spcAft>
          <a:spcPct val="0"/>
        </a:spcAft>
        <a:buClr>
          <a:schemeClr val="folHlink"/>
        </a:buClr>
        <a:buFont typeface="Arial" charset="0"/>
        <a:buChar char="»"/>
        <a:defRPr>
          <a:solidFill>
            <a:srgbClr val="333333"/>
          </a:solidFill>
          <a:latin typeface="+mn-lt"/>
        </a:defRPr>
      </a:lvl8pPr>
      <a:lvl9pPr marL="3886200" indent="-228600" algn="l" rtl="0" fontAlgn="base">
        <a:spcBef>
          <a:spcPct val="20000"/>
        </a:spcBef>
        <a:spcAft>
          <a:spcPct val="0"/>
        </a:spcAft>
        <a:buClr>
          <a:schemeClr val="folHlink"/>
        </a:buClr>
        <a:buFont typeface="Arial" charset="0"/>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22512-081D-441F-A4A7-6673523500AA}" type="slidenum">
              <a:rPr lang="en-US" smtClean="0"/>
              <a:pPr/>
              <a:t>‹#›</a:t>
            </a:fld>
            <a:endParaRPr lang="en-US"/>
          </a:p>
        </p:txBody>
      </p:sp>
    </p:spTree>
    <p:extLst>
      <p:ext uri="{BB962C8B-B14F-4D97-AF65-F5344CB8AC3E}">
        <p14:creationId xmlns="" xmlns:p14="http://schemas.microsoft.com/office/powerpoint/2010/main" val="64830313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0076"/>
            </a:gs>
            <a:gs pos="100000">
              <a:srgbClr val="0000CC"/>
            </a:gs>
          </a:gsLst>
          <a:lin ang="5400000" scaled="1"/>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fontAlgn="base">
              <a:spcBef>
                <a:spcPct val="0"/>
              </a:spcBef>
              <a:spcAft>
                <a:spcPct val="0"/>
              </a:spcAft>
              <a:defRPr/>
            </a:pPr>
            <a:fld id="{D4CDD947-E8F0-43F1-AC5F-CF6E7C7A93DC}" type="slidenum">
              <a:rPr lang="en-US"/>
              <a:pPr fontAlgn="base">
                <a:spcBef>
                  <a:spcPct val="0"/>
                </a:spcBef>
                <a:spcAft>
                  <a:spcPct val="0"/>
                </a:spcAft>
                <a:defRPr/>
              </a:pPr>
              <a:t>‹#›</a:t>
            </a:fld>
            <a:endParaRPr lang="en-US"/>
          </a:p>
        </p:txBody>
      </p:sp>
    </p:spTree>
    <p:extLst>
      <p:ext uri="{BB962C8B-B14F-4D97-AF65-F5344CB8AC3E}">
        <p14:creationId xmlns="" xmlns:p14="http://schemas.microsoft.com/office/powerpoint/2010/main" val="210474894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66"/>
            </a:gs>
            <a:gs pos="100000">
              <a:srgbClr val="0000CC"/>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42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942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17714E54-D228-47D5-A4AA-A9729756EC5D}"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055" name="Rectangle 7"/>
          <p:cNvSpPr>
            <a:spLocks noChangeArrowheads="1"/>
          </p:cNvSpPr>
          <p:nvPr/>
        </p:nvSpPr>
        <p:spPr bwMode="auto">
          <a:xfrm>
            <a:off x="6781800" y="152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en-US" sz="1400" dirty="0">
              <a:solidFill>
                <a:srgbClr val="000000"/>
              </a:solidFill>
              <a:cs typeface="Arial" pitchFamily="34" charset="0"/>
            </a:endParaRPr>
          </a:p>
        </p:txBody>
      </p:sp>
      <p:sp>
        <p:nvSpPr>
          <p:cNvPr id="2056" name="Rectangle 8"/>
          <p:cNvSpPr>
            <a:spLocks noChangeArrowheads="1"/>
          </p:cNvSpPr>
          <p:nvPr/>
        </p:nvSpPr>
        <p:spPr bwMode="auto">
          <a:xfrm>
            <a:off x="6858000" y="152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endParaRPr lang="en-US" sz="1400" dirty="0">
              <a:solidFill>
                <a:srgbClr val="FFFFFF"/>
              </a:solidFill>
              <a:cs typeface="Arial" pitchFamily="34" charset="0"/>
            </a:endParaRPr>
          </a:p>
        </p:txBody>
      </p:sp>
    </p:spTree>
    <p:extLst>
      <p:ext uri="{BB962C8B-B14F-4D97-AF65-F5344CB8AC3E}">
        <p14:creationId xmlns="" xmlns:p14="http://schemas.microsoft.com/office/powerpoint/2010/main" val="349011637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66"/>
            </a:gs>
            <a:gs pos="100000">
              <a:srgbClr val="0000CC"/>
            </a:gs>
          </a:gsLst>
          <a:lin ang="5400000" scaled="1"/>
          <a:tileRect/>
        </a:gra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190500" y="228600"/>
            <a:ext cx="8739188" cy="506413"/>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US" dirty="0" smtClean="0"/>
          </a:p>
        </p:txBody>
      </p:sp>
      <p:sp>
        <p:nvSpPr>
          <p:cNvPr id="129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Rectangle 4"/>
          <p:cNvSpPr>
            <a:spLocks noChangeArrowheads="1"/>
          </p:cNvSpPr>
          <p:nvPr/>
        </p:nvSpPr>
        <p:spPr bwMode="auto">
          <a:xfrm>
            <a:off x="6781800" y="2286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endParaRPr lang="en-US" sz="1400">
              <a:solidFill>
                <a:srgbClr val="FFFFFF"/>
              </a:solidFill>
              <a:latin typeface="Arial" pitchFamily="34" charset="0"/>
              <a:ea typeface="ＭＳ Ｐゴシック" pitchFamily="34" charset="-128"/>
            </a:endParaRPr>
          </a:p>
        </p:txBody>
      </p:sp>
    </p:spTree>
    <p:extLst>
      <p:ext uri="{BB962C8B-B14F-4D97-AF65-F5344CB8AC3E}">
        <p14:creationId xmlns="" xmlns:p14="http://schemas.microsoft.com/office/powerpoint/2010/main" val="1278039318"/>
      </p:ext>
    </p:extLst>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50000"/>
        </a:spcBef>
        <a:spcAft>
          <a:spcPct val="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1" fontAlgn="base" hangingPunct="1">
        <a:spcBef>
          <a:spcPct val="50000"/>
        </a:spcBef>
        <a:spcAft>
          <a:spcPct val="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2558263563"/>
      </p:ext>
    </p:extLst>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ＭＳ Ｐゴシック" charset="-128"/>
          <a:cs typeface="ＭＳ Ｐゴシック" charset="-128"/>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ea typeface="ＭＳ Ｐゴシック" charset="-128"/>
          <a:cs typeface="ＭＳ Ｐゴシック" charset="-128"/>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87363" y="293688"/>
            <a:ext cx="8161337" cy="506412"/>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117600" y="1981200"/>
            <a:ext cx="6908800" cy="34591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2232309377"/>
      </p:ext>
    </p:extLst>
  </p:cSld>
  <p:clrMap bg1="dk2" tx1="lt1" bg2="dk1" tx2="lt2" accent1="accent1" accent2="accent2" accent3="accent3" accent4="accent4" accent5="accent5" accent6="accent6" hlink="hlink" folHlink="folHlink"/>
  <p:sldLayoutIdLst>
    <p:sldLayoutId id="2147483908" r:id="rId1"/>
    <p:sldLayoutId id="2147483909" r:id="rId2"/>
  </p:sldLayoutIdLst>
  <p:txStyles>
    <p:titleStyle>
      <a:lvl1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lnSpc>
          <a:spcPts val="3400"/>
        </a:lnSpc>
        <a:spcBef>
          <a:spcPts val="2400"/>
        </a:spcBef>
        <a:spcAft>
          <a:spcPts val="12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60C2D-42C1-4F98-BA99-B3A5129DD0AF}"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FE0E1-FA69-4105-9E57-331E66C167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5558227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jme@policylink.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convergencepartnership.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C1C290A9-C103-A040-98EB-966A161272FF}" type="slidenum">
              <a:rPr lang="en-US">
                <a:solidFill>
                  <a:srgbClr val="808080"/>
                </a:solidFill>
              </a:rPr>
              <a:pPr/>
              <a:t>1</a:t>
            </a:fld>
            <a:endParaRPr lang="en-US">
              <a:solidFill>
                <a:srgbClr val="80808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ACB2FCA5-6C15-334A-BFC3-334EFA95F57A}" type="slidenum">
              <a:rPr lang="en-US"/>
              <a:pPr/>
              <a:t>10</a:t>
            </a:fld>
            <a:endParaRPr lang="en-US"/>
          </a:p>
        </p:txBody>
      </p:sp>
      <p:sp>
        <p:nvSpPr>
          <p:cNvPr id="19459" name="Rectangle 3"/>
          <p:cNvSpPr>
            <a:spLocks noGrp="1" noChangeArrowheads="1"/>
          </p:cNvSpPr>
          <p:nvPr>
            <p:ph type="body" idx="1"/>
          </p:nvPr>
        </p:nvSpPr>
        <p:spPr>
          <a:xfrm>
            <a:off x="228600" y="1524000"/>
            <a:ext cx="8458200" cy="5029200"/>
          </a:xfrm>
        </p:spPr>
        <p:txBody>
          <a:bodyPr/>
          <a:lstStyle/>
          <a:p>
            <a:endParaRPr lang="en-US" b="0" dirty="0" smtClean="0">
              <a:solidFill>
                <a:srgbClr val="404040"/>
              </a:solidFill>
              <a:latin typeface="Arial" pitchFamily="-112" charset="0"/>
              <a:cs typeface="Arial" pitchFamily="-112" charset="0"/>
            </a:endParaRPr>
          </a:p>
          <a:p>
            <a:endParaRPr lang="en-US" b="0" dirty="0" smtClean="0">
              <a:solidFill>
                <a:srgbClr val="404040"/>
              </a:solidFill>
              <a:latin typeface="Arial" pitchFamily="-112" charset="0"/>
              <a:cs typeface="Arial" pitchFamily="-112" charset="0"/>
            </a:endParaRPr>
          </a:p>
          <a:p>
            <a:r>
              <a:rPr lang="en-US" b="0" dirty="0" smtClean="0">
                <a:solidFill>
                  <a:srgbClr val="404040"/>
                </a:solidFill>
                <a:latin typeface="Arial" pitchFamily="-112" charset="0"/>
                <a:cs typeface="Arial" pitchFamily="-112" charset="0"/>
              </a:rPr>
              <a:t>Policy = The Rules</a:t>
            </a:r>
          </a:p>
          <a:p>
            <a:endParaRPr lang="en-US" b="0" dirty="0" smtClean="0">
              <a:solidFill>
                <a:srgbClr val="404040"/>
              </a:solidFill>
              <a:latin typeface="Arial" pitchFamily="-112" charset="0"/>
              <a:cs typeface="Arial" pitchFamily="-112" charset="0"/>
            </a:endParaRPr>
          </a:p>
          <a:p>
            <a:r>
              <a:rPr lang="en-US" b="0" dirty="0" smtClean="0">
                <a:solidFill>
                  <a:srgbClr val="404040"/>
                </a:solidFill>
                <a:latin typeface="Arial" pitchFamily="-112" charset="0"/>
                <a:cs typeface="Arial" pitchFamily="-112" charset="0"/>
              </a:rPr>
              <a:t>Policy impacts </a:t>
            </a:r>
            <a:r>
              <a:rPr lang="en-US" b="0" dirty="0">
                <a:solidFill>
                  <a:srgbClr val="404040"/>
                </a:solidFill>
                <a:latin typeface="Arial" pitchFamily="-112" charset="0"/>
                <a:cs typeface="Arial" pitchFamily="-112" charset="0"/>
              </a:rPr>
              <a:t>the economic, social, physical and services </a:t>
            </a:r>
            <a:r>
              <a:rPr lang="en-US" b="0" dirty="0" smtClean="0">
                <a:solidFill>
                  <a:srgbClr val="404040"/>
                </a:solidFill>
                <a:latin typeface="Arial" pitchFamily="-112" charset="0"/>
                <a:cs typeface="Arial" pitchFamily="-112" charset="0"/>
              </a:rPr>
              <a:t>environments</a:t>
            </a:r>
            <a:endParaRPr lang="en-US" b="0" dirty="0">
              <a:solidFill>
                <a:srgbClr val="404040"/>
              </a:solidFill>
              <a:latin typeface="Arial" pitchFamily="-112" charset="0"/>
              <a:cs typeface="Arial" pitchFamily="-112" charset="0"/>
            </a:endParaRPr>
          </a:p>
          <a:p>
            <a:pPr algn="ctr">
              <a:buFontTx/>
              <a:buNone/>
            </a:pPr>
            <a:endParaRPr lang="en-US" dirty="0">
              <a:solidFill>
                <a:srgbClr val="404040"/>
              </a:solidFill>
              <a:latin typeface="Arial" pitchFamily="-112" charset="0"/>
              <a:cs typeface="Arial" pitchFamily="-112" charset="0"/>
            </a:endParaRPr>
          </a:p>
        </p:txBody>
      </p:sp>
      <p:sp>
        <p:nvSpPr>
          <p:cNvPr id="9220" name="Rectangle 4"/>
          <p:cNvSpPr>
            <a:spLocks noChangeArrowheads="1"/>
          </p:cNvSpPr>
          <p:nvPr/>
        </p:nvSpPr>
        <p:spPr bwMode="auto">
          <a:xfrm>
            <a:off x="152400" y="228600"/>
            <a:ext cx="7315200" cy="639763"/>
          </a:xfrm>
          <a:prstGeom prst="rect">
            <a:avLst/>
          </a:prstGeom>
          <a:noFill/>
          <a:ln w="9525">
            <a:noFill/>
            <a:miter lim="800000"/>
            <a:headEnd/>
            <a:tailEnd/>
          </a:ln>
        </p:spPr>
        <p:txBody>
          <a:bodyPr anchor="ctr">
            <a:prstTxWarp prst="textNoShape">
              <a:avLst/>
            </a:prstTxWarp>
          </a:bodyPr>
          <a:lstStyle/>
          <a:p>
            <a:r>
              <a:rPr lang="en-US" b="1">
                <a:solidFill>
                  <a:schemeClr val="bg1"/>
                </a:solidFill>
              </a:rPr>
              <a:t>Policy Matters</a:t>
            </a:r>
          </a:p>
        </p:txBody>
      </p:sp>
    </p:spTree>
    <p:extLst>
      <p:ext uri="{BB962C8B-B14F-4D97-AF65-F5344CB8AC3E}">
        <p14:creationId xmlns="" xmlns:p14="http://schemas.microsoft.com/office/powerpoint/2010/main" val="3849239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Equity Matters</a:t>
            </a:r>
            <a:endParaRPr lang="en-US" dirty="0"/>
          </a:p>
        </p:txBody>
      </p:sp>
      <p:sp>
        <p:nvSpPr>
          <p:cNvPr id="7" name="Content Placeholder 6"/>
          <p:cNvSpPr>
            <a:spLocks noGrp="1"/>
          </p:cNvSpPr>
          <p:nvPr>
            <p:ph idx="1"/>
          </p:nvPr>
        </p:nvSpPr>
        <p:spPr/>
        <p:txBody>
          <a:bodyPr/>
          <a:lstStyle/>
          <a:p>
            <a:r>
              <a:rPr lang="en-US" b="0" dirty="0" smtClean="0">
                <a:latin typeface="Frutiger LT Std 55 Roman"/>
              </a:rPr>
              <a:t>Equity means </a:t>
            </a:r>
            <a:r>
              <a:rPr lang="en-US" i="1" dirty="0" smtClean="0">
                <a:solidFill>
                  <a:srgbClr val="92D050"/>
                </a:solidFill>
                <a:latin typeface="Frutiger LT Std 55 Roman"/>
              </a:rPr>
              <a:t>just and fair inclusion</a:t>
            </a:r>
            <a:endParaRPr lang="en-US" dirty="0" smtClean="0">
              <a:solidFill>
                <a:srgbClr val="92D050"/>
              </a:solidFill>
              <a:latin typeface="Frutiger LT Std 55 Roman"/>
            </a:endParaRPr>
          </a:p>
          <a:p>
            <a:pPr>
              <a:buNone/>
            </a:pPr>
            <a:endParaRPr lang="en-US" dirty="0" smtClean="0">
              <a:latin typeface="Frutiger LT Std 55 Roman"/>
            </a:endParaRPr>
          </a:p>
          <a:p>
            <a:r>
              <a:rPr lang="en-US" b="0" dirty="0" smtClean="0">
                <a:latin typeface="Frutiger LT Std 55 Roman"/>
              </a:rPr>
              <a:t>An equitable society is one in which all can participate and prosper. The goals of equity must be to create conditions that allow all to reach their full potential. In short, equity creates a path from hope to change</a:t>
            </a:r>
          </a:p>
          <a:p>
            <a:endParaRPr lang="en-US" b="0" dirty="0" smtClean="0">
              <a:latin typeface="Frutiger LT Std 55 Roman"/>
            </a:endParaRPr>
          </a:p>
          <a:p>
            <a:endParaRPr lang="en-US" dirty="0" smtClean="0">
              <a:latin typeface="Frutiger LT Std 55 Roman"/>
            </a:endParaRPr>
          </a:p>
          <a:p>
            <a:endParaRPr lang="en-US" dirty="0" smtClean="0"/>
          </a:p>
          <a:p>
            <a:endParaRPr lang="en-US" dirty="0"/>
          </a:p>
        </p:txBody>
      </p:sp>
      <p:sp>
        <p:nvSpPr>
          <p:cNvPr id="5" name="Slide Number Placeholder 4"/>
          <p:cNvSpPr>
            <a:spLocks noGrp="1"/>
          </p:cNvSpPr>
          <p:nvPr>
            <p:ph type="sldNum" sz="quarter" idx="12"/>
          </p:nvPr>
        </p:nvSpPr>
        <p:spPr/>
        <p:txBody>
          <a:bodyPr/>
          <a:lstStyle/>
          <a:p>
            <a:fld id="{A554C3D3-F898-453C-B7BE-9DF9A92F11A3}" type="slidenum">
              <a:rPr lang="en-US" smtClean="0"/>
              <a:pPr/>
              <a:t>11</a:t>
            </a:fld>
            <a:endParaRPr lang="en-US"/>
          </a:p>
        </p:txBody>
      </p:sp>
    </p:spTree>
    <p:extLst>
      <p:ext uri="{BB962C8B-B14F-4D97-AF65-F5344CB8AC3E}">
        <p14:creationId xmlns="" xmlns:p14="http://schemas.microsoft.com/office/powerpoint/2010/main" val="3344234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Equity in All Policies</a:t>
            </a:r>
            <a:endParaRPr lang="en-US" dirty="0"/>
          </a:p>
        </p:txBody>
      </p:sp>
      <p:sp>
        <p:nvSpPr>
          <p:cNvPr id="3" name="Content Placeholder 2"/>
          <p:cNvSpPr>
            <a:spLocks noGrp="1"/>
          </p:cNvSpPr>
          <p:nvPr>
            <p:ph idx="1"/>
          </p:nvPr>
        </p:nvSpPr>
        <p:spPr/>
        <p:txBody>
          <a:bodyPr/>
          <a:lstStyle/>
          <a:p>
            <a:r>
              <a:rPr lang="en-US" i="1" dirty="0" smtClean="0">
                <a:solidFill>
                  <a:srgbClr val="404040"/>
                </a:solidFill>
                <a:latin typeface="Arial" pitchFamily="-112" charset="0"/>
                <a:cs typeface="Arial" pitchFamily="-112" charset="0"/>
              </a:rPr>
              <a:t>Health in All Policies: </a:t>
            </a:r>
            <a:r>
              <a:rPr lang="en-US" b="0" dirty="0" smtClean="0">
                <a:solidFill>
                  <a:srgbClr val="404040"/>
                </a:solidFill>
                <a:latin typeface="Arial" pitchFamily="-112" charset="0"/>
                <a:cs typeface="Arial" pitchFamily="-112" charset="0"/>
              </a:rPr>
              <a:t>Policies not traditionally thought of as health policies (transportation, land use, education, economics) impact health and obesity rates.</a:t>
            </a:r>
          </a:p>
          <a:p>
            <a:endParaRPr lang="en-US" b="0" dirty="0" smtClean="0">
              <a:solidFill>
                <a:srgbClr val="404040"/>
              </a:solidFill>
              <a:latin typeface="Arial" pitchFamily="-112" charset="0"/>
              <a:cs typeface="Arial" pitchFamily="-112" charset="0"/>
            </a:endParaRPr>
          </a:p>
          <a:p>
            <a:r>
              <a:rPr lang="en-US" i="1" dirty="0" smtClean="0">
                <a:solidFill>
                  <a:srgbClr val="404040"/>
                </a:solidFill>
                <a:latin typeface="Arial" pitchFamily="-112" charset="0"/>
                <a:cs typeface="Arial" pitchFamily="-112" charset="0"/>
              </a:rPr>
              <a:t>Equity in All Policies: </a:t>
            </a:r>
            <a:r>
              <a:rPr lang="en-US" b="0" dirty="0" smtClean="0">
                <a:solidFill>
                  <a:srgbClr val="404040"/>
                </a:solidFill>
                <a:latin typeface="Arial" pitchFamily="-112" charset="0"/>
                <a:cs typeface="Arial" pitchFamily="-112" charset="0"/>
              </a:rPr>
              <a:t>Policies can have either a positive or negative impact on low-income people and communities of color.</a:t>
            </a:r>
            <a:endParaRPr lang="en-US" i="1" dirty="0" smtClean="0">
              <a:solidFill>
                <a:srgbClr val="404040"/>
              </a:solidFill>
              <a:latin typeface="Arial" pitchFamily="-112" charset="0"/>
              <a:cs typeface="Arial" pitchFamily="-112" charset="0"/>
            </a:endParaRPr>
          </a:p>
        </p:txBody>
      </p:sp>
      <p:sp>
        <p:nvSpPr>
          <p:cNvPr id="4" name="Slide Number Placeholder 3"/>
          <p:cNvSpPr>
            <a:spLocks noGrp="1"/>
          </p:cNvSpPr>
          <p:nvPr>
            <p:ph type="sldNum" sz="quarter" idx="12"/>
          </p:nvPr>
        </p:nvSpPr>
        <p:spPr/>
        <p:txBody>
          <a:bodyPr/>
          <a:lstStyle/>
          <a:p>
            <a:fld id="{A37273A0-3FB6-4984-BD53-348820855F6A}" type="slidenum">
              <a:rPr lang="en-US" smtClean="0"/>
              <a:pPr/>
              <a:t>12</a:t>
            </a:fld>
            <a:endParaRPr lang="en-US"/>
          </a:p>
        </p:txBody>
      </p:sp>
    </p:spTree>
    <p:extLst>
      <p:ext uri="{BB962C8B-B14F-4D97-AF65-F5344CB8AC3E}">
        <p14:creationId xmlns="" xmlns:p14="http://schemas.microsoft.com/office/powerpoint/2010/main" val="2088613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2050" name="Picture 2" descr="C:\Users\cynthia\Desktop\2.27.12 hard drive clean up\PPT presentation graphics\silobusters_we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815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latin typeface="Arial" charset="0"/>
                <a:cs typeface="Arial" charset="0"/>
              </a:rPr>
              <a:t>Strategies</a:t>
            </a:r>
          </a:p>
        </p:txBody>
      </p:sp>
      <p:sp>
        <p:nvSpPr>
          <p:cNvPr id="31747" name="Rectangle 3"/>
          <p:cNvSpPr>
            <a:spLocks noGrp="1" noChangeArrowheads="1"/>
          </p:cNvSpPr>
          <p:nvPr>
            <p:ph idx="1"/>
          </p:nvPr>
        </p:nvSpPr>
        <p:spPr/>
        <p:txBody>
          <a:bodyPr/>
          <a:lstStyle/>
          <a:p>
            <a:pPr algn="ctr">
              <a:buFontTx/>
              <a:buNone/>
            </a:pPr>
            <a:endParaRPr lang="en-US" sz="1200" dirty="0" smtClean="0">
              <a:solidFill>
                <a:srgbClr val="404040"/>
              </a:solidFill>
              <a:latin typeface="Arial" charset="0"/>
              <a:cs typeface="Arial" charset="0"/>
            </a:endParaRPr>
          </a:p>
          <a:p>
            <a:pPr algn="ctr">
              <a:buFontTx/>
              <a:buNone/>
            </a:pPr>
            <a:r>
              <a:rPr lang="en-US" sz="3200" dirty="0" smtClean="0">
                <a:solidFill>
                  <a:srgbClr val="404040"/>
                </a:solidFill>
                <a:latin typeface="Arial" charset="0"/>
                <a:cs typeface="Arial" charset="0"/>
              </a:rPr>
              <a:t>Collaboration</a:t>
            </a:r>
          </a:p>
          <a:p>
            <a:pPr algn="ctr">
              <a:buFontTx/>
              <a:buNone/>
            </a:pPr>
            <a:r>
              <a:rPr lang="en-US" sz="3200" dirty="0" smtClean="0">
                <a:solidFill>
                  <a:srgbClr val="404040"/>
                </a:solidFill>
                <a:latin typeface="Arial" charset="0"/>
                <a:cs typeface="Arial" charset="0"/>
              </a:rPr>
              <a:t>Equity-focused</a:t>
            </a:r>
          </a:p>
          <a:p>
            <a:pPr algn="ctr">
              <a:buFontTx/>
              <a:buNone/>
            </a:pPr>
            <a:r>
              <a:rPr lang="en-US" sz="3200" dirty="0" smtClean="0">
                <a:solidFill>
                  <a:srgbClr val="404040"/>
                </a:solidFill>
                <a:latin typeface="Arial" charset="0"/>
                <a:cs typeface="Arial" charset="0"/>
              </a:rPr>
              <a:t>Environmental and Policy Change</a:t>
            </a:r>
          </a:p>
          <a:p>
            <a:pPr algn="ctr">
              <a:buFontTx/>
              <a:buNone/>
            </a:pPr>
            <a:r>
              <a:rPr lang="en-US" sz="3200" dirty="0" smtClean="0">
                <a:solidFill>
                  <a:srgbClr val="404040"/>
                </a:solidFill>
                <a:latin typeface="Arial" charset="0"/>
                <a:cs typeface="Arial" charset="0"/>
              </a:rPr>
              <a:t>Multi-field Partnerships</a:t>
            </a:r>
          </a:p>
          <a:p>
            <a:pPr algn="ctr">
              <a:buFontTx/>
              <a:buNone/>
            </a:pPr>
            <a:endParaRPr lang="en-US" sz="3600" dirty="0" smtClean="0">
              <a:solidFill>
                <a:srgbClr val="404040"/>
              </a:solidFill>
              <a:latin typeface="Arial" charset="0"/>
              <a:cs typeface="Arial" charset="0"/>
            </a:endParaRPr>
          </a:p>
          <a:p>
            <a:pPr algn="ctr">
              <a:buFontTx/>
              <a:buNone/>
            </a:pPr>
            <a:r>
              <a:rPr lang="en-US" sz="3600" dirty="0" smtClean="0">
                <a:solidFill>
                  <a:srgbClr val="669900"/>
                </a:solidFill>
                <a:latin typeface="Arial" charset="0"/>
                <a:cs typeface="Arial" charset="0"/>
              </a:rPr>
              <a:t>CONVERGENCE</a:t>
            </a:r>
            <a:endParaRPr lang="en-US" sz="3600" dirty="0" smtClean="0">
              <a:solidFill>
                <a:srgbClr val="404040"/>
              </a:solidFill>
              <a:latin typeface="Arial" charset="0"/>
              <a:cs typeface="Arial" charset="0"/>
            </a:endParaRPr>
          </a:p>
          <a:p>
            <a:pPr algn="ctr">
              <a:buFontTx/>
              <a:buNone/>
            </a:pPr>
            <a:endParaRPr lang="en-US" sz="3600" dirty="0" smtClean="0">
              <a:solidFill>
                <a:srgbClr val="404040"/>
              </a:solidFill>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latin typeface="Arial" charset="0"/>
                <a:cs typeface="Arial" charset="0"/>
              </a:rPr>
              <a:t>National Policy Initiatives</a:t>
            </a:r>
          </a:p>
        </p:txBody>
      </p:sp>
      <p:sp>
        <p:nvSpPr>
          <p:cNvPr id="33795" name="Content Placeholder 2"/>
          <p:cNvSpPr>
            <a:spLocks noGrp="1"/>
          </p:cNvSpPr>
          <p:nvPr>
            <p:ph sz="half" idx="1"/>
          </p:nvPr>
        </p:nvSpPr>
        <p:spPr>
          <a:xfrm>
            <a:off x="228600" y="1600200"/>
            <a:ext cx="4267200" cy="4678363"/>
          </a:xfrm>
        </p:spPr>
        <p:txBody>
          <a:bodyPr/>
          <a:lstStyle/>
          <a:p>
            <a:pPr marL="0" indent="0">
              <a:buFontTx/>
              <a:buNone/>
            </a:pPr>
            <a:r>
              <a:rPr lang="en-US" sz="2500" dirty="0" smtClean="0">
                <a:solidFill>
                  <a:srgbClr val="669900"/>
                </a:solidFill>
                <a:latin typeface="Arial" charset="0"/>
                <a:cs typeface="Arial" charset="0"/>
              </a:rPr>
              <a:t>Built Environment</a:t>
            </a:r>
          </a:p>
          <a:p>
            <a:pPr marL="627063" lvl="1" indent="-342900"/>
            <a:r>
              <a:rPr lang="en-US" sz="2200" dirty="0" smtClean="0">
                <a:solidFill>
                  <a:srgbClr val="404040"/>
                </a:solidFill>
                <a:latin typeface="Arial" charset="0"/>
                <a:cs typeface="Arial" charset="0"/>
              </a:rPr>
              <a:t>Federal Transportation Reauthorization</a:t>
            </a:r>
            <a:endParaRPr lang="en-US" sz="1200" dirty="0" smtClean="0">
              <a:solidFill>
                <a:srgbClr val="404040"/>
              </a:solidFill>
              <a:latin typeface="Arial" charset="0"/>
              <a:cs typeface="Arial" charset="0"/>
            </a:endParaRPr>
          </a:p>
          <a:p>
            <a:pPr marL="627063" lvl="1" indent="-342900"/>
            <a:endParaRPr lang="en-US" sz="1200" dirty="0" smtClean="0">
              <a:solidFill>
                <a:srgbClr val="404040"/>
              </a:solidFill>
              <a:latin typeface="Arial" charset="0"/>
              <a:cs typeface="Arial" charset="0"/>
            </a:endParaRPr>
          </a:p>
          <a:p>
            <a:pPr marL="0" indent="0">
              <a:buFontTx/>
              <a:buNone/>
            </a:pPr>
            <a:r>
              <a:rPr lang="en-US" sz="2500" dirty="0" smtClean="0">
                <a:solidFill>
                  <a:srgbClr val="669900"/>
                </a:solidFill>
                <a:latin typeface="Arial" charset="0"/>
                <a:cs typeface="Arial" charset="0"/>
              </a:rPr>
              <a:t>Access to Healthy Foods</a:t>
            </a:r>
          </a:p>
          <a:p>
            <a:pPr marL="627063" lvl="1" indent="-342900"/>
            <a:r>
              <a:rPr lang="en-US" sz="2200" dirty="0" smtClean="0">
                <a:solidFill>
                  <a:srgbClr val="404040"/>
                </a:solidFill>
                <a:latin typeface="Arial" charset="0"/>
                <a:cs typeface="Arial" charset="0"/>
              </a:rPr>
              <a:t>National Healthy Food Financing Initiative</a:t>
            </a:r>
          </a:p>
          <a:p>
            <a:pPr marL="627063" lvl="1" indent="-342900"/>
            <a:r>
              <a:rPr lang="en-US" sz="2200" dirty="0" smtClean="0">
                <a:solidFill>
                  <a:srgbClr val="404040"/>
                </a:solidFill>
                <a:latin typeface="Arial" charset="0"/>
                <a:cs typeface="Arial" charset="0"/>
              </a:rPr>
              <a:t>Farmers’ market access for SNAP recipients</a:t>
            </a:r>
          </a:p>
          <a:p>
            <a:pPr marL="627063" lvl="1" indent="-342900"/>
            <a:r>
              <a:rPr lang="en-US" sz="2200" dirty="0" smtClean="0">
                <a:solidFill>
                  <a:srgbClr val="404040"/>
                </a:solidFill>
                <a:latin typeface="Arial" charset="0"/>
                <a:cs typeface="Arial" charset="0"/>
              </a:rPr>
              <a:t>Influencing the 2012 Farm Bill</a:t>
            </a:r>
          </a:p>
          <a:p>
            <a:pPr marL="627063" lvl="1" indent="-342900"/>
            <a:endParaRPr lang="en-US" dirty="0" smtClean="0">
              <a:solidFill>
                <a:srgbClr val="404040"/>
              </a:solidFill>
              <a:latin typeface="Arial" charset="0"/>
              <a:cs typeface="Arial" charset="0"/>
            </a:endParaRPr>
          </a:p>
        </p:txBody>
      </p:sp>
      <p:sp>
        <p:nvSpPr>
          <p:cNvPr id="33796" name="Content Placeholder 4"/>
          <p:cNvSpPr>
            <a:spLocks noGrp="1"/>
          </p:cNvSpPr>
          <p:nvPr>
            <p:ph sz="half" idx="2"/>
          </p:nvPr>
        </p:nvSpPr>
        <p:spPr>
          <a:xfrm>
            <a:off x="4724400" y="1600200"/>
            <a:ext cx="4038600" cy="4449763"/>
          </a:xfrm>
        </p:spPr>
        <p:txBody>
          <a:bodyPr/>
          <a:lstStyle/>
          <a:p>
            <a:pPr>
              <a:buFontTx/>
              <a:buNone/>
            </a:pPr>
            <a:r>
              <a:rPr lang="en-US" sz="2500" dirty="0" smtClean="0">
                <a:solidFill>
                  <a:srgbClr val="669900"/>
                </a:solidFill>
                <a:latin typeface="Arial" charset="0"/>
                <a:cs typeface="Arial" charset="0"/>
              </a:rPr>
              <a:t>Federal Policy Advocacy</a:t>
            </a:r>
          </a:p>
          <a:p>
            <a:pPr marL="627063" lvl="1" indent="-284163"/>
            <a:r>
              <a:rPr lang="en-US" sz="2200" dirty="0" smtClean="0">
                <a:solidFill>
                  <a:srgbClr val="404040"/>
                </a:solidFill>
                <a:latin typeface="Arial" charset="0"/>
                <a:cs typeface="Arial" charset="0"/>
              </a:rPr>
              <a:t>Health Reform</a:t>
            </a:r>
          </a:p>
          <a:p>
            <a:pPr marL="627063" lvl="1" indent="-284163"/>
            <a:r>
              <a:rPr lang="en-US" sz="2200" dirty="0" smtClean="0">
                <a:solidFill>
                  <a:srgbClr val="404040"/>
                </a:solidFill>
                <a:latin typeface="Arial" charset="0"/>
                <a:cs typeface="Arial" charset="0"/>
              </a:rPr>
              <a:t>Communities Putting Prevention to Work</a:t>
            </a:r>
          </a:p>
          <a:p>
            <a:pPr marL="627063" lvl="1" indent="-284163"/>
            <a:r>
              <a:rPr lang="en-US" sz="2200" dirty="0" smtClean="0">
                <a:solidFill>
                  <a:srgbClr val="404040"/>
                </a:solidFill>
                <a:latin typeface="Arial" charset="0"/>
                <a:cs typeface="Arial" charset="0"/>
              </a:rPr>
              <a:t>Sustainable Communities</a:t>
            </a:r>
          </a:p>
          <a:p>
            <a:pPr marL="627063" lvl="1" indent="-284163"/>
            <a:r>
              <a:rPr lang="en-US" sz="2200" dirty="0" smtClean="0">
                <a:solidFill>
                  <a:srgbClr val="404040"/>
                </a:solidFill>
                <a:latin typeface="Arial" charset="0"/>
                <a:cs typeface="Arial" charset="0"/>
              </a:rPr>
              <a:t>Healthy People 2020</a:t>
            </a:r>
          </a:p>
          <a:p>
            <a:pPr marL="627063" lvl="1" indent="-284163"/>
            <a:r>
              <a:rPr lang="en-US" sz="2200" dirty="0" smtClean="0">
                <a:solidFill>
                  <a:srgbClr val="404040"/>
                </a:solidFill>
                <a:latin typeface="Arial" charset="0"/>
                <a:cs typeface="Arial" charset="0"/>
              </a:rPr>
              <a:t>Child Nutrition Reauthorization</a:t>
            </a:r>
          </a:p>
          <a:p>
            <a:pPr marL="627063" lvl="1" indent="-284163"/>
            <a:r>
              <a:rPr lang="en-US" sz="2200" dirty="0" smtClean="0">
                <a:solidFill>
                  <a:srgbClr val="404040"/>
                </a:solidFill>
                <a:latin typeface="Arial" charset="0"/>
                <a:cs typeface="Arial" charset="0"/>
              </a:rPr>
              <a:t>Community Transformation Grants</a:t>
            </a:r>
          </a:p>
          <a:p>
            <a:pPr>
              <a:buFontTx/>
              <a:buNone/>
            </a:pPr>
            <a:endParaRPr lang="en-US" sz="2500" dirty="0" smtClean="0">
              <a:solidFill>
                <a:srgbClr val="669900"/>
              </a:solidFill>
              <a:latin typeface="Arial" charset="0"/>
              <a:cs typeface="Arial" charset="0"/>
            </a:endParaRPr>
          </a:p>
        </p:txBody>
      </p:sp>
      <p:sp>
        <p:nvSpPr>
          <p:cNvPr id="33797" name="Slide Number Placeholder 3"/>
          <p:cNvSpPr>
            <a:spLocks noGrp="1"/>
          </p:cNvSpPr>
          <p:nvPr>
            <p:ph type="sldNum" sz="quarter" idx="12"/>
          </p:nvPr>
        </p:nvSpPr>
        <p:spPr>
          <a:noFill/>
        </p:spPr>
        <p:txBody>
          <a:bodyPr/>
          <a:lstStyle/>
          <a:p>
            <a:fld id="{DE902B36-D71A-4296-938D-CA5E93046FE2}" type="slidenum">
              <a:rPr lang="en-US"/>
              <a:pPr/>
              <a:t>15</a:t>
            </a:fld>
            <a:endParaRPr lang="en-US"/>
          </a:p>
        </p:txBody>
      </p:sp>
    </p:spTree>
    <p:extLst>
      <p:ext uri="{BB962C8B-B14F-4D97-AF65-F5344CB8AC3E}">
        <p14:creationId xmlns="" xmlns:p14="http://schemas.microsoft.com/office/powerpoint/2010/main" val="1268697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atin typeface="Arial" charset="0"/>
                <a:cs typeface="Arial" charset="0"/>
              </a:rPr>
              <a:t>Building the Field Locally and Regionally</a:t>
            </a:r>
          </a:p>
        </p:txBody>
      </p:sp>
      <p:sp>
        <p:nvSpPr>
          <p:cNvPr id="35843" name="Content Placeholder 2"/>
          <p:cNvSpPr>
            <a:spLocks noGrp="1"/>
          </p:cNvSpPr>
          <p:nvPr>
            <p:ph idx="1"/>
          </p:nvPr>
        </p:nvSpPr>
        <p:spPr>
          <a:xfrm>
            <a:off x="228600" y="1600200"/>
            <a:ext cx="8686800" cy="4724400"/>
          </a:xfrm>
        </p:spPr>
        <p:txBody>
          <a:bodyPr/>
          <a:lstStyle/>
          <a:p>
            <a:endParaRPr lang="en-US" sz="3000" dirty="0" smtClean="0">
              <a:solidFill>
                <a:srgbClr val="669900"/>
              </a:solidFill>
              <a:latin typeface="Arial" charset="0"/>
              <a:cs typeface="Arial" charset="0"/>
            </a:endParaRPr>
          </a:p>
          <a:p>
            <a:pPr marL="0" indent="0">
              <a:buNone/>
            </a:pPr>
            <a:r>
              <a:rPr lang="en-US" sz="3000" dirty="0" smtClean="0">
                <a:solidFill>
                  <a:srgbClr val="669900"/>
                </a:solidFill>
                <a:latin typeface="Arial" charset="0"/>
                <a:cs typeface="Arial" charset="0"/>
              </a:rPr>
              <a:t>Field Building</a:t>
            </a:r>
          </a:p>
          <a:p>
            <a:pPr lvl="1"/>
            <a:r>
              <a:rPr lang="en-US" sz="2600" dirty="0" smtClean="0">
                <a:solidFill>
                  <a:srgbClr val="333333"/>
                </a:solidFill>
                <a:latin typeface="Arial" charset="0"/>
                <a:cs typeface="Arial" charset="0"/>
              </a:rPr>
              <a:t>Innovation Fund</a:t>
            </a:r>
          </a:p>
          <a:p>
            <a:pPr lvl="1"/>
            <a:r>
              <a:rPr lang="en-US" sz="2600" dirty="0" smtClean="0">
                <a:solidFill>
                  <a:srgbClr val="333333"/>
                </a:solidFill>
                <a:latin typeface="Arial" charset="0"/>
                <a:cs typeface="Arial" charset="0"/>
              </a:rPr>
              <a:t>Regional Convergence</a:t>
            </a:r>
          </a:p>
          <a:p>
            <a:pPr lvl="1"/>
            <a:r>
              <a:rPr lang="en-US" sz="2600" dirty="0">
                <a:solidFill>
                  <a:schemeClr val="tx1"/>
                </a:solidFill>
                <a:latin typeface="Arial" charset="0"/>
                <a:cs typeface="Arial" charset="0"/>
              </a:rPr>
              <a:t>Violence Prevention-Healthy Eating Active Living Project</a:t>
            </a:r>
          </a:p>
          <a:p>
            <a:pPr marL="457200" lvl="1" indent="0">
              <a:buNone/>
            </a:pPr>
            <a:endParaRPr lang="en-US" sz="2600" dirty="0" smtClean="0">
              <a:solidFill>
                <a:srgbClr val="333333"/>
              </a:solidFill>
              <a:latin typeface="Arial" charset="0"/>
              <a:cs typeface="Arial" charset="0"/>
            </a:endParaRPr>
          </a:p>
        </p:txBody>
      </p:sp>
      <p:sp>
        <p:nvSpPr>
          <p:cNvPr id="35844" name="Slide Number Placeholder 3"/>
          <p:cNvSpPr>
            <a:spLocks noGrp="1"/>
          </p:cNvSpPr>
          <p:nvPr>
            <p:ph type="sldNum" sz="quarter" idx="12"/>
          </p:nvPr>
        </p:nvSpPr>
        <p:spPr>
          <a:noFill/>
        </p:spPr>
        <p:txBody>
          <a:bodyPr/>
          <a:lstStyle/>
          <a:p>
            <a:fld id="{B143C496-D38E-45ED-BA29-67C169F6179B}"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3"/>
          <p:cNvSpPr>
            <a:spLocks noGrp="1"/>
          </p:cNvSpPr>
          <p:nvPr>
            <p:ph type="sldNum" sz="quarter" idx="12"/>
          </p:nvPr>
        </p:nvSpPr>
        <p:spPr>
          <a:noFill/>
        </p:spPr>
        <p:txBody>
          <a:bodyPr/>
          <a:lstStyle/>
          <a:p>
            <a:fld id="{5DF68D62-AA04-4B09-BCB9-838D229F3777}" type="slidenum">
              <a:rPr lang="en-US"/>
              <a:pPr/>
              <a:t>17</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0" y="-1"/>
            <a:ext cx="9144000" cy="7521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52400" y="350838"/>
            <a:ext cx="7315200" cy="639762"/>
          </a:xfrm>
        </p:spPr>
        <p:txBody>
          <a:bodyPr/>
          <a:lstStyle/>
          <a:p>
            <a:r>
              <a:rPr lang="en-US" dirty="0" smtClean="0">
                <a:latin typeface="Arial" charset="0"/>
                <a:cs typeface="Arial" charset="0"/>
              </a:rPr>
              <a:t>Innovation Fund Goals</a:t>
            </a:r>
          </a:p>
        </p:txBody>
      </p:sp>
      <p:sp>
        <p:nvSpPr>
          <p:cNvPr id="92162" name="Content Placeholder 2"/>
          <p:cNvSpPr>
            <a:spLocks noGrp="1"/>
          </p:cNvSpPr>
          <p:nvPr>
            <p:ph idx="1"/>
          </p:nvPr>
        </p:nvSpPr>
        <p:spPr/>
        <p:txBody>
          <a:bodyPr/>
          <a:lstStyle/>
          <a:p>
            <a:r>
              <a:rPr lang="en-US" b="0" dirty="0" smtClean="0">
                <a:solidFill>
                  <a:srgbClr val="404040"/>
                </a:solidFill>
                <a:latin typeface="Arial" charset="0"/>
                <a:cs typeface="Arial" charset="0"/>
              </a:rPr>
              <a:t>Support foundations to shift </a:t>
            </a:r>
            <a:r>
              <a:rPr lang="en-US" b="0" dirty="0" err="1" smtClean="0">
                <a:solidFill>
                  <a:srgbClr val="404040"/>
                </a:solidFill>
                <a:latin typeface="Arial" charset="0"/>
                <a:cs typeface="Arial" charset="0"/>
              </a:rPr>
              <a:t>grantmaking</a:t>
            </a:r>
            <a:r>
              <a:rPr lang="en-US" b="0" dirty="0" smtClean="0">
                <a:solidFill>
                  <a:srgbClr val="404040"/>
                </a:solidFill>
                <a:latin typeface="Arial" charset="0"/>
                <a:cs typeface="Arial" charset="0"/>
              </a:rPr>
              <a:t> towards policy and environmental change strategies targeting health and equity; </a:t>
            </a:r>
          </a:p>
          <a:p>
            <a:r>
              <a:rPr lang="en-US" b="0" dirty="0" smtClean="0">
                <a:solidFill>
                  <a:srgbClr val="404040"/>
                </a:solidFill>
                <a:latin typeface="Arial" charset="0"/>
                <a:cs typeface="Arial" charset="0"/>
              </a:rPr>
              <a:t>Create local and sustainable resources for promising, innovative strategies to build healthy, equitable communities; </a:t>
            </a:r>
          </a:p>
          <a:p>
            <a:r>
              <a:rPr lang="en-US" b="0" dirty="0" smtClean="0">
                <a:solidFill>
                  <a:srgbClr val="404040"/>
                </a:solidFill>
                <a:latin typeface="Arial" charset="0"/>
                <a:cs typeface="Arial" charset="0"/>
              </a:rPr>
              <a:t>Promote multi-field partnerships on the ground, and; </a:t>
            </a:r>
          </a:p>
          <a:p>
            <a:r>
              <a:rPr lang="en-US" b="0" dirty="0" smtClean="0">
                <a:solidFill>
                  <a:srgbClr val="404040"/>
                </a:solidFill>
                <a:latin typeface="Arial" charset="0"/>
                <a:cs typeface="Arial" charset="0"/>
              </a:rPr>
              <a:t>Support partnership among foundations.</a:t>
            </a:r>
          </a:p>
          <a:p>
            <a:pPr>
              <a:lnSpc>
                <a:spcPct val="80000"/>
              </a:lnSpc>
            </a:pPr>
            <a:endParaRPr lang="en-US" b="0" dirty="0" smtClean="0">
              <a:solidFill>
                <a:srgbClr val="404040"/>
              </a:solidFill>
              <a:latin typeface="Arial" charset="0"/>
              <a:cs typeface="Arial" charset="0"/>
            </a:endParaRPr>
          </a:p>
          <a:p>
            <a:endParaRPr lang="en-US" dirty="0" smtClean="0">
              <a:solidFill>
                <a:srgbClr val="404040"/>
              </a:solidFill>
              <a:latin typeface="Arial" charset="0"/>
              <a:cs typeface="Arial" charset="0"/>
            </a:endParaRPr>
          </a:p>
        </p:txBody>
      </p:sp>
      <p:sp>
        <p:nvSpPr>
          <p:cNvPr id="92163" name="Slide Number Placeholder 3"/>
          <p:cNvSpPr>
            <a:spLocks noGrp="1"/>
          </p:cNvSpPr>
          <p:nvPr>
            <p:ph type="sldNum" sz="quarter" idx="12"/>
          </p:nvPr>
        </p:nvSpPr>
        <p:spPr>
          <a:noFill/>
        </p:spPr>
        <p:txBody>
          <a:bodyPr/>
          <a:lstStyle/>
          <a:p>
            <a:fld id="{355EE079-671C-4E41-B8A0-2EDF6D3BA57B}" type="slidenum">
              <a:rPr lang="en-US" smtClean="0"/>
              <a:pPr/>
              <a:t>18</a:t>
            </a:fld>
            <a:endParaRPr lang="en-US" smtClean="0"/>
          </a:p>
        </p:txBody>
      </p:sp>
    </p:spTree>
    <p:extLst>
      <p:ext uri="{BB962C8B-B14F-4D97-AF65-F5344CB8AC3E}">
        <p14:creationId xmlns="" xmlns:p14="http://schemas.microsoft.com/office/powerpoint/2010/main" val="751767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304800"/>
            <a:ext cx="8534400" cy="787400"/>
          </a:xfrm>
        </p:spPr>
        <p:txBody>
          <a:bodyPr/>
          <a:lstStyle/>
          <a:p>
            <a:r>
              <a:rPr lang="en-US" smtClean="0">
                <a:latin typeface="Arial" charset="0"/>
                <a:cs typeface="Arial" charset="0"/>
              </a:rPr>
              <a:t>Regional Convergence Goals</a:t>
            </a:r>
            <a:endParaRPr lang="en-US" smtClean="0">
              <a:solidFill>
                <a:srgbClr val="0D0D0D"/>
              </a:solidFill>
              <a:latin typeface="Arial" charset="0"/>
              <a:cs typeface="Arial" charset="0"/>
            </a:endParaRPr>
          </a:p>
        </p:txBody>
      </p:sp>
      <p:sp>
        <p:nvSpPr>
          <p:cNvPr id="3" name="Content Placeholder 2"/>
          <p:cNvSpPr>
            <a:spLocks noGrp="1"/>
          </p:cNvSpPr>
          <p:nvPr>
            <p:ph idx="1"/>
          </p:nvPr>
        </p:nvSpPr>
        <p:spPr>
          <a:xfrm>
            <a:off x="304800" y="1600200"/>
            <a:ext cx="8501063" cy="4648200"/>
          </a:xfrm>
        </p:spPr>
        <p:txBody>
          <a:bodyPr>
            <a:normAutofit/>
          </a:bodyPr>
          <a:lstStyle/>
          <a:p>
            <a:pPr>
              <a:lnSpc>
                <a:spcPct val="80000"/>
              </a:lnSpc>
            </a:pPr>
            <a:endParaRPr lang="en-US" b="0" dirty="0" smtClean="0">
              <a:solidFill>
                <a:srgbClr val="3D3D3D"/>
              </a:solidFill>
              <a:latin typeface="Arial" charset="0"/>
              <a:cs typeface="Arial" charset="0"/>
            </a:endParaRPr>
          </a:p>
          <a:p>
            <a:pPr>
              <a:lnSpc>
                <a:spcPct val="80000"/>
              </a:lnSpc>
            </a:pPr>
            <a:r>
              <a:rPr lang="en-US" b="0" dirty="0" smtClean="0">
                <a:solidFill>
                  <a:srgbClr val="3D3D3D"/>
                </a:solidFill>
                <a:latin typeface="Arial" charset="0"/>
                <a:cs typeface="Arial" charset="0"/>
              </a:rPr>
              <a:t>Build new connections, leadership and capacity</a:t>
            </a:r>
          </a:p>
          <a:p>
            <a:pPr>
              <a:lnSpc>
                <a:spcPct val="80000"/>
              </a:lnSpc>
            </a:pPr>
            <a:endParaRPr lang="en-US" sz="1200" b="0" dirty="0" smtClean="0">
              <a:solidFill>
                <a:srgbClr val="3D3D3D"/>
              </a:solidFill>
              <a:latin typeface="Arial" charset="0"/>
              <a:cs typeface="Arial" charset="0"/>
            </a:endParaRPr>
          </a:p>
          <a:p>
            <a:pPr>
              <a:lnSpc>
                <a:spcPct val="80000"/>
              </a:lnSpc>
            </a:pPr>
            <a:r>
              <a:rPr lang="en-US" b="0" dirty="0" smtClean="0">
                <a:solidFill>
                  <a:srgbClr val="3D3D3D"/>
                </a:solidFill>
                <a:latin typeface="Arial" charset="0"/>
                <a:cs typeface="Arial" charset="0"/>
              </a:rPr>
              <a:t>Help practitioners, advocates, foundations and communities maximize their efforts </a:t>
            </a:r>
          </a:p>
          <a:p>
            <a:pPr>
              <a:lnSpc>
                <a:spcPct val="80000"/>
              </a:lnSpc>
            </a:pPr>
            <a:endParaRPr lang="en-US" sz="1200" b="0" dirty="0" smtClean="0">
              <a:solidFill>
                <a:srgbClr val="3D3D3D"/>
              </a:solidFill>
              <a:latin typeface="Arial" charset="0"/>
              <a:cs typeface="Arial" charset="0"/>
            </a:endParaRPr>
          </a:p>
          <a:p>
            <a:pPr>
              <a:lnSpc>
                <a:spcPct val="80000"/>
              </a:lnSpc>
            </a:pPr>
            <a:r>
              <a:rPr lang="en-US" b="0" dirty="0" smtClean="0">
                <a:solidFill>
                  <a:srgbClr val="3D3D3D"/>
                </a:solidFill>
                <a:latin typeface="Arial" charset="0"/>
                <a:cs typeface="Arial" charset="0"/>
              </a:rPr>
              <a:t>Stimulate resources for issues of local concern</a:t>
            </a:r>
          </a:p>
          <a:p>
            <a:pPr>
              <a:lnSpc>
                <a:spcPct val="80000"/>
              </a:lnSpc>
            </a:pPr>
            <a:endParaRPr lang="en-US" sz="1200" b="0" dirty="0" smtClean="0">
              <a:solidFill>
                <a:srgbClr val="3D3D3D"/>
              </a:solidFill>
              <a:latin typeface="Arial" charset="0"/>
              <a:cs typeface="Arial" charset="0"/>
            </a:endParaRPr>
          </a:p>
          <a:p>
            <a:pPr>
              <a:lnSpc>
                <a:spcPct val="80000"/>
              </a:lnSpc>
            </a:pPr>
            <a:r>
              <a:rPr lang="en-US" b="0" dirty="0" smtClean="0">
                <a:solidFill>
                  <a:srgbClr val="3D3D3D"/>
                </a:solidFill>
                <a:latin typeface="Arial" charset="0"/>
                <a:cs typeface="Arial" charset="0"/>
              </a:rPr>
              <a:t>Increase possibilities and momentum for comprehensive policy change</a:t>
            </a:r>
          </a:p>
          <a:p>
            <a:pPr>
              <a:lnSpc>
                <a:spcPct val="80000"/>
              </a:lnSpc>
            </a:pPr>
            <a:endParaRPr lang="en-US" sz="1200" b="0" dirty="0" smtClean="0">
              <a:solidFill>
                <a:srgbClr val="3D3D3D"/>
              </a:solidFill>
              <a:latin typeface="Arial" charset="0"/>
              <a:cs typeface="Arial" charset="0"/>
            </a:endParaRPr>
          </a:p>
          <a:p>
            <a:pPr>
              <a:lnSpc>
                <a:spcPct val="80000"/>
              </a:lnSpc>
            </a:pPr>
            <a:r>
              <a:rPr lang="en-US" b="0" dirty="0" smtClean="0">
                <a:solidFill>
                  <a:srgbClr val="3D3D3D"/>
                </a:solidFill>
                <a:latin typeface="Arial" charset="0"/>
                <a:cs typeface="Arial" charset="0"/>
              </a:rPr>
              <a:t>Expand capacity for equity</a:t>
            </a:r>
          </a:p>
          <a:p>
            <a:pPr>
              <a:lnSpc>
                <a:spcPct val="80000"/>
              </a:lnSpc>
              <a:buFontTx/>
              <a:buNone/>
            </a:pPr>
            <a:endParaRPr lang="en-US" b="0" dirty="0" smtClean="0">
              <a:solidFill>
                <a:srgbClr val="3D3D3D"/>
              </a:solidFill>
              <a:latin typeface="Arial" charset="0"/>
              <a:cs typeface="Arial" charset="0"/>
            </a:endParaRPr>
          </a:p>
          <a:p>
            <a:pPr>
              <a:lnSpc>
                <a:spcPct val="80000"/>
              </a:lnSpc>
            </a:pPr>
            <a:endParaRPr lang="en-US" sz="2200" dirty="0" smtClean="0">
              <a:solidFill>
                <a:srgbClr val="404040"/>
              </a:solidFill>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152400" y="3352800"/>
            <a:ext cx="8763000" cy="1752600"/>
          </a:xfrm>
        </p:spPr>
        <p:txBody>
          <a:bodyPr/>
          <a:lstStyle/>
          <a:p>
            <a:r>
              <a:rPr lang="en-US" sz="3000" dirty="0" smtClean="0">
                <a:solidFill>
                  <a:srgbClr val="669900"/>
                </a:solidFill>
                <a:latin typeface="Arial" charset="0"/>
                <a:cs typeface="Arial" charset="0"/>
              </a:rPr>
              <a:t>The Convergence Partnership: </a:t>
            </a:r>
            <a:br>
              <a:rPr lang="en-US" sz="3000" dirty="0" smtClean="0">
                <a:solidFill>
                  <a:srgbClr val="669900"/>
                </a:solidFill>
                <a:latin typeface="Arial" charset="0"/>
                <a:cs typeface="Arial" charset="0"/>
              </a:rPr>
            </a:br>
            <a:r>
              <a:rPr lang="en-US" sz="3000" dirty="0" smtClean="0">
                <a:solidFill>
                  <a:srgbClr val="669900"/>
                </a:solidFill>
                <a:latin typeface="Arial" charset="0"/>
                <a:cs typeface="Arial" charset="0"/>
              </a:rPr>
              <a:t>Defining and Tracking the Success of Innovation, Collaboration, and Community Change for Health Equity</a:t>
            </a:r>
          </a:p>
        </p:txBody>
      </p:sp>
      <p:sp>
        <p:nvSpPr>
          <p:cNvPr id="15363" name="Rectangle 5"/>
          <p:cNvSpPr>
            <a:spLocks noGrp="1" noChangeArrowheads="1"/>
          </p:cNvSpPr>
          <p:nvPr>
            <p:ph type="subTitle" idx="1"/>
          </p:nvPr>
        </p:nvSpPr>
        <p:spPr>
          <a:xfrm>
            <a:off x="609600" y="5029200"/>
            <a:ext cx="8001000" cy="1295400"/>
          </a:xfrm>
        </p:spPr>
        <p:txBody>
          <a:bodyPr/>
          <a:lstStyle/>
          <a:p>
            <a:pPr eaLnBrk="1" hangingPunct="1">
              <a:lnSpc>
                <a:spcPct val="80000"/>
              </a:lnSpc>
            </a:pPr>
            <a:endParaRPr lang="en-US" sz="1800" dirty="0" smtClean="0">
              <a:solidFill>
                <a:srgbClr val="404040"/>
              </a:solidFill>
              <a:latin typeface="Arial" charset="0"/>
              <a:cs typeface="Arial" charset="0"/>
            </a:endParaRPr>
          </a:p>
          <a:p>
            <a:pPr eaLnBrk="1" hangingPunct="1">
              <a:lnSpc>
                <a:spcPct val="80000"/>
              </a:lnSpc>
            </a:pPr>
            <a:r>
              <a:rPr lang="en-US" sz="2000" dirty="0" err="1" smtClean="0">
                <a:solidFill>
                  <a:srgbClr val="404040"/>
                </a:solidFill>
                <a:latin typeface="Arial" charset="0"/>
                <a:cs typeface="Arial" charset="0"/>
              </a:rPr>
              <a:t>Jme</a:t>
            </a:r>
            <a:r>
              <a:rPr lang="en-US" sz="2000" dirty="0" smtClean="0">
                <a:solidFill>
                  <a:srgbClr val="404040"/>
                </a:solidFill>
                <a:latin typeface="Arial" charset="0"/>
                <a:cs typeface="Arial" charset="0"/>
              </a:rPr>
              <a:t> McLean, MCP, MPH</a:t>
            </a:r>
          </a:p>
          <a:p>
            <a:pPr eaLnBrk="1" hangingPunct="1">
              <a:lnSpc>
                <a:spcPct val="80000"/>
              </a:lnSpc>
            </a:pPr>
            <a:r>
              <a:rPr lang="en-US" sz="2000" dirty="0" err="1" smtClean="0">
                <a:solidFill>
                  <a:srgbClr val="404040"/>
                </a:solidFill>
                <a:latin typeface="Arial" charset="0"/>
                <a:cs typeface="Arial" charset="0"/>
              </a:rPr>
              <a:t>PolicyLink</a:t>
            </a:r>
            <a:r>
              <a:rPr lang="en-US" sz="2000" dirty="0" smtClean="0">
                <a:solidFill>
                  <a:srgbClr val="404040"/>
                </a:solidFill>
                <a:latin typeface="Arial" charset="0"/>
                <a:cs typeface="Arial" charset="0"/>
              </a:rPr>
              <a:t>, Program Director of the Convergence Partnership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867400" y="1295400"/>
            <a:ext cx="3276600" cy="5029200"/>
          </a:xfrm>
          <a:prstGeom prst="rect">
            <a:avLst/>
          </a:prstGeom>
          <a:solidFill>
            <a:srgbClr val="EF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sp>
        <p:nvSpPr>
          <p:cNvPr id="28" name="Rectangle 27"/>
          <p:cNvSpPr/>
          <p:nvPr/>
        </p:nvSpPr>
        <p:spPr>
          <a:xfrm>
            <a:off x="0" y="1371600"/>
            <a:ext cx="2819400" cy="4876800"/>
          </a:xfrm>
          <a:prstGeom prst="rect">
            <a:avLst/>
          </a:prstGeom>
          <a:solidFill>
            <a:srgbClr val="EF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sp>
        <p:nvSpPr>
          <p:cNvPr id="39940" name="Title 1"/>
          <p:cNvSpPr>
            <a:spLocks noGrp="1"/>
          </p:cNvSpPr>
          <p:nvPr>
            <p:ph type="title"/>
          </p:nvPr>
        </p:nvSpPr>
        <p:spPr>
          <a:xfrm>
            <a:off x="152400" y="350838"/>
            <a:ext cx="7315200" cy="639762"/>
          </a:xfrm>
        </p:spPr>
        <p:txBody>
          <a:bodyPr/>
          <a:lstStyle/>
          <a:p>
            <a:r>
              <a:rPr lang="en-US" smtClean="0">
                <a:latin typeface="Arial" charset="0"/>
                <a:cs typeface="Arial" charset="0"/>
              </a:rPr>
              <a:t>Regional Convergence Structure</a:t>
            </a:r>
          </a:p>
        </p:txBody>
      </p:sp>
      <p:sp>
        <p:nvSpPr>
          <p:cNvPr id="39941" name="Slide Number Placeholder 3"/>
          <p:cNvSpPr>
            <a:spLocks noGrp="1"/>
          </p:cNvSpPr>
          <p:nvPr>
            <p:ph type="sldNum" sz="quarter" idx="12"/>
          </p:nvPr>
        </p:nvSpPr>
        <p:spPr>
          <a:noFill/>
        </p:spPr>
        <p:txBody>
          <a:bodyPr/>
          <a:lstStyle/>
          <a:p>
            <a:fld id="{A1049DC4-4543-4332-AB9A-9F60029B1741}" type="slidenum">
              <a:rPr lang="en-US"/>
              <a:pPr/>
              <a:t>20</a:t>
            </a:fld>
            <a:endParaRPr lang="en-US"/>
          </a:p>
        </p:txBody>
      </p:sp>
      <p:sp>
        <p:nvSpPr>
          <p:cNvPr id="11" name="Rounded Rectangle 10"/>
          <p:cNvSpPr/>
          <p:nvPr/>
        </p:nvSpPr>
        <p:spPr>
          <a:xfrm>
            <a:off x="0" y="2133600"/>
            <a:ext cx="1295400" cy="533400"/>
          </a:xfrm>
          <a:prstGeom prst="roundRect">
            <a:avLst/>
          </a:prstGeom>
          <a:solidFill>
            <a:schemeClr val="accent4">
              <a:lumMod val="25000"/>
              <a:lumOff val="75000"/>
            </a:schemeClr>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bg1">
                    <a:lumMod val="50000"/>
                  </a:schemeClr>
                </a:solidFill>
                <a:latin typeface="Arial" pitchFamily="34" charset="0"/>
                <a:cs typeface="Arial" pitchFamily="34" charset="0"/>
              </a:rPr>
              <a:t>Funder</a:t>
            </a:r>
            <a:endParaRPr lang="en-US" sz="1600" dirty="0">
              <a:solidFill>
                <a:schemeClr val="bg1">
                  <a:lumMod val="50000"/>
                </a:schemeClr>
              </a:solidFill>
              <a:latin typeface="Arial" pitchFamily="34" charset="0"/>
              <a:cs typeface="Arial" pitchFamily="34" charset="0"/>
            </a:endParaRPr>
          </a:p>
        </p:txBody>
      </p:sp>
      <p:sp>
        <p:nvSpPr>
          <p:cNvPr id="5" name="Rounded Rectangle 4"/>
          <p:cNvSpPr/>
          <p:nvPr/>
        </p:nvSpPr>
        <p:spPr>
          <a:xfrm>
            <a:off x="1371600" y="2133600"/>
            <a:ext cx="1295400" cy="533400"/>
          </a:xfrm>
          <a:prstGeom prst="roundRect">
            <a:avLst/>
          </a:prstGeom>
          <a:solidFill>
            <a:schemeClr val="accent4">
              <a:lumMod val="25000"/>
              <a:lumOff val="75000"/>
            </a:schemeClr>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50000"/>
                  </a:schemeClr>
                </a:solidFill>
                <a:latin typeface="Arial" pitchFamily="34" charset="0"/>
                <a:cs typeface="Arial" pitchFamily="34" charset="0"/>
              </a:rPr>
              <a:t>Funder</a:t>
            </a:r>
          </a:p>
        </p:txBody>
      </p:sp>
      <p:sp>
        <p:nvSpPr>
          <p:cNvPr id="7" name="Trapezoid 6"/>
          <p:cNvSpPr/>
          <p:nvPr/>
        </p:nvSpPr>
        <p:spPr>
          <a:xfrm>
            <a:off x="3657600" y="3200400"/>
            <a:ext cx="1295400" cy="533400"/>
          </a:xfrm>
          <a:prstGeom prst="trapezoid">
            <a:avLst/>
          </a:prstGeom>
          <a:solidFill>
            <a:srgbClr val="EEEDB1"/>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50000"/>
                  </a:schemeClr>
                </a:solidFill>
                <a:latin typeface="Arial" pitchFamily="34" charset="0"/>
                <a:cs typeface="Arial" pitchFamily="34" charset="0"/>
              </a:rPr>
              <a:t>Nonprofit</a:t>
            </a:r>
          </a:p>
        </p:txBody>
      </p:sp>
      <p:sp>
        <p:nvSpPr>
          <p:cNvPr id="8" name="Rounded Rectangle 7"/>
          <p:cNvSpPr/>
          <p:nvPr/>
        </p:nvSpPr>
        <p:spPr>
          <a:xfrm>
            <a:off x="762000" y="1524000"/>
            <a:ext cx="1295400" cy="533400"/>
          </a:xfrm>
          <a:prstGeom prst="roundRect">
            <a:avLst/>
          </a:prstGeom>
          <a:solidFill>
            <a:schemeClr val="accent4">
              <a:lumMod val="25000"/>
              <a:lumOff val="75000"/>
            </a:schemeClr>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50000"/>
                  </a:schemeClr>
                </a:solidFill>
                <a:latin typeface="Arial" pitchFamily="34" charset="0"/>
                <a:cs typeface="Arial" pitchFamily="34" charset="0"/>
              </a:rPr>
              <a:t>Funder</a:t>
            </a:r>
          </a:p>
        </p:txBody>
      </p:sp>
      <p:sp>
        <p:nvSpPr>
          <p:cNvPr id="9" name="Rounded Rectangle 8"/>
          <p:cNvSpPr/>
          <p:nvPr/>
        </p:nvSpPr>
        <p:spPr>
          <a:xfrm>
            <a:off x="2971800" y="2133600"/>
            <a:ext cx="1295400" cy="533400"/>
          </a:xfrm>
          <a:prstGeom prst="roundRect">
            <a:avLst/>
          </a:prstGeom>
          <a:solidFill>
            <a:schemeClr val="accent4">
              <a:lumMod val="25000"/>
              <a:lumOff val="75000"/>
            </a:schemeClr>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50000"/>
                  </a:schemeClr>
                </a:solidFill>
                <a:latin typeface="Arial" pitchFamily="34" charset="0"/>
                <a:cs typeface="Arial" pitchFamily="34" charset="0"/>
              </a:rPr>
              <a:t>Funder</a:t>
            </a:r>
          </a:p>
        </p:txBody>
      </p:sp>
      <p:sp>
        <p:nvSpPr>
          <p:cNvPr id="10" name="Rounded Rectangle 9"/>
          <p:cNvSpPr/>
          <p:nvPr/>
        </p:nvSpPr>
        <p:spPr>
          <a:xfrm>
            <a:off x="4343400" y="2133600"/>
            <a:ext cx="1295400" cy="533400"/>
          </a:xfrm>
          <a:prstGeom prst="roundRect">
            <a:avLst/>
          </a:prstGeom>
          <a:solidFill>
            <a:schemeClr val="accent4">
              <a:lumMod val="25000"/>
              <a:lumOff val="75000"/>
            </a:schemeClr>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50000"/>
                  </a:schemeClr>
                </a:solidFill>
                <a:latin typeface="Arial" pitchFamily="34" charset="0"/>
                <a:cs typeface="Arial" pitchFamily="34" charset="0"/>
              </a:rPr>
              <a:t>Funder</a:t>
            </a:r>
          </a:p>
        </p:txBody>
      </p:sp>
      <p:sp>
        <p:nvSpPr>
          <p:cNvPr id="13" name="Rounded Rectangle 12"/>
          <p:cNvSpPr/>
          <p:nvPr/>
        </p:nvSpPr>
        <p:spPr>
          <a:xfrm>
            <a:off x="3657600" y="1524000"/>
            <a:ext cx="1295400" cy="533400"/>
          </a:xfrm>
          <a:prstGeom prst="roundRect">
            <a:avLst/>
          </a:prstGeom>
          <a:solidFill>
            <a:schemeClr val="accent4">
              <a:lumMod val="25000"/>
              <a:lumOff val="75000"/>
            </a:schemeClr>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50000"/>
                  </a:schemeClr>
                </a:solidFill>
                <a:latin typeface="Arial" pitchFamily="34" charset="0"/>
                <a:cs typeface="Arial" pitchFamily="34" charset="0"/>
              </a:rPr>
              <a:t>Funder</a:t>
            </a:r>
          </a:p>
        </p:txBody>
      </p:sp>
      <p:sp>
        <p:nvSpPr>
          <p:cNvPr id="23" name="Down Arrow 22"/>
          <p:cNvSpPr/>
          <p:nvPr/>
        </p:nvSpPr>
        <p:spPr>
          <a:xfrm>
            <a:off x="4191000" y="3810000"/>
            <a:ext cx="228600" cy="381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sp>
        <p:nvSpPr>
          <p:cNvPr id="24" name="Flowchart: Process 23"/>
          <p:cNvSpPr/>
          <p:nvPr/>
        </p:nvSpPr>
        <p:spPr>
          <a:xfrm>
            <a:off x="0" y="2819400"/>
            <a:ext cx="1295400" cy="685800"/>
          </a:xfrm>
          <a:prstGeom prst="flowChartProcess">
            <a:avLst/>
          </a:prstGeom>
          <a:solidFill>
            <a:srgbClr val="EEEDB1"/>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50000"/>
                  </a:schemeClr>
                </a:solidFill>
                <a:latin typeface="Arial" pitchFamily="34" charset="0"/>
                <a:cs typeface="Arial" pitchFamily="34" charset="0"/>
              </a:rPr>
              <a:t>Project Director</a:t>
            </a:r>
          </a:p>
        </p:txBody>
      </p:sp>
      <p:sp>
        <p:nvSpPr>
          <p:cNvPr id="26" name="Down Arrow 25"/>
          <p:cNvSpPr/>
          <p:nvPr/>
        </p:nvSpPr>
        <p:spPr>
          <a:xfrm>
            <a:off x="1219200" y="3657600"/>
            <a:ext cx="228600" cy="381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sp>
        <p:nvSpPr>
          <p:cNvPr id="27" name="Flowchart: Process 26"/>
          <p:cNvSpPr/>
          <p:nvPr/>
        </p:nvSpPr>
        <p:spPr>
          <a:xfrm>
            <a:off x="1371600" y="2819400"/>
            <a:ext cx="1295400" cy="685800"/>
          </a:xfrm>
          <a:prstGeom prst="flowChartProcess">
            <a:avLst/>
          </a:prstGeom>
          <a:solidFill>
            <a:srgbClr val="EEEDB1"/>
          </a:solidFill>
          <a:ln>
            <a:solidFill>
              <a:schemeClr val="bg1"/>
            </a:solidFill>
          </a:ln>
          <a:effectLst>
            <a:glow rad="63500">
              <a:schemeClr val="accent3">
                <a:satMod val="175000"/>
                <a:alpha val="40000"/>
              </a:schemeClr>
            </a:glow>
            <a:softEdge rad="12700"/>
          </a:effectLst>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lumMod val="50000"/>
                  </a:schemeClr>
                </a:solidFill>
                <a:latin typeface="Arial" pitchFamily="34" charset="0"/>
                <a:cs typeface="Arial" pitchFamily="34" charset="0"/>
              </a:rPr>
              <a:t>Fiscal Agent</a:t>
            </a:r>
          </a:p>
        </p:txBody>
      </p:sp>
      <p:sp>
        <p:nvSpPr>
          <p:cNvPr id="39956" name="TextBox 35"/>
          <p:cNvSpPr txBox="1">
            <a:spLocks noChangeArrowheads="1"/>
          </p:cNvSpPr>
          <p:nvPr/>
        </p:nvSpPr>
        <p:spPr bwMode="auto">
          <a:xfrm>
            <a:off x="228600" y="5486400"/>
            <a:ext cx="2286000" cy="708025"/>
          </a:xfrm>
          <a:prstGeom prst="rect">
            <a:avLst/>
          </a:prstGeom>
          <a:noFill/>
          <a:ln w="9525">
            <a:noFill/>
            <a:miter lim="800000"/>
            <a:headEnd/>
            <a:tailEnd/>
          </a:ln>
        </p:spPr>
        <p:txBody>
          <a:bodyPr>
            <a:spAutoFit/>
          </a:bodyPr>
          <a:lstStyle/>
          <a:p>
            <a:pPr algn="ctr"/>
            <a:r>
              <a:rPr lang="en-US" sz="2000" dirty="0">
                <a:solidFill>
                  <a:srgbClr val="339966"/>
                </a:solidFill>
              </a:rPr>
              <a:t>National </a:t>
            </a:r>
            <a:br>
              <a:rPr lang="en-US" sz="2000" dirty="0">
                <a:solidFill>
                  <a:srgbClr val="339966"/>
                </a:solidFill>
              </a:rPr>
            </a:br>
            <a:r>
              <a:rPr lang="en-US" sz="2000" dirty="0">
                <a:solidFill>
                  <a:srgbClr val="339966"/>
                </a:solidFill>
              </a:rPr>
              <a:t>Model</a:t>
            </a:r>
          </a:p>
        </p:txBody>
      </p:sp>
      <p:sp>
        <p:nvSpPr>
          <p:cNvPr id="39957" name="TextBox 36"/>
          <p:cNvSpPr txBox="1">
            <a:spLocks noChangeArrowheads="1"/>
          </p:cNvSpPr>
          <p:nvPr/>
        </p:nvSpPr>
        <p:spPr bwMode="auto">
          <a:xfrm>
            <a:off x="3200400" y="5562600"/>
            <a:ext cx="2286000" cy="708025"/>
          </a:xfrm>
          <a:prstGeom prst="rect">
            <a:avLst/>
          </a:prstGeom>
          <a:noFill/>
          <a:ln w="9525">
            <a:noFill/>
            <a:miter lim="800000"/>
            <a:headEnd/>
            <a:tailEnd/>
          </a:ln>
        </p:spPr>
        <p:txBody>
          <a:bodyPr>
            <a:spAutoFit/>
          </a:bodyPr>
          <a:lstStyle/>
          <a:p>
            <a:pPr algn="ctr"/>
            <a:r>
              <a:rPr lang="en-US" sz="2000" dirty="0">
                <a:solidFill>
                  <a:srgbClr val="339966"/>
                </a:solidFill>
              </a:rPr>
              <a:t>Colorado </a:t>
            </a:r>
            <a:br>
              <a:rPr lang="en-US" sz="2000" dirty="0">
                <a:solidFill>
                  <a:srgbClr val="339966"/>
                </a:solidFill>
              </a:rPr>
            </a:br>
            <a:r>
              <a:rPr lang="en-US" sz="2000" dirty="0">
                <a:solidFill>
                  <a:srgbClr val="339966"/>
                </a:solidFill>
              </a:rPr>
              <a:t>Model</a:t>
            </a:r>
          </a:p>
        </p:txBody>
      </p:sp>
      <p:sp>
        <p:nvSpPr>
          <p:cNvPr id="39958" name="TextBox 37"/>
          <p:cNvSpPr txBox="1">
            <a:spLocks noChangeArrowheads="1"/>
          </p:cNvSpPr>
          <p:nvPr/>
        </p:nvSpPr>
        <p:spPr bwMode="auto">
          <a:xfrm>
            <a:off x="6477000" y="5943600"/>
            <a:ext cx="2286000" cy="400050"/>
          </a:xfrm>
          <a:prstGeom prst="rect">
            <a:avLst/>
          </a:prstGeom>
          <a:noFill/>
          <a:ln w="9525">
            <a:noFill/>
            <a:miter lim="800000"/>
            <a:headEnd/>
            <a:tailEnd/>
          </a:ln>
        </p:spPr>
        <p:txBody>
          <a:bodyPr>
            <a:spAutoFit/>
          </a:bodyPr>
          <a:lstStyle/>
          <a:p>
            <a:pPr algn="ctr"/>
            <a:r>
              <a:rPr lang="en-US" sz="2000" dirty="0">
                <a:solidFill>
                  <a:srgbClr val="339966"/>
                </a:solidFill>
              </a:rPr>
              <a:t>Michigan Model</a:t>
            </a:r>
          </a:p>
        </p:txBody>
      </p:sp>
      <p:sp>
        <p:nvSpPr>
          <p:cNvPr id="41" name="Oval 40"/>
          <p:cNvSpPr/>
          <p:nvPr/>
        </p:nvSpPr>
        <p:spPr>
          <a:xfrm>
            <a:off x="304800" y="4191000"/>
            <a:ext cx="2133600" cy="1143000"/>
          </a:xfrm>
          <a:prstGeom prst="ellipse">
            <a:avLst/>
          </a:prstGeom>
          <a:solidFill>
            <a:srgbClr val="CFB8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dirty="0">
                <a:solidFill>
                  <a:srgbClr val="7F7F7F"/>
                </a:solidFill>
                <a:ea typeface="ＭＳ Ｐゴシック" charset="-128"/>
              </a:rPr>
              <a:t>HPHP</a:t>
            </a:r>
            <a:br>
              <a:rPr lang="en-US" sz="1600" dirty="0">
                <a:solidFill>
                  <a:srgbClr val="7F7F7F"/>
                </a:solidFill>
                <a:ea typeface="ＭＳ Ｐゴシック" charset="-128"/>
              </a:rPr>
            </a:br>
            <a:r>
              <a:rPr lang="en-US" sz="1600" dirty="0">
                <a:solidFill>
                  <a:srgbClr val="7F7F7F"/>
                </a:solidFill>
                <a:ea typeface="ＭＳ Ｐゴシック" charset="-128"/>
              </a:rPr>
              <a:t>Investments &amp; Activities</a:t>
            </a:r>
            <a:endParaRPr lang="en-US" dirty="0">
              <a:solidFill>
                <a:srgbClr val="7F7F7F"/>
              </a:solidFill>
              <a:ea typeface="ＭＳ Ｐゴシック" charset="-128"/>
            </a:endParaRPr>
          </a:p>
        </p:txBody>
      </p:sp>
      <p:sp>
        <p:nvSpPr>
          <p:cNvPr id="45" name="Oval 44"/>
          <p:cNvSpPr/>
          <p:nvPr/>
        </p:nvSpPr>
        <p:spPr>
          <a:xfrm>
            <a:off x="3276600" y="4267200"/>
            <a:ext cx="2057400" cy="1143000"/>
          </a:xfrm>
          <a:prstGeom prst="ellipse">
            <a:avLst/>
          </a:prstGeom>
          <a:solidFill>
            <a:srgbClr val="CFB8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dirty="0">
                <a:solidFill>
                  <a:srgbClr val="7F7F7F"/>
                </a:solidFill>
                <a:ea typeface="ＭＳ Ｐゴシック" charset="-128"/>
              </a:rPr>
              <a:t>HPHP</a:t>
            </a:r>
            <a:br>
              <a:rPr lang="en-US" sz="1600" dirty="0">
                <a:solidFill>
                  <a:srgbClr val="7F7F7F"/>
                </a:solidFill>
                <a:ea typeface="ＭＳ Ｐゴシック" charset="-128"/>
              </a:rPr>
            </a:br>
            <a:r>
              <a:rPr lang="en-US" sz="1600" dirty="0">
                <a:solidFill>
                  <a:srgbClr val="7F7F7F"/>
                </a:solidFill>
                <a:ea typeface="ＭＳ Ｐゴシック" charset="-128"/>
              </a:rPr>
              <a:t>Community Projects</a:t>
            </a:r>
            <a:endParaRPr lang="en-US" dirty="0">
              <a:solidFill>
                <a:srgbClr val="7F7F7F"/>
              </a:solidFill>
              <a:ea typeface="ＭＳ Ｐゴシック" charset="-128"/>
            </a:endParaRPr>
          </a:p>
        </p:txBody>
      </p:sp>
      <p:sp>
        <p:nvSpPr>
          <p:cNvPr id="46" name="Oval 45"/>
          <p:cNvSpPr/>
          <p:nvPr/>
        </p:nvSpPr>
        <p:spPr>
          <a:xfrm>
            <a:off x="6553200" y="4800600"/>
            <a:ext cx="2057400" cy="990600"/>
          </a:xfrm>
          <a:prstGeom prst="ellipse">
            <a:avLst/>
          </a:prstGeom>
          <a:solidFill>
            <a:srgbClr val="CFB8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dirty="0">
                <a:solidFill>
                  <a:srgbClr val="7F7F7F"/>
                </a:solidFill>
                <a:ea typeface="ＭＳ Ｐゴシック" charset="-128"/>
              </a:rPr>
              <a:t>HPHP</a:t>
            </a:r>
            <a:br>
              <a:rPr lang="en-US" sz="1600" dirty="0">
                <a:solidFill>
                  <a:srgbClr val="7F7F7F"/>
                </a:solidFill>
                <a:ea typeface="ＭＳ Ｐゴシック" charset="-128"/>
              </a:rPr>
            </a:br>
            <a:r>
              <a:rPr lang="en-US" sz="1600" dirty="0">
                <a:solidFill>
                  <a:srgbClr val="7F7F7F"/>
                </a:solidFill>
                <a:ea typeface="ＭＳ Ｐゴシック" charset="-128"/>
              </a:rPr>
              <a:t>Investments &amp; Activities</a:t>
            </a:r>
            <a:endParaRPr lang="en-US" dirty="0">
              <a:solidFill>
                <a:srgbClr val="7F7F7F"/>
              </a:solidFill>
              <a:ea typeface="ＭＳ Ｐゴシック" charset="-128"/>
            </a:endParaRPr>
          </a:p>
        </p:txBody>
      </p:sp>
      <p:sp>
        <p:nvSpPr>
          <p:cNvPr id="47" name="Down Arrow 46"/>
          <p:cNvSpPr/>
          <p:nvPr/>
        </p:nvSpPr>
        <p:spPr>
          <a:xfrm>
            <a:off x="7315200" y="4191000"/>
            <a:ext cx="381000" cy="5334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sp>
        <p:nvSpPr>
          <p:cNvPr id="48" name="Down Arrow 47"/>
          <p:cNvSpPr/>
          <p:nvPr/>
        </p:nvSpPr>
        <p:spPr>
          <a:xfrm>
            <a:off x="4191000" y="2743200"/>
            <a:ext cx="228600" cy="381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105" charset="-128"/>
              <a:cs typeface="ＭＳ Ｐゴシック" pitchFamily="-105" charset="-128"/>
            </a:endParaRPr>
          </a:p>
        </p:txBody>
      </p:sp>
      <p:sp>
        <p:nvSpPr>
          <p:cNvPr id="57" name="Oval 56"/>
          <p:cNvSpPr/>
          <p:nvPr/>
        </p:nvSpPr>
        <p:spPr>
          <a:xfrm>
            <a:off x="6705600" y="2057400"/>
            <a:ext cx="1676400" cy="1524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Equity Economy Environment</a:t>
            </a:r>
            <a:endParaRPr lang="en-US" sz="1100" b="1" dirty="0">
              <a:solidFill>
                <a:schemeClr val="bg1"/>
              </a:solidFill>
            </a:endParaRPr>
          </a:p>
        </p:txBody>
      </p:sp>
      <p:sp>
        <p:nvSpPr>
          <p:cNvPr id="58" name="Oval 57"/>
          <p:cNvSpPr/>
          <p:nvPr/>
        </p:nvSpPr>
        <p:spPr>
          <a:xfrm>
            <a:off x="6858000" y="1371600"/>
            <a:ext cx="1371600" cy="838200"/>
          </a:xfrm>
          <a:prstGeom prst="ellipse">
            <a:avLst/>
          </a:prstGeom>
          <a:solidFill>
            <a:srgbClr val="EEED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Funders</a:t>
            </a:r>
            <a:endParaRPr lang="en-US" sz="1100" dirty="0">
              <a:solidFill>
                <a:schemeClr val="tx1"/>
              </a:solidFill>
            </a:endParaRPr>
          </a:p>
        </p:txBody>
      </p:sp>
      <p:sp>
        <p:nvSpPr>
          <p:cNvPr id="59" name="Oval 58"/>
          <p:cNvSpPr/>
          <p:nvPr/>
        </p:nvSpPr>
        <p:spPr>
          <a:xfrm>
            <a:off x="7848600" y="2133600"/>
            <a:ext cx="1295400" cy="762000"/>
          </a:xfrm>
          <a:prstGeom prst="ellipse">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Technical Advisors</a:t>
            </a:r>
            <a:endParaRPr lang="en-US" sz="1100" dirty="0">
              <a:solidFill>
                <a:schemeClr val="tx1"/>
              </a:solidFill>
            </a:endParaRPr>
          </a:p>
        </p:txBody>
      </p:sp>
      <p:sp>
        <p:nvSpPr>
          <p:cNvPr id="60" name="Oval 59"/>
          <p:cNvSpPr/>
          <p:nvPr/>
        </p:nvSpPr>
        <p:spPr>
          <a:xfrm>
            <a:off x="5791200" y="2133600"/>
            <a:ext cx="1447800" cy="8382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Statewide Constituency Groups</a:t>
            </a:r>
            <a:endParaRPr lang="en-US" sz="1000" dirty="0">
              <a:solidFill>
                <a:schemeClr val="tx1"/>
              </a:solidFill>
            </a:endParaRPr>
          </a:p>
        </p:txBody>
      </p:sp>
      <p:sp>
        <p:nvSpPr>
          <p:cNvPr id="61" name="Oval 60"/>
          <p:cNvSpPr/>
          <p:nvPr/>
        </p:nvSpPr>
        <p:spPr>
          <a:xfrm>
            <a:off x="6781800" y="3276600"/>
            <a:ext cx="1447800" cy="762000"/>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Community Constituency Groups</a:t>
            </a:r>
            <a:endParaRPr lang="en-US" sz="1000" dirty="0">
              <a:solidFill>
                <a:schemeClr val="tx1"/>
              </a:solidFill>
            </a:endParaRPr>
          </a:p>
        </p:txBody>
      </p:sp>
    </p:spTree>
    <p:extLst>
      <p:ext uri="{BB962C8B-B14F-4D97-AF65-F5344CB8AC3E}">
        <p14:creationId xmlns="" xmlns:p14="http://schemas.microsoft.com/office/powerpoint/2010/main" val="3684769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pPr algn="ctr">
              <a:buNone/>
            </a:pPr>
            <a:endParaRPr lang="en-US" dirty="0" smtClean="0"/>
          </a:p>
          <a:p>
            <a:pPr algn="ctr">
              <a:buNone/>
            </a:pPr>
            <a:r>
              <a:rPr lang="en-US" dirty="0" smtClean="0"/>
              <a:t>One size doesn’t fit all.</a:t>
            </a:r>
            <a:endParaRPr lang="en-US" dirty="0"/>
          </a:p>
        </p:txBody>
      </p:sp>
      <p:sp>
        <p:nvSpPr>
          <p:cNvPr id="4" name="Slide Number Placeholder 3"/>
          <p:cNvSpPr>
            <a:spLocks noGrp="1"/>
          </p:cNvSpPr>
          <p:nvPr>
            <p:ph type="sldNum" sz="quarter" idx="12"/>
          </p:nvPr>
        </p:nvSpPr>
        <p:spPr/>
        <p:txBody>
          <a:bodyPr/>
          <a:lstStyle/>
          <a:p>
            <a:fld id="{A37273A0-3FB6-4984-BD53-348820855F6A}" type="slidenum">
              <a:rPr lang="en-US" smtClean="0"/>
              <a:pPr/>
              <a:t>21</a:t>
            </a:fld>
            <a:endParaRPr lang="en-US"/>
          </a:p>
        </p:txBody>
      </p:sp>
    </p:spTree>
    <p:extLst>
      <p:ext uri="{BB962C8B-B14F-4D97-AF65-F5344CB8AC3E}">
        <p14:creationId xmlns="" xmlns:p14="http://schemas.microsoft.com/office/powerpoint/2010/main" val="2435578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 y="304800"/>
            <a:ext cx="7315200" cy="685800"/>
          </a:xfrm>
        </p:spPr>
        <p:txBody>
          <a:bodyPr/>
          <a:lstStyle/>
          <a:p>
            <a:r>
              <a:rPr lang="en-US" smtClean="0">
                <a:latin typeface="Arial" charset="0"/>
                <a:cs typeface="Arial" charset="0"/>
              </a:rPr>
              <a:t>Convergence Partnership Support</a:t>
            </a:r>
          </a:p>
        </p:txBody>
      </p:sp>
      <p:sp>
        <p:nvSpPr>
          <p:cNvPr id="3" name="Content Placeholder 2"/>
          <p:cNvSpPr>
            <a:spLocks noGrp="1"/>
          </p:cNvSpPr>
          <p:nvPr>
            <p:ph sz="quarter" idx="1"/>
          </p:nvPr>
        </p:nvSpPr>
        <p:spPr>
          <a:xfrm>
            <a:off x="304800" y="1600200"/>
            <a:ext cx="8501063" cy="4778375"/>
          </a:xfrm>
        </p:spPr>
        <p:txBody>
          <a:bodyPr>
            <a:noAutofit/>
          </a:bodyPr>
          <a:lstStyle/>
          <a:p>
            <a:pPr>
              <a:spcBef>
                <a:spcPts val="3000"/>
              </a:spcBef>
              <a:defRPr/>
            </a:pPr>
            <a:r>
              <a:rPr lang="en-US" sz="2600" b="0" dirty="0" smtClean="0"/>
              <a:t>Facilitate relationships across regions and with the national partnership</a:t>
            </a:r>
          </a:p>
          <a:p>
            <a:pPr>
              <a:spcBef>
                <a:spcPts val="3000"/>
              </a:spcBef>
              <a:defRPr/>
            </a:pPr>
            <a:r>
              <a:rPr lang="en-US" sz="2600" b="0" dirty="0" smtClean="0"/>
              <a:t>Provide technical guidance and mentoring</a:t>
            </a:r>
          </a:p>
          <a:p>
            <a:pPr>
              <a:spcBef>
                <a:spcPts val="3000"/>
              </a:spcBef>
              <a:defRPr/>
            </a:pPr>
            <a:r>
              <a:rPr lang="en-US" sz="2600" b="0" dirty="0" smtClean="0"/>
              <a:t>Help to identify, connect, and build momentum for policy change efforts</a:t>
            </a:r>
          </a:p>
          <a:p>
            <a:pPr>
              <a:spcBef>
                <a:spcPts val="3000"/>
              </a:spcBef>
              <a:defRPr/>
            </a:pPr>
            <a:r>
              <a:rPr lang="en-US" sz="2600" b="0" dirty="0" smtClean="0"/>
              <a:t>Provide seed funding to support regional convergence planning and implementation activities</a:t>
            </a:r>
          </a:p>
        </p:txBody>
      </p:sp>
    </p:spTree>
    <p:extLst>
      <p:ext uri="{BB962C8B-B14F-4D97-AF65-F5344CB8AC3E}">
        <p14:creationId xmlns="" xmlns:p14="http://schemas.microsoft.com/office/powerpoint/2010/main" val="111027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350838"/>
            <a:ext cx="7315200" cy="639762"/>
          </a:xfrm>
        </p:spPr>
        <p:txBody>
          <a:bodyPr/>
          <a:lstStyle/>
          <a:p>
            <a:r>
              <a:rPr lang="en-US" smtClean="0">
                <a:latin typeface="Arial" charset="0"/>
                <a:cs typeface="Arial" charset="0"/>
              </a:rPr>
              <a:t>Tools</a:t>
            </a:r>
          </a:p>
        </p:txBody>
      </p:sp>
      <p:sp>
        <p:nvSpPr>
          <p:cNvPr id="51203" name="Content Placeholder 2"/>
          <p:cNvSpPr>
            <a:spLocks noGrp="1"/>
          </p:cNvSpPr>
          <p:nvPr>
            <p:ph idx="1"/>
          </p:nvPr>
        </p:nvSpPr>
        <p:spPr>
          <a:xfrm>
            <a:off x="304800" y="1371600"/>
            <a:ext cx="5410200" cy="2743200"/>
          </a:xfrm>
        </p:spPr>
        <p:txBody>
          <a:bodyPr/>
          <a:lstStyle/>
          <a:p>
            <a:pPr>
              <a:buFontTx/>
              <a:buNone/>
            </a:pPr>
            <a:r>
              <a:rPr lang="en-US" sz="2400" smtClean="0">
                <a:solidFill>
                  <a:srgbClr val="669900"/>
                </a:solidFill>
                <a:latin typeface="Arial" charset="0"/>
                <a:cs typeface="Arial" charset="0"/>
              </a:rPr>
              <a:t>Policy Briefs</a:t>
            </a:r>
          </a:p>
          <a:p>
            <a:pPr marL="346075" lvl="1" indent="-296863"/>
            <a:r>
              <a:rPr lang="en-US" sz="2000" smtClean="0">
                <a:solidFill>
                  <a:srgbClr val="404040"/>
                </a:solidFill>
                <a:latin typeface="Arial" charset="0"/>
                <a:cs typeface="Arial" charset="0"/>
              </a:rPr>
              <a:t>Promising Strategies for Creating Healthy Eating and Active Living Environments</a:t>
            </a:r>
          </a:p>
          <a:p>
            <a:pPr marL="346075" lvl="1" indent="-296863"/>
            <a:r>
              <a:rPr lang="en-US" sz="2000" smtClean="0">
                <a:solidFill>
                  <a:srgbClr val="404040"/>
                </a:solidFill>
                <a:latin typeface="Arial" charset="0"/>
                <a:cs typeface="Arial" charset="0"/>
              </a:rPr>
              <a:t>Recipes for Change: Healthy Food in Every Community </a:t>
            </a:r>
          </a:p>
          <a:p>
            <a:pPr marL="346075" lvl="1" indent="-296863"/>
            <a:r>
              <a:rPr lang="en-US" sz="2000" smtClean="0">
                <a:solidFill>
                  <a:srgbClr val="404040"/>
                </a:solidFill>
                <a:latin typeface="Arial" charset="0"/>
                <a:cs typeface="Arial" charset="0"/>
              </a:rPr>
              <a:t>Fostering Physical Activity for Children and Youth: Opportunities for a Lifetime of Health</a:t>
            </a:r>
          </a:p>
          <a:p>
            <a:pPr marL="346075" lvl="1" indent="-296863"/>
            <a:endParaRPr lang="en-US" sz="2000" smtClean="0">
              <a:solidFill>
                <a:srgbClr val="404040"/>
              </a:solidFill>
              <a:latin typeface="Arial" charset="0"/>
              <a:cs typeface="Arial" charset="0"/>
            </a:endParaRPr>
          </a:p>
          <a:p>
            <a:pPr marL="346075" lvl="1" indent="-296863"/>
            <a:endParaRPr lang="en-US" sz="2000" smtClean="0">
              <a:solidFill>
                <a:srgbClr val="404040"/>
              </a:solidFill>
              <a:latin typeface="Arial" charset="0"/>
              <a:cs typeface="Arial" charset="0"/>
            </a:endParaRPr>
          </a:p>
          <a:p>
            <a:pPr marL="346075" lvl="1" indent="-296863"/>
            <a:endParaRPr lang="en-US" sz="2000" smtClean="0">
              <a:solidFill>
                <a:srgbClr val="404040"/>
              </a:solidFill>
              <a:latin typeface="Arial" charset="0"/>
              <a:cs typeface="Arial" charset="0"/>
            </a:endParaRPr>
          </a:p>
          <a:p>
            <a:endParaRPr lang="en-US" smtClean="0">
              <a:solidFill>
                <a:srgbClr val="404040"/>
              </a:solidFill>
              <a:latin typeface="Arial" charset="0"/>
              <a:cs typeface="Arial" charset="0"/>
            </a:endParaRPr>
          </a:p>
        </p:txBody>
      </p:sp>
      <p:pic>
        <p:nvPicPr>
          <p:cNvPr id="20" name="Picture 19" descr="CPpromising_cover.jpg"/>
          <p:cNvPicPr>
            <a:picLocks noChangeAspect="1"/>
          </p:cNvPicPr>
          <p:nvPr/>
        </p:nvPicPr>
        <p:blipFill>
          <a:blip r:embed="rId3" cstate="print"/>
          <a:srcRect/>
          <a:stretch>
            <a:fillRect/>
          </a:stretch>
        </p:blipFill>
        <p:spPr bwMode="auto">
          <a:xfrm>
            <a:off x="5791200" y="1295400"/>
            <a:ext cx="1646238" cy="2133600"/>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p:spPr>
      </p:pic>
      <p:pic>
        <p:nvPicPr>
          <p:cNvPr id="51205" name="Picture 11" descr="http://www.policylink.org/atf/cf/%7B97C6D565-BB43-406D-A6D5-ECA3BBF35AF0%7D/Trans-Rx-Lg-Thumb.jpg"/>
          <p:cNvPicPr>
            <a:picLocks noChangeAspect="1" noChangeArrowheads="1"/>
          </p:cNvPicPr>
          <p:nvPr/>
        </p:nvPicPr>
        <p:blipFill>
          <a:blip r:embed="rId4" cstate="print"/>
          <a:srcRect/>
          <a:stretch>
            <a:fillRect/>
          </a:stretch>
        </p:blipFill>
        <p:spPr bwMode="auto">
          <a:xfrm>
            <a:off x="457200" y="4419600"/>
            <a:ext cx="1387475" cy="1778000"/>
          </a:xfrm>
          <a:prstGeom prst="rect">
            <a:avLst/>
          </a:prstGeom>
          <a:noFill/>
          <a:ln w="9525">
            <a:noFill/>
            <a:miter lim="800000"/>
            <a:headEnd/>
            <a:tailEnd/>
          </a:ln>
        </p:spPr>
      </p:pic>
      <p:sp>
        <p:nvSpPr>
          <p:cNvPr id="51206" name="TextBox 7"/>
          <p:cNvSpPr txBox="1">
            <a:spLocks noChangeArrowheads="1"/>
          </p:cNvSpPr>
          <p:nvPr/>
        </p:nvSpPr>
        <p:spPr bwMode="auto">
          <a:xfrm>
            <a:off x="2057400" y="4953000"/>
            <a:ext cx="6172200" cy="1138238"/>
          </a:xfrm>
          <a:prstGeom prst="rect">
            <a:avLst/>
          </a:prstGeom>
          <a:noFill/>
          <a:ln w="9525">
            <a:noFill/>
            <a:miter lim="800000"/>
            <a:headEnd/>
            <a:tailEnd/>
          </a:ln>
        </p:spPr>
        <p:txBody>
          <a:bodyPr>
            <a:spAutoFit/>
          </a:bodyPr>
          <a:lstStyle/>
          <a:p>
            <a:pPr marL="0" lvl="1"/>
            <a:r>
              <a:rPr lang="en-US" sz="2000">
                <a:latin typeface="Arial" charset="0"/>
                <a:cs typeface="Arial" charset="0"/>
              </a:rPr>
              <a:t>The Transportation Prescription: Bold New Ideas for Healthy, Equitable Transportation Reform</a:t>
            </a:r>
          </a:p>
          <a:p>
            <a:endParaRPr lang="en-US"/>
          </a:p>
          <a:p>
            <a:endParaRPr lang="en-US"/>
          </a:p>
        </p:txBody>
      </p:sp>
      <p:pic>
        <p:nvPicPr>
          <p:cNvPr id="9" name="Picture 8"/>
          <p:cNvPicPr>
            <a:picLocks noChangeAspect="1"/>
          </p:cNvPicPr>
          <p:nvPr/>
        </p:nvPicPr>
        <p:blipFill>
          <a:blip r:embed="rId5" cstate="print">
            <a:lum bright="-12000" contrast="2000"/>
          </a:blip>
          <a:stretch>
            <a:fillRect/>
          </a:stretch>
        </p:blipFill>
        <p:spPr>
          <a:xfrm>
            <a:off x="5867400" y="2667000"/>
            <a:ext cx="1600200" cy="2068513"/>
          </a:xfrm>
          <a:prstGeom prst="rect">
            <a:avLst/>
          </a:prstGeom>
          <a:solidFill>
            <a:schemeClr val="accent2">
              <a:lumMod val="20000"/>
              <a:lumOff val="80000"/>
            </a:schemeClr>
          </a:solidFill>
        </p:spPr>
      </p:pic>
      <p:pic>
        <p:nvPicPr>
          <p:cNvPr id="51208" name="Picture 9"/>
          <p:cNvPicPr>
            <a:picLocks noChangeAspect="1"/>
          </p:cNvPicPr>
          <p:nvPr/>
        </p:nvPicPr>
        <p:blipFill>
          <a:blip r:embed="rId6" cstate="print"/>
          <a:srcRect/>
          <a:stretch>
            <a:fillRect/>
          </a:stretch>
        </p:blipFill>
        <p:spPr bwMode="auto">
          <a:xfrm>
            <a:off x="7086600" y="1752600"/>
            <a:ext cx="1766888" cy="2133600"/>
          </a:xfrm>
          <a:prstGeom prst="rect">
            <a:avLst/>
          </a:prstGeom>
          <a:noFill/>
          <a:ln w="9525">
            <a:noFill/>
            <a:miter lim="800000"/>
            <a:headEnd/>
            <a:tailEnd/>
          </a:ln>
        </p:spPr>
      </p:pic>
    </p:spTree>
    <p:extLst>
      <p:ext uri="{BB962C8B-B14F-4D97-AF65-F5344CB8AC3E}">
        <p14:creationId xmlns="" xmlns:p14="http://schemas.microsoft.com/office/powerpoint/2010/main" val="1037765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350838"/>
            <a:ext cx="7315200" cy="639762"/>
          </a:xfrm>
        </p:spPr>
        <p:txBody>
          <a:bodyPr/>
          <a:lstStyle/>
          <a:p>
            <a:r>
              <a:rPr lang="en-US" smtClean="0">
                <a:latin typeface="Arial" charset="0"/>
                <a:cs typeface="Arial" charset="0"/>
              </a:rPr>
              <a:t>Communications and Evaluation</a:t>
            </a:r>
          </a:p>
        </p:txBody>
      </p:sp>
      <p:sp>
        <p:nvSpPr>
          <p:cNvPr id="53251" name="Content Placeholder 2"/>
          <p:cNvSpPr>
            <a:spLocks noGrp="1"/>
          </p:cNvSpPr>
          <p:nvPr>
            <p:ph idx="1"/>
          </p:nvPr>
        </p:nvSpPr>
        <p:spPr>
          <a:xfrm>
            <a:off x="457200" y="1447800"/>
            <a:ext cx="8382000" cy="5029200"/>
          </a:xfrm>
        </p:spPr>
        <p:txBody>
          <a:bodyPr/>
          <a:lstStyle/>
          <a:p>
            <a:pPr>
              <a:buFontTx/>
              <a:buNone/>
            </a:pPr>
            <a:r>
              <a:rPr lang="en-US" dirty="0" smtClean="0">
                <a:solidFill>
                  <a:srgbClr val="669900"/>
                </a:solidFill>
                <a:latin typeface="Arial" charset="0"/>
                <a:cs typeface="Arial" charset="0"/>
              </a:rPr>
              <a:t>Communications</a:t>
            </a:r>
          </a:p>
          <a:p>
            <a:r>
              <a:rPr lang="en-US" sz="2400" b="0" dirty="0" smtClean="0">
                <a:solidFill>
                  <a:srgbClr val="404040"/>
                </a:solidFill>
                <a:latin typeface="Arial" charset="0"/>
                <a:cs typeface="Arial" charset="0"/>
              </a:rPr>
              <a:t>Strategic communications plan</a:t>
            </a:r>
          </a:p>
          <a:p>
            <a:r>
              <a:rPr lang="en-US" sz="2400" b="0" dirty="0" smtClean="0">
                <a:solidFill>
                  <a:srgbClr val="404040"/>
                </a:solidFill>
                <a:latin typeface="Arial" charset="0"/>
                <a:cs typeface="Arial" charset="0"/>
              </a:rPr>
              <a:t>Message guide</a:t>
            </a:r>
          </a:p>
          <a:p>
            <a:r>
              <a:rPr lang="en-US" sz="2400" b="0" dirty="0" smtClean="0">
                <a:solidFill>
                  <a:srgbClr val="404040"/>
                </a:solidFill>
                <a:latin typeface="Arial" charset="0"/>
                <a:cs typeface="Arial" charset="0"/>
              </a:rPr>
              <a:t>Online and in-person communications activities</a:t>
            </a:r>
            <a:endParaRPr lang="en-US" sz="2400" dirty="0" smtClean="0">
              <a:solidFill>
                <a:srgbClr val="404040"/>
              </a:solidFill>
              <a:latin typeface="Arial" charset="0"/>
              <a:cs typeface="Arial" charset="0"/>
            </a:endParaRPr>
          </a:p>
          <a:p>
            <a:pPr>
              <a:buFontTx/>
              <a:buNone/>
            </a:pPr>
            <a:endParaRPr lang="en-US" sz="1100" dirty="0" smtClean="0">
              <a:solidFill>
                <a:srgbClr val="404040"/>
              </a:solidFill>
              <a:latin typeface="Arial" charset="0"/>
              <a:cs typeface="Arial" charset="0"/>
            </a:endParaRPr>
          </a:p>
          <a:p>
            <a:pPr>
              <a:buFontTx/>
              <a:buNone/>
            </a:pPr>
            <a:r>
              <a:rPr lang="en-US" dirty="0" smtClean="0">
                <a:solidFill>
                  <a:srgbClr val="669900"/>
                </a:solidFill>
                <a:latin typeface="Arial" charset="0"/>
                <a:cs typeface="Arial" charset="0"/>
              </a:rPr>
              <a:t>Internal &amp; External Evaluations</a:t>
            </a:r>
          </a:p>
          <a:p>
            <a:r>
              <a:rPr lang="en-US" sz="2400" b="0" dirty="0" smtClean="0">
                <a:solidFill>
                  <a:srgbClr val="404040"/>
                </a:solidFill>
                <a:latin typeface="Arial" charset="0"/>
                <a:cs typeface="Arial" charset="0"/>
              </a:rPr>
              <a:t>“The Whole is Greater than the Sum of Its Parts”</a:t>
            </a:r>
          </a:p>
          <a:p>
            <a:r>
              <a:rPr lang="en-US" sz="2400" b="0" dirty="0" smtClean="0">
                <a:solidFill>
                  <a:srgbClr val="404040"/>
                </a:solidFill>
                <a:latin typeface="Arial" charset="0"/>
                <a:cs typeface="Arial" charset="0"/>
              </a:rPr>
              <a:t>Policy impacts</a:t>
            </a:r>
          </a:p>
          <a:p>
            <a:r>
              <a:rPr lang="en-US" sz="2400" b="0" dirty="0" smtClean="0">
                <a:solidFill>
                  <a:srgbClr val="404040"/>
                </a:solidFill>
                <a:latin typeface="Arial" charset="0"/>
                <a:cs typeface="Arial" charset="0"/>
              </a:rPr>
              <a:t>Ongoing feedback loop</a:t>
            </a:r>
          </a:p>
        </p:txBody>
      </p:sp>
      <p:sp>
        <p:nvSpPr>
          <p:cNvPr id="53252" name="Slide Number Placeholder 3"/>
          <p:cNvSpPr>
            <a:spLocks noGrp="1"/>
          </p:cNvSpPr>
          <p:nvPr>
            <p:ph type="sldNum" sz="quarter" idx="12"/>
          </p:nvPr>
        </p:nvSpPr>
        <p:spPr>
          <a:noFill/>
        </p:spPr>
        <p:txBody>
          <a:bodyPr/>
          <a:lstStyle/>
          <a:p>
            <a:fld id="{98BF3BE1-8B0E-49E3-A925-5558F0605BD3}" type="slidenum">
              <a:rPr lang="en-US"/>
              <a:pPr/>
              <a:t>24</a:t>
            </a:fld>
            <a:endParaRPr lang="en-US"/>
          </a:p>
        </p:txBody>
      </p:sp>
    </p:spTree>
    <p:extLst>
      <p:ext uri="{BB962C8B-B14F-4D97-AF65-F5344CB8AC3E}">
        <p14:creationId xmlns="" xmlns:p14="http://schemas.microsoft.com/office/powerpoint/2010/main" val="27901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665F60E-14A5-4C41-AFB4-52304DB7F9F2}" type="slidenum">
              <a:rPr lang="en-US" smtClean="0"/>
              <a:pPr>
                <a:defRPr/>
              </a:pPr>
              <a:t>25</a:t>
            </a:fld>
            <a:endParaRPr lang="en-US"/>
          </a:p>
        </p:txBody>
      </p:sp>
      <p:pic>
        <p:nvPicPr>
          <p:cNvPr id="3075" name="Picture 3"/>
          <p:cNvPicPr>
            <a:picLocks noChangeAspect="1" noChangeArrowheads="1"/>
          </p:cNvPicPr>
          <p:nvPr/>
        </p:nvPicPr>
        <p:blipFill>
          <a:blip r:embed="rId3" cstate="print"/>
          <a:srcRect/>
          <a:stretch>
            <a:fillRect/>
          </a:stretch>
        </p:blipFill>
        <p:spPr bwMode="auto">
          <a:xfrm>
            <a:off x="152400" y="1447800"/>
            <a:ext cx="8814935" cy="4640804"/>
          </a:xfrm>
          <a:prstGeom prst="rect">
            <a:avLst/>
          </a:prstGeom>
          <a:noFill/>
          <a:ln w="9525">
            <a:noFill/>
            <a:miter lim="800000"/>
            <a:headEnd/>
            <a:tailEnd/>
          </a:ln>
        </p:spPr>
      </p:pic>
    </p:spTree>
    <p:extLst>
      <p:ext uri="{BB962C8B-B14F-4D97-AF65-F5344CB8AC3E}">
        <p14:creationId xmlns="" xmlns:p14="http://schemas.microsoft.com/office/powerpoint/2010/main" val="3650486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039C5C-743C-4167-8CA8-DCB5782AD9E7}" type="slidenum">
              <a:rPr lang="en-US" smtClean="0"/>
              <a:pPr/>
              <a:t>26</a:t>
            </a:fld>
            <a:endParaRPr lang="en-US"/>
          </a:p>
        </p:txBody>
      </p:sp>
      <p:sp>
        <p:nvSpPr>
          <p:cNvPr id="3" name="Rectangle 2"/>
          <p:cNvSpPr/>
          <p:nvPr/>
        </p:nvSpPr>
        <p:spPr>
          <a:xfrm>
            <a:off x="762000" y="1600200"/>
            <a:ext cx="7620000" cy="3539430"/>
          </a:xfrm>
          <a:prstGeom prst="rect">
            <a:avLst/>
          </a:prstGeom>
        </p:spPr>
        <p:txBody>
          <a:bodyPr wrap="square">
            <a:spAutoFit/>
          </a:bodyPr>
          <a:lstStyle/>
          <a:p>
            <a:r>
              <a:rPr lang="en-US" dirty="0" smtClean="0"/>
              <a:t>Evaluation is viewed as a critical element to show the impact of the Partnership in the field and </a:t>
            </a:r>
            <a:r>
              <a:rPr lang="en-US" dirty="0" smtClean="0"/>
              <a:t>in philanthropy</a:t>
            </a:r>
            <a:r>
              <a:rPr lang="en-US" dirty="0" smtClean="0"/>
              <a:t>.</a:t>
            </a:r>
          </a:p>
          <a:p>
            <a:endParaRPr lang="en-US" dirty="0" smtClean="0"/>
          </a:p>
          <a:p>
            <a:r>
              <a:rPr lang="en-US" dirty="0" smtClean="0"/>
              <a:t>It also serves as a continual feedback loop to the Partners on what has worked, what hasn’t worked and where course corrections may need to occur.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665F60E-14A5-4C41-AFB4-52304DB7F9F2}" type="slidenum">
              <a:rPr lang="en-US" smtClean="0"/>
              <a:pPr>
                <a:defRPr/>
              </a:pPr>
              <a:t>27</a:t>
            </a:fld>
            <a:endParaRPr lang="en-US"/>
          </a:p>
        </p:txBody>
      </p:sp>
      <p:pic>
        <p:nvPicPr>
          <p:cNvPr id="1026" name="D1E1E7F3-9E6C-4B5C-99D6-BF2505EB5060/CP_Wordle.jpg" descr="CP_Wordle"/>
          <p:cNvPicPr>
            <a:picLocks noChangeAspect="1" noChangeArrowheads="1"/>
          </p:cNvPicPr>
          <p:nvPr/>
        </p:nvPicPr>
        <p:blipFill>
          <a:blip r:embed="rId3" cstate="print"/>
          <a:srcRect/>
          <a:stretch>
            <a:fillRect/>
          </a:stretch>
        </p:blipFill>
        <p:spPr bwMode="auto">
          <a:xfrm>
            <a:off x="609600" y="1600200"/>
            <a:ext cx="7848600" cy="4495800"/>
          </a:xfrm>
          <a:prstGeom prst="rect">
            <a:avLst/>
          </a:prstGeom>
          <a:noFill/>
          <a:ln w="9525">
            <a:noFill/>
            <a:miter lim="800000"/>
            <a:headEnd/>
            <a:tailEnd/>
          </a:ln>
        </p:spPr>
      </p:pic>
    </p:spTree>
    <p:extLst>
      <p:ext uri="{BB962C8B-B14F-4D97-AF65-F5344CB8AC3E}">
        <p14:creationId xmlns="" xmlns:p14="http://schemas.microsoft.com/office/powerpoint/2010/main" val="4040543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1524000"/>
            <a:ext cx="8305800" cy="4602163"/>
          </a:xfrm>
        </p:spPr>
        <p:txBody>
          <a:bodyPr/>
          <a:lstStyle/>
          <a:p>
            <a:pPr algn="ctr">
              <a:buFontTx/>
              <a:buNone/>
            </a:pPr>
            <a:r>
              <a:rPr lang="en-US" sz="3200" i="1" dirty="0" smtClean="0">
                <a:solidFill>
                  <a:srgbClr val="404040"/>
                </a:solidFill>
                <a:latin typeface="Arial" charset="0"/>
                <a:cs typeface="Arial" charset="0"/>
              </a:rPr>
              <a:t>THANK YOU!</a:t>
            </a:r>
            <a:endParaRPr lang="en-US" dirty="0" smtClean="0">
              <a:solidFill>
                <a:srgbClr val="404040"/>
              </a:solidFill>
              <a:latin typeface="Arial" charset="0"/>
              <a:cs typeface="Arial" charset="0"/>
            </a:endParaRPr>
          </a:p>
          <a:p>
            <a:pPr algn="ctr">
              <a:spcBef>
                <a:spcPct val="0"/>
              </a:spcBef>
              <a:buFontTx/>
              <a:buNone/>
            </a:pPr>
            <a:endParaRPr lang="en-US" dirty="0" smtClean="0">
              <a:solidFill>
                <a:srgbClr val="404040"/>
              </a:solidFill>
              <a:latin typeface="Arial" charset="0"/>
              <a:cs typeface="Arial" charset="0"/>
            </a:endParaRPr>
          </a:p>
          <a:p>
            <a:pPr algn="ctr">
              <a:spcBef>
                <a:spcPct val="0"/>
              </a:spcBef>
              <a:buFontTx/>
              <a:buNone/>
            </a:pPr>
            <a:r>
              <a:rPr lang="en-US" dirty="0" err="1" smtClean="0">
                <a:solidFill>
                  <a:srgbClr val="404040"/>
                </a:solidFill>
                <a:latin typeface="Arial" charset="0"/>
                <a:cs typeface="Arial" charset="0"/>
              </a:rPr>
              <a:t>Jme</a:t>
            </a:r>
            <a:r>
              <a:rPr lang="en-US" dirty="0" smtClean="0">
                <a:solidFill>
                  <a:srgbClr val="404040"/>
                </a:solidFill>
                <a:latin typeface="Arial" charset="0"/>
                <a:cs typeface="Arial" charset="0"/>
              </a:rPr>
              <a:t> McLean</a:t>
            </a:r>
          </a:p>
          <a:p>
            <a:pPr algn="ctr">
              <a:spcBef>
                <a:spcPct val="0"/>
              </a:spcBef>
              <a:buFontTx/>
              <a:buNone/>
            </a:pPr>
            <a:r>
              <a:rPr lang="en-US" dirty="0" smtClean="0">
                <a:solidFill>
                  <a:srgbClr val="404040"/>
                </a:solidFill>
                <a:latin typeface="Arial" charset="0"/>
                <a:cs typeface="Arial" charset="0"/>
                <a:hlinkClick r:id="rId3"/>
              </a:rPr>
              <a:t>jme@policylink.org</a:t>
            </a:r>
            <a:r>
              <a:rPr lang="en-US" dirty="0" smtClean="0">
                <a:solidFill>
                  <a:srgbClr val="404040"/>
                </a:solidFill>
                <a:latin typeface="Arial" charset="0"/>
                <a:cs typeface="Arial" charset="0"/>
              </a:rPr>
              <a:t>  </a:t>
            </a:r>
          </a:p>
          <a:p>
            <a:pPr>
              <a:spcBef>
                <a:spcPct val="0"/>
              </a:spcBef>
              <a:buNone/>
            </a:pPr>
            <a:endParaRPr lang="en-US" dirty="0" smtClean="0">
              <a:solidFill>
                <a:srgbClr val="404040"/>
              </a:solidFill>
              <a:latin typeface="Arial" charset="0"/>
              <a:cs typeface="Arial" charset="0"/>
            </a:endParaRPr>
          </a:p>
          <a:p>
            <a:pPr algn="ctr">
              <a:spcBef>
                <a:spcPct val="0"/>
              </a:spcBef>
              <a:buFontTx/>
              <a:buNone/>
            </a:pPr>
            <a:r>
              <a:rPr lang="en-US" dirty="0" smtClean="0">
                <a:solidFill>
                  <a:srgbClr val="404040"/>
                </a:solidFill>
                <a:latin typeface="Arial" charset="0"/>
                <a:cs typeface="Arial" charset="0"/>
              </a:rPr>
              <a:t>Convergence Partnership</a:t>
            </a:r>
          </a:p>
          <a:p>
            <a:pPr algn="ctr">
              <a:spcBef>
                <a:spcPct val="0"/>
              </a:spcBef>
              <a:buFontTx/>
              <a:buNone/>
            </a:pPr>
            <a:r>
              <a:rPr lang="en-US" dirty="0" smtClean="0">
                <a:solidFill>
                  <a:srgbClr val="404040"/>
                </a:solidFill>
                <a:latin typeface="Arial" charset="0"/>
                <a:cs typeface="Arial" charset="0"/>
                <a:hlinkClick r:id="rId4" tooltip="http://www.policylink.org/"/>
              </a:rPr>
              <a:t>www.convergencepartnership.org</a:t>
            </a:r>
            <a:r>
              <a:rPr lang="en-US" dirty="0" smtClean="0">
                <a:solidFill>
                  <a:srgbClr val="404040"/>
                </a:solidFill>
                <a:latin typeface="Arial" charset="0"/>
                <a:cs typeface="Arial" charset="0"/>
              </a:rPr>
              <a:t> </a:t>
            </a:r>
          </a:p>
          <a:p>
            <a:endParaRPr lang="en-US" dirty="0" smtClean="0">
              <a:solidFill>
                <a:srgbClr val="404040"/>
              </a:solidFill>
              <a:latin typeface="Arial" charset="0"/>
              <a:cs typeface="Arial" charset="0"/>
            </a:endParaRPr>
          </a:p>
        </p:txBody>
      </p:sp>
      <p:sp>
        <p:nvSpPr>
          <p:cNvPr id="55299" name="Rectangle 9"/>
          <p:cNvSpPr>
            <a:spLocks noChangeArrowheads="1"/>
          </p:cNvSpPr>
          <p:nvPr/>
        </p:nvSpPr>
        <p:spPr bwMode="auto">
          <a:xfrm>
            <a:off x="1752600" y="5778500"/>
            <a:ext cx="5791200" cy="523875"/>
          </a:xfrm>
          <a:prstGeom prst="rect">
            <a:avLst/>
          </a:prstGeom>
          <a:noFill/>
          <a:ln w="9525">
            <a:noFill/>
            <a:miter lim="800000"/>
            <a:headEnd/>
            <a:tailEnd/>
          </a:ln>
        </p:spPr>
        <p:txBody>
          <a:bodyPr anchor="ctr">
            <a:spAutoFit/>
          </a:bodyPr>
          <a:lstStyle/>
          <a:p>
            <a:pPr eaLnBrk="0" hangingPunct="0"/>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8600" y="228600"/>
            <a:ext cx="7315200" cy="792163"/>
          </a:xfrm>
        </p:spPr>
        <p:txBody>
          <a:bodyPr/>
          <a:lstStyle/>
          <a:p>
            <a:pPr eaLnBrk="1" hangingPunct="1"/>
            <a:endParaRPr lang="en-US" sz="3600" dirty="0" smtClean="0">
              <a:latin typeface="Arial" charset="0"/>
              <a:cs typeface="Arial" charset="0"/>
            </a:endParaRPr>
          </a:p>
        </p:txBody>
      </p:sp>
      <p:sp>
        <p:nvSpPr>
          <p:cNvPr id="19460" name="Rectangle 3"/>
          <p:cNvSpPr>
            <a:spLocks noGrp="1" noChangeArrowheads="1"/>
          </p:cNvSpPr>
          <p:nvPr>
            <p:ph idx="1"/>
          </p:nvPr>
        </p:nvSpPr>
        <p:spPr>
          <a:xfrm>
            <a:off x="457200" y="1447800"/>
            <a:ext cx="8153400" cy="4495800"/>
          </a:xfrm>
        </p:spPr>
        <p:txBody>
          <a:bodyPr/>
          <a:lstStyle/>
          <a:p>
            <a:pPr algn="ctr" eaLnBrk="1" hangingPunct="1">
              <a:buFontTx/>
              <a:buNone/>
            </a:pPr>
            <a:endParaRPr lang="en-US" dirty="0" smtClean="0">
              <a:solidFill>
                <a:srgbClr val="404040"/>
              </a:solidFill>
              <a:latin typeface="Arial" charset="0"/>
              <a:cs typeface="Arial" charset="0"/>
            </a:endParaRPr>
          </a:p>
          <a:p>
            <a:pPr algn="ctr" eaLnBrk="1" hangingPunct="1">
              <a:buFontTx/>
              <a:buNone/>
            </a:pPr>
            <a:endParaRPr lang="en-US" dirty="0" smtClean="0">
              <a:solidFill>
                <a:srgbClr val="404040"/>
              </a:solidFill>
              <a:latin typeface="Arial" charset="0"/>
              <a:cs typeface="Arial" charset="0"/>
            </a:endParaRPr>
          </a:p>
          <a:p>
            <a:pPr algn="ctr" eaLnBrk="1" hangingPunct="1">
              <a:buFontTx/>
              <a:buNone/>
            </a:pPr>
            <a:r>
              <a:rPr lang="en-US" dirty="0" smtClean="0">
                <a:solidFill>
                  <a:srgbClr val="404040"/>
                </a:solidFill>
                <a:latin typeface="Arial" charset="0"/>
                <a:cs typeface="Arial" charset="0"/>
              </a:rPr>
              <a:t>The Convergence Partnership is a collaborative of seven major funders and the CDC engaged in multi-field, equity-focused, </a:t>
            </a:r>
            <a:br>
              <a:rPr lang="en-US" dirty="0" smtClean="0">
                <a:solidFill>
                  <a:srgbClr val="404040"/>
                </a:solidFill>
                <a:latin typeface="Arial" charset="0"/>
                <a:cs typeface="Arial" charset="0"/>
              </a:rPr>
            </a:br>
            <a:r>
              <a:rPr lang="en-US" dirty="0" smtClean="0">
                <a:solidFill>
                  <a:srgbClr val="404040"/>
                </a:solidFill>
                <a:latin typeface="Arial" charset="0"/>
                <a:cs typeface="Arial" charset="0"/>
              </a:rPr>
              <a:t>policy and environmental change efforts to achieve healthy people and healthy places.</a:t>
            </a:r>
          </a:p>
        </p:txBody>
      </p:sp>
      <p:sp>
        <p:nvSpPr>
          <p:cNvPr id="19458" name="Slide Number Placeholder 5"/>
          <p:cNvSpPr>
            <a:spLocks noGrp="1"/>
          </p:cNvSpPr>
          <p:nvPr>
            <p:ph type="sldNum" sz="quarter" idx="12"/>
          </p:nvPr>
        </p:nvSpPr>
        <p:spPr>
          <a:noFill/>
        </p:spPr>
        <p:txBody>
          <a:bodyPr/>
          <a:lstStyle/>
          <a:p>
            <a:fld id="{270AB209-0D74-472F-ABBD-72B62D052D42}" type="slidenum">
              <a:rPr lang="en-US"/>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latin typeface="Arial" charset="0"/>
                <a:cs typeface="Arial" charset="0"/>
              </a:rPr>
              <a:t>Steering Committee</a:t>
            </a:r>
          </a:p>
        </p:txBody>
      </p:sp>
      <p:sp>
        <p:nvSpPr>
          <p:cNvPr id="21508" name="Rectangle 3"/>
          <p:cNvSpPr>
            <a:spLocks noGrp="1" noChangeArrowheads="1"/>
          </p:cNvSpPr>
          <p:nvPr>
            <p:ph idx="1"/>
          </p:nvPr>
        </p:nvSpPr>
        <p:spPr/>
        <p:txBody>
          <a:bodyPr/>
          <a:lstStyle/>
          <a:p>
            <a:pPr eaLnBrk="1" hangingPunct="1"/>
            <a:r>
              <a:rPr lang="en-US" dirty="0" smtClean="0">
                <a:solidFill>
                  <a:srgbClr val="404040"/>
                </a:solidFill>
                <a:latin typeface="Arial" charset="0"/>
                <a:cs typeface="Arial" charset="0"/>
              </a:rPr>
              <a:t>The Robert Wood Johnson Foundation</a:t>
            </a:r>
          </a:p>
          <a:p>
            <a:pPr eaLnBrk="1" hangingPunct="1"/>
            <a:r>
              <a:rPr lang="en-US" dirty="0" smtClean="0">
                <a:solidFill>
                  <a:srgbClr val="404040"/>
                </a:solidFill>
                <a:latin typeface="Arial" charset="0"/>
                <a:cs typeface="Arial" charset="0"/>
              </a:rPr>
              <a:t>Nemours</a:t>
            </a:r>
          </a:p>
          <a:p>
            <a:pPr eaLnBrk="1" hangingPunct="1"/>
            <a:r>
              <a:rPr lang="en-US" dirty="0" smtClean="0">
                <a:solidFill>
                  <a:srgbClr val="404040"/>
                </a:solidFill>
                <a:latin typeface="Arial" charset="0"/>
                <a:cs typeface="Arial" charset="0"/>
              </a:rPr>
              <a:t>W.K. Kellogg Foundation</a:t>
            </a:r>
          </a:p>
          <a:p>
            <a:pPr eaLnBrk="1" hangingPunct="1"/>
            <a:r>
              <a:rPr lang="en-US" dirty="0" smtClean="0">
                <a:solidFill>
                  <a:srgbClr val="404040"/>
                </a:solidFill>
                <a:latin typeface="Arial" charset="0"/>
                <a:cs typeface="Arial" charset="0"/>
              </a:rPr>
              <a:t>Kaiser Permanente</a:t>
            </a:r>
          </a:p>
          <a:p>
            <a:pPr eaLnBrk="1" hangingPunct="1"/>
            <a:r>
              <a:rPr lang="en-US" dirty="0" smtClean="0">
                <a:solidFill>
                  <a:srgbClr val="404040"/>
                </a:solidFill>
                <a:latin typeface="Arial" charset="0"/>
                <a:cs typeface="Arial" charset="0"/>
              </a:rPr>
              <a:t>The California Endowment</a:t>
            </a:r>
          </a:p>
          <a:p>
            <a:pPr eaLnBrk="1" hangingPunct="1"/>
            <a:r>
              <a:rPr lang="en-US" dirty="0" err="1" smtClean="0">
                <a:solidFill>
                  <a:srgbClr val="404040"/>
                </a:solidFill>
                <a:latin typeface="Arial" charset="0"/>
                <a:cs typeface="Arial" charset="0"/>
              </a:rPr>
              <a:t>Kresge</a:t>
            </a:r>
            <a:r>
              <a:rPr lang="en-US" dirty="0" smtClean="0">
                <a:solidFill>
                  <a:srgbClr val="404040"/>
                </a:solidFill>
                <a:latin typeface="Arial" charset="0"/>
                <a:cs typeface="Arial" charset="0"/>
              </a:rPr>
              <a:t> Foundation</a:t>
            </a:r>
          </a:p>
          <a:p>
            <a:pPr eaLnBrk="1" hangingPunct="1"/>
            <a:r>
              <a:rPr lang="en-US" dirty="0" smtClean="0">
                <a:solidFill>
                  <a:srgbClr val="404040"/>
                </a:solidFill>
                <a:latin typeface="Arial" charset="0"/>
                <a:cs typeface="Arial" charset="0"/>
              </a:rPr>
              <a:t>Ascension Health</a:t>
            </a:r>
          </a:p>
          <a:p>
            <a:pPr eaLnBrk="1" hangingPunct="1"/>
            <a:r>
              <a:rPr lang="en-US" dirty="0" smtClean="0">
                <a:solidFill>
                  <a:srgbClr val="404040"/>
                </a:solidFill>
                <a:latin typeface="Arial" charset="0"/>
                <a:cs typeface="Arial" charset="0"/>
              </a:rPr>
              <a:t>Centers for Disease Control and Prevention </a:t>
            </a:r>
            <a:r>
              <a:rPr lang="en-US" b="0" dirty="0" smtClean="0">
                <a:solidFill>
                  <a:srgbClr val="404040"/>
                </a:solidFill>
                <a:latin typeface="Arial" charset="0"/>
                <a:cs typeface="Arial" charset="0"/>
              </a:rPr>
              <a:t>(Technical Advisors)</a:t>
            </a:r>
          </a:p>
        </p:txBody>
      </p:sp>
      <p:sp>
        <p:nvSpPr>
          <p:cNvPr id="21506" name="Slide Number Placeholder 5"/>
          <p:cNvSpPr>
            <a:spLocks noGrp="1"/>
          </p:cNvSpPr>
          <p:nvPr>
            <p:ph type="sldNum" sz="quarter" idx="12"/>
          </p:nvPr>
        </p:nvSpPr>
        <p:spPr>
          <a:noFill/>
        </p:spPr>
        <p:txBody>
          <a:bodyPr/>
          <a:lstStyle/>
          <a:p>
            <a:fld id="{3715D4F5-7DBE-49A2-A341-B93A80A5CD3D}"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policylink_logo.jpg"/>
          <p:cNvPicPr>
            <a:picLocks noChangeAspect="1"/>
          </p:cNvPicPr>
          <p:nvPr/>
        </p:nvPicPr>
        <p:blipFill>
          <a:blip r:embed="rId3" cstate="print"/>
          <a:srcRect/>
          <a:stretch>
            <a:fillRect/>
          </a:stretch>
        </p:blipFill>
        <p:spPr bwMode="auto">
          <a:xfrm>
            <a:off x="2731933" y="2057400"/>
            <a:ext cx="3984934" cy="1219200"/>
          </a:xfrm>
          <a:prstGeom prst="rect">
            <a:avLst/>
          </a:prstGeom>
          <a:noFill/>
          <a:ln w="9525">
            <a:noFill/>
            <a:miter lim="800000"/>
            <a:headEnd/>
            <a:tailEnd/>
          </a:ln>
        </p:spPr>
      </p:pic>
      <p:sp>
        <p:nvSpPr>
          <p:cNvPr id="5" name="Rectangle 4"/>
          <p:cNvSpPr txBox="1">
            <a:spLocks noChangeArrowheads="1"/>
          </p:cNvSpPr>
          <p:nvPr/>
        </p:nvSpPr>
        <p:spPr>
          <a:xfrm>
            <a:off x="762000" y="2667000"/>
            <a:ext cx="7772400" cy="327977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algn="ctr"/>
            <a:r>
              <a:rPr lang="en-US" dirty="0" smtClean="0">
                <a:solidFill>
                  <a:schemeClr val="tx1"/>
                </a:solidFill>
              </a:rPr>
              <a:t>PolicyLink is a national research and action institute advancing economic and social equity by Lifting Up What Works. ®</a:t>
            </a:r>
          </a:p>
        </p:txBody>
      </p:sp>
    </p:spTree>
    <p:extLst>
      <p:ext uri="{BB962C8B-B14F-4D97-AF65-F5344CB8AC3E}">
        <p14:creationId xmlns="" xmlns:p14="http://schemas.microsoft.com/office/powerpoint/2010/main" val="408455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0"/>
            <a:ext cx="7239000" cy="1219200"/>
          </a:xfrm>
        </p:spPr>
        <p:txBody>
          <a:bodyPr/>
          <a:lstStyle/>
          <a:p>
            <a:r>
              <a:rPr lang="en-US" sz="3200" dirty="0" smtClean="0"/>
              <a:t>Vision</a:t>
            </a:r>
            <a:endParaRPr lang="en-US" sz="3200" dirty="0" smtClean="0">
              <a:latin typeface="Arial" charset="0"/>
              <a:cs typeface="Arial" charset="0"/>
            </a:endParaRPr>
          </a:p>
        </p:txBody>
      </p:sp>
      <p:sp>
        <p:nvSpPr>
          <p:cNvPr id="29699" name="Content Placeholder 2"/>
          <p:cNvSpPr>
            <a:spLocks noGrp="1"/>
          </p:cNvSpPr>
          <p:nvPr>
            <p:ph idx="1"/>
          </p:nvPr>
        </p:nvSpPr>
        <p:spPr/>
        <p:txBody>
          <a:bodyPr/>
          <a:lstStyle/>
          <a:p>
            <a:pPr marL="0" indent="0" algn="ctr">
              <a:lnSpc>
                <a:spcPct val="80000"/>
              </a:lnSpc>
              <a:buFontTx/>
              <a:buNone/>
            </a:pPr>
            <a:endParaRPr lang="en-US" i="1" dirty="0" smtClean="0">
              <a:solidFill>
                <a:srgbClr val="404040"/>
              </a:solidFill>
              <a:latin typeface="Verdana" charset="0"/>
              <a:cs typeface="Arial" charset="0"/>
            </a:endParaRPr>
          </a:p>
          <a:p>
            <a:pPr marL="0" indent="0" algn="ctr">
              <a:lnSpc>
                <a:spcPct val="80000"/>
              </a:lnSpc>
              <a:buFontTx/>
              <a:buNone/>
            </a:pPr>
            <a:endParaRPr lang="en-US" i="1" dirty="0" smtClean="0">
              <a:solidFill>
                <a:srgbClr val="404040"/>
              </a:solidFill>
              <a:latin typeface="Verdana" charset="0"/>
              <a:cs typeface="Arial" charset="0"/>
            </a:endParaRPr>
          </a:p>
          <a:p>
            <a:pPr marL="0" indent="0" algn="ctr">
              <a:lnSpc>
                <a:spcPct val="80000"/>
              </a:lnSpc>
              <a:buFontTx/>
              <a:buNone/>
            </a:pPr>
            <a:endParaRPr lang="en-US" i="1" dirty="0" smtClean="0">
              <a:solidFill>
                <a:srgbClr val="404040"/>
              </a:solidFill>
              <a:latin typeface="Verdana" charset="0"/>
              <a:cs typeface="Arial" charset="0"/>
            </a:endParaRPr>
          </a:p>
          <a:p>
            <a:pPr marL="0" indent="0" algn="ctr">
              <a:lnSpc>
                <a:spcPct val="80000"/>
              </a:lnSpc>
              <a:buFontTx/>
              <a:buNone/>
            </a:pPr>
            <a:r>
              <a:rPr lang="en-US" i="1" dirty="0" smtClean="0">
                <a:solidFill>
                  <a:srgbClr val="404040"/>
                </a:solidFill>
                <a:latin typeface="Verdana" charset="0"/>
                <a:cs typeface="Arial" charset="0"/>
              </a:rPr>
              <a:t>Healthy People</a:t>
            </a:r>
          </a:p>
          <a:p>
            <a:pPr marL="0" indent="0" algn="ctr">
              <a:lnSpc>
                <a:spcPct val="80000"/>
              </a:lnSpc>
              <a:buFontTx/>
              <a:buNone/>
            </a:pPr>
            <a:r>
              <a:rPr lang="en-US" i="1" dirty="0" smtClean="0">
                <a:solidFill>
                  <a:srgbClr val="404040"/>
                </a:solidFill>
                <a:latin typeface="Verdana" charset="0"/>
                <a:cs typeface="Arial" charset="0"/>
              </a:rPr>
              <a:t> Living in </a:t>
            </a:r>
          </a:p>
          <a:p>
            <a:pPr marL="0" indent="0" algn="ctr">
              <a:lnSpc>
                <a:spcPct val="80000"/>
              </a:lnSpc>
              <a:buFontTx/>
              <a:buNone/>
            </a:pPr>
            <a:r>
              <a:rPr lang="en-US" i="1" dirty="0" smtClean="0">
                <a:solidFill>
                  <a:srgbClr val="404040"/>
                </a:solidFill>
                <a:latin typeface="Verdana" charset="0"/>
                <a:cs typeface="Arial" charset="0"/>
              </a:rPr>
              <a:t>Healthy Places</a:t>
            </a:r>
            <a:r>
              <a:rPr lang="en-US" b="0" dirty="0" smtClean="0">
                <a:solidFill>
                  <a:srgbClr val="404040"/>
                </a:solidFill>
                <a:latin typeface="Verdana" charset="0"/>
                <a:cs typeface="Arial" charset="0"/>
              </a:rPr>
              <a:t> </a:t>
            </a:r>
          </a:p>
          <a:p>
            <a:pPr marL="0" indent="0" algn="ctr">
              <a:lnSpc>
                <a:spcPct val="80000"/>
              </a:lnSpc>
              <a:buFontTx/>
              <a:buNone/>
            </a:pPr>
            <a:endParaRPr lang="en-US" b="0" dirty="0" smtClean="0">
              <a:solidFill>
                <a:srgbClr val="404040"/>
              </a:solidFill>
              <a:latin typeface="Verdana" charset="0"/>
              <a:cs typeface="Arial" charset="0"/>
            </a:endParaRPr>
          </a:p>
          <a:p>
            <a:pPr marL="0" indent="0" algn="ctr">
              <a:lnSpc>
                <a:spcPct val="80000"/>
              </a:lnSpc>
              <a:buFontTx/>
              <a:buNone/>
            </a:pPr>
            <a:endParaRPr lang="en-US" sz="2600" b="0" dirty="0" smtClean="0">
              <a:solidFill>
                <a:srgbClr val="404040"/>
              </a:solidFill>
              <a:latin typeface="Verdana" charset="0"/>
              <a:cs typeface="Arial" charset="0"/>
            </a:endParaRPr>
          </a:p>
        </p:txBody>
      </p:sp>
      <p:sp>
        <p:nvSpPr>
          <p:cNvPr id="29700" name="Slide Number Placeholder 3"/>
          <p:cNvSpPr>
            <a:spLocks noGrp="1"/>
          </p:cNvSpPr>
          <p:nvPr>
            <p:ph type="sldNum" sz="quarter" idx="12"/>
          </p:nvPr>
        </p:nvSpPr>
        <p:spPr>
          <a:noFill/>
        </p:spPr>
        <p:txBody>
          <a:bodyPr/>
          <a:lstStyle/>
          <a:p>
            <a:fld id="{6F40FBE1-9FEE-458F-91D1-655D42276131}"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28600" y="0"/>
            <a:ext cx="7239000" cy="1219200"/>
          </a:xfrm>
        </p:spPr>
        <p:txBody>
          <a:bodyPr>
            <a:normAutofit/>
          </a:bodyPr>
          <a:lstStyle/>
          <a:p>
            <a:pPr eaLnBrk="1" hangingPunct="1"/>
            <a:r>
              <a:rPr lang="en-US" sz="3200" dirty="0" smtClean="0"/>
              <a:t>Vision </a:t>
            </a:r>
          </a:p>
        </p:txBody>
      </p:sp>
      <p:sp>
        <p:nvSpPr>
          <p:cNvPr id="65539" name="Content Placeholder 2"/>
          <p:cNvSpPr>
            <a:spLocks noGrp="1"/>
          </p:cNvSpPr>
          <p:nvPr>
            <p:ph idx="1"/>
          </p:nvPr>
        </p:nvSpPr>
        <p:spPr>
          <a:xfrm>
            <a:off x="228600" y="1447800"/>
            <a:ext cx="8686800" cy="4953000"/>
          </a:xfrm>
        </p:spPr>
        <p:txBody>
          <a:bodyPr/>
          <a:lstStyle/>
          <a:p>
            <a:pPr marL="0" indent="0" eaLnBrk="1" hangingPunct="1">
              <a:lnSpc>
                <a:spcPct val="90000"/>
              </a:lnSpc>
              <a:buFont typeface="Arial" pitchFamily="34" charset="0"/>
              <a:buNone/>
            </a:pPr>
            <a:r>
              <a:rPr lang="en-US" sz="2700" dirty="0" smtClean="0">
                <a:solidFill>
                  <a:schemeClr val="tx1"/>
                </a:solidFill>
              </a:rPr>
              <a:t>The Convergence Partnership envisions a nation in which every community fosters health, prosperity, and well-being for all, by promoting:</a:t>
            </a:r>
          </a:p>
          <a:p>
            <a:pPr marL="0" indent="0" eaLnBrk="1" hangingPunct="1">
              <a:lnSpc>
                <a:spcPct val="90000"/>
              </a:lnSpc>
              <a:buFont typeface="Arial" pitchFamily="34" charset="0"/>
              <a:buNone/>
            </a:pPr>
            <a:endParaRPr lang="en-US" sz="1100" dirty="0" smtClean="0">
              <a:solidFill>
                <a:schemeClr val="tx1"/>
              </a:solidFill>
            </a:endParaRPr>
          </a:p>
          <a:p>
            <a:pPr lvl="1" eaLnBrk="1" hangingPunct="1">
              <a:lnSpc>
                <a:spcPct val="90000"/>
              </a:lnSpc>
              <a:buFont typeface="Arial" pitchFamily="34" charset="0"/>
              <a:buChar char="•"/>
            </a:pPr>
            <a:r>
              <a:rPr lang="en-US" sz="2600" i="1" dirty="0" smtClean="0">
                <a:solidFill>
                  <a:schemeClr val="tx1"/>
                </a:solidFill>
              </a:rPr>
              <a:t>equity</a:t>
            </a:r>
            <a:r>
              <a:rPr lang="en-US" sz="2600" dirty="0" smtClean="0">
                <a:solidFill>
                  <a:schemeClr val="tx1"/>
                </a:solidFill>
              </a:rPr>
              <a:t> </a:t>
            </a:r>
            <a:r>
              <a:rPr lang="en-US" sz="2600" b="0" dirty="0" smtClean="0">
                <a:solidFill>
                  <a:schemeClr val="tx1"/>
                </a:solidFill>
              </a:rPr>
              <a:t>as the means to ensure that everyone has the opportunity to participate and prosper; </a:t>
            </a:r>
            <a:r>
              <a:rPr lang="en-US" sz="2400" b="0" dirty="0" smtClean="0">
                <a:solidFill>
                  <a:schemeClr val="tx1"/>
                </a:solidFill>
              </a:rPr>
              <a:t> </a:t>
            </a:r>
          </a:p>
          <a:p>
            <a:pPr lvl="1" eaLnBrk="1" hangingPunct="1">
              <a:lnSpc>
                <a:spcPct val="90000"/>
              </a:lnSpc>
            </a:pPr>
            <a:endParaRPr lang="en-US" sz="1200" b="0" dirty="0" smtClean="0">
              <a:solidFill>
                <a:schemeClr val="tx1"/>
              </a:solidFill>
            </a:endParaRPr>
          </a:p>
          <a:p>
            <a:pPr lvl="1" eaLnBrk="1" hangingPunct="1">
              <a:lnSpc>
                <a:spcPct val="90000"/>
              </a:lnSpc>
              <a:buFont typeface="Arial" pitchFamily="34" charset="0"/>
              <a:buChar char="•"/>
            </a:pPr>
            <a:r>
              <a:rPr lang="en-US" i="1" dirty="0" smtClean="0">
                <a:solidFill>
                  <a:schemeClr val="tx1"/>
                </a:solidFill>
              </a:rPr>
              <a:t>policies and practices </a:t>
            </a:r>
            <a:r>
              <a:rPr lang="en-US" sz="2600" b="0" dirty="0" smtClean="0">
                <a:solidFill>
                  <a:schemeClr val="tx1"/>
                </a:solidFill>
              </a:rPr>
              <a:t>that create conditions that sustain healthy people and healthy places; and</a:t>
            </a:r>
          </a:p>
          <a:p>
            <a:pPr lvl="1" eaLnBrk="1" hangingPunct="1">
              <a:lnSpc>
                <a:spcPct val="90000"/>
              </a:lnSpc>
            </a:pPr>
            <a:endParaRPr lang="en-US" sz="1200" b="0" dirty="0" smtClean="0">
              <a:solidFill>
                <a:schemeClr val="tx1"/>
              </a:solidFill>
            </a:endParaRPr>
          </a:p>
          <a:p>
            <a:pPr lvl="1" eaLnBrk="1" hangingPunct="1">
              <a:lnSpc>
                <a:spcPct val="90000"/>
              </a:lnSpc>
              <a:buFont typeface="Arial" pitchFamily="34" charset="0"/>
              <a:buChar char="•"/>
            </a:pPr>
            <a:r>
              <a:rPr lang="en-US" sz="2600" i="1" dirty="0" smtClean="0">
                <a:solidFill>
                  <a:schemeClr val="tx1"/>
                </a:solidFill>
              </a:rPr>
              <a:t>connections</a:t>
            </a:r>
            <a:r>
              <a:rPr lang="en-US" sz="2600" dirty="0" smtClean="0">
                <a:solidFill>
                  <a:schemeClr val="tx1"/>
                </a:solidFill>
              </a:rPr>
              <a:t> </a:t>
            </a:r>
            <a:r>
              <a:rPr lang="en-US" sz="2600" b="0" dirty="0" smtClean="0">
                <a:solidFill>
                  <a:schemeClr val="tx1"/>
                </a:solidFill>
              </a:rPr>
              <a:t>among people across multiple fields and sectors that catalyze and accelerate the work.</a:t>
            </a:r>
            <a:endParaRPr lang="en-US" sz="2600" b="0" dirty="0" smtClean="0">
              <a:solidFill>
                <a:srgbClr val="404040"/>
              </a:solidFill>
              <a:latin typeface="Verdana" pitchFamily="34" charset="0"/>
            </a:endParaRPr>
          </a:p>
          <a:p>
            <a:pPr marL="0" indent="0" algn="ctr" eaLnBrk="1" hangingPunct="1">
              <a:lnSpc>
                <a:spcPct val="70000"/>
              </a:lnSpc>
              <a:buFontTx/>
              <a:buNone/>
            </a:pPr>
            <a:endParaRPr lang="en-US" sz="2400" b="0" dirty="0" smtClean="0">
              <a:solidFill>
                <a:srgbClr val="404040"/>
              </a:solidFill>
              <a:latin typeface="Verdana" pitchFamily="34" charset="0"/>
            </a:endParaRPr>
          </a:p>
        </p:txBody>
      </p:sp>
      <p:sp>
        <p:nvSpPr>
          <p:cNvPr id="6554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itchFamily="34" charset="0"/>
                <a:ea typeface="ＭＳ Ｐゴシック" pitchFamily="34" charset="-128"/>
              </a:defRPr>
            </a:lvl1pPr>
            <a:lvl2pPr marL="742950" indent="-285750" eaLnBrk="0" hangingPunct="0">
              <a:defRPr sz="2800">
                <a:solidFill>
                  <a:schemeClr val="tx1"/>
                </a:solidFill>
                <a:latin typeface="Verdana" pitchFamily="34" charset="0"/>
                <a:ea typeface="ＭＳ Ｐゴシック" pitchFamily="34" charset="-128"/>
              </a:defRPr>
            </a:lvl2pPr>
            <a:lvl3pPr marL="1143000" indent="-228600" eaLnBrk="0" hangingPunct="0">
              <a:defRPr sz="2800">
                <a:solidFill>
                  <a:schemeClr val="tx1"/>
                </a:solidFill>
                <a:latin typeface="Verdana" pitchFamily="34" charset="0"/>
                <a:ea typeface="ＭＳ Ｐゴシック" pitchFamily="34" charset="-128"/>
              </a:defRPr>
            </a:lvl3pPr>
            <a:lvl4pPr marL="1600200" indent="-228600" eaLnBrk="0" hangingPunct="0">
              <a:defRPr sz="2800">
                <a:solidFill>
                  <a:schemeClr val="tx1"/>
                </a:solidFill>
                <a:latin typeface="Verdana" pitchFamily="34" charset="0"/>
                <a:ea typeface="ＭＳ Ｐゴシック" pitchFamily="34" charset="-128"/>
              </a:defRPr>
            </a:lvl4pPr>
            <a:lvl5pPr marL="2057400" indent="-228600" eaLnBrk="0" hangingPunct="0">
              <a:defRPr sz="28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Verdana" pitchFamily="34" charset="0"/>
                <a:ea typeface="ＭＳ Ｐゴシック" pitchFamily="34" charset="-128"/>
              </a:defRPr>
            </a:lvl9pPr>
          </a:lstStyle>
          <a:p>
            <a:pPr eaLnBrk="1" hangingPunct="1"/>
            <a:fld id="{DAEA8729-A467-4313-8051-1555BC342240}" type="slidenum">
              <a:rPr lang="en-US" sz="1200">
                <a:solidFill>
                  <a:srgbClr val="898989"/>
                </a:solidFill>
              </a:rPr>
              <a:pPr eaLnBrk="1" hangingPunct="1"/>
              <a:t>7</a:t>
            </a:fld>
            <a:endParaRPr lang="en-US" sz="1200">
              <a:solidFill>
                <a:srgbClr val="898989"/>
              </a:solidFill>
            </a:endParaRPr>
          </a:p>
        </p:txBody>
      </p:sp>
    </p:spTree>
    <p:extLst>
      <p:ext uri="{BB962C8B-B14F-4D97-AF65-F5344CB8AC3E}">
        <p14:creationId xmlns="" xmlns:p14="http://schemas.microsoft.com/office/powerpoint/2010/main" val="3481316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Values</a:t>
            </a:r>
            <a:endParaRPr lang="en-US" dirty="0"/>
          </a:p>
        </p:txBody>
      </p:sp>
      <p:sp>
        <p:nvSpPr>
          <p:cNvPr id="3" name="Content Placeholder 2"/>
          <p:cNvSpPr>
            <a:spLocks noGrp="1"/>
          </p:cNvSpPr>
          <p:nvPr>
            <p:ph idx="1"/>
          </p:nvPr>
        </p:nvSpPr>
        <p:spPr/>
        <p:txBody>
          <a:bodyPr/>
          <a:lstStyle/>
          <a:p>
            <a:endParaRPr lang="en-US" dirty="0" smtClean="0"/>
          </a:p>
          <a:p>
            <a:endParaRPr lang="en-US" dirty="0"/>
          </a:p>
          <a:p>
            <a:pPr>
              <a:buFont typeface="Wingdings" pitchFamily="2" charset="2"/>
              <a:buChar char="v"/>
            </a:pPr>
            <a:r>
              <a:rPr lang="en-US" sz="3200" dirty="0" smtClean="0"/>
              <a:t>  Place matters</a:t>
            </a:r>
          </a:p>
          <a:p>
            <a:pPr>
              <a:buFont typeface="Wingdings" pitchFamily="2" charset="2"/>
              <a:buChar char="v"/>
            </a:pPr>
            <a:r>
              <a:rPr lang="en-US" sz="3200" dirty="0" smtClean="0"/>
              <a:t>  Policy matters</a:t>
            </a:r>
          </a:p>
          <a:p>
            <a:pPr>
              <a:buFont typeface="Wingdings" pitchFamily="2" charset="2"/>
              <a:buChar char="v"/>
            </a:pPr>
            <a:r>
              <a:rPr lang="en-US" sz="3200" dirty="0" smtClean="0"/>
              <a:t>  Equity matters</a:t>
            </a:r>
            <a:endParaRPr lang="en-US" sz="3200" dirty="0"/>
          </a:p>
        </p:txBody>
      </p:sp>
      <p:sp>
        <p:nvSpPr>
          <p:cNvPr id="4" name="Slide Number Placeholder 3"/>
          <p:cNvSpPr>
            <a:spLocks noGrp="1"/>
          </p:cNvSpPr>
          <p:nvPr>
            <p:ph type="sldNum" sz="quarter" idx="12"/>
          </p:nvPr>
        </p:nvSpPr>
        <p:spPr/>
        <p:txBody>
          <a:bodyPr/>
          <a:lstStyle/>
          <a:p>
            <a:fld id="{A37273A0-3FB6-4984-BD53-348820855F6A}" type="slidenum">
              <a:rPr lang="en-US" smtClean="0"/>
              <a:pPr/>
              <a:t>8</a:t>
            </a:fld>
            <a:endParaRPr lang="en-US"/>
          </a:p>
        </p:txBody>
      </p:sp>
    </p:spTree>
    <p:extLst>
      <p:ext uri="{BB962C8B-B14F-4D97-AF65-F5344CB8AC3E}">
        <p14:creationId xmlns="" xmlns:p14="http://schemas.microsoft.com/office/powerpoint/2010/main" val="3331635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228600" y="2667000"/>
            <a:ext cx="2971800" cy="2895600"/>
          </a:xfrm>
          <a:prstGeom prst="rect">
            <a:avLst/>
          </a:prstGeom>
          <a:solidFill>
            <a:srgbClr val="669900"/>
          </a:solidFill>
          <a:ln w="38100">
            <a:solidFill>
              <a:schemeClr val="bg1"/>
            </a:solidFill>
            <a:miter lim="800000"/>
            <a:headEnd/>
            <a:tailEnd/>
          </a:ln>
        </p:spPr>
        <p:txBody>
          <a:bodyPr wrap="none" anchor="ctr">
            <a:prstTxWarp prst="textNoShape">
              <a:avLst/>
            </a:prstTxWarp>
          </a:bodyPr>
          <a:lstStyle/>
          <a:p>
            <a:pPr algn="ctr"/>
            <a:endParaRPr lang="en-US" sz="3600">
              <a:latin typeface="Times New Roman" pitchFamily="-112" charset="0"/>
            </a:endParaRPr>
          </a:p>
        </p:txBody>
      </p:sp>
      <p:sp>
        <p:nvSpPr>
          <p:cNvPr id="8195" name="Rectangle 7"/>
          <p:cNvSpPr>
            <a:spLocks noChangeArrowheads="1"/>
          </p:cNvSpPr>
          <p:nvPr/>
        </p:nvSpPr>
        <p:spPr bwMode="auto">
          <a:xfrm>
            <a:off x="5715000" y="2667000"/>
            <a:ext cx="3276600" cy="2971800"/>
          </a:xfrm>
          <a:prstGeom prst="rect">
            <a:avLst/>
          </a:prstGeom>
          <a:solidFill>
            <a:srgbClr val="669900"/>
          </a:solidFill>
          <a:ln w="38100">
            <a:solidFill>
              <a:schemeClr val="bg1"/>
            </a:solidFill>
            <a:miter lim="800000"/>
            <a:headEnd/>
            <a:tailEnd/>
          </a:ln>
        </p:spPr>
        <p:txBody>
          <a:bodyPr wrap="none" anchor="ctr">
            <a:prstTxWarp prst="textNoShape">
              <a:avLst/>
            </a:prstTxWarp>
          </a:bodyPr>
          <a:lstStyle/>
          <a:p>
            <a:pPr algn="ctr"/>
            <a:endParaRPr lang="en-US" sz="3600">
              <a:latin typeface="Times New Roman" pitchFamily="-112" charset="0"/>
            </a:endParaRPr>
          </a:p>
        </p:txBody>
      </p:sp>
      <p:sp>
        <p:nvSpPr>
          <p:cNvPr id="19468" name="Rectangle 11"/>
          <p:cNvSpPr>
            <a:spLocks noChangeArrowheads="1"/>
          </p:cNvSpPr>
          <p:nvPr/>
        </p:nvSpPr>
        <p:spPr bwMode="auto">
          <a:xfrm>
            <a:off x="3352800" y="3200400"/>
            <a:ext cx="2209800" cy="3048000"/>
          </a:xfrm>
          <a:prstGeom prst="rect">
            <a:avLst/>
          </a:prstGeom>
          <a:solidFill>
            <a:schemeClr val="accent3">
              <a:lumMod val="85000"/>
            </a:schemeClr>
          </a:solidFill>
          <a:ln w="38100" algn="ctr">
            <a:solidFill>
              <a:schemeClr val="tx1"/>
            </a:solidFill>
            <a:miter lim="800000"/>
            <a:headEnd/>
            <a:tailEnd/>
          </a:ln>
        </p:spPr>
        <p:txBody>
          <a:bodyPr wrap="none" anchor="ctr">
            <a:prstTxWarp prst="textNoShape">
              <a:avLst/>
            </a:prstTxWarp>
          </a:bodyPr>
          <a:lstStyle/>
          <a:p>
            <a:pPr algn="ctr"/>
            <a:endParaRPr lang="en-US" sz="3600">
              <a:latin typeface="Times New Roman" pitchFamily="-112" charset="0"/>
            </a:endParaRPr>
          </a:p>
        </p:txBody>
      </p:sp>
      <p:sp>
        <p:nvSpPr>
          <p:cNvPr id="19466" name="Rectangle 9"/>
          <p:cNvSpPr>
            <a:spLocks noChangeArrowheads="1"/>
          </p:cNvSpPr>
          <p:nvPr/>
        </p:nvSpPr>
        <p:spPr bwMode="auto">
          <a:xfrm>
            <a:off x="3505200" y="1600200"/>
            <a:ext cx="1905000" cy="762000"/>
          </a:xfrm>
          <a:prstGeom prst="rect">
            <a:avLst/>
          </a:prstGeom>
          <a:solidFill>
            <a:schemeClr val="accent3">
              <a:lumMod val="85000"/>
            </a:schemeClr>
          </a:solidFill>
          <a:ln w="38100" algn="ctr">
            <a:solidFill>
              <a:schemeClr val="tx1"/>
            </a:solidFill>
            <a:miter lim="800000"/>
            <a:headEnd/>
            <a:tailEnd/>
          </a:ln>
        </p:spPr>
        <p:txBody>
          <a:bodyPr wrap="none" anchor="ctr">
            <a:prstTxWarp prst="textNoShape">
              <a:avLst/>
            </a:prstTxWarp>
          </a:bodyPr>
          <a:lstStyle/>
          <a:p>
            <a:pPr algn="ctr"/>
            <a:endParaRPr lang="en-US" sz="3600">
              <a:latin typeface="Times New Roman" pitchFamily="-112" charset="0"/>
            </a:endParaRPr>
          </a:p>
        </p:txBody>
      </p:sp>
      <p:sp>
        <p:nvSpPr>
          <p:cNvPr id="8198" name="Slide Number Placeholder 6"/>
          <p:cNvSpPr>
            <a:spLocks noGrp="1"/>
          </p:cNvSpPr>
          <p:nvPr>
            <p:ph type="sldNum" sz="quarter" idx="12"/>
          </p:nvPr>
        </p:nvSpPr>
        <p:spPr>
          <a:noFill/>
        </p:spPr>
        <p:txBody>
          <a:bodyPr/>
          <a:lstStyle/>
          <a:p>
            <a:fld id="{E4B00007-0876-1040-BA7F-D233D19C8123}" type="slidenum">
              <a:rPr lang="en-US"/>
              <a:pPr/>
              <a:t>9</a:t>
            </a:fld>
            <a:endParaRPr lang="en-US"/>
          </a:p>
        </p:txBody>
      </p:sp>
      <p:sp>
        <p:nvSpPr>
          <p:cNvPr id="8199" name="Rectangle 2"/>
          <p:cNvSpPr>
            <a:spLocks noGrp="1" noChangeArrowheads="1"/>
          </p:cNvSpPr>
          <p:nvPr>
            <p:ph type="body" sz="half" idx="1"/>
          </p:nvPr>
        </p:nvSpPr>
        <p:spPr>
          <a:xfrm>
            <a:off x="381000" y="2819400"/>
            <a:ext cx="3124200" cy="2667000"/>
          </a:xfrm>
        </p:spPr>
        <p:txBody>
          <a:bodyPr/>
          <a:lstStyle/>
          <a:p>
            <a:pPr>
              <a:lnSpc>
                <a:spcPct val="90000"/>
              </a:lnSpc>
              <a:buFontTx/>
              <a:buNone/>
            </a:pPr>
            <a:r>
              <a:rPr lang="en-US" sz="2000" b="0">
                <a:latin typeface="Arial" pitchFamily="-112" charset="0"/>
                <a:cs typeface="Arial" pitchFamily="-112" charset="0"/>
              </a:rPr>
              <a:t>Parks</a:t>
            </a:r>
          </a:p>
          <a:p>
            <a:pPr>
              <a:lnSpc>
                <a:spcPct val="90000"/>
              </a:lnSpc>
              <a:buFontTx/>
              <a:buNone/>
            </a:pPr>
            <a:r>
              <a:rPr lang="en-US" sz="2000" b="0">
                <a:latin typeface="Arial" pitchFamily="-112" charset="0"/>
                <a:cs typeface="Arial" pitchFamily="-112" charset="0"/>
              </a:rPr>
              <a:t>Sidewalks</a:t>
            </a:r>
          </a:p>
          <a:p>
            <a:pPr>
              <a:lnSpc>
                <a:spcPct val="90000"/>
              </a:lnSpc>
              <a:buFontTx/>
              <a:buNone/>
            </a:pPr>
            <a:r>
              <a:rPr lang="en-US" sz="2000" b="0">
                <a:latin typeface="Arial" pitchFamily="-112" charset="0"/>
                <a:cs typeface="Arial" pitchFamily="-112" charset="0"/>
              </a:rPr>
              <a:t>Grocery Stores</a:t>
            </a:r>
          </a:p>
          <a:p>
            <a:pPr>
              <a:lnSpc>
                <a:spcPct val="90000"/>
              </a:lnSpc>
              <a:buFontTx/>
              <a:buNone/>
            </a:pPr>
            <a:r>
              <a:rPr lang="en-US" sz="2000" b="0">
                <a:latin typeface="Arial" pitchFamily="-112" charset="0"/>
                <a:cs typeface="Arial" pitchFamily="-112" charset="0"/>
              </a:rPr>
              <a:t>Financial Institutions</a:t>
            </a:r>
          </a:p>
          <a:p>
            <a:pPr>
              <a:lnSpc>
                <a:spcPct val="90000"/>
              </a:lnSpc>
              <a:buFontTx/>
              <a:buNone/>
            </a:pPr>
            <a:r>
              <a:rPr lang="en-US" sz="2000" b="0">
                <a:latin typeface="Arial" pitchFamily="-112" charset="0"/>
                <a:cs typeface="Arial" pitchFamily="-112" charset="0"/>
              </a:rPr>
              <a:t>Better Performing Schools</a:t>
            </a:r>
          </a:p>
          <a:p>
            <a:pPr>
              <a:lnSpc>
                <a:spcPct val="90000"/>
              </a:lnSpc>
              <a:buFontTx/>
              <a:buNone/>
            </a:pPr>
            <a:r>
              <a:rPr lang="en-US" sz="2000" b="0">
                <a:latin typeface="Arial" pitchFamily="-112" charset="0"/>
                <a:cs typeface="Arial" pitchFamily="-112" charset="0"/>
              </a:rPr>
              <a:t>Good Public Transportation</a:t>
            </a:r>
          </a:p>
        </p:txBody>
      </p:sp>
      <p:sp>
        <p:nvSpPr>
          <p:cNvPr id="8200" name="Rectangle 3"/>
          <p:cNvSpPr>
            <a:spLocks noGrp="1" noChangeArrowheads="1"/>
          </p:cNvSpPr>
          <p:nvPr>
            <p:ph type="body" sz="half" idx="2"/>
          </p:nvPr>
        </p:nvSpPr>
        <p:spPr>
          <a:xfrm>
            <a:off x="5791200" y="2819400"/>
            <a:ext cx="3429000" cy="2819400"/>
          </a:xfrm>
        </p:spPr>
        <p:txBody>
          <a:bodyPr/>
          <a:lstStyle/>
          <a:p>
            <a:pPr>
              <a:lnSpc>
                <a:spcPct val="90000"/>
              </a:lnSpc>
              <a:buFontTx/>
              <a:buNone/>
            </a:pPr>
            <a:r>
              <a:rPr lang="en-US" sz="2000" b="0">
                <a:latin typeface="Arial" pitchFamily="-112" charset="0"/>
                <a:cs typeface="Arial" pitchFamily="-112" charset="0"/>
              </a:rPr>
              <a:t>Fast Food Restaurants</a:t>
            </a:r>
          </a:p>
          <a:p>
            <a:pPr>
              <a:lnSpc>
                <a:spcPct val="90000"/>
              </a:lnSpc>
              <a:buFontTx/>
              <a:buNone/>
            </a:pPr>
            <a:r>
              <a:rPr lang="en-US" sz="2000" b="0">
                <a:latin typeface="Arial" pitchFamily="-112" charset="0"/>
                <a:cs typeface="Arial" pitchFamily="-112" charset="0"/>
              </a:rPr>
              <a:t>Liquor Stores</a:t>
            </a:r>
          </a:p>
          <a:p>
            <a:pPr>
              <a:lnSpc>
                <a:spcPct val="90000"/>
              </a:lnSpc>
              <a:buFontTx/>
              <a:buNone/>
            </a:pPr>
            <a:r>
              <a:rPr lang="en-US" sz="2000" b="0">
                <a:latin typeface="Arial" pitchFamily="-112" charset="0"/>
                <a:cs typeface="Arial" pitchFamily="-112" charset="0"/>
              </a:rPr>
              <a:t>Unsafe/Limited Parks</a:t>
            </a:r>
          </a:p>
          <a:p>
            <a:pPr>
              <a:lnSpc>
                <a:spcPct val="90000"/>
              </a:lnSpc>
              <a:buFontTx/>
              <a:buNone/>
            </a:pPr>
            <a:r>
              <a:rPr lang="en-US" sz="2000" b="0">
                <a:latin typeface="Arial" pitchFamily="-112" charset="0"/>
                <a:cs typeface="Arial" pitchFamily="-112" charset="0"/>
              </a:rPr>
              <a:t>Poor Performing Schools</a:t>
            </a:r>
          </a:p>
          <a:p>
            <a:pPr>
              <a:lnSpc>
                <a:spcPct val="90000"/>
              </a:lnSpc>
              <a:buFontTx/>
              <a:buNone/>
            </a:pPr>
            <a:r>
              <a:rPr lang="en-US" sz="2000" b="0">
                <a:latin typeface="Arial" pitchFamily="-112" charset="0"/>
                <a:cs typeface="Arial" pitchFamily="-112" charset="0"/>
              </a:rPr>
              <a:t>Increased Pollution and Toxic Waste Sites</a:t>
            </a:r>
          </a:p>
          <a:p>
            <a:pPr>
              <a:lnSpc>
                <a:spcPct val="90000"/>
              </a:lnSpc>
              <a:buFontTx/>
              <a:buNone/>
            </a:pPr>
            <a:r>
              <a:rPr lang="en-US" sz="2000" b="0">
                <a:latin typeface="Arial" pitchFamily="-112" charset="0"/>
                <a:cs typeface="Arial" pitchFamily="-112" charset="0"/>
              </a:rPr>
              <a:t>Limited Public Transportation</a:t>
            </a:r>
          </a:p>
        </p:txBody>
      </p:sp>
      <p:sp>
        <p:nvSpPr>
          <p:cNvPr id="8201" name="Text Box 4"/>
          <p:cNvSpPr txBox="1">
            <a:spLocks noChangeArrowheads="1"/>
          </p:cNvSpPr>
          <p:nvPr/>
        </p:nvSpPr>
        <p:spPr bwMode="auto">
          <a:xfrm>
            <a:off x="228600" y="1560513"/>
            <a:ext cx="3200400" cy="9461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a:latin typeface="Arial" pitchFamily="-112" charset="0"/>
              </a:rPr>
              <a:t>Communities of Opportunity</a:t>
            </a:r>
          </a:p>
        </p:txBody>
      </p:sp>
      <p:sp>
        <p:nvSpPr>
          <p:cNvPr id="8202" name="Text Box 6"/>
          <p:cNvSpPr txBox="1">
            <a:spLocks noChangeArrowheads="1"/>
          </p:cNvSpPr>
          <p:nvPr/>
        </p:nvSpPr>
        <p:spPr bwMode="auto">
          <a:xfrm>
            <a:off x="5791200" y="1560513"/>
            <a:ext cx="3124200" cy="9461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a:latin typeface="Arial" pitchFamily="-112" charset="0"/>
              </a:rPr>
              <a:t>Low- Income Communities</a:t>
            </a:r>
          </a:p>
        </p:txBody>
      </p:sp>
      <p:sp>
        <p:nvSpPr>
          <p:cNvPr id="8203" name="Text Box 8"/>
          <p:cNvSpPr txBox="1">
            <a:spLocks noChangeArrowheads="1"/>
          </p:cNvSpPr>
          <p:nvPr/>
        </p:nvSpPr>
        <p:spPr bwMode="auto">
          <a:xfrm>
            <a:off x="3581400" y="1644650"/>
            <a:ext cx="18288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Arial" pitchFamily="-112" charset="0"/>
              </a:rPr>
              <a:t>Good Health Status</a:t>
            </a:r>
          </a:p>
        </p:txBody>
      </p:sp>
      <p:sp>
        <p:nvSpPr>
          <p:cNvPr id="8204" name="Text Box 10"/>
          <p:cNvSpPr txBox="1">
            <a:spLocks noChangeArrowheads="1"/>
          </p:cNvSpPr>
          <p:nvPr/>
        </p:nvSpPr>
        <p:spPr bwMode="auto">
          <a:xfrm>
            <a:off x="3352800" y="3276600"/>
            <a:ext cx="2209800" cy="27019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Arial" pitchFamily="-112" charset="0"/>
              </a:rPr>
              <a:t>Poor Health Status</a:t>
            </a:r>
          </a:p>
          <a:p>
            <a:pPr algn="ctr">
              <a:spcBef>
                <a:spcPct val="50000"/>
              </a:spcBef>
            </a:pPr>
            <a:r>
              <a:rPr lang="en-US" sz="1800" b="1">
                <a:latin typeface="Arial" pitchFamily="-112" charset="0"/>
              </a:rPr>
              <a:t>contributes to health disparities</a:t>
            </a:r>
            <a:r>
              <a:rPr lang="en-US" sz="1800">
                <a:latin typeface="Arial" pitchFamily="-112" charset="0"/>
              </a:rPr>
              <a:t>:</a:t>
            </a:r>
          </a:p>
          <a:p>
            <a:pPr>
              <a:buFontTx/>
              <a:buChar char="•"/>
            </a:pPr>
            <a:endParaRPr lang="en-US" sz="1800">
              <a:latin typeface="Arial" pitchFamily="-112" charset="0"/>
            </a:endParaRPr>
          </a:p>
          <a:p>
            <a:pPr algn="ctr"/>
            <a:r>
              <a:rPr lang="en-US" sz="1800">
                <a:latin typeface="Arial" pitchFamily="-112" charset="0"/>
              </a:rPr>
              <a:t>Obesity</a:t>
            </a:r>
          </a:p>
          <a:p>
            <a:pPr algn="ctr"/>
            <a:r>
              <a:rPr lang="en-US" sz="1800">
                <a:latin typeface="Arial" pitchFamily="-112" charset="0"/>
              </a:rPr>
              <a:t>Diabetes</a:t>
            </a:r>
          </a:p>
          <a:p>
            <a:pPr algn="ctr"/>
            <a:r>
              <a:rPr lang="en-US" sz="1800">
                <a:latin typeface="Arial" pitchFamily="-112" charset="0"/>
              </a:rPr>
              <a:t>Asthma</a:t>
            </a:r>
          </a:p>
          <a:p>
            <a:pPr algn="ctr"/>
            <a:r>
              <a:rPr lang="en-US" sz="1800">
                <a:latin typeface="Arial" pitchFamily="-112" charset="0"/>
              </a:rPr>
              <a:t>Infant mortality</a:t>
            </a:r>
          </a:p>
        </p:txBody>
      </p:sp>
      <p:cxnSp>
        <p:nvCxnSpPr>
          <p:cNvPr id="8205" name="AutoShape 12"/>
          <p:cNvCxnSpPr>
            <a:cxnSpLocks noChangeShapeType="1"/>
            <a:endCxn id="19466" idx="2"/>
          </p:cNvCxnSpPr>
          <p:nvPr/>
        </p:nvCxnSpPr>
        <p:spPr bwMode="auto">
          <a:xfrm flipV="1">
            <a:off x="3200400" y="2362200"/>
            <a:ext cx="1257300" cy="609600"/>
          </a:xfrm>
          <a:prstGeom prst="curvedConnector2">
            <a:avLst/>
          </a:prstGeom>
          <a:noFill/>
          <a:ln w="38100">
            <a:solidFill>
              <a:schemeClr val="tx1"/>
            </a:solidFill>
            <a:round/>
            <a:headEnd/>
            <a:tailEnd type="triangle" w="med" len="med"/>
          </a:ln>
        </p:spPr>
      </p:cxnSp>
      <p:cxnSp>
        <p:nvCxnSpPr>
          <p:cNvPr id="8206" name="AutoShape 13"/>
          <p:cNvCxnSpPr>
            <a:cxnSpLocks noChangeShapeType="1"/>
            <a:endCxn id="19468" idx="0"/>
          </p:cNvCxnSpPr>
          <p:nvPr/>
        </p:nvCxnSpPr>
        <p:spPr bwMode="auto">
          <a:xfrm rot="10800000" flipV="1">
            <a:off x="4457700" y="2819400"/>
            <a:ext cx="1257300" cy="381000"/>
          </a:xfrm>
          <a:prstGeom prst="curvedConnector2">
            <a:avLst/>
          </a:prstGeom>
          <a:noFill/>
          <a:ln w="38100">
            <a:solidFill>
              <a:schemeClr val="tx1"/>
            </a:solidFill>
            <a:round/>
            <a:headEnd/>
            <a:tailEnd type="triangle" w="med" len="med"/>
          </a:ln>
        </p:spPr>
      </p:cxnSp>
      <p:sp>
        <p:nvSpPr>
          <p:cNvPr id="8207" name="Rectangle 4"/>
          <p:cNvSpPr>
            <a:spLocks noChangeArrowheads="1"/>
          </p:cNvSpPr>
          <p:nvPr/>
        </p:nvSpPr>
        <p:spPr bwMode="auto">
          <a:xfrm>
            <a:off x="152400" y="228600"/>
            <a:ext cx="7315200" cy="639763"/>
          </a:xfrm>
          <a:prstGeom prst="rect">
            <a:avLst/>
          </a:prstGeom>
          <a:noFill/>
          <a:ln w="9525">
            <a:noFill/>
            <a:miter lim="800000"/>
            <a:headEnd/>
            <a:tailEnd/>
          </a:ln>
        </p:spPr>
        <p:txBody>
          <a:bodyPr anchor="ctr">
            <a:prstTxWarp prst="textNoShape">
              <a:avLst/>
            </a:prstTxWarp>
          </a:bodyPr>
          <a:lstStyle/>
          <a:p>
            <a:r>
              <a:rPr lang="en-US" b="1">
                <a:solidFill>
                  <a:schemeClr val="bg1"/>
                </a:solidFill>
              </a:rPr>
              <a:t>Place Matters</a:t>
            </a:r>
          </a:p>
        </p:txBody>
      </p:sp>
    </p:spTree>
    <p:extLst>
      <p:ext uri="{BB962C8B-B14F-4D97-AF65-F5344CB8AC3E}">
        <p14:creationId xmlns="" xmlns:p14="http://schemas.microsoft.com/office/powerpoint/2010/main" val="4192107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licyLink_PPT_TEMPLATE">
  <a:themeElements>
    <a:clrScheme name="PolicyLink_PPT_TEMPLATE 13">
      <a:dk1>
        <a:srgbClr val="333333"/>
      </a:dk1>
      <a:lt1>
        <a:srgbClr val="FFFFFF"/>
      </a:lt1>
      <a:dk2>
        <a:srgbClr val="333333"/>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fontScheme name="PolicyLink_PP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licyLink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icyLink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icyLink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icyLink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icyLink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icyLink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icyLink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icyLink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icyLink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icyLink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icyLink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icyLink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licyLink_PPT_TEMPLATE 13">
        <a:dk1>
          <a:srgbClr val="333333"/>
        </a:dk1>
        <a:lt1>
          <a:srgbClr val="FFFFFF"/>
        </a:lt1>
        <a:dk2>
          <a:srgbClr val="333333"/>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gradFill rotWithShape="0">
                <a:gsLst>
                  <a:gs pos="0">
                    <a:srgbClr val="993300"/>
                  </a:gs>
                  <a:gs pos="100000">
                    <a:srgbClr val="993300">
                      <a:gamma/>
                      <a:shade val="46275"/>
                      <a:invGamma/>
                    </a:srgbClr>
                  </a:gs>
                </a:gsLst>
                <a:path path="rect">
                  <a:fillToRect l="50000" t="50000" r="50000" b="50000"/>
                </a:path>
              </a:gradFill>
            </a14:hiddenFill>
          </a:ext>
          <a:ext uri="{91240B29-F687-4F45-9708-019B960494DF}">
            <a14:hiddenLine xmlns="" xmlns:a14="http://schemas.microsoft.com/office/drawing/2010/main" w="9525" cap="flat" cmpd="sng" algn="ctr">
              <a:solidFill>
                <a:srgbClr val="FFCC66"/>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0" u="none" strike="noStrike" cap="none" normalizeH="0" baseline="0" smtClean="0">
            <a:ln>
              <a:noFill/>
            </a:ln>
            <a:solidFill>
              <a:schemeClr val="tx2"/>
            </a:solidFill>
            <a:effectLst>
              <a:outerShdw blurRad="38100" dist="38100" dir="2700000" algn="tl">
                <a:srgbClr val="000000">
                  <a:alpha val="43137"/>
                </a:srgbClr>
              </a:outerShdw>
            </a:effectLst>
            <a:latin typeface="GillSan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gradFill rotWithShape="0">
                <a:gsLst>
                  <a:gs pos="0">
                    <a:srgbClr val="993300"/>
                  </a:gs>
                  <a:gs pos="100000">
                    <a:srgbClr val="993300">
                      <a:gamma/>
                      <a:shade val="46275"/>
                      <a:invGamma/>
                    </a:srgbClr>
                  </a:gs>
                </a:gsLst>
                <a:path path="rect">
                  <a:fillToRect l="50000" t="50000" r="50000" b="50000"/>
                </a:path>
              </a:gradFill>
            </a14:hiddenFill>
          </a:ext>
          <a:ext uri="{91240B29-F687-4F45-9708-019B960494DF}">
            <a14:hiddenLine xmlns="" xmlns:a14="http://schemas.microsoft.com/office/drawing/2010/main" w="9525" cap="flat" cmpd="sng" algn="ctr">
              <a:solidFill>
                <a:srgbClr val="FFCC66"/>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0" u="none" strike="noStrike" cap="none" normalizeH="0" baseline="0" smtClean="0">
            <a:ln>
              <a:noFill/>
            </a:ln>
            <a:solidFill>
              <a:schemeClr val="tx2"/>
            </a:solidFill>
            <a:effectLst>
              <a:outerShdw blurRad="38100" dist="38100" dir="2700000" algn="tl">
                <a:srgbClr val="000000">
                  <a:alpha val="43137"/>
                </a:srgbClr>
              </a:outerShdw>
            </a:effectLst>
            <a:latin typeface="GillSans" pitchFamily="34" charset="0"/>
          </a:defRPr>
        </a:defPPr>
      </a:lstStyle>
    </a:lnDef>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larry">
  <a:themeElements>
    <a:clrScheme name="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533400" marR="0" indent="-533400" algn="l" defTabSz="914400" rtl="0" eaLnBrk="0" fontAlgn="base" latinLnBrk="0" hangingPunct="0">
          <a:lnSpc>
            <a:spcPct val="100000"/>
          </a:lnSpc>
          <a:spcBef>
            <a:spcPct val="50000"/>
          </a:spcBef>
          <a:spcAft>
            <a:spcPct val="0"/>
          </a:spcAft>
          <a:buClr>
            <a:schemeClr val="accent1"/>
          </a:buClr>
          <a:buSzPct val="75000"/>
          <a:buFont typeface="Wingdings" pitchFamily="2" charset="2"/>
          <a:buAutoNum type="arabicPeriod"/>
          <a:tabLst/>
          <a:def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533400" marR="0" indent="-533400" algn="l" defTabSz="914400" rtl="0" eaLnBrk="0" fontAlgn="base" latinLnBrk="0" hangingPunct="0">
          <a:lnSpc>
            <a:spcPct val="100000"/>
          </a:lnSpc>
          <a:spcBef>
            <a:spcPct val="50000"/>
          </a:spcBef>
          <a:spcAft>
            <a:spcPct val="0"/>
          </a:spcAft>
          <a:buClr>
            <a:schemeClr val="accent1"/>
          </a:buClr>
          <a:buSzPct val="75000"/>
          <a:buFont typeface="Wingdings" pitchFamily="2" charset="2"/>
          <a:buAutoNum type="arabicPeriod"/>
          <a:tabLst/>
          <a:def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66FF"/>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larry">
  <a:themeElements>
    <a:clrScheme name="1_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1_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gradFill rotWithShape="0">
                <a:gsLst>
                  <a:gs pos="0">
                    <a:srgbClr val="993300"/>
                  </a:gs>
                  <a:gs pos="100000">
                    <a:srgbClr val="993300">
                      <a:gamma/>
                      <a:shade val="46275"/>
                      <a:invGamma/>
                    </a:srgbClr>
                  </a:gs>
                </a:gsLst>
                <a:path path="rect">
                  <a:fillToRect l="50000" t="50000" r="50000" b="50000"/>
                </a:path>
              </a:gradFill>
            </a14:hiddenFill>
          </a:ext>
          <a:ext uri="{91240B29-F687-4F45-9708-019B960494DF}">
            <a14:hiddenLine xmlns="" xmlns:a14="http://schemas.microsoft.com/office/drawing/2010/main" w="9525" cap="flat" cmpd="sng" algn="ctr">
              <a:solidFill>
                <a:srgbClr val="FFCC66"/>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1" i="0" u="none" strike="noStrike" cap="none" normalizeH="0" baseline="0" smtClean="0">
            <a:ln>
              <a:noFill/>
            </a:ln>
            <a:solidFill>
              <a:schemeClr val="tx2"/>
            </a:solidFill>
            <a:effectLst>
              <a:outerShdw blurRad="38100" dist="38100" dir="2700000" algn="tl">
                <a:srgbClr val="000000">
                  <a:alpha val="43137"/>
                </a:srgbClr>
              </a:outerShdw>
            </a:effectLst>
            <a:latin typeface="GillSan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gradFill rotWithShape="0">
                <a:gsLst>
                  <a:gs pos="0">
                    <a:srgbClr val="993300"/>
                  </a:gs>
                  <a:gs pos="100000">
                    <a:srgbClr val="993300">
                      <a:gamma/>
                      <a:shade val="46275"/>
                      <a:invGamma/>
                    </a:srgbClr>
                  </a:gs>
                </a:gsLst>
                <a:path path="rect">
                  <a:fillToRect l="50000" t="50000" r="50000" b="50000"/>
                </a:path>
              </a:gradFill>
            </a14:hiddenFill>
          </a:ext>
          <a:ext uri="{91240B29-F687-4F45-9708-019B960494DF}">
            <a14:hiddenLine xmlns="" xmlns:a14="http://schemas.microsoft.com/office/drawing/2010/main" w="9525" cap="flat" cmpd="sng" algn="ctr">
              <a:solidFill>
                <a:srgbClr val="FFCC66"/>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1" i="0" u="none" strike="noStrike" cap="none" normalizeH="0" baseline="0" smtClean="0">
            <a:ln>
              <a:noFill/>
            </a:ln>
            <a:solidFill>
              <a:schemeClr val="tx2"/>
            </a:solidFill>
            <a:effectLst>
              <a:outerShdw blurRad="38100" dist="38100" dir="2700000" algn="tl">
                <a:srgbClr val="000000">
                  <a:alpha val="43137"/>
                </a:srgbClr>
              </a:outerShdw>
            </a:effectLst>
            <a:latin typeface="GillSans" pitchFamily="34" charset="0"/>
          </a:defRPr>
        </a:defPPr>
      </a:lstStyle>
    </a:lnDef>
  </a:objectDefaults>
  <a:extraClrSchemeLst>
    <a:extraClrScheme>
      <a:clrScheme name="1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1_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1" u="none" strike="noStrike" cap="none" normalizeH="0" baseline="0" smtClean="0">
            <a:ln>
              <a:noFill/>
            </a:ln>
            <a:solidFill>
              <a:schemeClr val="tx2"/>
            </a:solidFill>
            <a:effectLst>
              <a:outerShdw blurRad="38100" dist="38100" dir="2700000" algn="tl">
                <a:srgbClr val="000000">
                  <a:alpha val="43137"/>
                </a:srgbClr>
              </a:outerShdw>
            </a:effectLst>
            <a:latin typeface="GillSans"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1" u="none" strike="noStrike" cap="none" normalizeH="0" baseline="0" smtClean="0">
            <a:ln>
              <a:noFill/>
            </a:ln>
            <a:solidFill>
              <a:schemeClr val="tx2"/>
            </a:solidFill>
            <a:effectLst>
              <a:outerShdw blurRad="38100" dist="38100" dir="2700000" algn="tl">
                <a:srgbClr val="000000">
                  <a:alpha val="43137"/>
                </a:srgbClr>
              </a:outerShdw>
            </a:effectLst>
            <a:latin typeface="GillSans" charset="0"/>
          </a:defRPr>
        </a:defPPr>
      </a:lstStyle>
    </a:lnDef>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larry">
  <a:themeElements>
    <a:clrScheme name="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533400" marR="0" indent="-533400" algn="l" defTabSz="914400" rtl="0" eaLnBrk="0" fontAlgn="base" latinLnBrk="0" hangingPunct="0">
          <a:lnSpc>
            <a:spcPct val="100000"/>
          </a:lnSpc>
          <a:spcBef>
            <a:spcPct val="50000"/>
          </a:spcBef>
          <a:spcAft>
            <a:spcPct val="0"/>
          </a:spcAft>
          <a:buClr>
            <a:schemeClr val="accent1"/>
          </a:buClr>
          <a:buSzPct val="75000"/>
          <a:buFont typeface="Wingdings" pitchFamily="2" charset="2"/>
          <a:buAutoNum type="arabicPeriod"/>
          <a:tabLst/>
          <a:def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533400" marR="0" indent="-533400" algn="l" defTabSz="914400" rtl="0" eaLnBrk="0" fontAlgn="base" latinLnBrk="0" hangingPunct="0">
          <a:lnSpc>
            <a:spcPct val="100000"/>
          </a:lnSpc>
          <a:spcBef>
            <a:spcPct val="50000"/>
          </a:spcBef>
          <a:spcAft>
            <a:spcPct val="0"/>
          </a:spcAft>
          <a:buClr>
            <a:schemeClr val="accent1"/>
          </a:buClr>
          <a:buSzPct val="75000"/>
          <a:buFont typeface="Wingdings" pitchFamily="2" charset="2"/>
          <a:buAutoNum type="arabicPeriod"/>
          <a:tabLst/>
          <a:def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66FF"/>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larry">
  <a:themeElements>
    <a:clrScheme name="1_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1_larry">
      <a:majorFont>
        <a:latin typeface="Arial Black"/>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1_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PolicyLink_PPT_TEMPLATE">
  <a:themeElements>
    <a:clrScheme name="PolicyLink_PPT_TEMPLATE 13">
      <a:dk1>
        <a:srgbClr val="333333"/>
      </a:dk1>
      <a:lt1>
        <a:srgbClr val="FFFFFF"/>
      </a:lt1>
      <a:dk2>
        <a:srgbClr val="333333"/>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fontScheme name="PolicyLink_PP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licyLink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icyLink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icyLink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icyLink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icyLink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icyLink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icyLink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icyLink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icyLink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icyLink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icyLink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icyLink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licyLink_PPT_TEMPLATE 13">
        <a:dk1>
          <a:srgbClr val="333333"/>
        </a:dk1>
        <a:lt1>
          <a:srgbClr val="FFFFFF"/>
        </a:lt1>
        <a:dk2>
          <a:srgbClr val="333333"/>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licyLink_PPT_TEMPLATE">
  <a:themeElements>
    <a:clrScheme name="PolicyLink_PPT_TEMPLATE 13">
      <a:dk1>
        <a:srgbClr val="333333"/>
      </a:dk1>
      <a:lt1>
        <a:srgbClr val="FFFFFF"/>
      </a:lt1>
      <a:dk2>
        <a:srgbClr val="333333"/>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fontScheme name="PolicyLink_PP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licyLink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icyLink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icyLink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icyLink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icyLink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icyLink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icyLink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icyLink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icyLink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icyLink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icyLink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icyLink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licyLink_PPT_TEMPLATE 13">
        <a:dk1>
          <a:srgbClr val="333333"/>
        </a:dk1>
        <a:lt1>
          <a:srgbClr val="FFFFFF"/>
        </a:lt1>
        <a:dk2>
          <a:srgbClr val="333333"/>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larry">
  <a:themeElements>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2_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larry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66FF"/>
        </a:folHlink>
      </a:clrScheme>
      <a:clrMap bg1="dk2" tx1="lt1" bg2="dk1" tx2="lt2" accent1="accent1" accent2="accent2" accent3="accent3" accent4="accent4" accent5="accent5" accent6="accent6" hlink="hlink" folHlink="folHlink"/>
    </a:extraClrScheme>
    <a:extraClrScheme>
      <a:clrScheme name="2_larry 9">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1" u="none" strike="noStrike" cap="none" normalizeH="0" baseline="0" smtClean="0">
            <a:ln>
              <a:noFill/>
            </a:ln>
            <a:solidFill>
              <a:schemeClr val="tx2"/>
            </a:solidFill>
            <a:effectLst>
              <a:outerShdw blurRad="38100" dist="38100" dir="2700000" algn="tl">
                <a:srgbClr val="000000">
                  <a:alpha val="43137"/>
                </a:srgbClr>
              </a:outerShdw>
            </a:effectLst>
            <a:latin typeface="GillSans"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rgbClr val="FC0128"/>
          </a:buClr>
          <a:buSzPct val="75000"/>
          <a:buFont typeface="Wingdings" pitchFamily="2" charset="2"/>
          <a:buNone/>
          <a:tabLst/>
          <a:defRPr kumimoji="0" lang="en-US" sz="4000" b="0" i="1" u="none" strike="noStrike" cap="none" normalizeH="0" baseline="0" smtClean="0">
            <a:ln>
              <a:noFill/>
            </a:ln>
            <a:solidFill>
              <a:schemeClr val="tx2"/>
            </a:solidFill>
            <a:effectLst>
              <a:outerShdw blurRad="38100" dist="38100" dir="2700000" algn="tl">
                <a:srgbClr val="000000">
                  <a:alpha val="43137"/>
                </a:srgbClr>
              </a:outerShdw>
            </a:effectLst>
            <a:latin typeface="GillSans" charset="0"/>
          </a:defRPr>
        </a:defPPr>
      </a:lstStyle>
    </a:lnDef>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larry">
  <a:themeElements>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fontScheme name="larry">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r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r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r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r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arry 8">
        <a:dk1>
          <a:srgbClr val="000000"/>
        </a:dk1>
        <a:lt1>
          <a:srgbClr val="FFFF00"/>
        </a:lt1>
        <a:dk2>
          <a:srgbClr val="0033CC"/>
        </a:dk2>
        <a:lt2>
          <a:srgbClr val="FFFFFF"/>
        </a:lt2>
        <a:accent1>
          <a:srgbClr val="FF3300"/>
        </a:accent1>
        <a:accent2>
          <a:srgbClr val="CC99FF"/>
        </a:accent2>
        <a:accent3>
          <a:srgbClr val="AAADE2"/>
        </a:accent3>
        <a:accent4>
          <a:srgbClr val="DADA00"/>
        </a:accent4>
        <a:accent5>
          <a:srgbClr val="FFADAA"/>
        </a:accent5>
        <a:accent6>
          <a:srgbClr val="B98AE7"/>
        </a:accent6>
        <a:hlink>
          <a:srgbClr val="009999"/>
        </a:hlink>
        <a:folHlink>
          <a:srgbClr val="6600CC"/>
        </a:folHlink>
      </a:clrScheme>
      <a:clrMap bg1="dk2" tx1="lt1" bg2="dk1" tx2="lt2" accent1="accent1" accent2="accent2" accent3="accent3" accent4="accent4" accent5="accent5" accent6="accent6" hlink="hlink" folHlink="folHlink"/>
    </a:extraClrScheme>
    <a:extraClrScheme>
      <a:clrScheme name="larry 9">
        <a:dk1>
          <a:srgbClr val="000000"/>
        </a:dk1>
        <a:lt1>
          <a:srgbClr val="FFFFFF"/>
        </a:lt1>
        <a:dk2>
          <a:srgbClr val="0033CC"/>
        </a:dk2>
        <a:lt2>
          <a:srgbClr val="FFFF00"/>
        </a:lt2>
        <a:accent1>
          <a:srgbClr val="FF0000"/>
        </a:accent1>
        <a:accent2>
          <a:srgbClr val="FF9900"/>
        </a:accent2>
        <a:accent3>
          <a:srgbClr val="AAADE2"/>
        </a:accent3>
        <a:accent4>
          <a:srgbClr val="DADADA"/>
        </a:accent4>
        <a:accent5>
          <a:srgbClr val="FFAA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6631</TotalTime>
  <Words>859</Words>
  <Application>Microsoft Office PowerPoint</Application>
  <PresentationFormat>On-screen Show (4:3)</PresentationFormat>
  <Paragraphs>237</Paragraphs>
  <Slides>28</Slides>
  <Notes>24</Notes>
  <HiddenSlides>0</HiddenSlides>
  <MMClips>0</MMClips>
  <ScaleCrop>false</ScaleCrop>
  <HeadingPairs>
    <vt:vector size="4" baseType="variant">
      <vt:variant>
        <vt:lpstr>Theme</vt:lpstr>
      </vt:variant>
      <vt:variant>
        <vt:i4>17</vt:i4>
      </vt:variant>
      <vt:variant>
        <vt:lpstr>Slide Titles</vt:lpstr>
      </vt:variant>
      <vt:variant>
        <vt:i4>28</vt:i4>
      </vt:variant>
    </vt:vector>
  </HeadingPairs>
  <TitlesOfParts>
    <vt:vector size="45" baseType="lpstr">
      <vt:lpstr>PolicyLink_PPT_TEMPLATE</vt:lpstr>
      <vt:lpstr>1_PolicyLink_PPT_TEMPLATE</vt:lpstr>
      <vt:lpstr>PI</vt:lpstr>
      <vt:lpstr>7_Default Design</vt:lpstr>
      <vt:lpstr>5_Default Design</vt:lpstr>
      <vt:lpstr>6_larry</vt:lpstr>
      <vt:lpstr>10_larry</vt:lpstr>
      <vt:lpstr>20_larry</vt:lpstr>
      <vt:lpstr>Office Theme</vt:lpstr>
      <vt:lpstr>1_larry</vt:lpstr>
      <vt:lpstr>larry</vt:lpstr>
      <vt:lpstr>13_larry</vt:lpstr>
      <vt:lpstr>14_larry</vt:lpstr>
      <vt:lpstr>2_larry</vt:lpstr>
      <vt:lpstr>15_larry</vt:lpstr>
      <vt:lpstr>16_larry</vt:lpstr>
      <vt:lpstr>2_PolicyLink_PPT_TEMPLATE</vt:lpstr>
      <vt:lpstr>Slide 1</vt:lpstr>
      <vt:lpstr>The Convergence Partnership:  Defining and Tracking the Success of Innovation, Collaboration, and Community Change for Health Equity</vt:lpstr>
      <vt:lpstr>Slide 3</vt:lpstr>
      <vt:lpstr>Steering Committee</vt:lpstr>
      <vt:lpstr>Slide 5</vt:lpstr>
      <vt:lpstr>Vision</vt:lpstr>
      <vt:lpstr>Vision </vt:lpstr>
      <vt:lpstr>Values</vt:lpstr>
      <vt:lpstr>Slide 9</vt:lpstr>
      <vt:lpstr>Slide 10</vt:lpstr>
      <vt:lpstr>Equity Matters</vt:lpstr>
      <vt:lpstr>Health and Equity in All Policies</vt:lpstr>
      <vt:lpstr>Slide 13</vt:lpstr>
      <vt:lpstr>Strategies</vt:lpstr>
      <vt:lpstr>National Policy Initiatives</vt:lpstr>
      <vt:lpstr>Building the Field Locally and Regionally</vt:lpstr>
      <vt:lpstr>Slide 17</vt:lpstr>
      <vt:lpstr>Innovation Fund Goals</vt:lpstr>
      <vt:lpstr>Regional Convergence Goals</vt:lpstr>
      <vt:lpstr>Regional Convergence Structure</vt:lpstr>
      <vt:lpstr>Slide 21</vt:lpstr>
      <vt:lpstr>Convergence Partnership Support</vt:lpstr>
      <vt:lpstr>Tools</vt:lpstr>
      <vt:lpstr>Communications and Evaluation</vt:lpstr>
      <vt:lpstr>Slide 25</vt:lpstr>
      <vt:lpstr>Slide 26</vt:lpstr>
      <vt:lpstr>Slide 27</vt:lpstr>
      <vt:lpstr>Slide 28</vt:lpstr>
    </vt:vector>
  </TitlesOfParts>
  <Company>PolicyLink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Leslie Yang</dc:creator>
  <cp:lastModifiedBy> </cp:lastModifiedBy>
  <cp:revision>428</cp:revision>
  <cp:lastPrinted>2012-10-23T00:35:06Z</cp:lastPrinted>
  <dcterms:created xsi:type="dcterms:W3CDTF">2011-12-13T18:36:40Z</dcterms:created>
  <dcterms:modified xsi:type="dcterms:W3CDTF">2012-10-29T23:46:39Z</dcterms:modified>
</cp:coreProperties>
</file>