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colors6.xml" ContentType="application/vnd.openxmlformats-officedocument.drawingml.diagramColors+xml"/>
  <Default Extension="xlsx" ContentType="application/vnd.openxmlformats-officedocument.spreadsheetml.sheet"/>
  <Override PartName="/ppt/diagrams/drawing7.xml" ContentType="application/vnd.ms-office.drawingml.diagramDrawing+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81" r:id="rId3"/>
    <p:sldId id="282" r:id="rId4"/>
    <p:sldId id="283" r:id="rId5"/>
    <p:sldId id="284" r:id="rId6"/>
    <p:sldId id="285" r:id="rId7"/>
    <p:sldId id="288" r:id="rId8"/>
    <p:sldId id="289" r:id="rId9"/>
    <p:sldId id="291" r:id="rId10"/>
    <p:sldId id="260" r:id="rId11"/>
    <p:sldId id="262" r:id="rId12"/>
    <p:sldId id="278" r:id="rId13"/>
    <p:sldId id="293" r:id="rId14"/>
    <p:sldId id="264" r:id="rId15"/>
    <p:sldId id="265" r:id="rId16"/>
    <p:sldId id="294" r:id="rId17"/>
    <p:sldId id="295" r:id="rId18"/>
    <p:sldId id="298" r:id="rId19"/>
    <p:sldId id="299" r:id="rId20"/>
    <p:sldId id="30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81" d="100"/>
          <a:sy n="81" d="100"/>
        </p:scale>
        <p:origin x="-192" y="-96"/>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notesViewPr>
    <p:cSldViewPr>
      <p:cViewPr varScale="1">
        <p:scale>
          <a:sx n="56" d="100"/>
          <a:sy n="56" d="100"/>
        </p:scale>
        <p:origin x="-249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Number of Articles Published by Year</c:v>
                </c:pt>
              </c:strCache>
            </c:strRef>
          </c:tx>
          <c:dLbls>
            <c:dLbl>
              <c:idx val="2"/>
              <c:layout>
                <c:manualLayout>
                  <c:x val="1.5432098765432139E-3"/>
                  <c:y val="-3.6478424591628297E-2"/>
                </c:manualLayout>
              </c:layout>
              <c:dLblPos val="outEnd"/>
              <c:showVal val="1"/>
            </c:dLbl>
            <c:txPr>
              <a:bodyPr/>
              <a:lstStyle/>
              <a:p>
                <a:pPr>
                  <a:defRPr sz="1400" b="1">
                    <a:latin typeface="Arial" pitchFamily="34" charset="0"/>
                    <a:cs typeface="Arial" pitchFamily="34" charset="0"/>
                  </a:defRPr>
                </a:pPr>
                <a:endParaRPr lang="en-US"/>
              </a:p>
            </c:txPr>
            <c:dLblPos val="outEnd"/>
            <c:showVal val="1"/>
          </c:dLbls>
          <c:trendline>
            <c:spPr>
              <a:ln w="28575">
                <a:solidFill>
                  <a:srgbClr val="FF0000"/>
                </a:solidFill>
              </a:ln>
            </c:spPr>
            <c:trendlineType val="linear"/>
          </c:trendline>
          <c:cat>
            <c:numRef>
              <c:f>Sheet1!$A$2:$A$11</c:f>
              <c:numCache>
                <c:formatCode>General</c:formatCode>
                <c:ptCount val="10"/>
                <c:pt idx="0">
                  <c:v>2000</c:v>
                </c:pt>
                <c:pt idx="1">
                  <c:v>2001</c:v>
                </c:pt>
                <c:pt idx="2">
                  <c:v>2002</c:v>
                </c:pt>
                <c:pt idx="3">
                  <c:v>2003</c:v>
                </c:pt>
                <c:pt idx="4">
                  <c:v>2004</c:v>
                </c:pt>
                <c:pt idx="5">
                  <c:v>2005</c:v>
                </c:pt>
                <c:pt idx="6">
                  <c:v>2006</c:v>
                </c:pt>
                <c:pt idx="7">
                  <c:v>2007</c:v>
                </c:pt>
                <c:pt idx="8">
                  <c:v>2008</c:v>
                </c:pt>
                <c:pt idx="9">
                  <c:v>2009</c:v>
                </c:pt>
              </c:numCache>
            </c:numRef>
          </c:cat>
          <c:val>
            <c:numRef>
              <c:f>Sheet1!$B$2:$B$11</c:f>
              <c:numCache>
                <c:formatCode>General</c:formatCode>
                <c:ptCount val="10"/>
                <c:pt idx="0">
                  <c:v>62</c:v>
                </c:pt>
                <c:pt idx="1">
                  <c:v>62</c:v>
                </c:pt>
                <c:pt idx="2">
                  <c:v>72</c:v>
                </c:pt>
                <c:pt idx="3">
                  <c:v>112</c:v>
                </c:pt>
                <c:pt idx="4">
                  <c:v>92</c:v>
                </c:pt>
                <c:pt idx="5">
                  <c:v>115</c:v>
                </c:pt>
                <c:pt idx="6">
                  <c:v>148</c:v>
                </c:pt>
                <c:pt idx="7">
                  <c:v>148</c:v>
                </c:pt>
                <c:pt idx="8">
                  <c:v>230</c:v>
                </c:pt>
                <c:pt idx="9">
                  <c:v>196</c:v>
                </c:pt>
              </c:numCache>
            </c:numRef>
          </c:val>
        </c:ser>
        <c:dLbls>
          <c:showVal val="1"/>
        </c:dLbls>
        <c:axId val="139090560"/>
        <c:axId val="145154432"/>
      </c:barChart>
      <c:catAx>
        <c:axId val="139090560"/>
        <c:scaling>
          <c:orientation val="minMax"/>
        </c:scaling>
        <c:axPos val="b"/>
        <c:numFmt formatCode="General" sourceLinked="1"/>
        <c:tickLblPos val="nextTo"/>
        <c:txPr>
          <a:bodyPr/>
          <a:lstStyle/>
          <a:p>
            <a:pPr>
              <a:defRPr sz="1200" b="1">
                <a:latin typeface="Arial" pitchFamily="34" charset="0"/>
                <a:cs typeface="Arial" pitchFamily="34" charset="0"/>
              </a:defRPr>
            </a:pPr>
            <a:endParaRPr lang="en-US"/>
          </a:p>
        </c:txPr>
        <c:crossAx val="145154432"/>
        <c:crosses val="autoZero"/>
        <c:auto val="1"/>
        <c:lblAlgn val="ctr"/>
        <c:lblOffset val="100"/>
      </c:catAx>
      <c:valAx>
        <c:axId val="145154432"/>
        <c:scaling>
          <c:orientation val="minMax"/>
        </c:scaling>
        <c:axPos val="l"/>
        <c:numFmt formatCode="General" sourceLinked="1"/>
        <c:tickLblPos val="nextTo"/>
        <c:txPr>
          <a:bodyPr/>
          <a:lstStyle/>
          <a:p>
            <a:pPr>
              <a:defRPr sz="1400" b="1">
                <a:latin typeface="Arial" pitchFamily="34" charset="0"/>
                <a:cs typeface="Arial" pitchFamily="34" charset="0"/>
              </a:defRPr>
            </a:pPr>
            <a:endParaRPr lang="en-US"/>
          </a:p>
        </c:txPr>
        <c:crossAx val="139090560"/>
        <c:crosses val="autoZero"/>
        <c:crossBetween val="between"/>
      </c:valAx>
      <c:spPr>
        <a:solidFill>
          <a:schemeClr val="bg1">
            <a:lumMod val="85000"/>
          </a:schemeClr>
        </a:solidFill>
      </c:spPr>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Column1</c:v>
                </c:pt>
              </c:strCache>
            </c:strRef>
          </c:tx>
          <c:dLbls>
            <c:txPr>
              <a:bodyPr/>
              <a:lstStyle/>
              <a:p>
                <a:pPr>
                  <a:defRPr sz="1400" b="1">
                    <a:latin typeface="Arial" pitchFamily="34" charset="0"/>
                    <a:cs typeface="Arial" pitchFamily="34" charset="0"/>
                  </a:defRPr>
                </a:pPr>
                <a:endParaRPr lang="en-US"/>
              </a:p>
            </c:txPr>
            <c:dLblPos val="outEnd"/>
            <c:showVal val="1"/>
          </c:dLbls>
          <c:cat>
            <c:strRef>
              <c:f>Sheet1!$A$2:$A$6</c:f>
              <c:strCache>
                <c:ptCount val="5"/>
                <c:pt idx="0">
                  <c:v>Secondary Analyses of Surveys</c:v>
                </c:pt>
                <c:pt idx="1">
                  <c:v>Case Studies</c:v>
                </c:pt>
                <c:pt idx="2">
                  <c:v>Interviews</c:v>
                </c:pt>
                <c:pt idx="3">
                  <c:v>Content Analysis</c:v>
                </c:pt>
                <c:pt idx="4">
                  <c:v>Surveys or Questionnaires</c:v>
                </c:pt>
              </c:strCache>
            </c:strRef>
          </c:cat>
          <c:val>
            <c:numRef>
              <c:f>Sheet1!$B$2:$B$6</c:f>
              <c:numCache>
                <c:formatCode>General</c:formatCode>
                <c:ptCount val="5"/>
                <c:pt idx="0">
                  <c:v>78</c:v>
                </c:pt>
                <c:pt idx="1">
                  <c:v>149</c:v>
                </c:pt>
                <c:pt idx="2">
                  <c:v>159</c:v>
                </c:pt>
                <c:pt idx="3">
                  <c:v>290</c:v>
                </c:pt>
                <c:pt idx="4">
                  <c:v>331</c:v>
                </c:pt>
              </c:numCache>
            </c:numRef>
          </c:val>
        </c:ser>
        <c:dLbls>
          <c:showVal val="1"/>
        </c:dLbls>
        <c:axId val="142284288"/>
        <c:axId val="142285824"/>
      </c:barChart>
      <c:catAx>
        <c:axId val="142284288"/>
        <c:scaling>
          <c:orientation val="minMax"/>
        </c:scaling>
        <c:axPos val="l"/>
        <c:tickLblPos val="nextTo"/>
        <c:txPr>
          <a:bodyPr/>
          <a:lstStyle/>
          <a:p>
            <a:pPr>
              <a:defRPr sz="1400" b="1">
                <a:latin typeface="Arial" pitchFamily="34" charset="0"/>
                <a:cs typeface="Arial" pitchFamily="34" charset="0"/>
              </a:defRPr>
            </a:pPr>
            <a:endParaRPr lang="en-US"/>
          </a:p>
        </c:txPr>
        <c:crossAx val="142285824"/>
        <c:crosses val="autoZero"/>
        <c:auto val="1"/>
        <c:lblAlgn val="ctr"/>
        <c:lblOffset val="100"/>
      </c:catAx>
      <c:valAx>
        <c:axId val="142285824"/>
        <c:scaling>
          <c:orientation val="minMax"/>
        </c:scaling>
        <c:axPos val="b"/>
        <c:numFmt formatCode="General" sourceLinked="1"/>
        <c:tickLblPos val="nextTo"/>
        <c:txPr>
          <a:bodyPr/>
          <a:lstStyle/>
          <a:p>
            <a:pPr>
              <a:defRPr sz="1400" b="1">
                <a:latin typeface="Arial" pitchFamily="34" charset="0"/>
                <a:cs typeface="Arial" pitchFamily="34" charset="0"/>
              </a:defRPr>
            </a:pPr>
            <a:endParaRPr lang="en-US"/>
          </a:p>
        </c:txPr>
        <c:crossAx val="142284288"/>
        <c:crosses val="autoZero"/>
        <c:crossBetween val="between"/>
      </c:valAx>
      <c:spPr>
        <a:solidFill>
          <a:schemeClr val="tx2">
            <a:lumMod val="20000"/>
            <a:lumOff val="80000"/>
          </a:schemeClr>
        </a:solidFill>
      </c:spPr>
    </c:plotArea>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D3404E-DFA3-4402-A703-55339136DA0A}" type="doc">
      <dgm:prSet loTypeId="urn:microsoft.com/office/officeart/2005/8/layout/venn1" loCatId="relationship" qsTypeId="urn:microsoft.com/office/officeart/2005/8/quickstyle/simple1" qsCatId="simple" csTypeId="urn:microsoft.com/office/officeart/2005/8/colors/accent1_2" csCatId="accent1" phldr="1"/>
      <dgm:spPr/>
    </dgm:pt>
    <dgm:pt modelId="{EED216CE-9B98-468A-B7F1-28C492AD71EF}">
      <dgm:prSet phldrT="[Text]"/>
      <dgm:spPr/>
      <dgm:t>
        <a:bodyPr/>
        <a:lstStyle/>
        <a:p>
          <a:r>
            <a:rPr lang="en-US" b="1" dirty="0" smtClean="0">
              <a:solidFill>
                <a:schemeClr val="bg1"/>
              </a:solidFill>
            </a:rPr>
            <a:t>Available Information</a:t>
          </a:r>
          <a:endParaRPr lang="en-US" b="1" dirty="0">
            <a:solidFill>
              <a:schemeClr val="bg1"/>
            </a:solidFill>
          </a:endParaRPr>
        </a:p>
      </dgm:t>
    </dgm:pt>
    <dgm:pt modelId="{CBFE7112-7085-4FD3-A26A-AEC2524B70C8}" type="parTrans" cxnId="{AC53541E-8AE7-49A7-8A65-B82BFDFCD0A7}">
      <dgm:prSet/>
      <dgm:spPr/>
      <dgm:t>
        <a:bodyPr/>
        <a:lstStyle/>
        <a:p>
          <a:endParaRPr lang="en-US"/>
        </a:p>
      </dgm:t>
    </dgm:pt>
    <dgm:pt modelId="{28A25CD8-8219-42BE-A425-B2DD3EBC6D97}" type="sibTrans" cxnId="{AC53541E-8AE7-49A7-8A65-B82BFDFCD0A7}">
      <dgm:prSet/>
      <dgm:spPr/>
      <dgm:t>
        <a:bodyPr/>
        <a:lstStyle/>
        <a:p>
          <a:endParaRPr lang="en-US"/>
        </a:p>
      </dgm:t>
    </dgm:pt>
    <dgm:pt modelId="{D64D14CA-493E-42CD-9B3E-2BF779D4C893}">
      <dgm:prSet phldrT="[Text]"/>
      <dgm:spPr/>
      <dgm:t>
        <a:bodyPr/>
        <a:lstStyle/>
        <a:p>
          <a:r>
            <a:rPr lang="en-US" b="1" dirty="0" smtClean="0">
              <a:solidFill>
                <a:schemeClr val="bg1"/>
              </a:solidFill>
              <a:latin typeface="Arial" pitchFamily="34" charset="0"/>
              <a:cs typeface="Arial" pitchFamily="34" charset="0"/>
            </a:rPr>
            <a:t>Time to Keep Up With It</a:t>
          </a:r>
          <a:endParaRPr lang="en-US" b="1" dirty="0">
            <a:solidFill>
              <a:schemeClr val="bg1"/>
            </a:solidFill>
            <a:latin typeface="Arial" pitchFamily="34" charset="0"/>
            <a:cs typeface="Arial" pitchFamily="34" charset="0"/>
          </a:endParaRPr>
        </a:p>
      </dgm:t>
    </dgm:pt>
    <dgm:pt modelId="{D156C59A-496D-4CCE-ABD0-0DFA552E5E63}" type="parTrans" cxnId="{12E4755C-18F0-495B-80CA-99B8D3AD3234}">
      <dgm:prSet/>
      <dgm:spPr/>
      <dgm:t>
        <a:bodyPr/>
        <a:lstStyle/>
        <a:p>
          <a:endParaRPr lang="en-US"/>
        </a:p>
      </dgm:t>
    </dgm:pt>
    <dgm:pt modelId="{054A2E54-7D86-4757-B735-E484227CC21F}" type="sibTrans" cxnId="{12E4755C-18F0-495B-80CA-99B8D3AD3234}">
      <dgm:prSet/>
      <dgm:spPr/>
      <dgm:t>
        <a:bodyPr/>
        <a:lstStyle/>
        <a:p>
          <a:endParaRPr lang="en-US"/>
        </a:p>
      </dgm:t>
    </dgm:pt>
    <dgm:pt modelId="{BF34656A-3CE3-4967-985A-700CA4799C14}" type="pres">
      <dgm:prSet presAssocID="{CCD3404E-DFA3-4402-A703-55339136DA0A}" presName="compositeShape" presStyleCnt="0">
        <dgm:presLayoutVars>
          <dgm:chMax val="7"/>
          <dgm:dir/>
          <dgm:resizeHandles val="exact"/>
        </dgm:presLayoutVars>
      </dgm:prSet>
      <dgm:spPr/>
    </dgm:pt>
    <dgm:pt modelId="{E71AF218-BDE4-4E2B-94A8-EB0F8028D488}" type="pres">
      <dgm:prSet presAssocID="{EED216CE-9B98-468A-B7F1-28C492AD71EF}" presName="circ1" presStyleLbl="vennNode1" presStyleIdx="0" presStyleCnt="2" custScaleX="82645" custScaleY="82645"/>
      <dgm:spPr/>
      <dgm:t>
        <a:bodyPr/>
        <a:lstStyle/>
        <a:p>
          <a:endParaRPr lang="en-US"/>
        </a:p>
      </dgm:t>
    </dgm:pt>
    <dgm:pt modelId="{D83F3749-184E-4271-8A52-AC1E2A01433A}" type="pres">
      <dgm:prSet presAssocID="{EED216CE-9B98-468A-B7F1-28C492AD71EF}" presName="circ1Tx" presStyleLbl="revTx" presStyleIdx="0" presStyleCnt="0">
        <dgm:presLayoutVars>
          <dgm:chMax val="0"/>
          <dgm:chPref val="0"/>
          <dgm:bulletEnabled val="1"/>
        </dgm:presLayoutVars>
      </dgm:prSet>
      <dgm:spPr/>
      <dgm:t>
        <a:bodyPr/>
        <a:lstStyle/>
        <a:p>
          <a:endParaRPr lang="en-US"/>
        </a:p>
      </dgm:t>
    </dgm:pt>
    <dgm:pt modelId="{B6EA5E0D-4C68-40A0-9380-E0217C686A73}" type="pres">
      <dgm:prSet presAssocID="{D64D14CA-493E-42CD-9B3E-2BF779D4C893}" presName="circ2" presStyleLbl="vennNode1" presStyleIdx="1" presStyleCnt="2" custScaleX="68302" custScaleY="68302"/>
      <dgm:spPr/>
      <dgm:t>
        <a:bodyPr/>
        <a:lstStyle/>
        <a:p>
          <a:endParaRPr lang="en-US"/>
        </a:p>
      </dgm:t>
    </dgm:pt>
    <dgm:pt modelId="{CB45BE7B-9754-4CC2-9A13-F7DF29CFE549}" type="pres">
      <dgm:prSet presAssocID="{D64D14CA-493E-42CD-9B3E-2BF779D4C893}" presName="circ2Tx" presStyleLbl="revTx" presStyleIdx="0" presStyleCnt="0">
        <dgm:presLayoutVars>
          <dgm:chMax val="0"/>
          <dgm:chPref val="0"/>
          <dgm:bulletEnabled val="1"/>
        </dgm:presLayoutVars>
      </dgm:prSet>
      <dgm:spPr/>
      <dgm:t>
        <a:bodyPr/>
        <a:lstStyle/>
        <a:p>
          <a:endParaRPr lang="en-US"/>
        </a:p>
      </dgm:t>
    </dgm:pt>
  </dgm:ptLst>
  <dgm:cxnLst>
    <dgm:cxn modelId="{446C5B64-889C-400F-8ADB-39C634892370}" type="presOf" srcId="{CCD3404E-DFA3-4402-A703-55339136DA0A}" destId="{BF34656A-3CE3-4967-985A-700CA4799C14}" srcOrd="0" destOrd="0" presId="urn:microsoft.com/office/officeart/2005/8/layout/venn1"/>
    <dgm:cxn modelId="{12E4755C-18F0-495B-80CA-99B8D3AD3234}" srcId="{CCD3404E-DFA3-4402-A703-55339136DA0A}" destId="{D64D14CA-493E-42CD-9B3E-2BF779D4C893}" srcOrd="1" destOrd="0" parTransId="{D156C59A-496D-4CCE-ABD0-0DFA552E5E63}" sibTransId="{054A2E54-7D86-4757-B735-E484227CC21F}"/>
    <dgm:cxn modelId="{AC53541E-8AE7-49A7-8A65-B82BFDFCD0A7}" srcId="{CCD3404E-DFA3-4402-A703-55339136DA0A}" destId="{EED216CE-9B98-468A-B7F1-28C492AD71EF}" srcOrd="0" destOrd="0" parTransId="{CBFE7112-7085-4FD3-A26A-AEC2524B70C8}" sibTransId="{28A25CD8-8219-42BE-A425-B2DD3EBC6D97}"/>
    <dgm:cxn modelId="{ACD9A47E-C1BA-4DC7-A2E8-FC124407105D}" type="presOf" srcId="{EED216CE-9B98-468A-B7F1-28C492AD71EF}" destId="{E71AF218-BDE4-4E2B-94A8-EB0F8028D488}" srcOrd="0" destOrd="0" presId="urn:microsoft.com/office/officeart/2005/8/layout/venn1"/>
    <dgm:cxn modelId="{2888C866-F306-4033-A682-C936AF55A139}" type="presOf" srcId="{EED216CE-9B98-468A-B7F1-28C492AD71EF}" destId="{D83F3749-184E-4271-8A52-AC1E2A01433A}" srcOrd="1" destOrd="0" presId="urn:microsoft.com/office/officeart/2005/8/layout/venn1"/>
    <dgm:cxn modelId="{2C2D1F50-7B55-4E67-864D-8881ECC2F93C}" type="presOf" srcId="{D64D14CA-493E-42CD-9B3E-2BF779D4C893}" destId="{CB45BE7B-9754-4CC2-9A13-F7DF29CFE549}" srcOrd="1" destOrd="0" presId="urn:microsoft.com/office/officeart/2005/8/layout/venn1"/>
    <dgm:cxn modelId="{6D9C0E5F-07D4-4A1C-8B14-FAD7F2DA0F46}" type="presOf" srcId="{D64D14CA-493E-42CD-9B3E-2BF779D4C893}" destId="{B6EA5E0D-4C68-40A0-9380-E0217C686A73}" srcOrd="0" destOrd="0" presId="urn:microsoft.com/office/officeart/2005/8/layout/venn1"/>
    <dgm:cxn modelId="{A662109D-0396-42E3-9AEC-F157277F6DA7}" type="presParOf" srcId="{BF34656A-3CE3-4967-985A-700CA4799C14}" destId="{E71AF218-BDE4-4E2B-94A8-EB0F8028D488}" srcOrd="0" destOrd="0" presId="urn:microsoft.com/office/officeart/2005/8/layout/venn1"/>
    <dgm:cxn modelId="{ABC63644-E026-4463-AAD3-44058AE04E40}" type="presParOf" srcId="{BF34656A-3CE3-4967-985A-700CA4799C14}" destId="{D83F3749-184E-4271-8A52-AC1E2A01433A}" srcOrd="1" destOrd="0" presId="urn:microsoft.com/office/officeart/2005/8/layout/venn1"/>
    <dgm:cxn modelId="{598B96C8-98EA-4CA5-AC8D-E82416A59E7F}" type="presParOf" srcId="{BF34656A-3CE3-4967-985A-700CA4799C14}" destId="{B6EA5E0D-4C68-40A0-9380-E0217C686A73}" srcOrd="2" destOrd="0" presId="urn:microsoft.com/office/officeart/2005/8/layout/venn1"/>
    <dgm:cxn modelId="{33877225-A14E-4DF4-8F7F-A5FCD7562984}" type="presParOf" srcId="{BF34656A-3CE3-4967-985A-700CA4799C14}" destId="{CB45BE7B-9754-4CC2-9A13-F7DF29CFE549}" srcOrd="3"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038D91-43F3-48AC-B125-DB6F602B938F}"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0CB34D57-5DDE-46F3-AC74-3E46A092D783}">
      <dgm:prSet phldrT="[Text]"/>
      <dgm:spPr>
        <a:solidFill>
          <a:srgbClr val="0070C0"/>
        </a:solidFill>
      </dgm:spPr>
      <dgm:t>
        <a:bodyPr/>
        <a:lstStyle/>
        <a:p>
          <a:r>
            <a:rPr lang="en-US" dirty="0" smtClean="0"/>
            <a:t>Study</a:t>
          </a:r>
          <a:endParaRPr lang="en-US" dirty="0"/>
        </a:p>
      </dgm:t>
    </dgm:pt>
    <dgm:pt modelId="{8EE65314-848F-44F0-B08C-075A5AD1BE3C}" type="parTrans" cxnId="{B6FBCEA7-0FFA-4211-A606-00D9C974D82B}">
      <dgm:prSet/>
      <dgm:spPr/>
      <dgm:t>
        <a:bodyPr/>
        <a:lstStyle/>
        <a:p>
          <a:endParaRPr lang="en-US"/>
        </a:p>
      </dgm:t>
    </dgm:pt>
    <dgm:pt modelId="{90590443-4052-4AE5-ABBE-5EFA0DEDA96A}" type="sibTrans" cxnId="{B6FBCEA7-0FFA-4211-A606-00D9C974D82B}">
      <dgm:prSet/>
      <dgm:spPr/>
      <dgm:t>
        <a:bodyPr/>
        <a:lstStyle/>
        <a:p>
          <a:endParaRPr lang="en-US"/>
        </a:p>
      </dgm:t>
    </dgm:pt>
    <dgm:pt modelId="{9D031F86-F851-457A-8FCF-3A03D94C1CFF}">
      <dgm:prSet phldrT="[Text]"/>
      <dgm:spPr>
        <a:solidFill>
          <a:srgbClr val="00B050"/>
        </a:solidFill>
      </dgm:spPr>
      <dgm:t>
        <a:bodyPr/>
        <a:lstStyle/>
        <a:p>
          <a:r>
            <a:rPr lang="en-US" dirty="0" smtClean="0"/>
            <a:t>Study</a:t>
          </a:r>
          <a:endParaRPr lang="en-US" dirty="0"/>
        </a:p>
      </dgm:t>
    </dgm:pt>
    <dgm:pt modelId="{9EF4EDD9-1694-44D1-AD58-DFD9A5FC6645}" type="parTrans" cxnId="{856586CC-B53F-47F5-B71A-928B79EE453F}">
      <dgm:prSet/>
      <dgm:spPr/>
      <dgm:t>
        <a:bodyPr/>
        <a:lstStyle/>
        <a:p>
          <a:endParaRPr lang="en-US"/>
        </a:p>
      </dgm:t>
    </dgm:pt>
    <dgm:pt modelId="{1005F063-52BD-47A2-A3CE-056B4EEE8965}" type="sibTrans" cxnId="{856586CC-B53F-47F5-B71A-928B79EE453F}">
      <dgm:prSet/>
      <dgm:spPr/>
      <dgm:t>
        <a:bodyPr/>
        <a:lstStyle/>
        <a:p>
          <a:endParaRPr lang="en-US"/>
        </a:p>
      </dgm:t>
    </dgm:pt>
    <dgm:pt modelId="{AB865E56-DE39-4CD7-B534-57C27E2D014E}">
      <dgm:prSet phldrT="[Text]"/>
      <dgm:spPr/>
      <dgm:t>
        <a:bodyPr/>
        <a:lstStyle/>
        <a:p>
          <a:r>
            <a:rPr lang="en-US" dirty="0" smtClean="0"/>
            <a:t>Study</a:t>
          </a:r>
          <a:endParaRPr lang="en-US" dirty="0"/>
        </a:p>
      </dgm:t>
    </dgm:pt>
    <dgm:pt modelId="{36BE25A2-D8CC-4E24-86ED-0578A5FCEB6F}" type="parTrans" cxnId="{15A64CD2-BD04-4AB7-9BED-EA782B34520E}">
      <dgm:prSet/>
      <dgm:spPr/>
      <dgm:t>
        <a:bodyPr/>
        <a:lstStyle/>
        <a:p>
          <a:endParaRPr lang="en-US"/>
        </a:p>
      </dgm:t>
    </dgm:pt>
    <dgm:pt modelId="{430DF12D-4FFD-44A2-BCD6-06BC47EE9909}" type="sibTrans" cxnId="{15A64CD2-BD04-4AB7-9BED-EA782B34520E}">
      <dgm:prSet/>
      <dgm:spPr/>
      <dgm:t>
        <a:bodyPr/>
        <a:lstStyle/>
        <a:p>
          <a:endParaRPr lang="en-US"/>
        </a:p>
      </dgm:t>
    </dgm:pt>
    <dgm:pt modelId="{52FA7246-3EC6-4045-A9C8-1A3937F8238A}">
      <dgm:prSet phldrT="[Text]"/>
      <dgm:spPr/>
      <dgm:t>
        <a:bodyPr/>
        <a:lstStyle/>
        <a:p>
          <a:r>
            <a:rPr lang="en-US" b="1" dirty="0" smtClean="0">
              <a:solidFill>
                <a:srgbClr val="0070C0"/>
              </a:solidFill>
              <a:latin typeface="Arial" pitchFamily="34" charset="0"/>
              <a:cs typeface="Arial" pitchFamily="34" charset="0"/>
            </a:rPr>
            <a:t>How do we filter and absorb information we need?</a:t>
          </a:r>
          <a:endParaRPr lang="en-US" b="1" dirty="0">
            <a:solidFill>
              <a:srgbClr val="0070C0"/>
            </a:solidFill>
            <a:latin typeface="Arial" pitchFamily="34" charset="0"/>
            <a:cs typeface="Arial" pitchFamily="34" charset="0"/>
          </a:endParaRPr>
        </a:p>
      </dgm:t>
    </dgm:pt>
    <dgm:pt modelId="{EFF04956-8C8D-4B4A-A21F-E37BDB7E3026}" type="parTrans" cxnId="{8747BE46-DE3D-495C-92E9-4AC7205E98A2}">
      <dgm:prSet/>
      <dgm:spPr/>
      <dgm:t>
        <a:bodyPr/>
        <a:lstStyle/>
        <a:p>
          <a:endParaRPr lang="en-US"/>
        </a:p>
      </dgm:t>
    </dgm:pt>
    <dgm:pt modelId="{04F08E5A-C2EC-4999-B9E1-2F6DAF6D19C5}" type="sibTrans" cxnId="{8747BE46-DE3D-495C-92E9-4AC7205E98A2}">
      <dgm:prSet/>
      <dgm:spPr/>
      <dgm:t>
        <a:bodyPr/>
        <a:lstStyle/>
        <a:p>
          <a:endParaRPr lang="en-US"/>
        </a:p>
      </dgm:t>
    </dgm:pt>
    <dgm:pt modelId="{92896023-05F6-438F-BA12-50FCF818998F}" type="pres">
      <dgm:prSet presAssocID="{FE038D91-43F3-48AC-B125-DB6F602B938F}" presName="Name0" presStyleCnt="0">
        <dgm:presLayoutVars>
          <dgm:chMax val="4"/>
          <dgm:resizeHandles val="exact"/>
        </dgm:presLayoutVars>
      </dgm:prSet>
      <dgm:spPr/>
      <dgm:t>
        <a:bodyPr/>
        <a:lstStyle/>
        <a:p>
          <a:endParaRPr lang="en-US"/>
        </a:p>
      </dgm:t>
    </dgm:pt>
    <dgm:pt modelId="{3C1A8F42-44C7-4997-A8FE-EE127761A6C6}" type="pres">
      <dgm:prSet presAssocID="{FE038D91-43F3-48AC-B125-DB6F602B938F}" presName="ellipse" presStyleLbl="trBgShp" presStyleIdx="0" presStyleCnt="1" custScaleX="82645" custScaleY="82645"/>
      <dgm:spPr/>
    </dgm:pt>
    <dgm:pt modelId="{9279D7DF-5244-4C49-A684-8870DEF71B40}" type="pres">
      <dgm:prSet presAssocID="{FE038D91-43F3-48AC-B125-DB6F602B938F}" presName="arrow1" presStyleLbl="fgShp" presStyleIdx="0" presStyleCnt="1"/>
      <dgm:spPr>
        <a:solidFill>
          <a:srgbClr val="002060"/>
        </a:solidFill>
      </dgm:spPr>
    </dgm:pt>
    <dgm:pt modelId="{49AC45B5-AE06-422E-8B86-8E87663BAD6B}" type="pres">
      <dgm:prSet presAssocID="{FE038D91-43F3-48AC-B125-DB6F602B938F}" presName="rectangle" presStyleLbl="revTx" presStyleIdx="0" presStyleCnt="1" custScaleX="206524">
        <dgm:presLayoutVars>
          <dgm:bulletEnabled val="1"/>
        </dgm:presLayoutVars>
      </dgm:prSet>
      <dgm:spPr/>
      <dgm:t>
        <a:bodyPr/>
        <a:lstStyle/>
        <a:p>
          <a:endParaRPr lang="en-US"/>
        </a:p>
      </dgm:t>
    </dgm:pt>
    <dgm:pt modelId="{580CC6AA-AC70-4B28-8263-81B7C97C39EB}" type="pres">
      <dgm:prSet presAssocID="{9D031F86-F851-457A-8FCF-3A03D94C1CFF}" presName="item1" presStyleLbl="node1" presStyleIdx="0" presStyleCnt="3" custScaleX="82645" custScaleY="82645">
        <dgm:presLayoutVars>
          <dgm:bulletEnabled val="1"/>
        </dgm:presLayoutVars>
      </dgm:prSet>
      <dgm:spPr/>
      <dgm:t>
        <a:bodyPr/>
        <a:lstStyle/>
        <a:p>
          <a:endParaRPr lang="en-US"/>
        </a:p>
      </dgm:t>
    </dgm:pt>
    <dgm:pt modelId="{D82A10D9-3330-4FE5-B752-15E1A9B7C35A}" type="pres">
      <dgm:prSet presAssocID="{AB865E56-DE39-4CD7-B534-57C27E2D014E}" presName="item2" presStyleLbl="node1" presStyleIdx="1" presStyleCnt="3">
        <dgm:presLayoutVars>
          <dgm:bulletEnabled val="1"/>
        </dgm:presLayoutVars>
      </dgm:prSet>
      <dgm:spPr/>
      <dgm:t>
        <a:bodyPr/>
        <a:lstStyle/>
        <a:p>
          <a:endParaRPr lang="en-US"/>
        </a:p>
      </dgm:t>
    </dgm:pt>
    <dgm:pt modelId="{5A690D96-9182-4A73-8999-39445CE69A0A}" type="pres">
      <dgm:prSet presAssocID="{52FA7246-3EC6-4045-A9C8-1A3937F8238A}" presName="item3" presStyleLbl="node1" presStyleIdx="2" presStyleCnt="3">
        <dgm:presLayoutVars>
          <dgm:bulletEnabled val="1"/>
        </dgm:presLayoutVars>
      </dgm:prSet>
      <dgm:spPr/>
      <dgm:t>
        <a:bodyPr/>
        <a:lstStyle/>
        <a:p>
          <a:endParaRPr lang="en-US"/>
        </a:p>
      </dgm:t>
    </dgm:pt>
    <dgm:pt modelId="{6ADB4B63-5868-4C08-9EB6-0FE6DCB13C4F}" type="pres">
      <dgm:prSet presAssocID="{FE038D91-43F3-48AC-B125-DB6F602B938F}" presName="funnel" presStyleLbl="trAlignAcc1" presStyleIdx="0" presStyleCnt="1" custScaleX="82645" custScaleY="82645" custLinFactNeighborX="-28" custLinFactNeighborY="-893"/>
      <dgm:spPr/>
    </dgm:pt>
  </dgm:ptLst>
  <dgm:cxnLst>
    <dgm:cxn modelId="{B6FBCEA7-0FFA-4211-A606-00D9C974D82B}" srcId="{FE038D91-43F3-48AC-B125-DB6F602B938F}" destId="{0CB34D57-5DDE-46F3-AC74-3E46A092D783}" srcOrd="0" destOrd="0" parTransId="{8EE65314-848F-44F0-B08C-075A5AD1BE3C}" sibTransId="{90590443-4052-4AE5-ABBE-5EFA0DEDA96A}"/>
    <dgm:cxn modelId="{856586CC-B53F-47F5-B71A-928B79EE453F}" srcId="{FE038D91-43F3-48AC-B125-DB6F602B938F}" destId="{9D031F86-F851-457A-8FCF-3A03D94C1CFF}" srcOrd="1" destOrd="0" parTransId="{9EF4EDD9-1694-44D1-AD58-DFD9A5FC6645}" sibTransId="{1005F063-52BD-47A2-A3CE-056B4EEE8965}"/>
    <dgm:cxn modelId="{8747BE46-DE3D-495C-92E9-4AC7205E98A2}" srcId="{FE038D91-43F3-48AC-B125-DB6F602B938F}" destId="{52FA7246-3EC6-4045-A9C8-1A3937F8238A}" srcOrd="3" destOrd="0" parTransId="{EFF04956-8C8D-4B4A-A21F-E37BDB7E3026}" sibTransId="{04F08E5A-C2EC-4999-B9E1-2F6DAF6D19C5}"/>
    <dgm:cxn modelId="{4800F14E-80EE-46DE-B845-3C11EBC0F208}" type="presOf" srcId="{9D031F86-F851-457A-8FCF-3A03D94C1CFF}" destId="{D82A10D9-3330-4FE5-B752-15E1A9B7C35A}" srcOrd="0" destOrd="0" presId="urn:microsoft.com/office/officeart/2005/8/layout/funnel1"/>
    <dgm:cxn modelId="{794C6A56-6460-4D73-9FA4-F328BE2F8F37}" type="presOf" srcId="{0CB34D57-5DDE-46F3-AC74-3E46A092D783}" destId="{5A690D96-9182-4A73-8999-39445CE69A0A}" srcOrd="0" destOrd="0" presId="urn:microsoft.com/office/officeart/2005/8/layout/funnel1"/>
    <dgm:cxn modelId="{15A64CD2-BD04-4AB7-9BED-EA782B34520E}" srcId="{FE038D91-43F3-48AC-B125-DB6F602B938F}" destId="{AB865E56-DE39-4CD7-B534-57C27E2D014E}" srcOrd="2" destOrd="0" parTransId="{36BE25A2-D8CC-4E24-86ED-0578A5FCEB6F}" sibTransId="{430DF12D-4FFD-44A2-BCD6-06BC47EE9909}"/>
    <dgm:cxn modelId="{9F901C1C-2FC0-4EA8-8875-DEFA1AE02AEA}" type="presOf" srcId="{FE038D91-43F3-48AC-B125-DB6F602B938F}" destId="{92896023-05F6-438F-BA12-50FCF818998F}" srcOrd="0" destOrd="0" presId="urn:microsoft.com/office/officeart/2005/8/layout/funnel1"/>
    <dgm:cxn modelId="{FD0E2CF6-CE1C-4AED-B1DB-4A5FC7712BA3}" type="presOf" srcId="{52FA7246-3EC6-4045-A9C8-1A3937F8238A}" destId="{49AC45B5-AE06-422E-8B86-8E87663BAD6B}" srcOrd="0" destOrd="0" presId="urn:microsoft.com/office/officeart/2005/8/layout/funnel1"/>
    <dgm:cxn modelId="{4109E4EE-9C3B-4BA7-B481-D48554BF90E0}" type="presOf" srcId="{AB865E56-DE39-4CD7-B534-57C27E2D014E}" destId="{580CC6AA-AC70-4B28-8263-81B7C97C39EB}" srcOrd="0" destOrd="0" presId="urn:microsoft.com/office/officeart/2005/8/layout/funnel1"/>
    <dgm:cxn modelId="{A1BA215F-7D91-41D6-8AB7-40D65854304B}" type="presParOf" srcId="{92896023-05F6-438F-BA12-50FCF818998F}" destId="{3C1A8F42-44C7-4997-A8FE-EE127761A6C6}" srcOrd="0" destOrd="0" presId="urn:microsoft.com/office/officeart/2005/8/layout/funnel1"/>
    <dgm:cxn modelId="{C394247D-3932-4A11-A1F5-FAFB49506256}" type="presParOf" srcId="{92896023-05F6-438F-BA12-50FCF818998F}" destId="{9279D7DF-5244-4C49-A684-8870DEF71B40}" srcOrd="1" destOrd="0" presId="urn:microsoft.com/office/officeart/2005/8/layout/funnel1"/>
    <dgm:cxn modelId="{6CADB543-55DF-410C-AD64-494F9A5EE2DD}" type="presParOf" srcId="{92896023-05F6-438F-BA12-50FCF818998F}" destId="{49AC45B5-AE06-422E-8B86-8E87663BAD6B}" srcOrd="2" destOrd="0" presId="urn:microsoft.com/office/officeart/2005/8/layout/funnel1"/>
    <dgm:cxn modelId="{6A1317B5-713F-4BC4-99F6-FAE3F8666ACD}" type="presParOf" srcId="{92896023-05F6-438F-BA12-50FCF818998F}" destId="{580CC6AA-AC70-4B28-8263-81B7C97C39EB}" srcOrd="3" destOrd="0" presId="urn:microsoft.com/office/officeart/2005/8/layout/funnel1"/>
    <dgm:cxn modelId="{9866AE87-B1F8-454D-B902-539165493183}" type="presParOf" srcId="{92896023-05F6-438F-BA12-50FCF818998F}" destId="{D82A10D9-3330-4FE5-B752-15E1A9B7C35A}" srcOrd="4" destOrd="0" presId="urn:microsoft.com/office/officeart/2005/8/layout/funnel1"/>
    <dgm:cxn modelId="{B6453696-B885-4ACC-9035-54AB37A0C49C}" type="presParOf" srcId="{92896023-05F6-438F-BA12-50FCF818998F}" destId="{5A690D96-9182-4A73-8999-39445CE69A0A}" srcOrd="5" destOrd="0" presId="urn:microsoft.com/office/officeart/2005/8/layout/funnel1"/>
    <dgm:cxn modelId="{5855438F-3D26-4B66-AD63-C90673F12A19}" type="presParOf" srcId="{92896023-05F6-438F-BA12-50FCF818998F}" destId="{6ADB4B63-5868-4C08-9EB6-0FE6DCB13C4F}" srcOrd="6" destOrd="0" presId="urn:microsoft.com/office/officeart/2005/8/layout/funne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933B93-3D97-4D36-B316-78C3CFAD0BED}" type="doc">
      <dgm:prSet loTypeId="urn:microsoft.com/office/officeart/2005/8/layout/process1" loCatId="process" qsTypeId="urn:microsoft.com/office/officeart/2005/8/quickstyle/3d2" qsCatId="3D" csTypeId="urn:microsoft.com/office/officeart/2005/8/colors/accent1_2" csCatId="accent1" phldr="1"/>
      <dgm:spPr/>
    </dgm:pt>
    <dgm:pt modelId="{08E82BD6-D077-4DFB-B54F-3091E2881B8B}">
      <dgm:prSet phldrT="[Text]"/>
      <dgm:spPr/>
      <dgm:t>
        <a:bodyPr/>
        <a:lstStyle/>
        <a:p>
          <a:r>
            <a:rPr lang="en-US" b="1" dirty="0" smtClean="0">
              <a:latin typeface="Arial" pitchFamily="34" charset="0"/>
              <a:cs typeface="Arial" pitchFamily="34" charset="0"/>
            </a:rPr>
            <a:t>Collecting</a:t>
          </a:r>
          <a:endParaRPr lang="en-US" b="1" dirty="0">
            <a:latin typeface="Arial" pitchFamily="34" charset="0"/>
            <a:cs typeface="Arial" pitchFamily="34" charset="0"/>
          </a:endParaRPr>
        </a:p>
      </dgm:t>
    </dgm:pt>
    <dgm:pt modelId="{DEC42CDB-16D8-42BF-8EAF-AAC5E798EFFC}" type="parTrans" cxnId="{72ADD474-16E3-4F0A-B0B2-5B9C4C657FF2}">
      <dgm:prSet/>
      <dgm:spPr/>
      <dgm:t>
        <a:bodyPr/>
        <a:lstStyle/>
        <a:p>
          <a:endParaRPr lang="en-US"/>
        </a:p>
      </dgm:t>
    </dgm:pt>
    <dgm:pt modelId="{2E8885EF-513A-488E-A0A6-69E70AF5BA63}" type="sibTrans" cxnId="{72ADD474-16E3-4F0A-B0B2-5B9C4C657FF2}">
      <dgm:prSet/>
      <dgm:spPr>
        <a:solidFill>
          <a:srgbClr val="002060"/>
        </a:solidFill>
      </dgm:spPr>
      <dgm:t>
        <a:bodyPr/>
        <a:lstStyle/>
        <a:p>
          <a:endParaRPr lang="en-US"/>
        </a:p>
      </dgm:t>
    </dgm:pt>
    <dgm:pt modelId="{033F0C3D-A47D-430E-B6B1-E162E976E201}">
      <dgm:prSet phldrT="[Text]"/>
      <dgm:spPr/>
      <dgm:t>
        <a:bodyPr/>
        <a:lstStyle/>
        <a:p>
          <a:r>
            <a:rPr lang="en-US" b="1" dirty="0" smtClean="0">
              <a:latin typeface="Arial" pitchFamily="34" charset="0"/>
              <a:cs typeface="Arial" pitchFamily="34" charset="0"/>
            </a:rPr>
            <a:t>Evaluating</a:t>
          </a:r>
          <a:endParaRPr lang="en-US" b="1" dirty="0">
            <a:latin typeface="Arial" pitchFamily="34" charset="0"/>
            <a:cs typeface="Arial" pitchFamily="34" charset="0"/>
          </a:endParaRPr>
        </a:p>
      </dgm:t>
    </dgm:pt>
    <dgm:pt modelId="{30B613F7-E4DC-4699-B0A1-A0003067D71E}" type="parTrans" cxnId="{98D4C075-BB47-4038-9430-4AF67C908233}">
      <dgm:prSet/>
      <dgm:spPr/>
      <dgm:t>
        <a:bodyPr/>
        <a:lstStyle/>
        <a:p>
          <a:endParaRPr lang="en-US"/>
        </a:p>
      </dgm:t>
    </dgm:pt>
    <dgm:pt modelId="{5083E6EA-EF28-4B59-A4EA-D3D58E3F5DBD}" type="sibTrans" cxnId="{98D4C075-BB47-4038-9430-4AF67C908233}">
      <dgm:prSet/>
      <dgm:spPr>
        <a:solidFill>
          <a:srgbClr val="002060"/>
        </a:solidFill>
      </dgm:spPr>
      <dgm:t>
        <a:bodyPr/>
        <a:lstStyle/>
        <a:p>
          <a:endParaRPr lang="en-US"/>
        </a:p>
      </dgm:t>
    </dgm:pt>
    <dgm:pt modelId="{FC4C70CA-28EA-4395-A966-32003FEC1A83}">
      <dgm:prSet phldrT="[Text]"/>
      <dgm:spPr/>
      <dgm:t>
        <a:bodyPr/>
        <a:lstStyle/>
        <a:p>
          <a:r>
            <a:rPr lang="en-US" b="1" dirty="0" smtClean="0">
              <a:latin typeface="Arial" pitchFamily="34" charset="0"/>
              <a:cs typeface="Arial" pitchFamily="34" charset="0"/>
            </a:rPr>
            <a:t>Writing</a:t>
          </a:r>
          <a:endParaRPr lang="en-US" b="1" dirty="0">
            <a:latin typeface="Arial" pitchFamily="34" charset="0"/>
            <a:cs typeface="Arial" pitchFamily="34" charset="0"/>
          </a:endParaRPr>
        </a:p>
      </dgm:t>
    </dgm:pt>
    <dgm:pt modelId="{6258FBD2-E0E3-45B5-A30A-B1C3DD5707AA}" type="parTrans" cxnId="{576DCB22-C3EB-4111-B4E9-19C892D6D633}">
      <dgm:prSet/>
      <dgm:spPr/>
      <dgm:t>
        <a:bodyPr/>
        <a:lstStyle/>
        <a:p>
          <a:endParaRPr lang="en-US"/>
        </a:p>
      </dgm:t>
    </dgm:pt>
    <dgm:pt modelId="{1A81A12E-3ABE-4109-BE33-1E17EF29FB33}" type="sibTrans" cxnId="{576DCB22-C3EB-4111-B4E9-19C892D6D633}">
      <dgm:prSet/>
      <dgm:spPr/>
      <dgm:t>
        <a:bodyPr/>
        <a:lstStyle/>
        <a:p>
          <a:endParaRPr lang="en-US"/>
        </a:p>
      </dgm:t>
    </dgm:pt>
    <dgm:pt modelId="{25A99D82-CF3E-4A07-9E04-7A724FDAD7B9}">
      <dgm:prSet/>
      <dgm:spPr/>
      <dgm:t>
        <a:bodyPr/>
        <a:lstStyle/>
        <a:p>
          <a:r>
            <a:rPr lang="en-US" b="1" dirty="0" smtClean="0">
              <a:latin typeface="Arial" pitchFamily="34" charset="0"/>
              <a:cs typeface="Arial" pitchFamily="34" charset="0"/>
            </a:rPr>
            <a:t>Categorizing</a:t>
          </a:r>
          <a:endParaRPr lang="en-US" b="1" dirty="0">
            <a:latin typeface="Arial" pitchFamily="34" charset="0"/>
            <a:cs typeface="Arial" pitchFamily="34" charset="0"/>
          </a:endParaRPr>
        </a:p>
      </dgm:t>
    </dgm:pt>
    <dgm:pt modelId="{0A71B46A-719B-4B0A-8094-3C3B3533414B}" type="parTrans" cxnId="{EC96626F-9A19-4DEB-9959-DC5CF02C6355}">
      <dgm:prSet/>
      <dgm:spPr/>
      <dgm:t>
        <a:bodyPr/>
        <a:lstStyle/>
        <a:p>
          <a:endParaRPr lang="en-US"/>
        </a:p>
      </dgm:t>
    </dgm:pt>
    <dgm:pt modelId="{1458F7BD-036D-47AB-96E3-44ACFA1B88A4}" type="sibTrans" cxnId="{EC96626F-9A19-4DEB-9959-DC5CF02C6355}">
      <dgm:prSet/>
      <dgm:spPr>
        <a:solidFill>
          <a:srgbClr val="002060"/>
        </a:solidFill>
      </dgm:spPr>
      <dgm:t>
        <a:bodyPr/>
        <a:lstStyle/>
        <a:p>
          <a:endParaRPr lang="en-US"/>
        </a:p>
      </dgm:t>
    </dgm:pt>
    <dgm:pt modelId="{C441DEA5-B3E2-4AD0-90BB-CCB659C4DE6F}">
      <dgm:prSet/>
      <dgm:spPr/>
      <dgm:t>
        <a:bodyPr/>
        <a:lstStyle/>
        <a:p>
          <a:r>
            <a:rPr lang="en-US" b="1" dirty="0" smtClean="0">
              <a:latin typeface="Arial" pitchFamily="34" charset="0"/>
              <a:cs typeface="Arial" pitchFamily="34" charset="0"/>
            </a:rPr>
            <a:t>Reading</a:t>
          </a:r>
          <a:endParaRPr lang="en-US" b="1" dirty="0">
            <a:latin typeface="Arial" pitchFamily="34" charset="0"/>
            <a:cs typeface="Arial" pitchFamily="34" charset="0"/>
          </a:endParaRPr>
        </a:p>
      </dgm:t>
    </dgm:pt>
    <dgm:pt modelId="{EC969841-FDC5-4A59-9A74-1728493D1D68}" type="parTrans" cxnId="{4C031807-C2AF-417C-AA4C-95E46953B707}">
      <dgm:prSet/>
      <dgm:spPr/>
      <dgm:t>
        <a:bodyPr/>
        <a:lstStyle/>
        <a:p>
          <a:endParaRPr lang="en-US"/>
        </a:p>
      </dgm:t>
    </dgm:pt>
    <dgm:pt modelId="{E605C730-9D3F-4E7D-8E2C-4A97515B9FCE}" type="sibTrans" cxnId="{4C031807-C2AF-417C-AA4C-95E46953B707}">
      <dgm:prSet/>
      <dgm:spPr>
        <a:solidFill>
          <a:srgbClr val="002060"/>
        </a:solidFill>
      </dgm:spPr>
      <dgm:t>
        <a:bodyPr/>
        <a:lstStyle/>
        <a:p>
          <a:endParaRPr lang="en-US"/>
        </a:p>
      </dgm:t>
    </dgm:pt>
    <dgm:pt modelId="{7058EA59-53B3-4278-919F-DA57EB27F9CA}" type="pres">
      <dgm:prSet presAssocID="{36933B93-3D97-4D36-B316-78C3CFAD0BED}" presName="Name0" presStyleCnt="0">
        <dgm:presLayoutVars>
          <dgm:dir/>
          <dgm:resizeHandles val="exact"/>
        </dgm:presLayoutVars>
      </dgm:prSet>
      <dgm:spPr/>
    </dgm:pt>
    <dgm:pt modelId="{12829578-A7E7-4253-9EE5-2E4D3C103AD8}" type="pres">
      <dgm:prSet presAssocID="{08E82BD6-D077-4DFB-B54F-3091E2881B8B}" presName="node" presStyleLbl="node1" presStyleIdx="0" presStyleCnt="5">
        <dgm:presLayoutVars>
          <dgm:bulletEnabled val="1"/>
        </dgm:presLayoutVars>
      </dgm:prSet>
      <dgm:spPr/>
      <dgm:t>
        <a:bodyPr/>
        <a:lstStyle/>
        <a:p>
          <a:endParaRPr lang="en-US"/>
        </a:p>
      </dgm:t>
    </dgm:pt>
    <dgm:pt modelId="{D4484358-00F5-4019-B307-3849AB4E8FED}" type="pres">
      <dgm:prSet presAssocID="{2E8885EF-513A-488E-A0A6-69E70AF5BA63}" presName="sibTrans" presStyleLbl="sibTrans2D1" presStyleIdx="0" presStyleCnt="4"/>
      <dgm:spPr/>
      <dgm:t>
        <a:bodyPr/>
        <a:lstStyle/>
        <a:p>
          <a:endParaRPr lang="en-US"/>
        </a:p>
      </dgm:t>
    </dgm:pt>
    <dgm:pt modelId="{A0B77BF7-DC20-4433-8A2B-39F2EE271D2C}" type="pres">
      <dgm:prSet presAssocID="{2E8885EF-513A-488E-A0A6-69E70AF5BA63}" presName="connectorText" presStyleLbl="sibTrans2D1" presStyleIdx="0" presStyleCnt="4"/>
      <dgm:spPr/>
      <dgm:t>
        <a:bodyPr/>
        <a:lstStyle/>
        <a:p>
          <a:endParaRPr lang="en-US"/>
        </a:p>
      </dgm:t>
    </dgm:pt>
    <dgm:pt modelId="{7173B766-F9D8-4044-870A-98B1D4B6FDD1}" type="pres">
      <dgm:prSet presAssocID="{25A99D82-CF3E-4A07-9E04-7A724FDAD7B9}" presName="node" presStyleLbl="node1" presStyleIdx="1" presStyleCnt="5">
        <dgm:presLayoutVars>
          <dgm:bulletEnabled val="1"/>
        </dgm:presLayoutVars>
      </dgm:prSet>
      <dgm:spPr/>
      <dgm:t>
        <a:bodyPr/>
        <a:lstStyle/>
        <a:p>
          <a:endParaRPr lang="en-US"/>
        </a:p>
      </dgm:t>
    </dgm:pt>
    <dgm:pt modelId="{B77D0B6D-CF16-4A99-8803-5844835A7FCB}" type="pres">
      <dgm:prSet presAssocID="{1458F7BD-036D-47AB-96E3-44ACFA1B88A4}" presName="sibTrans" presStyleLbl="sibTrans2D1" presStyleIdx="1" presStyleCnt="4"/>
      <dgm:spPr/>
      <dgm:t>
        <a:bodyPr/>
        <a:lstStyle/>
        <a:p>
          <a:endParaRPr lang="en-US"/>
        </a:p>
      </dgm:t>
    </dgm:pt>
    <dgm:pt modelId="{69219422-E4AA-4BA3-951D-876A13187E10}" type="pres">
      <dgm:prSet presAssocID="{1458F7BD-036D-47AB-96E3-44ACFA1B88A4}" presName="connectorText" presStyleLbl="sibTrans2D1" presStyleIdx="1" presStyleCnt="4"/>
      <dgm:spPr/>
      <dgm:t>
        <a:bodyPr/>
        <a:lstStyle/>
        <a:p>
          <a:endParaRPr lang="en-US"/>
        </a:p>
      </dgm:t>
    </dgm:pt>
    <dgm:pt modelId="{0797C0C0-1992-4E7C-B89C-48CE16793D9D}" type="pres">
      <dgm:prSet presAssocID="{C441DEA5-B3E2-4AD0-90BB-CCB659C4DE6F}" presName="node" presStyleLbl="node1" presStyleIdx="2" presStyleCnt="5">
        <dgm:presLayoutVars>
          <dgm:bulletEnabled val="1"/>
        </dgm:presLayoutVars>
      </dgm:prSet>
      <dgm:spPr/>
      <dgm:t>
        <a:bodyPr/>
        <a:lstStyle/>
        <a:p>
          <a:endParaRPr lang="en-US"/>
        </a:p>
      </dgm:t>
    </dgm:pt>
    <dgm:pt modelId="{2C89C6D1-D4C4-4829-83A0-F15864E5CB82}" type="pres">
      <dgm:prSet presAssocID="{E605C730-9D3F-4E7D-8E2C-4A97515B9FCE}" presName="sibTrans" presStyleLbl="sibTrans2D1" presStyleIdx="2" presStyleCnt="4"/>
      <dgm:spPr/>
      <dgm:t>
        <a:bodyPr/>
        <a:lstStyle/>
        <a:p>
          <a:endParaRPr lang="en-US"/>
        </a:p>
      </dgm:t>
    </dgm:pt>
    <dgm:pt modelId="{B4C999B3-886F-4827-894E-D57FBAA27168}" type="pres">
      <dgm:prSet presAssocID="{E605C730-9D3F-4E7D-8E2C-4A97515B9FCE}" presName="connectorText" presStyleLbl="sibTrans2D1" presStyleIdx="2" presStyleCnt="4"/>
      <dgm:spPr/>
      <dgm:t>
        <a:bodyPr/>
        <a:lstStyle/>
        <a:p>
          <a:endParaRPr lang="en-US"/>
        </a:p>
      </dgm:t>
    </dgm:pt>
    <dgm:pt modelId="{E57F439D-3478-4D7F-851D-4F1600583EAC}" type="pres">
      <dgm:prSet presAssocID="{033F0C3D-A47D-430E-B6B1-E162E976E201}" presName="node" presStyleLbl="node1" presStyleIdx="3" presStyleCnt="5">
        <dgm:presLayoutVars>
          <dgm:bulletEnabled val="1"/>
        </dgm:presLayoutVars>
      </dgm:prSet>
      <dgm:spPr/>
      <dgm:t>
        <a:bodyPr/>
        <a:lstStyle/>
        <a:p>
          <a:endParaRPr lang="en-US"/>
        </a:p>
      </dgm:t>
    </dgm:pt>
    <dgm:pt modelId="{D189D19A-75BA-45FA-94DB-B53A37F41BCF}" type="pres">
      <dgm:prSet presAssocID="{5083E6EA-EF28-4B59-A4EA-D3D58E3F5DBD}" presName="sibTrans" presStyleLbl="sibTrans2D1" presStyleIdx="3" presStyleCnt="4"/>
      <dgm:spPr/>
      <dgm:t>
        <a:bodyPr/>
        <a:lstStyle/>
        <a:p>
          <a:endParaRPr lang="en-US"/>
        </a:p>
      </dgm:t>
    </dgm:pt>
    <dgm:pt modelId="{F1CAFCC4-0D75-4D87-B64C-2802C39C4548}" type="pres">
      <dgm:prSet presAssocID="{5083E6EA-EF28-4B59-A4EA-D3D58E3F5DBD}" presName="connectorText" presStyleLbl="sibTrans2D1" presStyleIdx="3" presStyleCnt="4"/>
      <dgm:spPr/>
      <dgm:t>
        <a:bodyPr/>
        <a:lstStyle/>
        <a:p>
          <a:endParaRPr lang="en-US"/>
        </a:p>
      </dgm:t>
    </dgm:pt>
    <dgm:pt modelId="{BCCD8722-760A-4CC9-B768-2D177F3007ED}" type="pres">
      <dgm:prSet presAssocID="{FC4C70CA-28EA-4395-A966-32003FEC1A83}" presName="node" presStyleLbl="node1" presStyleIdx="4" presStyleCnt="5">
        <dgm:presLayoutVars>
          <dgm:bulletEnabled val="1"/>
        </dgm:presLayoutVars>
      </dgm:prSet>
      <dgm:spPr/>
      <dgm:t>
        <a:bodyPr/>
        <a:lstStyle/>
        <a:p>
          <a:endParaRPr lang="en-US"/>
        </a:p>
      </dgm:t>
    </dgm:pt>
  </dgm:ptLst>
  <dgm:cxnLst>
    <dgm:cxn modelId="{4C031807-C2AF-417C-AA4C-95E46953B707}" srcId="{36933B93-3D97-4D36-B316-78C3CFAD0BED}" destId="{C441DEA5-B3E2-4AD0-90BB-CCB659C4DE6F}" srcOrd="2" destOrd="0" parTransId="{EC969841-FDC5-4A59-9A74-1728493D1D68}" sibTransId="{E605C730-9D3F-4E7D-8E2C-4A97515B9FCE}"/>
    <dgm:cxn modelId="{EF109C6E-2DA3-42A2-8F41-E12432029600}" type="presOf" srcId="{2E8885EF-513A-488E-A0A6-69E70AF5BA63}" destId="{A0B77BF7-DC20-4433-8A2B-39F2EE271D2C}" srcOrd="1" destOrd="0" presId="urn:microsoft.com/office/officeart/2005/8/layout/process1"/>
    <dgm:cxn modelId="{98D4C075-BB47-4038-9430-4AF67C908233}" srcId="{36933B93-3D97-4D36-B316-78C3CFAD0BED}" destId="{033F0C3D-A47D-430E-B6B1-E162E976E201}" srcOrd="3" destOrd="0" parTransId="{30B613F7-E4DC-4699-B0A1-A0003067D71E}" sibTransId="{5083E6EA-EF28-4B59-A4EA-D3D58E3F5DBD}"/>
    <dgm:cxn modelId="{D88FA669-6B12-4457-BA39-48F08230BF13}" type="presOf" srcId="{033F0C3D-A47D-430E-B6B1-E162E976E201}" destId="{E57F439D-3478-4D7F-851D-4F1600583EAC}" srcOrd="0" destOrd="0" presId="urn:microsoft.com/office/officeart/2005/8/layout/process1"/>
    <dgm:cxn modelId="{576DCB22-C3EB-4111-B4E9-19C892D6D633}" srcId="{36933B93-3D97-4D36-B316-78C3CFAD0BED}" destId="{FC4C70CA-28EA-4395-A966-32003FEC1A83}" srcOrd="4" destOrd="0" parTransId="{6258FBD2-E0E3-45B5-A30A-B1C3DD5707AA}" sibTransId="{1A81A12E-3ABE-4109-BE33-1E17EF29FB33}"/>
    <dgm:cxn modelId="{8D765C4F-E383-496E-AF38-3E1E9BAAFAB5}" type="presOf" srcId="{C441DEA5-B3E2-4AD0-90BB-CCB659C4DE6F}" destId="{0797C0C0-1992-4E7C-B89C-48CE16793D9D}" srcOrd="0" destOrd="0" presId="urn:microsoft.com/office/officeart/2005/8/layout/process1"/>
    <dgm:cxn modelId="{74EE095C-2DEC-4920-B3B3-FE3D3F0813F4}" type="presOf" srcId="{5083E6EA-EF28-4B59-A4EA-D3D58E3F5DBD}" destId="{F1CAFCC4-0D75-4D87-B64C-2802C39C4548}" srcOrd="1" destOrd="0" presId="urn:microsoft.com/office/officeart/2005/8/layout/process1"/>
    <dgm:cxn modelId="{6BF721D1-649D-41AA-AB76-CCB317F037C0}" type="presOf" srcId="{25A99D82-CF3E-4A07-9E04-7A724FDAD7B9}" destId="{7173B766-F9D8-4044-870A-98B1D4B6FDD1}" srcOrd="0" destOrd="0" presId="urn:microsoft.com/office/officeart/2005/8/layout/process1"/>
    <dgm:cxn modelId="{800598FE-09C2-4B2A-B3C5-1FBB736572B2}" type="presOf" srcId="{1458F7BD-036D-47AB-96E3-44ACFA1B88A4}" destId="{B77D0B6D-CF16-4A99-8803-5844835A7FCB}" srcOrd="0" destOrd="0" presId="urn:microsoft.com/office/officeart/2005/8/layout/process1"/>
    <dgm:cxn modelId="{E382EE9C-E9C1-4732-98DF-749F278711A9}" type="presOf" srcId="{E605C730-9D3F-4E7D-8E2C-4A97515B9FCE}" destId="{B4C999B3-886F-4827-894E-D57FBAA27168}" srcOrd="1" destOrd="0" presId="urn:microsoft.com/office/officeart/2005/8/layout/process1"/>
    <dgm:cxn modelId="{3B4420F0-8DB1-4055-8608-074A307295A5}" type="presOf" srcId="{2E8885EF-513A-488E-A0A6-69E70AF5BA63}" destId="{D4484358-00F5-4019-B307-3849AB4E8FED}" srcOrd="0" destOrd="0" presId="urn:microsoft.com/office/officeart/2005/8/layout/process1"/>
    <dgm:cxn modelId="{D2925AE4-E105-404A-A4E2-7820AFC64D5E}" type="presOf" srcId="{FC4C70CA-28EA-4395-A966-32003FEC1A83}" destId="{BCCD8722-760A-4CC9-B768-2D177F3007ED}" srcOrd="0" destOrd="0" presId="urn:microsoft.com/office/officeart/2005/8/layout/process1"/>
    <dgm:cxn modelId="{EC96626F-9A19-4DEB-9959-DC5CF02C6355}" srcId="{36933B93-3D97-4D36-B316-78C3CFAD0BED}" destId="{25A99D82-CF3E-4A07-9E04-7A724FDAD7B9}" srcOrd="1" destOrd="0" parTransId="{0A71B46A-719B-4B0A-8094-3C3B3533414B}" sibTransId="{1458F7BD-036D-47AB-96E3-44ACFA1B88A4}"/>
    <dgm:cxn modelId="{DACF8F4B-F7F4-4432-80D0-75A5FADCD367}" type="presOf" srcId="{E605C730-9D3F-4E7D-8E2C-4A97515B9FCE}" destId="{2C89C6D1-D4C4-4829-83A0-F15864E5CB82}" srcOrd="0" destOrd="0" presId="urn:microsoft.com/office/officeart/2005/8/layout/process1"/>
    <dgm:cxn modelId="{899D5FAA-102A-4D0C-9760-44293B71A3F5}" type="presOf" srcId="{1458F7BD-036D-47AB-96E3-44ACFA1B88A4}" destId="{69219422-E4AA-4BA3-951D-876A13187E10}" srcOrd="1" destOrd="0" presId="urn:microsoft.com/office/officeart/2005/8/layout/process1"/>
    <dgm:cxn modelId="{4BC51A46-8EDB-45A9-B8FA-35B6F2CD5917}" type="presOf" srcId="{08E82BD6-D077-4DFB-B54F-3091E2881B8B}" destId="{12829578-A7E7-4253-9EE5-2E4D3C103AD8}" srcOrd="0" destOrd="0" presId="urn:microsoft.com/office/officeart/2005/8/layout/process1"/>
    <dgm:cxn modelId="{80AAF540-D0D1-44B1-96DE-8FBBD6AD2450}" type="presOf" srcId="{36933B93-3D97-4D36-B316-78C3CFAD0BED}" destId="{7058EA59-53B3-4278-919F-DA57EB27F9CA}" srcOrd="0" destOrd="0" presId="urn:microsoft.com/office/officeart/2005/8/layout/process1"/>
    <dgm:cxn modelId="{ACE5FCC4-302B-437F-95AA-3ECA40BA8273}" type="presOf" srcId="{5083E6EA-EF28-4B59-A4EA-D3D58E3F5DBD}" destId="{D189D19A-75BA-45FA-94DB-B53A37F41BCF}" srcOrd="0" destOrd="0" presId="urn:microsoft.com/office/officeart/2005/8/layout/process1"/>
    <dgm:cxn modelId="{72ADD474-16E3-4F0A-B0B2-5B9C4C657FF2}" srcId="{36933B93-3D97-4D36-B316-78C3CFAD0BED}" destId="{08E82BD6-D077-4DFB-B54F-3091E2881B8B}" srcOrd="0" destOrd="0" parTransId="{DEC42CDB-16D8-42BF-8EAF-AAC5E798EFFC}" sibTransId="{2E8885EF-513A-488E-A0A6-69E70AF5BA63}"/>
    <dgm:cxn modelId="{0D6E5865-BBDF-40FE-9778-A9C28E5721DF}" type="presParOf" srcId="{7058EA59-53B3-4278-919F-DA57EB27F9CA}" destId="{12829578-A7E7-4253-9EE5-2E4D3C103AD8}" srcOrd="0" destOrd="0" presId="urn:microsoft.com/office/officeart/2005/8/layout/process1"/>
    <dgm:cxn modelId="{DB555DE1-05DE-400A-8965-48D08B6B988E}" type="presParOf" srcId="{7058EA59-53B3-4278-919F-DA57EB27F9CA}" destId="{D4484358-00F5-4019-B307-3849AB4E8FED}" srcOrd="1" destOrd="0" presId="urn:microsoft.com/office/officeart/2005/8/layout/process1"/>
    <dgm:cxn modelId="{D053EADA-33DF-47BE-B994-13EE4A5B039C}" type="presParOf" srcId="{D4484358-00F5-4019-B307-3849AB4E8FED}" destId="{A0B77BF7-DC20-4433-8A2B-39F2EE271D2C}" srcOrd="0" destOrd="0" presId="urn:microsoft.com/office/officeart/2005/8/layout/process1"/>
    <dgm:cxn modelId="{AFD7CC47-1EFE-4530-8BB5-D9211FC14EA5}" type="presParOf" srcId="{7058EA59-53B3-4278-919F-DA57EB27F9CA}" destId="{7173B766-F9D8-4044-870A-98B1D4B6FDD1}" srcOrd="2" destOrd="0" presId="urn:microsoft.com/office/officeart/2005/8/layout/process1"/>
    <dgm:cxn modelId="{8DBDFCB2-BB91-452B-8DD5-5CDA10F3EE51}" type="presParOf" srcId="{7058EA59-53B3-4278-919F-DA57EB27F9CA}" destId="{B77D0B6D-CF16-4A99-8803-5844835A7FCB}" srcOrd="3" destOrd="0" presId="urn:microsoft.com/office/officeart/2005/8/layout/process1"/>
    <dgm:cxn modelId="{461F1444-8DFD-4A68-95DF-5DD6ED8BE228}" type="presParOf" srcId="{B77D0B6D-CF16-4A99-8803-5844835A7FCB}" destId="{69219422-E4AA-4BA3-951D-876A13187E10}" srcOrd="0" destOrd="0" presId="urn:microsoft.com/office/officeart/2005/8/layout/process1"/>
    <dgm:cxn modelId="{A9773D26-2D65-4D88-938B-08DB2CC2BBBD}" type="presParOf" srcId="{7058EA59-53B3-4278-919F-DA57EB27F9CA}" destId="{0797C0C0-1992-4E7C-B89C-48CE16793D9D}" srcOrd="4" destOrd="0" presId="urn:microsoft.com/office/officeart/2005/8/layout/process1"/>
    <dgm:cxn modelId="{D85C5D71-D06D-4953-B774-229BD7AA1B4C}" type="presParOf" srcId="{7058EA59-53B3-4278-919F-DA57EB27F9CA}" destId="{2C89C6D1-D4C4-4829-83A0-F15864E5CB82}" srcOrd="5" destOrd="0" presId="urn:microsoft.com/office/officeart/2005/8/layout/process1"/>
    <dgm:cxn modelId="{D555712A-2524-45E2-B57D-9B2E897DECC5}" type="presParOf" srcId="{2C89C6D1-D4C4-4829-83A0-F15864E5CB82}" destId="{B4C999B3-886F-4827-894E-D57FBAA27168}" srcOrd="0" destOrd="0" presId="urn:microsoft.com/office/officeart/2005/8/layout/process1"/>
    <dgm:cxn modelId="{E256ABC8-B7B3-4AE6-A3F2-F100772E3130}" type="presParOf" srcId="{7058EA59-53B3-4278-919F-DA57EB27F9CA}" destId="{E57F439D-3478-4D7F-851D-4F1600583EAC}" srcOrd="6" destOrd="0" presId="urn:microsoft.com/office/officeart/2005/8/layout/process1"/>
    <dgm:cxn modelId="{98718575-F025-458A-87AB-59DDD65AF3B2}" type="presParOf" srcId="{7058EA59-53B3-4278-919F-DA57EB27F9CA}" destId="{D189D19A-75BA-45FA-94DB-B53A37F41BCF}" srcOrd="7" destOrd="0" presId="urn:microsoft.com/office/officeart/2005/8/layout/process1"/>
    <dgm:cxn modelId="{63AD0471-C75D-402A-9705-F8653B0D733C}" type="presParOf" srcId="{D189D19A-75BA-45FA-94DB-B53A37F41BCF}" destId="{F1CAFCC4-0D75-4D87-B64C-2802C39C4548}" srcOrd="0" destOrd="0" presId="urn:microsoft.com/office/officeart/2005/8/layout/process1"/>
    <dgm:cxn modelId="{19981228-A25D-4B06-A8A9-6A533F9DDE49}" type="presParOf" srcId="{7058EA59-53B3-4278-919F-DA57EB27F9CA}" destId="{BCCD8722-760A-4CC9-B768-2D177F3007ED}" srcOrd="8"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19F509-B773-4F39-9D71-2BF9D3CF6918}" type="doc">
      <dgm:prSet loTypeId="urn:microsoft.com/office/officeart/2005/8/layout/process1" loCatId="process" qsTypeId="urn:microsoft.com/office/officeart/2005/8/quickstyle/3d2" qsCatId="3D" csTypeId="urn:microsoft.com/office/officeart/2005/8/colors/accent1_2" csCatId="accent1" phldr="1"/>
      <dgm:spPr/>
    </dgm:pt>
    <dgm:pt modelId="{011FC0BB-4B82-4C1B-B23A-DF4C563D2D06}">
      <dgm:prSet phldrT="[Text]"/>
      <dgm:spPr/>
      <dgm:t>
        <a:bodyPr/>
        <a:lstStyle/>
        <a:p>
          <a:r>
            <a:rPr lang="en-US" b="1" dirty="0" smtClean="0">
              <a:latin typeface="Arial" pitchFamily="34" charset="0"/>
              <a:cs typeface="Arial" pitchFamily="34" charset="0"/>
            </a:rPr>
            <a:t>Construct literature database</a:t>
          </a:r>
          <a:endParaRPr lang="en-US" b="1" dirty="0">
            <a:latin typeface="Arial" pitchFamily="34" charset="0"/>
            <a:cs typeface="Arial" pitchFamily="34" charset="0"/>
          </a:endParaRPr>
        </a:p>
      </dgm:t>
    </dgm:pt>
    <dgm:pt modelId="{A6E15DBF-B82A-4EC4-AB40-E34F3458DD91}" type="parTrans" cxnId="{7F4CD912-F8C2-4FA3-B166-33FBCD47C03B}">
      <dgm:prSet/>
      <dgm:spPr/>
      <dgm:t>
        <a:bodyPr/>
        <a:lstStyle/>
        <a:p>
          <a:endParaRPr lang="en-US"/>
        </a:p>
      </dgm:t>
    </dgm:pt>
    <dgm:pt modelId="{FA1E6CFC-E96E-4C0B-BFAC-FE6638B97D3A}" type="sibTrans" cxnId="{7F4CD912-F8C2-4FA3-B166-33FBCD47C03B}">
      <dgm:prSet/>
      <dgm:spPr>
        <a:solidFill>
          <a:srgbClr val="002060"/>
        </a:solidFill>
      </dgm:spPr>
      <dgm:t>
        <a:bodyPr/>
        <a:lstStyle/>
        <a:p>
          <a:endParaRPr lang="en-US"/>
        </a:p>
      </dgm:t>
    </dgm:pt>
    <dgm:pt modelId="{DDDEA0D7-BBB5-4CA2-B25C-67419B785DBC}">
      <dgm:prSet phldrT="[Text]" custT="1"/>
      <dgm:spPr/>
      <dgm:t>
        <a:bodyPr/>
        <a:lstStyle/>
        <a:p>
          <a:r>
            <a:rPr lang="en-US" sz="2400" b="1" dirty="0" smtClean="0">
              <a:latin typeface="Arial" pitchFamily="34" charset="0"/>
              <a:cs typeface="Arial" pitchFamily="34" charset="0"/>
            </a:rPr>
            <a:t>Explore with </a:t>
          </a:r>
          <a:r>
            <a:rPr lang="en-US" sz="2400" b="1" i="1" dirty="0" smtClean="0">
              <a:latin typeface="Arial" pitchFamily="34" charset="0"/>
              <a:cs typeface="Arial" pitchFamily="34" charset="0"/>
            </a:rPr>
            <a:t>IN-SPIRE</a:t>
          </a:r>
          <a:endParaRPr lang="en-US" sz="2400" b="1" i="1" dirty="0">
            <a:latin typeface="Arial" pitchFamily="34" charset="0"/>
            <a:cs typeface="Arial" pitchFamily="34" charset="0"/>
          </a:endParaRPr>
        </a:p>
      </dgm:t>
    </dgm:pt>
    <dgm:pt modelId="{29111D2E-C85B-49D3-B12A-1396147D8700}" type="parTrans" cxnId="{0CF7817F-FD48-496B-BA52-553687BBD9C7}">
      <dgm:prSet/>
      <dgm:spPr/>
      <dgm:t>
        <a:bodyPr/>
        <a:lstStyle/>
        <a:p>
          <a:endParaRPr lang="en-US"/>
        </a:p>
      </dgm:t>
    </dgm:pt>
    <dgm:pt modelId="{3BABA825-45FC-4105-85CE-450538DD01A5}" type="sibTrans" cxnId="{0CF7817F-FD48-496B-BA52-553687BBD9C7}">
      <dgm:prSet/>
      <dgm:spPr>
        <a:solidFill>
          <a:srgbClr val="002060"/>
        </a:solidFill>
      </dgm:spPr>
      <dgm:t>
        <a:bodyPr/>
        <a:lstStyle/>
        <a:p>
          <a:endParaRPr lang="en-US"/>
        </a:p>
      </dgm:t>
    </dgm:pt>
    <dgm:pt modelId="{EABB2EB5-14DC-47E8-AF61-9F7F46297BFE}">
      <dgm:prSet phldrT="[Text]" custT="1"/>
      <dgm:spPr/>
      <dgm:t>
        <a:bodyPr/>
        <a:lstStyle/>
        <a:p>
          <a:r>
            <a:rPr lang="en-US" sz="2400" b="1" dirty="0" smtClean="0">
              <a:latin typeface="Arial" pitchFamily="34" charset="0"/>
              <a:cs typeface="Arial" pitchFamily="34" charset="0"/>
            </a:rPr>
            <a:t>Sense-making</a:t>
          </a:r>
          <a:endParaRPr lang="en-US" sz="2400" b="1" dirty="0">
            <a:latin typeface="Arial" pitchFamily="34" charset="0"/>
            <a:cs typeface="Arial" pitchFamily="34" charset="0"/>
          </a:endParaRPr>
        </a:p>
      </dgm:t>
    </dgm:pt>
    <dgm:pt modelId="{7448467C-64D6-45F2-8B0C-4F4373CB7AF0}" type="parTrans" cxnId="{25973120-F612-451D-A8E7-554DC97027C6}">
      <dgm:prSet/>
      <dgm:spPr/>
      <dgm:t>
        <a:bodyPr/>
        <a:lstStyle/>
        <a:p>
          <a:endParaRPr lang="en-US"/>
        </a:p>
      </dgm:t>
    </dgm:pt>
    <dgm:pt modelId="{0CAA680D-8B3B-4AA2-AF9A-71EE529B86C5}" type="sibTrans" cxnId="{25973120-F612-451D-A8E7-554DC97027C6}">
      <dgm:prSet/>
      <dgm:spPr/>
      <dgm:t>
        <a:bodyPr/>
        <a:lstStyle/>
        <a:p>
          <a:endParaRPr lang="en-US"/>
        </a:p>
      </dgm:t>
    </dgm:pt>
    <dgm:pt modelId="{039D2BA3-AC88-470D-BEA4-9D8C0D1520D7}" type="pres">
      <dgm:prSet presAssocID="{CB19F509-B773-4F39-9D71-2BF9D3CF6918}" presName="Name0" presStyleCnt="0">
        <dgm:presLayoutVars>
          <dgm:dir/>
          <dgm:resizeHandles val="exact"/>
        </dgm:presLayoutVars>
      </dgm:prSet>
      <dgm:spPr/>
    </dgm:pt>
    <dgm:pt modelId="{2D5C5974-F4B5-47A6-A153-BAA1DA38C115}" type="pres">
      <dgm:prSet presAssocID="{011FC0BB-4B82-4C1B-B23A-DF4C563D2D06}" presName="node" presStyleLbl="node1" presStyleIdx="0" presStyleCnt="3">
        <dgm:presLayoutVars>
          <dgm:bulletEnabled val="1"/>
        </dgm:presLayoutVars>
      </dgm:prSet>
      <dgm:spPr/>
      <dgm:t>
        <a:bodyPr/>
        <a:lstStyle/>
        <a:p>
          <a:endParaRPr lang="en-US"/>
        </a:p>
      </dgm:t>
    </dgm:pt>
    <dgm:pt modelId="{44EA0938-6B51-4BF7-8469-152D694FC40F}" type="pres">
      <dgm:prSet presAssocID="{FA1E6CFC-E96E-4C0B-BFAC-FE6638B97D3A}" presName="sibTrans" presStyleLbl="sibTrans2D1" presStyleIdx="0" presStyleCnt="2"/>
      <dgm:spPr/>
      <dgm:t>
        <a:bodyPr/>
        <a:lstStyle/>
        <a:p>
          <a:endParaRPr lang="en-US"/>
        </a:p>
      </dgm:t>
    </dgm:pt>
    <dgm:pt modelId="{01910313-DF08-45C6-BF5A-BD3DC643A856}" type="pres">
      <dgm:prSet presAssocID="{FA1E6CFC-E96E-4C0B-BFAC-FE6638B97D3A}" presName="connectorText" presStyleLbl="sibTrans2D1" presStyleIdx="0" presStyleCnt="2"/>
      <dgm:spPr/>
      <dgm:t>
        <a:bodyPr/>
        <a:lstStyle/>
        <a:p>
          <a:endParaRPr lang="en-US"/>
        </a:p>
      </dgm:t>
    </dgm:pt>
    <dgm:pt modelId="{F2920DC3-B3D0-40A3-9BDB-AAE5849DA20B}" type="pres">
      <dgm:prSet presAssocID="{DDDEA0D7-BBB5-4CA2-B25C-67419B785DBC}" presName="node" presStyleLbl="node1" presStyleIdx="1" presStyleCnt="3">
        <dgm:presLayoutVars>
          <dgm:bulletEnabled val="1"/>
        </dgm:presLayoutVars>
      </dgm:prSet>
      <dgm:spPr/>
      <dgm:t>
        <a:bodyPr/>
        <a:lstStyle/>
        <a:p>
          <a:endParaRPr lang="en-US"/>
        </a:p>
      </dgm:t>
    </dgm:pt>
    <dgm:pt modelId="{808E4F4D-9B69-4B49-ACF1-1AA4D672D5E3}" type="pres">
      <dgm:prSet presAssocID="{3BABA825-45FC-4105-85CE-450538DD01A5}" presName="sibTrans" presStyleLbl="sibTrans2D1" presStyleIdx="1" presStyleCnt="2"/>
      <dgm:spPr/>
      <dgm:t>
        <a:bodyPr/>
        <a:lstStyle/>
        <a:p>
          <a:endParaRPr lang="en-US"/>
        </a:p>
      </dgm:t>
    </dgm:pt>
    <dgm:pt modelId="{72E50047-5A9B-400D-922A-80CCC71189AD}" type="pres">
      <dgm:prSet presAssocID="{3BABA825-45FC-4105-85CE-450538DD01A5}" presName="connectorText" presStyleLbl="sibTrans2D1" presStyleIdx="1" presStyleCnt="2"/>
      <dgm:spPr/>
      <dgm:t>
        <a:bodyPr/>
        <a:lstStyle/>
        <a:p>
          <a:endParaRPr lang="en-US"/>
        </a:p>
      </dgm:t>
    </dgm:pt>
    <dgm:pt modelId="{9C9D2257-E1B1-4C1E-AAA5-98161FEA7D35}" type="pres">
      <dgm:prSet presAssocID="{EABB2EB5-14DC-47E8-AF61-9F7F46297BFE}" presName="node" presStyleLbl="node1" presStyleIdx="2" presStyleCnt="3">
        <dgm:presLayoutVars>
          <dgm:bulletEnabled val="1"/>
        </dgm:presLayoutVars>
      </dgm:prSet>
      <dgm:spPr/>
      <dgm:t>
        <a:bodyPr/>
        <a:lstStyle/>
        <a:p>
          <a:endParaRPr lang="en-US"/>
        </a:p>
      </dgm:t>
    </dgm:pt>
  </dgm:ptLst>
  <dgm:cxnLst>
    <dgm:cxn modelId="{125136BC-D8D2-4BFA-9925-62A3A94517FF}" type="presOf" srcId="{EABB2EB5-14DC-47E8-AF61-9F7F46297BFE}" destId="{9C9D2257-E1B1-4C1E-AAA5-98161FEA7D35}" srcOrd="0" destOrd="0" presId="urn:microsoft.com/office/officeart/2005/8/layout/process1"/>
    <dgm:cxn modelId="{0CF7817F-FD48-496B-BA52-553687BBD9C7}" srcId="{CB19F509-B773-4F39-9D71-2BF9D3CF6918}" destId="{DDDEA0D7-BBB5-4CA2-B25C-67419B785DBC}" srcOrd="1" destOrd="0" parTransId="{29111D2E-C85B-49D3-B12A-1396147D8700}" sibTransId="{3BABA825-45FC-4105-85CE-450538DD01A5}"/>
    <dgm:cxn modelId="{91ADA01E-0FD4-4C4A-A6E0-DAEF9B85BCD1}" type="presOf" srcId="{011FC0BB-4B82-4C1B-B23A-DF4C563D2D06}" destId="{2D5C5974-F4B5-47A6-A153-BAA1DA38C115}" srcOrd="0" destOrd="0" presId="urn:microsoft.com/office/officeart/2005/8/layout/process1"/>
    <dgm:cxn modelId="{101E833C-7576-4BC7-AA2C-4A94CE8E1722}" type="presOf" srcId="{CB19F509-B773-4F39-9D71-2BF9D3CF6918}" destId="{039D2BA3-AC88-470D-BEA4-9D8C0D1520D7}" srcOrd="0" destOrd="0" presId="urn:microsoft.com/office/officeart/2005/8/layout/process1"/>
    <dgm:cxn modelId="{57BD506D-2F3C-45CF-9337-FFBC74EF31CE}" type="presOf" srcId="{FA1E6CFC-E96E-4C0B-BFAC-FE6638B97D3A}" destId="{01910313-DF08-45C6-BF5A-BD3DC643A856}" srcOrd="1" destOrd="0" presId="urn:microsoft.com/office/officeart/2005/8/layout/process1"/>
    <dgm:cxn modelId="{25973120-F612-451D-A8E7-554DC97027C6}" srcId="{CB19F509-B773-4F39-9D71-2BF9D3CF6918}" destId="{EABB2EB5-14DC-47E8-AF61-9F7F46297BFE}" srcOrd="2" destOrd="0" parTransId="{7448467C-64D6-45F2-8B0C-4F4373CB7AF0}" sibTransId="{0CAA680D-8B3B-4AA2-AF9A-71EE529B86C5}"/>
    <dgm:cxn modelId="{A21D81FE-381D-442E-9665-DDEDCAFF8C15}" type="presOf" srcId="{3BABA825-45FC-4105-85CE-450538DD01A5}" destId="{72E50047-5A9B-400D-922A-80CCC71189AD}" srcOrd="1" destOrd="0" presId="urn:microsoft.com/office/officeart/2005/8/layout/process1"/>
    <dgm:cxn modelId="{750BB560-5D8D-491B-A60F-0BABDE9E50A9}" type="presOf" srcId="{FA1E6CFC-E96E-4C0B-BFAC-FE6638B97D3A}" destId="{44EA0938-6B51-4BF7-8469-152D694FC40F}" srcOrd="0" destOrd="0" presId="urn:microsoft.com/office/officeart/2005/8/layout/process1"/>
    <dgm:cxn modelId="{A7AB3E38-397D-4ABA-A1C4-013E6F05B7BC}" type="presOf" srcId="{DDDEA0D7-BBB5-4CA2-B25C-67419B785DBC}" destId="{F2920DC3-B3D0-40A3-9BDB-AAE5849DA20B}" srcOrd="0" destOrd="0" presId="urn:microsoft.com/office/officeart/2005/8/layout/process1"/>
    <dgm:cxn modelId="{18D1871A-709B-4F91-A333-76B978317B67}" type="presOf" srcId="{3BABA825-45FC-4105-85CE-450538DD01A5}" destId="{808E4F4D-9B69-4B49-ACF1-1AA4D672D5E3}" srcOrd="0" destOrd="0" presId="urn:microsoft.com/office/officeart/2005/8/layout/process1"/>
    <dgm:cxn modelId="{7F4CD912-F8C2-4FA3-B166-33FBCD47C03B}" srcId="{CB19F509-B773-4F39-9D71-2BF9D3CF6918}" destId="{011FC0BB-4B82-4C1B-B23A-DF4C563D2D06}" srcOrd="0" destOrd="0" parTransId="{A6E15DBF-B82A-4EC4-AB40-E34F3458DD91}" sibTransId="{FA1E6CFC-E96E-4C0B-BFAC-FE6638B97D3A}"/>
    <dgm:cxn modelId="{9E2CC7F7-4176-4F87-9690-3CD8DFAF6049}" type="presParOf" srcId="{039D2BA3-AC88-470D-BEA4-9D8C0D1520D7}" destId="{2D5C5974-F4B5-47A6-A153-BAA1DA38C115}" srcOrd="0" destOrd="0" presId="urn:microsoft.com/office/officeart/2005/8/layout/process1"/>
    <dgm:cxn modelId="{C8EBAE27-C7C0-4BDE-98F0-7CD35097E9F1}" type="presParOf" srcId="{039D2BA3-AC88-470D-BEA4-9D8C0D1520D7}" destId="{44EA0938-6B51-4BF7-8469-152D694FC40F}" srcOrd="1" destOrd="0" presId="urn:microsoft.com/office/officeart/2005/8/layout/process1"/>
    <dgm:cxn modelId="{387D8AA9-5CE1-4845-A191-028C1D723D08}" type="presParOf" srcId="{44EA0938-6B51-4BF7-8469-152D694FC40F}" destId="{01910313-DF08-45C6-BF5A-BD3DC643A856}" srcOrd="0" destOrd="0" presId="urn:microsoft.com/office/officeart/2005/8/layout/process1"/>
    <dgm:cxn modelId="{1FCF0695-2152-40A9-BBEE-7D3708B0C12A}" type="presParOf" srcId="{039D2BA3-AC88-470D-BEA4-9D8C0D1520D7}" destId="{F2920DC3-B3D0-40A3-9BDB-AAE5849DA20B}" srcOrd="2" destOrd="0" presId="urn:microsoft.com/office/officeart/2005/8/layout/process1"/>
    <dgm:cxn modelId="{D714808E-BBC1-4875-B5BF-1B6565DDB7F5}" type="presParOf" srcId="{039D2BA3-AC88-470D-BEA4-9D8C0D1520D7}" destId="{808E4F4D-9B69-4B49-ACF1-1AA4D672D5E3}" srcOrd="3" destOrd="0" presId="urn:microsoft.com/office/officeart/2005/8/layout/process1"/>
    <dgm:cxn modelId="{011B750D-590C-4952-93AE-B44EB98BE5D4}" type="presParOf" srcId="{808E4F4D-9B69-4B49-ACF1-1AA4D672D5E3}" destId="{72E50047-5A9B-400D-922A-80CCC71189AD}" srcOrd="0" destOrd="0" presId="urn:microsoft.com/office/officeart/2005/8/layout/process1"/>
    <dgm:cxn modelId="{DFE36A06-4005-4309-9F6E-6067DF4B6CB0}" type="presParOf" srcId="{039D2BA3-AC88-470D-BEA4-9D8C0D1520D7}" destId="{9C9D2257-E1B1-4C1E-AAA5-98161FEA7D35}" srcOrd="4"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1965223-F490-4FE9-967D-10AAC1822186}" type="doc">
      <dgm:prSet loTypeId="urn:microsoft.com/office/officeart/2005/8/layout/radial1" loCatId="cycle" qsTypeId="urn:microsoft.com/office/officeart/2005/8/quickstyle/3d1" qsCatId="3D" csTypeId="urn:microsoft.com/office/officeart/2005/8/colors/accent3_3" csCatId="accent3" phldr="1"/>
      <dgm:spPr/>
      <dgm:t>
        <a:bodyPr/>
        <a:lstStyle/>
        <a:p>
          <a:endParaRPr lang="en-US"/>
        </a:p>
      </dgm:t>
    </dgm:pt>
    <dgm:pt modelId="{ABCDBF24-A742-4568-95C9-7C1247D89490}">
      <dgm:prSet phldrT="[Text]" custT="1"/>
      <dgm:spPr>
        <a:solidFill>
          <a:srgbClr val="002060"/>
        </a:solidFill>
      </dgm:spPr>
      <dgm:t>
        <a:bodyPr/>
        <a:lstStyle/>
        <a:p>
          <a:r>
            <a:rPr lang="en-US" sz="2400" b="1" dirty="0" smtClean="0">
              <a:latin typeface="Arial" pitchFamily="34" charset="0"/>
              <a:cs typeface="Arial" pitchFamily="34" charset="0"/>
            </a:rPr>
            <a:t>Topic 1</a:t>
          </a:r>
          <a:endParaRPr lang="en-US" sz="2400" b="1" dirty="0">
            <a:latin typeface="Arial" pitchFamily="34" charset="0"/>
            <a:cs typeface="Arial" pitchFamily="34" charset="0"/>
          </a:endParaRPr>
        </a:p>
      </dgm:t>
    </dgm:pt>
    <dgm:pt modelId="{01B39626-4D0A-49D8-A58E-9402DC562077}" type="parTrans" cxnId="{B7414833-6ABB-42A2-8E17-AEE768A68FB6}">
      <dgm:prSet/>
      <dgm:spPr/>
      <dgm:t>
        <a:bodyPr/>
        <a:lstStyle/>
        <a:p>
          <a:endParaRPr lang="en-US"/>
        </a:p>
      </dgm:t>
    </dgm:pt>
    <dgm:pt modelId="{3D1CCA33-E3FF-460F-8122-CEB5E2B64062}" type="sibTrans" cxnId="{B7414833-6ABB-42A2-8E17-AEE768A68FB6}">
      <dgm:prSet/>
      <dgm:spPr/>
      <dgm:t>
        <a:bodyPr/>
        <a:lstStyle/>
        <a:p>
          <a:endParaRPr lang="en-US"/>
        </a:p>
      </dgm:t>
    </dgm:pt>
    <dgm:pt modelId="{CCE77BB9-2939-4B46-8544-8717B7E42C82}">
      <dgm:prSet phldrT="[Text]"/>
      <dgm:spPr>
        <a:solidFill>
          <a:srgbClr val="0070C0"/>
        </a:solidFill>
      </dgm:spPr>
      <dgm:t>
        <a:bodyPr/>
        <a:lstStyle/>
        <a:p>
          <a:r>
            <a:rPr lang="en-US" b="1" dirty="0" smtClean="0">
              <a:latin typeface="Arial" pitchFamily="34" charset="0"/>
              <a:cs typeface="Arial" pitchFamily="34" charset="0"/>
            </a:rPr>
            <a:t>Related Key Words</a:t>
          </a:r>
          <a:endParaRPr lang="en-US" b="1" dirty="0">
            <a:latin typeface="Arial" pitchFamily="34" charset="0"/>
            <a:cs typeface="Arial" pitchFamily="34" charset="0"/>
          </a:endParaRPr>
        </a:p>
      </dgm:t>
    </dgm:pt>
    <dgm:pt modelId="{098DA97C-6ECF-4011-940D-25EFF719A7AC}" type="parTrans" cxnId="{ED3B7F01-26F4-4263-9720-68970F0A0EE6}">
      <dgm:prSet/>
      <dgm:spPr/>
      <dgm:t>
        <a:bodyPr/>
        <a:lstStyle/>
        <a:p>
          <a:endParaRPr lang="en-US"/>
        </a:p>
      </dgm:t>
    </dgm:pt>
    <dgm:pt modelId="{72C20AE9-0D2C-4CBB-9A14-3C449F862C61}" type="sibTrans" cxnId="{ED3B7F01-26F4-4263-9720-68970F0A0EE6}">
      <dgm:prSet/>
      <dgm:spPr/>
      <dgm:t>
        <a:bodyPr/>
        <a:lstStyle/>
        <a:p>
          <a:endParaRPr lang="en-US"/>
        </a:p>
      </dgm:t>
    </dgm:pt>
    <dgm:pt modelId="{21CF4C9D-E555-4F16-8C81-53B3EEF49C6D}">
      <dgm:prSet phldrT="[Text]"/>
      <dgm:spPr>
        <a:solidFill>
          <a:srgbClr val="0070C0"/>
        </a:solidFill>
      </dgm:spPr>
      <dgm:t>
        <a:bodyPr/>
        <a:lstStyle/>
        <a:p>
          <a:r>
            <a:rPr lang="en-US" b="1" dirty="0" smtClean="0">
              <a:latin typeface="Arial" pitchFamily="34" charset="0"/>
              <a:cs typeface="Arial" pitchFamily="34" charset="0"/>
            </a:rPr>
            <a:t>Related Key Words</a:t>
          </a:r>
          <a:endParaRPr lang="en-US" b="1" dirty="0">
            <a:latin typeface="Arial" pitchFamily="34" charset="0"/>
            <a:cs typeface="Arial" pitchFamily="34" charset="0"/>
          </a:endParaRPr>
        </a:p>
      </dgm:t>
    </dgm:pt>
    <dgm:pt modelId="{F299DE44-AAB7-414C-AE76-9D87B4ACC325}" type="parTrans" cxnId="{853D5B95-7DEC-421D-A3FD-5A660E0CE41F}">
      <dgm:prSet/>
      <dgm:spPr/>
      <dgm:t>
        <a:bodyPr/>
        <a:lstStyle/>
        <a:p>
          <a:endParaRPr lang="en-US"/>
        </a:p>
      </dgm:t>
    </dgm:pt>
    <dgm:pt modelId="{D7ADACFF-533E-4EFE-8A66-B44663472508}" type="sibTrans" cxnId="{853D5B95-7DEC-421D-A3FD-5A660E0CE41F}">
      <dgm:prSet/>
      <dgm:spPr/>
      <dgm:t>
        <a:bodyPr/>
        <a:lstStyle/>
        <a:p>
          <a:endParaRPr lang="en-US"/>
        </a:p>
      </dgm:t>
    </dgm:pt>
    <dgm:pt modelId="{27F12BC3-1128-45E4-8058-C19D6B852F6D}">
      <dgm:prSet phldrT="[Text]"/>
      <dgm:spPr>
        <a:solidFill>
          <a:srgbClr val="0070C0"/>
        </a:solidFill>
      </dgm:spPr>
      <dgm:t>
        <a:bodyPr/>
        <a:lstStyle/>
        <a:p>
          <a:r>
            <a:rPr lang="en-US" b="1" dirty="0" smtClean="0">
              <a:latin typeface="Arial" pitchFamily="34" charset="0"/>
              <a:cs typeface="Arial" pitchFamily="34" charset="0"/>
            </a:rPr>
            <a:t>Related Key Words</a:t>
          </a:r>
          <a:endParaRPr lang="en-US" b="1" dirty="0">
            <a:latin typeface="Arial" pitchFamily="34" charset="0"/>
            <a:cs typeface="Arial" pitchFamily="34" charset="0"/>
          </a:endParaRPr>
        </a:p>
      </dgm:t>
    </dgm:pt>
    <dgm:pt modelId="{36467FF4-09E1-441A-A4D7-3ADB72BFFDB1}" type="parTrans" cxnId="{FDF6371D-DB18-4848-B8A7-B3AEFE4D6006}">
      <dgm:prSet/>
      <dgm:spPr/>
      <dgm:t>
        <a:bodyPr/>
        <a:lstStyle/>
        <a:p>
          <a:endParaRPr lang="en-US"/>
        </a:p>
      </dgm:t>
    </dgm:pt>
    <dgm:pt modelId="{F2187399-76CD-4909-A6D0-CEB0CDFBDA9F}" type="sibTrans" cxnId="{FDF6371D-DB18-4848-B8A7-B3AEFE4D6006}">
      <dgm:prSet/>
      <dgm:spPr/>
      <dgm:t>
        <a:bodyPr/>
        <a:lstStyle/>
        <a:p>
          <a:endParaRPr lang="en-US"/>
        </a:p>
      </dgm:t>
    </dgm:pt>
    <dgm:pt modelId="{98C3C66C-58DB-47CC-A394-61ACFA692CA8}">
      <dgm:prSet phldrT="[Text]"/>
      <dgm:spPr>
        <a:solidFill>
          <a:srgbClr val="0070C0"/>
        </a:solidFill>
      </dgm:spPr>
      <dgm:t>
        <a:bodyPr/>
        <a:lstStyle/>
        <a:p>
          <a:r>
            <a:rPr lang="en-US" b="1" dirty="0" smtClean="0">
              <a:latin typeface="Arial" pitchFamily="34" charset="0"/>
              <a:cs typeface="Arial" pitchFamily="34" charset="0"/>
            </a:rPr>
            <a:t>Related Key Words</a:t>
          </a:r>
          <a:endParaRPr lang="en-US" b="1" dirty="0">
            <a:latin typeface="Arial" pitchFamily="34" charset="0"/>
            <a:cs typeface="Arial" pitchFamily="34" charset="0"/>
          </a:endParaRPr>
        </a:p>
      </dgm:t>
    </dgm:pt>
    <dgm:pt modelId="{AE266ABF-D3DB-40CE-AE21-795175A6BD87}" type="parTrans" cxnId="{913DEAF1-0F61-4BFD-8E03-8DD2D93AF8D6}">
      <dgm:prSet/>
      <dgm:spPr/>
      <dgm:t>
        <a:bodyPr/>
        <a:lstStyle/>
        <a:p>
          <a:endParaRPr lang="en-US"/>
        </a:p>
      </dgm:t>
    </dgm:pt>
    <dgm:pt modelId="{A40E023C-972D-4C25-B209-470995D0EDD1}" type="sibTrans" cxnId="{913DEAF1-0F61-4BFD-8E03-8DD2D93AF8D6}">
      <dgm:prSet/>
      <dgm:spPr/>
      <dgm:t>
        <a:bodyPr/>
        <a:lstStyle/>
        <a:p>
          <a:endParaRPr lang="en-US"/>
        </a:p>
      </dgm:t>
    </dgm:pt>
    <dgm:pt modelId="{582171EC-0B62-43AC-A95E-302DCB4F2B68}" type="pres">
      <dgm:prSet presAssocID="{D1965223-F490-4FE9-967D-10AAC1822186}" presName="cycle" presStyleCnt="0">
        <dgm:presLayoutVars>
          <dgm:chMax val="1"/>
          <dgm:dir/>
          <dgm:animLvl val="ctr"/>
          <dgm:resizeHandles val="exact"/>
        </dgm:presLayoutVars>
      </dgm:prSet>
      <dgm:spPr/>
      <dgm:t>
        <a:bodyPr/>
        <a:lstStyle/>
        <a:p>
          <a:endParaRPr lang="en-US"/>
        </a:p>
      </dgm:t>
    </dgm:pt>
    <dgm:pt modelId="{2A8931A2-A2E0-46B1-B432-B11966BF71F6}" type="pres">
      <dgm:prSet presAssocID="{ABCDBF24-A742-4568-95C9-7C1247D89490}" presName="centerShape" presStyleLbl="node0" presStyleIdx="0" presStyleCnt="1" custScaleX="133100" custScaleY="133100"/>
      <dgm:spPr/>
      <dgm:t>
        <a:bodyPr/>
        <a:lstStyle/>
        <a:p>
          <a:endParaRPr lang="en-US"/>
        </a:p>
      </dgm:t>
    </dgm:pt>
    <dgm:pt modelId="{8771FDEA-4D8C-48EC-BA3F-F2607A156C4E}" type="pres">
      <dgm:prSet presAssocID="{098DA97C-6ECF-4011-940D-25EFF719A7AC}" presName="Name9" presStyleLbl="parChTrans1D2" presStyleIdx="0" presStyleCnt="4"/>
      <dgm:spPr/>
      <dgm:t>
        <a:bodyPr/>
        <a:lstStyle/>
        <a:p>
          <a:endParaRPr lang="en-US"/>
        </a:p>
      </dgm:t>
    </dgm:pt>
    <dgm:pt modelId="{01357488-EFA1-4045-992C-52AD36D94B70}" type="pres">
      <dgm:prSet presAssocID="{098DA97C-6ECF-4011-940D-25EFF719A7AC}" presName="connTx" presStyleLbl="parChTrans1D2" presStyleIdx="0" presStyleCnt="4"/>
      <dgm:spPr/>
      <dgm:t>
        <a:bodyPr/>
        <a:lstStyle/>
        <a:p>
          <a:endParaRPr lang="en-US"/>
        </a:p>
      </dgm:t>
    </dgm:pt>
    <dgm:pt modelId="{CD8C27D5-6F66-4222-A1D0-C2A6DE4F4093}" type="pres">
      <dgm:prSet presAssocID="{CCE77BB9-2939-4B46-8544-8717B7E42C82}" presName="node" presStyleLbl="node1" presStyleIdx="0" presStyleCnt="4">
        <dgm:presLayoutVars>
          <dgm:bulletEnabled val="1"/>
        </dgm:presLayoutVars>
      </dgm:prSet>
      <dgm:spPr/>
      <dgm:t>
        <a:bodyPr/>
        <a:lstStyle/>
        <a:p>
          <a:endParaRPr lang="en-US"/>
        </a:p>
      </dgm:t>
    </dgm:pt>
    <dgm:pt modelId="{D7E7DDD1-6BF5-4EE9-9DD5-FF563B5E3F1E}" type="pres">
      <dgm:prSet presAssocID="{F299DE44-AAB7-414C-AE76-9D87B4ACC325}" presName="Name9" presStyleLbl="parChTrans1D2" presStyleIdx="1" presStyleCnt="4"/>
      <dgm:spPr/>
      <dgm:t>
        <a:bodyPr/>
        <a:lstStyle/>
        <a:p>
          <a:endParaRPr lang="en-US"/>
        </a:p>
      </dgm:t>
    </dgm:pt>
    <dgm:pt modelId="{2E7B6925-8318-4E27-8312-0DA3FFE41275}" type="pres">
      <dgm:prSet presAssocID="{F299DE44-AAB7-414C-AE76-9D87B4ACC325}" presName="connTx" presStyleLbl="parChTrans1D2" presStyleIdx="1" presStyleCnt="4"/>
      <dgm:spPr/>
      <dgm:t>
        <a:bodyPr/>
        <a:lstStyle/>
        <a:p>
          <a:endParaRPr lang="en-US"/>
        </a:p>
      </dgm:t>
    </dgm:pt>
    <dgm:pt modelId="{552A80B7-5145-4685-BA4D-78D137F380B5}" type="pres">
      <dgm:prSet presAssocID="{21CF4C9D-E555-4F16-8C81-53B3EEF49C6D}" presName="node" presStyleLbl="node1" presStyleIdx="1" presStyleCnt="4">
        <dgm:presLayoutVars>
          <dgm:bulletEnabled val="1"/>
        </dgm:presLayoutVars>
      </dgm:prSet>
      <dgm:spPr/>
      <dgm:t>
        <a:bodyPr/>
        <a:lstStyle/>
        <a:p>
          <a:endParaRPr lang="en-US"/>
        </a:p>
      </dgm:t>
    </dgm:pt>
    <dgm:pt modelId="{D5033FAB-5A86-4E5F-9EE4-14B55372F8A8}" type="pres">
      <dgm:prSet presAssocID="{36467FF4-09E1-441A-A4D7-3ADB72BFFDB1}" presName="Name9" presStyleLbl="parChTrans1D2" presStyleIdx="2" presStyleCnt="4"/>
      <dgm:spPr/>
      <dgm:t>
        <a:bodyPr/>
        <a:lstStyle/>
        <a:p>
          <a:endParaRPr lang="en-US"/>
        </a:p>
      </dgm:t>
    </dgm:pt>
    <dgm:pt modelId="{BCF75AF9-6FDC-4C73-A922-B714A2540714}" type="pres">
      <dgm:prSet presAssocID="{36467FF4-09E1-441A-A4D7-3ADB72BFFDB1}" presName="connTx" presStyleLbl="parChTrans1D2" presStyleIdx="2" presStyleCnt="4"/>
      <dgm:spPr/>
      <dgm:t>
        <a:bodyPr/>
        <a:lstStyle/>
        <a:p>
          <a:endParaRPr lang="en-US"/>
        </a:p>
      </dgm:t>
    </dgm:pt>
    <dgm:pt modelId="{A8EB0C57-50FE-4D04-AF9E-75AEED462BA0}" type="pres">
      <dgm:prSet presAssocID="{27F12BC3-1128-45E4-8058-C19D6B852F6D}" presName="node" presStyleLbl="node1" presStyleIdx="2" presStyleCnt="4" custRadScaleRad="95881" custRadScaleInc="-1486">
        <dgm:presLayoutVars>
          <dgm:bulletEnabled val="1"/>
        </dgm:presLayoutVars>
      </dgm:prSet>
      <dgm:spPr/>
      <dgm:t>
        <a:bodyPr/>
        <a:lstStyle/>
        <a:p>
          <a:endParaRPr lang="en-US"/>
        </a:p>
      </dgm:t>
    </dgm:pt>
    <dgm:pt modelId="{A54C7239-5657-4C1A-96DC-8D16CF8DB766}" type="pres">
      <dgm:prSet presAssocID="{AE266ABF-D3DB-40CE-AE21-795175A6BD87}" presName="Name9" presStyleLbl="parChTrans1D2" presStyleIdx="3" presStyleCnt="4"/>
      <dgm:spPr/>
      <dgm:t>
        <a:bodyPr/>
        <a:lstStyle/>
        <a:p>
          <a:endParaRPr lang="en-US"/>
        </a:p>
      </dgm:t>
    </dgm:pt>
    <dgm:pt modelId="{4D0D469E-D5FE-4BEF-AF53-EDE09D3DC2BF}" type="pres">
      <dgm:prSet presAssocID="{AE266ABF-D3DB-40CE-AE21-795175A6BD87}" presName="connTx" presStyleLbl="parChTrans1D2" presStyleIdx="3" presStyleCnt="4"/>
      <dgm:spPr/>
      <dgm:t>
        <a:bodyPr/>
        <a:lstStyle/>
        <a:p>
          <a:endParaRPr lang="en-US"/>
        </a:p>
      </dgm:t>
    </dgm:pt>
    <dgm:pt modelId="{B1A6B396-9471-40AD-8476-7B57D063C3E2}" type="pres">
      <dgm:prSet presAssocID="{98C3C66C-58DB-47CC-A394-61ACFA692CA8}" presName="node" presStyleLbl="node1" presStyleIdx="3" presStyleCnt="4">
        <dgm:presLayoutVars>
          <dgm:bulletEnabled val="1"/>
        </dgm:presLayoutVars>
      </dgm:prSet>
      <dgm:spPr/>
      <dgm:t>
        <a:bodyPr/>
        <a:lstStyle/>
        <a:p>
          <a:endParaRPr lang="en-US"/>
        </a:p>
      </dgm:t>
    </dgm:pt>
  </dgm:ptLst>
  <dgm:cxnLst>
    <dgm:cxn modelId="{8B816B54-1D9A-4F5F-978A-AFE55F8639B7}" type="presOf" srcId="{ABCDBF24-A742-4568-95C9-7C1247D89490}" destId="{2A8931A2-A2E0-46B1-B432-B11966BF71F6}" srcOrd="0" destOrd="0" presId="urn:microsoft.com/office/officeart/2005/8/layout/radial1"/>
    <dgm:cxn modelId="{CECFEBBC-7271-4681-A052-6AB551A015D2}" type="presOf" srcId="{F299DE44-AAB7-414C-AE76-9D87B4ACC325}" destId="{D7E7DDD1-6BF5-4EE9-9DD5-FF563B5E3F1E}" srcOrd="0" destOrd="0" presId="urn:microsoft.com/office/officeart/2005/8/layout/radial1"/>
    <dgm:cxn modelId="{859EE3E7-938B-4512-9F47-C91F3A22AF25}" type="presOf" srcId="{36467FF4-09E1-441A-A4D7-3ADB72BFFDB1}" destId="{D5033FAB-5A86-4E5F-9EE4-14B55372F8A8}" srcOrd="0" destOrd="0" presId="urn:microsoft.com/office/officeart/2005/8/layout/radial1"/>
    <dgm:cxn modelId="{853C79E3-13EC-44E3-BEA5-5F00FA9EA3A8}" type="presOf" srcId="{D1965223-F490-4FE9-967D-10AAC1822186}" destId="{582171EC-0B62-43AC-A95E-302DCB4F2B68}" srcOrd="0" destOrd="0" presId="urn:microsoft.com/office/officeart/2005/8/layout/radial1"/>
    <dgm:cxn modelId="{913DEAF1-0F61-4BFD-8E03-8DD2D93AF8D6}" srcId="{ABCDBF24-A742-4568-95C9-7C1247D89490}" destId="{98C3C66C-58DB-47CC-A394-61ACFA692CA8}" srcOrd="3" destOrd="0" parTransId="{AE266ABF-D3DB-40CE-AE21-795175A6BD87}" sibTransId="{A40E023C-972D-4C25-B209-470995D0EDD1}"/>
    <dgm:cxn modelId="{ED3B7F01-26F4-4263-9720-68970F0A0EE6}" srcId="{ABCDBF24-A742-4568-95C9-7C1247D89490}" destId="{CCE77BB9-2939-4B46-8544-8717B7E42C82}" srcOrd="0" destOrd="0" parTransId="{098DA97C-6ECF-4011-940D-25EFF719A7AC}" sibTransId="{72C20AE9-0D2C-4CBB-9A14-3C449F862C61}"/>
    <dgm:cxn modelId="{853D5B95-7DEC-421D-A3FD-5A660E0CE41F}" srcId="{ABCDBF24-A742-4568-95C9-7C1247D89490}" destId="{21CF4C9D-E555-4F16-8C81-53B3EEF49C6D}" srcOrd="1" destOrd="0" parTransId="{F299DE44-AAB7-414C-AE76-9D87B4ACC325}" sibTransId="{D7ADACFF-533E-4EFE-8A66-B44663472508}"/>
    <dgm:cxn modelId="{3F428DBE-60DF-4F6F-9F57-BB635B788B99}" type="presOf" srcId="{098DA97C-6ECF-4011-940D-25EFF719A7AC}" destId="{8771FDEA-4D8C-48EC-BA3F-F2607A156C4E}" srcOrd="0" destOrd="0" presId="urn:microsoft.com/office/officeart/2005/8/layout/radial1"/>
    <dgm:cxn modelId="{409E3B9E-7DF2-4F19-9065-F4BCF9B8217C}" type="presOf" srcId="{36467FF4-09E1-441A-A4D7-3ADB72BFFDB1}" destId="{BCF75AF9-6FDC-4C73-A922-B714A2540714}" srcOrd="1" destOrd="0" presId="urn:microsoft.com/office/officeart/2005/8/layout/radial1"/>
    <dgm:cxn modelId="{2CC14809-542B-4090-967E-B4119FCC6F7E}" type="presOf" srcId="{AE266ABF-D3DB-40CE-AE21-795175A6BD87}" destId="{4D0D469E-D5FE-4BEF-AF53-EDE09D3DC2BF}" srcOrd="1" destOrd="0" presId="urn:microsoft.com/office/officeart/2005/8/layout/radial1"/>
    <dgm:cxn modelId="{D9D28110-2303-48DB-8855-1B675DB176DD}" type="presOf" srcId="{AE266ABF-D3DB-40CE-AE21-795175A6BD87}" destId="{A54C7239-5657-4C1A-96DC-8D16CF8DB766}" srcOrd="0" destOrd="0" presId="urn:microsoft.com/office/officeart/2005/8/layout/radial1"/>
    <dgm:cxn modelId="{B7414833-6ABB-42A2-8E17-AEE768A68FB6}" srcId="{D1965223-F490-4FE9-967D-10AAC1822186}" destId="{ABCDBF24-A742-4568-95C9-7C1247D89490}" srcOrd="0" destOrd="0" parTransId="{01B39626-4D0A-49D8-A58E-9402DC562077}" sibTransId="{3D1CCA33-E3FF-460F-8122-CEB5E2B64062}"/>
    <dgm:cxn modelId="{C4B73248-8559-4B1B-AA50-6E3A79FF26B9}" type="presOf" srcId="{21CF4C9D-E555-4F16-8C81-53B3EEF49C6D}" destId="{552A80B7-5145-4685-BA4D-78D137F380B5}" srcOrd="0" destOrd="0" presId="urn:microsoft.com/office/officeart/2005/8/layout/radial1"/>
    <dgm:cxn modelId="{DCC82E26-C453-4022-A49E-9C86DBEA70AA}" type="presOf" srcId="{CCE77BB9-2939-4B46-8544-8717B7E42C82}" destId="{CD8C27D5-6F66-4222-A1D0-C2A6DE4F4093}" srcOrd="0" destOrd="0" presId="urn:microsoft.com/office/officeart/2005/8/layout/radial1"/>
    <dgm:cxn modelId="{FDF6371D-DB18-4848-B8A7-B3AEFE4D6006}" srcId="{ABCDBF24-A742-4568-95C9-7C1247D89490}" destId="{27F12BC3-1128-45E4-8058-C19D6B852F6D}" srcOrd="2" destOrd="0" parTransId="{36467FF4-09E1-441A-A4D7-3ADB72BFFDB1}" sibTransId="{F2187399-76CD-4909-A6D0-CEB0CDFBDA9F}"/>
    <dgm:cxn modelId="{BBB8510F-F111-45D3-B163-BBC32BDB3A14}" type="presOf" srcId="{98C3C66C-58DB-47CC-A394-61ACFA692CA8}" destId="{B1A6B396-9471-40AD-8476-7B57D063C3E2}" srcOrd="0" destOrd="0" presId="urn:microsoft.com/office/officeart/2005/8/layout/radial1"/>
    <dgm:cxn modelId="{78F12A7C-7B52-41A7-96F9-F4C84E98B4FE}" type="presOf" srcId="{F299DE44-AAB7-414C-AE76-9D87B4ACC325}" destId="{2E7B6925-8318-4E27-8312-0DA3FFE41275}" srcOrd="1" destOrd="0" presId="urn:microsoft.com/office/officeart/2005/8/layout/radial1"/>
    <dgm:cxn modelId="{CDBECB00-8AEB-4642-97DB-DA55815B2AC7}" type="presOf" srcId="{098DA97C-6ECF-4011-940D-25EFF719A7AC}" destId="{01357488-EFA1-4045-992C-52AD36D94B70}" srcOrd="1" destOrd="0" presId="urn:microsoft.com/office/officeart/2005/8/layout/radial1"/>
    <dgm:cxn modelId="{029FD912-C906-45CE-AB78-CDD12632A464}" type="presOf" srcId="{27F12BC3-1128-45E4-8058-C19D6B852F6D}" destId="{A8EB0C57-50FE-4D04-AF9E-75AEED462BA0}" srcOrd="0" destOrd="0" presId="urn:microsoft.com/office/officeart/2005/8/layout/radial1"/>
    <dgm:cxn modelId="{4388A883-86FB-4B06-9FEA-B3EA584DC506}" type="presParOf" srcId="{582171EC-0B62-43AC-A95E-302DCB4F2B68}" destId="{2A8931A2-A2E0-46B1-B432-B11966BF71F6}" srcOrd="0" destOrd="0" presId="urn:microsoft.com/office/officeart/2005/8/layout/radial1"/>
    <dgm:cxn modelId="{543D05ED-621D-495B-BA86-59FA42B87509}" type="presParOf" srcId="{582171EC-0B62-43AC-A95E-302DCB4F2B68}" destId="{8771FDEA-4D8C-48EC-BA3F-F2607A156C4E}" srcOrd="1" destOrd="0" presId="urn:microsoft.com/office/officeart/2005/8/layout/radial1"/>
    <dgm:cxn modelId="{35B38657-F893-4509-9BED-F3168E6070EC}" type="presParOf" srcId="{8771FDEA-4D8C-48EC-BA3F-F2607A156C4E}" destId="{01357488-EFA1-4045-992C-52AD36D94B70}" srcOrd="0" destOrd="0" presId="urn:microsoft.com/office/officeart/2005/8/layout/radial1"/>
    <dgm:cxn modelId="{66E672CB-6D4E-4BC2-B5FC-AF90CF7790BC}" type="presParOf" srcId="{582171EC-0B62-43AC-A95E-302DCB4F2B68}" destId="{CD8C27D5-6F66-4222-A1D0-C2A6DE4F4093}" srcOrd="2" destOrd="0" presId="urn:microsoft.com/office/officeart/2005/8/layout/radial1"/>
    <dgm:cxn modelId="{CCC5E02F-B0BD-4895-820E-8B979625168A}" type="presParOf" srcId="{582171EC-0B62-43AC-A95E-302DCB4F2B68}" destId="{D7E7DDD1-6BF5-4EE9-9DD5-FF563B5E3F1E}" srcOrd="3" destOrd="0" presId="urn:microsoft.com/office/officeart/2005/8/layout/radial1"/>
    <dgm:cxn modelId="{A1105F52-7A16-449F-84DF-D4213B1D8209}" type="presParOf" srcId="{D7E7DDD1-6BF5-4EE9-9DD5-FF563B5E3F1E}" destId="{2E7B6925-8318-4E27-8312-0DA3FFE41275}" srcOrd="0" destOrd="0" presId="urn:microsoft.com/office/officeart/2005/8/layout/radial1"/>
    <dgm:cxn modelId="{81A7EE68-1C75-4F6D-991B-1FE3D9142DBF}" type="presParOf" srcId="{582171EC-0B62-43AC-A95E-302DCB4F2B68}" destId="{552A80B7-5145-4685-BA4D-78D137F380B5}" srcOrd="4" destOrd="0" presId="urn:microsoft.com/office/officeart/2005/8/layout/radial1"/>
    <dgm:cxn modelId="{861BD7B6-5F09-48DD-A93A-83CB59B159AE}" type="presParOf" srcId="{582171EC-0B62-43AC-A95E-302DCB4F2B68}" destId="{D5033FAB-5A86-4E5F-9EE4-14B55372F8A8}" srcOrd="5" destOrd="0" presId="urn:microsoft.com/office/officeart/2005/8/layout/radial1"/>
    <dgm:cxn modelId="{FBBF6B8C-6E83-485F-8B0C-1CED6CF6185D}" type="presParOf" srcId="{D5033FAB-5A86-4E5F-9EE4-14B55372F8A8}" destId="{BCF75AF9-6FDC-4C73-A922-B714A2540714}" srcOrd="0" destOrd="0" presId="urn:microsoft.com/office/officeart/2005/8/layout/radial1"/>
    <dgm:cxn modelId="{00845DAC-89DB-479C-80D7-3B8249D2455E}" type="presParOf" srcId="{582171EC-0B62-43AC-A95E-302DCB4F2B68}" destId="{A8EB0C57-50FE-4D04-AF9E-75AEED462BA0}" srcOrd="6" destOrd="0" presId="urn:microsoft.com/office/officeart/2005/8/layout/radial1"/>
    <dgm:cxn modelId="{E654AFBB-F931-496E-BDAA-6A30C0DBB7FE}" type="presParOf" srcId="{582171EC-0B62-43AC-A95E-302DCB4F2B68}" destId="{A54C7239-5657-4C1A-96DC-8D16CF8DB766}" srcOrd="7" destOrd="0" presId="urn:microsoft.com/office/officeart/2005/8/layout/radial1"/>
    <dgm:cxn modelId="{F35AB6CF-81C1-442A-AB67-F83E2CC319F9}" type="presParOf" srcId="{A54C7239-5657-4C1A-96DC-8D16CF8DB766}" destId="{4D0D469E-D5FE-4BEF-AF53-EDE09D3DC2BF}" srcOrd="0" destOrd="0" presId="urn:microsoft.com/office/officeart/2005/8/layout/radial1"/>
    <dgm:cxn modelId="{FBACF586-7200-478D-B6F9-4EA2A46F28AB}" type="presParOf" srcId="{582171EC-0B62-43AC-A95E-302DCB4F2B68}" destId="{B1A6B396-9471-40AD-8476-7B57D063C3E2}" srcOrd="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A26F38-EC12-4725-884E-2FC34D35803E}" type="doc">
      <dgm:prSet loTypeId="urn:microsoft.com/office/officeart/2005/8/layout/radial5" loCatId="cycle" qsTypeId="urn:microsoft.com/office/officeart/2005/8/quickstyle/3d1" qsCatId="3D" csTypeId="urn:microsoft.com/office/officeart/2005/8/colors/accent1_2" csCatId="accent1" phldr="1"/>
      <dgm:spPr/>
      <dgm:t>
        <a:bodyPr/>
        <a:lstStyle/>
        <a:p>
          <a:endParaRPr lang="en-US"/>
        </a:p>
      </dgm:t>
    </dgm:pt>
    <dgm:pt modelId="{2BCD1649-03BC-4851-9E51-BC8C2F46BA4B}">
      <dgm:prSet phldrT="[Text]"/>
      <dgm:spPr>
        <a:solidFill>
          <a:srgbClr val="00B050"/>
        </a:solidFill>
      </dgm:spPr>
      <dgm:t>
        <a:bodyPr/>
        <a:lstStyle/>
        <a:p>
          <a:r>
            <a:rPr lang="en-US" b="1" dirty="0" smtClean="0">
              <a:latin typeface="Arial" pitchFamily="34" charset="0"/>
              <a:cs typeface="Arial" pitchFamily="34" charset="0"/>
            </a:rPr>
            <a:t>Final Database</a:t>
          </a:r>
          <a:endParaRPr lang="en-US" b="1" dirty="0">
            <a:latin typeface="Arial" pitchFamily="34" charset="0"/>
            <a:cs typeface="Arial" pitchFamily="34" charset="0"/>
          </a:endParaRPr>
        </a:p>
      </dgm:t>
    </dgm:pt>
    <dgm:pt modelId="{8DFF28E1-64DB-405A-B7FE-96C82158E10F}" type="parTrans" cxnId="{4BDD76A9-A5D5-4235-A560-68029B8EEE75}">
      <dgm:prSet/>
      <dgm:spPr/>
      <dgm:t>
        <a:bodyPr/>
        <a:lstStyle/>
        <a:p>
          <a:endParaRPr lang="en-US"/>
        </a:p>
      </dgm:t>
    </dgm:pt>
    <dgm:pt modelId="{62EA6F74-23AD-458A-8A43-6090820F2E13}" type="sibTrans" cxnId="{4BDD76A9-A5D5-4235-A560-68029B8EEE75}">
      <dgm:prSet/>
      <dgm:spPr/>
      <dgm:t>
        <a:bodyPr/>
        <a:lstStyle/>
        <a:p>
          <a:endParaRPr lang="en-US"/>
        </a:p>
      </dgm:t>
    </dgm:pt>
    <dgm:pt modelId="{B73A9D10-D095-4E36-A925-276E9AFDEC18}">
      <dgm:prSet phldrT="[Text]"/>
      <dgm:spPr/>
      <dgm:t>
        <a:bodyPr/>
        <a:lstStyle/>
        <a:p>
          <a:r>
            <a:rPr lang="en-US" b="1" dirty="0" smtClean="0">
              <a:latin typeface="Arial" pitchFamily="34" charset="0"/>
              <a:cs typeface="Arial" pitchFamily="34" charset="0"/>
            </a:rPr>
            <a:t>1,237 articles</a:t>
          </a:r>
          <a:endParaRPr lang="en-US" b="1" dirty="0">
            <a:latin typeface="Arial" pitchFamily="34" charset="0"/>
            <a:cs typeface="Arial" pitchFamily="34" charset="0"/>
          </a:endParaRPr>
        </a:p>
      </dgm:t>
    </dgm:pt>
    <dgm:pt modelId="{2904843A-9AC1-4024-A662-5EE81CFB7E09}" type="parTrans" cxnId="{FBF71108-2BCE-4C73-8926-C3529BA2B4DB}">
      <dgm:prSet/>
      <dgm:spPr>
        <a:solidFill>
          <a:srgbClr val="002060"/>
        </a:solidFill>
      </dgm:spPr>
      <dgm:t>
        <a:bodyPr/>
        <a:lstStyle/>
        <a:p>
          <a:endParaRPr lang="en-US"/>
        </a:p>
      </dgm:t>
    </dgm:pt>
    <dgm:pt modelId="{16A09BC7-9797-4423-B668-64F33B3DD48A}" type="sibTrans" cxnId="{FBF71108-2BCE-4C73-8926-C3529BA2B4DB}">
      <dgm:prSet/>
      <dgm:spPr/>
      <dgm:t>
        <a:bodyPr/>
        <a:lstStyle/>
        <a:p>
          <a:endParaRPr lang="en-US"/>
        </a:p>
      </dgm:t>
    </dgm:pt>
    <dgm:pt modelId="{3753CA47-1ADB-4919-8972-9A73FD1D2A0C}">
      <dgm:prSet phldrT="[Text]"/>
      <dgm:spPr/>
      <dgm:t>
        <a:bodyPr/>
        <a:lstStyle/>
        <a:p>
          <a:r>
            <a:rPr lang="en-US" b="1" dirty="0" smtClean="0">
              <a:latin typeface="Arial" pitchFamily="34" charset="0"/>
              <a:cs typeface="Arial" pitchFamily="34" charset="0"/>
            </a:rPr>
            <a:t>2,462 authors</a:t>
          </a:r>
          <a:endParaRPr lang="en-US" b="1" dirty="0">
            <a:latin typeface="Arial" pitchFamily="34" charset="0"/>
            <a:cs typeface="Arial" pitchFamily="34" charset="0"/>
          </a:endParaRPr>
        </a:p>
      </dgm:t>
    </dgm:pt>
    <dgm:pt modelId="{CF060756-49F8-427F-97F9-B390CC0EF3E0}" type="parTrans" cxnId="{B3235850-9EF9-4C07-AA11-2D9375301B57}">
      <dgm:prSet/>
      <dgm:spPr>
        <a:solidFill>
          <a:srgbClr val="002060"/>
        </a:solidFill>
      </dgm:spPr>
      <dgm:t>
        <a:bodyPr/>
        <a:lstStyle/>
        <a:p>
          <a:endParaRPr lang="en-US"/>
        </a:p>
      </dgm:t>
    </dgm:pt>
    <dgm:pt modelId="{19DC69EC-6B6A-4A50-9CA8-383AA0345A05}" type="sibTrans" cxnId="{B3235850-9EF9-4C07-AA11-2D9375301B57}">
      <dgm:prSet/>
      <dgm:spPr/>
      <dgm:t>
        <a:bodyPr/>
        <a:lstStyle/>
        <a:p>
          <a:endParaRPr lang="en-US"/>
        </a:p>
      </dgm:t>
    </dgm:pt>
    <dgm:pt modelId="{B9E9E6BF-0342-4B25-ADCE-8960A14318FC}">
      <dgm:prSet phldrT="[Text]"/>
      <dgm:spPr/>
      <dgm:t>
        <a:bodyPr/>
        <a:lstStyle/>
        <a:p>
          <a:r>
            <a:rPr lang="en-US" b="1" dirty="0" smtClean="0">
              <a:latin typeface="Arial" pitchFamily="34" charset="0"/>
              <a:cs typeface="Arial" pitchFamily="34" charset="0"/>
            </a:rPr>
            <a:t>471 journals</a:t>
          </a:r>
          <a:endParaRPr lang="en-US" b="1" dirty="0">
            <a:latin typeface="Arial" pitchFamily="34" charset="0"/>
            <a:cs typeface="Arial" pitchFamily="34" charset="0"/>
          </a:endParaRPr>
        </a:p>
      </dgm:t>
    </dgm:pt>
    <dgm:pt modelId="{F14C9CD6-A0A8-48EC-8B4D-A3090053A145}" type="parTrans" cxnId="{AE5C78E5-2357-426A-A727-9A9D82C97A5B}">
      <dgm:prSet/>
      <dgm:spPr>
        <a:solidFill>
          <a:srgbClr val="002060"/>
        </a:solidFill>
      </dgm:spPr>
      <dgm:t>
        <a:bodyPr/>
        <a:lstStyle/>
        <a:p>
          <a:endParaRPr lang="en-US"/>
        </a:p>
      </dgm:t>
    </dgm:pt>
    <dgm:pt modelId="{3B34DF0D-D0E7-4B21-A3C9-086817322F9A}" type="sibTrans" cxnId="{AE5C78E5-2357-426A-A727-9A9D82C97A5B}">
      <dgm:prSet/>
      <dgm:spPr/>
      <dgm:t>
        <a:bodyPr/>
        <a:lstStyle/>
        <a:p>
          <a:endParaRPr lang="en-US"/>
        </a:p>
      </dgm:t>
    </dgm:pt>
    <dgm:pt modelId="{5FD54BF6-ACC1-4C83-ABBE-6058437461B8}">
      <dgm:prSet phldrT="[Text]"/>
      <dgm:spPr/>
      <dgm:t>
        <a:bodyPr/>
        <a:lstStyle/>
        <a:p>
          <a:r>
            <a:rPr lang="en-US" b="1" dirty="0" smtClean="0">
              <a:latin typeface="Arial" pitchFamily="34" charset="0"/>
              <a:cs typeface="Arial" pitchFamily="34" charset="0"/>
            </a:rPr>
            <a:t>Over 700 Key Words</a:t>
          </a:r>
          <a:endParaRPr lang="en-US" b="1" dirty="0">
            <a:latin typeface="Arial" pitchFamily="34" charset="0"/>
            <a:cs typeface="Arial" pitchFamily="34" charset="0"/>
          </a:endParaRPr>
        </a:p>
      </dgm:t>
    </dgm:pt>
    <dgm:pt modelId="{FF82F9A0-CDAE-4B68-B35C-DFEF5E1D0110}" type="parTrans" cxnId="{936818C8-D884-48D3-89B4-26A9B41C751F}">
      <dgm:prSet/>
      <dgm:spPr>
        <a:solidFill>
          <a:srgbClr val="002060"/>
        </a:solidFill>
      </dgm:spPr>
      <dgm:t>
        <a:bodyPr/>
        <a:lstStyle/>
        <a:p>
          <a:endParaRPr lang="en-US"/>
        </a:p>
      </dgm:t>
    </dgm:pt>
    <dgm:pt modelId="{68B007AD-12E5-4895-9DB9-0276561B58A5}" type="sibTrans" cxnId="{936818C8-D884-48D3-89B4-26A9B41C751F}">
      <dgm:prSet/>
      <dgm:spPr/>
      <dgm:t>
        <a:bodyPr/>
        <a:lstStyle/>
        <a:p>
          <a:endParaRPr lang="en-US"/>
        </a:p>
      </dgm:t>
    </dgm:pt>
    <dgm:pt modelId="{6A51EB6C-763E-4325-A322-3FB643632A18}" type="pres">
      <dgm:prSet presAssocID="{32A26F38-EC12-4725-884E-2FC34D35803E}" presName="Name0" presStyleCnt="0">
        <dgm:presLayoutVars>
          <dgm:chMax val="1"/>
          <dgm:dir/>
          <dgm:animLvl val="ctr"/>
          <dgm:resizeHandles val="exact"/>
        </dgm:presLayoutVars>
      </dgm:prSet>
      <dgm:spPr/>
      <dgm:t>
        <a:bodyPr/>
        <a:lstStyle/>
        <a:p>
          <a:endParaRPr lang="en-US"/>
        </a:p>
      </dgm:t>
    </dgm:pt>
    <dgm:pt modelId="{2FA25F7E-5E08-439E-8138-9694E9526359}" type="pres">
      <dgm:prSet presAssocID="{2BCD1649-03BC-4851-9E51-BC8C2F46BA4B}" presName="centerShape" presStyleLbl="node0" presStyleIdx="0" presStyleCnt="1"/>
      <dgm:spPr/>
      <dgm:t>
        <a:bodyPr/>
        <a:lstStyle/>
        <a:p>
          <a:endParaRPr lang="en-US"/>
        </a:p>
      </dgm:t>
    </dgm:pt>
    <dgm:pt modelId="{9B58759B-8F60-4383-9B21-505A1EA47B45}" type="pres">
      <dgm:prSet presAssocID="{2904843A-9AC1-4024-A662-5EE81CFB7E09}" presName="parTrans" presStyleLbl="sibTrans2D1" presStyleIdx="0" presStyleCnt="4"/>
      <dgm:spPr/>
      <dgm:t>
        <a:bodyPr/>
        <a:lstStyle/>
        <a:p>
          <a:endParaRPr lang="en-US"/>
        </a:p>
      </dgm:t>
    </dgm:pt>
    <dgm:pt modelId="{B96D9068-7222-4E75-A40E-FED0285BC0B8}" type="pres">
      <dgm:prSet presAssocID="{2904843A-9AC1-4024-A662-5EE81CFB7E09}" presName="connectorText" presStyleLbl="sibTrans2D1" presStyleIdx="0" presStyleCnt="4"/>
      <dgm:spPr/>
      <dgm:t>
        <a:bodyPr/>
        <a:lstStyle/>
        <a:p>
          <a:endParaRPr lang="en-US"/>
        </a:p>
      </dgm:t>
    </dgm:pt>
    <dgm:pt modelId="{A3C99385-05A6-41E1-B9EC-2656F9146DA0}" type="pres">
      <dgm:prSet presAssocID="{B73A9D10-D095-4E36-A925-276E9AFDEC18}" presName="node" presStyleLbl="node1" presStyleIdx="0" presStyleCnt="4">
        <dgm:presLayoutVars>
          <dgm:bulletEnabled val="1"/>
        </dgm:presLayoutVars>
      </dgm:prSet>
      <dgm:spPr/>
      <dgm:t>
        <a:bodyPr/>
        <a:lstStyle/>
        <a:p>
          <a:endParaRPr lang="en-US"/>
        </a:p>
      </dgm:t>
    </dgm:pt>
    <dgm:pt modelId="{55CC6644-2394-403F-BBB3-72ADA2153A07}" type="pres">
      <dgm:prSet presAssocID="{CF060756-49F8-427F-97F9-B390CC0EF3E0}" presName="parTrans" presStyleLbl="sibTrans2D1" presStyleIdx="1" presStyleCnt="4"/>
      <dgm:spPr/>
      <dgm:t>
        <a:bodyPr/>
        <a:lstStyle/>
        <a:p>
          <a:endParaRPr lang="en-US"/>
        </a:p>
      </dgm:t>
    </dgm:pt>
    <dgm:pt modelId="{C508AC2B-723B-4143-AD5C-BD588D79E254}" type="pres">
      <dgm:prSet presAssocID="{CF060756-49F8-427F-97F9-B390CC0EF3E0}" presName="connectorText" presStyleLbl="sibTrans2D1" presStyleIdx="1" presStyleCnt="4"/>
      <dgm:spPr/>
      <dgm:t>
        <a:bodyPr/>
        <a:lstStyle/>
        <a:p>
          <a:endParaRPr lang="en-US"/>
        </a:p>
      </dgm:t>
    </dgm:pt>
    <dgm:pt modelId="{D54ABE1B-DD33-4186-AA8D-29FC47FF076D}" type="pres">
      <dgm:prSet presAssocID="{3753CA47-1ADB-4919-8972-9A73FD1D2A0C}" presName="node" presStyleLbl="node1" presStyleIdx="1" presStyleCnt="4">
        <dgm:presLayoutVars>
          <dgm:bulletEnabled val="1"/>
        </dgm:presLayoutVars>
      </dgm:prSet>
      <dgm:spPr/>
      <dgm:t>
        <a:bodyPr/>
        <a:lstStyle/>
        <a:p>
          <a:endParaRPr lang="en-US"/>
        </a:p>
      </dgm:t>
    </dgm:pt>
    <dgm:pt modelId="{0448360A-D853-4660-9F6B-8E0001023153}" type="pres">
      <dgm:prSet presAssocID="{F14C9CD6-A0A8-48EC-8B4D-A3090053A145}" presName="parTrans" presStyleLbl="sibTrans2D1" presStyleIdx="2" presStyleCnt="4"/>
      <dgm:spPr/>
      <dgm:t>
        <a:bodyPr/>
        <a:lstStyle/>
        <a:p>
          <a:endParaRPr lang="en-US"/>
        </a:p>
      </dgm:t>
    </dgm:pt>
    <dgm:pt modelId="{392269AE-4F9C-445A-9D83-B54DB6FA3536}" type="pres">
      <dgm:prSet presAssocID="{F14C9CD6-A0A8-48EC-8B4D-A3090053A145}" presName="connectorText" presStyleLbl="sibTrans2D1" presStyleIdx="2" presStyleCnt="4"/>
      <dgm:spPr/>
      <dgm:t>
        <a:bodyPr/>
        <a:lstStyle/>
        <a:p>
          <a:endParaRPr lang="en-US"/>
        </a:p>
      </dgm:t>
    </dgm:pt>
    <dgm:pt modelId="{9E76A86E-A079-4FBE-BD7F-C1E6FF5BE374}" type="pres">
      <dgm:prSet presAssocID="{B9E9E6BF-0342-4B25-ADCE-8960A14318FC}" presName="node" presStyleLbl="node1" presStyleIdx="2" presStyleCnt="4">
        <dgm:presLayoutVars>
          <dgm:bulletEnabled val="1"/>
        </dgm:presLayoutVars>
      </dgm:prSet>
      <dgm:spPr/>
      <dgm:t>
        <a:bodyPr/>
        <a:lstStyle/>
        <a:p>
          <a:endParaRPr lang="en-US"/>
        </a:p>
      </dgm:t>
    </dgm:pt>
    <dgm:pt modelId="{C58983C7-DD00-45EF-ADA5-88742698124E}" type="pres">
      <dgm:prSet presAssocID="{FF82F9A0-CDAE-4B68-B35C-DFEF5E1D0110}" presName="parTrans" presStyleLbl="sibTrans2D1" presStyleIdx="3" presStyleCnt="4"/>
      <dgm:spPr/>
      <dgm:t>
        <a:bodyPr/>
        <a:lstStyle/>
        <a:p>
          <a:endParaRPr lang="en-US"/>
        </a:p>
      </dgm:t>
    </dgm:pt>
    <dgm:pt modelId="{BA37E13D-11CD-4208-84E0-9A61EFCDC4B4}" type="pres">
      <dgm:prSet presAssocID="{FF82F9A0-CDAE-4B68-B35C-DFEF5E1D0110}" presName="connectorText" presStyleLbl="sibTrans2D1" presStyleIdx="3" presStyleCnt="4"/>
      <dgm:spPr/>
      <dgm:t>
        <a:bodyPr/>
        <a:lstStyle/>
        <a:p>
          <a:endParaRPr lang="en-US"/>
        </a:p>
      </dgm:t>
    </dgm:pt>
    <dgm:pt modelId="{C0B4A7A6-7263-4305-87E0-B79318E86174}" type="pres">
      <dgm:prSet presAssocID="{5FD54BF6-ACC1-4C83-ABBE-6058437461B8}" presName="node" presStyleLbl="node1" presStyleIdx="3" presStyleCnt="4">
        <dgm:presLayoutVars>
          <dgm:bulletEnabled val="1"/>
        </dgm:presLayoutVars>
      </dgm:prSet>
      <dgm:spPr/>
      <dgm:t>
        <a:bodyPr/>
        <a:lstStyle/>
        <a:p>
          <a:endParaRPr lang="en-US"/>
        </a:p>
      </dgm:t>
    </dgm:pt>
  </dgm:ptLst>
  <dgm:cxnLst>
    <dgm:cxn modelId="{AE5C78E5-2357-426A-A727-9A9D82C97A5B}" srcId="{2BCD1649-03BC-4851-9E51-BC8C2F46BA4B}" destId="{B9E9E6BF-0342-4B25-ADCE-8960A14318FC}" srcOrd="2" destOrd="0" parTransId="{F14C9CD6-A0A8-48EC-8B4D-A3090053A145}" sibTransId="{3B34DF0D-D0E7-4B21-A3C9-086817322F9A}"/>
    <dgm:cxn modelId="{4BDD76A9-A5D5-4235-A560-68029B8EEE75}" srcId="{32A26F38-EC12-4725-884E-2FC34D35803E}" destId="{2BCD1649-03BC-4851-9E51-BC8C2F46BA4B}" srcOrd="0" destOrd="0" parTransId="{8DFF28E1-64DB-405A-B7FE-96C82158E10F}" sibTransId="{62EA6F74-23AD-458A-8A43-6090820F2E13}"/>
    <dgm:cxn modelId="{F02D17D4-D18B-4D00-8F94-7A3F5F2AB229}" type="presOf" srcId="{CF060756-49F8-427F-97F9-B390CC0EF3E0}" destId="{55CC6644-2394-403F-BBB3-72ADA2153A07}" srcOrd="0" destOrd="0" presId="urn:microsoft.com/office/officeart/2005/8/layout/radial5"/>
    <dgm:cxn modelId="{33C209F3-BF41-4012-8DBA-ED82369550CE}" type="presOf" srcId="{2BCD1649-03BC-4851-9E51-BC8C2F46BA4B}" destId="{2FA25F7E-5E08-439E-8138-9694E9526359}" srcOrd="0" destOrd="0" presId="urn:microsoft.com/office/officeart/2005/8/layout/radial5"/>
    <dgm:cxn modelId="{2F3667FA-D30A-4A03-8D25-070AF4C73459}" type="presOf" srcId="{F14C9CD6-A0A8-48EC-8B4D-A3090053A145}" destId="{0448360A-D853-4660-9F6B-8E0001023153}" srcOrd="0" destOrd="0" presId="urn:microsoft.com/office/officeart/2005/8/layout/radial5"/>
    <dgm:cxn modelId="{D2CD594A-0A7F-4AA3-ABF9-E7C0B6693862}" type="presOf" srcId="{FF82F9A0-CDAE-4B68-B35C-DFEF5E1D0110}" destId="{C58983C7-DD00-45EF-ADA5-88742698124E}" srcOrd="0" destOrd="0" presId="urn:microsoft.com/office/officeart/2005/8/layout/radial5"/>
    <dgm:cxn modelId="{FACB2524-2FE8-4806-A692-769020FD0AB7}" type="presOf" srcId="{FF82F9A0-CDAE-4B68-B35C-DFEF5E1D0110}" destId="{BA37E13D-11CD-4208-84E0-9A61EFCDC4B4}" srcOrd="1" destOrd="0" presId="urn:microsoft.com/office/officeart/2005/8/layout/radial5"/>
    <dgm:cxn modelId="{B3235850-9EF9-4C07-AA11-2D9375301B57}" srcId="{2BCD1649-03BC-4851-9E51-BC8C2F46BA4B}" destId="{3753CA47-1ADB-4919-8972-9A73FD1D2A0C}" srcOrd="1" destOrd="0" parTransId="{CF060756-49F8-427F-97F9-B390CC0EF3E0}" sibTransId="{19DC69EC-6B6A-4A50-9CA8-383AA0345A05}"/>
    <dgm:cxn modelId="{57CF0CF4-FD9B-491A-A40D-1985F187166D}" type="presOf" srcId="{B73A9D10-D095-4E36-A925-276E9AFDEC18}" destId="{A3C99385-05A6-41E1-B9EC-2656F9146DA0}" srcOrd="0" destOrd="0" presId="urn:microsoft.com/office/officeart/2005/8/layout/radial5"/>
    <dgm:cxn modelId="{FBF71108-2BCE-4C73-8926-C3529BA2B4DB}" srcId="{2BCD1649-03BC-4851-9E51-BC8C2F46BA4B}" destId="{B73A9D10-D095-4E36-A925-276E9AFDEC18}" srcOrd="0" destOrd="0" parTransId="{2904843A-9AC1-4024-A662-5EE81CFB7E09}" sibTransId="{16A09BC7-9797-4423-B668-64F33B3DD48A}"/>
    <dgm:cxn modelId="{936818C8-D884-48D3-89B4-26A9B41C751F}" srcId="{2BCD1649-03BC-4851-9E51-BC8C2F46BA4B}" destId="{5FD54BF6-ACC1-4C83-ABBE-6058437461B8}" srcOrd="3" destOrd="0" parTransId="{FF82F9A0-CDAE-4B68-B35C-DFEF5E1D0110}" sibTransId="{68B007AD-12E5-4895-9DB9-0276561B58A5}"/>
    <dgm:cxn modelId="{EE2CB41C-1453-499F-B581-F6B2C00231C3}" type="presOf" srcId="{3753CA47-1ADB-4919-8972-9A73FD1D2A0C}" destId="{D54ABE1B-DD33-4186-AA8D-29FC47FF076D}" srcOrd="0" destOrd="0" presId="urn:microsoft.com/office/officeart/2005/8/layout/radial5"/>
    <dgm:cxn modelId="{015C1BB5-348D-4F22-A0E8-84F3AED7A4B3}" type="presOf" srcId="{32A26F38-EC12-4725-884E-2FC34D35803E}" destId="{6A51EB6C-763E-4325-A322-3FB643632A18}" srcOrd="0" destOrd="0" presId="urn:microsoft.com/office/officeart/2005/8/layout/radial5"/>
    <dgm:cxn modelId="{C24D3C96-26DC-4B6B-A72C-0292EDFB741D}" type="presOf" srcId="{F14C9CD6-A0A8-48EC-8B4D-A3090053A145}" destId="{392269AE-4F9C-445A-9D83-B54DB6FA3536}" srcOrd="1" destOrd="0" presId="urn:microsoft.com/office/officeart/2005/8/layout/radial5"/>
    <dgm:cxn modelId="{F5982096-1C78-4CCD-8A27-3DF8C44D97E4}" type="presOf" srcId="{5FD54BF6-ACC1-4C83-ABBE-6058437461B8}" destId="{C0B4A7A6-7263-4305-87E0-B79318E86174}" srcOrd="0" destOrd="0" presId="urn:microsoft.com/office/officeart/2005/8/layout/radial5"/>
    <dgm:cxn modelId="{8035812F-D4F3-460D-A881-9F016877089C}" type="presOf" srcId="{2904843A-9AC1-4024-A662-5EE81CFB7E09}" destId="{B96D9068-7222-4E75-A40E-FED0285BC0B8}" srcOrd="1" destOrd="0" presId="urn:microsoft.com/office/officeart/2005/8/layout/radial5"/>
    <dgm:cxn modelId="{A0E21D30-553A-4CC3-AB41-BA9B10335770}" type="presOf" srcId="{CF060756-49F8-427F-97F9-B390CC0EF3E0}" destId="{C508AC2B-723B-4143-AD5C-BD588D79E254}" srcOrd="1" destOrd="0" presId="urn:microsoft.com/office/officeart/2005/8/layout/radial5"/>
    <dgm:cxn modelId="{5008C439-5575-4849-9923-DD064F6CE4F6}" type="presOf" srcId="{2904843A-9AC1-4024-A662-5EE81CFB7E09}" destId="{9B58759B-8F60-4383-9B21-505A1EA47B45}" srcOrd="0" destOrd="0" presId="urn:microsoft.com/office/officeart/2005/8/layout/radial5"/>
    <dgm:cxn modelId="{E8976283-AFB5-49B9-818B-6255645D2902}" type="presOf" srcId="{B9E9E6BF-0342-4B25-ADCE-8960A14318FC}" destId="{9E76A86E-A079-4FBE-BD7F-C1E6FF5BE374}" srcOrd="0" destOrd="0" presId="urn:microsoft.com/office/officeart/2005/8/layout/radial5"/>
    <dgm:cxn modelId="{BCA9CD55-AC02-41A1-95A9-9FE15D7A8BD1}" type="presParOf" srcId="{6A51EB6C-763E-4325-A322-3FB643632A18}" destId="{2FA25F7E-5E08-439E-8138-9694E9526359}" srcOrd="0" destOrd="0" presId="urn:microsoft.com/office/officeart/2005/8/layout/radial5"/>
    <dgm:cxn modelId="{81D2986B-D330-4B96-BC38-AB760F0A6B91}" type="presParOf" srcId="{6A51EB6C-763E-4325-A322-3FB643632A18}" destId="{9B58759B-8F60-4383-9B21-505A1EA47B45}" srcOrd="1" destOrd="0" presId="urn:microsoft.com/office/officeart/2005/8/layout/radial5"/>
    <dgm:cxn modelId="{01221D5B-6FC2-430C-9DCF-DFC0E608FB53}" type="presParOf" srcId="{9B58759B-8F60-4383-9B21-505A1EA47B45}" destId="{B96D9068-7222-4E75-A40E-FED0285BC0B8}" srcOrd="0" destOrd="0" presId="urn:microsoft.com/office/officeart/2005/8/layout/radial5"/>
    <dgm:cxn modelId="{3BF7A4B9-8874-463C-A796-E071DFB04A7C}" type="presParOf" srcId="{6A51EB6C-763E-4325-A322-3FB643632A18}" destId="{A3C99385-05A6-41E1-B9EC-2656F9146DA0}" srcOrd="2" destOrd="0" presId="urn:microsoft.com/office/officeart/2005/8/layout/radial5"/>
    <dgm:cxn modelId="{C3D70401-1793-42F4-A57F-6053AE2B2299}" type="presParOf" srcId="{6A51EB6C-763E-4325-A322-3FB643632A18}" destId="{55CC6644-2394-403F-BBB3-72ADA2153A07}" srcOrd="3" destOrd="0" presId="urn:microsoft.com/office/officeart/2005/8/layout/radial5"/>
    <dgm:cxn modelId="{E22578C2-B1A4-47DF-98EF-0DE6A450BA3F}" type="presParOf" srcId="{55CC6644-2394-403F-BBB3-72ADA2153A07}" destId="{C508AC2B-723B-4143-AD5C-BD588D79E254}" srcOrd="0" destOrd="0" presId="urn:microsoft.com/office/officeart/2005/8/layout/radial5"/>
    <dgm:cxn modelId="{47657B1C-0D10-4A1C-AE85-16831D58BDD1}" type="presParOf" srcId="{6A51EB6C-763E-4325-A322-3FB643632A18}" destId="{D54ABE1B-DD33-4186-AA8D-29FC47FF076D}" srcOrd="4" destOrd="0" presId="urn:microsoft.com/office/officeart/2005/8/layout/radial5"/>
    <dgm:cxn modelId="{B3916086-9945-47CE-87C5-ADC0B9344FE2}" type="presParOf" srcId="{6A51EB6C-763E-4325-A322-3FB643632A18}" destId="{0448360A-D853-4660-9F6B-8E0001023153}" srcOrd="5" destOrd="0" presId="urn:microsoft.com/office/officeart/2005/8/layout/radial5"/>
    <dgm:cxn modelId="{E7F05DA3-4118-4743-9E6D-10E65DF848DC}" type="presParOf" srcId="{0448360A-D853-4660-9F6B-8E0001023153}" destId="{392269AE-4F9C-445A-9D83-B54DB6FA3536}" srcOrd="0" destOrd="0" presId="urn:microsoft.com/office/officeart/2005/8/layout/radial5"/>
    <dgm:cxn modelId="{96EAEC43-CB7A-4E25-A5B5-CC078DEFCA66}" type="presParOf" srcId="{6A51EB6C-763E-4325-A322-3FB643632A18}" destId="{9E76A86E-A079-4FBE-BD7F-C1E6FF5BE374}" srcOrd="6" destOrd="0" presId="urn:microsoft.com/office/officeart/2005/8/layout/radial5"/>
    <dgm:cxn modelId="{367518F2-E3D5-4624-B497-09E8AFBD366B}" type="presParOf" srcId="{6A51EB6C-763E-4325-A322-3FB643632A18}" destId="{C58983C7-DD00-45EF-ADA5-88742698124E}" srcOrd="7" destOrd="0" presId="urn:microsoft.com/office/officeart/2005/8/layout/radial5"/>
    <dgm:cxn modelId="{E6506073-70C5-4A91-9B19-20B8AC726C19}" type="presParOf" srcId="{C58983C7-DD00-45EF-ADA5-88742698124E}" destId="{BA37E13D-11CD-4208-84E0-9A61EFCDC4B4}" srcOrd="0" destOrd="0" presId="urn:microsoft.com/office/officeart/2005/8/layout/radial5"/>
    <dgm:cxn modelId="{933A5257-5198-40C3-AB8A-AD436DB1EBF7}" type="presParOf" srcId="{6A51EB6C-763E-4325-A322-3FB643632A18}" destId="{C0B4A7A6-7263-4305-87E0-B79318E86174}"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4007EA-5AA7-4450-BD23-BF4B44DCDADC}" type="doc">
      <dgm:prSet loTypeId="urn:microsoft.com/office/officeart/2005/8/layout/process2" loCatId="process" qsTypeId="urn:microsoft.com/office/officeart/2005/8/quickstyle/3d1" qsCatId="3D" csTypeId="urn:microsoft.com/office/officeart/2005/8/colors/accent1_2" csCatId="accent1" phldr="1"/>
      <dgm:spPr/>
    </dgm:pt>
    <dgm:pt modelId="{02C80C40-BF89-4412-BDC1-49C6099A7798}">
      <dgm:prSet phldrT="[Text]"/>
      <dgm:spPr/>
      <dgm:t>
        <a:bodyPr/>
        <a:lstStyle/>
        <a:p>
          <a:r>
            <a:rPr lang="en-US" dirty="0" smtClean="0"/>
            <a:t>Broad Overview of the Thematic Landscape</a:t>
          </a:r>
          <a:endParaRPr lang="en-US" dirty="0"/>
        </a:p>
      </dgm:t>
    </dgm:pt>
    <dgm:pt modelId="{7815BBE4-FC43-4CD0-8F92-AFAFDD6122EB}" type="parTrans" cxnId="{C71AD4C5-622C-480D-8B3C-33CA3B16E3CD}">
      <dgm:prSet/>
      <dgm:spPr/>
      <dgm:t>
        <a:bodyPr/>
        <a:lstStyle/>
        <a:p>
          <a:endParaRPr lang="en-US"/>
        </a:p>
      </dgm:t>
    </dgm:pt>
    <dgm:pt modelId="{EE8D9AEA-A11D-4228-B999-D101F9BAEF29}" type="sibTrans" cxnId="{C71AD4C5-622C-480D-8B3C-33CA3B16E3CD}">
      <dgm:prSet/>
      <dgm:spPr>
        <a:solidFill>
          <a:schemeClr val="accent2"/>
        </a:solidFill>
      </dgm:spPr>
      <dgm:t>
        <a:bodyPr/>
        <a:lstStyle/>
        <a:p>
          <a:endParaRPr lang="en-US"/>
        </a:p>
      </dgm:t>
    </dgm:pt>
    <dgm:pt modelId="{50B988B2-088B-4BDB-9AB8-F43F9EAE83D4}">
      <dgm:prSet phldrT="[Text]"/>
      <dgm:spPr/>
      <dgm:t>
        <a:bodyPr/>
        <a:lstStyle/>
        <a:p>
          <a:r>
            <a:rPr lang="en-US" dirty="0" smtClean="0"/>
            <a:t>Drilling down by Topics</a:t>
          </a:r>
          <a:endParaRPr lang="en-US" dirty="0"/>
        </a:p>
      </dgm:t>
    </dgm:pt>
    <dgm:pt modelId="{D1BDD8BF-6721-444F-A9C9-BC4F79D70566}" type="parTrans" cxnId="{58C22764-7B10-4093-A900-29D9CEE3D46B}">
      <dgm:prSet/>
      <dgm:spPr/>
      <dgm:t>
        <a:bodyPr/>
        <a:lstStyle/>
        <a:p>
          <a:endParaRPr lang="en-US"/>
        </a:p>
      </dgm:t>
    </dgm:pt>
    <dgm:pt modelId="{9F16BA6E-30F3-458F-A129-928B35617361}" type="sibTrans" cxnId="{58C22764-7B10-4093-A900-29D9CEE3D46B}">
      <dgm:prSet/>
      <dgm:spPr/>
      <dgm:t>
        <a:bodyPr/>
        <a:lstStyle/>
        <a:p>
          <a:endParaRPr lang="en-US"/>
        </a:p>
      </dgm:t>
    </dgm:pt>
    <dgm:pt modelId="{C2632FA2-7F23-4DA8-9BD5-8CCE14A29DCA}" type="pres">
      <dgm:prSet presAssocID="{B14007EA-5AA7-4450-BD23-BF4B44DCDADC}" presName="linearFlow" presStyleCnt="0">
        <dgm:presLayoutVars>
          <dgm:resizeHandles val="exact"/>
        </dgm:presLayoutVars>
      </dgm:prSet>
      <dgm:spPr/>
    </dgm:pt>
    <dgm:pt modelId="{8FEEAD1A-2122-4068-8DA6-AFC2D3023C05}" type="pres">
      <dgm:prSet presAssocID="{02C80C40-BF89-4412-BDC1-49C6099A7798}" presName="node" presStyleLbl="node1" presStyleIdx="0" presStyleCnt="2">
        <dgm:presLayoutVars>
          <dgm:bulletEnabled val="1"/>
        </dgm:presLayoutVars>
      </dgm:prSet>
      <dgm:spPr/>
      <dgm:t>
        <a:bodyPr/>
        <a:lstStyle/>
        <a:p>
          <a:endParaRPr lang="en-US"/>
        </a:p>
      </dgm:t>
    </dgm:pt>
    <dgm:pt modelId="{3DB98482-AB07-4568-9ADE-130C7E3111DE}" type="pres">
      <dgm:prSet presAssocID="{EE8D9AEA-A11D-4228-B999-D101F9BAEF29}" presName="sibTrans" presStyleLbl="sibTrans2D1" presStyleIdx="0" presStyleCnt="1"/>
      <dgm:spPr/>
      <dgm:t>
        <a:bodyPr/>
        <a:lstStyle/>
        <a:p>
          <a:endParaRPr lang="en-US"/>
        </a:p>
      </dgm:t>
    </dgm:pt>
    <dgm:pt modelId="{2A3AD103-2820-4405-B803-42CD09D89D16}" type="pres">
      <dgm:prSet presAssocID="{EE8D9AEA-A11D-4228-B999-D101F9BAEF29}" presName="connectorText" presStyleLbl="sibTrans2D1" presStyleIdx="0" presStyleCnt="1"/>
      <dgm:spPr/>
      <dgm:t>
        <a:bodyPr/>
        <a:lstStyle/>
        <a:p>
          <a:endParaRPr lang="en-US"/>
        </a:p>
      </dgm:t>
    </dgm:pt>
    <dgm:pt modelId="{CC10165A-517C-4D06-B269-49487A66911B}" type="pres">
      <dgm:prSet presAssocID="{50B988B2-088B-4BDB-9AB8-F43F9EAE83D4}" presName="node" presStyleLbl="node1" presStyleIdx="1" presStyleCnt="2">
        <dgm:presLayoutVars>
          <dgm:bulletEnabled val="1"/>
        </dgm:presLayoutVars>
      </dgm:prSet>
      <dgm:spPr/>
      <dgm:t>
        <a:bodyPr/>
        <a:lstStyle/>
        <a:p>
          <a:endParaRPr lang="en-US"/>
        </a:p>
      </dgm:t>
    </dgm:pt>
  </dgm:ptLst>
  <dgm:cxnLst>
    <dgm:cxn modelId="{C71AD4C5-622C-480D-8B3C-33CA3B16E3CD}" srcId="{B14007EA-5AA7-4450-BD23-BF4B44DCDADC}" destId="{02C80C40-BF89-4412-BDC1-49C6099A7798}" srcOrd="0" destOrd="0" parTransId="{7815BBE4-FC43-4CD0-8F92-AFAFDD6122EB}" sibTransId="{EE8D9AEA-A11D-4228-B999-D101F9BAEF29}"/>
    <dgm:cxn modelId="{150D3171-5F88-4FD4-BB64-933316996A70}" type="presOf" srcId="{EE8D9AEA-A11D-4228-B999-D101F9BAEF29}" destId="{2A3AD103-2820-4405-B803-42CD09D89D16}" srcOrd="1" destOrd="0" presId="urn:microsoft.com/office/officeart/2005/8/layout/process2"/>
    <dgm:cxn modelId="{74B5F2AD-8D16-42BA-868B-9FD71E587789}" type="presOf" srcId="{02C80C40-BF89-4412-BDC1-49C6099A7798}" destId="{8FEEAD1A-2122-4068-8DA6-AFC2D3023C05}" srcOrd="0" destOrd="0" presId="urn:microsoft.com/office/officeart/2005/8/layout/process2"/>
    <dgm:cxn modelId="{20E7C8D0-A3F1-4EDE-A760-005A0368AC91}" type="presOf" srcId="{B14007EA-5AA7-4450-BD23-BF4B44DCDADC}" destId="{C2632FA2-7F23-4DA8-9BD5-8CCE14A29DCA}" srcOrd="0" destOrd="0" presId="urn:microsoft.com/office/officeart/2005/8/layout/process2"/>
    <dgm:cxn modelId="{460839F5-1E28-4354-AB95-BADC492354D5}" type="presOf" srcId="{EE8D9AEA-A11D-4228-B999-D101F9BAEF29}" destId="{3DB98482-AB07-4568-9ADE-130C7E3111DE}" srcOrd="0" destOrd="0" presId="urn:microsoft.com/office/officeart/2005/8/layout/process2"/>
    <dgm:cxn modelId="{D63D96E3-790D-47F3-99DF-EDF3029597E6}" type="presOf" srcId="{50B988B2-088B-4BDB-9AB8-F43F9EAE83D4}" destId="{CC10165A-517C-4D06-B269-49487A66911B}" srcOrd="0" destOrd="0" presId="urn:microsoft.com/office/officeart/2005/8/layout/process2"/>
    <dgm:cxn modelId="{58C22764-7B10-4093-A900-29D9CEE3D46B}" srcId="{B14007EA-5AA7-4450-BD23-BF4B44DCDADC}" destId="{50B988B2-088B-4BDB-9AB8-F43F9EAE83D4}" srcOrd="1" destOrd="0" parTransId="{D1BDD8BF-6721-444F-A9C9-BC4F79D70566}" sibTransId="{9F16BA6E-30F3-458F-A129-928B35617361}"/>
    <dgm:cxn modelId="{3533F585-346B-455B-BA2C-52BE28643B3D}" type="presParOf" srcId="{C2632FA2-7F23-4DA8-9BD5-8CCE14A29DCA}" destId="{8FEEAD1A-2122-4068-8DA6-AFC2D3023C05}" srcOrd="0" destOrd="0" presId="urn:microsoft.com/office/officeart/2005/8/layout/process2"/>
    <dgm:cxn modelId="{56BC72AC-04B6-4BB8-BB88-5DEDD63C1BC3}" type="presParOf" srcId="{C2632FA2-7F23-4DA8-9BD5-8CCE14A29DCA}" destId="{3DB98482-AB07-4568-9ADE-130C7E3111DE}" srcOrd="1" destOrd="0" presId="urn:microsoft.com/office/officeart/2005/8/layout/process2"/>
    <dgm:cxn modelId="{41DEEB07-E68B-443B-B824-EE5EF2DB5F04}" type="presParOf" srcId="{3DB98482-AB07-4568-9ADE-130C7E3111DE}" destId="{2A3AD103-2820-4405-B803-42CD09D89D16}" srcOrd="0" destOrd="0" presId="urn:microsoft.com/office/officeart/2005/8/layout/process2"/>
    <dgm:cxn modelId="{19D0CD53-0E10-4343-BB71-450ED95CAAE7}" type="presParOf" srcId="{C2632FA2-7F23-4DA8-9BD5-8CCE14A29DCA}" destId="{CC10165A-517C-4D06-B269-49487A66911B}" srcOrd="2"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1AF218-BDE4-4E2B-94A8-EB0F8028D488}">
      <dsp:nvSpPr>
        <dsp:cNvPr id="0" name=""/>
        <dsp:cNvSpPr/>
      </dsp:nvSpPr>
      <dsp:spPr>
        <a:xfrm>
          <a:off x="794034" y="402914"/>
          <a:ext cx="3720133" cy="3720133"/>
        </a:xfrm>
        <a:prstGeom prst="ellipse">
          <a:avLst/>
        </a:prstGeom>
        <a:solidFill>
          <a:schemeClr val="accent1">
            <a:alpha val="50000"/>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b="1" kern="1200" dirty="0" smtClean="0">
              <a:solidFill>
                <a:schemeClr val="bg1"/>
              </a:solidFill>
            </a:rPr>
            <a:t>Available Information</a:t>
          </a:r>
          <a:endParaRPr lang="en-US" sz="3200" b="1" kern="1200" dirty="0">
            <a:solidFill>
              <a:schemeClr val="bg1"/>
            </a:solidFill>
          </a:endParaRPr>
        </a:p>
      </dsp:txBody>
      <dsp:txXfrm>
        <a:off x="1313512" y="841598"/>
        <a:ext cx="2144942" cy="2842766"/>
      </dsp:txXfrm>
    </dsp:sp>
    <dsp:sp modelId="{B6EA5E0D-4C68-40A0-9380-E0217C686A73}">
      <dsp:nvSpPr>
        <dsp:cNvPr id="0" name=""/>
        <dsp:cNvSpPr/>
      </dsp:nvSpPr>
      <dsp:spPr>
        <a:xfrm>
          <a:off x="4361058" y="725728"/>
          <a:ext cx="3074506" cy="3074506"/>
        </a:xfrm>
        <a:prstGeom prst="ellipse">
          <a:avLst/>
        </a:prstGeom>
        <a:solidFill>
          <a:schemeClr val="accent1">
            <a:alpha val="50000"/>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b="1" kern="1200" dirty="0" smtClean="0">
              <a:solidFill>
                <a:schemeClr val="bg1"/>
              </a:solidFill>
              <a:latin typeface="Arial" pitchFamily="34" charset="0"/>
              <a:cs typeface="Arial" pitchFamily="34" charset="0"/>
            </a:rPr>
            <a:t>Time to Keep Up With It</a:t>
          </a:r>
          <a:endParaRPr lang="en-US" sz="3200" b="1" kern="1200" dirty="0">
            <a:solidFill>
              <a:schemeClr val="bg1"/>
            </a:solidFill>
            <a:latin typeface="Arial" pitchFamily="34" charset="0"/>
            <a:cs typeface="Arial" pitchFamily="34" charset="0"/>
          </a:endParaRPr>
        </a:p>
      </dsp:txBody>
      <dsp:txXfrm>
        <a:off x="5233553" y="1088278"/>
        <a:ext cx="1772688" cy="234940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1A8F42-44C7-4997-A8FE-EE127761A6C6}">
      <dsp:nvSpPr>
        <dsp:cNvPr id="0" name=""/>
        <dsp:cNvSpPr/>
      </dsp:nvSpPr>
      <dsp:spPr>
        <a:xfrm>
          <a:off x="2601260" y="164844"/>
          <a:ext cx="3015763" cy="104733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79D7DF-5244-4C49-A684-8870DEF71B40}">
      <dsp:nvSpPr>
        <dsp:cNvPr id="0" name=""/>
        <dsp:cNvSpPr/>
      </dsp:nvSpPr>
      <dsp:spPr>
        <a:xfrm>
          <a:off x="3761209" y="3157990"/>
          <a:ext cx="707181" cy="452596"/>
        </a:xfrm>
        <a:prstGeom prst="downArrow">
          <a:avLst/>
        </a:prstGeom>
        <a:solidFill>
          <a:srgbClr val="002060"/>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AC45B5-AE06-422E-8B86-8E87663BAD6B}">
      <dsp:nvSpPr>
        <dsp:cNvPr id="0" name=""/>
        <dsp:cNvSpPr/>
      </dsp:nvSpPr>
      <dsp:spPr>
        <a:xfrm>
          <a:off x="609600" y="3520067"/>
          <a:ext cx="7010399" cy="8486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b="1" kern="1200" dirty="0" smtClean="0">
              <a:solidFill>
                <a:srgbClr val="0070C0"/>
              </a:solidFill>
              <a:latin typeface="Arial" pitchFamily="34" charset="0"/>
              <a:cs typeface="Arial" pitchFamily="34" charset="0"/>
            </a:rPr>
            <a:t>How do we filter and absorb information we need?</a:t>
          </a:r>
          <a:endParaRPr lang="en-US" sz="2200" b="1" kern="1200" dirty="0">
            <a:solidFill>
              <a:srgbClr val="0070C0"/>
            </a:solidFill>
            <a:latin typeface="Arial" pitchFamily="34" charset="0"/>
            <a:cs typeface="Arial" pitchFamily="34" charset="0"/>
          </a:endParaRPr>
        </a:p>
      </dsp:txBody>
      <dsp:txXfrm>
        <a:off x="609600" y="3520067"/>
        <a:ext cx="7010399" cy="848618"/>
      </dsp:txXfrm>
    </dsp:sp>
    <dsp:sp modelId="{580CC6AA-AC70-4B28-8263-81B7C97C39EB}">
      <dsp:nvSpPr>
        <dsp:cNvPr id="0" name=""/>
        <dsp:cNvSpPr/>
      </dsp:nvSpPr>
      <dsp:spPr>
        <a:xfrm>
          <a:off x="3721744" y="1530479"/>
          <a:ext cx="1052010" cy="1052010"/>
        </a:xfrm>
        <a:prstGeom prst="ellipse">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Study</a:t>
          </a:r>
          <a:endParaRPr lang="en-US" sz="2200" kern="1200" dirty="0"/>
        </a:p>
      </dsp:txBody>
      <dsp:txXfrm>
        <a:off x="3721744" y="1530479"/>
        <a:ext cx="1052010" cy="1052010"/>
      </dsp:txXfrm>
    </dsp:sp>
    <dsp:sp modelId="{D82A10D9-3330-4FE5-B752-15E1A9B7C35A}">
      <dsp:nvSpPr>
        <dsp:cNvPr id="0" name=""/>
        <dsp:cNvSpPr/>
      </dsp:nvSpPr>
      <dsp:spPr>
        <a:xfrm>
          <a:off x="2700436" y="465042"/>
          <a:ext cx="1272927" cy="1272927"/>
        </a:xfrm>
        <a:prstGeom prst="ellipse">
          <a:avLst/>
        </a:prstGeom>
        <a:solidFill>
          <a:srgbClr val="00B050"/>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Study</a:t>
          </a:r>
          <a:endParaRPr lang="en-US" sz="2200" kern="1200" dirty="0"/>
        </a:p>
      </dsp:txBody>
      <dsp:txXfrm>
        <a:off x="2700436" y="465042"/>
        <a:ext cx="1272927" cy="1272927"/>
      </dsp:txXfrm>
    </dsp:sp>
    <dsp:sp modelId="{5A690D96-9182-4A73-8999-39445CE69A0A}">
      <dsp:nvSpPr>
        <dsp:cNvPr id="0" name=""/>
        <dsp:cNvSpPr/>
      </dsp:nvSpPr>
      <dsp:spPr>
        <a:xfrm>
          <a:off x="4001650" y="157277"/>
          <a:ext cx="1272927" cy="1272927"/>
        </a:xfrm>
        <a:prstGeom prst="ellipse">
          <a:avLst/>
        </a:prstGeom>
        <a:solidFill>
          <a:srgbClr val="0070C0"/>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Study</a:t>
          </a:r>
          <a:endParaRPr lang="en-US" sz="2200" kern="1200" dirty="0"/>
        </a:p>
      </dsp:txBody>
      <dsp:txXfrm>
        <a:off x="4001650" y="157277"/>
        <a:ext cx="1272927" cy="1272927"/>
      </dsp:txXfrm>
    </dsp:sp>
    <dsp:sp modelId="{6ADB4B63-5868-4C08-9EB6-0FE6DCB13C4F}">
      <dsp:nvSpPr>
        <dsp:cNvPr id="0" name=""/>
        <dsp:cNvSpPr/>
      </dsp:nvSpPr>
      <dsp:spPr>
        <a:xfrm>
          <a:off x="2477230" y="145923"/>
          <a:ext cx="3272921" cy="2618337"/>
        </a:xfrm>
        <a:prstGeom prst="funnel">
          <a:avLst/>
        </a:prstGeom>
        <a:solidFill>
          <a:schemeClr val="lt1">
            <a:alpha val="40000"/>
            <a:hueOff val="0"/>
            <a:satOff val="0"/>
            <a:lumOff val="0"/>
            <a:alphaOff val="0"/>
          </a:schemeClr>
        </a:solidFill>
        <a:ln w="50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829578-A7E7-4253-9EE5-2E4D3C103AD8}">
      <dsp:nvSpPr>
        <dsp:cNvPr id="0" name=""/>
        <dsp:cNvSpPr/>
      </dsp:nvSpPr>
      <dsp:spPr>
        <a:xfrm>
          <a:off x="4018" y="1889274"/>
          <a:ext cx="1245691" cy="747414"/>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Arial" pitchFamily="34" charset="0"/>
              <a:cs typeface="Arial" pitchFamily="34" charset="0"/>
            </a:rPr>
            <a:t>Collecting</a:t>
          </a:r>
          <a:endParaRPr lang="en-US" sz="1400" b="1" kern="1200" dirty="0">
            <a:latin typeface="Arial" pitchFamily="34" charset="0"/>
            <a:cs typeface="Arial" pitchFamily="34" charset="0"/>
          </a:endParaRPr>
        </a:p>
      </dsp:txBody>
      <dsp:txXfrm>
        <a:off x="4018" y="1889274"/>
        <a:ext cx="1245691" cy="747414"/>
      </dsp:txXfrm>
    </dsp:sp>
    <dsp:sp modelId="{D4484358-00F5-4019-B307-3849AB4E8FED}">
      <dsp:nvSpPr>
        <dsp:cNvPr id="0" name=""/>
        <dsp:cNvSpPr/>
      </dsp:nvSpPr>
      <dsp:spPr>
        <a:xfrm>
          <a:off x="1374278" y="2108515"/>
          <a:ext cx="264086" cy="308931"/>
        </a:xfrm>
        <a:prstGeom prst="rightArrow">
          <a:avLst>
            <a:gd name="adj1" fmla="val 60000"/>
            <a:gd name="adj2" fmla="val 50000"/>
          </a:avLst>
        </a:prstGeom>
        <a:solidFill>
          <a:srgbClr val="002060"/>
        </a:solidFill>
        <a:ln>
          <a:noFill/>
        </a:ln>
        <a:effectLst>
          <a:outerShdw blurRad="39000" dist="25400" dir="9000000" rotWithShape="0">
            <a:srgbClr val="1A0000">
              <a:alpha val="4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374278" y="2108515"/>
        <a:ext cx="264086" cy="308931"/>
      </dsp:txXfrm>
    </dsp:sp>
    <dsp:sp modelId="{7173B766-F9D8-4044-870A-98B1D4B6FDD1}">
      <dsp:nvSpPr>
        <dsp:cNvPr id="0" name=""/>
        <dsp:cNvSpPr/>
      </dsp:nvSpPr>
      <dsp:spPr>
        <a:xfrm>
          <a:off x="1747986" y="1889274"/>
          <a:ext cx="1245691" cy="747414"/>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Arial" pitchFamily="34" charset="0"/>
              <a:cs typeface="Arial" pitchFamily="34" charset="0"/>
            </a:rPr>
            <a:t>Categorizing</a:t>
          </a:r>
          <a:endParaRPr lang="en-US" sz="1400" b="1" kern="1200" dirty="0">
            <a:latin typeface="Arial" pitchFamily="34" charset="0"/>
            <a:cs typeface="Arial" pitchFamily="34" charset="0"/>
          </a:endParaRPr>
        </a:p>
      </dsp:txBody>
      <dsp:txXfrm>
        <a:off x="1747986" y="1889274"/>
        <a:ext cx="1245691" cy="747414"/>
      </dsp:txXfrm>
    </dsp:sp>
    <dsp:sp modelId="{B77D0B6D-CF16-4A99-8803-5844835A7FCB}">
      <dsp:nvSpPr>
        <dsp:cNvPr id="0" name=""/>
        <dsp:cNvSpPr/>
      </dsp:nvSpPr>
      <dsp:spPr>
        <a:xfrm>
          <a:off x="3118246" y="2108515"/>
          <a:ext cx="264086" cy="308931"/>
        </a:xfrm>
        <a:prstGeom prst="rightArrow">
          <a:avLst>
            <a:gd name="adj1" fmla="val 60000"/>
            <a:gd name="adj2" fmla="val 50000"/>
          </a:avLst>
        </a:prstGeom>
        <a:solidFill>
          <a:srgbClr val="002060"/>
        </a:solidFill>
        <a:ln>
          <a:noFill/>
        </a:ln>
        <a:effectLst>
          <a:outerShdw blurRad="39000" dist="25400" dir="9000000" rotWithShape="0">
            <a:srgbClr val="1A0000">
              <a:alpha val="4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118246" y="2108515"/>
        <a:ext cx="264086" cy="308931"/>
      </dsp:txXfrm>
    </dsp:sp>
    <dsp:sp modelId="{0797C0C0-1992-4E7C-B89C-48CE16793D9D}">
      <dsp:nvSpPr>
        <dsp:cNvPr id="0" name=""/>
        <dsp:cNvSpPr/>
      </dsp:nvSpPr>
      <dsp:spPr>
        <a:xfrm>
          <a:off x="3491954" y="1889274"/>
          <a:ext cx="1245691" cy="747414"/>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Arial" pitchFamily="34" charset="0"/>
              <a:cs typeface="Arial" pitchFamily="34" charset="0"/>
            </a:rPr>
            <a:t>Reading</a:t>
          </a:r>
          <a:endParaRPr lang="en-US" sz="1400" b="1" kern="1200" dirty="0">
            <a:latin typeface="Arial" pitchFamily="34" charset="0"/>
            <a:cs typeface="Arial" pitchFamily="34" charset="0"/>
          </a:endParaRPr>
        </a:p>
      </dsp:txBody>
      <dsp:txXfrm>
        <a:off x="3491954" y="1889274"/>
        <a:ext cx="1245691" cy="747414"/>
      </dsp:txXfrm>
    </dsp:sp>
    <dsp:sp modelId="{2C89C6D1-D4C4-4829-83A0-F15864E5CB82}">
      <dsp:nvSpPr>
        <dsp:cNvPr id="0" name=""/>
        <dsp:cNvSpPr/>
      </dsp:nvSpPr>
      <dsp:spPr>
        <a:xfrm>
          <a:off x="4862214" y="2108515"/>
          <a:ext cx="264086" cy="308931"/>
        </a:xfrm>
        <a:prstGeom prst="rightArrow">
          <a:avLst>
            <a:gd name="adj1" fmla="val 60000"/>
            <a:gd name="adj2" fmla="val 50000"/>
          </a:avLst>
        </a:prstGeom>
        <a:solidFill>
          <a:srgbClr val="002060"/>
        </a:solidFill>
        <a:ln>
          <a:noFill/>
        </a:ln>
        <a:effectLst>
          <a:outerShdw blurRad="39000" dist="25400" dir="9000000" rotWithShape="0">
            <a:srgbClr val="1A0000">
              <a:alpha val="4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862214" y="2108515"/>
        <a:ext cx="264086" cy="308931"/>
      </dsp:txXfrm>
    </dsp:sp>
    <dsp:sp modelId="{E57F439D-3478-4D7F-851D-4F1600583EAC}">
      <dsp:nvSpPr>
        <dsp:cNvPr id="0" name=""/>
        <dsp:cNvSpPr/>
      </dsp:nvSpPr>
      <dsp:spPr>
        <a:xfrm>
          <a:off x="5235922" y="1889274"/>
          <a:ext cx="1245691" cy="747414"/>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Arial" pitchFamily="34" charset="0"/>
              <a:cs typeface="Arial" pitchFamily="34" charset="0"/>
            </a:rPr>
            <a:t>Evaluating</a:t>
          </a:r>
          <a:endParaRPr lang="en-US" sz="1400" b="1" kern="1200" dirty="0">
            <a:latin typeface="Arial" pitchFamily="34" charset="0"/>
            <a:cs typeface="Arial" pitchFamily="34" charset="0"/>
          </a:endParaRPr>
        </a:p>
      </dsp:txBody>
      <dsp:txXfrm>
        <a:off x="5235922" y="1889274"/>
        <a:ext cx="1245691" cy="747414"/>
      </dsp:txXfrm>
    </dsp:sp>
    <dsp:sp modelId="{D189D19A-75BA-45FA-94DB-B53A37F41BCF}">
      <dsp:nvSpPr>
        <dsp:cNvPr id="0" name=""/>
        <dsp:cNvSpPr/>
      </dsp:nvSpPr>
      <dsp:spPr>
        <a:xfrm>
          <a:off x="6606182" y="2108515"/>
          <a:ext cx="264086" cy="308931"/>
        </a:xfrm>
        <a:prstGeom prst="rightArrow">
          <a:avLst>
            <a:gd name="adj1" fmla="val 60000"/>
            <a:gd name="adj2" fmla="val 50000"/>
          </a:avLst>
        </a:prstGeom>
        <a:solidFill>
          <a:srgbClr val="002060"/>
        </a:solidFill>
        <a:ln>
          <a:noFill/>
        </a:ln>
        <a:effectLst>
          <a:outerShdw blurRad="39000" dist="25400" dir="9000000" rotWithShape="0">
            <a:srgbClr val="1A0000">
              <a:alpha val="4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6606182" y="2108515"/>
        <a:ext cx="264086" cy="308931"/>
      </dsp:txXfrm>
    </dsp:sp>
    <dsp:sp modelId="{BCCD8722-760A-4CC9-B768-2D177F3007ED}">
      <dsp:nvSpPr>
        <dsp:cNvPr id="0" name=""/>
        <dsp:cNvSpPr/>
      </dsp:nvSpPr>
      <dsp:spPr>
        <a:xfrm>
          <a:off x="6979890" y="1889274"/>
          <a:ext cx="1245691" cy="747414"/>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Arial" pitchFamily="34" charset="0"/>
              <a:cs typeface="Arial" pitchFamily="34" charset="0"/>
            </a:rPr>
            <a:t>Writing</a:t>
          </a:r>
          <a:endParaRPr lang="en-US" sz="1400" b="1" kern="1200" dirty="0">
            <a:latin typeface="Arial" pitchFamily="34" charset="0"/>
            <a:cs typeface="Arial" pitchFamily="34" charset="0"/>
          </a:endParaRPr>
        </a:p>
      </dsp:txBody>
      <dsp:txXfrm>
        <a:off x="6979890" y="1889274"/>
        <a:ext cx="1245691" cy="74741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5C5974-F4B5-47A6-A153-BAA1DA38C115}">
      <dsp:nvSpPr>
        <dsp:cNvPr id="0" name=""/>
        <dsp:cNvSpPr/>
      </dsp:nvSpPr>
      <dsp:spPr>
        <a:xfrm>
          <a:off x="7233" y="1614418"/>
          <a:ext cx="2161877" cy="1297126"/>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b="1" kern="1200" dirty="0" smtClean="0">
              <a:latin typeface="Arial" pitchFamily="34" charset="0"/>
              <a:cs typeface="Arial" pitchFamily="34" charset="0"/>
            </a:rPr>
            <a:t>Construct literature database</a:t>
          </a:r>
          <a:endParaRPr lang="en-US" sz="2500" b="1" kern="1200" dirty="0">
            <a:latin typeface="Arial" pitchFamily="34" charset="0"/>
            <a:cs typeface="Arial" pitchFamily="34" charset="0"/>
          </a:endParaRPr>
        </a:p>
      </dsp:txBody>
      <dsp:txXfrm>
        <a:off x="7233" y="1614418"/>
        <a:ext cx="2161877" cy="1297126"/>
      </dsp:txXfrm>
    </dsp:sp>
    <dsp:sp modelId="{44EA0938-6B51-4BF7-8469-152D694FC40F}">
      <dsp:nvSpPr>
        <dsp:cNvPr id="0" name=""/>
        <dsp:cNvSpPr/>
      </dsp:nvSpPr>
      <dsp:spPr>
        <a:xfrm>
          <a:off x="2385298" y="1994908"/>
          <a:ext cx="458317" cy="536145"/>
        </a:xfrm>
        <a:prstGeom prst="rightArrow">
          <a:avLst>
            <a:gd name="adj1" fmla="val 60000"/>
            <a:gd name="adj2" fmla="val 50000"/>
          </a:avLst>
        </a:prstGeom>
        <a:solidFill>
          <a:srgbClr val="002060"/>
        </a:solidFill>
        <a:ln>
          <a:noFill/>
        </a:ln>
        <a:effectLst>
          <a:outerShdw blurRad="39000" dist="25400" dir="9000000" rotWithShape="0">
            <a:srgbClr val="1A0000">
              <a:alpha val="4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2385298" y="1994908"/>
        <a:ext cx="458317" cy="536145"/>
      </dsp:txXfrm>
    </dsp:sp>
    <dsp:sp modelId="{F2920DC3-B3D0-40A3-9BDB-AAE5849DA20B}">
      <dsp:nvSpPr>
        <dsp:cNvPr id="0" name=""/>
        <dsp:cNvSpPr/>
      </dsp:nvSpPr>
      <dsp:spPr>
        <a:xfrm>
          <a:off x="3033861" y="1614418"/>
          <a:ext cx="2161877" cy="1297126"/>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latin typeface="Arial" pitchFamily="34" charset="0"/>
              <a:cs typeface="Arial" pitchFamily="34" charset="0"/>
            </a:rPr>
            <a:t>Explore with </a:t>
          </a:r>
          <a:r>
            <a:rPr lang="en-US" sz="2400" b="1" i="1" kern="1200" dirty="0" smtClean="0">
              <a:latin typeface="Arial" pitchFamily="34" charset="0"/>
              <a:cs typeface="Arial" pitchFamily="34" charset="0"/>
            </a:rPr>
            <a:t>IN-SPIRE</a:t>
          </a:r>
          <a:endParaRPr lang="en-US" sz="2400" b="1" i="1" kern="1200" dirty="0">
            <a:latin typeface="Arial" pitchFamily="34" charset="0"/>
            <a:cs typeface="Arial" pitchFamily="34" charset="0"/>
          </a:endParaRPr>
        </a:p>
      </dsp:txBody>
      <dsp:txXfrm>
        <a:off x="3033861" y="1614418"/>
        <a:ext cx="2161877" cy="1297126"/>
      </dsp:txXfrm>
    </dsp:sp>
    <dsp:sp modelId="{808E4F4D-9B69-4B49-ACF1-1AA4D672D5E3}">
      <dsp:nvSpPr>
        <dsp:cNvPr id="0" name=""/>
        <dsp:cNvSpPr/>
      </dsp:nvSpPr>
      <dsp:spPr>
        <a:xfrm>
          <a:off x="5411926" y="1994908"/>
          <a:ext cx="458317" cy="536145"/>
        </a:xfrm>
        <a:prstGeom prst="rightArrow">
          <a:avLst>
            <a:gd name="adj1" fmla="val 60000"/>
            <a:gd name="adj2" fmla="val 50000"/>
          </a:avLst>
        </a:prstGeom>
        <a:solidFill>
          <a:srgbClr val="002060"/>
        </a:solidFill>
        <a:ln>
          <a:noFill/>
        </a:ln>
        <a:effectLst>
          <a:outerShdw blurRad="39000" dist="25400" dir="9000000" rotWithShape="0">
            <a:srgbClr val="1A0000">
              <a:alpha val="40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US" sz="2000" kern="1200"/>
        </a:p>
      </dsp:txBody>
      <dsp:txXfrm>
        <a:off x="5411926" y="1994908"/>
        <a:ext cx="458317" cy="536145"/>
      </dsp:txXfrm>
    </dsp:sp>
    <dsp:sp modelId="{9C9D2257-E1B1-4C1E-AAA5-98161FEA7D35}">
      <dsp:nvSpPr>
        <dsp:cNvPr id="0" name=""/>
        <dsp:cNvSpPr/>
      </dsp:nvSpPr>
      <dsp:spPr>
        <a:xfrm>
          <a:off x="6060489" y="1614418"/>
          <a:ext cx="2161877" cy="1297126"/>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latin typeface="Arial" pitchFamily="34" charset="0"/>
              <a:cs typeface="Arial" pitchFamily="34" charset="0"/>
            </a:rPr>
            <a:t>Sense-making</a:t>
          </a:r>
          <a:endParaRPr lang="en-US" sz="2400" b="1" kern="1200" dirty="0">
            <a:latin typeface="Arial" pitchFamily="34" charset="0"/>
            <a:cs typeface="Arial" pitchFamily="34" charset="0"/>
          </a:endParaRPr>
        </a:p>
      </dsp:txBody>
      <dsp:txXfrm>
        <a:off x="6060489" y="1614418"/>
        <a:ext cx="2161877" cy="129712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8931A2-A2E0-46B1-B432-B11966BF71F6}">
      <dsp:nvSpPr>
        <dsp:cNvPr id="0" name=""/>
        <dsp:cNvSpPr/>
      </dsp:nvSpPr>
      <dsp:spPr>
        <a:xfrm>
          <a:off x="3279106" y="1427288"/>
          <a:ext cx="1671386" cy="1671386"/>
        </a:xfrm>
        <a:prstGeom prst="ellipse">
          <a:avLst/>
        </a:prstGeom>
        <a:solidFill>
          <a:srgbClr val="002060"/>
        </a:soli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latin typeface="Arial" pitchFamily="34" charset="0"/>
              <a:cs typeface="Arial" pitchFamily="34" charset="0"/>
            </a:rPr>
            <a:t>Topic 1</a:t>
          </a:r>
          <a:endParaRPr lang="en-US" sz="2400" b="1" kern="1200" dirty="0">
            <a:latin typeface="Arial" pitchFamily="34" charset="0"/>
            <a:cs typeface="Arial" pitchFamily="34" charset="0"/>
          </a:endParaRPr>
        </a:p>
      </dsp:txBody>
      <dsp:txXfrm>
        <a:off x="3279106" y="1427288"/>
        <a:ext cx="1671386" cy="1671386"/>
      </dsp:txXfrm>
    </dsp:sp>
    <dsp:sp modelId="{8771FDEA-4D8C-48EC-BA3F-F2607A156C4E}">
      <dsp:nvSpPr>
        <dsp:cNvPr id="0" name=""/>
        <dsp:cNvSpPr/>
      </dsp:nvSpPr>
      <dsp:spPr>
        <a:xfrm rot="16200000">
          <a:off x="4030261" y="1329017"/>
          <a:ext cx="169076" cy="27465"/>
        </a:xfrm>
        <a:custGeom>
          <a:avLst/>
          <a:gdLst/>
          <a:ahLst/>
          <a:cxnLst/>
          <a:rect l="0" t="0" r="0" b="0"/>
          <a:pathLst>
            <a:path>
              <a:moveTo>
                <a:pt x="0" y="13732"/>
              </a:moveTo>
              <a:lnTo>
                <a:pt x="169076" y="13732"/>
              </a:lnTo>
            </a:path>
          </a:pathLst>
        </a:custGeom>
        <a:noFill/>
        <a:ln w="12700" cap="rnd" cmpd="sng" algn="ctr">
          <a:solidFill>
            <a:schemeClr val="accent3">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4110573" y="1338523"/>
        <a:ext cx="8453" cy="8453"/>
      </dsp:txXfrm>
    </dsp:sp>
    <dsp:sp modelId="{CD8C27D5-6F66-4222-A1D0-C2A6DE4F4093}">
      <dsp:nvSpPr>
        <dsp:cNvPr id="0" name=""/>
        <dsp:cNvSpPr/>
      </dsp:nvSpPr>
      <dsp:spPr>
        <a:xfrm>
          <a:off x="3486931" y="2474"/>
          <a:ext cx="1255737" cy="1255737"/>
        </a:xfrm>
        <a:prstGeom prst="ellipse">
          <a:avLst/>
        </a:prstGeom>
        <a:solidFill>
          <a:srgbClr val="0070C0"/>
        </a:soli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Arial" pitchFamily="34" charset="0"/>
              <a:cs typeface="Arial" pitchFamily="34" charset="0"/>
            </a:rPr>
            <a:t>Related Key Words</a:t>
          </a:r>
          <a:endParaRPr lang="en-US" sz="1800" b="1" kern="1200" dirty="0">
            <a:latin typeface="Arial" pitchFamily="34" charset="0"/>
            <a:cs typeface="Arial" pitchFamily="34" charset="0"/>
          </a:endParaRPr>
        </a:p>
      </dsp:txBody>
      <dsp:txXfrm>
        <a:off x="3486931" y="2474"/>
        <a:ext cx="1255737" cy="1255737"/>
      </dsp:txXfrm>
    </dsp:sp>
    <dsp:sp modelId="{D7E7DDD1-6BF5-4EE9-9DD5-FF563B5E3F1E}">
      <dsp:nvSpPr>
        <dsp:cNvPr id="0" name=""/>
        <dsp:cNvSpPr/>
      </dsp:nvSpPr>
      <dsp:spPr>
        <a:xfrm>
          <a:off x="4950493" y="2249248"/>
          <a:ext cx="169076" cy="27465"/>
        </a:xfrm>
        <a:custGeom>
          <a:avLst/>
          <a:gdLst/>
          <a:ahLst/>
          <a:cxnLst/>
          <a:rect l="0" t="0" r="0" b="0"/>
          <a:pathLst>
            <a:path>
              <a:moveTo>
                <a:pt x="0" y="13732"/>
              </a:moveTo>
              <a:lnTo>
                <a:pt x="169076" y="13732"/>
              </a:lnTo>
            </a:path>
          </a:pathLst>
        </a:custGeom>
        <a:noFill/>
        <a:ln w="12700" cap="rnd" cmpd="sng" algn="ctr">
          <a:solidFill>
            <a:schemeClr val="accent3">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030804" y="2258754"/>
        <a:ext cx="8453" cy="8453"/>
      </dsp:txXfrm>
    </dsp:sp>
    <dsp:sp modelId="{552A80B7-5145-4685-BA4D-78D137F380B5}">
      <dsp:nvSpPr>
        <dsp:cNvPr id="0" name=""/>
        <dsp:cNvSpPr/>
      </dsp:nvSpPr>
      <dsp:spPr>
        <a:xfrm>
          <a:off x="5119569" y="1635112"/>
          <a:ext cx="1255737" cy="1255737"/>
        </a:xfrm>
        <a:prstGeom prst="ellipse">
          <a:avLst/>
        </a:prstGeom>
        <a:solidFill>
          <a:srgbClr val="0070C0"/>
        </a:soli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Arial" pitchFamily="34" charset="0"/>
              <a:cs typeface="Arial" pitchFamily="34" charset="0"/>
            </a:rPr>
            <a:t>Related Key Words</a:t>
          </a:r>
          <a:endParaRPr lang="en-US" sz="1800" b="1" kern="1200" dirty="0">
            <a:latin typeface="Arial" pitchFamily="34" charset="0"/>
            <a:cs typeface="Arial" pitchFamily="34" charset="0"/>
          </a:endParaRPr>
        </a:p>
      </dsp:txBody>
      <dsp:txXfrm>
        <a:off x="5119569" y="1635112"/>
        <a:ext cx="1255737" cy="1255737"/>
      </dsp:txXfrm>
    </dsp:sp>
    <dsp:sp modelId="{D5033FAB-5A86-4E5F-9EE4-14B55372F8A8}">
      <dsp:nvSpPr>
        <dsp:cNvPr id="0" name=""/>
        <dsp:cNvSpPr/>
      </dsp:nvSpPr>
      <dsp:spPr>
        <a:xfrm rot="5359878">
          <a:off x="4074233" y="3135795"/>
          <a:ext cx="101827" cy="27465"/>
        </a:xfrm>
        <a:custGeom>
          <a:avLst/>
          <a:gdLst/>
          <a:ahLst/>
          <a:cxnLst/>
          <a:rect l="0" t="0" r="0" b="0"/>
          <a:pathLst>
            <a:path>
              <a:moveTo>
                <a:pt x="0" y="13732"/>
              </a:moveTo>
              <a:lnTo>
                <a:pt x="101827" y="13732"/>
              </a:lnTo>
            </a:path>
          </a:pathLst>
        </a:custGeom>
        <a:noFill/>
        <a:ln w="12700" cap="rnd" cmpd="sng" algn="ctr">
          <a:solidFill>
            <a:schemeClr val="accent3">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359878">
        <a:off x="4122601" y="3146982"/>
        <a:ext cx="5091" cy="5091"/>
      </dsp:txXfrm>
    </dsp:sp>
    <dsp:sp modelId="{A8EB0C57-50FE-4D04-AF9E-75AEED462BA0}">
      <dsp:nvSpPr>
        <dsp:cNvPr id="0" name=""/>
        <dsp:cNvSpPr/>
      </dsp:nvSpPr>
      <dsp:spPr>
        <a:xfrm>
          <a:off x="3505200" y="3200396"/>
          <a:ext cx="1255737" cy="1255737"/>
        </a:xfrm>
        <a:prstGeom prst="ellipse">
          <a:avLst/>
        </a:prstGeom>
        <a:solidFill>
          <a:srgbClr val="0070C0"/>
        </a:soli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Arial" pitchFamily="34" charset="0"/>
              <a:cs typeface="Arial" pitchFamily="34" charset="0"/>
            </a:rPr>
            <a:t>Related Key Words</a:t>
          </a:r>
          <a:endParaRPr lang="en-US" sz="1800" b="1" kern="1200" dirty="0">
            <a:latin typeface="Arial" pitchFamily="34" charset="0"/>
            <a:cs typeface="Arial" pitchFamily="34" charset="0"/>
          </a:endParaRPr>
        </a:p>
      </dsp:txBody>
      <dsp:txXfrm>
        <a:off x="3505200" y="3200396"/>
        <a:ext cx="1255737" cy="1255737"/>
      </dsp:txXfrm>
    </dsp:sp>
    <dsp:sp modelId="{A54C7239-5657-4C1A-96DC-8D16CF8DB766}">
      <dsp:nvSpPr>
        <dsp:cNvPr id="0" name=""/>
        <dsp:cNvSpPr/>
      </dsp:nvSpPr>
      <dsp:spPr>
        <a:xfrm rot="10800000">
          <a:off x="3110030" y="2249248"/>
          <a:ext cx="169076" cy="27465"/>
        </a:xfrm>
        <a:custGeom>
          <a:avLst/>
          <a:gdLst/>
          <a:ahLst/>
          <a:cxnLst/>
          <a:rect l="0" t="0" r="0" b="0"/>
          <a:pathLst>
            <a:path>
              <a:moveTo>
                <a:pt x="0" y="13732"/>
              </a:moveTo>
              <a:lnTo>
                <a:pt x="169076" y="13732"/>
              </a:lnTo>
            </a:path>
          </a:pathLst>
        </a:custGeom>
        <a:noFill/>
        <a:ln w="12700" cap="rnd" cmpd="sng" algn="ctr">
          <a:solidFill>
            <a:schemeClr val="accent3">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90341" y="2258754"/>
        <a:ext cx="8453" cy="8453"/>
      </dsp:txXfrm>
    </dsp:sp>
    <dsp:sp modelId="{B1A6B396-9471-40AD-8476-7B57D063C3E2}">
      <dsp:nvSpPr>
        <dsp:cNvPr id="0" name=""/>
        <dsp:cNvSpPr/>
      </dsp:nvSpPr>
      <dsp:spPr>
        <a:xfrm>
          <a:off x="1854293" y="1635112"/>
          <a:ext cx="1255737" cy="1255737"/>
        </a:xfrm>
        <a:prstGeom prst="ellipse">
          <a:avLst/>
        </a:prstGeom>
        <a:solidFill>
          <a:srgbClr val="0070C0"/>
        </a:soli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latin typeface="Arial" pitchFamily="34" charset="0"/>
              <a:cs typeface="Arial" pitchFamily="34" charset="0"/>
            </a:rPr>
            <a:t>Related Key Words</a:t>
          </a:r>
          <a:endParaRPr lang="en-US" sz="1800" b="1" kern="1200" dirty="0">
            <a:latin typeface="Arial" pitchFamily="34" charset="0"/>
            <a:cs typeface="Arial" pitchFamily="34" charset="0"/>
          </a:endParaRPr>
        </a:p>
      </dsp:txBody>
      <dsp:txXfrm>
        <a:off x="1854293" y="1635112"/>
        <a:ext cx="1255737" cy="125573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A25F7E-5E08-439E-8138-9694E9526359}">
      <dsp:nvSpPr>
        <dsp:cNvPr id="0" name=""/>
        <dsp:cNvSpPr/>
      </dsp:nvSpPr>
      <dsp:spPr>
        <a:xfrm>
          <a:off x="3469853" y="1808534"/>
          <a:ext cx="1289893" cy="1289893"/>
        </a:xfrm>
        <a:prstGeom prst="ellipse">
          <a:avLst/>
        </a:prstGeom>
        <a:solidFill>
          <a:srgbClr val="00B050"/>
        </a:soli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latin typeface="Arial" pitchFamily="34" charset="0"/>
              <a:cs typeface="Arial" pitchFamily="34" charset="0"/>
            </a:rPr>
            <a:t>Final Database</a:t>
          </a:r>
          <a:endParaRPr lang="en-US" sz="1500" b="1" kern="1200" dirty="0">
            <a:latin typeface="Arial" pitchFamily="34" charset="0"/>
            <a:cs typeface="Arial" pitchFamily="34" charset="0"/>
          </a:endParaRPr>
        </a:p>
      </dsp:txBody>
      <dsp:txXfrm>
        <a:off x="3469853" y="1808534"/>
        <a:ext cx="1289893" cy="1289893"/>
      </dsp:txXfrm>
    </dsp:sp>
    <dsp:sp modelId="{9B58759B-8F60-4383-9B21-505A1EA47B45}">
      <dsp:nvSpPr>
        <dsp:cNvPr id="0" name=""/>
        <dsp:cNvSpPr/>
      </dsp:nvSpPr>
      <dsp:spPr>
        <a:xfrm rot="16200000">
          <a:off x="3978006" y="1338895"/>
          <a:ext cx="273586" cy="438563"/>
        </a:xfrm>
        <a:prstGeom prst="rightArrow">
          <a:avLst>
            <a:gd name="adj1" fmla="val 60000"/>
            <a:gd name="adj2" fmla="val 50000"/>
          </a:avLst>
        </a:prstGeom>
        <a:solidFill>
          <a:srgbClr val="002060"/>
        </a:solidFill>
        <a:ln>
          <a:noFill/>
        </a:ln>
        <a:effectLst>
          <a:outerShdw blurRad="39000" dist="25400" dir="9000000" rotWithShape="0">
            <a:srgbClr val="1A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6200000">
        <a:off x="3978006" y="1338895"/>
        <a:ext cx="273586" cy="438563"/>
      </dsp:txXfrm>
    </dsp:sp>
    <dsp:sp modelId="{A3C99385-05A6-41E1-B9EC-2656F9146DA0}">
      <dsp:nvSpPr>
        <dsp:cNvPr id="0" name=""/>
        <dsp:cNvSpPr/>
      </dsp:nvSpPr>
      <dsp:spPr>
        <a:xfrm>
          <a:off x="3469853" y="2439"/>
          <a:ext cx="1289893" cy="1289893"/>
        </a:xfrm>
        <a:prstGeom prst="ellipse">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latin typeface="Arial" pitchFamily="34" charset="0"/>
              <a:cs typeface="Arial" pitchFamily="34" charset="0"/>
            </a:rPr>
            <a:t>1,237 articles</a:t>
          </a:r>
          <a:endParaRPr lang="en-US" sz="1500" b="1" kern="1200" dirty="0">
            <a:latin typeface="Arial" pitchFamily="34" charset="0"/>
            <a:cs typeface="Arial" pitchFamily="34" charset="0"/>
          </a:endParaRPr>
        </a:p>
      </dsp:txBody>
      <dsp:txXfrm>
        <a:off x="3469853" y="2439"/>
        <a:ext cx="1289893" cy="1289893"/>
      </dsp:txXfrm>
    </dsp:sp>
    <dsp:sp modelId="{55CC6644-2394-403F-BBB3-72ADA2153A07}">
      <dsp:nvSpPr>
        <dsp:cNvPr id="0" name=""/>
        <dsp:cNvSpPr/>
      </dsp:nvSpPr>
      <dsp:spPr>
        <a:xfrm>
          <a:off x="4873311" y="2234199"/>
          <a:ext cx="273586" cy="438563"/>
        </a:xfrm>
        <a:prstGeom prst="rightArrow">
          <a:avLst>
            <a:gd name="adj1" fmla="val 60000"/>
            <a:gd name="adj2" fmla="val 50000"/>
          </a:avLst>
        </a:prstGeom>
        <a:solidFill>
          <a:srgbClr val="002060"/>
        </a:solidFill>
        <a:ln>
          <a:noFill/>
        </a:ln>
        <a:effectLst>
          <a:outerShdw blurRad="39000" dist="25400" dir="9000000" rotWithShape="0">
            <a:srgbClr val="1A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873311" y="2234199"/>
        <a:ext cx="273586" cy="438563"/>
      </dsp:txXfrm>
    </dsp:sp>
    <dsp:sp modelId="{D54ABE1B-DD33-4186-AA8D-29FC47FF076D}">
      <dsp:nvSpPr>
        <dsp:cNvPr id="0" name=""/>
        <dsp:cNvSpPr/>
      </dsp:nvSpPr>
      <dsp:spPr>
        <a:xfrm>
          <a:off x="5275948" y="1808534"/>
          <a:ext cx="1289893" cy="1289893"/>
        </a:xfrm>
        <a:prstGeom prst="ellipse">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latin typeface="Arial" pitchFamily="34" charset="0"/>
              <a:cs typeface="Arial" pitchFamily="34" charset="0"/>
            </a:rPr>
            <a:t>2,462 authors</a:t>
          </a:r>
          <a:endParaRPr lang="en-US" sz="1500" b="1" kern="1200" dirty="0">
            <a:latin typeface="Arial" pitchFamily="34" charset="0"/>
            <a:cs typeface="Arial" pitchFamily="34" charset="0"/>
          </a:endParaRPr>
        </a:p>
      </dsp:txBody>
      <dsp:txXfrm>
        <a:off x="5275948" y="1808534"/>
        <a:ext cx="1289893" cy="1289893"/>
      </dsp:txXfrm>
    </dsp:sp>
    <dsp:sp modelId="{0448360A-D853-4660-9F6B-8E0001023153}">
      <dsp:nvSpPr>
        <dsp:cNvPr id="0" name=""/>
        <dsp:cNvSpPr/>
      </dsp:nvSpPr>
      <dsp:spPr>
        <a:xfrm rot="5400000">
          <a:off x="3978006" y="3129504"/>
          <a:ext cx="273586" cy="438563"/>
        </a:xfrm>
        <a:prstGeom prst="rightArrow">
          <a:avLst>
            <a:gd name="adj1" fmla="val 60000"/>
            <a:gd name="adj2" fmla="val 50000"/>
          </a:avLst>
        </a:prstGeom>
        <a:solidFill>
          <a:srgbClr val="002060"/>
        </a:solidFill>
        <a:ln>
          <a:noFill/>
        </a:ln>
        <a:effectLst>
          <a:outerShdw blurRad="39000" dist="25400" dir="9000000" rotWithShape="0">
            <a:srgbClr val="1A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5400000">
        <a:off x="3978006" y="3129504"/>
        <a:ext cx="273586" cy="438563"/>
      </dsp:txXfrm>
    </dsp:sp>
    <dsp:sp modelId="{9E76A86E-A079-4FBE-BD7F-C1E6FF5BE374}">
      <dsp:nvSpPr>
        <dsp:cNvPr id="0" name=""/>
        <dsp:cNvSpPr/>
      </dsp:nvSpPr>
      <dsp:spPr>
        <a:xfrm>
          <a:off x="3469853" y="3614630"/>
          <a:ext cx="1289893" cy="1289893"/>
        </a:xfrm>
        <a:prstGeom prst="ellipse">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latin typeface="Arial" pitchFamily="34" charset="0"/>
              <a:cs typeface="Arial" pitchFamily="34" charset="0"/>
            </a:rPr>
            <a:t>471 journals</a:t>
          </a:r>
          <a:endParaRPr lang="en-US" sz="1500" b="1" kern="1200" dirty="0">
            <a:latin typeface="Arial" pitchFamily="34" charset="0"/>
            <a:cs typeface="Arial" pitchFamily="34" charset="0"/>
          </a:endParaRPr>
        </a:p>
      </dsp:txBody>
      <dsp:txXfrm>
        <a:off x="3469853" y="3614630"/>
        <a:ext cx="1289893" cy="1289893"/>
      </dsp:txXfrm>
    </dsp:sp>
    <dsp:sp modelId="{C58983C7-DD00-45EF-ADA5-88742698124E}">
      <dsp:nvSpPr>
        <dsp:cNvPr id="0" name=""/>
        <dsp:cNvSpPr/>
      </dsp:nvSpPr>
      <dsp:spPr>
        <a:xfrm rot="10800000">
          <a:off x="3082701" y="2234199"/>
          <a:ext cx="273586" cy="438563"/>
        </a:xfrm>
        <a:prstGeom prst="rightArrow">
          <a:avLst>
            <a:gd name="adj1" fmla="val 60000"/>
            <a:gd name="adj2" fmla="val 50000"/>
          </a:avLst>
        </a:prstGeom>
        <a:solidFill>
          <a:srgbClr val="002060"/>
        </a:solidFill>
        <a:ln>
          <a:noFill/>
        </a:ln>
        <a:effectLst>
          <a:outerShdw blurRad="39000" dist="25400" dir="9000000" rotWithShape="0">
            <a:srgbClr val="1A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3082701" y="2234199"/>
        <a:ext cx="273586" cy="438563"/>
      </dsp:txXfrm>
    </dsp:sp>
    <dsp:sp modelId="{C0B4A7A6-7263-4305-87E0-B79318E86174}">
      <dsp:nvSpPr>
        <dsp:cNvPr id="0" name=""/>
        <dsp:cNvSpPr/>
      </dsp:nvSpPr>
      <dsp:spPr>
        <a:xfrm>
          <a:off x="1663758" y="1808534"/>
          <a:ext cx="1289893" cy="1289893"/>
        </a:xfrm>
        <a:prstGeom prst="ellipse">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latin typeface="Arial" pitchFamily="34" charset="0"/>
              <a:cs typeface="Arial" pitchFamily="34" charset="0"/>
            </a:rPr>
            <a:t>Over 700 Key Words</a:t>
          </a:r>
          <a:endParaRPr lang="en-US" sz="1500" b="1" kern="1200" dirty="0">
            <a:latin typeface="Arial" pitchFamily="34" charset="0"/>
            <a:cs typeface="Arial" pitchFamily="34" charset="0"/>
          </a:endParaRPr>
        </a:p>
      </dsp:txBody>
      <dsp:txXfrm>
        <a:off x="1663758" y="1808534"/>
        <a:ext cx="1289893" cy="1289893"/>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EEAD1A-2122-4068-8DA6-AFC2D3023C05}">
      <dsp:nvSpPr>
        <dsp:cNvPr id="0" name=""/>
        <dsp:cNvSpPr/>
      </dsp:nvSpPr>
      <dsp:spPr>
        <a:xfrm>
          <a:off x="2485851" y="552"/>
          <a:ext cx="3257897" cy="1809943"/>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Broad Overview of the Thematic Landscape</a:t>
          </a:r>
          <a:endParaRPr lang="en-US" sz="3300" kern="1200" dirty="0"/>
        </a:p>
      </dsp:txBody>
      <dsp:txXfrm>
        <a:off x="2485851" y="552"/>
        <a:ext cx="3257897" cy="1809943"/>
      </dsp:txXfrm>
    </dsp:sp>
    <dsp:sp modelId="{3DB98482-AB07-4568-9ADE-130C7E3111DE}">
      <dsp:nvSpPr>
        <dsp:cNvPr id="0" name=""/>
        <dsp:cNvSpPr/>
      </dsp:nvSpPr>
      <dsp:spPr>
        <a:xfrm rot="5400000">
          <a:off x="3775435" y="1855744"/>
          <a:ext cx="678728" cy="814474"/>
        </a:xfrm>
        <a:prstGeom prst="rightArrow">
          <a:avLst>
            <a:gd name="adj1" fmla="val 60000"/>
            <a:gd name="adj2" fmla="val 50000"/>
          </a:avLst>
        </a:prstGeom>
        <a:solidFill>
          <a:schemeClr val="accent2"/>
        </a:solidFill>
        <a:ln>
          <a:noFill/>
        </a:ln>
        <a:effectLst>
          <a:outerShdw blurRad="39000" dist="25400" dir="9000000" rotWithShape="0">
            <a:srgbClr val="1A0000">
              <a:alpha val="4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00150">
            <a:lnSpc>
              <a:spcPct val="90000"/>
            </a:lnSpc>
            <a:spcBef>
              <a:spcPct val="0"/>
            </a:spcBef>
            <a:spcAft>
              <a:spcPct val="35000"/>
            </a:spcAft>
          </a:pPr>
          <a:endParaRPr lang="en-US" sz="2700" kern="1200"/>
        </a:p>
      </dsp:txBody>
      <dsp:txXfrm rot="5400000">
        <a:off x="3775435" y="1855744"/>
        <a:ext cx="678728" cy="814474"/>
      </dsp:txXfrm>
    </dsp:sp>
    <dsp:sp modelId="{CC10165A-517C-4D06-B269-49487A66911B}">
      <dsp:nvSpPr>
        <dsp:cNvPr id="0" name=""/>
        <dsp:cNvSpPr/>
      </dsp:nvSpPr>
      <dsp:spPr>
        <a:xfrm>
          <a:off x="2485851" y="2715467"/>
          <a:ext cx="3257897" cy="1809943"/>
        </a:xfrm>
        <a:prstGeom prst="roundRect">
          <a:avLst>
            <a:gd name="adj" fmla="val 10000"/>
          </a:avLst>
        </a:prstGeom>
        <a:gradFill rotWithShape="0">
          <a:gsLst>
            <a:gs pos="0">
              <a:schemeClr val="accent1">
                <a:hueOff val="0"/>
                <a:satOff val="0"/>
                <a:lumOff val="0"/>
                <a:alphaOff val="0"/>
                <a:shade val="100000"/>
                <a:satMod val="140000"/>
              </a:schemeClr>
            </a:gs>
            <a:gs pos="40000">
              <a:schemeClr val="accent1">
                <a:hueOff val="0"/>
                <a:satOff val="0"/>
                <a:lumOff val="0"/>
                <a:alphaOff val="0"/>
                <a:shade val="65000"/>
                <a:satMod val="140000"/>
              </a:schemeClr>
            </a:gs>
            <a:gs pos="70000">
              <a:schemeClr val="accent1">
                <a:hueOff val="0"/>
                <a:satOff val="0"/>
                <a:lumOff val="0"/>
                <a:alphaOff val="0"/>
                <a:shade val="40000"/>
                <a:satMod val="115000"/>
              </a:schemeClr>
            </a:gs>
            <a:gs pos="100000">
              <a:schemeClr val="accent1">
                <a:hueOff val="0"/>
                <a:satOff val="0"/>
                <a:lumOff val="0"/>
                <a:alphaOff val="0"/>
                <a:shade val="20000"/>
                <a:satMod val="115000"/>
              </a:schemeClr>
            </a:gs>
          </a:gsLst>
          <a:lin ang="8000000" scaled="1"/>
        </a:gradFill>
        <a:ln>
          <a:noFill/>
        </a:ln>
        <a:effectLst>
          <a:outerShdw blurRad="39000" dist="25400" dir="9000000" rotWithShape="0">
            <a:srgbClr val="1A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Drilling down by Topics</a:t>
          </a:r>
          <a:endParaRPr lang="en-US" sz="3300" kern="1200" dirty="0"/>
        </a:p>
      </dsp:txBody>
      <dsp:txXfrm>
        <a:off x="2485851" y="2715467"/>
        <a:ext cx="3257897" cy="180994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A91D32-9994-4AC8-9315-0836C4425E69}" type="datetimeFigureOut">
              <a:rPr lang="en-US" smtClean="0"/>
              <a:pPr/>
              <a:t>10/16/2013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8559FD-B091-4C37-B66D-1EC925C1AA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8559FD-B091-4C37-B66D-1EC925C1AAD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latin typeface="Arial" pitchFamily="34" charset="0"/>
                <a:cs typeface="Arial" pitchFamily="34" charset="0"/>
              </a:rPr>
              <a:t>So what did our explorations teach</a:t>
            </a:r>
            <a:r>
              <a:rPr lang="en-US" b="1" baseline="0" dirty="0" smtClean="0">
                <a:latin typeface="Arial" pitchFamily="34" charset="0"/>
                <a:cs typeface="Arial" pitchFamily="34" charset="0"/>
              </a:rPr>
              <a:t> us about the past ten years of science communications research?  We reached three broad conclusions.</a:t>
            </a:r>
          </a:p>
          <a:p>
            <a:endParaRPr lang="en-US" b="1" baseline="0" dirty="0" smtClean="0">
              <a:latin typeface="Arial" pitchFamily="34" charset="0"/>
              <a:cs typeface="Arial" pitchFamily="34" charset="0"/>
            </a:endParaRPr>
          </a:p>
          <a:p>
            <a:r>
              <a:rPr lang="en-US" b="1" baseline="0" dirty="0" smtClean="0">
                <a:latin typeface="Arial" pitchFamily="34" charset="0"/>
                <a:cs typeface="Arial" pitchFamily="34" charset="0"/>
              </a:rPr>
              <a:t>First, The science communication research literature is more closely aligned with specific issues arising from science and technology than it is with broader, communications-oriented research.  We saw evidence of this  from the general landscape view where there was a clear separation between general communications-oriented topics (e.g., risk communication) and specific discipline-related issues such as GMO or climate change.</a:t>
            </a:r>
          </a:p>
          <a:p>
            <a:endParaRPr lang="en-US" b="1" baseline="0" dirty="0" smtClean="0">
              <a:latin typeface="Arial" pitchFamily="34" charset="0"/>
              <a:cs typeface="Arial" pitchFamily="34" charset="0"/>
            </a:endParaRPr>
          </a:p>
          <a:p>
            <a:r>
              <a:rPr lang="en-US" b="1" baseline="0" dirty="0" smtClean="0">
                <a:latin typeface="Arial" pitchFamily="34" charset="0"/>
                <a:cs typeface="Arial" pitchFamily="34" charset="0"/>
              </a:rPr>
              <a:t>Second, Science Communication research is over-using certain quantitative tools, such as surveys and content analysis, while under-using qualitative methods such as interview studies and focus groups.  The reasons for this are multiple, including the desire of researchers to boost the perceived validity of the field through quantification, and the production of doctoral dissertations using traditional research approaches.</a:t>
            </a:r>
          </a:p>
          <a:p>
            <a:endParaRPr lang="en-US" b="1" baseline="0" dirty="0" smtClean="0">
              <a:latin typeface="Arial" pitchFamily="34" charset="0"/>
              <a:cs typeface="Arial" pitchFamily="34" charset="0"/>
            </a:endParaRPr>
          </a:p>
          <a:p>
            <a:r>
              <a:rPr lang="en-US" b="1" baseline="0" dirty="0" smtClean="0">
                <a:latin typeface="Arial" pitchFamily="34" charset="0"/>
                <a:cs typeface="Arial" pitchFamily="34" charset="0"/>
              </a:rPr>
              <a:t>Third, we found that a relatively small proportion of the research output of Science Communication researchers appeared in the form of articles and reviews in peer-reviewed scientific journals.  The finding that the past 10 years of research amounted to approximately 1200 articles (roughly 120 articles per year) suggests that much of what researchers in the Science Communication field is not appearing in peer-review journals. </a:t>
            </a:r>
          </a:p>
          <a:p>
            <a:r>
              <a:rPr lang="en-US" b="1" baseline="0" dirty="0" smtClean="0">
                <a:latin typeface="Arial" pitchFamily="34" charset="0"/>
                <a:cs typeface="Arial" pitchFamily="34" charset="0"/>
              </a:rPr>
              <a:t>Much of their writing was presented in books, monograph, and other venues that may be less accessible to science communication practitioners.  </a:t>
            </a:r>
          </a:p>
          <a:p>
            <a:endParaRPr lang="en-US" b="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78559FD-B091-4C37-B66D-1EC925C1AAD4}" type="slidenum">
              <a:rPr lang="en-US" smtClean="0"/>
              <a:pPr/>
              <a:t>18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baseline="0" dirty="0" smtClean="0">
              <a:latin typeface="Arial" pitchFamily="34" charset="0"/>
              <a:cs typeface="Arial" pitchFamily="34" charset="0"/>
            </a:endParaRPr>
          </a:p>
          <a:p>
            <a:endParaRPr lang="en-US" b="1" baseline="0" dirty="0" smtClean="0">
              <a:latin typeface="Arial" pitchFamily="34" charset="0"/>
              <a:cs typeface="Arial" pitchFamily="34" charset="0"/>
            </a:endParaRPr>
          </a:p>
          <a:p>
            <a:r>
              <a:rPr lang="en-US" b="1" baseline="0" dirty="0" smtClean="0">
                <a:latin typeface="Arial" pitchFamily="34" charset="0"/>
                <a:cs typeface="Arial" pitchFamily="34" charset="0"/>
              </a:rPr>
              <a:t>  </a:t>
            </a:r>
            <a:endParaRPr lang="en-US" b="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78559FD-B091-4C37-B66D-1EC925C1AAD4}" type="slidenum">
              <a:rPr lang="en-US" smtClean="0"/>
              <a:pPr/>
              <a:t>19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78559FD-B091-4C37-B66D-1EC925C1AAD4}"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en-US" sz="1200" b="1" dirty="0" smtClean="0">
              <a:solidFill>
                <a:srgbClr val="002060"/>
              </a:solidFill>
              <a:latin typeface="Arial" pitchFamily="34" charset="0"/>
              <a:cs typeface="Arial" pitchFamily="34" charset="0"/>
            </a:endParaRPr>
          </a:p>
          <a:p>
            <a:pPr>
              <a:buNone/>
            </a:pPr>
            <a:r>
              <a:rPr lang="en-US" sz="1200" b="1" dirty="0" smtClean="0">
                <a:solidFill>
                  <a:srgbClr val="002060"/>
                </a:solidFill>
                <a:latin typeface="Arial" pitchFamily="34" charset="0"/>
                <a:cs typeface="Arial" pitchFamily="34" charset="0"/>
              </a:rPr>
              <a:t>It has been estimated that in 2006 alone, there were 1,346,000 scientific articles published.</a:t>
            </a:r>
          </a:p>
          <a:p>
            <a:pPr>
              <a:buNone/>
            </a:pPr>
            <a:endParaRPr lang="en-US" sz="1200" b="1" dirty="0" smtClean="0">
              <a:solidFill>
                <a:srgbClr val="002060"/>
              </a:solidFill>
              <a:latin typeface="Arial" pitchFamily="34" charset="0"/>
              <a:cs typeface="Arial" pitchFamily="34" charset="0"/>
            </a:endParaRPr>
          </a:p>
          <a:p>
            <a:pPr>
              <a:buNone/>
            </a:pPr>
            <a:r>
              <a:rPr lang="en-US" sz="1200" b="1" dirty="0" smtClean="0">
                <a:solidFill>
                  <a:srgbClr val="002060"/>
                </a:solidFill>
                <a:latin typeface="Arial" pitchFamily="34" charset="0"/>
                <a:cs typeface="Arial" pitchFamily="34" charset="0"/>
              </a:rPr>
              <a:t>The number of refereed</a:t>
            </a:r>
            <a:r>
              <a:rPr lang="en-US" sz="1200" b="1" baseline="0" dirty="0" smtClean="0">
                <a:solidFill>
                  <a:srgbClr val="002060"/>
                </a:solidFill>
                <a:latin typeface="Arial" pitchFamily="34" charset="0"/>
                <a:cs typeface="Arial" pitchFamily="34" charset="0"/>
              </a:rPr>
              <a:t> academic/scholarly publications is growing at a rate of more than 3% per year (which leads to a doubling rate of roughly every 20 years.</a:t>
            </a:r>
            <a:endParaRPr lang="en-US" sz="1200" b="1" dirty="0" smtClean="0">
              <a:solidFill>
                <a:schemeClr val="accent1"/>
              </a:solidFill>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A78559FD-B091-4C37-B66D-1EC925C1AAD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Clearly what we need to do is to find ways</a:t>
            </a:r>
            <a:r>
              <a:rPr lang="en-US" baseline="0" dirty="0" smtClean="0"/>
              <a:t> to identify and filter available information…</a:t>
            </a:r>
            <a:endParaRPr lang="en-US" dirty="0"/>
          </a:p>
        </p:txBody>
      </p:sp>
      <p:sp>
        <p:nvSpPr>
          <p:cNvPr id="4" name="Slide Number Placeholder 3"/>
          <p:cNvSpPr>
            <a:spLocks noGrp="1"/>
          </p:cNvSpPr>
          <p:nvPr>
            <p:ph type="sldNum" sz="quarter" idx="10"/>
          </p:nvPr>
        </p:nvSpPr>
        <p:spPr/>
        <p:txBody>
          <a:bodyPr/>
          <a:lstStyle/>
          <a:p>
            <a:fld id="{A78559FD-B091-4C37-B66D-1EC925C1AAD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Literature reviews are a traditional approach for surveying and filtering a body of literature.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78559FD-B091-4C37-B66D-1EC925C1AAD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itchFamily="34" charset="0"/>
                <a:cs typeface="Arial" pitchFamily="34" charset="0"/>
              </a:rPr>
              <a:t>Traditional literature reviews seek to identify important patterns in research—research fronts, emerging issues;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latin typeface="Arial" pitchFamily="34" charset="0"/>
                <a:cs typeface="Arial" pitchFamily="34" charset="0"/>
              </a:rPr>
              <a:t>  </a:t>
            </a:r>
            <a:r>
              <a:rPr lang="en-US" sz="1200" b="1" dirty="0" smtClean="0">
                <a:latin typeface="Arial" pitchFamily="34" charset="0"/>
                <a:cs typeface="Arial" pitchFamily="34" charset="0"/>
              </a:rPr>
              <a:t>Who</a:t>
            </a:r>
            <a:r>
              <a:rPr lang="en-US" sz="1200" b="1" baseline="0" dirty="0" smtClean="0">
                <a:latin typeface="Arial" pitchFamily="34" charset="0"/>
                <a:cs typeface="Arial" pitchFamily="34" charset="0"/>
              </a:rPr>
              <a:t> is conducting research?</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1"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baseline="0" dirty="0" smtClean="0">
                <a:latin typeface="Arial" pitchFamily="34" charset="0"/>
                <a:cs typeface="Arial" pitchFamily="34" charset="0"/>
              </a:rPr>
              <a:t>  What methods are they using to conduct research?</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1"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baseline="0" dirty="0" smtClean="0">
                <a:latin typeface="Arial" pitchFamily="34" charset="0"/>
                <a:cs typeface="Arial" pitchFamily="34" charset="0"/>
              </a:rPr>
              <a:t>  How are topics changing over time?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1"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baseline="0" dirty="0" smtClean="0">
                <a:latin typeface="Arial" pitchFamily="34" charset="0"/>
                <a:cs typeface="Arial" pitchFamily="34" charset="0"/>
              </a:rPr>
              <a:t>  Where is the research being conducted?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1"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baseline="0" dirty="0" smtClean="0">
                <a:latin typeface="Arial" pitchFamily="34" charset="0"/>
                <a:cs typeface="Arial" pitchFamily="34" charset="0"/>
              </a:rPr>
              <a:t>  Are there gaps in current knowledge about a subject, or topics that are over-studied or under-studied?</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200" b="1"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1" baseline="0" dirty="0" smtClean="0">
                <a:latin typeface="Arial" pitchFamily="34" charset="0"/>
                <a:cs typeface="Arial" pitchFamily="34" charset="0"/>
              </a:rPr>
              <a:t>These questions have traditionally been explored through narrative approaches.  But data visualization offers a newer approach for identifying patterns.  </a:t>
            </a:r>
            <a:endParaRPr lang="en-US" sz="1200" dirty="0" smtClean="0">
              <a:latin typeface="Arial" pitchFamily="34" charset="0"/>
              <a:cs typeface="Arial" pitchFamily="34" charset="0"/>
            </a:endParaRPr>
          </a:p>
          <a:p>
            <a:endParaRPr lang="en-US" sz="1200" dirty="0" smtClean="0">
              <a:latin typeface="Arial" pitchFamily="34" charset="0"/>
              <a:cs typeface="Arial" pitchFamily="34" charset="0"/>
            </a:endParaRPr>
          </a:p>
          <a:p>
            <a:endParaRPr lang="en-US" sz="1200" dirty="0" smtClean="0">
              <a:latin typeface="Arial" pitchFamily="34" charset="0"/>
              <a:cs typeface="Arial" pitchFamily="34" charset="0"/>
            </a:endParaRPr>
          </a:p>
          <a:p>
            <a:r>
              <a:rPr lang="en-US" sz="1200" dirty="0" smtClean="0">
                <a:latin typeface="Arial" pitchFamily="34" charset="0"/>
                <a:cs typeface="Arial" pitchFamily="34" charset="0"/>
              </a:rPr>
              <a:t>Need to understand what has been accomplished and where future research should head;</a:t>
            </a:r>
            <a:endParaRPr lang="en-US" dirty="0"/>
          </a:p>
        </p:txBody>
      </p:sp>
      <p:sp>
        <p:nvSpPr>
          <p:cNvPr id="4" name="Slide Number Placeholder 3"/>
          <p:cNvSpPr>
            <a:spLocks noGrp="1"/>
          </p:cNvSpPr>
          <p:nvPr>
            <p:ph type="sldNum" sz="quarter" idx="10"/>
          </p:nvPr>
        </p:nvSpPr>
        <p:spPr/>
        <p:txBody>
          <a:bodyPr/>
          <a:lstStyle/>
          <a:p>
            <a:fld id="{A78559FD-B091-4C37-B66D-1EC925C1AAD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illustrate</a:t>
            </a:r>
            <a:r>
              <a:rPr lang="en-US" baseline="0" dirty="0" smtClean="0"/>
              <a:t> how data visualization can support reviews of literature, we present a short case study of a project we conducted when Rick worked at the Office of Public Affairs and Research Communication at the National Cancer Institute within the National Institutes of Health.</a:t>
            </a:r>
          </a:p>
          <a:p>
            <a:endParaRPr lang="en-US" baseline="0" dirty="0" smtClean="0"/>
          </a:p>
          <a:p>
            <a:r>
              <a:rPr lang="en-US" baseline="0" dirty="0" smtClean="0"/>
              <a:t>The main task of this project was to conduct a review of the past ten years of research on science communication.</a:t>
            </a:r>
          </a:p>
          <a:p>
            <a:endParaRPr lang="en-US" sz="1200" dirty="0" smtClean="0">
              <a:latin typeface="Arial" pitchFamily="34" charset="0"/>
              <a:cs typeface="Arial" pitchFamily="34" charset="0"/>
            </a:endParaRPr>
          </a:p>
          <a:p>
            <a:pPr>
              <a:buFont typeface="Arial" pitchFamily="34" charset="0"/>
              <a:buChar char="•"/>
            </a:pPr>
            <a:r>
              <a:rPr lang="en-US" sz="1200" dirty="0" smtClean="0">
                <a:latin typeface="Arial" pitchFamily="34" charset="0"/>
                <a:cs typeface="Arial" pitchFamily="34" charset="0"/>
              </a:rPr>
              <a:t>  </a:t>
            </a:r>
            <a:r>
              <a:rPr lang="en-US" sz="1200" b="1" dirty="0" smtClean="0">
                <a:latin typeface="Arial" pitchFamily="34" charset="0"/>
                <a:cs typeface="Arial" pitchFamily="34" charset="0"/>
              </a:rPr>
              <a:t>Rapid growth of science communication research over the past ten years;</a:t>
            </a:r>
          </a:p>
          <a:p>
            <a:endParaRPr lang="en-US" sz="1200" b="1" dirty="0" smtClean="0">
              <a:latin typeface="Arial" pitchFamily="34" charset="0"/>
              <a:cs typeface="Arial" pitchFamily="34" charset="0"/>
            </a:endParaRPr>
          </a:p>
          <a:p>
            <a:pPr>
              <a:buFont typeface="Arial" pitchFamily="34" charset="0"/>
              <a:buChar char="•"/>
            </a:pPr>
            <a:r>
              <a:rPr lang="en-US" sz="1200" b="1" dirty="0" smtClean="0">
                <a:latin typeface="Arial" pitchFamily="34" charset="0"/>
                <a:cs typeface="Arial" pitchFamily="34" charset="0"/>
              </a:rPr>
              <a:t>  Need to understand what has been accomplished and where future research should head;</a:t>
            </a:r>
          </a:p>
          <a:p>
            <a:endParaRPr lang="en-US" sz="1200" b="1" baseline="0" dirty="0" smtClean="0">
              <a:latin typeface="Arial" pitchFamily="34" charset="0"/>
              <a:cs typeface="Arial" pitchFamily="34" charset="0"/>
            </a:endParaRPr>
          </a:p>
          <a:p>
            <a:pPr>
              <a:buFont typeface="Arial" pitchFamily="34" charset="0"/>
              <a:buChar char="•"/>
            </a:pPr>
            <a:r>
              <a:rPr lang="en-US" b="1" dirty="0" smtClean="0"/>
              <a:t>  Is there an articulated research agenda with commonly agreed provocative questions to drive research?</a:t>
            </a:r>
          </a:p>
          <a:p>
            <a:endParaRPr lang="en-US" b="1" dirty="0" smtClean="0"/>
          </a:p>
          <a:p>
            <a:pPr>
              <a:buFont typeface="Arial" pitchFamily="34" charset="0"/>
              <a:buChar char="•"/>
            </a:pPr>
            <a:r>
              <a:rPr lang="en-US" b="1" dirty="0" smtClean="0"/>
              <a:t>  Who sets/controls the PCST research agenda?</a:t>
            </a:r>
          </a:p>
          <a:p>
            <a:endParaRPr lang="en-US" b="1" dirty="0" smtClean="0"/>
          </a:p>
          <a:p>
            <a:pPr>
              <a:buFont typeface="Arial" pitchFamily="34" charset="0"/>
              <a:buChar char="•"/>
            </a:pPr>
            <a:r>
              <a:rPr lang="en-US" b="1" dirty="0" smtClean="0"/>
              <a:t>  Does that agenda equally serve the research and practice communities?</a:t>
            </a:r>
          </a:p>
          <a:p>
            <a:endParaRPr lang="en-US" b="1" dirty="0" smtClean="0"/>
          </a:p>
          <a:p>
            <a:endParaRPr lang="en-US" baseline="0" dirty="0" smtClean="0"/>
          </a:p>
        </p:txBody>
      </p:sp>
      <p:sp>
        <p:nvSpPr>
          <p:cNvPr id="4" name="Slide Number Placeholder 3"/>
          <p:cNvSpPr>
            <a:spLocks noGrp="1"/>
          </p:cNvSpPr>
          <p:nvPr>
            <p:ph type="sldNum" sz="quarter" idx="10"/>
          </p:nvPr>
        </p:nvSpPr>
        <p:spPr/>
        <p:txBody>
          <a:bodyPr/>
          <a:lstStyle/>
          <a:p>
            <a:fld id="{A78559FD-B091-4C37-B66D-1EC925C1AAD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indent="0">
              <a:buNone/>
            </a:pPr>
            <a:r>
              <a:rPr lang="en-US" sz="1400" b="1" dirty="0" smtClean="0">
                <a:solidFill>
                  <a:schemeClr val="accent1"/>
                </a:solidFill>
                <a:latin typeface="Arial" pitchFamily="34" charset="0"/>
                <a:cs typeface="Arial" pitchFamily="34" charset="0"/>
              </a:rPr>
              <a:t>1.  C</a:t>
            </a:r>
            <a:r>
              <a:rPr lang="en-US" sz="1200" b="1" dirty="0" smtClean="0">
                <a:solidFill>
                  <a:schemeClr val="accent1"/>
                </a:solidFill>
                <a:latin typeface="Arial" pitchFamily="34" charset="0"/>
                <a:cs typeface="Arial" pitchFamily="34" charset="0"/>
              </a:rPr>
              <a:t>onstruct</a:t>
            </a:r>
            <a:r>
              <a:rPr lang="en-US" sz="1400" b="1" dirty="0" smtClean="0">
                <a:solidFill>
                  <a:schemeClr val="accent1"/>
                </a:solidFill>
                <a:latin typeface="Arial" pitchFamily="34" charset="0"/>
                <a:cs typeface="Arial" pitchFamily="34" charset="0"/>
              </a:rPr>
              <a:t> </a:t>
            </a:r>
            <a:r>
              <a:rPr lang="en-US" sz="1200" b="1" dirty="0" smtClean="0">
                <a:solidFill>
                  <a:schemeClr val="accent1"/>
                </a:solidFill>
                <a:latin typeface="Arial" pitchFamily="34" charset="0"/>
                <a:cs typeface="Arial" pitchFamily="34" charset="0"/>
              </a:rPr>
              <a:t>the</a:t>
            </a:r>
            <a:r>
              <a:rPr lang="en-US" sz="1400" b="1" dirty="0" smtClean="0">
                <a:solidFill>
                  <a:schemeClr val="accent1"/>
                </a:solidFill>
                <a:latin typeface="Arial" pitchFamily="34" charset="0"/>
                <a:cs typeface="Arial" pitchFamily="34" charset="0"/>
              </a:rPr>
              <a:t> R</a:t>
            </a:r>
            <a:r>
              <a:rPr lang="en-US" sz="1200" b="1" dirty="0" smtClean="0">
                <a:solidFill>
                  <a:schemeClr val="accent1"/>
                </a:solidFill>
                <a:latin typeface="Arial" pitchFamily="34" charset="0"/>
                <a:cs typeface="Arial" pitchFamily="34" charset="0"/>
              </a:rPr>
              <a:t>esearch</a:t>
            </a:r>
            <a:r>
              <a:rPr lang="en-US" sz="1400" b="1" dirty="0" smtClean="0">
                <a:solidFill>
                  <a:schemeClr val="accent1"/>
                </a:solidFill>
                <a:latin typeface="Arial" pitchFamily="34" charset="0"/>
                <a:cs typeface="Arial" pitchFamily="34" charset="0"/>
              </a:rPr>
              <a:t> L</a:t>
            </a:r>
            <a:r>
              <a:rPr lang="en-US" sz="1200" b="1" dirty="0" smtClean="0">
                <a:solidFill>
                  <a:schemeClr val="accent1"/>
                </a:solidFill>
                <a:latin typeface="Arial" pitchFamily="34" charset="0"/>
                <a:cs typeface="Arial" pitchFamily="34" charset="0"/>
              </a:rPr>
              <a:t>iterature</a:t>
            </a:r>
            <a:r>
              <a:rPr lang="en-US" sz="1400" b="1" dirty="0" smtClean="0">
                <a:solidFill>
                  <a:schemeClr val="accent1"/>
                </a:solidFill>
                <a:latin typeface="Arial" pitchFamily="34" charset="0"/>
                <a:cs typeface="Arial" pitchFamily="34" charset="0"/>
              </a:rPr>
              <a:t> D</a:t>
            </a:r>
            <a:r>
              <a:rPr lang="en-US" sz="1200" b="1" dirty="0" smtClean="0">
                <a:solidFill>
                  <a:schemeClr val="accent1"/>
                </a:solidFill>
                <a:latin typeface="Arial" pitchFamily="34" charset="0"/>
                <a:cs typeface="Arial" pitchFamily="34" charset="0"/>
              </a:rPr>
              <a:t>atabase:</a:t>
            </a:r>
          </a:p>
          <a:p>
            <a:pPr marL="0" indent="0">
              <a:buNone/>
            </a:pPr>
            <a:endParaRPr lang="en-US" sz="1200" b="1" dirty="0" smtClean="0">
              <a:solidFill>
                <a:srgbClr val="C00000"/>
              </a:solidFill>
              <a:latin typeface="Arial" pitchFamily="34" charset="0"/>
              <a:cs typeface="Arial" pitchFamily="34" charset="0"/>
            </a:endParaRPr>
          </a:p>
          <a:p>
            <a:pPr marL="234950" indent="-234950"/>
            <a:r>
              <a:rPr lang="en-US" sz="1200" b="1" dirty="0" smtClean="0">
                <a:latin typeface="Arial" pitchFamily="34" charset="0"/>
                <a:cs typeface="Arial" pitchFamily="34" charset="0"/>
              </a:rPr>
              <a:t>Define the parameters of the   literature review (dates, inclusion and exclusion criteria);</a:t>
            </a:r>
          </a:p>
          <a:p>
            <a:pPr marL="0" indent="0"/>
            <a:endParaRPr lang="en-US" sz="1200" b="1" dirty="0" smtClean="0">
              <a:latin typeface="Arial" pitchFamily="34" charset="0"/>
              <a:cs typeface="Arial" pitchFamily="34" charset="0"/>
            </a:endParaRPr>
          </a:p>
          <a:p>
            <a:pPr marL="0" indent="0"/>
            <a:r>
              <a:rPr lang="en-US" sz="1200" b="1" dirty="0" smtClean="0">
                <a:latin typeface="Arial" pitchFamily="34" charset="0"/>
                <a:cs typeface="Arial" pitchFamily="34" charset="0"/>
              </a:rPr>
              <a:t>  Select the search engine;</a:t>
            </a:r>
          </a:p>
          <a:p>
            <a:pPr marL="0" indent="0"/>
            <a:endParaRPr lang="en-US" sz="1200" b="1" dirty="0" smtClean="0">
              <a:latin typeface="Arial" pitchFamily="34" charset="0"/>
              <a:cs typeface="Arial" pitchFamily="34" charset="0"/>
            </a:endParaRPr>
          </a:p>
          <a:p>
            <a:pPr marL="0" indent="0"/>
            <a:r>
              <a:rPr lang="en-US" sz="1200" b="1" dirty="0" smtClean="0">
                <a:latin typeface="Arial" pitchFamily="34" charset="0"/>
                <a:cs typeface="Arial" pitchFamily="34" charset="0"/>
              </a:rPr>
              <a:t>  Select the search terms;</a:t>
            </a:r>
          </a:p>
          <a:p>
            <a:pPr marL="0" indent="0"/>
            <a:endParaRPr lang="en-US" sz="1200" b="1" dirty="0" smtClean="0">
              <a:latin typeface="Arial" pitchFamily="34" charset="0"/>
              <a:cs typeface="Arial" pitchFamily="34" charset="0"/>
            </a:endParaRPr>
          </a:p>
          <a:p>
            <a:pPr marL="234950" indent="-234950"/>
            <a:r>
              <a:rPr lang="en-US" sz="1200" b="1" dirty="0" smtClean="0">
                <a:latin typeface="Arial" pitchFamily="34" charset="0"/>
                <a:cs typeface="Arial" pitchFamily="34" charset="0"/>
              </a:rPr>
              <a:t>Import citation data into     EndNote; and</a:t>
            </a:r>
          </a:p>
          <a:p>
            <a:pPr marL="0" indent="0"/>
            <a:endParaRPr lang="en-US" sz="1200" b="1" dirty="0" smtClean="0">
              <a:latin typeface="Arial" pitchFamily="34" charset="0"/>
              <a:cs typeface="Arial" pitchFamily="34" charset="0"/>
            </a:endParaRPr>
          </a:p>
          <a:p>
            <a:pPr marL="0" indent="0"/>
            <a:r>
              <a:rPr lang="en-US" sz="1200" b="1" dirty="0" smtClean="0">
                <a:latin typeface="Arial" pitchFamily="34" charset="0"/>
                <a:cs typeface="Arial" pitchFamily="34" charset="0"/>
              </a:rPr>
              <a:t>  Clean the citation data.</a:t>
            </a:r>
            <a:endParaRPr lang="en-US" sz="1400" b="1" dirty="0" smtClean="0">
              <a:latin typeface="Arial" pitchFamily="34" charset="0"/>
              <a:cs typeface="Arial" pitchFamily="34" charset="0"/>
            </a:endParaRPr>
          </a:p>
          <a:p>
            <a:endParaRPr lang="en-US" dirty="0" smtClean="0"/>
          </a:p>
          <a:p>
            <a:pPr marL="0" indent="0">
              <a:buNone/>
            </a:pPr>
            <a:r>
              <a:rPr lang="en-US" sz="1200" b="1" dirty="0" smtClean="0">
                <a:solidFill>
                  <a:srgbClr val="C00000"/>
                </a:solidFill>
                <a:latin typeface="Arial" pitchFamily="34" charset="0"/>
                <a:cs typeface="Arial" pitchFamily="34" charset="0"/>
              </a:rPr>
              <a:t>2.  Explore the</a:t>
            </a:r>
            <a:r>
              <a:rPr lang="en-US" sz="1400" b="1" dirty="0" smtClean="0">
                <a:solidFill>
                  <a:srgbClr val="C00000"/>
                </a:solidFill>
                <a:latin typeface="Arial" pitchFamily="34" charset="0"/>
                <a:cs typeface="Arial" pitchFamily="34" charset="0"/>
              </a:rPr>
              <a:t> </a:t>
            </a:r>
            <a:r>
              <a:rPr lang="en-US" sz="1200" b="1" dirty="0" smtClean="0">
                <a:solidFill>
                  <a:srgbClr val="C00000"/>
                </a:solidFill>
                <a:latin typeface="Arial" pitchFamily="34" charset="0"/>
                <a:cs typeface="Arial" pitchFamily="34" charset="0"/>
              </a:rPr>
              <a:t>data</a:t>
            </a:r>
            <a:r>
              <a:rPr lang="en-US" sz="1400" b="1" dirty="0" smtClean="0">
                <a:solidFill>
                  <a:srgbClr val="C00000"/>
                </a:solidFill>
                <a:latin typeface="Arial" pitchFamily="34" charset="0"/>
                <a:cs typeface="Arial" pitchFamily="34" charset="0"/>
              </a:rPr>
              <a:t> </a:t>
            </a:r>
            <a:r>
              <a:rPr lang="en-US" sz="1200" b="1" dirty="0" smtClean="0">
                <a:solidFill>
                  <a:srgbClr val="C00000"/>
                </a:solidFill>
                <a:latin typeface="Arial" pitchFamily="34" charset="0"/>
                <a:cs typeface="Arial" pitchFamily="34" charset="0"/>
              </a:rPr>
              <a:t>using</a:t>
            </a:r>
            <a:r>
              <a:rPr lang="en-US" sz="1400" b="1" dirty="0" smtClean="0">
                <a:solidFill>
                  <a:srgbClr val="C00000"/>
                </a:solidFill>
                <a:latin typeface="Arial" pitchFamily="34" charset="0"/>
                <a:cs typeface="Arial" pitchFamily="34" charset="0"/>
              </a:rPr>
              <a:t> IN-SPIRE d</a:t>
            </a:r>
            <a:r>
              <a:rPr lang="en-US" sz="1200" b="1" dirty="0" smtClean="0">
                <a:solidFill>
                  <a:srgbClr val="C00000"/>
                </a:solidFill>
                <a:latin typeface="Arial" pitchFamily="34" charset="0"/>
                <a:cs typeface="Arial" pitchFamily="34" charset="0"/>
              </a:rPr>
              <a:t>ata</a:t>
            </a:r>
            <a:r>
              <a:rPr lang="en-US" sz="1400" b="1" dirty="0" smtClean="0">
                <a:solidFill>
                  <a:srgbClr val="C00000"/>
                </a:solidFill>
                <a:latin typeface="Arial" pitchFamily="34" charset="0"/>
                <a:cs typeface="Arial" pitchFamily="34" charset="0"/>
              </a:rPr>
              <a:t> v</a:t>
            </a:r>
            <a:r>
              <a:rPr lang="en-US" sz="1200" b="1" dirty="0" smtClean="0">
                <a:solidFill>
                  <a:srgbClr val="C00000"/>
                </a:solidFill>
                <a:latin typeface="Arial" pitchFamily="34" charset="0"/>
                <a:cs typeface="Arial" pitchFamily="34" charset="0"/>
              </a:rPr>
              <a:t>isualization</a:t>
            </a:r>
            <a:r>
              <a:rPr lang="en-US" sz="1400" b="1" dirty="0" smtClean="0">
                <a:solidFill>
                  <a:srgbClr val="C00000"/>
                </a:solidFill>
                <a:latin typeface="Arial" pitchFamily="34" charset="0"/>
                <a:cs typeface="Arial" pitchFamily="34" charset="0"/>
              </a:rPr>
              <a:t> s</a:t>
            </a:r>
            <a:r>
              <a:rPr lang="en-US" sz="1200" b="1" dirty="0" smtClean="0">
                <a:solidFill>
                  <a:srgbClr val="C00000"/>
                </a:solidFill>
                <a:latin typeface="Arial" pitchFamily="34" charset="0"/>
                <a:cs typeface="Arial" pitchFamily="34" charset="0"/>
              </a:rPr>
              <a:t>oftware</a:t>
            </a:r>
            <a:endParaRPr lang="en-US" sz="1200" b="1" dirty="0" smtClean="0">
              <a:latin typeface="Arial" pitchFamily="34" charset="0"/>
              <a:cs typeface="Arial" pitchFamily="34" charset="0"/>
            </a:endParaRPr>
          </a:p>
          <a:p>
            <a:pPr marL="0" indent="0">
              <a:buNone/>
            </a:pPr>
            <a:endParaRPr lang="en-US" sz="1200" b="1" dirty="0" smtClean="0">
              <a:solidFill>
                <a:srgbClr val="C00000"/>
              </a:solidFill>
              <a:latin typeface="Arial" pitchFamily="34" charset="0"/>
              <a:cs typeface="Arial" pitchFamily="34" charset="0"/>
            </a:endParaRPr>
          </a:p>
          <a:p>
            <a:pPr marL="0" indent="0"/>
            <a:r>
              <a:rPr lang="en-US" sz="1400" b="1" dirty="0" smtClean="0">
                <a:latin typeface="Arial" pitchFamily="34" charset="0"/>
                <a:cs typeface="Arial" pitchFamily="34" charset="0"/>
              </a:rPr>
              <a:t>  </a:t>
            </a:r>
            <a:r>
              <a:rPr lang="en-US" sz="1200" b="1" dirty="0" smtClean="0">
                <a:latin typeface="Arial" pitchFamily="34" charset="0"/>
                <a:cs typeface="Arial" pitchFamily="34" charset="0"/>
              </a:rPr>
              <a:t>Upload EndNote data into </a:t>
            </a:r>
          </a:p>
          <a:p>
            <a:pPr marL="0" indent="0">
              <a:buNone/>
            </a:pPr>
            <a:r>
              <a:rPr lang="en-US" sz="1200" b="1" dirty="0" smtClean="0">
                <a:latin typeface="Arial" pitchFamily="34" charset="0"/>
                <a:cs typeface="Arial" pitchFamily="34" charset="0"/>
              </a:rPr>
              <a:t>   IN-SPIRE</a:t>
            </a:r>
          </a:p>
          <a:p>
            <a:pPr marL="0" indent="0"/>
            <a:endParaRPr lang="en-US" sz="1200" b="1" dirty="0" smtClean="0">
              <a:latin typeface="Arial" pitchFamily="34" charset="0"/>
              <a:cs typeface="Arial" pitchFamily="34" charset="0"/>
            </a:endParaRPr>
          </a:p>
          <a:p>
            <a:pPr marL="0" indent="0"/>
            <a:r>
              <a:rPr lang="en-US" sz="1200" b="1" dirty="0" smtClean="0">
                <a:latin typeface="Arial" pitchFamily="34" charset="0"/>
                <a:cs typeface="Arial" pitchFamily="34" charset="0"/>
              </a:rPr>
              <a:t>  Data refinement in IN-SPIRE; and</a:t>
            </a:r>
          </a:p>
          <a:p>
            <a:pPr marL="0" indent="0"/>
            <a:endParaRPr lang="en-US" sz="1200" b="1" dirty="0" smtClean="0">
              <a:latin typeface="Arial" pitchFamily="34" charset="0"/>
              <a:cs typeface="Arial" pitchFamily="34" charset="0"/>
            </a:endParaRPr>
          </a:p>
          <a:p>
            <a:pPr marL="234950" indent="-234950"/>
            <a:r>
              <a:rPr lang="en-US" sz="1200" b="1" dirty="0" smtClean="0">
                <a:latin typeface="Arial" pitchFamily="34" charset="0"/>
                <a:cs typeface="Arial" pitchFamily="34" charset="0"/>
              </a:rPr>
              <a:t>Use of  IN-SPIRE analytic tools (Galaxy View, Heat Map</a:t>
            </a:r>
            <a:r>
              <a:rPr lang="en-US" sz="1400" b="1" dirty="0" smtClean="0">
                <a:latin typeface="Arial" pitchFamily="34" charset="0"/>
                <a:cs typeface="Arial" pitchFamily="34" charset="0"/>
              </a:rPr>
              <a:t>)</a:t>
            </a:r>
          </a:p>
          <a:p>
            <a:pPr marL="234950" indent="-234950"/>
            <a:endParaRPr lang="en-US" sz="1400" b="1" dirty="0" smtClean="0">
              <a:latin typeface="Arial" pitchFamily="34" charset="0"/>
              <a:cs typeface="Arial" pitchFamily="34" charset="0"/>
            </a:endParaRPr>
          </a:p>
          <a:p>
            <a:pPr marL="234950" indent="-234950"/>
            <a:r>
              <a:rPr lang="en-US" sz="1400" b="1" dirty="0" smtClean="0">
                <a:latin typeface="Arial" pitchFamily="34" charset="0"/>
                <a:cs typeface="Arial" pitchFamily="34" charset="0"/>
              </a:rPr>
              <a:t>3.  Sense-making</a:t>
            </a:r>
          </a:p>
          <a:p>
            <a:endParaRPr lang="en-US" dirty="0"/>
          </a:p>
        </p:txBody>
      </p:sp>
      <p:sp>
        <p:nvSpPr>
          <p:cNvPr id="4" name="Slide Number Placeholder 3"/>
          <p:cNvSpPr>
            <a:spLocks noGrp="1"/>
          </p:cNvSpPr>
          <p:nvPr>
            <p:ph type="sldNum" sz="quarter" idx="10"/>
          </p:nvPr>
        </p:nvSpPr>
        <p:spPr/>
        <p:txBody>
          <a:bodyPr/>
          <a:lstStyle/>
          <a:p>
            <a:fld id="{A78559FD-B091-4C37-B66D-1EC925C1AAD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smtClean="0">
                <a:solidFill>
                  <a:srgbClr val="002060"/>
                </a:solidFill>
                <a:latin typeface="Arial" pitchFamily="34" charset="0"/>
                <a:cs typeface="Arial" pitchFamily="34" charset="0"/>
              </a:rPr>
              <a:t>IN-SPIRE</a:t>
            </a:r>
            <a:r>
              <a:rPr lang="en-US" sz="1200" b="1" dirty="0" smtClean="0">
                <a:latin typeface="Arial" pitchFamily="34" charset="0"/>
                <a:cs typeface="Arial" pitchFamily="34" charset="0"/>
              </a:rPr>
              <a:t> </a:t>
            </a:r>
            <a:r>
              <a:rPr lang="en-US" sz="1200" dirty="0" smtClean="0">
                <a:latin typeface="Arial" pitchFamily="34" charset="0"/>
                <a:cs typeface="Arial" pitchFamily="34" charset="0"/>
              </a:rPr>
              <a:t>uses a mathematical clustering algorithm to calculate degrees of similarity and dissimilarity in most frequently occurring key words. Based on this algorithm, the software can create several visual representations of a dataset:</a:t>
            </a:r>
            <a:endParaRPr lang="en-US" sz="1200" b="1" dirty="0" smtClean="0">
              <a:latin typeface="Arial" pitchFamily="34" charset="0"/>
              <a:cs typeface="Arial" pitchFamily="34" charset="0"/>
            </a:endParaRPr>
          </a:p>
          <a:p>
            <a:endParaRPr lang="en-US" sz="1200" b="1" dirty="0" smtClean="0">
              <a:solidFill>
                <a:srgbClr val="002060"/>
              </a:solidFill>
              <a:latin typeface="Arial" pitchFamily="34" charset="0"/>
              <a:cs typeface="Arial" pitchFamily="34" charset="0"/>
            </a:endParaRPr>
          </a:p>
          <a:p>
            <a:r>
              <a:rPr lang="en-US" sz="1200" b="1" dirty="0" smtClean="0">
                <a:solidFill>
                  <a:srgbClr val="002060"/>
                </a:solidFill>
                <a:latin typeface="Arial" pitchFamily="34" charset="0"/>
                <a:cs typeface="Arial" pitchFamily="34" charset="0"/>
              </a:rPr>
              <a:t>Galaxy view</a:t>
            </a:r>
            <a:r>
              <a:rPr lang="en-US" sz="1200" b="1" dirty="0" smtClean="0">
                <a:latin typeface="Arial" pitchFamily="34" charset="0"/>
                <a:cs typeface="Arial" pitchFamily="34" charset="0"/>
              </a:rPr>
              <a:t>:  </a:t>
            </a:r>
            <a:r>
              <a:rPr lang="en-US" sz="1200" dirty="0" smtClean="0">
                <a:latin typeface="Arial" pitchFamily="34" charset="0"/>
                <a:cs typeface="Arial" pitchFamily="34" charset="0"/>
              </a:rPr>
              <a:t>A plot of all of the documents contained in the dataset showing the topical relationships between them.</a:t>
            </a:r>
          </a:p>
          <a:p>
            <a:endParaRPr lang="en-US" sz="1200" b="1" dirty="0" smtClean="0">
              <a:latin typeface="Arial" pitchFamily="34" charset="0"/>
              <a:cs typeface="Arial" pitchFamily="34" charset="0"/>
            </a:endParaRPr>
          </a:p>
          <a:p>
            <a:r>
              <a:rPr lang="en-US" sz="1200" b="1" dirty="0" smtClean="0">
                <a:solidFill>
                  <a:srgbClr val="C00000"/>
                </a:solidFill>
                <a:latin typeface="Arial" pitchFamily="34" charset="0"/>
                <a:cs typeface="Arial" pitchFamily="34" charset="0"/>
              </a:rPr>
              <a:t>ThemeView Classic (Heat Map)</a:t>
            </a:r>
            <a:r>
              <a:rPr lang="en-US" sz="1200" b="1" dirty="0" smtClean="0">
                <a:latin typeface="Arial" pitchFamily="34" charset="0"/>
                <a:cs typeface="Arial" pitchFamily="34" charset="0"/>
              </a:rPr>
              <a:t>:  </a:t>
            </a:r>
            <a:r>
              <a:rPr lang="en-US" sz="1200" dirty="0" smtClean="0">
                <a:latin typeface="Arial" pitchFamily="34" charset="0"/>
                <a:cs typeface="Arial" pitchFamily="34" charset="0"/>
              </a:rPr>
              <a:t>The ThemeView Classic is a form of Heat Map, which is a three-dimensional version of the Galaxy view.</a:t>
            </a:r>
          </a:p>
          <a:p>
            <a:endParaRPr lang="en-US" sz="1200" dirty="0" smtClean="0">
              <a:latin typeface="Arial" pitchFamily="34" charset="0"/>
              <a:cs typeface="Arial" pitchFamily="34" charset="0"/>
            </a:endParaRPr>
          </a:p>
          <a:p>
            <a:r>
              <a:rPr lang="en-US" sz="1200" b="1" dirty="0" smtClean="0">
                <a:solidFill>
                  <a:srgbClr val="002060"/>
                </a:solidFill>
                <a:latin typeface="Arial" pitchFamily="34" charset="0"/>
                <a:cs typeface="Arial" pitchFamily="34" charset="0"/>
              </a:rPr>
              <a:t>IN-SPIRE</a:t>
            </a:r>
            <a:r>
              <a:rPr lang="en-US" sz="1200" b="1" dirty="0" smtClean="0">
                <a:latin typeface="Arial" pitchFamily="34" charset="0"/>
                <a:cs typeface="Arial" pitchFamily="34" charset="0"/>
              </a:rPr>
              <a:t> </a:t>
            </a:r>
            <a:r>
              <a:rPr lang="en-US" sz="1200" dirty="0" smtClean="0">
                <a:latin typeface="Arial" pitchFamily="34" charset="0"/>
                <a:cs typeface="Arial" pitchFamily="34" charset="0"/>
              </a:rPr>
              <a:t>uses a mathematical clustering algorithm to calculate degrees of similarity and dissimilarity in most frequently occurring key words. Based on this algorithm, the software can create several visual representations of a dataset:</a:t>
            </a:r>
            <a:endParaRPr lang="en-US" sz="1200" b="1" dirty="0" smtClean="0">
              <a:latin typeface="Arial" pitchFamily="34" charset="0"/>
              <a:cs typeface="Arial" pitchFamily="34" charset="0"/>
            </a:endParaRPr>
          </a:p>
          <a:p>
            <a:endParaRPr lang="en-US" sz="1200" b="1" dirty="0" smtClean="0">
              <a:solidFill>
                <a:srgbClr val="002060"/>
              </a:solidFill>
              <a:latin typeface="Arial" pitchFamily="34" charset="0"/>
              <a:cs typeface="Arial" pitchFamily="34" charset="0"/>
            </a:endParaRPr>
          </a:p>
          <a:p>
            <a:r>
              <a:rPr lang="en-US" sz="1200" b="1" dirty="0" smtClean="0">
                <a:solidFill>
                  <a:srgbClr val="002060"/>
                </a:solidFill>
                <a:latin typeface="Arial" pitchFamily="34" charset="0"/>
                <a:cs typeface="Arial" pitchFamily="34" charset="0"/>
              </a:rPr>
              <a:t>Galaxy view</a:t>
            </a:r>
            <a:r>
              <a:rPr lang="en-US" sz="1200" b="1" dirty="0" smtClean="0">
                <a:latin typeface="Arial" pitchFamily="34" charset="0"/>
                <a:cs typeface="Arial" pitchFamily="34" charset="0"/>
              </a:rPr>
              <a:t>:  </a:t>
            </a:r>
            <a:r>
              <a:rPr lang="en-US" sz="1200" dirty="0" smtClean="0">
                <a:latin typeface="Arial" pitchFamily="34" charset="0"/>
                <a:cs typeface="Arial" pitchFamily="34" charset="0"/>
              </a:rPr>
              <a:t>A plot of all of the documents contained in the dataset showing the topical relationships between them.</a:t>
            </a:r>
          </a:p>
          <a:p>
            <a:endParaRPr lang="en-US" sz="1200" b="1" dirty="0" smtClean="0">
              <a:latin typeface="Arial" pitchFamily="34" charset="0"/>
              <a:cs typeface="Arial" pitchFamily="34" charset="0"/>
            </a:endParaRPr>
          </a:p>
          <a:p>
            <a:r>
              <a:rPr lang="en-US" sz="1200" b="1" dirty="0" smtClean="0">
                <a:solidFill>
                  <a:srgbClr val="C00000"/>
                </a:solidFill>
                <a:latin typeface="Arial" pitchFamily="34" charset="0"/>
                <a:cs typeface="Arial" pitchFamily="34" charset="0"/>
              </a:rPr>
              <a:t>ThemeView Classic (Heat Map)</a:t>
            </a:r>
            <a:r>
              <a:rPr lang="en-US" sz="1200" b="1" dirty="0" smtClean="0">
                <a:latin typeface="Arial" pitchFamily="34" charset="0"/>
                <a:cs typeface="Arial" pitchFamily="34" charset="0"/>
              </a:rPr>
              <a:t>:  </a:t>
            </a:r>
            <a:r>
              <a:rPr lang="en-US" sz="1200" dirty="0" smtClean="0">
                <a:latin typeface="Arial" pitchFamily="34" charset="0"/>
                <a:cs typeface="Arial" pitchFamily="34" charset="0"/>
              </a:rPr>
              <a:t>The ThemeView Classic is a form of Heat Map, which is a three-dimensional version of the Galaxy view.</a:t>
            </a:r>
          </a:p>
          <a:p>
            <a:endParaRPr lang="en-US" sz="12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A78559FD-B091-4C37-B66D-1EC925C1AAD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that these are in English</a:t>
            </a:r>
            <a:endParaRPr lang="en-US" dirty="0"/>
          </a:p>
        </p:txBody>
      </p:sp>
      <p:sp>
        <p:nvSpPr>
          <p:cNvPr id="4" name="Slide Number Placeholder 3"/>
          <p:cNvSpPr>
            <a:spLocks noGrp="1"/>
          </p:cNvSpPr>
          <p:nvPr>
            <p:ph type="sldNum" sz="quarter" idx="10"/>
          </p:nvPr>
        </p:nvSpPr>
        <p:spPr/>
        <p:txBody>
          <a:bodyPr/>
          <a:lstStyle/>
          <a:p>
            <a:fld id="{92254C64-9EA7-436C-BF3E-D871C399A18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307EB1B3-22C1-4736-9F35-4F9A7FD3C73B}" type="datetime1">
              <a:rPr lang="en-US" smtClean="0"/>
              <a:pPr/>
              <a:t>10/16/2013</a:t>
            </a:fld>
            <a:endParaRPr lang="en-US"/>
          </a:p>
        </p:txBody>
      </p:sp>
      <p:sp>
        <p:nvSpPr>
          <p:cNvPr id="9" name="Rectangle 14"/>
          <p:cNvSpPr>
            <a:spLocks noGrp="1"/>
          </p:cNvSpPr>
          <p:nvPr>
            <p:ph type="sldNum" sz="quarter" idx="11"/>
          </p:nvPr>
        </p:nvSpPr>
        <p:spPr/>
        <p:txBody>
          <a:bodyPr/>
          <a:lstStyle>
            <a:lvl1pPr>
              <a:defRPr lang="en-US" smtClean="0"/>
            </a:lvl1pPr>
          </a:lstStyle>
          <a:p>
            <a:fld id="{6AC11784-EC60-4810-99A3-13D842037802}" type="slidenum">
              <a:rPr lang="en-US" smtClean="0"/>
              <a:pPr/>
              <a:t>‹#›</a:t>
            </a:fld>
            <a:endParaRPr lang="en-US"/>
          </a:p>
        </p:txBody>
      </p:sp>
      <p:sp>
        <p:nvSpPr>
          <p:cNvPr id="25" name="Rectangle 27"/>
          <p:cNvSpPr>
            <a:spLocks noGrp="1"/>
          </p:cNvSpPr>
          <p:nvPr>
            <p:ph type="ftr" sz="quarter" idx="12"/>
          </p:nvPr>
        </p:nvSpPr>
        <p:spPr/>
        <p:txBody>
          <a:bodyPr/>
          <a:lstStyle>
            <a:lvl1pPr>
              <a:defRPr lang="en-US" smtClean="0"/>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F241D-3B2D-476F-85B6-A43B68A5A87C}" type="datetime1">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11784-EC60-4810-99A3-13D8420378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E5DF6-6280-4924-84F6-3417BBCE0364}" type="datetime1">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11784-EC60-4810-99A3-13D84203780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fld id="{C3FC4C6E-EA98-4393-96AC-8EE1C07D1E1E}" type="datetime1">
              <a:rPr lang="en-US" smtClean="0"/>
              <a:pPr/>
              <a:t>10/16/2013</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6AC11784-EC60-4810-99A3-13D8420378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6EFF996E-CCFE-430A-9726-EFF1E2653CFB}" type="datetime1">
              <a:rPr lang="en-US" smtClean="0"/>
              <a:pPr/>
              <a:t>10/16/2013</a:t>
            </a:fld>
            <a:endParaRPr lang="en-US"/>
          </a:p>
        </p:txBody>
      </p:sp>
      <p:sp>
        <p:nvSpPr>
          <p:cNvPr id="5" name="Rectangle 5"/>
          <p:cNvSpPr>
            <a:spLocks noGrp="1"/>
          </p:cNvSpPr>
          <p:nvPr>
            <p:ph type="ftr" sz="quarter" idx="11"/>
          </p:nvPr>
        </p:nvSpPr>
        <p:spPr/>
        <p:txBody>
          <a:bodyPr/>
          <a:lstStyle/>
          <a:p>
            <a:endParaRPr lang="en-US"/>
          </a:p>
        </p:txBody>
      </p:sp>
      <p:sp>
        <p:nvSpPr>
          <p:cNvPr id="6" name="Rectangle 6"/>
          <p:cNvSpPr>
            <a:spLocks noGrp="1"/>
          </p:cNvSpPr>
          <p:nvPr>
            <p:ph type="sldNum" sz="quarter" idx="12"/>
          </p:nvPr>
        </p:nvSpPr>
        <p:spPr/>
        <p:txBody>
          <a:bodyPr/>
          <a:lstStyle/>
          <a:p>
            <a:fld id="{6AC11784-EC60-4810-99A3-13D84203780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777BFA15-2785-42F5-9D4F-F3F897DAD6C5}" type="datetime1">
              <a:rPr lang="en-US" smtClean="0"/>
              <a:pPr/>
              <a:t>10/16/2013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6AC11784-EC60-4810-99A3-13D8420378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410A8F0E-85FD-410B-9C42-AD3A147456EA}" type="datetime1">
              <a:rPr lang="en-US" smtClean="0"/>
              <a:pPr/>
              <a:t>10/16/2013</a:t>
            </a:fld>
            <a:endParaRPr lang="en-US"/>
          </a:p>
        </p:txBody>
      </p:sp>
      <p:sp>
        <p:nvSpPr>
          <p:cNvPr id="8" name="Rectangle 7"/>
          <p:cNvSpPr>
            <a:spLocks noGrp="1"/>
          </p:cNvSpPr>
          <p:nvPr>
            <p:ph type="ftr" sz="quarter" idx="11"/>
          </p:nvPr>
        </p:nvSpPr>
        <p:spPr/>
        <p:txBody>
          <a:bodyPr/>
          <a:lstStyle/>
          <a:p>
            <a:endParaRPr lang="en-US"/>
          </a:p>
        </p:txBody>
      </p:sp>
      <p:sp>
        <p:nvSpPr>
          <p:cNvPr id="9" name="Rectangle 8"/>
          <p:cNvSpPr>
            <a:spLocks noGrp="1"/>
          </p:cNvSpPr>
          <p:nvPr>
            <p:ph type="sldNum" sz="quarter" idx="12"/>
          </p:nvPr>
        </p:nvSpPr>
        <p:spPr/>
        <p:txBody>
          <a:bodyPr/>
          <a:lstStyle/>
          <a:p>
            <a:fld id="{6AC11784-EC60-4810-99A3-13D8420378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825ABEA6-5A98-4E8B-9F82-2E9604FD0DF0}" type="datetime1">
              <a:rPr lang="en-US" smtClean="0"/>
              <a:pPr/>
              <a:t>10/16/2013</a:t>
            </a:fld>
            <a:endParaRPr lang="en-US"/>
          </a:p>
        </p:txBody>
      </p:sp>
      <p:sp>
        <p:nvSpPr>
          <p:cNvPr id="4" name="Rectangle 4"/>
          <p:cNvSpPr>
            <a:spLocks noGrp="1"/>
          </p:cNvSpPr>
          <p:nvPr>
            <p:ph type="ftr" sz="quarter" idx="11"/>
          </p:nvPr>
        </p:nvSpPr>
        <p:spPr/>
        <p:txBody>
          <a:bodyPr/>
          <a:lstStyle/>
          <a:p>
            <a:endParaRPr lang="en-US"/>
          </a:p>
        </p:txBody>
      </p:sp>
      <p:sp>
        <p:nvSpPr>
          <p:cNvPr id="5" name="Rectangle 5"/>
          <p:cNvSpPr>
            <a:spLocks noGrp="1"/>
          </p:cNvSpPr>
          <p:nvPr>
            <p:ph type="sldNum" sz="quarter" idx="12"/>
          </p:nvPr>
        </p:nvSpPr>
        <p:spPr/>
        <p:txBody>
          <a:bodyPr/>
          <a:lstStyle/>
          <a:p>
            <a:fld id="{6AC11784-EC60-4810-99A3-13D8420378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8EBBC5EF-C0D1-42F7-BA1D-91192C678493}" type="datetime1">
              <a:rPr lang="en-US" smtClean="0"/>
              <a:pPr/>
              <a:t>10/16/2013</a:t>
            </a:fld>
            <a:endParaRPr lang="en-US"/>
          </a:p>
        </p:txBody>
      </p:sp>
      <p:sp>
        <p:nvSpPr>
          <p:cNvPr id="3" name="Rectangle 3"/>
          <p:cNvSpPr>
            <a:spLocks noGrp="1"/>
          </p:cNvSpPr>
          <p:nvPr>
            <p:ph type="ftr" sz="quarter" idx="11"/>
          </p:nvPr>
        </p:nvSpPr>
        <p:spPr/>
        <p:txBody>
          <a:bodyPr/>
          <a:lstStyle/>
          <a:p>
            <a:endParaRPr lang="en-US"/>
          </a:p>
        </p:txBody>
      </p:sp>
      <p:sp>
        <p:nvSpPr>
          <p:cNvPr id="4" name="Rectangle 4"/>
          <p:cNvSpPr>
            <a:spLocks noGrp="1"/>
          </p:cNvSpPr>
          <p:nvPr>
            <p:ph type="sldNum" sz="quarter" idx="12"/>
          </p:nvPr>
        </p:nvSpPr>
        <p:spPr/>
        <p:txBody>
          <a:bodyPr/>
          <a:lstStyle/>
          <a:p>
            <a:fld id="{6AC11784-EC60-4810-99A3-13D8420378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F9849714-1516-4503-B4EB-0C6385B82DD3}" type="datetime1">
              <a:rPr lang="en-US" smtClean="0"/>
              <a:pPr/>
              <a:t>10/16/2013</a:t>
            </a:fld>
            <a:endParaRPr lang="en-US"/>
          </a:p>
        </p:txBody>
      </p:sp>
      <p:sp>
        <p:nvSpPr>
          <p:cNvPr id="6" name="Rectangle 5"/>
          <p:cNvSpPr>
            <a:spLocks noGrp="1"/>
          </p:cNvSpPr>
          <p:nvPr>
            <p:ph type="ftr" sz="quarter" idx="11"/>
          </p:nvPr>
        </p:nvSpPr>
        <p:spPr/>
        <p:txBody>
          <a:bodyPr/>
          <a:lstStyle/>
          <a:p>
            <a:endParaRPr lang="en-US"/>
          </a:p>
        </p:txBody>
      </p:sp>
      <p:sp>
        <p:nvSpPr>
          <p:cNvPr id="7" name="Rectangle 6"/>
          <p:cNvSpPr>
            <a:spLocks noGrp="1"/>
          </p:cNvSpPr>
          <p:nvPr>
            <p:ph type="sldNum" sz="quarter" idx="12"/>
          </p:nvPr>
        </p:nvSpPr>
        <p:spPr/>
        <p:txBody>
          <a:bodyPr/>
          <a:lstStyle/>
          <a:p>
            <a:fld id="{6AC11784-EC60-4810-99A3-13D8420378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marL="0" indent="-274320" algn="l">
              <a:buClr>
                <a:schemeClr val="accent1"/>
              </a:buClr>
              <a:buSzPct val="80000"/>
              <a:buFont typeface="Wingdings 2" pitchFamily="18" charset="2"/>
              <a:buNone/>
            </a:pPr>
            <a:endParaRPr lang="en-US" sz="2000">
              <a:solidFill>
                <a:schemeClr val="lt1"/>
              </a:solidFill>
              <a:latin typeface="+mn-lt"/>
              <a:ea typeface="+mn-ea"/>
              <a:cs typeface="+mn-cs"/>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866129B6-D9F4-43B6-90E9-CF84D52DAD6D}" type="datetime1">
              <a:rPr lang="en-US" smtClean="0"/>
              <a:pPr/>
              <a:t>10/16/2013</a:t>
            </a:fld>
            <a:endParaRPr lang="en-US"/>
          </a:p>
        </p:txBody>
      </p:sp>
      <p:sp>
        <p:nvSpPr>
          <p:cNvPr id="6" name="Rectangle 6"/>
          <p:cNvSpPr>
            <a:spLocks noGrp="1"/>
          </p:cNvSpPr>
          <p:nvPr>
            <p:ph type="ftr" sz="quarter" idx="11"/>
          </p:nvPr>
        </p:nvSpPr>
        <p:spPr/>
        <p:txBody>
          <a:bodyPr/>
          <a:lstStyle/>
          <a:p>
            <a:endParaRPr lang="en-US"/>
          </a:p>
        </p:txBody>
      </p:sp>
      <p:sp>
        <p:nvSpPr>
          <p:cNvPr id="7" name="Rectangle 7"/>
          <p:cNvSpPr>
            <a:spLocks noGrp="1"/>
          </p:cNvSpPr>
          <p:nvPr>
            <p:ph type="sldNum" sz="quarter" idx="12"/>
          </p:nvPr>
        </p:nvSpPr>
        <p:spPr/>
        <p:txBody>
          <a:bodyPr/>
          <a:lstStyle/>
          <a:p>
            <a:fld id="{6AC11784-EC60-4810-99A3-13D84203780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fld id="{7FD89876-2B24-4582-86DA-20C34E8CF0A0}" type="datetime1">
              <a:rPr lang="en-US" smtClean="0"/>
              <a:pPr/>
              <a:t>10/16/2013</a:t>
            </a:fld>
            <a:endParaRPr lang="en-US"/>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endParaRPr lang="en-US"/>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fld id="{6AC11784-EC60-4810-99A3-13D8420378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a:bodyPr>
          <a:lstStyle/>
          <a:p>
            <a:r>
              <a:rPr lang="en-US" sz="3600" b="1" dirty="0" smtClean="0">
                <a:solidFill>
                  <a:srgbClr val="0070C0"/>
                </a:solidFill>
                <a:effectLst/>
                <a:latin typeface="Arial" pitchFamily="34" charset="0"/>
                <a:cs typeface="Arial" pitchFamily="34" charset="0"/>
              </a:rPr>
              <a:t>I</a:t>
            </a:r>
            <a:r>
              <a:rPr lang="en-US" sz="3200" b="1" dirty="0" smtClean="0">
                <a:solidFill>
                  <a:srgbClr val="0070C0"/>
                </a:solidFill>
                <a:effectLst/>
                <a:latin typeface="Arial" pitchFamily="34" charset="0"/>
                <a:cs typeface="Arial" pitchFamily="34" charset="0"/>
              </a:rPr>
              <a:t>S</a:t>
            </a:r>
            <a:r>
              <a:rPr lang="en-US" sz="3600" b="1" dirty="0" smtClean="0">
                <a:solidFill>
                  <a:srgbClr val="0070C0"/>
                </a:solidFill>
                <a:effectLst/>
                <a:latin typeface="Arial" pitchFamily="34" charset="0"/>
                <a:cs typeface="Arial" pitchFamily="34" charset="0"/>
              </a:rPr>
              <a:t> </a:t>
            </a:r>
            <a:r>
              <a:rPr lang="en-US" sz="3200" b="1" dirty="0" smtClean="0">
                <a:solidFill>
                  <a:srgbClr val="0070C0"/>
                </a:solidFill>
                <a:effectLst/>
                <a:latin typeface="Arial" pitchFamily="34" charset="0"/>
                <a:cs typeface="Arial" pitchFamily="34" charset="0"/>
              </a:rPr>
              <a:t>A</a:t>
            </a:r>
            <a:r>
              <a:rPr lang="en-US" sz="3600" b="1" dirty="0" smtClean="0">
                <a:solidFill>
                  <a:srgbClr val="0070C0"/>
                </a:solidFill>
                <a:effectLst/>
                <a:latin typeface="Arial" pitchFamily="34" charset="0"/>
                <a:cs typeface="Arial" pitchFamily="34" charset="0"/>
              </a:rPr>
              <a:t> P</a:t>
            </a:r>
            <a:r>
              <a:rPr lang="en-US" sz="3200" b="1" dirty="0" smtClean="0">
                <a:solidFill>
                  <a:srgbClr val="0070C0"/>
                </a:solidFill>
                <a:effectLst/>
                <a:latin typeface="Arial" pitchFamily="34" charset="0"/>
                <a:cs typeface="Arial" pitchFamily="34" charset="0"/>
              </a:rPr>
              <a:t>ICTURE</a:t>
            </a:r>
            <a:r>
              <a:rPr lang="en-US" sz="3600" b="1" dirty="0" smtClean="0">
                <a:solidFill>
                  <a:srgbClr val="0070C0"/>
                </a:solidFill>
                <a:effectLst/>
                <a:latin typeface="Arial" pitchFamily="34" charset="0"/>
                <a:cs typeface="Arial" pitchFamily="34" charset="0"/>
              </a:rPr>
              <a:t> W</a:t>
            </a:r>
            <a:r>
              <a:rPr lang="en-US" sz="3200" b="1" dirty="0" smtClean="0">
                <a:solidFill>
                  <a:srgbClr val="0070C0"/>
                </a:solidFill>
                <a:effectLst/>
                <a:latin typeface="Arial" pitchFamily="34" charset="0"/>
                <a:cs typeface="Arial" pitchFamily="34" charset="0"/>
              </a:rPr>
              <a:t>ORTH</a:t>
            </a:r>
            <a:r>
              <a:rPr lang="en-US" sz="3600" b="1" dirty="0" smtClean="0">
                <a:solidFill>
                  <a:srgbClr val="0070C0"/>
                </a:solidFill>
                <a:effectLst/>
                <a:latin typeface="Arial" pitchFamily="34" charset="0"/>
                <a:cs typeface="Arial" pitchFamily="34" charset="0"/>
              </a:rPr>
              <a:t> </a:t>
            </a:r>
            <a:r>
              <a:rPr lang="en-US" sz="3200" b="1" dirty="0" smtClean="0">
                <a:solidFill>
                  <a:srgbClr val="0070C0"/>
                </a:solidFill>
                <a:effectLst/>
                <a:latin typeface="Arial" pitchFamily="34" charset="0"/>
                <a:cs typeface="Arial" pitchFamily="34" charset="0"/>
              </a:rPr>
              <a:t>A</a:t>
            </a:r>
            <a:r>
              <a:rPr lang="en-US" sz="3600" b="1" dirty="0" smtClean="0">
                <a:solidFill>
                  <a:srgbClr val="0070C0"/>
                </a:solidFill>
                <a:effectLst/>
                <a:latin typeface="Arial" pitchFamily="34" charset="0"/>
                <a:cs typeface="Arial" pitchFamily="34" charset="0"/>
              </a:rPr>
              <a:t> T</a:t>
            </a:r>
            <a:r>
              <a:rPr lang="en-US" sz="3200" b="1" dirty="0" smtClean="0">
                <a:solidFill>
                  <a:srgbClr val="0070C0"/>
                </a:solidFill>
                <a:effectLst/>
                <a:latin typeface="Arial" pitchFamily="34" charset="0"/>
                <a:cs typeface="Arial" pitchFamily="34" charset="0"/>
              </a:rPr>
              <a:t>HOUSAND</a:t>
            </a:r>
            <a:r>
              <a:rPr lang="en-US" sz="3600" b="1" dirty="0" smtClean="0">
                <a:solidFill>
                  <a:srgbClr val="0070C0"/>
                </a:solidFill>
                <a:effectLst/>
                <a:latin typeface="Arial" pitchFamily="34" charset="0"/>
                <a:cs typeface="Arial" pitchFamily="34" charset="0"/>
              </a:rPr>
              <a:t> L</a:t>
            </a:r>
            <a:r>
              <a:rPr lang="en-US" sz="3200" b="1" dirty="0" smtClean="0">
                <a:solidFill>
                  <a:srgbClr val="0070C0"/>
                </a:solidFill>
                <a:effectLst/>
                <a:latin typeface="Arial" pitchFamily="34" charset="0"/>
                <a:cs typeface="Arial" pitchFamily="34" charset="0"/>
              </a:rPr>
              <a:t>ITERATURE</a:t>
            </a:r>
            <a:r>
              <a:rPr lang="en-US" sz="3600" b="1" dirty="0" smtClean="0">
                <a:solidFill>
                  <a:srgbClr val="0070C0"/>
                </a:solidFill>
                <a:effectLst/>
                <a:latin typeface="Arial" pitchFamily="34" charset="0"/>
                <a:cs typeface="Arial" pitchFamily="34" charset="0"/>
              </a:rPr>
              <a:t> R</a:t>
            </a:r>
            <a:r>
              <a:rPr lang="en-US" sz="3200" b="1" dirty="0" smtClean="0">
                <a:solidFill>
                  <a:srgbClr val="0070C0"/>
                </a:solidFill>
                <a:effectLst/>
                <a:latin typeface="Arial" pitchFamily="34" charset="0"/>
                <a:cs typeface="Arial" pitchFamily="34" charset="0"/>
              </a:rPr>
              <a:t>EVIEWS?</a:t>
            </a:r>
            <a:endParaRPr lang="en-US" sz="3600" b="1" dirty="0">
              <a:solidFill>
                <a:srgbClr val="0070C0"/>
              </a:solidFill>
              <a:effectLst/>
              <a:latin typeface="Arial" pitchFamily="34" charset="0"/>
              <a:cs typeface="Arial" pitchFamily="34" charset="0"/>
            </a:endParaRPr>
          </a:p>
        </p:txBody>
      </p:sp>
      <p:sp>
        <p:nvSpPr>
          <p:cNvPr id="3" name="Subtitle 2"/>
          <p:cNvSpPr>
            <a:spLocks noGrp="1"/>
          </p:cNvSpPr>
          <p:nvPr>
            <p:ph type="subTitle" idx="1"/>
          </p:nvPr>
        </p:nvSpPr>
        <p:spPr>
          <a:xfrm>
            <a:off x="1447800" y="2514600"/>
            <a:ext cx="6400800" cy="990600"/>
          </a:xfrm>
        </p:spPr>
        <p:txBody>
          <a:bodyPr>
            <a:normAutofit/>
          </a:bodyPr>
          <a:lstStyle/>
          <a:p>
            <a:r>
              <a:rPr lang="en-US" sz="2400" b="1" dirty="0" smtClean="0">
                <a:solidFill>
                  <a:schemeClr val="accent1"/>
                </a:solidFill>
                <a:latin typeface="Arial" pitchFamily="34" charset="0"/>
                <a:cs typeface="Arial" pitchFamily="34" charset="0"/>
              </a:rPr>
              <a:t>A</a:t>
            </a:r>
            <a:r>
              <a:rPr lang="en-US" sz="2000" b="1" dirty="0" smtClean="0">
                <a:solidFill>
                  <a:schemeClr val="accent1"/>
                </a:solidFill>
                <a:latin typeface="Arial" pitchFamily="34" charset="0"/>
                <a:cs typeface="Arial" pitchFamily="34" charset="0"/>
              </a:rPr>
              <a:t>PPLYING</a:t>
            </a:r>
            <a:r>
              <a:rPr lang="en-US" sz="2400" b="1" dirty="0" smtClean="0">
                <a:solidFill>
                  <a:schemeClr val="accent1"/>
                </a:solidFill>
                <a:latin typeface="Arial" pitchFamily="34" charset="0"/>
                <a:cs typeface="Arial" pitchFamily="34" charset="0"/>
              </a:rPr>
              <a:t> D</a:t>
            </a:r>
            <a:r>
              <a:rPr lang="en-US" sz="2000" b="1" dirty="0" smtClean="0">
                <a:solidFill>
                  <a:schemeClr val="accent1"/>
                </a:solidFill>
                <a:latin typeface="Arial" pitchFamily="34" charset="0"/>
                <a:cs typeface="Arial" pitchFamily="34" charset="0"/>
              </a:rPr>
              <a:t>ATA</a:t>
            </a:r>
            <a:r>
              <a:rPr lang="en-US" sz="2400" b="1" dirty="0" smtClean="0">
                <a:solidFill>
                  <a:schemeClr val="accent1"/>
                </a:solidFill>
                <a:latin typeface="Arial" pitchFamily="34" charset="0"/>
                <a:cs typeface="Arial" pitchFamily="34" charset="0"/>
              </a:rPr>
              <a:t> V</a:t>
            </a:r>
            <a:r>
              <a:rPr lang="en-US" sz="2000" b="1" dirty="0" smtClean="0">
                <a:solidFill>
                  <a:schemeClr val="accent1"/>
                </a:solidFill>
                <a:latin typeface="Arial" pitchFamily="34" charset="0"/>
                <a:cs typeface="Arial" pitchFamily="34" charset="0"/>
              </a:rPr>
              <a:t>ISUALIZATION</a:t>
            </a:r>
            <a:r>
              <a:rPr lang="en-US" sz="2400" b="1" dirty="0" smtClean="0">
                <a:solidFill>
                  <a:schemeClr val="accent1"/>
                </a:solidFill>
                <a:latin typeface="Arial" pitchFamily="34" charset="0"/>
                <a:cs typeface="Arial" pitchFamily="34" charset="0"/>
              </a:rPr>
              <a:t> T</a:t>
            </a:r>
            <a:r>
              <a:rPr lang="en-US" sz="2000" b="1" dirty="0" smtClean="0">
                <a:solidFill>
                  <a:schemeClr val="accent1"/>
                </a:solidFill>
                <a:latin typeface="Arial" pitchFamily="34" charset="0"/>
                <a:cs typeface="Arial" pitchFamily="34" charset="0"/>
              </a:rPr>
              <a:t>OOLS</a:t>
            </a:r>
            <a:r>
              <a:rPr lang="en-US" sz="2400" b="1" dirty="0" smtClean="0">
                <a:solidFill>
                  <a:schemeClr val="accent1"/>
                </a:solidFill>
                <a:latin typeface="Arial" pitchFamily="34" charset="0"/>
                <a:cs typeface="Arial" pitchFamily="34" charset="0"/>
              </a:rPr>
              <a:t> </a:t>
            </a:r>
            <a:r>
              <a:rPr lang="en-US" sz="2000" b="1" dirty="0" smtClean="0">
                <a:solidFill>
                  <a:schemeClr val="accent1"/>
                </a:solidFill>
                <a:latin typeface="Arial" pitchFamily="34" charset="0"/>
                <a:cs typeface="Arial" pitchFamily="34" charset="0"/>
              </a:rPr>
              <a:t>FOR</a:t>
            </a:r>
            <a:r>
              <a:rPr lang="en-US" sz="2400" b="1" dirty="0" smtClean="0">
                <a:solidFill>
                  <a:schemeClr val="accent1"/>
                </a:solidFill>
                <a:latin typeface="Arial" pitchFamily="34" charset="0"/>
                <a:cs typeface="Arial" pitchFamily="34" charset="0"/>
              </a:rPr>
              <a:t> N</a:t>
            </a:r>
            <a:r>
              <a:rPr lang="en-US" sz="2000" b="1" dirty="0" smtClean="0">
                <a:solidFill>
                  <a:schemeClr val="accent1"/>
                </a:solidFill>
                <a:latin typeface="Arial" pitchFamily="34" charset="0"/>
                <a:cs typeface="Arial" pitchFamily="34" charset="0"/>
              </a:rPr>
              <a:t>ARRATIVE</a:t>
            </a:r>
            <a:r>
              <a:rPr lang="en-US" sz="2400" b="1" dirty="0" smtClean="0">
                <a:solidFill>
                  <a:schemeClr val="accent1"/>
                </a:solidFill>
                <a:latin typeface="Arial" pitchFamily="34" charset="0"/>
                <a:cs typeface="Arial" pitchFamily="34" charset="0"/>
              </a:rPr>
              <a:t> R</a:t>
            </a:r>
            <a:r>
              <a:rPr lang="en-US" sz="2000" b="1" dirty="0" smtClean="0">
                <a:solidFill>
                  <a:schemeClr val="accent1"/>
                </a:solidFill>
                <a:latin typeface="Arial" pitchFamily="34" charset="0"/>
                <a:cs typeface="Arial" pitchFamily="34" charset="0"/>
              </a:rPr>
              <a:t>EVIEWS</a:t>
            </a:r>
            <a:r>
              <a:rPr lang="en-US" sz="2400" b="1" dirty="0" smtClean="0">
                <a:solidFill>
                  <a:schemeClr val="accent1"/>
                </a:solidFill>
                <a:latin typeface="Arial" pitchFamily="34" charset="0"/>
                <a:cs typeface="Arial" pitchFamily="34" charset="0"/>
              </a:rPr>
              <a:t> </a:t>
            </a:r>
            <a:r>
              <a:rPr lang="en-US" sz="2000" b="1" dirty="0" smtClean="0">
                <a:solidFill>
                  <a:schemeClr val="accent1"/>
                </a:solidFill>
                <a:latin typeface="Arial" pitchFamily="34" charset="0"/>
                <a:cs typeface="Arial" pitchFamily="34" charset="0"/>
              </a:rPr>
              <a:t>OF</a:t>
            </a:r>
            <a:r>
              <a:rPr lang="en-US" sz="2400" b="1" dirty="0" smtClean="0">
                <a:solidFill>
                  <a:schemeClr val="accent1"/>
                </a:solidFill>
                <a:latin typeface="Arial" pitchFamily="34" charset="0"/>
                <a:cs typeface="Arial" pitchFamily="34" charset="0"/>
              </a:rPr>
              <a:t> L</a:t>
            </a:r>
            <a:r>
              <a:rPr lang="en-US" sz="2000" b="1" dirty="0" smtClean="0">
                <a:solidFill>
                  <a:schemeClr val="accent1"/>
                </a:solidFill>
                <a:latin typeface="Arial" pitchFamily="34" charset="0"/>
                <a:cs typeface="Arial" pitchFamily="34" charset="0"/>
              </a:rPr>
              <a:t>ITERATURE</a:t>
            </a:r>
            <a:endParaRPr lang="en-US" sz="2400" b="1" dirty="0">
              <a:solidFill>
                <a:schemeClr val="accent1"/>
              </a:solidFill>
              <a:latin typeface="Arial" pitchFamily="34" charset="0"/>
              <a:cs typeface="Arial" pitchFamily="34" charset="0"/>
            </a:endParaRPr>
          </a:p>
        </p:txBody>
      </p:sp>
      <p:sp>
        <p:nvSpPr>
          <p:cNvPr id="4" name="TextBox 3"/>
          <p:cNvSpPr txBox="1"/>
          <p:nvPr/>
        </p:nvSpPr>
        <p:spPr>
          <a:xfrm>
            <a:off x="1219200" y="4800600"/>
            <a:ext cx="6934200" cy="1323439"/>
          </a:xfrm>
          <a:prstGeom prst="rect">
            <a:avLst/>
          </a:prstGeom>
          <a:noFill/>
        </p:spPr>
        <p:txBody>
          <a:bodyPr wrap="square" rtlCol="0">
            <a:spAutoFit/>
          </a:bodyPr>
          <a:lstStyle/>
          <a:p>
            <a:r>
              <a:rPr lang="en-US" sz="2000" b="1" dirty="0" smtClean="0">
                <a:solidFill>
                  <a:srgbClr val="002060"/>
                </a:solidFill>
                <a:latin typeface="Arial" pitchFamily="34" charset="0"/>
                <a:cs typeface="Arial" pitchFamily="34" charset="0"/>
              </a:rPr>
              <a:t>Jack E. Scott, Sc.D., The Madrillon Group Inc.</a:t>
            </a:r>
          </a:p>
          <a:p>
            <a:r>
              <a:rPr lang="en-US" sz="2000" b="1" dirty="0" smtClean="0">
                <a:solidFill>
                  <a:srgbClr val="002060"/>
                </a:solidFill>
                <a:latin typeface="Arial" pitchFamily="34" charset="0"/>
                <a:cs typeface="Arial" pitchFamily="34" charset="0"/>
              </a:rPr>
              <a:t>Rick Borchelt, Ph.D., U.S. Department of Energy</a:t>
            </a:r>
          </a:p>
          <a:p>
            <a:r>
              <a:rPr lang="en-US" sz="2000" b="1" dirty="0" smtClean="0">
                <a:solidFill>
                  <a:srgbClr val="002060"/>
                </a:solidFill>
                <a:latin typeface="Arial" pitchFamily="34" charset="0"/>
                <a:cs typeface="Arial" pitchFamily="34" charset="0"/>
              </a:rPr>
              <a:t>Margaret S. Blasinsky, M.A., The Madrillon Group Inc.</a:t>
            </a:r>
          </a:p>
          <a:p>
            <a:r>
              <a:rPr lang="en-US" sz="2000" b="1" dirty="0" smtClean="0">
                <a:solidFill>
                  <a:srgbClr val="002060"/>
                </a:solidFill>
                <a:latin typeface="Arial" pitchFamily="34" charset="0"/>
                <a:cs typeface="Arial" pitchFamily="34" charset="0"/>
              </a:rPr>
              <a:t>Mary C. Dufour, M.D., M.P.H., The Madrillon Group Inc.</a:t>
            </a:r>
            <a:endParaRPr lang="en-US" sz="20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2060"/>
                </a:solidFill>
                <a:latin typeface="Arial" pitchFamily="34" charset="0"/>
                <a:cs typeface="Arial" pitchFamily="34" charset="0"/>
              </a:rPr>
              <a:t>Science Communication articles (n=1,237) by Year</a:t>
            </a:r>
            <a:br>
              <a:rPr lang="en-US" sz="2400" b="1" dirty="0" smtClean="0">
                <a:solidFill>
                  <a:srgbClr val="002060"/>
                </a:solidFill>
                <a:latin typeface="Arial" pitchFamily="34" charset="0"/>
                <a:cs typeface="Arial" pitchFamily="34" charset="0"/>
              </a:rPr>
            </a:br>
            <a:endParaRPr lang="en-US" sz="2400" b="1" dirty="0">
              <a:solidFill>
                <a:srgbClr val="002060"/>
              </a:solidFill>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AEF122AF-041C-46CE-9325-B643934E44D1}" type="slidenum">
              <a:rPr lang="en-US" smtClean="0"/>
              <a:pPr/>
              <a:t>10</a:t>
            </a:fld>
            <a:endParaRPr lang="en-US" dirty="0"/>
          </a:p>
        </p:txBody>
      </p:sp>
      <p:sp>
        <p:nvSpPr>
          <p:cNvPr id="7" name="TextBox 6"/>
          <p:cNvSpPr txBox="1"/>
          <p:nvPr/>
        </p:nvSpPr>
        <p:spPr>
          <a:xfrm>
            <a:off x="990600" y="6172200"/>
            <a:ext cx="6781800" cy="461665"/>
          </a:xfrm>
          <a:prstGeom prst="rect">
            <a:avLst/>
          </a:prstGeom>
          <a:noFill/>
        </p:spPr>
        <p:txBody>
          <a:bodyPr wrap="square" rtlCol="0">
            <a:spAutoFit/>
          </a:bodyPr>
          <a:lstStyle/>
          <a:p>
            <a:r>
              <a:rPr lang="en-US" sz="1200" b="1" dirty="0" smtClean="0">
                <a:solidFill>
                  <a:srgbClr val="002060"/>
                </a:solidFill>
                <a:latin typeface="Arial" pitchFamily="34" charset="0"/>
                <a:cs typeface="Arial" pitchFamily="34" charset="0"/>
              </a:rPr>
              <a:t>More than twice as many articles were published between 2005-2009 (837) as between 2000-2004  (400).</a:t>
            </a:r>
            <a:endParaRPr lang="en-US" sz="12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85"/>
          <p:cNvGrpSpPr>
            <a:grpSpLocks noChangeAspect="1"/>
          </p:cNvGrpSpPr>
          <p:nvPr/>
        </p:nvGrpSpPr>
        <p:grpSpPr bwMode="auto">
          <a:xfrm>
            <a:off x="304800" y="1219201"/>
            <a:ext cx="8534400" cy="5029199"/>
            <a:chOff x="0" y="-33"/>
            <a:chExt cx="1256" cy="769"/>
          </a:xfrm>
        </p:grpSpPr>
        <p:sp>
          <p:nvSpPr>
            <p:cNvPr id="387" name="AutoShape 12"/>
            <p:cNvSpPr>
              <a:spLocks noChangeAspect="1" noChangeArrowheads="1" noTextEdit="1"/>
            </p:cNvSpPr>
            <p:nvPr/>
          </p:nvSpPr>
          <p:spPr bwMode="auto">
            <a:xfrm>
              <a:off x="0" y="5"/>
              <a:ext cx="1252" cy="731"/>
            </a:xfrm>
            <a:prstGeom prst="rect">
              <a:avLst/>
            </a:prstGeom>
            <a:noFill/>
            <a:ln w="9525">
              <a:noFill/>
              <a:miter lim="800000"/>
              <a:headEnd/>
              <a:tailEnd/>
            </a:ln>
          </p:spPr>
        </p:sp>
        <p:grpSp>
          <p:nvGrpSpPr>
            <p:cNvPr id="3" name="Group 387"/>
            <p:cNvGrpSpPr>
              <a:grpSpLocks/>
            </p:cNvGrpSpPr>
            <p:nvPr/>
          </p:nvGrpSpPr>
          <p:grpSpPr bwMode="auto">
            <a:xfrm>
              <a:off x="2" y="-33"/>
              <a:ext cx="1254" cy="764"/>
              <a:chOff x="2" y="-33"/>
              <a:chExt cx="1254" cy="764"/>
            </a:xfrm>
          </p:grpSpPr>
          <p:sp>
            <p:nvSpPr>
              <p:cNvPr id="536" name="Freeform 535"/>
              <p:cNvSpPr>
                <a:spLocks/>
              </p:cNvSpPr>
              <p:nvPr/>
            </p:nvSpPr>
            <p:spPr bwMode="auto">
              <a:xfrm>
                <a:off x="2" y="-33"/>
                <a:ext cx="1254" cy="764"/>
              </a:xfrm>
              <a:custGeom>
                <a:avLst/>
                <a:gdLst/>
                <a:ahLst/>
                <a:cxnLst>
                  <a:cxn ang="0">
                    <a:pos x="0" y="0"/>
                  </a:cxn>
                  <a:cxn ang="0">
                    <a:pos x="1252" y="0"/>
                  </a:cxn>
                  <a:cxn ang="0">
                    <a:pos x="1252" y="731"/>
                  </a:cxn>
                  <a:cxn ang="0">
                    <a:pos x="0" y="731"/>
                  </a:cxn>
                  <a:cxn ang="0">
                    <a:pos x="0" y="0"/>
                  </a:cxn>
                  <a:cxn ang="0">
                    <a:pos x="0" y="0"/>
                  </a:cxn>
                </a:cxnLst>
                <a:rect l="0" t="0" r="r" b="b"/>
                <a:pathLst>
                  <a:path w="1252" h="731">
                    <a:moveTo>
                      <a:pt x="0" y="0"/>
                    </a:moveTo>
                    <a:lnTo>
                      <a:pt x="1252" y="0"/>
                    </a:lnTo>
                    <a:lnTo>
                      <a:pt x="1252" y="731"/>
                    </a:lnTo>
                    <a:lnTo>
                      <a:pt x="0" y="731"/>
                    </a:lnTo>
                    <a:lnTo>
                      <a:pt x="0" y="0"/>
                    </a:lnTo>
                    <a:lnTo>
                      <a:pt x="0" y="0"/>
                    </a:lnTo>
                    <a:close/>
                  </a:path>
                </a:pathLst>
              </a:custGeom>
              <a:solidFill>
                <a:schemeClr val="bg1">
                  <a:lumMod val="85000"/>
                </a:schemeClr>
              </a:solidFill>
              <a:ln w="9525">
                <a:noFill/>
                <a:round/>
                <a:headEnd/>
                <a:tailEnd/>
              </a:ln>
            </p:spPr>
          </p:sp>
          <p:sp>
            <p:nvSpPr>
              <p:cNvPr id="537" name="Freeform 536"/>
              <p:cNvSpPr>
                <a:spLocks/>
              </p:cNvSpPr>
              <p:nvPr/>
            </p:nvSpPr>
            <p:spPr bwMode="auto">
              <a:xfrm>
                <a:off x="331" y="701"/>
                <a:ext cx="5" cy="7"/>
              </a:xfrm>
              <a:custGeom>
                <a:avLst/>
                <a:gdLst/>
                <a:ahLst/>
                <a:cxnLst>
                  <a:cxn ang="0">
                    <a:pos x="2" y="1"/>
                  </a:cxn>
                  <a:cxn ang="0">
                    <a:pos x="2" y="2"/>
                  </a:cxn>
                  <a:cxn ang="0">
                    <a:pos x="3" y="4"/>
                  </a:cxn>
                  <a:cxn ang="0">
                    <a:pos x="0" y="11"/>
                  </a:cxn>
                  <a:cxn ang="0">
                    <a:pos x="1" y="16"/>
                  </a:cxn>
                  <a:cxn ang="0">
                    <a:pos x="2" y="16"/>
                  </a:cxn>
                  <a:cxn ang="0">
                    <a:pos x="5" y="13"/>
                  </a:cxn>
                  <a:cxn ang="0">
                    <a:pos x="7" y="10"/>
                  </a:cxn>
                  <a:cxn ang="0">
                    <a:pos x="10" y="9"/>
                  </a:cxn>
                  <a:cxn ang="0">
                    <a:pos x="12" y="7"/>
                  </a:cxn>
                  <a:cxn ang="0">
                    <a:pos x="11" y="2"/>
                  </a:cxn>
                  <a:cxn ang="0">
                    <a:pos x="7" y="5"/>
                  </a:cxn>
                  <a:cxn ang="0">
                    <a:pos x="6" y="1"/>
                  </a:cxn>
                  <a:cxn ang="0">
                    <a:pos x="2" y="1"/>
                  </a:cxn>
                </a:cxnLst>
                <a:rect l="0" t="0" r="r" b="b"/>
                <a:pathLst>
                  <a:path w="12" h="16">
                    <a:moveTo>
                      <a:pt x="2" y="1"/>
                    </a:moveTo>
                    <a:cubicBezTo>
                      <a:pt x="2" y="2"/>
                      <a:pt x="2" y="2"/>
                      <a:pt x="2" y="2"/>
                    </a:cubicBezTo>
                    <a:cubicBezTo>
                      <a:pt x="2" y="3"/>
                      <a:pt x="3" y="3"/>
                      <a:pt x="3" y="4"/>
                    </a:cubicBezTo>
                    <a:cubicBezTo>
                      <a:pt x="3" y="7"/>
                      <a:pt x="0" y="8"/>
                      <a:pt x="0" y="11"/>
                    </a:cubicBezTo>
                    <a:cubicBezTo>
                      <a:pt x="0" y="13"/>
                      <a:pt x="1" y="14"/>
                      <a:pt x="1" y="16"/>
                    </a:cubicBezTo>
                    <a:cubicBezTo>
                      <a:pt x="2" y="16"/>
                      <a:pt x="2" y="16"/>
                      <a:pt x="2" y="16"/>
                    </a:cubicBezTo>
                    <a:cubicBezTo>
                      <a:pt x="3" y="15"/>
                      <a:pt x="4" y="15"/>
                      <a:pt x="5" y="13"/>
                    </a:cubicBezTo>
                    <a:cubicBezTo>
                      <a:pt x="6" y="12"/>
                      <a:pt x="6" y="11"/>
                      <a:pt x="7" y="10"/>
                    </a:cubicBezTo>
                    <a:cubicBezTo>
                      <a:pt x="7" y="9"/>
                      <a:pt x="9" y="10"/>
                      <a:pt x="10" y="9"/>
                    </a:cubicBezTo>
                    <a:cubicBezTo>
                      <a:pt x="11" y="9"/>
                      <a:pt x="12" y="8"/>
                      <a:pt x="12" y="7"/>
                    </a:cubicBezTo>
                    <a:cubicBezTo>
                      <a:pt x="12" y="5"/>
                      <a:pt x="11" y="4"/>
                      <a:pt x="11" y="2"/>
                    </a:cubicBezTo>
                    <a:cubicBezTo>
                      <a:pt x="9" y="3"/>
                      <a:pt x="8" y="4"/>
                      <a:pt x="7" y="5"/>
                    </a:cubicBezTo>
                    <a:cubicBezTo>
                      <a:pt x="6" y="3"/>
                      <a:pt x="7" y="2"/>
                      <a:pt x="6" y="1"/>
                    </a:cubicBezTo>
                    <a:cubicBezTo>
                      <a:pt x="5" y="0"/>
                      <a:pt x="4" y="1"/>
                      <a:pt x="2" y="1"/>
                    </a:cubicBezTo>
                    <a:close/>
                  </a:path>
                </a:pathLst>
              </a:custGeom>
              <a:solidFill>
                <a:srgbClr val="FFFFFF"/>
              </a:solidFill>
              <a:ln w="0" cap="flat">
                <a:solidFill>
                  <a:srgbClr val="000000"/>
                </a:solidFill>
                <a:prstDash val="solid"/>
                <a:miter lim="800000"/>
                <a:headEnd/>
                <a:tailEnd/>
              </a:ln>
            </p:spPr>
          </p:sp>
          <p:sp>
            <p:nvSpPr>
              <p:cNvPr id="538" name="Freeform 537"/>
              <p:cNvSpPr>
                <a:spLocks/>
              </p:cNvSpPr>
              <p:nvPr/>
            </p:nvSpPr>
            <p:spPr bwMode="auto">
              <a:xfrm>
                <a:off x="327" y="703"/>
                <a:ext cx="4" cy="5"/>
              </a:xfrm>
              <a:custGeom>
                <a:avLst/>
                <a:gdLst/>
                <a:ahLst/>
                <a:cxnLst>
                  <a:cxn ang="0">
                    <a:pos x="9" y="0"/>
                  </a:cxn>
                  <a:cxn ang="0">
                    <a:pos x="6" y="2"/>
                  </a:cxn>
                  <a:cxn ang="0">
                    <a:pos x="4" y="1"/>
                  </a:cxn>
                  <a:cxn ang="0">
                    <a:pos x="1" y="1"/>
                  </a:cxn>
                  <a:cxn ang="0">
                    <a:pos x="1" y="5"/>
                  </a:cxn>
                  <a:cxn ang="0">
                    <a:pos x="2" y="7"/>
                  </a:cxn>
                  <a:cxn ang="0">
                    <a:pos x="0" y="12"/>
                  </a:cxn>
                  <a:cxn ang="0">
                    <a:pos x="1" y="13"/>
                  </a:cxn>
                  <a:cxn ang="0">
                    <a:pos x="5" y="10"/>
                  </a:cxn>
                  <a:cxn ang="0">
                    <a:pos x="10" y="2"/>
                  </a:cxn>
                  <a:cxn ang="0">
                    <a:pos x="9" y="0"/>
                  </a:cxn>
                </a:cxnLst>
                <a:rect l="0" t="0" r="r" b="b"/>
                <a:pathLst>
                  <a:path w="10" h="13">
                    <a:moveTo>
                      <a:pt x="9" y="0"/>
                    </a:moveTo>
                    <a:cubicBezTo>
                      <a:pt x="8" y="1"/>
                      <a:pt x="7" y="2"/>
                      <a:pt x="6" y="2"/>
                    </a:cubicBezTo>
                    <a:cubicBezTo>
                      <a:pt x="5" y="2"/>
                      <a:pt x="5" y="1"/>
                      <a:pt x="4" y="1"/>
                    </a:cubicBezTo>
                    <a:cubicBezTo>
                      <a:pt x="3" y="1"/>
                      <a:pt x="2" y="1"/>
                      <a:pt x="1" y="1"/>
                    </a:cubicBezTo>
                    <a:cubicBezTo>
                      <a:pt x="1" y="5"/>
                      <a:pt x="1" y="5"/>
                      <a:pt x="1" y="5"/>
                    </a:cubicBezTo>
                    <a:cubicBezTo>
                      <a:pt x="1" y="6"/>
                      <a:pt x="2" y="6"/>
                      <a:pt x="2" y="7"/>
                    </a:cubicBezTo>
                    <a:cubicBezTo>
                      <a:pt x="2" y="9"/>
                      <a:pt x="0" y="10"/>
                      <a:pt x="0" y="12"/>
                    </a:cubicBezTo>
                    <a:cubicBezTo>
                      <a:pt x="0" y="12"/>
                      <a:pt x="0" y="13"/>
                      <a:pt x="1" y="13"/>
                    </a:cubicBezTo>
                    <a:cubicBezTo>
                      <a:pt x="3" y="13"/>
                      <a:pt x="3" y="11"/>
                      <a:pt x="5" y="10"/>
                    </a:cubicBezTo>
                    <a:cubicBezTo>
                      <a:pt x="8" y="7"/>
                      <a:pt x="10" y="5"/>
                      <a:pt x="10" y="2"/>
                    </a:cubicBezTo>
                    <a:cubicBezTo>
                      <a:pt x="10" y="1"/>
                      <a:pt x="9" y="0"/>
                      <a:pt x="9" y="0"/>
                    </a:cubicBezTo>
                    <a:close/>
                  </a:path>
                </a:pathLst>
              </a:custGeom>
              <a:solidFill>
                <a:srgbClr val="FFFFFF"/>
              </a:solidFill>
              <a:ln w="0" cap="flat">
                <a:solidFill>
                  <a:srgbClr val="000000"/>
                </a:solidFill>
                <a:prstDash val="solid"/>
                <a:miter lim="800000"/>
                <a:headEnd/>
                <a:tailEnd/>
              </a:ln>
            </p:spPr>
          </p:sp>
          <p:sp>
            <p:nvSpPr>
              <p:cNvPr id="539" name="Freeform 538"/>
              <p:cNvSpPr>
                <a:spLocks/>
              </p:cNvSpPr>
              <p:nvPr/>
            </p:nvSpPr>
            <p:spPr bwMode="auto">
              <a:xfrm>
                <a:off x="297" y="592"/>
                <a:ext cx="23" cy="25"/>
              </a:xfrm>
              <a:custGeom>
                <a:avLst/>
                <a:gdLst/>
                <a:ahLst/>
                <a:cxnLst>
                  <a:cxn ang="0">
                    <a:pos x="59" y="43"/>
                  </a:cxn>
                  <a:cxn ang="0">
                    <a:pos x="57" y="48"/>
                  </a:cxn>
                  <a:cxn ang="0">
                    <a:pos x="51" y="59"/>
                  </a:cxn>
                  <a:cxn ang="0">
                    <a:pos x="44" y="62"/>
                  </a:cxn>
                  <a:cxn ang="0">
                    <a:pos x="39" y="62"/>
                  </a:cxn>
                  <a:cxn ang="0">
                    <a:pos x="30" y="62"/>
                  </a:cxn>
                  <a:cxn ang="0">
                    <a:pos x="21" y="57"/>
                  </a:cxn>
                  <a:cxn ang="0">
                    <a:pos x="17" y="58"/>
                  </a:cxn>
                  <a:cxn ang="0">
                    <a:pos x="12" y="56"/>
                  </a:cxn>
                  <a:cxn ang="0">
                    <a:pos x="10" y="57"/>
                  </a:cxn>
                  <a:cxn ang="0">
                    <a:pos x="6" y="56"/>
                  </a:cxn>
                  <a:cxn ang="0">
                    <a:pos x="4" y="56"/>
                  </a:cxn>
                  <a:cxn ang="0">
                    <a:pos x="5" y="54"/>
                  </a:cxn>
                  <a:cxn ang="0">
                    <a:pos x="6" y="51"/>
                  </a:cxn>
                  <a:cxn ang="0">
                    <a:pos x="5" y="46"/>
                  </a:cxn>
                  <a:cxn ang="0">
                    <a:pos x="4" y="42"/>
                  </a:cxn>
                  <a:cxn ang="0">
                    <a:pos x="5" y="39"/>
                  </a:cxn>
                  <a:cxn ang="0">
                    <a:pos x="7" y="37"/>
                  </a:cxn>
                  <a:cxn ang="0">
                    <a:pos x="6" y="31"/>
                  </a:cxn>
                  <a:cxn ang="0">
                    <a:pos x="4" y="28"/>
                  </a:cxn>
                  <a:cxn ang="0">
                    <a:pos x="4" y="24"/>
                  </a:cxn>
                  <a:cxn ang="0">
                    <a:pos x="2" y="22"/>
                  </a:cxn>
                  <a:cxn ang="0">
                    <a:pos x="2" y="21"/>
                  </a:cxn>
                  <a:cxn ang="0">
                    <a:pos x="3" y="15"/>
                  </a:cxn>
                  <a:cxn ang="0">
                    <a:pos x="1" y="9"/>
                  </a:cxn>
                  <a:cxn ang="0">
                    <a:pos x="2" y="6"/>
                  </a:cxn>
                  <a:cxn ang="0">
                    <a:pos x="1" y="4"/>
                  </a:cxn>
                  <a:cxn ang="0">
                    <a:pos x="0" y="3"/>
                  </a:cxn>
                  <a:cxn ang="0">
                    <a:pos x="2" y="0"/>
                  </a:cxn>
                  <a:cxn ang="0">
                    <a:pos x="10" y="3"/>
                  </a:cxn>
                  <a:cxn ang="0">
                    <a:pos x="11" y="3"/>
                  </a:cxn>
                  <a:cxn ang="0">
                    <a:pos x="17" y="9"/>
                  </a:cxn>
                  <a:cxn ang="0">
                    <a:pos x="22" y="10"/>
                  </a:cxn>
                  <a:cxn ang="0">
                    <a:pos x="24" y="12"/>
                  </a:cxn>
                  <a:cxn ang="0">
                    <a:pos x="27" y="14"/>
                  </a:cxn>
                  <a:cxn ang="0">
                    <a:pos x="32" y="16"/>
                  </a:cxn>
                  <a:cxn ang="0">
                    <a:pos x="34" y="18"/>
                  </a:cxn>
                  <a:cxn ang="0">
                    <a:pos x="37" y="19"/>
                  </a:cxn>
                  <a:cxn ang="0">
                    <a:pos x="47" y="26"/>
                  </a:cxn>
                  <a:cxn ang="0">
                    <a:pos x="54" y="32"/>
                  </a:cxn>
                  <a:cxn ang="0">
                    <a:pos x="59" y="43"/>
                  </a:cxn>
                </a:cxnLst>
                <a:rect l="0" t="0" r="r" b="b"/>
                <a:pathLst>
                  <a:path w="59" h="62">
                    <a:moveTo>
                      <a:pt x="59" y="43"/>
                    </a:moveTo>
                    <a:cubicBezTo>
                      <a:pt x="58" y="44"/>
                      <a:pt x="57" y="46"/>
                      <a:pt x="57" y="48"/>
                    </a:cubicBezTo>
                    <a:cubicBezTo>
                      <a:pt x="57" y="53"/>
                      <a:pt x="55" y="56"/>
                      <a:pt x="51" y="59"/>
                    </a:cubicBezTo>
                    <a:cubicBezTo>
                      <a:pt x="48" y="61"/>
                      <a:pt x="47" y="62"/>
                      <a:pt x="44" y="62"/>
                    </a:cubicBezTo>
                    <a:cubicBezTo>
                      <a:pt x="42" y="62"/>
                      <a:pt x="41" y="62"/>
                      <a:pt x="39" y="62"/>
                    </a:cubicBezTo>
                    <a:cubicBezTo>
                      <a:pt x="36" y="62"/>
                      <a:pt x="34" y="62"/>
                      <a:pt x="30" y="62"/>
                    </a:cubicBezTo>
                    <a:cubicBezTo>
                      <a:pt x="26" y="62"/>
                      <a:pt x="25" y="57"/>
                      <a:pt x="21" y="57"/>
                    </a:cubicBezTo>
                    <a:cubicBezTo>
                      <a:pt x="19" y="57"/>
                      <a:pt x="18" y="58"/>
                      <a:pt x="17" y="58"/>
                    </a:cubicBezTo>
                    <a:cubicBezTo>
                      <a:pt x="15" y="58"/>
                      <a:pt x="14" y="56"/>
                      <a:pt x="12" y="56"/>
                    </a:cubicBezTo>
                    <a:cubicBezTo>
                      <a:pt x="11" y="56"/>
                      <a:pt x="11" y="57"/>
                      <a:pt x="10" y="57"/>
                    </a:cubicBezTo>
                    <a:cubicBezTo>
                      <a:pt x="6" y="56"/>
                      <a:pt x="6" y="56"/>
                      <a:pt x="6" y="56"/>
                    </a:cubicBezTo>
                    <a:cubicBezTo>
                      <a:pt x="4" y="56"/>
                      <a:pt x="4" y="56"/>
                      <a:pt x="4" y="56"/>
                    </a:cubicBezTo>
                    <a:cubicBezTo>
                      <a:pt x="4" y="55"/>
                      <a:pt x="5" y="55"/>
                      <a:pt x="5" y="54"/>
                    </a:cubicBezTo>
                    <a:cubicBezTo>
                      <a:pt x="6" y="53"/>
                      <a:pt x="6" y="52"/>
                      <a:pt x="6" y="51"/>
                    </a:cubicBezTo>
                    <a:cubicBezTo>
                      <a:pt x="6" y="49"/>
                      <a:pt x="5" y="48"/>
                      <a:pt x="5" y="46"/>
                    </a:cubicBezTo>
                    <a:cubicBezTo>
                      <a:pt x="5" y="44"/>
                      <a:pt x="4" y="44"/>
                      <a:pt x="4" y="42"/>
                    </a:cubicBezTo>
                    <a:cubicBezTo>
                      <a:pt x="4" y="41"/>
                      <a:pt x="4" y="40"/>
                      <a:pt x="5" y="39"/>
                    </a:cubicBezTo>
                    <a:cubicBezTo>
                      <a:pt x="6" y="38"/>
                      <a:pt x="7" y="38"/>
                      <a:pt x="7" y="37"/>
                    </a:cubicBezTo>
                    <a:cubicBezTo>
                      <a:pt x="7" y="34"/>
                      <a:pt x="7" y="33"/>
                      <a:pt x="6" y="31"/>
                    </a:cubicBezTo>
                    <a:cubicBezTo>
                      <a:pt x="5" y="30"/>
                      <a:pt x="4" y="29"/>
                      <a:pt x="4" y="28"/>
                    </a:cubicBezTo>
                    <a:cubicBezTo>
                      <a:pt x="4" y="26"/>
                      <a:pt x="4" y="26"/>
                      <a:pt x="4" y="24"/>
                    </a:cubicBezTo>
                    <a:cubicBezTo>
                      <a:pt x="4" y="23"/>
                      <a:pt x="2" y="24"/>
                      <a:pt x="2" y="22"/>
                    </a:cubicBezTo>
                    <a:cubicBezTo>
                      <a:pt x="2" y="22"/>
                      <a:pt x="2" y="21"/>
                      <a:pt x="2" y="21"/>
                    </a:cubicBezTo>
                    <a:cubicBezTo>
                      <a:pt x="2" y="18"/>
                      <a:pt x="3" y="17"/>
                      <a:pt x="3" y="15"/>
                    </a:cubicBezTo>
                    <a:cubicBezTo>
                      <a:pt x="3" y="13"/>
                      <a:pt x="1" y="12"/>
                      <a:pt x="1" y="9"/>
                    </a:cubicBezTo>
                    <a:cubicBezTo>
                      <a:pt x="1" y="8"/>
                      <a:pt x="2" y="8"/>
                      <a:pt x="2" y="6"/>
                    </a:cubicBezTo>
                    <a:cubicBezTo>
                      <a:pt x="2" y="5"/>
                      <a:pt x="2" y="4"/>
                      <a:pt x="1" y="4"/>
                    </a:cubicBezTo>
                    <a:cubicBezTo>
                      <a:pt x="1" y="3"/>
                      <a:pt x="0" y="3"/>
                      <a:pt x="0" y="3"/>
                    </a:cubicBezTo>
                    <a:cubicBezTo>
                      <a:pt x="0" y="1"/>
                      <a:pt x="1" y="1"/>
                      <a:pt x="2" y="0"/>
                    </a:cubicBezTo>
                    <a:cubicBezTo>
                      <a:pt x="10" y="3"/>
                      <a:pt x="10" y="3"/>
                      <a:pt x="10" y="3"/>
                    </a:cubicBezTo>
                    <a:cubicBezTo>
                      <a:pt x="11" y="3"/>
                      <a:pt x="11" y="3"/>
                      <a:pt x="11" y="3"/>
                    </a:cubicBezTo>
                    <a:cubicBezTo>
                      <a:pt x="14" y="5"/>
                      <a:pt x="14" y="7"/>
                      <a:pt x="17" y="9"/>
                    </a:cubicBezTo>
                    <a:cubicBezTo>
                      <a:pt x="19" y="10"/>
                      <a:pt x="20" y="10"/>
                      <a:pt x="22" y="10"/>
                    </a:cubicBezTo>
                    <a:cubicBezTo>
                      <a:pt x="23" y="11"/>
                      <a:pt x="23" y="11"/>
                      <a:pt x="24" y="12"/>
                    </a:cubicBezTo>
                    <a:cubicBezTo>
                      <a:pt x="25" y="13"/>
                      <a:pt x="25" y="14"/>
                      <a:pt x="27" y="14"/>
                    </a:cubicBezTo>
                    <a:cubicBezTo>
                      <a:pt x="28" y="15"/>
                      <a:pt x="30" y="15"/>
                      <a:pt x="32" y="16"/>
                    </a:cubicBezTo>
                    <a:cubicBezTo>
                      <a:pt x="33" y="16"/>
                      <a:pt x="33" y="17"/>
                      <a:pt x="34" y="18"/>
                    </a:cubicBezTo>
                    <a:cubicBezTo>
                      <a:pt x="35" y="19"/>
                      <a:pt x="36" y="19"/>
                      <a:pt x="37" y="19"/>
                    </a:cubicBezTo>
                    <a:cubicBezTo>
                      <a:pt x="41" y="21"/>
                      <a:pt x="43" y="23"/>
                      <a:pt x="47" y="26"/>
                    </a:cubicBezTo>
                    <a:cubicBezTo>
                      <a:pt x="49" y="28"/>
                      <a:pt x="52" y="29"/>
                      <a:pt x="54" y="32"/>
                    </a:cubicBezTo>
                    <a:cubicBezTo>
                      <a:pt x="57" y="36"/>
                      <a:pt x="57" y="39"/>
                      <a:pt x="59" y="43"/>
                    </a:cubicBezTo>
                    <a:close/>
                  </a:path>
                </a:pathLst>
              </a:custGeom>
              <a:solidFill>
                <a:srgbClr val="FFFFFF"/>
              </a:solidFill>
              <a:ln w="0" cap="flat">
                <a:solidFill>
                  <a:srgbClr val="000000"/>
                </a:solidFill>
                <a:prstDash val="solid"/>
                <a:miter lim="800000"/>
                <a:headEnd/>
                <a:tailEnd/>
              </a:ln>
            </p:spPr>
          </p:sp>
          <p:sp>
            <p:nvSpPr>
              <p:cNvPr id="540" name="Freeform 539"/>
              <p:cNvSpPr>
                <a:spLocks/>
              </p:cNvSpPr>
              <p:nvPr/>
            </p:nvSpPr>
            <p:spPr bwMode="auto">
              <a:xfrm>
                <a:off x="244" y="545"/>
                <a:ext cx="68" cy="163"/>
              </a:xfrm>
              <a:custGeom>
                <a:avLst/>
                <a:gdLst/>
                <a:ahLst/>
                <a:cxnLst>
                  <a:cxn ang="0">
                    <a:pos x="11" y="5"/>
                  </a:cxn>
                  <a:cxn ang="0">
                    <a:pos x="29" y="4"/>
                  </a:cxn>
                  <a:cxn ang="0">
                    <a:pos x="38" y="4"/>
                  </a:cxn>
                  <a:cxn ang="0">
                    <a:pos x="47" y="2"/>
                  </a:cxn>
                  <a:cxn ang="0">
                    <a:pos x="60" y="17"/>
                  </a:cxn>
                  <a:cxn ang="0">
                    <a:pos x="74" y="30"/>
                  </a:cxn>
                  <a:cxn ang="0">
                    <a:pos x="105" y="38"/>
                  </a:cxn>
                  <a:cxn ang="0">
                    <a:pos x="113" y="64"/>
                  </a:cxn>
                  <a:cxn ang="0">
                    <a:pos x="126" y="79"/>
                  </a:cxn>
                  <a:cxn ang="0">
                    <a:pos x="143" y="77"/>
                  </a:cxn>
                  <a:cxn ang="0">
                    <a:pos x="152" y="57"/>
                  </a:cxn>
                  <a:cxn ang="0">
                    <a:pos x="159" y="57"/>
                  </a:cxn>
                  <a:cxn ang="0">
                    <a:pos x="156" y="77"/>
                  </a:cxn>
                  <a:cxn ang="0">
                    <a:pos x="151" y="86"/>
                  </a:cxn>
                  <a:cxn ang="0">
                    <a:pos x="142" y="96"/>
                  </a:cxn>
                  <a:cxn ang="0">
                    <a:pos x="135" y="121"/>
                  </a:cxn>
                  <a:cxn ang="0">
                    <a:pos x="134" y="129"/>
                  </a:cxn>
                  <a:cxn ang="0">
                    <a:pos x="137" y="144"/>
                  </a:cxn>
                  <a:cxn ang="0">
                    <a:pos x="138" y="159"/>
                  </a:cxn>
                  <a:cxn ang="0">
                    <a:pos x="138" y="174"/>
                  </a:cxn>
                  <a:cxn ang="0">
                    <a:pos x="146" y="181"/>
                  </a:cxn>
                  <a:cxn ang="0">
                    <a:pos x="158" y="198"/>
                  </a:cxn>
                  <a:cxn ang="0">
                    <a:pos x="169" y="217"/>
                  </a:cxn>
                  <a:cxn ang="0">
                    <a:pos x="146" y="238"/>
                  </a:cxn>
                  <a:cxn ang="0">
                    <a:pos x="120" y="239"/>
                  </a:cxn>
                  <a:cxn ang="0">
                    <a:pos x="130" y="258"/>
                  </a:cxn>
                  <a:cxn ang="0">
                    <a:pos x="135" y="263"/>
                  </a:cxn>
                  <a:cxn ang="0">
                    <a:pos x="112" y="265"/>
                  </a:cxn>
                  <a:cxn ang="0">
                    <a:pos x="121" y="286"/>
                  </a:cxn>
                  <a:cxn ang="0">
                    <a:pos x="124" y="293"/>
                  </a:cxn>
                  <a:cxn ang="0">
                    <a:pos x="122" y="293"/>
                  </a:cxn>
                  <a:cxn ang="0">
                    <a:pos x="121" y="311"/>
                  </a:cxn>
                  <a:cxn ang="0">
                    <a:pos x="115" y="324"/>
                  </a:cxn>
                  <a:cxn ang="0">
                    <a:pos x="116" y="341"/>
                  </a:cxn>
                  <a:cxn ang="0">
                    <a:pos x="138" y="354"/>
                  </a:cxn>
                  <a:cxn ang="0">
                    <a:pos x="138" y="359"/>
                  </a:cxn>
                  <a:cxn ang="0">
                    <a:pos x="137" y="367"/>
                  </a:cxn>
                  <a:cxn ang="0">
                    <a:pos x="135" y="379"/>
                  </a:cxn>
                  <a:cxn ang="0">
                    <a:pos x="132" y="390"/>
                  </a:cxn>
                  <a:cxn ang="0">
                    <a:pos x="135" y="407"/>
                  </a:cxn>
                  <a:cxn ang="0">
                    <a:pos x="146" y="415"/>
                  </a:cxn>
                  <a:cxn ang="0">
                    <a:pos x="127" y="414"/>
                  </a:cxn>
                  <a:cxn ang="0">
                    <a:pos x="86" y="381"/>
                  </a:cxn>
                  <a:cxn ang="0">
                    <a:pos x="64" y="320"/>
                  </a:cxn>
                  <a:cxn ang="0">
                    <a:pos x="41" y="261"/>
                  </a:cxn>
                  <a:cxn ang="0">
                    <a:pos x="34" y="232"/>
                  </a:cxn>
                  <a:cxn ang="0">
                    <a:pos x="25" y="188"/>
                  </a:cxn>
                  <a:cxn ang="0">
                    <a:pos x="8" y="142"/>
                  </a:cxn>
                  <a:cxn ang="0">
                    <a:pos x="1" y="96"/>
                  </a:cxn>
                  <a:cxn ang="0">
                    <a:pos x="3" y="68"/>
                  </a:cxn>
                  <a:cxn ang="0">
                    <a:pos x="4" y="35"/>
                  </a:cxn>
                </a:cxnLst>
                <a:rect l="0" t="0" r="r" b="b"/>
                <a:pathLst>
                  <a:path w="171" h="415">
                    <a:moveTo>
                      <a:pt x="7" y="16"/>
                    </a:moveTo>
                    <a:cubicBezTo>
                      <a:pt x="7" y="15"/>
                      <a:pt x="6" y="14"/>
                      <a:pt x="6" y="13"/>
                    </a:cubicBezTo>
                    <a:cubicBezTo>
                      <a:pt x="6" y="12"/>
                      <a:pt x="7" y="11"/>
                      <a:pt x="8" y="10"/>
                    </a:cubicBezTo>
                    <a:cubicBezTo>
                      <a:pt x="9" y="8"/>
                      <a:pt x="10" y="7"/>
                      <a:pt x="11" y="5"/>
                    </a:cubicBezTo>
                    <a:cubicBezTo>
                      <a:pt x="12" y="2"/>
                      <a:pt x="14" y="0"/>
                      <a:pt x="17" y="0"/>
                    </a:cubicBezTo>
                    <a:cubicBezTo>
                      <a:pt x="19" y="0"/>
                      <a:pt x="20" y="1"/>
                      <a:pt x="21" y="2"/>
                    </a:cubicBezTo>
                    <a:cubicBezTo>
                      <a:pt x="24" y="3"/>
                      <a:pt x="25" y="2"/>
                      <a:pt x="28" y="3"/>
                    </a:cubicBezTo>
                    <a:cubicBezTo>
                      <a:pt x="28" y="3"/>
                      <a:pt x="28" y="4"/>
                      <a:pt x="29" y="4"/>
                    </a:cubicBezTo>
                    <a:cubicBezTo>
                      <a:pt x="30" y="5"/>
                      <a:pt x="31" y="5"/>
                      <a:pt x="33" y="5"/>
                    </a:cubicBezTo>
                    <a:cubicBezTo>
                      <a:pt x="34" y="6"/>
                      <a:pt x="35" y="7"/>
                      <a:pt x="35" y="8"/>
                    </a:cubicBezTo>
                    <a:cubicBezTo>
                      <a:pt x="36" y="9"/>
                      <a:pt x="36" y="9"/>
                      <a:pt x="36" y="10"/>
                    </a:cubicBezTo>
                    <a:cubicBezTo>
                      <a:pt x="37" y="8"/>
                      <a:pt x="37" y="7"/>
                      <a:pt x="38" y="4"/>
                    </a:cubicBezTo>
                    <a:cubicBezTo>
                      <a:pt x="38" y="4"/>
                      <a:pt x="38" y="4"/>
                      <a:pt x="38" y="3"/>
                    </a:cubicBezTo>
                    <a:cubicBezTo>
                      <a:pt x="39" y="3"/>
                      <a:pt x="39" y="3"/>
                      <a:pt x="40" y="3"/>
                    </a:cubicBezTo>
                    <a:cubicBezTo>
                      <a:pt x="42" y="3"/>
                      <a:pt x="43" y="2"/>
                      <a:pt x="44" y="2"/>
                    </a:cubicBezTo>
                    <a:cubicBezTo>
                      <a:pt x="45" y="2"/>
                      <a:pt x="46" y="2"/>
                      <a:pt x="47" y="2"/>
                    </a:cubicBezTo>
                    <a:cubicBezTo>
                      <a:pt x="48" y="2"/>
                      <a:pt x="48" y="2"/>
                      <a:pt x="49" y="2"/>
                    </a:cubicBezTo>
                    <a:cubicBezTo>
                      <a:pt x="50" y="5"/>
                      <a:pt x="52" y="6"/>
                      <a:pt x="55" y="8"/>
                    </a:cubicBezTo>
                    <a:cubicBezTo>
                      <a:pt x="56" y="9"/>
                      <a:pt x="56" y="9"/>
                      <a:pt x="57" y="10"/>
                    </a:cubicBezTo>
                    <a:cubicBezTo>
                      <a:pt x="59" y="13"/>
                      <a:pt x="58" y="15"/>
                      <a:pt x="60" y="17"/>
                    </a:cubicBezTo>
                    <a:cubicBezTo>
                      <a:pt x="61" y="18"/>
                      <a:pt x="63" y="18"/>
                      <a:pt x="63" y="19"/>
                    </a:cubicBezTo>
                    <a:cubicBezTo>
                      <a:pt x="63" y="19"/>
                      <a:pt x="63" y="19"/>
                      <a:pt x="63" y="19"/>
                    </a:cubicBezTo>
                    <a:cubicBezTo>
                      <a:pt x="65" y="22"/>
                      <a:pt x="68" y="22"/>
                      <a:pt x="70" y="24"/>
                    </a:cubicBezTo>
                    <a:cubicBezTo>
                      <a:pt x="71" y="27"/>
                      <a:pt x="72" y="29"/>
                      <a:pt x="74" y="30"/>
                    </a:cubicBezTo>
                    <a:cubicBezTo>
                      <a:pt x="76" y="31"/>
                      <a:pt x="77" y="31"/>
                      <a:pt x="79" y="31"/>
                    </a:cubicBezTo>
                    <a:cubicBezTo>
                      <a:pt x="84" y="31"/>
                      <a:pt x="87" y="31"/>
                      <a:pt x="92" y="33"/>
                    </a:cubicBezTo>
                    <a:cubicBezTo>
                      <a:pt x="95" y="34"/>
                      <a:pt x="97" y="34"/>
                      <a:pt x="100" y="36"/>
                    </a:cubicBezTo>
                    <a:cubicBezTo>
                      <a:pt x="102" y="36"/>
                      <a:pt x="104" y="36"/>
                      <a:pt x="105" y="38"/>
                    </a:cubicBezTo>
                    <a:cubicBezTo>
                      <a:pt x="108" y="42"/>
                      <a:pt x="111" y="43"/>
                      <a:pt x="115" y="45"/>
                    </a:cubicBezTo>
                    <a:cubicBezTo>
                      <a:pt x="117" y="46"/>
                      <a:pt x="119" y="46"/>
                      <a:pt x="119" y="48"/>
                    </a:cubicBezTo>
                    <a:cubicBezTo>
                      <a:pt x="119" y="49"/>
                      <a:pt x="118" y="50"/>
                      <a:pt x="118" y="51"/>
                    </a:cubicBezTo>
                    <a:cubicBezTo>
                      <a:pt x="116" y="56"/>
                      <a:pt x="113" y="59"/>
                      <a:pt x="113" y="64"/>
                    </a:cubicBezTo>
                    <a:cubicBezTo>
                      <a:pt x="113" y="71"/>
                      <a:pt x="113" y="71"/>
                      <a:pt x="113" y="71"/>
                    </a:cubicBezTo>
                    <a:cubicBezTo>
                      <a:pt x="113" y="72"/>
                      <a:pt x="112" y="73"/>
                      <a:pt x="112" y="74"/>
                    </a:cubicBezTo>
                    <a:cubicBezTo>
                      <a:pt x="112" y="77"/>
                      <a:pt x="115" y="77"/>
                      <a:pt x="118" y="77"/>
                    </a:cubicBezTo>
                    <a:cubicBezTo>
                      <a:pt x="121" y="78"/>
                      <a:pt x="123" y="79"/>
                      <a:pt x="126" y="79"/>
                    </a:cubicBezTo>
                    <a:cubicBezTo>
                      <a:pt x="129" y="79"/>
                      <a:pt x="131" y="79"/>
                      <a:pt x="133" y="79"/>
                    </a:cubicBezTo>
                    <a:cubicBezTo>
                      <a:pt x="134" y="79"/>
                      <a:pt x="135" y="80"/>
                      <a:pt x="135" y="80"/>
                    </a:cubicBezTo>
                    <a:cubicBezTo>
                      <a:pt x="137" y="80"/>
                      <a:pt x="136" y="76"/>
                      <a:pt x="138" y="76"/>
                    </a:cubicBezTo>
                    <a:cubicBezTo>
                      <a:pt x="140" y="76"/>
                      <a:pt x="141" y="77"/>
                      <a:pt x="143" y="77"/>
                    </a:cubicBezTo>
                    <a:cubicBezTo>
                      <a:pt x="143" y="77"/>
                      <a:pt x="143" y="77"/>
                      <a:pt x="143" y="77"/>
                    </a:cubicBezTo>
                    <a:cubicBezTo>
                      <a:pt x="143" y="76"/>
                      <a:pt x="143" y="76"/>
                      <a:pt x="143" y="75"/>
                    </a:cubicBezTo>
                    <a:cubicBezTo>
                      <a:pt x="143" y="69"/>
                      <a:pt x="153" y="69"/>
                      <a:pt x="153" y="63"/>
                    </a:cubicBezTo>
                    <a:cubicBezTo>
                      <a:pt x="153" y="60"/>
                      <a:pt x="152" y="59"/>
                      <a:pt x="152" y="57"/>
                    </a:cubicBezTo>
                    <a:cubicBezTo>
                      <a:pt x="152" y="57"/>
                      <a:pt x="152" y="56"/>
                      <a:pt x="152" y="56"/>
                    </a:cubicBezTo>
                    <a:cubicBezTo>
                      <a:pt x="152" y="56"/>
                      <a:pt x="153" y="55"/>
                      <a:pt x="153" y="55"/>
                    </a:cubicBezTo>
                    <a:cubicBezTo>
                      <a:pt x="154" y="55"/>
                      <a:pt x="155" y="55"/>
                      <a:pt x="155" y="55"/>
                    </a:cubicBezTo>
                    <a:cubicBezTo>
                      <a:pt x="157" y="55"/>
                      <a:pt x="158" y="56"/>
                      <a:pt x="159" y="57"/>
                    </a:cubicBezTo>
                    <a:cubicBezTo>
                      <a:pt x="161" y="59"/>
                      <a:pt x="162" y="61"/>
                      <a:pt x="162" y="64"/>
                    </a:cubicBezTo>
                    <a:cubicBezTo>
                      <a:pt x="162" y="68"/>
                      <a:pt x="165" y="70"/>
                      <a:pt x="165" y="75"/>
                    </a:cubicBezTo>
                    <a:cubicBezTo>
                      <a:pt x="165" y="76"/>
                      <a:pt x="163" y="76"/>
                      <a:pt x="162" y="76"/>
                    </a:cubicBezTo>
                    <a:cubicBezTo>
                      <a:pt x="159" y="77"/>
                      <a:pt x="158" y="76"/>
                      <a:pt x="156" y="77"/>
                    </a:cubicBezTo>
                    <a:cubicBezTo>
                      <a:pt x="155" y="77"/>
                      <a:pt x="155" y="78"/>
                      <a:pt x="155" y="79"/>
                    </a:cubicBezTo>
                    <a:cubicBezTo>
                      <a:pt x="154" y="80"/>
                      <a:pt x="153" y="80"/>
                      <a:pt x="152" y="81"/>
                    </a:cubicBezTo>
                    <a:cubicBezTo>
                      <a:pt x="152" y="82"/>
                      <a:pt x="152" y="83"/>
                      <a:pt x="152" y="84"/>
                    </a:cubicBezTo>
                    <a:cubicBezTo>
                      <a:pt x="152" y="85"/>
                      <a:pt x="151" y="85"/>
                      <a:pt x="151" y="86"/>
                    </a:cubicBezTo>
                    <a:cubicBezTo>
                      <a:pt x="150" y="87"/>
                      <a:pt x="149" y="88"/>
                      <a:pt x="148" y="89"/>
                    </a:cubicBezTo>
                    <a:cubicBezTo>
                      <a:pt x="149" y="90"/>
                      <a:pt x="149" y="91"/>
                      <a:pt x="149" y="93"/>
                    </a:cubicBezTo>
                    <a:cubicBezTo>
                      <a:pt x="147" y="93"/>
                      <a:pt x="143" y="92"/>
                      <a:pt x="143" y="95"/>
                    </a:cubicBezTo>
                    <a:cubicBezTo>
                      <a:pt x="143" y="96"/>
                      <a:pt x="142" y="96"/>
                      <a:pt x="142" y="96"/>
                    </a:cubicBezTo>
                    <a:cubicBezTo>
                      <a:pt x="142" y="97"/>
                      <a:pt x="143" y="98"/>
                      <a:pt x="143" y="99"/>
                    </a:cubicBezTo>
                    <a:cubicBezTo>
                      <a:pt x="143" y="101"/>
                      <a:pt x="141" y="101"/>
                      <a:pt x="141" y="103"/>
                    </a:cubicBezTo>
                    <a:cubicBezTo>
                      <a:pt x="138" y="108"/>
                      <a:pt x="135" y="111"/>
                      <a:pt x="135" y="117"/>
                    </a:cubicBezTo>
                    <a:cubicBezTo>
                      <a:pt x="135" y="118"/>
                      <a:pt x="135" y="119"/>
                      <a:pt x="135" y="121"/>
                    </a:cubicBezTo>
                    <a:cubicBezTo>
                      <a:pt x="134" y="121"/>
                      <a:pt x="133" y="121"/>
                      <a:pt x="133" y="123"/>
                    </a:cubicBezTo>
                    <a:cubicBezTo>
                      <a:pt x="133" y="123"/>
                      <a:pt x="134" y="123"/>
                      <a:pt x="134" y="124"/>
                    </a:cubicBezTo>
                    <a:cubicBezTo>
                      <a:pt x="135" y="124"/>
                      <a:pt x="135" y="125"/>
                      <a:pt x="135" y="126"/>
                    </a:cubicBezTo>
                    <a:cubicBezTo>
                      <a:pt x="135" y="128"/>
                      <a:pt x="134" y="128"/>
                      <a:pt x="134" y="129"/>
                    </a:cubicBezTo>
                    <a:cubicBezTo>
                      <a:pt x="134" y="132"/>
                      <a:pt x="136" y="133"/>
                      <a:pt x="136" y="135"/>
                    </a:cubicBezTo>
                    <a:cubicBezTo>
                      <a:pt x="136" y="137"/>
                      <a:pt x="135" y="138"/>
                      <a:pt x="135" y="141"/>
                    </a:cubicBezTo>
                    <a:cubicBezTo>
                      <a:pt x="135" y="142"/>
                      <a:pt x="135" y="142"/>
                      <a:pt x="135" y="142"/>
                    </a:cubicBezTo>
                    <a:cubicBezTo>
                      <a:pt x="135" y="144"/>
                      <a:pt x="137" y="143"/>
                      <a:pt x="137" y="144"/>
                    </a:cubicBezTo>
                    <a:cubicBezTo>
                      <a:pt x="137" y="148"/>
                      <a:pt x="137" y="148"/>
                      <a:pt x="137" y="148"/>
                    </a:cubicBezTo>
                    <a:cubicBezTo>
                      <a:pt x="137" y="149"/>
                      <a:pt x="138" y="150"/>
                      <a:pt x="139" y="151"/>
                    </a:cubicBezTo>
                    <a:cubicBezTo>
                      <a:pt x="140" y="153"/>
                      <a:pt x="140" y="154"/>
                      <a:pt x="140" y="157"/>
                    </a:cubicBezTo>
                    <a:cubicBezTo>
                      <a:pt x="140" y="158"/>
                      <a:pt x="139" y="158"/>
                      <a:pt x="138" y="159"/>
                    </a:cubicBezTo>
                    <a:cubicBezTo>
                      <a:pt x="137" y="160"/>
                      <a:pt x="137" y="161"/>
                      <a:pt x="137" y="162"/>
                    </a:cubicBezTo>
                    <a:cubicBezTo>
                      <a:pt x="137" y="164"/>
                      <a:pt x="138" y="164"/>
                      <a:pt x="138" y="166"/>
                    </a:cubicBezTo>
                    <a:cubicBezTo>
                      <a:pt x="138" y="168"/>
                      <a:pt x="139" y="169"/>
                      <a:pt x="139" y="171"/>
                    </a:cubicBezTo>
                    <a:cubicBezTo>
                      <a:pt x="139" y="172"/>
                      <a:pt x="139" y="173"/>
                      <a:pt x="138" y="174"/>
                    </a:cubicBezTo>
                    <a:cubicBezTo>
                      <a:pt x="138" y="175"/>
                      <a:pt x="137" y="175"/>
                      <a:pt x="137" y="176"/>
                    </a:cubicBezTo>
                    <a:cubicBezTo>
                      <a:pt x="136" y="176"/>
                      <a:pt x="136" y="176"/>
                      <a:pt x="136" y="176"/>
                    </a:cubicBezTo>
                    <a:cubicBezTo>
                      <a:pt x="138" y="177"/>
                      <a:pt x="138" y="179"/>
                      <a:pt x="140" y="180"/>
                    </a:cubicBezTo>
                    <a:cubicBezTo>
                      <a:pt x="142" y="181"/>
                      <a:pt x="144" y="180"/>
                      <a:pt x="146" y="181"/>
                    </a:cubicBezTo>
                    <a:cubicBezTo>
                      <a:pt x="150" y="183"/>
                      <a:pt x="153" y="184"/>
                      <a:pt x="157" y="184"/>
                    </a:cubicBezTo>
                    <a:cubicBezTo>
                      <a:pt x="157" y="185"/>
                      <a:pt x="157" y="185"/>
                      <a:pt x="157" y="186"/>
                    </a:cubicBezTo>
                    <a:cubicBezTo>
                      <a:pt x="158" y="191"/>
                      <a:pt x="158" y="191"/>
                      <a:pt x="158" y="191"/>
                    </a:cubicBezTo>
                    <a:cubicBezTo>
                      <a:pt x="158" y="198"/>
                      <a:pt x="158" y="198"/>
                      <a:pt x="158" y="198"/>
                    </a:cubicBezTo>
                    <a:cubicBezTo>
                      <a:pt x="158" y="198"/>
                      <a:pt x="158" y="198"/>
                      <a:pt x="157" y="199"/>
                    </a:cubicBezTo>
                    <a:cubicBezTo>
                      <a:pt x="163" y="199"/>
                      <a:pt x="166" y="203"/>
                      <a:pt x="168" y="208"/>
                    </a:cubicBezTo>
                    <a:cubicBezTo>
                      <a:pt x="169" y="210"/>
                      <a:pt x="171" y="211"/>
                      <a:pt x="171" y="213"/>
                    </a:cubicBezTo>
                    <a:cubicBezTo>
                      <a:pt x="171" y="215"/>
                      <a:pt x="169" y="215"/>
                      <a:pt x="169" y="217"/>
                    </a:cubicBezTo>
                    <a:cubicBezTo>
                      <a:pt x="168" y="220"/>
                      <a:pt x="169" y="221"/>
                      <a:pt x="168" y="224"/>
                    </a:cubicBezTo>
                    <a:cubicBezTo>
                      <a:pt x="166" y="228"/>
                      <a:pt x="164" y="230"/>
                      <a:pt x="161" y="232"/>
                    </a:cubicBezTo>
                    <a:cubicBezTo>
                      <a:pt x="157" y="234"/>
                      <a:pt x="156" y="238"/>
                      <a:pt x="152" y="238"/>
                    </a:cubicBezTo>
                    <a:cubicBezTo>
                      <a:pt x="146" y="238"/>
                      <a:pt x="146" y="238"/>
                      <a:pt x="146" y="238"/>
                    </a:cubicBezTo>
                    <a:cubicBezTo>
                      <a:pt x="145" y="238"/>
                      <a:pt x="144" y="239"/>
                      <a:pt x="143" y="240"/>
                    </a:cubicBezTo>
                    <a:cubicBezTo>
                      <a:pt x="140" y="241"/>
                      <a:pt x="138" y="241"/>
                      <a:pt x="136" y="241"/>
                    </a:cubicBezTo>
                    <a:cubicBezTo>
                      <a:pt x="131" y="241"/>
                      <a:pt x="129" y="238"/>
                      <a:pt x="125" y="238"/>
                    </a:cubicBezTo>
                    <a:cubicBezTo>
                      <a:pt x="123" y="238"/>
                      <a:pt x="122" y="239"/>
                      <a:pt x="120" y="239"/>
                    </a:cubicBezTo>
                    <a:cubicBezTo>
                      <a:pt x="122" y="240"/>
                      <a:pt x="123" y="240"/>
                      <a:pt x="124" y="242"/>
                    </a:cubicBezTo>
                    <a:cubicBezTo>
                      <a:pt x="124" y="243"/>
                      <a:pt x="124" y="244"/>
                      <a:pt x="124" y="245"/>
                    </a:cubicBezTo>
                    <a:cubicBezTo>
                      <a:pt x="127" y="248"/>
                      <a:pt x="130" y="249"/>
                      <a:pt x="130" y="252"/>
                    </a:cubicBezTo>
                    <a:cubicBezTo>
                      <a:pt x="130" y="255"/>
                      <a:pt x="130" y="256"/>
                      <a:pt x="130" y="258"/>
                    </a:cubicBezTo>
                    <a:cubicBezTo>
                      <a:pt x="130" y="259"/>
                      <a:pt x="130" y="259"/>
                      <a:pt x="130" y="260"/>
                    </a:cubicBezTo>
                    <a:cubicBezTo>
                      <a:pt x="130" y="263"/>
                      <a:pt x="130" y="263"/>
                      <a:pt x="130" y="263"/>
                    </a:cubicBezTo>
                    <a:cubicBezTo>
                      <a:pt x="131" y="263"/>
                      <a:pt x="132" y="263"/>
                      <a:pt x="133" y="263"/>
                    </a:cubicBezTo>
                    <a:cubicBezTo>
                      <a:pt x="135" y="263"/>
                      <a:pt x="135" y="263"/>
                      <a:pt x="135" y="263"/>
                    </a:cubicBezTo>
                    <a:cubicBezTo>
                      <a:pt x="133" y="266"/>
                      <a:pt x="132" y="268"/>
                      <a:pt x="129" y="269"/>
                    </a:cubicBezTo>
                    <a:cubicBezTo>
                      <a:pt x="126" y="272"/>
                      <a:pt x="123" y="270"/>
                      <a:pt x="119" y="271"/>
                    </a:cubicBezTo>
                    <a:cubicBezTo>
                      <a:pt x="119" y="270"/>
                      <a:pt x="117" y="269"/>
                      <a:pt x="116" y="268"/>
                    </a:cubicBezTo>
                    <a:cubicBezTo>
                      <a:pt x="115" y="267"/>
                      <a:pt x="114" y="265"/>
                      <a:pt x="112" y="265"/>
                    </a:cubicBezTo>
                    <a:cubicBezTo>
                      <a:pt x="109" y="265"/>
                      <a:pt x="108" y="266"/>
                      <a:pt x="105" y="267"/>
                    </a:cubicBezTo>
                    <a:cubicBezTo>
                      <a:pt x="107" y="272"/>
                      <a:pt x="111" y="274"/>
                      <a:pt x="111" y="279"/>
                    </a:cubicBezTo>
                    <a:cubicBezTo>
                      <a:pt x="111" y="281"/>
                      <a:pt x="113" y="282"/>
                      <a:pt x="115" y="283"/>
                    </a:cubicBezTo>
                    <a:cubicBezTo>
                      <a:pt x="118" y="284"/>
                      <a:pt x="119" y="286"/>
                      <a:pt x="121" y="286"/>
                    </a:cubicBezTo>
                    <a:cubicBezTo>
                      <a:pt x="122" y="286"/>
                      <a:pt x="121" y="284"/>
                      <a:pt x="122" y="284"/>
                    </a:cubicBezTo>
                    <a:cubicBezTo>
                      <a:pt x="123" y="283"/>
                      <a:pt x="125" y="284"/>
                      <a:pt x="126" y="283"/>
                    </a:cubicBezTo>
                    <a:cubicBezTo>
                      <a:pt x="127" y="285"/>
                      <a:pt x="127" y="287"/>
                      <a:pt x="127" y="289"/>
                    </a:cubicBezTo>
                    <a:cubicBezTo>
                      <a:pt x="127" y="291"/>
                      <a:pt x="126" y="292"/>
                      <a:pt x="124" y="293"/>
                    </a:cubicBezTo>
                    <a:cubicBezTo>
                      <a:pt x="123" y="291"/>
                      <a:pt x="123" y="290"/>
                      <a:pt x="123" y="288"/>
                    </a:cubicBezTo>
                    <a:cubicBezTo>
                      <a:pt x="123" y="288"/>
                      <a:pt x="122" y="288"/>
                      <a:pt x="122" y="288"/>
                    </a:cubicBezTo>
                    <a:cubicBezTo>
                      <a:pt x="120" y="288"/>
                      <a:pt x="119" y="290"/>
                      <a:pt x="118" y="292"/>
                    </a:cubicBezTo>
                    <a:cubicBezTo>
                      <a:pt x="119" y="293"/>
                      <a:pt x="120" y="294"/>
                      <a:pt x="122" y="293"/>
                    </a:cubicBezTo>
                    <a:cubicBezTo>
                      <a:pt x="122" y="294"/>
                      <a:pt x="122" y="294"/>
                      <a:pt x="122" y="294"/>
                    </a:cubicBezTo>
                    <a:cubicBezTo>
                      <a:pt x="122" y="296"/>
                      <a:pt x="119" y="296"/>
                      <a:pt x="119" y="298"/>
                    </a:cubicBezTo>
                    <a:cubicBezTo>
                      <a:pt x="119" y="302"/>
                      <a:pt x="120" y="304"/>
                      <a:pt x="121" y="307"/>
                    </a:cubicBezTo>
                    <a:cubicBezTo>
                      <a:pt x="121" y="308"/>
                      <a:pt x="121" y="309"/>
                      <a:pt x="121" y="311"/>
                    </a:cubicBezTo>
                    <a:cubicBezTo>
                      <a:pt x="122" y="312"/>
                      <a:pt x="124" y="312"/>
                      <a:pt x="124" y="313"/>
                    </a:cubicBezTo>
                    <a:cubicBezTo>
                      <a:pt x="124" y="315"/>
                      <a:pt x="122" y="315"/>
                      <a:pt x="122" y="316"/>
                    </a:cubicBezTo>
                    <a:cubicBezTo>
                      <a:pt x="122" y="318"/>
                      <a:pt x="124" y="319"/>
                      <a:pt x="125" y="319"/>
                    </a:cubicBezTo>
                    <a:cubicBezTo>
                      <a:pt x="124" y="323"/>
                      <a:pt x="119" y="322"/>
                      <a:pt x="115" y="324"/>
                    </a:cubicBezTo>
                    <a:cubicBezTo>
                      <a:pt x="114" y="324"/>
                      <a:pt x="114" y="325"/>
                      <a:pt x="113" y="326"/>
                    </a:cubicBezTo>
                    <a:cubicBezTo>
                      <a:pt x="113" y="327"/>
                      <a:pt x="111" y="328"/>
                      <a:pt x="111" y="329"/>
                    </a:cubicBezTo>
                    <a:cubicBezTo>
                      <a:pt x="111" y="333"/>
                      <a:pt x="111" y="335"/>
                      <a:pt x="112" y="338"/>
                    </a:cubicBezTo>
                    <a:cubicBezTo>
                      <a:pt x="113" y="339"/>
                      <a:pt x="114" y="340"/>
                      <a:pt x="116" y="341"/>
                    </a:cubicBezTo>
                    <a:cubicBezTo>
                      <a:pt x="118" y="343"/>
                      <a:pt x="119" y="344"/>
                      <a:pt x="121" y="346"/>
                    </a:cubicBezTo>
                    <a:cubicBezTo>
                      <a:pt x="124" y="348"/>
                      <a:pt x="126" y="351"/>
                      <a:pt x="130" y="351"/>
                    </a:cubicBezTo>
                    <a:cubicBezTo>
                      <a:pt x="131" y="351"/>
                      <a:pt x="133" y="351"/>
                      <a:pt x="134" y="349"/>
                    </a:cubicBezTo>
                    <a:cubicBezTo>
                      <a:pt x="135" y="351"/>
                      <a:pt x="137" y="352"/>
                      <a:pt x="138" y="354"/>
                    </a:cubicBezTo>
                    <a:cubicBezTo>
                      <a:pt x="137" y="356"/>
                      <a:pt x="136" y="356"/>
                      <a:pt x="136" y="358"/>
                    </a:cubicBezTo>
                    <a:cubicBezTo>
                      <a:pt x="136" y="359"/>
                      <a:pt x="136" y="359"/>
                      <a:pt x="136" y="359"/>
                    </a:cubicBezTo>
                    <a:cubicBezTo>
                      <a:pt x="136" y="359"/>
                      <a:pt x="136" y="360"/>
                      <a:pt x="137" y="360"/>
                    </a:cubicBezTo>
                    <a:cubicBezTo>
                      <a:pt x="137" y="360"/>
                      <a:pt x="137" y="359"/>
                      <a:pt x="138" y="359"/>
                    </a:cubicBezTo>
                    <a:cubicBezTo>
                      <a:pt x="139" y="359"/>
                      <a:pt x="140" y="359"/>
                      <a:pt x="141" y="359"/>
                    </a:cubicBezTo>
                    <a:cubicBezTo>
                      <a:pt x="141" y="360"/>
                      <a:pt x="141" y="360"/>
                      <a:pt x="141" y="361"/>
                    </a:cubicBezTo>
                    <a:cubicBezTo>
                      <a:pt x="141" y="362"/>
                      <a:pt x="139" y="362"/>
                      <a:pt x="139" y="363"/>
                    </a:cubicBezTo>
                    <a:cubicBezTo>
                      <a:pt x="138" y="365"/>
                      <a:pt x="138" y="366"/>
                      <a:pt x="137" y="367"/>
                    </a:cubicBezTo>
                    <a:cubicBezTo>
                      <a:pt x="136" y="369"/>
                      <a:pt x="134" y="368"/>
                      <a:pt x="133" y="369"/>
                    </a:cubicBezTo>
                    <a:cubicBezTo>
                      <a:pt x="133" y="370"/>
                      <a:pt x="133" y="371"/>
                      <a:pt x="133" y="372"/>
                    </a:cubicBezTo>
                    <a:cubicBezTo>
                      <a:pt x="133" y="373"/>
                      <a:pt x="133" y="374"/>
                      <a:pt x="133" y="375"/>
                    </a:cubicBezTo>
                    <a:cubicBezTo>
                      <a:pt x="133" y="377"/>
                      <a:pt x="135" y="377"/>
                      <a:pt x="135" y="379"/>
                    </a:cubicBezTo>
                    <a:cubicBezTo>
                      <a:pt x="135" y="381"/>
                      <a:pt x="136" y="382"/>
                      <a:pt x="136" y="385"/>
                    </a:cubicBezTo>
                    <a:cubicBezTo>
                      <a:pt x="136" y="386"/>
                      <a:pt x="136" y="387"/>
                      <a:pt x="135" y="387"/>
                    </a:cubicBezTo>
                    <a:cubicBezTo>
                      <a:pt x="133" y="387"/>
                      <a:pt x="132" y="386"/>
                      <a:pt x="131" y="386"/>
                    </a:cubicBezTo>
                    <a:cubicBezTo>
                      <a:pt x="131" y="387"/>
                      <a:pt x="132" y="388"/>
                      <a:pt x="132" y="390"/>
                    </a:cubicBezTo>
                    <a:cubicBezTo>
                      <a:pt x="132" y="394"/>
                      <a:pt x="130" y="396"/>
                      <a:pt x="130" y="401"/>
                    </a:cubicBezTo>
                    <a:cubicBezTo>
                      <a:pt x="130" y="402"/>
                      <a:pt x="131" y="402"/>
                      <a:pt x="132" y="402"/>
                    </a:cubicBezTo>
                    <a:cubicBezTo>
                      <a:pt x="133" y="403"/>
                      <a:pt x="134" y="405"/>
                      <a:pt x="135" y="406"/>
                    </a:cubicBezTo>
                    <a:cubicBezTo>
                      <a:pt x="135" y="406"/>
                      <a:pt x="135" y="406"/>
                      <a:pt x="135" y="407"/>
                    </a:cubicBezTo>
                    <a:cubicBezTo>
                      <a:pt x="135" y="408"/>
                      <a:pt x="135" y="408"/>
                      <a:pt x="134" y="409"/>
                    </a:cubicBezTo>
                    <a:cubicBezTo>
                      <a:pt x="135" y="409"/>
                      <a:pt x="135" y="409"/>
                      <a:pt x="136" y="409"/>
                    </a:cubicBezTo>
                    <a:cubicBezTo>
                      <a:pt x="139" y="409"/>
                      <a:pt x="139" y="409"/>
                      <a:pt x="139" y="409"/>
                    </a:cubicBezTo>
                    <a:cubicBezTo>
                      <a:pt x="142" y="409"/>
                      <a:pt x="142" y="413"/>
                      <a:pt x="146" y="415"/>
                    </a:cubicBezTo>
                    <a:cubicBezTo>
                      <a:pt x="144" y="415"/>
                      <a:pt x="142" y="415"/>
                      <a:pt x="140" y="415"/>
                    </a:cubicBezTo>
                    <a:cubicBezTo>
                      <a:pt x="140" y="415"/>
                      <a:pt x="140" y="415"/>
                      <a:pt x="139" y="414"/>
                    </a:cubicBezTo>
                    <a:cubicBezTo>
                      <a:pt x="139" y="414"/>
                      <a:pt x="138" y="414"/>
                      <a:pt x="138" y="414"/>
                    </a:cubicBezTo>
                    <a:cubicBezTo>
                      <a:pt x="133" y="415"/>
                      <a:pt x="131" y="414"/>
                      <a:pt x="127" y="414"/>
                    </a:cubicBezTo>
                    <a:cubicBezTo>
                      <a:pt x="125" y="414"/>
                      <a:pt x="124" y="415"/>
                      <a:pt x="121" y="415"/>
                    </a:cubicBezTo>
                    <a:cubicBezTo>
                      <a:pt x="115" y="415"/>
                      <a:pt x="113" y="409"/>
                      <a:pt x="108" y="406"/>
                    </a:cubicBezTo>
                    <a:cubicBezTo>
                      <a:pt x="103" y="402"/>
                      <a:pt x="99" y="402"/>
                      <a:pt x="95" y="398"/>
                    </a:cubicBezTo>
                    <a:cubicBezTo>
                      <a:pt x="89" y="393"/>
                      <a:pt x="88" y="388"/>
                      <a:pt x="86" y="381"/>
                    </a:cubicBezTo>
                    <a:cubicBezTo>
                      <a:pt x="86" y="376"/>
                      <a:pt x="87" y="372"/>
                      <a:pt x="83" y="370"/>
                    </a:cubicBezTo>
                    <a:cubicBezTo>
                      <a:pt x="83" y="369"/>
                      <a:pt x="83" y="368"/>
                      <a:pt x="83" y="367"/>
                    </a:cubicBezTo>
                    <a:cubicBezTo>
                      <a:pt x="83" y="358"/>
                      <a:pt x="80" y="354"/>
                      <a:pt x="77" y="345"/>
                    </a:cubicBezTo>
                    <a:cubicBezTo>
                      <a:pt x="74" y="335"/>
                      <a:pt x="74" y="325"/>
                      <a:pt x="64" y="320"/>
                    </a:cubicBezTo>
                    <a:cubicBezTo>
                      <a:pt x="65" y="318"/>
                      <a:pt x="66" y="317"/>
                      <a:pt x="67" y="315"/>
                    </a:cubicBezTo>
                    <a:cubicBezTo>
                      <a:pt x="64" y="313"/>
                      <a:pt x="64" y="309"/>
                      <a:pt x="62" y="306"/>
                    </a:cubicBezTo>
                    <a:cubicBezTo>
                      <a:pt x="58" y="299"/>
                      <a:pt x="55" y="296"/>
                      <a:pt x="52" y="289"/>
                    </a:cubicBezTo>
                    <a:cubicBezTo>
                      <a:pt x="48" y="278"/>
                      <a:pt x="41" y="273"/>
                      <a:pt x="41" y="261"/>
                    </a:cubicBezTo>
                    <a:cubicBezTo>
                      <a:pt x="41" y="259"/>
                      <a:pt x="41" y="258"/>
                      <a:pt x="41" y="255"/>
                    </a:cubicBezTo>
                    <a:cubicBezTo>
                      <a:pt x="41" y="250"/>
                      <a:pt x="39" y="247"/>
                      <a:pt x="39" y="241"/>
                    </a:cubicBezTo>
                    <a:cubicBezTo>
                      <a:pt x="39" y="240"/>
                      <a:pt x="40" y="240"/>
                      <a:pt x="40" y="239"/>
                    </a:cubicBezTo>
                    <a:cubicBezTo>
                      <a:pt x="40" y="236"/>
                      <a:pt x="36" y="235"/>
                      <a:pt x="34" y="232"/>
                    </a:cubicBezTo>
                    <a:cubicBezTo>
                      <a:pt x="29" y="225"/>
                      <a:pt x="28" y="219"/>
                      <a:pt x="28" y="211"/>
                    </a:cubicBezTo>
                    <a:cubicBezTo>
                      <a:pt x="28" y="202"/>
                      <a:pt x="28" y="202"/>
                      <a:pt x="28" y="202"/>
                    </a:cubicBezTo>
                    <a:cubicBezTo>
                      <a:pt x="28" y="198"/>
                      <a:pt x="23" y="196"/>
                      <a:pt x="23" y="192"/>
                    </a:cubicBezTo>
                    <a:cubicBezTo>
                      <a:pt x="23" y="190"/>
                      <a:pt x="25" y="190"/>
                      <a:pt x="25" y="188"/>
                    </a:cubicBezTo>
                    <a:cubicBezTo>
                      <a:pt x="25" y="180"/>
                      <a:pt x="25" y="180"/>
                      <a:pt x="25" y="180"/>
                    </a:cubicBezTo>
                    <a:cubicBezTo>
                      <a:pt x="25" y="178"/>
                      <a:pt x="25" y="176"/>
                      <a:pt x="25" y="173"/>
                    </a:cubicBezTo>
                    <a:cubicBezTo>
                      <a:pt x="25" y="168"/>
                      <a:pt x="20" y="167"/>
                      <a:pt x="18" y="162"/>
                    </a:cubicBezTo>
                    <a:cubicBezTo>
                      <a:pt x="13" y="155"/>
                      <a:pt x="12" y="150"/>
                      <a:pt x="8" y="142"/>
                    </a:cubicBezTo>
                    <a:cubicBezTo>
                      <a:pt x="5" y="138"/>
                      <a:pt x="2" y="136"/>
                      <a:pt x="2" y="131"/>
                    </a:cubicBezTo>
                    <a:cubicBezTo>
                      <a:pt x="2" y="127"/>
                      <a:pt x="7" y="125"/>
                      <a:pt x="7" y="120"/>
                    </a:cubicBezTo>
                    <a:cubicBezTo>
                      <a:pt x="7" y="119"/>
                      <a:pt x="5" y="118"/>
                      <a:pt x="4" y="117"/>
                    </a:cubicBezTo>
                    <a:cubicBezTo>
                      <a:pt x="1" y="110"/>
                      <a:pt x="1" y="104"/>
                      <a:pt x="1" y="96"/>
                    </a:cubicBezTo>
                    <a:cubicBezTo>
                      <a:pt x="1" y="91"/>
                      <a:pt x="0" y="87"/>
                      <a:pt x="3" y="82"/>
                    </a:cubicBezTo>
                    <a:cubicBezTo>
                      <a:pt x="6" y="78"/>
                      <a:pt x="11" y="76"/>
                      <a:pt x="11" y="71"/>
                    </a:cubicBezTo>
                    <a:cubicBezTo>
                      <a:pt x="11" y="70"/>
                      <a:pt x="11" y="70"/>
                      <a:pt x="11" y="69"/>
                    </a:cubicBezTo>
                    <a:cubicBezTo>
                      <a:pt x="8" y="69"/>
                      <a:pt x="6" y="69"/>
                      <a:pt x="3" y="68"/>
                    </a:cubicBezTo>
                    <a:cubicBezTo>
                      <a:pt x="4" y="67"/>
                      <a:pt x="4" y="66"/>
                      <a:pt x="4" y="64"/>
                    </a:cubicBezTo>
                    <a:cubicBezTo>
                      <a:pt x="4" y="57"/>
                      <a:pt x="0" y="54"/>
                      <a:pt x="0" y="48"/>
                    </a:cubicBezTo>
                    <a:cubicBezTo>
                      <a:pt x="0" y="45"/>
                      <a:pt x="0" y="44"/>
                      <a:pt x="0" y="42"/>
                    </a:cubicBezTo>
                    <a:cubicBezTo>
                      <a:pt x="0" y="39"/>
                      <a:pt x="1" y="38"/>
                      <a:pt x="4" y="35"/>
                    </a:cubicBezTo>
                    <a:cubicBezTo>
                      <a:pt x="6" y="33"/>
                      <a:pt x="8" y="32"/>
                      <a:pt x="8" y="29"/>
                    </a:cubicBezTo>
                    <a:cubicBezTo>
                      <a:pt x="8" y="24"/>
                      <a:pt x="8" y="24"/>
                      <a:pt x="8" y="24"/>
                    </a:cubicBezTo>
                    <a:lnTo>
                      <a:pt x="7" y="16"/>
                    </a:lnTo>
                    <a:close/>
                  </a:path>
                </a:pathLst>
              </a:custGeom>
              <a:solidFill>
                <a:srgbClr val="FFFFFF"/>
              </a:solidFill>
              <a:ln w="0" cap="flat">
                <a:solidFill>
                  <a:srgbClr val="000000"/>
                </a:solidFill>
                <a:prstDash val="solid"/>
                <a:miter lim="800000"/>
                <a:headEnd/>
                <a:tailEnd/>
              </a:ln>
            </p:spPr>
          </p:sp>
          <p:sp>
            <p:nvSpPr>
              <p:cNvPr id="541" name="Freeform 540"/>
              <p:cNvSpPr>
                <a:spLocks/>
              </p:cNvSpPr>
              <p:nvPr/>
            </p:nvSpPr>
            <p:spPr bwMode="auto">
              <a:xfrm>
                <a:off x="301" y="710"/>
                <a:ext cx="18" cy="10"/>
              </a:xfrm>
              <a:custGeom>
                <a:avLst/>
                <a:gdLst/>
                <a:ahLst/>
                <a:cxnLst>
                  <a:cxn ang="0">
                    <a:pos x="0" y="0"/>
                  </a:cxn>
                  <a:cxn ang="0">
                    <a:pos x="17" y="26"/>
                  </a:cxn>
                  <a:cxn ang="0">
                    <a:pos x="19" y="25"/>
                  </a:cxn>
                  <a:cxn ang="0">
                    <a:pos x="22" y="25"/>
                  </a:cxn>
                  <a:cxn ang="0">
                    <a:pos x="28" y="24"/>
                  </a:cxn>
                  <a:cxn ang="0">
                    <a:pos x="36" y="27"/>
                  </a:cxn>
                  <a:cxn ang="0">
                    <a:pos x="40" y="25"/>
                  </a:cxn>
                  <a:cxn ang="0">
                    <a:pos x="45" y="22"/>
                  </a:cxn>
                  <a:cxn ang="0">
                    <a:pos x="39" y="22"/>
                  </a:cxn>
                  <a:cxn ang="0">
                    <a:pos x="30" y="19"/>
                  </a:cxn>
                  <a:cxn ang="0">
                    <a:pos x="23" y="18"/>
                  </a:cxn>
                  <a:cxn ang="0">
                    <a:pos x="17" y="12"/>
                  </a:cxn>
                  <a:cxn ang="0">
                    <a:pos x="9" y="10"/>
                  </a:cxn>
                  <a:cxn ang="0">
                    <a:pos x="7" y="6"/>
                  </a:cxn>
                  <a:cxn ang="0">
                    <a:pos x="7" y="3"/>
                  </a:cxn>
                  <a:cxn ang="0">
                    <a:pos x="0" y="0"/>
                  </a:cxn>
                </a:cxnLst>
                <a:rect l="0" t="0" r="r" b="b"/>
                <a:pathLst>
                  <a:path w="45" h="27">
                    <a:moveTo>
                      <a:pt x="0" y="0"/>
                    </a:moveTo>
                    <a:cubicBezTo>
                      <a:pt x="17" y="26"/>
                      <a:pt x="17" y="26"/>
                      <a:pt x="17" y="26"/>
                    </a:cubicBezTo>
                    <a:cubicBezTo>
                      <a:pt x="17" y="25"/>
                      <a:pt x="18" y="25"/>
                      <a:pt x="19" y="25"/>
                    </a:cubicBezTo>
                    <a:cubicBezTo>
                      <a:pt x="22" y="25"/>
                      <a:pt x="22" y="25"/>
                      <a:pt x="22" y="25"/>
                    </a:cubicBezTo>
                    <a:cubicBezTo>
                      <a:pt x="24" y="25"/>
                      <a:pt x="25" y="24"/>
                      <a:pt x="28" y="24"/>
                    </a:cubicBezTo>
                    <a:cubicBezTo>
                      <a:pt x="31" y="24"/>
                      <a:pt x="33" y="27"/>
                      <a:pt x="36" y="27"/>
                    </a:cubicBezTo>
                    <a:cubicBezTo>
                      <a:pt x="38" y="27"/>
                      <a:pt x="38" y="26"/>
                      <a:pt x="40" y="25"/>
                    </a:cubicBezTo>
                    <a:cubicBezTo>
                      <a:pt x="42" y="25"/>
                      <a:pt x="44" y="24"/>
                      <a:pt x="45" y="22"/>
                    </a:cubicBezTo>
                    <a:cubicBezTo>
                      <a:pt x="43" y="22"/>
                      <a:pt x="42" y="22"/>
                      <a:pt x="39" y="22"/>
                    </a:cubicBezTo>
                    <a:cubicBezTo>
                      <a:pt x="35" y="22"/>
                      <a:pt x="34" y="20"/>
                      <a:pt x="30" y="19"/>
                    </a:cubicBezTo>
                    <a:cubicBezTo>
                      <a:pt x="27" y="18"/>
                      <a:pt x="25" y="19"/>
                      <a:pt x="23" y="18"/>
                    </a:cubicBezTo>
                    <a:cubicBezTo>
                      <a:pt x="20" y="16"/>
                      <a:pt x="20" y="13"/>
                      <a:pt x="17" y="12"/>
                    </a:cubicBezTo>
                    <a:cubicBezTo>
                      <a:pt x="14" y="11"/>
                      <a:pt x="12" y="12"/>
                      <a:pt x="9" y="10"/>
                    </a:cubicBezTo>
                    <a:cubicBezTo>
                      <a:pt x="8" y="9"/>
                      <a:pt x="8" y="8"/>
                      <a:pt x="7" y="6"/>
                    </a:cubicBezTo>
                    <a:cubicBezTo>
                      <a:pt x="7" y="5"/>
                      <a:pt x="7" y="4"/>
                      <a:pt x="7" y="3"/>
                    </a:cubicBezTo>
                    <a:cubicBezTo>
                      <a:pt x="6" y="0"/>
                      <a:pt x="3" y="0"/>
                      <a:pt x="0" y="0"/>
                    </a:cubicBezTo>
                    <a:close/>
                  </a:path>
                </a:pathLst>
              </a:custGeom>
              <a:solidFill>
                <a:srgbClr val="FFFFFF"/>
              </a:solidFill>
              <a:ln w="0" cap="flat">
                <a:solidFill>
                  <a:srgbClr val="000000"/>
                </a:solidFill>
                <a:prstDash val="solid"/>
                <a:miter lim="800000"/>
                <a:headEnd/>
                <a:tailEnd/>
              </a:ln>
            </p:spPr>
          </p:sp>
          <p:sp>
            <p:nvSpPr>
              <p:cNvPr id="542" name="Freeform 541"/>
              <p:cNvSpPr>
                <a:spLocks/>
              </p:cNvSpPr>
              <p:nvPr/>
            </p:nvSpPr>
            <p:spPr bwMode="auto">
              <a:xfrm>
                <a:off x="572" y="175"/>
                <a:ext cx="3" cy="7"/>
              </a:xfrm>
              <a:custGeom>
                <a:avLst/>
                <a:gdLst/>
                <a:ahLst/>
                <a:cxnLst>
                  <a:cxn ang="0">
                    <a:pos x="6" y="0"/>
                  </a:cxn>
                  <a:cxn ang="0">
                    <a:pos x="3" y="5"/>
                  </a:cxn>
                  <a:cxn ang="0">
                    <a:pos x="0" y="7"/>
                  </a:cxn>
                  <a:cxn ang="0">
                    <a:pos x="1" y="11"/>
                  </a:cxn>
                  <a:cxn ang="0">
                    <a:pos x="2" y="14"/>
                  </a:cxn>
                  <a:cxn ang="0">
                    <a:pos x="2" y="15"/>
                  </a:cxn>
                  <a:cxn ang="0">
                    <a:pos x="4" y="16"/>
                  </a:cxn>
                  <a:cxn ang="0">
                    <a:pos x="7" y="18"/>
                  </a:cxn>
                  <a:cxn ang="0">
                    <a:pos x="8" y="14"/>
                  </a:cxn>
                  <a:cxn ang="0">
                    <a:pos x="7" y="4"/>
                  </a:cxn>
                  <a:cxn ang="0">
                    <a:pos x="7" y="1"/>
                  </a:cxn>
                  <a:cxn ang="0">
                    <a:pos x="6" y="0"/>
                  </a:cxn>
                </a:cxnLst>
                <a:rect l="0" t="0" r="r" b="b"/>
                <a:pathLst>
                  <a:path w="8" h="18">
                    <a:moveTo>
                      <a:pt x="6" y="0"/>
                    </a:moveTo>
                    <a:cubicBezTo>
                      <a:pt x="6" y="2"/>
                      <a:pt x="5" y="3"/>
                      <a:pt x="3" y="5"/>
                    </a:cubicBezTo>
                    <a:cubicBezTo>
                      <a:pt x="2" y="5"/>
                      <a:pt x="0" y="5"/>
                      <a:pt x="0" y="7"/>
                    </a:cubicBezTo>
                    <a:cubicBezTo>
                      <a:pt x="0" y="9"/>
                      <a:pt x="0" y="10"/>
                      <a:pt x="1" y="11"/>
                    </a:cubicBezTo>
                    <a:cubicBezTo>
                      <a:pt x="1" y="13"/>
                      <a:pt x="2" y="13"/>
                      <a:pt x="2" y="14"/>
                    </a:cubicBezTo>
                    <a:cubicBezTo>
                      <a:pt x="2" y="15"/>
                      <a:pt x="2" y="15"/>
                      <a:pt x="2" y="15"/>
                    </a:cubicBezTo>
                    <a:cubicBezTo>
                      <a:pt x="2" y="16"/>
                      <a:pt x="3" y="16"/>
                      <a:pt x="4" y="16"/>
                    </a:cubicBezTo>
                    <a:cubicBezTo>
                      <a:pt x="5" y="17"/>
                      <a:pt x="6" y="18"/>
                      <a:pt x="7" y="18"/>
                    </a:cubicBezTo>
                    <a:cubicBezTo>
                      <a:pt x="8" y="17"/>
                      <a:pt x="8" y="16"/>
                      <a:pt x="8" y="14"/>
                    </a:cubicBezTo>
                    <a:cubicBezTo>
                      <a:pt x="8" y="10"/>
                      <a:pt x="8" y="8"/>
                      <a:pt x="7" y="4"/>
                    </a:cubicBezTo>
                    <a:cubicBezTo>
                      <a:pt x="7" y="1"/>
                      <a:pt x="7" y="1"/>
                      <a:pt x="7" y="1"/>
                    </a:cubicBezTo>
                    <a:cubicBezTo>
                      <a:pt x="7" y="0"/>
                      <a:pt x="6" y="0"/>
                      <a:pt x="6" y="0"/>
                    </a:cubicBezTo>
                    <a:close/>
                  </a:path>
                </a:pathLst>
              </a:custGeom>
              <a:solidFill>
                <a:srgbClr val="FFFFFF"/>
              </a:solidFill>
              <a:ln w="0" cap="flat">
                <a:solidFill>
                  <a:srgbClr val="000000"/>
                </a:solidFill>
                <a:prstDash val="solid"/>
                <a:miter lim="800000"/>
                <a:headEnd/>
                <a:tailEnd/>
              </a:ln>
            </p:spPr>
          </p:sp>
          <p:sp>
            <p:nvSpPr>
              <p:cNvPr id="543" name="Freeform 542"/>
              <p:cNvSpPr>
                <a:spLocks/>
              </p:cNvSpPr>
              <p:nvPr/>
            </p:nvSpPr>
            <p:spPr bwMode="auto">
              <a:xfrm>
                <a:off x="522" y="134"/>
                <a:ext cx="47" cy="45"/>
              </a:xfrm>
              <a:custGeom>
                <a:avLst/>
                <a:gdLst/>
                <a:ahLst/>
                <a:cxnLst>
                  <a:cxn ang="0">
                    <a:pos x="100" y="21"/>
                  </a:cxn>
                  <a:cxn ang="0">
                    <a:pos x="111" y="26"/>
                  </a:cxn>
                  <a:cxn ang="0">
                    <a:pos x="114" y="36"/>
                  </a:cxn>
                  <a:cxn ang="0">
                    <a:pos x="112" y="47"/>
                  </a:cxn>
                  <a:cxn ang="0">
                    <a:pos x="107" y="48"/>
                  </a:cxn>
                  <a:cxn ang="0">
                    <a:pos x="105" y="51"/>
                  </a:cxn>
                  <a:cxn ang="0">
                    <a:pos x="104" y="57"/>
                  </a:cxn>
                  <a:cxn ang="0">
                    <a:pos x="100" y="62"/>
                  </a:cxn>
                  <a:cxn ang="0">
                    <a:pos x="107" y="69"/>
                  </a:cxn>
                  <a:cxn ang="0">
                    <a:pos x="107" y="72"/>
                  </a:cxn>
                  <a:cxn ang="0">
                    <a:pos x="108" y="81"/>
                  </a:cxn>
                  <a:cxn ang="0">
                    <a:pos x="111" y="87"/>
                  </a:cxn>
                  <a:cxn ang="0">
                    <a:pos x="112" y="94"/>
                  </a:cxn>
                  <a:cxn ang="0">
                    <a:pos x="88" y="96"/>
                  </a:cxn>
                  <a:cxn ang="0">
                    <a:pos x="73" y="100"/>
                  </a:cxn>
                  <a:cxn ang="0">
                    <a:pos x="72" y="110"/>
                  </a:cxn>
                  <a:cxn ang="0">
                    <a:pos x="58" y="110"/>
                  </a:cxn>
                  <a:cxn ang="0">
                    <a:pos x="49" y="105"/>
                  </a:cxn>
                  <a:cxn ang="0">
                    <a:pos x="43" y="106"/>
                  </a:cxn>
                  <a:cxn ang="0">
                    <a:pos x="33" y="103"/>
                  </a:cxn>
                  <a:cxn ang="0">
                    <a:pos x="29" y="98"/>
                  </a:cxn>
                  <a:cxn ang="0">
                    <a:pos x="36" y="70"/>
                  </a:cxn>
                  <a:cxn ang="0">
                    <a:pos x="29" y="60"/>
                  </a:cxn>
                  <a:cxn ang="0">
                    <a:pos x="25" y="50"/>
                  </a:cxn>
                  <a:cxn ang="0">
                    <a:pos x="16" y="43"/>
                  </a:cxn>
                  <a:cxn ang="0">
                    <a:pos x="7" y="41"/>
                  </a:cxn>
                  <a:cxn ang="0">
                    <a:pos x="1" y="41"/>
                  </a:cxn>
                  <a:cxn ang="0">
                    <a:pos x="0" y="38"/>
                  </a:cxn>
                  <a:cxn ang="0">
                    <a:pos x="2" y="37"/>
                  </a:cxn>
                  <a:cxn ang="0">
                    <a:pos x="14" y="29"/>
                  </a:cxn>
                  <a:cxn ang="0">
                    <a:pos x="24" y="33"/>
                  </a:cxn>
                  <a:cxn ang="0">
                    <a:pos x="32" y="27"/>
                  </a:cxn>
                  <a:cxn ang="0">
                    <a:pos x="34" y="15"/>
                  </a:cxn>
                  <a:cxn ang="0">
                    <a:pos x="37" y="22"/>
                  </a:cxn>
                  <a:cxn ang="0">
                    <a:pos x="58" y="9"/>
                  </a:cxn>
                  <a:cxn ang="0">
                    <a:pos x="65" y="0"/>
                  </a:cxn>
                  <a:cxn ang="0">
                    <a:pos x="83" y="11"/>
                  </a:cxn>
                  <a:cxn ang="0">
                    <a:pos x="89" y="14"/>
                  </a:cxn>
                  <a:cxn ang="0">
                    <a:pos x="94" y="16"/>
                  </a:cxn>
                </a:cxnLst>
                <a:rect l="0" t="0" r="r" b="b"/>
                <a:pathLst>
                  <a:path w="118" h="113">
                    <a:moveTo>
                      <a:pt x="94" y="16"/>
                    </a:moveTo>
                    <a:cubicBezTo>
                      <a:pt x="96" y="18"/>
                      <a:pt x="98" y="19"/>
                      <a:pt x="100" y="21"/>
                    </a:cubicBezTo>
                    <a:cubicBezTo>
                      <a:pt x="102" y="22"/>
                      <a:pt x="104" y="22"/>
                      <a:pt x="106" y="23"/>
                    </a:cubicBezTo>
                    <a:cubicBezTo>
                      <a:pt x="108" y="24"/>
                      <a:pt x="109" y="25"/>
                      <a:pt x="111" y="26"/>
                    </a:cubicBezTo>
                    <a:cubicBezTo>
                      <a:pt x="114" y="26"/>
                      <a:pt x="115" y="27"/>
                      <a:pt x="118" y="28"/>
                    </a:cubicBezTo>
                    <a:cubicBezTo>
                      <a:pt x="116" y="31"/>
                      <a:pt x="115" y="33"/>
                      <a:pt x="114" y="36"/>
                    </a:cubicBezTo>
                    <a:cubicBezTo>
                      <a:pt x="112" y="40"/>
                      <a:pt x="112" y="42"/>
                      <a:pt x="112" y="46"/>
                    </a:cubicBezTo>
                    <a:cubicBezTo>
                      <a:pt x="112" y="47"/>
                      <a:pt x="112" y="47"/>
                      <a:pt x="112" y="47"/>
                    </a:cubicBezTo>
                    <a:cubicBezTo>
                      <a:pt x="111" y="47"/>
                      <a:pt x="111" y="47"/>
                      <a:pt x="110" y="47"/>
                    </a:cubicBezTo>
                    <a:cubicBezTo>
                      <a:pt x="109" y="47"/>
                      <a:pt x="108" y="47"/>
                      <a:pt x="107" y="48"/>
                    </a:cubicBezTo>
                    <a:cubicBezTo>
                      <a:pt x="106" y="48"/>
                      <a:pt x="105" y="48"/>
                      <a:pt x="105" y="49"/>
                    </a:cubicBezTo>
                    <a:cubicBezTo>
                      <a:pt x="105" y="51"/>
                      <a:pt x="105" y="51"/>
                      <a:pt x="105" y="51"/>
                    </a:cubicBezTo>
                    <a:cubicBezTo>
                      <a:pt x="105" y="54"/>
                      <a:pt x="105" y="54"/>
                      <a:pt x="105" y="54"/>
                    </a:cubicBezTo>
                    <a:cubicBezTo>
                      <a:pt x="105" y="55"/>
                      <a:pt x="104" y="56"/>
                      <a:pt x="104" y="57"/>
                    </a:cubicBezTo>
                    <a:cubicBezTo>
                      <a:pt x="103" y="58"/>
                      <a:pt x="102" y="59"/>
                      <a:pt x="101" y="60"/>
                    </a:cubicBezTo>
                    <a:cubicBezTo>
                      <a:pt x="100" y="61"/>
                      <a:pt x="100" y="61"/>
                      <a:pt x="100" y="62"/>
                    </a:cubicBezTo>
                    <a:cubicBezTo>
                      <a:pt x="100" y="64"/>
                      <a:pt x="103" y="63"/>
                      <a:pt x="105" y="64"/>
                    </a:cubicBezTo>
                    <a:cubicBezTo>
                      <a:pt x="107" y="65"/>
                      <a:pt x="107" y="67"/>
                      <a:pt x="107" y="69"/>
                    </a:cubicBezTo>
                    <a:cubicBezTo>
                      <a:pt x="107" y="69"/>
                      <a:pt x="107" y="69"/>
                      <a:pt x="107" y="69"/>
                    </a:cubicBezTo>
                    <a:cubicBezTo>
                      <a:pt x="107" y="72"/>
                      <a:pt x="107" y="72"/>
                      <a:pt x="107" y="72"/>
                    </a:cubicBezTo>
                    <a:cubicBezTo>
                      <a:pt x="107" y="75"/>
                      <a:pt x="108" y="76"/>
                      <a:pt x="108" y="79"/>
                    </a:cubicBezTo>
                    <a:cubicBezTo>
                      <a:pt x="108" y="81"/>
                      <a:pt x="108" y="81"/>
                      <a:pt x="108" y="81"/>
                    </a:cubicBezTo>
                    <a:cubicBezTo>
                      <a:pt x="108" y="83"/>
                      <a:pt x="108" y="83"/>
                      <a:pt x="108" y="83"/>
                    </a:cubicBezTo>
                    <a:cubicBezTo>
                      <a:pt x="108" y="85"/>
                      <a:pt x="110" y="85"/>
                      <a:pt x="111" y="87"/>
                    </a:cubicBezTo>
                    <a:cubicBezTo>
                      <a:pt x="113" y="89"/>
                      <a:pt x="114" y="91"/>
                      <a:pt x="115" y="93"/>
                    </a:cubicBezTo>
                    <a:cubicBezTo>
                      <a:pt x="114" y="94"/>
                      <a:pt x="113" y="94"/>
                      <a:pt x="112" y="94"/>
                    </a:cubicBezTo>
                    <a:cubicBezTo>
                      <a:pt x="108" y="95"/>
                      <a:pt x="108" y="102"/>
                      <a:pt x="104" y="102"/>
                    </a:cubicBezTo>
                    <a:cubicBezTo>
                      <a:pt x="98" y="102"/>
                      <a:pt x="95" y="96"/>
                      <a:pt x="88" y="96"/>
                    </a:cubicBezTo>
                    <a:cubicBezTo>
                      <a:pt x="83" y="96"/>
                      <a:pt x="80" y="97"/>
                      <a:pt x="76" y="99"/>
                    </a:cubicBezTo>
                    <a:cubicBezTo>
                      <a:pt x="75" y="100"/>
                      <a:pt x="74" y="99"/>
                      <a:pt x="73" y="100"/>
                    </a:cubicBezTo>
                    <a:cubicBezTo>
                      <a:pt x="71" y="101"/>
                      <a:pt x="71" y="104"/>
                      <a:pt x="71" y="106"/>
                    </a:cubicBezTo>
                    <a:cubicBezTo>
                      <a:pt x="71" y="108"/>
                      <a:pt x="72" y="109"/>
                      <a:pt x="72" y="110"/>
                    </a:cubicBezTo>
                    <a:cubicBezTo>
                      <a:pt x="69" y="111"/>
                      <a:pt x="67" y="113"/>
                      <a:pt x="63" y="113"/>
                    </a:cubicBezTo>
                    <a:cubicBezTo>
                      <a:pt x="61" y="113"/>
                      <a:pt x="60" y="111"/>
                      <a:pt x="58" y="110"/>
                    </a:cubicBezTo>
                    <a:cubicBezTo>
                      <a:pt x="57" y="109"/>
                      <a:pt x="56" y="109"/>
                      <a:pt x="54" y="108"/>
                    </a:cubicBezTo>
                    <a:cubicBezTo>
                      <a:pt x="52" y="107"/>
                      <a:pt x="51" y="105"/>
                      <a:pt x="49" y="105"/>
                    </a:cubicBezTo>
                    <a:cubicBezTo>
                      <a:pt x="47" y="105"/>
                      <a:pt x="47" y="107"/>
                      <a:pt x="45" y="107"/>
                    </a:cubicBezTo>
                    <a:cubicBezTo>
                      <a:pt x="44" y="107"/>
                      <a:pt x="44" y="106"/>
                      <a:pt x="43" y="106"/>
                    </a:cubicBezTo>
                    <a:cubicBezTo>
                      <a:pt x="40" y="105"/>
                      <a:pt x="39" y="104"/>
                      <a:pt x="36" y="103"/>
                    </a:cubicBezTo>
                    <a:cubicBezTo>
                      <a:pt x="35" y="103"/>
                      <a:pt x="34" y="103"/>
                      <a:pt x="33" y="103"/>
                    </a:cubicBezTo>
                    <a:cubicBezTo>
                      <a:pt x="32" y="103"/>
                      <a:pt x="32" y="102"/>
                      <a:pt x="32" y="102"/>
                    </a:cubicBezTo>
                    <a:cubicBezTo>
                      <a:pt x="31" y="100"/>
                      <a:pt x="30" y="99"/>
                      <a:pt x="29" y="98"/>
                    </a:cubicBezTo>
                    <a:cubicBezTo>
                      <a:pt x="31" y="95"/>
                      <a:pt x="32" y="92"/>
                      <a:pt x="33" y="88"/>
                    </a:cubicBezTo>
                    <a:cubicBezTo>
                      <a:pt x="35" y="81"/>
                      <a:pt x="36" y="77"/>
                      <a:pt x="36" y="70"/>
                    </a:cubicBezTo>
                    <a:cubicBezTo>
                      <a:pt x="35" y="67"/>
                      <a:pt x="34" y="66"/>
                      <a:pt x="32" y="63"/>
                    </a:cubicBezTo>
                    <a:cubicBezTo>
                      <a:pt x="31" y="62"/>
                      <a:pt x="29" y="62"/>
                      <a:pt x="29" y="60"/>
                    </a:cubicBezTo>
                    <a:cubicBezTo>
                      <a:pt x="28" y="58"/>
                      <a:pt x="28" y="56"/>
                      <a:pt x="27" y="54"/>
                    </a:cubicBezTo>
                    <a:cubicBezTo>
                      <a:pt x="27" y="52"/>
                      <a:pt x="25" y="52"/>
                      <a:pt x="25" y="50"/>
                    </a:cubicBezTo>
                    <a:cubicBezTo>
                      <a:pt x="25" y="49"/>
                      <a:pt x="25" y="49"/>
                      <a:pt x="25" y="49"/>
                    </a:cubicBezTo>
                    <a:cubicBezTo>
                      <a:pt x="21" y="49"/>
                      <a:pt x="20" y="43"/>
                      <a:pt x="16" y="43"/>
                    </a:cubicBezTo>
                    <a:cubicBezTo>
                      <a:pt x="12" y="43"/>
                      <a:pt x="12" y="43"/>
                      <a:pt x="12" y="43"/>
                    </a:cubicBezTo>
                    <a:cubicBezTo>
                      <a:pt x="10" y="43"/>
                      <a:pt x="9" y="41"/>
                      <a:pt x="7" y="41"/>
                    </a:cubicBezTo>
                    <a:cubicBezTo>
                      <a:pt x="5" y="41"/>
                      <a:pt x="4" y="42"/>
                      <a:pt x="3" y="43"/>
                    </a:cubicBezTo>
                    <a:cubicBezTo>
                      <a:pt x="3" y="42"/>
                      <a:pt x="2" y="41"/>
                      <a:pt x="1" y="41"/>
                    </a:cubicBezTo>
                    <a:cubicBezTo>
                      <a:pt x="1" y="40"/>
                      <a:pt x="1" y="39"/>
                      <a:pt x="2" y="39"/>
                    </a:cubicBezTo>
                    <a:cubicBezTo>
                      <a:pt x="1" y="39"/>
                      <a:pt x="1" y="39"/>
                      <a:pt x="0" y="38"/>
                    </a:cubicBezTo>
                    <a:cubicBezTo>
                      <a:pt x="1" y="38"/>
                      <a:pt x="1" y="38"/>
                      <a:pt x="1" y="38"/>
                    </a:cubicBezTo>
                    <a:cubicBezTo>
                      <a:pt x="1" y="38"/>
                      <a:pt x="2" y="37"/>
                      <a:pt x="2" y="37"/>
                    </a:cubicBezTo>
                    <a:cubicBezTo>
                      <a:pt x="1" y="37"/>
                      <a:pt x="1" y="36"/>
                      <a:pt x="0" y="36"/>
                    </a:cubicBezTo>
                    <a:cubicBezTo>
                      <a:pt x="6" y="35"/>
                      <a:pt x="8" y="29"/>
                      <a:pt x="14" y="29"/>
                    </a:cubicBezTo>
                    <a:cubicBezTo>
                      <a:pt x="17" y="29"/>
                      <a:pt x="18" y="33"/>
                      <a:pt x="20" y="33"/>
                    </a:cubicBezTo>
                    <a:cubicBezTo>
                      <a:pt x="24" y="33"/>
                      <a:pt x="24" y="33"/>
                      <a:pt x="24" y="33"/>
                    </a:cubicBezTo>
                    <a:cubicBezTo>
                      <a:pt x="27" y="33"/>
                      <a:pt x="29" y="32"/>
                      <a:pt x="32" y="32"/>
                    </a:cubicBezTo>
                    <a:cubicBezTo>
                      <a:pt x="32" y="27"/>
                      <a:pt x="32" y="27"/>
                      <a:pt x="32" y="27"/>
                    </a:cubicBezTo>
                    <a:cubicBezTo>
                      <a:pt x="32" y="23"/>
                      <a:pt x="29" y="21"/>
                      <a:pt x="29" y="17"/>
                    </a:cubicBezTo>
                    <a:cubicBezTo>
                      <a:pt x="29" y="15"/>
                      <a:pt x="32" y="15"/>
                      <a:pt x="34" y="15"/>
                    </a:cubicBezTo>
                    <a:cubicBezTo>
                      <a:pt x="34" y="18"/>
                      <a:pt x="34" y="18"/>
                      <a:pt x="34" y="18"/>
                    </a:cubicBezTo>
                    <a:cubicBezTo>
                      <a:pt x="34" y="20"/>
                      <a:pt x="35" y="22"/>
                      <a:pt x="37" y="22"/>
                    </a:cubicBezTo>
                    <a:cubicBezTo>
                      <a:pt x="44" y="22"/>
                      <a:pt x="47" y="17"/>
                      <a:pt x="53" y="13"/>
                    </a:cubicBezTo>
                    <a:cubicBezTo>
                      <a:pt x="55" y="11"/>
                      <a:pt x="57" y="11"/>
                      <a:pt x="58" y="9"/>
                    </a:cubicBezTo>
                    <a:cubicBezTo>
                      <a:pt x="59" y="5"/>
                      <a:pt x="59" y="1"/>
                      <a:pt x="62" y="0"/>
                    </a:cubicBezTo>
                    <a:cubicBezTo>
                      <a:pt x="63" y="0"/>
                      <a:pt x="64" y="0"/>
                      <a:pt x="65" y="0"/>
                    </a:cubicBezTo>
                    <a:cubicBezTo>
                      <a:pt x="70" y="3"/>
                      <a:pt x="72" y="5"/>
                      <a:pt x="76" y="7"/>
                    </a:cubicBezTo>
                    <a:cubicBezTo>
                      <a:pt x="79" y="8"/>
                      <a:pt x="80" y="10"/>
                      <a:pt x="83" y="11"/>
                    </a:cubicBezTo>
                    <a:cubicBezTo>
                      <a:pt x="84" y="12"/>
                      <a:pt x="85" y="11"/>
                      <a:pt x="87" y="12"/>
                    </a:cubicBezTo>
                    <a:cubicBezTo>
                      <a:pt x="88" y="12"/>
                      <a:pt x="88" y="13"/>
                      <a:pt x="89" y="14"/>
                    </a:cubicBezTo>
                    <a:cubicBezTo>
                      <a:pt x="90" y="14"/>
                      <a:pt x="90" y="14"/>
                      <a:pt x="91" y="14"/>
                    </a:cubicBezTo>
                    <a:cubicBezTo>
                      <a:pt x="92" y="15"/>
                      <a:pt x="93" y="16"/>
                      <a:pt x="94" y="16"/>
                    </a:cubicBezTo>
                    <a:close/>
                  </a:path>
                </a:pathLst>
              </a:custGeom>
              <a:solidFill>
                <a:srgbClr val="7030A0"/>
              </a:solidFill>
              <a:ln w="0" cap="flat">
                <a:solidFill>
                  <a:srgbClr val="000000"/>
                </a:solidFill>
                <a:prstDash val="solid"/>
                <a:miter lim="800000"/>
                <a:headEnd/>
                <a:tailEnd/>
              </a:ln>
            </p:spPr>
          </p:sp>
          <p:sp>
            <p:nvSpPr>
              <p:cNvPr id="544" name="Freeform 543"/>
              <p:cNvSpPr>
                <a:spLocks/>
              </p:cNvSpPr>
              <p:nvPr/>
            </p:nvSpPr>
            <p:spPr bwMode="auto">
              <a:xfrm>
                <a:off x="297" y="709"/>
                <a:ext cx="11" cy="13"/>
              </a:xfrm>
              <a:custGeom>
                <a:avLst/>
                <a:gdLst/>
                <a:ahLst/>
                <a:cxnLst>
                  <a:cxn ang="0">
                    <a:pos x="12" y="1"/>
                  </a:cxn>
                  <a:cxn ang="0">
                    <a:pos x="29" y="27"/>
                  </a:cxn>
                  <a:cxn ang="0">
                    <a:pos x="25" y="29"/>
                  </a:cxn>
                  <a:cxn ang="0">
                    <a:pos x="19" y="28"/>
                  </a:cxn>
                  <a:cxn ang="0">
                    <a:pos x="13" y="32"/>
                  </a:cxn>
                  <a:cxn ang="0">
                    <a:pos x="14" y="28"/>
                  </a:cxn>
                  <a:cxn ang="0">
                    <a:pos x="14" y="27"/>
                  </a:cxn>
                  <a:cxn ang="0">
                    <a:pos x="12" y="27"/>
                  </a:cxn>
                  <a:cxn ang="0">
                    <a:pos x="7" y="27"/>
                  </a:cxn>
                  <a:cxn ang="0">
                    <a:pos x="0" y="26"/>
                  </a:cxn>
                  <a:cxn ang="0">
                    <a:pos x="0" y="26"/>
                  </a:cxn>
                  <a:cxn ang="0">
                    <a:pos x="10" y="24"/>
                  </a:cxn>
                  <a:cxn ang="0">
                    <a:pos x="14" y="21"/>
                  </a:cxn>
                  <a:cxn ang="0">
                    <a:pos x="19" y="23"/>
                  </a:cxn>
                  <a:cxn ang="0">
                    <a:pos x="19" y="23"/>
                  </a:cxn>
                  <a:cxn ang="0">
                    <a:pos x="14" y="19"/>
                  </a:cxn>
                  <a:cxn ang="0">
                    <a:pos x="11" y="15"/>
                  </a:cxn>
                  <a:cxn ang="0">
                    <a:pos x="12" y="11"/>
                  </a:cxn>
                  <a:cxn ang="0">
                    <a:pos x="8" y="10"/>
                  </a:cxn>
                  <a:cxn ang="0">
                    <a:pos x="5" y="10"/>
                  </a:cxn>
                  <a:cxn ang="0">
                    <a:pos x="2" y="9"/>
                  </a:cxn>
                  <a:cxn ang="0">
                    <a:pos x="4" y="3"/>
                  </a:cxn>
                  <a:cxn ang="0">
                    <a:pos x="7" y="2"/>
                  </a:cxn>
                  <a:cxn ang="0">
                    <a:pos x="11" y="1"/>
                  </a:cxn>
                  <a:cxn ang="0">
                    <a:pos x="12" y="1"/>
                  </a:cxn>
                </a:cxnLst>
                <a:rect l="0" t="0" r="r" b="b"/>
                <a:pathLst>
                  <a:path w="29" h="32">
                    <a:moveTo>
                      <a:pt x="12" y="1"/>
                    </a:moveTo>
                    <a:cubicBezTo>
                      <a:pt x="29" y="27"/>
                      <a:pt x="29" y="27"/>
                      <a:pt x="29" y="27"/>
                    </a:cubicBezTo>
                    <a:cubicBezTo>
                      <a:pt x="28" y="28"/>
                      <a:pt x="27" y="29"/>
                      <a:pt x="25" y="29"/>
                    </a:cubicBezTo>
                    <a:cubicBezTo>
                      <a:pt x="23" y="29"/>
                      <a:pt x="21" y="28"/>
                      <a:pt x="19" y="28"/>
                    </a:cubicBezTo>
                    <a:cubicBezTo>
                      <a:pt x="16" y="28"/>
                      <a:pt x="16" y="32"/>
                      <a:pt x="13" y="32"/>
                    </a:cubicBezTo>
                    <a:cubicBezTo>
                      <a:pt x="13" y="31"/>
                      <a:pt x="14" y="30"/>
                      <a:pt x="14" y="28"/>
                    </a:cubicBezTo>
                    <a:cubicBezTo>
                      <a:pt x="14" y="27"/>
                      <a:pt x="14" y="27"/>
                      <a:pt x="14" y="27"/>
                    </a:cubicBezTo>
                    <a:cubicBezTo>
                      <a:pt x="12" y="27"/>
                      <a:pt x="12" y="27"/>
                      <a:pt x="12" y="27"/>
                    </a:cubicBezTo>
                    <a:cubicBezTo>
                      <a:pt x="7" y="27"/>
                      <a:pt x="7" y="27"/>
                      <a:pt x="7" y="27"/>
                    </a:cubicBezTo>
                    <a:cubicBezTo>
                      <a:pt x="0" y="26"/>
                      <a:pt x="0" y="26"/>
                      <a:pt x="0" y="26"/>
                    </a:cubicBezTo>
                    <a:cubicBezTo>
                      <a:pt x="0" y="26"/>
                      <a:pt x="0" y="26"/>
                      <a:pt x="0" y="26"/>
                    </a:cubicBezTo>
                    <a:cubicBezTo>
                      <a:pt x="4" y="24"/>
                      <a:pt x="6" y="25"/>
                      <a:pt x="10" y="24"/>
                    </a:cubicBezTo>
                    <a:cubicBezTo>
                      <a:pt x="12" y="23"/>
                      <a:pt x="13" y="21"/>
                      <a:pt x="14" y="21"/>
                    </a:cubicBezTo>
                    <a:cubicBezTo>
                      <a:pt x="16" y="21"/>
                      <a:pt x="17" y="23"/>
                      <a:pt x="19" y="23"/>
                    </a:cubicBezTo>
                    <a:cubicBezTo>
                      <a:pt x="19" y="23"/>
                      <a:pt x="19" y="23"/>
                      <a:pt x="19" y="23"/>
                    </a:cubicBezTo>
                    <a:cubicBezTo>
                      <a:pt x="17" y="21"/>
                      <a:pt x="16" y="20"/>
                      <a:pt x="14" y="19"/>
                    </a:cubicBezTo>
                    <a:cubicBezTo>
                      <a:pt x="13" y="18"/>
                      <a:pt x="11" y="17"/>
                      <a:pt x="11" y="15"/>
                    </a:cubicBezTo>
                    <a:cubicBezTo>
                      <a:pt x="11" y="14"/>
                      <a:pt x="12" y="13"/>
                      <a:pt x="12" y="11"/>
                    </a:cubicBezTo>
                    <a:cubicBezTo>
                      <a:pt x="12" y="9"/>
                      <a:pt x="10" y="10"/>
                      <a:pt x="8" y="10"/>
                    </a:cubicBezTo>
                    <a:cubicBezTo>
                      <a:pt x="5" y="10"/>
                      <a:pt x="5" y="10"/>
                      <a:pt x="5" y="10"/>
                    </a:cubicBezTo>
                    <a:cubicBezTo>
                      <a:pt x="4" y="10"/>
                      <a:pt x="3" y="10"/>
                      <a:pt x="2" y="9"/>
                    </a:cubicBezTo>
                    <a:cubicBezTo>
                      <a:pt x="3" y="7"/>
                      <a:pt x="3" y="6"/>
                      <a:pt x="4" y="3"/>
                    </a:cubicBezTo>
                    <a:cubicBezTo>
                      <a:pt x="5" y="3"/>
                      <a:pt x="6" y="3"/>
                      <a:pt x="7" y="2"/>
                    </a:cubicBezTo>
                    <a:cubicBezTo>
                      <a:pt x="8" y="0"/>
                      <a:pt x="10" y="1"/>
                      <a:pt x="11" y="1"/>
                    </a:cubicBezTo>
                    <a:cubicBezTo>
                      <a:pt x="12" y="1"/>
                      <a:pt x="12" y="1"/>
                      <a:pt x="12" y="1"/>
                    </a:cubicBezTo>
                    <a:close/>
                  </a:path>
                </a:pathLst>
              </a:custGeom>
              <a:solidFill>
                <a:srgbClr val="FFFFFF"/>
              </a:solidFill>
              <a:ln w="0" cap="flat">
                <a:solidFill>
                  <a:srgbClr val="000000"/>
                </a:solidFill>
                <a:prstDash val="solid"/>
                <a:miter lim="800000"/>
                <a:headEnd/>
                <a:tailEnd/>
              </a:ln>
            </p:spPr>
          </p:sp>
          <p:sp>
            <p:nvSpPr>
              <p:cNvPr id="545" name="Freeform 544"/>
              <p:cNvSpPr>
                <a:spLocks/>
              </p:cNvSpPr>
              <p:nvPr/>
            </p:nvSpPr>
            <p:spPr bwMode="auto">
              <a:xfrm>
                <a:off x="227" y="520"/>
                <a:ext cx="72" cy="196"/>
              </a:xfrm>
              <a:custGeom>
                <a:avLst/>
                <a:gdLst/>
                <a:ahLst/>
                <a:cxnLst>
                  <a:cxn ang="0">
                    <a:pos x="4" y="9"/>
                  </a:cxn>
                  <a:cxn ang="0">
                    <a:pos x="6" y="38"/>
                  </a:cxn>
                  <a:cxn ang="0">
                    <a:pos x="15" y="77"/>
                  </a:cxn>
                  <a:cxn ang="0">
                    <a:pos x="18" y="97"/>
                  </a:cxn>
                  <a:cxn ang="0">
                    <a:pos x="25" y="126"/>
                  </a:cxn>
                  <a:cxn ang="0">
                    <a:pos x="26" y="142"/>
                  </a:cxn>
                  <a:cxn ang="0">
                    <a:pos x="28" y="159"/>
                  </a:cxn>
                  <a:cxn ang="0">
                    <a:pos x="36" y="185"/>
                  </a:cxn>
                  <a:cxn ang="0">
                    <a:pos x="40" y="212"/>
                  </a:cxn>
                  <a:cxn ang="0">
                    <a:pos x="48" y="241"/>
                  </a:cxn>
                  <a:cxn ang="0">
                    <a:pos x="48" y="275"/>
                  </a:cxn>
                  <a:cxn ang="0">
                    <a:pos x="49" y="289"/>
                  </a:cxn>
                  <a:cxn ang="0">
                    <a:pos x="62" y="314"/>
                  </a:cxn>
                  <a:cxn ang="0">
                    <a:pos x="65" y="326"/>
                  </a:cxn>
                  <a:cxn ang="0">
                    <a:pos x="71" y="337"/>
                  </a:cxn>
                  <a:cxn ang="0">
                    <a:pos x="79" y="341"/>
                  </a:cxn>
                  <a:cxn ang="0">
                    <a:pos x="83" y="345"/>
                  </a:cxn>
                  <a:cxn ang="0">
                    <a:pos x="91" y="366"/>
                  </a:cxn>
                  <a:cxn ang="0">
                    <a:pos x="102" y="382"/>
                  </a:cxn>
                  <a:cxn ang="0">
                    <a:pos x="103" y="407"/>
                  </a:cxn>
                  <a:cxn ang="0">
                    <a:pos x="96" y="398"/>
                  </a:cxn>
                  <a:cxn ang="0">
                    <a:pos x="90" y="405"/>
                  </a:cxn>
                  <a:cxn ang="0">
                    <a:pos x="92" y="407"/>
                  </a:cxn>
                  <a:cxn ang="0">
                    <a:pos x="106" y="422"/>
                  </a:cxn>
                  <a:cxn ang="0">
                    <a:pos x="109" y="426"/>
                  </a:cxn>
                  <a:cxn ang="0">
                    <a:pos x="123" y="451"/>
                  </a:cxn>
                  <a:cxn ang="0">
                    <a:pos x="130" y="457"/>
                  </a:cxn>
                  <a:cxn ang="0">
                    <a:pos x="140" y="469"/>
                  </a:cxn>
                  <a:cxn ang="0">
                    <a:pos x="151" y="474"/>
                  </a:cxn>
                  <a:cxn ang="0">
                    <a:pos x="147" y="481"/>
                  </a:cxn>
                  <a:cxn ang="0">
                    <a:pos x="166" y="481"/>
                  </a:cxn>
                  <a:cxn ang="0">
                    <a:pos x="161" y="491"/>
                  </a:cxn>
                  <a:cxn ang="0">
                    <a:pos x="169" y="485"/>
                  </a:cxn>
                  <a:cxn ang="0">
                    <a:pos x="168" y="495"/>
                  </a:cxn>
                  <a:cxn ang="0">
                    <a:pos x="176" y="490"/>
                  </a:cxn>
                  <a:cxn ang="0">
                    <a:pos x="182" y="476"/>
                  </a:cxn>
                  <a:cxn ang="0">
                    <a:pos x="151" y="468"/>
                  </a:cxn>
                  <a:cxn ang="0">
                    <a:pos x="126" y="429"/>
                  </a:cxn>
                  <a:cxn ang="0">
                    <a:pos x="105" y="368"/>
                  </a:cxn>
                  <a:cxn ang="0">
                    <a:pos x="82" y="303"/>
                  </a:cxn>
                  <a:cxn ang="0">
                    <a:pos x="71" y="264"/>
                  </a:cxn>
                  <a:cxn ang="0">
                    <a:pos x="68" y="235"/>
                  </a:cxn>
                  <a:cxn ang="0">
                    <a:pos x="50" y="182"/>
                  </a:cxn>
                  <a:cxn ang="0">
                    <a:pos x="54" y="133"/>
                  </a:cxn>
                  <a:cxn ang="0">
                    <a:pos x="43" y="110"/>
                  </a:cxn>
                  <a:cxn ang="0">
                    <a:pos x="51" y="86"/>
                  </a:cxn>
                  <a:cxn ang="0">
                    <a:pos x="36" y="62"/>
                  </a:cxn>
                  <a:cxn ang="0">
                    <a:pos x="24" y="34"/>
                  </a:cxn>
                  <a:cxn ang="0">
                    <a:pos x="13" y="16"/>
                  </a:cxn>
                </a:cxnLst>
                <a:rect l="0" t="0" r="r" b="b"/>
                <a:pathLst>
                  <a:path w="182" h="495">
                    <a:moveTo>
                      <a:pt x="7" y="0"/>
                    </a:moveTo>
                    <a:cubicBezTo>
                      <a:pt x="7" y="0"/>
                      <a:pt x="6" y="1"/>
                      <a:pt x="6" y="2"/>
                    </a:cubicBezTo>
                    <a:cubicBezTo>
                      <a:pt x="6" y="4"/>
                      <a:pt x="7" y="4"/>
                      <a:pt x="7" y="6"/>
                    </a:cubicBezTo>
                    <a:cubicBezTo>
                      <a:pt x="7" y="7"/>
                      <a:pt x="5" y="8"/>
                      <a:pt x="4" y="9"/>
                    </a:cubicBezTo>
                    <a:cubicBezTo>
                      <a:pt x="2" y="9"/>
                      <a:pt x="1" y="10"/>
                      <a:pt x="0" y="11"/>
                    </a:cubicBezTo>
                    <a:cubicBezTo>
                      <a:pt x="1" y="15"/>
                      <a:pt x="1" y="18"/>
                      <a:pt x="2" y="22"/>
                    </a:cubicBezTo>
                    <a:cubicBezTo>
                      <a:pt x="2" y="24"/>
                      <a:pt x="4" y="24"/>
                      <a:pt x="5" y="26"/>
                    </a:cubicBezTo>
                    <a:cubicBezTo>
                      <a:pt x="6" y="31"/>
                      <a:pt x="6" y="34"/>
                      <a:pt x="6" y="38"/>
                    </a:cubicBezTo>
                    <a:cubicBezTo>
                      <a:pt x="6" y="41"/>
                      <a:pt x="6" y="41"/>
                      <a:pt x="6" y="41"/>
                    </a:cubicBezTo>
                    <a:cubicBezTo>
                      <a:pt x="6" y="43"/>
                      <a:pt x="8" y="43"/>
                      <a:pt x="8" y="45"/>
                    </a:cubicBezTo>
                    <a:cubicBezTo>
                      <a:pt x="10" y="51"/>
                      <a:pt x="11" y="54"/>
                      <a:pt x="12" y="59"/>
                    </a:cubicBezTo>
                    <a:cubicBezTo>
                      <a:pt x="13" y="66"/>
                      <a:pt x="13" y="70"/>
                      <a:pt x="15" y="77"/>
                    </a:cubicBezTo>
                    <a:cubicBezTo>
                      <a:pt x="17" y="80"/>
                      <a:pt x="17" y="80"/>
                      <a:pt x="17" y="80"/>
                    </a:cubicBezTo>
                    <a:cubicBezTo>
                      <a:pt x="17" y="83"/>
                      <a:pt x="17" y="83"/>
                      <a:pt x="17" y="83"/>
                    </a:cubicBezTo>
                    <a:cubicBezTo>
                      <a:pt x="17" y="85"/>
                      <a:pt x="18" y="86"/>
                      <a:pt x="18" y="88"/>
                    </a:cubicBezTo>
                    <a:cubicBezTo>
                      <a:pt x="18" y="97"/>
                      <a:pt x="18" y="97"/>
                      <a:pt x="18" y="97"/>
                    </a:cubicBezTo>
                    <a:cubicBezTo>
                      <a:pt x="18" y="103"/>
                      <a:pt x="23" y="106"/>
                      <a:pt x="23" y="112"/>
                    </a:cubicBezTo>
                    <a:cubicBezTo>
                      <a:pt x="23" y="114"/>
                      <a:pt x="24" y="115"/>
                      <a:pt x="23" y="117"/>
                    </a:cubicBezTo>
                    <a:cubicBezTo>
                      <a:pt x="22" y="117"/>
                      <a:pt x="21" y="118"/>
                      <a:pt x="21" y="119"/>
                    </a:cubicBezTo>
                    <a:cubicBezTo>
                      <a:pt x="21" y="122"/>
                      <a:pt x="25" y="123"/>
                      <a:pt x="25" y="126"/>
                    </a:cubicBezTo>
                    <a:cubicBezTo>
                      <a:pt x="25" y="127"/>
                      <a:pt x="24" y="127"/>
                      <a:pt x="24" y="128"/>
                    </a:cubicBezTo>
                    <a:cubicBezTo>
                      <a:pt x="24" y="130"/>
                      <a:pt x="25" y="130"/>
                      <a:pt x="26" y="131"/>
                    </a:cubicBezTo>
                    <a:cubicBezTo>
                      <a:pt x="27" y="134"/>
                      <a:pt x="27" y="135"/>
                      <a:pt x="27" y="138"/>
                    </a:cubicBezTo>
                    <a:cubicBezTo>
                      <a:pt x="27" y="139"/>
                      <a:pt x="26" y="140"/>
                      <a:pt x="26" y="142"/>
                    </a:cubicBezTo>
                    <a:cubicBezTo>
                      <a:pt x="26" y="144"/>
                      <a:pt x="28" y="144"/>
                      <a:pt x="28" y="146"/>
                    </a:cubicBezTo>
                    <a:cubicBezTo>
                      <a:pt x="28" y="148"/>
                      <a:pt x="27" y="148"/>
                      <a:pt x="27" y="149"/>
                    </a:cubicBezTo>
                    <a:cubicBezTo>
                      <a:pt x="27" y="157"/>
                      <a:pt x="27" y="157"/>
                      <a:pt x="27" y="157"/>
                    </a:cubicBezTo>
                    <a:cubicBezTo>
                      <a:pt x="27" y="158"/>
                      <a:pt x="28" y="158"/>
                      <a:pt x="28" y="159"/>
                    </a:cubicBezTo>
                    <a:cubicBezTo>
                      <a:pt x="28" y="161"/>
                      <a:pt x="26" y="162"/>
                      <a:pt x="26" y="164"/>
                    </a:cubicBezTo>
                    <a:cubicBezTo>
                      <a:pt x="26" y="166"/>
                      <a:pt x="28" y="166"/>
                      <a:pt x="29" y="168"/>
                    </a:cubicBezTo>
                    <a:cubicBezTo>
                      <a:pt x="31" y="172"/>
                      <a:pt x="32" y="174"/>
                      <a:pt x="34" y="178"/>
                    </a:cubicBezTo>
                    <a:cubicBezTo>
                      <a:pt x="35" y="181"/>
                      <a:pt x="36" y="182"/>
                      <a:pt x="36" y="185"/>
                    </a:cubicBezTo>
                    <a:cubicBezTo>
                      <a:pt x="36" y="187"/>
                      <a:pt x="32" y="187"/>
                      <a:pt x="32" y="189"/>
                    </a:cubicBezTo>
                    <a:cubicBezTo>
                      <a:pt x="32" y="190"/>
                      <a:pt x="32" y="190"/>
                      <a:pt x="32" y="191"/>
                    </a:cubicBezTo>
                    <a:cubicBezTo>
                      <a:pt x="33" y="195"/>
                      <a:pt x="35" y="196"/>
                      <a:pt x="37" y="200"/>
                    </a:cubicBezTo>
                    <a:cubicBezTo>
                      <a:pt x="39" y="205"/>
                      <a:pt x="38" y="208"/>
                      <a:pt x="40" y="212"/>
                    </a:cubicBezTo>
                    <a:cubicBezTo>
                      <a:pt x="42" y="216"/>
                      <a:pt x="45" y="219"/>
                      <a:pt x="45" y="223"/>
                    </a:cubicBezTo>
                    <a:cubicBezTo>
                      <a:pt x="45" y="225"/>
                      <a:pt x="45" y="226"/>
                      <a:pt x="44" y="228"/>
                    </a:cubicBezTo>
                    <a:cubicBezTo>
                      <a:pt x="47" y="229"/>
                      <a:pt x="48" y="231"/>
                      <a:pt x="48" y="234"/>
                    </a:cubicBezTo>
                    <a:cubicBezTo>
                      <a:pt x="48" y="237"/>
                      <a:pt x="48" y="239"/>
                      <a:pt x="48" y="241"/>
                    </a:cubicBezTo>
                    <a:cubicBezTo>
                      <a:pt x="48" y="243"/>
                      <a:pt x="48" y="244"/>
                      <a:pt x="48" y="245"/>
                    </a:cubicBezTo>
                    <a:cubicBezTo>
                      <a:pt x="48" y="256"/>
                      <a:pt x="48" y="256"/>
                      <a:pt x="48" y="256"/>
                    </a:cubicBezTo>
                    <a:cubicBezTo>
                      <a:pt x="48" y="257"/>
                      <a:pt x="48" y="258"/>
                      <a:pt x="48" y="260"/>
                    </a:cubicBezTo>
                    <a:cubicBezTo>
                      <a:pt x="48" y="275"/>
                      <a:pt x="48" y="275"/>
                      <a:pt x="48" y="275"/>
                    </a:cubicBezTo>
                    <a:cubicBezTo>
                      <a:pt x="48" y="276"/>
                      <a:pt x="50" y="277"/>
                      <a:pt x="50" y="278"/>
                    </a:cubicBezTo>
                    <a:cubicBezTo>
                      <a:pt x="50" y="282"/>
                      <a:pt x="50" y="282"/>
                      <a:pt x="50" y="282"/>
                    </a:cubicBezTo>
                    <a:cubicBezTo>
                      <a:pt x="50" y="283"/>
                      <a:pt x="47" y="283"/>
                      <a:pt x="46" y="284"/>
                    </a:cubicBezTo>
                    <a:cubicBezTo>
                      <a:pt x="48" y="285"/>
                      <a:pt x="48" y="287"/>
                      <a:pt x="49" y="289"/>
                    </a:cubicBezTo>
                    <a:cubicBezTo>
                      <a:pt x="50" y="291"/>
                      <a:pt x="51" y="291"/>
                      <a:pt x="52" y="293"/>
                    </a:cubicBezTo>
                    <a:cubicBezTo>
                      <a:pt x="54" y="295"/>
                      <a:pt x="53" y="298"/>
                      <a:pt x="55" y="300"/>
                    </a:cubicBezTo>
                    <a:cubicBezTo>
                      <a:pt x="56" y="302"/>
                      <a:pt x="58" y="302"/>
                      <a:pt x="59" y="304"/>
                    </a:cubicBezTo>
                    <a:cubicBezTo>
                      <a:pt x="62" y="308"/>
                      <a:pt x="62" y="310"/>
                      <a:pt x="62" y="314"/>
                    </a:cubicBezTo>
                    <a:cubicBezTo>
                      <a:pt x="62" y="316"/>
                      <a:pt x="61" y="317"/>
                      <a:pt x="61" y="319"/>
                    </a:cubicBezTo>
                    <a:cubicBezTo>
                      <a:pt x="61" y="321"/>
                      <a:pt x="63" y="322"/>
                      <a:pt x="63" y="325"/>
                    </a:cubicBezTo>
                    <a:cubicBezTo>
                      <a:pt x="64" y="325"/>
                      <a:pt x="64" y="325"/>
                      <a:pt x="65" y="325"/>
                    </a:cubicBezTo>
                    <a:cubicBezTo>
                      <a:pt x="65" y="325"/>
                      <a:pt x="65" y="326"/>
                      <a:pt x="65" y="326"/>
                    </a:cubicBezTo>
                    <a:cubicBezTo>
                      <a:pt x="65" y="331"/>
                      <a:pt x="67" y="333"/>
                      <a:pt x="67" y="338"/>
                    </a:cubicBezTo>
                    <a:cubicBezTo>
                      <a:pt x="68" y="338"/>
                      <a:pt x="68" y="338"/>
                      <a:pt x="68" y="338"/>
                    </a:cubicBezTo>
                    <a:cubicBezTo>
                      <a:pt x="68" y="338"/>
                      <a:pt x="68" y="337"/>
                      <a:pt x="69" y="337"/>
                    </a:cubicBezTo>
                    <a:cubicBezTo>
                      <a:pt x="70" y="337"/>
                      <a:pt x="70" y="337"/>
                      <a:pt x="71" y="337"/>
                    </a:cubicBezTo>
                    <a:cubicBezTo>
                      <a:pt x="71" y="339"/>
                      <a:pt x="71" y="340"/>
                      <a:pt x="71" y="341"/>
                    </a:cubicBezTo>
                    <a:cubicBezTo>
                      <a:pt x="72" y="343"/>
                      <a:pt x="73" y="343"/>
                      <a:pt x="75" y="343"/>
                    </a:cubicBezTo>
                    <a:cubicBezTo>
                      <a:pt x="77" y="343"/>
                      <a:pt x="77" y="343"/>
                      <a:pt x="79" y="343"/>
                    </a:cubicBezTo>
                    <a:cubicBezTo>
                      <a:pt x="79" y="342"/>
                      <a:pt x="79" y="342"/>
                      <a:pt x="79" y="341"/>
                    </a:cubicBezTo>
                    <a:cubicBezTo>
                      <a:pt x="78" y="341"/>
                      <a:pt x="78" y="341"/>
                      <a:pt x="78" y="341"/>
                    </a:cubicBezTo>
                    <a:cubicBezTo>
                      <a:pt x="77" y="340"/>
                      <a:pt x="77" y="339"/>
                      <a:pt x="77" y="338"/>
                    </a:cubicBezTo>
                    <a:cubicBezTo>
                      <a:pt x="79" y="339"/>
                      <a:pt x="80" y="339"/>
                      <a:pt x="82" y="339"/>
                    </a:cubicBezTo>
                    <a:cubicBezTo>
                      <a:pt x="82" y="341"/>
                      <a:pt x="83" y="342"/>
                      <a:pt x="83" y="345"/>
                    </a:cubicBezTo>
                    <a:cubicBezTo>
                      <a:pt x="86" y="345"/>
                      <a:pt x="88" y="346"/>
                      <a:pt x="88" y="348"/>
                    </a:cubicBezTo>
                    <a:cubicBezTo>
                      <a:pt x="88" y="350"/>
                      <a:pt x="86" y="350"/>
                      <a:pt x="86" y="352"/>
                    </a:cubicBezTo>
                    <a:cubicBezTo>
                      <a:pt x="86" y="354"/>
                      <a:pt x="88" y="354"/>
                      <a:pt x="88" y="356"/>
                    </a:cubicBezTo>
                    <a:cubicBezTo>
                      <a:pt x="89" y="360"/>
                      <a:pt x="89" y="362"/>
                      <a:pt x="91" y="366"/>
                    </a:cubicBezTo>
                    <a:cubicBezTo>
                      <a:pt x="91" y="368"/>
                      <a:pt x="92" y="369"/>
                      <a:pt x="93" y="371"/>
                    </a:cubicBezTo>
                    <a:cubicBezTo>
                      <a:pt x="93" y="374"/>
                      <a:pt x="94" y="377"/>
                      <a:pt x="97" y="377"/>
                    </a:cubicBezTo>
                    <a:cubicBezTo>
                      <a:pt x="98" y="377"/>
                      <a:pt x="99" y="376"/>
                      <a:pt x="100" y="376"/>
                    </a:cubicBezTo>
                    <a:cubicBezTo>
                      <a:pt x="101" y="378"/>
                      <a:pt x="102" y="379"/>
                      <a:pt x="102" y="382"/>
                    </a:cubicBezTo>
                    <a:cubicBezTo>
                      <a:pt x="102" y="385"/>
                      <a:pt x="99" y="386"/>
                      <a:pt x="97" y="389"/>
                    </a:cubicBezTo>
                    <a:cubicBezTo>
                      <a:pt x="98" y="389"/>
                      <a:pt x="98" y="389"/>
                      <a:pt x="99" y="389"/>
                    </a:cubicBezTo>
                    <a:cubicBezTo>
                      <a:pt x="100" y="394"/>
                      <a:pt x="103" y="397"/>
                      <a:pt x="103" y="403"/>
                    </a:cubicBezTo>
                    <a:cubicBezTo>
                      <a:pt x="103" y="407"/>
                      <a:pt x="103" y="407"/>
                      <a:pt x="103" y="407"/>
                    </a:cubicBezTo>
                    <a:cubicBezTo>
                      <a:pt x="103" y="407"/>
                      <a:pt x="103" y="407"/>
                      <a:pt x="103" y="407"/>
                    </a:cubicBezTo>
                    <a:cubicBezTo>
                      <a:pt x="102" y="406"/>
                      <a:pt x="102" y="405"/>
                      <a:pt x="101" y="403"/>
                    </a:cubicBezTo>
                    <a:cubicBezTo>
                      <a:pt x="100" y="403"/>
                      <a:pt x="100" y="403"/>
                      <a:pt x="100" y="403"/>
                    </a:cubicBezTo>
                    <a:cubicBezTo>
                      <a:pt x="97" y="403"/>
                      <a:pt x="98" y="400"/>
                      <a:pt x="96" y="398"/>
                    </a:cubicBezTo>
                    <a:cubicBezTo>
                      <a:pt x="95" y="398"/>
                      <a:pt x="94" y="398"/>
                      <a:pt x="93" y="398"/>
                    </a:cubicBezTo>
                    <a:cubicBezTo>
                      <a:pt x="91" y="398"/>
                      <a:pt x="89" y="398"/>
                      <a:pt x="88" y="398"/>
                    </a:cubicBezTo>
                    <a:cubicBezTo>
                      <a:pt x="90" y="399"/>
                      <a:pt x="92" y="400"/>
                      <a:pt x="92" y="402"/>
                    </a:cubicBezTo>
                    <a:cubicBezTo>
                      <a:pt x="92" y="403"/>
                      <a:pt x="91" y="404"/>
                      <a:pt x="90" y="405"/>
                    </a:cubicBezTo>
                    <a:cubicBezTo>
                      <a:pt x="89" y="406"/>
                      <a:pt x="89" y="407"/>
                      <a:pt x="89" y="408"/>
                    </a:cubicBezTo>
                    <a:cubicBezTo>
                      <a:pt x="89" y="408"/>
                      <a:pt x="89" y="408"/>
                      <a:pt x="89" y="409"/>
                    </a:cubicBezTo>
                    <a:cubicBezTo>
                      <a:pt x="90" y="412"/>
                      <a:pt x="90" y="412"/>
                      <a:pt x="90" y="412"/>
                    </a:cubicBezTo>
                    <a:cubicBezTo>
                      <a:pt x="90" y="410"/>
                      <a:pt x="90" y="407"/>
                      <a:pt x="92" y="407"/>
                    </a:cubicBezTo>
                    <a:cubicBezTo>
                      <a:pt x="93" y="407"/>
                      <a:pt x="93" y="407"/>
                      <a:pt x="94" y="407"/>
                    </a:cubicBezTo>
                    <a:cubicBezTo>
                      <a:pt x="94" y="408"/>
                      <a:pt x="94" y="408"/>
                      <a:pt x="94" y="409"/>
                    </a:cubicBezTo>
                    <a:cubicBezTo>
                      <a:pt x="99" y="409"/>
                      <a:pt x="102" y="410"/>
                      <a:pt x="105" y="414"/>
                    </a:cubicBezTo>
                    <a:cubicBezTo>
                      <a:pt x="106" y="417"/>
                      <a:pt x="106" y="419"/>
                      <a:pt x="106" y="422"/>
                    </a:cubicBezTo>
                    <a:cubicBezTo>
                      <a:pt x="107" y="422"/>
                      <a:pt x="108" y="422"/>
                      <a:pt x="110" y="422"/>
                    </a:cubicBezTo>
                    <a:cubicBezTo>
                      <a:pt x="111" y="422"/>
                      <a:pt x="112" y="422"/>
                      <a:pt x="113" y="422"/>
                    </a:cubicBezTo>
                    <a:cubicBezTo>
                      <a:pt x="115" y="422"/>
                      <a:pt x="114" y="425"/>
                      <a:pt x="115" y="426"/>
                    </a:cubicBezTo>
                    <a:cubicBezTo>
                      <a:pt x="113" y="426"/>
                      <a:pt x="111" y="426"/>
                      <a:pt x="109" y="426"/>
                    </a:cubicBezTo>
                    <a:cubicBezTo>
                      <a:pt x="121" y="442"/>
                      <a:pt x="121" y="442"/>
                      <a:pt x="121" y="442"/>
                    </a:cubicBezTo>
                    <a:cubicBezTo>
                      <a:pt x="121" y="442"/>
                      <a:pt x="122" y="442"/>
                      <a:pt x="123" y="441"/>
                    </a:cubicBezTo>
                    <a:cubicBezTo>
                      <a:pt x="123" y="447"/>
                      <a:pt x="123" y="447"/>
                      <a:pt x="123" y="447"/>
                    </a:cubicBezTo>
                    <a:cubicBezTo>
                      <a:pt x="123" y="451"/>
                      <a:pt x="123" y="451"/>
                      <a:pt x="123" y="451"/>
                    </a:cubicBezTo>
                    <a:cubicBezTo>
                      <a:pt x="124" y="456"/>
                      <a:pt x="124" y="456"/>
                      <a:pt x="124" y="456"/>
                    </a:cubicBezTo>
                    <a:cubicBezTo>
                      <a:pt x="125" y="456"/>
                      <a:pt x="125" y="456"/>
                      <a:pt x="126" y="456"/>
                    </a:cubicBezTo>
                    <a:cubicBezTo>
                      <a:pt x="128" y="456"/>
                      <a:pt x="129" y="456"/>
                      <a:pt x="131" y="456"/>
                    </a:cubicBezTo>
                    <a:cubicBezTo>
                      <a:pt x="130" y="457"/>
                      <a:pt x="130" y="457"/>
                      <a:pt x="130" y="457"/>
                    </a:cubicBezTo>
                    <a:cubicBezTo>
                      <a:pt x="130" y="459"/>
                      <a:pt x="131" y="460"/>
                      <a:pt x="132" y="461"/>
                    </a:cubicBezTo>
                    <a:cubicBezTo>
                      <a:pt x="133" y="463"/>
                      <a:pt x="132" y="464"/>
                      <a:pt x="133" y="465"/>
                    </a:cubicBezTo>
                    <a:cubicBezTo>
                      <a:pt x="135" y="466"/>
                      <a:pt x="136" y="465"/>
                      <a:pt x="138" y="466"/>
                    </a:cubicBezTo>
                    <a:cubicBezTo>
                      <a:pt x="139" y="466"/>
                      <a:pt x="139" y="468"/>
                      <a:pt x="140" y="469"/>
                    </a:cubicBezTo>
                    <a:cubicBezTo>
                      <a:pt x="139" y="469"/>
                      <a:pt x="139" y="469"/>
                      <a:pt x="138" y="469"/>
                    </a:cubicBezTo>
                    <a:cubicBezTo>
                      <a:pt x="138" y="470"/>
                      <a:pt x="138" y="471"/>
                      <a:pt x="138" y="472"/>
                    </a:cubicBezTo>
                    <a:cubicBezTo>
                      <a:pt x="142" y="473"/>
                      <a:pt x="144" y="475"/>
                      <a:pt x="148" y="475"/>
                    </a:cubicBezTo>
                    <a:cubicBezTo>
                      <a:pt x="149" y="475"/>
                      <a:pt x="150" y="474"/>
                      <a:pt x="151" y="474"/>
                    </a:cubicBezTo>
                    <a:cubicBezTo>
                      <a:pt x="152" y="476"/>
                      <a:pt x="154" y="476"/>
                      <a:pt x="154" y="478"/>
                    </a:cubicBezTo>
                    <a:cubicBezTo>
                      <a:pt x="154" y="478"/>
                      <a:pt x="154" y="478"/>
                      <a:pt x="153" y="478"/>
                    </a:cubicBezTo>
                    <a:cubicBezTo>
                      <a:pt x="152" y="478"/>
                      <a:pt x="151" y="478"/>
                      <a:pt x="150" y="478"/>
                    </a:cubicBezTo>
                    <a:cubicBezTo>
                      <a:pt x="149" y="478"/>
                      <a:pt x="147" y="480"/>
                      <a:pt x="147" y="481"/>
                    </a:cubicBezTo>
                    <a:cubicBezTo>
                      <a:pt x="148" y="481"/>
                      <a:pt x="148" y="481"/>
                      <a:pt x="148" y="481"/>
                    </a:cubicBezTo>
                    <a:cubicBezTo>
                      <a:pt x="149" y="481"/>
                      <a:pt x="150" y="482"/>
                      <a:pt x="150" y="483"/>
                    </a:cubicBezTo>
                    <a:cubicBezTo>
                      <a:pt x="152" y="484"/>
                      <a:pt x="153" y="486"/>
                      <a:pt x="155" y="487"/>
                    </a:cubicBezTo>
                    <a:cubicBezTo>
                      <a:pt x="157" y="483"/>
                      <a:pt x="161" y="483"/>
                      <a:pt x="166" y="481"/>
                    </a:cubicBezTo>
                    <a:cubicBezTo>
                      <a:pt x="167" y="481"/>
                      <a:pt x="167" y="481"/>
                      <a:pt x="167" y="481"/>
                    </a:cubicBezTo>
                    <a:cubicBezTo>
                      <a:pt x="165" y="484"/>
                      <a:pt x="164" y="484"/>
                      <a:pt x="162" y="486"/>
                    </a:cubicBezTo>
                    <a:cubicBezTo>
                      <a:pt x="161" y="487"/>
                      <a:pt x="160" y="487"/>
                      <a:pt x="160" y="488"/>
                    </a:cubicBezTo>
                    <a:cubicBezTo>
                      <a:pt x="160" y="489"/>
                      <a:pt x="161" y="490"/>
                      <a:pt x="161" y="491"/>
                    </a:cubicBezTo>
                    <a:cubicBezTo>
                      <a:pt x="161" y="491"/>
                      <a:pt x="161" y="492"/>
                      <a:pt x="161" y="492"/>
                    </a:cubicBezTo>
                    <a:cubicBezTo>
                      <a:pt x="163" y="492"/>
                      <a:pt x="164" y="490"/>
                      <a:pt x="165" y="488"/>
                    </a:cubicBezTo>
                    <a:cubicBezTo>
                      <a:pt x="166" y="487"/>
                      <a:pt x="167" y="487"/>
                      <a:pt x="169" y="485"/>
                    </a:cubicBezTo>
                    <a:cubicBezTo>
                      <a:pt x="169" y="485"/>
                      <a:pt x="169" y="485"/>
                      <a:pt x="169" y="485"/>
                    </a:cubicBezTo>
                    <a:cubicBezTo>
                      <a:pt x="168" y="486"/>
                      <a:pt x="169" y="487"/>
                      <a:pt x="168" y="489"/>
                    </a:cubicBezTo>
                    <a:cubicBezTo>
                      <a:pt x="168" y="490"/>
                      <a:pt x="167" y="490"/>
                      <a:pt x="167" y="492"/>
                    </a:cubicBezTo>
                    <a:cubicBezTo>
                      <a:pt x="167" y="493"/>
                      <a:pt x="167" y="494"/>
                      <a:pt x="167" y="495"/>
                    </a:cubicBezTo>
                    <a:cubicBezTo>
                      <a:pt x="168" y="495"/>
                      <a:pt x="168" y="495"/>
                      <a:pt x="168" y="495"/>
                    </a:cubicBezTo>
                    <a:cubicBezTo>
                      <a:pt x="170" y="495"/>
                      <a:pt x="170" y="495"/>
                      <a:pt x="172" y="495"/>
                    </a:cubicBezTo>
                    <a:cubicBezTo>
                      <a:pt x="173" y="495"/>
                      <a:pt x="174" y="495"/>
                      <a:pt x="175" y="495"/>
                    </a:cubicBezTo>
                    <a:cubicBezTo>
                      <a:pt x="176" y="495"/>
                      <a:pt x="176" y="495"/>
                      <a:pt x="177" y="494"/>
                    </a:cubicBezTo>
                    <a:cubicBezTo>
                      <a:pt x="177" y="493"/>
                      <a:pt x="177" y="492"/>
                      <a:pt x="176" y="490"/>
                    </a:cubicBezTo>
                    <a:cubicBezTo>
                      <a:pt x="176" y="488"/>
                      <a:pt x="174" y="488"/>
                      <a:pt x="173" y="486"/>
                    </a:cubicBezTo>
                    <a:cubicBezTo>
                      <a:pt x="174" y="486"/>
                      <a:pt x="175" y="486"/>
                      <a:pt x="175" y="485"/>
                    </a:cubicBezTo>
                    <a:cubicBezTo>
                      <a:pt x="175" y="484"/>
                      <a:pt x="174" y="483"/>
                      <a:pt x="175" y="481"/>
                    </a:cubicBezTo>
                    <a:cubicBezTo>
                      <a:pt x="178" y="481"/>
                      <a:pt x="182" y="480"/>
                      <a:pt x="182" y="476"/>
                    </a:cubicBezTo>
                    <a:cubicBezTo>
                      <a:pt x="182" y="476"/>
                      <a:pt x="181" y="476"/>
                      <a:pt x="181" y="476"/>
                    </a:cubicBezTo>
                    <a:cubicBezTo>
                      <a:pt x="176" y="477"/>
                      <a:pt x="174" y="476"/>
                      <a:pt x="170" y="476"/>
                    </a:cubicBezTo>
                    <a:cubicBezTo>
                      <a:pt x="168" y="476"/>
                      <a:pt x="167" y="477"/>
                      <a:pt x="164" y="477"/>
                    </a:cubicBezTo>
                    <a:cubicBezTo>
                      <a:pt x="158" y="477"/>
                      <a:pt x="156" y="471"/>
                      <a:pt x="151" y="468"/>
                    </a:cubicBezTo>
                    <a:cubicBezTo>
                      <a:pt x="146" y="464"/>
                      <a:pt x="142" y="464"/>
                      <a:pt x="138" y="460"/>
                    </a:cubicBezTo>
                    <a:cubicBezTo>
                      <a:pt x="132" y="455"/>
                      <a:pt x="131" y="450"/>
                      <a:pt x="129" y="443"/>
                    </a:cubicBezTo>
                    <a:cubicBezTo>
                      <a:pt x="129" y="438"/>
                      <a:pt x="130" y="434"/>
                      <a:pt x="126" y="432"/>
                    </a:cubicBezTo>
                    <a:cubicBezTo>
                      <a:pt x="126" y="431"/>
                      <a:pt x="126" y="430"/>
                      <a:pt x="126" y="429"/>
                    </a:cubicBezTo>
                    <a:cubicBezTo>
                      <a:pt x="126" y="420"/>
                      <a:pt x="123" y="416"/>
                      <a:pt x="120" y="407"/>
                    </a:cubicBezTo>
                    <a:cubicBezTo>
                      <a:pt x="117" y="397"/>
                      <a:pt x="117" y="387"/>
                      <a:pt x="107" y="382"/>
                    </a:cubicBezTo>
                    <a:cubicBezTo>
                      <a:pt x="108" y="380"/>
                      <a:pt x="109" y="379"/>
                      <a:pt x="110" y="377"/>
                    </a:cubicBezTo>
                    <a:cubicBezTo>
                      <a:pt x="107" y="375"/>
                      <a:pt x="107" y="371"/>
                      <a:pt x="105" y="368"/>
                    </a:cubicBezTo>
                    <a:cubicBezTo>
                      <a:pt x="101" y="361"/>
                      <a:pt x="98" y="358"/>
                      <a:pt x="95" y="351"/>
                    </a:cubicBezTo>
                    <a:cubicBezTo>
                      <a:pt x="91" y="340"/>
                      <a:pt x="84" y="335"/>
                      <a:pt x="84" y="323"/>
                    </a:cubicBezTo>
                    <a:cubicBezTo>
                      <a:pt x="84" y="321"/>
                      <a:pt x="84" y="320"/>
                      <a:pt x="84" y="317"/>
                    </a:cubicBezTo>
                    <a:cubicBezTo>
                      <a:pt x="84" y="312"/>
                      <a:pt x="82" y="309"/>
                      <a:pt x="82" y="303"/>
                    </a:cubicBezTo>
                    <a:cubicBezTo>
                      <a:pt x="82" y="302"/>
                      <a:pt x="83" y="302"/>
                      <a:pt x="83" y="301"/>
                    </a:cubicBezTo>
                    <a:cubicBezTo>
                      <a:pt x="83" y="298"/>
                      <a:pt x="79" y="297"/>
                      <a:pt x="77" y="294"/>
                    </a:cubicBezTo>
                    <a:cubicBezTo>
                      <a:pt x="72" y="287"/>
                      <a:pt x="71" y="281"/>
                      <a:pt x="71" y="273"/>
                    </a:cubicBezTo>
                    <a:cubicBezTo>
                      <a:pt x="71" y="264"/>
                      <a:pt x="71" y="264"/>
                      <a:pt x="71" y="264"/>
                    </a:cubicBezTo>
                    <a:cubicBezTo>
                      <a:pt x="71" y="260"/>
                      <a:pt x="66" y="258"/>
                      <a:pt x="66" y="254"/>
                    </a:cubicBezTo>
                    <a:cubicBezTo>
                      <a:pt x="66" y="252"/>
                      <a:pt x="68" y="252"/>
                      <a:pt x="68" y="250"/>
                    </a:cubicBezTo>
                    <a:cubicBezTo>
                      <a:pt x="68" y="242"/>
                      <a:pt x="68" y="242"/>
                      <a:pt x="68" y="242"/>
                    </a:cubicBezTo>
                    <a:cubicBezTo>
                      <a:pt x="68" y="240"/>
                      <a:pt x="68" y="238"/>
                      <a:pt x="68" y="235"/>
                    </a:cubicBezTo>
                    <a:cubicBezTo>
                      <a:pt x="68" y="230"/>
                      <a:pt x="63" y="229"/>
                      <a:pt x="61" y="224"/>
                    </a:cubicBezTo>
                    <a:cubicBezTo>
                      <a:pt x="56" y="217"/>
                      <a:pt x="55" y="212"/>
                      <a:pt x="51" y="204"/>
                    </a:cubicBezTo>
                    <a:cubicBezTo>
                      <a:pt x="48" y="200"/>
                      <a:pt x="45" y="198"/>
                      <a:pt x="45" y="193"/>
                    </a:cubicBezTo>
                    <a:cubicBezTo>
                      <a:pt x="45" y="189"/>
                      <a:pt x="50" y="187"/>
                      <a:pt x="50" y="182"/>
                    </a:cubicBezTo>
                    <a:cubicBezTo>
                      <a:pt x="50" y="181"/>
                      <a:pt x="48" y="180"/>
                      <a:pt x="47" y="179"/>
                    </a:cubicBezTo>
                    <a:cubicBezTo>
                      <a:pt x="44" y="172"/>
                      <a:pt x="44" y="166"/>
                      <a:pt x="44" y="158"/>
                    </a:cubicBezTo>
                    <a:cubicBezTo>
                      <a:pt x="44" y="153"/>
                      <a:pt x="43" y="149"/>
                      <a:pt x="46" y="144"/>
                    </a:cubicBezTo>
                    <a:cubicBezTo>
                      <a:pt x="49" y="140"/>
                      <a:pt x="54" y="138"/>
                      <a:pt x="54" y="133"/>
                    </a:cubicBezTo>
                    <a:cubicBezTo>
                      <a:pt x="54" y="132"/>
                      <a:pt x="54" y="132"/>
                      <a:pt x="54" y="131"/>
                    </a:cubicBezTo>
                    <a:cubicBezTo>
                      <a:pt x="51" y="131"/>
                      <a:pt x="49" y="131"/>
                      <a:pt x="46" y="130"/>
                    </a:cubicBezTo>
                    <a:cubicBezTo>
                      <a:pt x="47" y="129"/>
                      <a:pt x="47" y="128"/>
                      <a:pt x="47" y="126"/>
                    </a:cubicBezTo>
                    <a:cubicBezTo>
                      <a:pt x="47" y="119"/>
                      <a:pt x="43" y="116"/>
                      <a:pt x="43" y="110"/>
                    </a:cubicBezTo>
                    <a:cubicBezTo>
                      <a:pt x="43" y="107"/>
                      <a:pt x="43" y="106"/>
                      <a:pt x="43" y="104"/>
                    </a:cubicBezTo>
                    <a:cubicBezTo>
                      <a:pt x="43" y="101"/>
                      <a:pt x="44" y="100"/>
                      <a:pt x="47" y="97"/>
                    </a:cubicBezTo>
                    <a:cubicBezTo>
                      <a:pt x="49" y="95"/>
                      <a:pt x="51" y="94"/>
                      <a:pt x="51" y="91"/>
                    </a:cubicBezTo>
                    <a:cubicBezTo>
                      <a:pt x="51" y="86"/>
                      <a:pt x="51" y="86"/>
                      <a:pt x="51" y="86"/>
                    </a:cubicBezTo>
                    <a:cubicBezTo>
                      <a:pt x="50" y="78"/>
                      <a:pt x="50" y="78"/>
                      <a:pt x="50" y="78"/>
                    </a:cubicBezTo>
                    <a:cubicBezTo>
                      <a:pt x="48" y="79"/>
                      <a:pt x="47" y="78"/>
                      <a:pt x="45" y="77"/>
                    </a:cubicBezTo>
                    <a:cubicBezTo>
                      <a:pt x="43" y="77"/>
                      <a:pt x="42" y="77"/>
                      <a:pt x="41" y="76"/>
                    </a:cubicBezTo>
                    <a:cubicBezTo>
                      <a:pt x="37" y="71"/>
                      <a:pt x="39" y="67"/>
                      <a:pt x="36" y="62"/>
                    </a:cubicBezTo>
                    <a:cubicBezTo>
                      <a:pt x="33" y="55"/>
                      <a:pt x="30" y="52"/>
                      <a:pt x="27" y="45"/>
                    </a:cubicBezTo>
                    <a:cubicBezTo>
                      <a:pt x="26" y="42"/>
                      <a:pt x="24" y="41"/>
                      <a:pt x="24" y="39"/>
                    </a:cubicBezTo>
                    <a:cubicBezTo>
                      <a:pt x="24" y="38"/>
                      <a:pt x="24" y="37"/>
                      <a:pt x="24" y="36"/>
                    </a:cubicBezTo>
                    <a:cubicBezTo>
                      <a:pt x="24" y="34"/>
                      <a:pt x="24" y="34"/>
                      <a:pt x="24" y="34"/>
                    </a:cubicBezTo>
                    <a:cubicBezTo>
                      <a:pt x="25" y="33"/>
                      <a:pt x="25" y="32"/>
                      <a:pt x="25" y="31"/>
                    </a:cubicBezTo>
                    <a:cubicBezTo>
                      <a:pt x="25" y="30"/>
                      <a:pt x="25" y="29"/>
                      <a:pt x="24" y="27"/>
                    </a:cubicBezTo>
                    <a:cubicBezTo>
                      <a:pt x="24" y="25"/>
                      <a:pt x="22" y="25"/>
                      <a:pt x="21" y="24"/>
                    </a:cubicBezTo>
                    <a:cubicBezTo>
                      <a:pt x="18" y="21"/>
                      <a:pt x="15" y="20"/>
                      <a:pt x="13" y="16"/>
                    </a:cubicBezTo>
                    <a:cubicBezTo>
                      <a:pt x="12" y="13"/>
                      <a:pt x="12" y="11"/>
                      <a:pt x="11" y="8"/>
                    </a:cubicBezTo>
                    <a:cubicBezTo>
                      <a:pt x="10" y="6"/>
                      <a:pt x="10" y="4"/>
                      <a:pt x="9" y="2"/>
                    </a:cubicBezTo>
                    <a:cubicBezTo>
                      <a:pt x="9" y="1"/>
                      <a:pt x="9" y="0"/>
                      <a:pt x="7" y="0"/>
                    </a:cubicBezTo>
                    <a:close/>
                  </a:path>
                </a:pathLst>
              </a:custGeom>
              <a:solidFill>
                <a:srgbClr val="FFFFFF"/>
              </a:solidFill>
              <a:ln w="0" cap="flat">
                <a:solidFill>
                  <a:srgbClr val="000000"/>
                </a:solidFill>
                <a:prstDash val="solid"/>
                <a:miter lim="800000"/>
                <a:headEnd/>
                <a:tailEnd/>
              </a:ln>
            </p:spPr>
          </p:sp>
          <p:sp>
            <p:nvSpPr>
              <p:cNvPr id="546" name="Freeform 545"/>
              <p:cNvSpPr>
                <a:spLocks/>
              </p:cNvSpPr>
              <p:nvPr/>
            </p:nvSpPr>
            <p:spPr bwMode="auto">
              <a:xfrm>
                <a:off x="306" y="720"/>
                <a:ext cx="4" cy="4"/>
              </a:xfrm>
              <a:custGeom>
                <a:avLst/>
                <a:gdLst/>
                <a:ahLst/>
                <a:cxnLst>
                  <a:cxn ang="0">
                    <a:pos x="6" y="0"/>
                  </a:cxn>
                  <a:cxn ang="0">
                    <a:pos x="0" y="3"/>
                  </a:cxn>
                  <a:cxn ang="0">
                    <a:pos x="2" y="6"/>
                  </a:cxn>
                  <a:cxn ang="0">
                    <a:pos x="4" y="9"/>
                  </a:cxn>
                  <a:cxn ang="0">
                    <a:pos x="10" y="9"/>
                  </a:cxn>
                  <a:cxn ang="0">
                    <a:pos x="10" y="8"/>
                  </a:cxn>
                  <a:cxn ang="0">
                    <a:pos x="8" y="3"/>
                  </a:cxn>
                  <a:cxn ang="0">
                    <a:pos x="9" y="2"/>
                  </a:cxn>
                  <a:cxn ang="0">
                    <a:pos x="9" y="1"/>
                  </a:cxn>
                  <a:cxn ang="0">
                    <a:pos x="6" y="0"/>
                  </a:cxn>
                </a:cxnLst>
                <a:rect l="0" t="0" r="r" b="b"/>
                <a:pathLst>
                  <a:path w="10" h="9">
                    <a:moveTo>
                      <a:pt x="6" y="0"/>
                    </a:moveTo>
                    <a:cubicBezTo>
                      <a:pt x="3" y="1"/>
                      <a:pt x="2" y="2"/>
                      <a:pt x="0" y="3"/>
                    </a:cubicBezTo>
                    <a:cubicBezTo>
                      <a:pt x="0" y="4"/>
                      <a:pt x="1" y="5"/>
                      <a:pt x="2" y="6"/>
                    </a:cubicBezTo>
                    <a:cubicBezTo>
                      <a:pt x="3" y="7"/>
                      <a:pt x="3" y="9"/>
                      <a:pt x="4" y="9"/>
                    </a:cubicBezTo>
                    <a:cubicBezTo>
                      <a:pt x="10" y="9"/>
                      <a:pt x="10" y="9"/>
                      <a:pt x="10" y="9"/>
                    </a:cubicBezTo>
                    <a:cubicBezTo>
                      <a:pt x="10" y="8"/>
                      <a:pt x="10" y="8"/>
                      <a:pt x="10" y="8"/>
                    </a:cubicBezTo>
                    <a:cubicBezTo>
                      <a:pt x="9" y="6"/>
                      <a:pt x="8" y="5"/>
                      <a:pt x="8" y="3"/>
                    </a:cubicBezTo>
                    <a:cubicBezTo>
                      <a:pt x="8" y="3"/>
                      <a:pt x="9" y="2"/>
                      <a:pt x="9" y="2"/>
                    </a:cubicBezTo>
                    <a:cubicBezTo>
                      <a:pt x="9" y="1"/>
                      <a:pt x="9" y="1"/>
                      <a:pt x="9" y="1"/>
                    </a:cubicBezTo>
                    <a:cubicBezTo>
                      <a:pt x="7" y="1"/>
                      <a:pt x="7" y="0"/>
                      <a:pt x="6" y="0"/>
                    </a:cubicBezTo>
                    <a:close/>
                  </a:path>
                </a:pathLst>
              </a:custGeom>
              <a:solidFill>
                <a:srgbClr val="FFFFFF"/>
              </a:solidFill>
              <a:ln w="0" cap="flat">
                <a:solidFill>
                  <a:srgbClr val="000000"/>
                </a:solidFill>
                <a:prstDash val="solid"/>
                <a:miter lim="800000"/>
                <a:headEnd/>
                <a:tailEnd/>
              </a:ln>
            </p:spPr>
          </p:sp>
          <p:sp>
            <p:nvSpPr>
              <p:cNvPr id="547" name="Freeform 546"/>
              <p:cNvSpPr>
                <a:spLocks/>
              </p:cNvSpPr>
              <p:nvPr/>
            </p:nvSpPr>
            <p:spPr bwMode="auto">
              <a:xfrm>
                <a:off x="295" y="716"/>
                <a:ext cx="3" cy="2"/>
              </a:xfrm>
              <a:custGeom>
                <a:avLst/>
                <a:gdLst/>
                <a:ahLst/>
                <a:cxnLst>
                  <a:cxn ang="0">
                    <a:pos x="0" y="1"/>
                  </a:cxn>
                  <a:cxn ang="0">
                    <a:pos x="2" y="3"/>
                  </a:cxn>
                  <a:cxn ang="0">
                    <a:pos x="5" y="4"/>
                  </a:cxn>
                  <a:cxn ang="0">
                    <a:pos x="8" y="4"/>
                  </a:cxn>
                  <a:cxn ang="0">
                    <a:pos x="9" y="3"/>
                  </a:cxn>
                  <a:cxn ang="0">
                    <a:pos x="0" y="1"/>
                  </a:cxn>
                </a:cxnLst>
                <a:rect l="0" t="0" r="r" b="b"/>
                <a:pathLst>
                  <a:path w="9" h="4">
                    <a:moveTo>
                      <a:pt x="0" y="1"/>
                    </a:moveTo>
                    <a:cubicBezTo>
                      <a:pt x="0" y="2"/>
                      <a:pt x="1" y="3"/>
                      <a:pt x="2" y="3"/>
                    </a:cubicBezTo>
                    <a:cubicBezTo>
                      <a:pt x="3" y="3"/>
                      <a:pt x="4" y="4"/>
                      <a:pt x="5" y="4"/>
                    </a:cubicBezTo>
                    <a:cubicBezTo>
                      <a:pt x="8" y="4"/>
                      <a:pt x="8" y="4"/>
                      <a:pt x="8" y="4"/>
                    </a:cubicBezTo>
                    <a:cubicBezTo>
                      <a:pt x="8" y="4"/>
                      <a:pt x="8" y="3"/>
                      <a:pt x="9" y="3"/>
                    </a:cubicBezTo>
                    <a:cubicBezTo>
                      <a:pt x="7" y="0"/>
                      <a:pt x="3" y="2"/>
                      <a:pt x="0" y="1"/>
                    </a:cubicBezTo>
                    <a:close/>
                  </a:path>
                </a:pathLst>
              </a:custGeom>
              <a:solidFill>
                <a:srgbClr val="FFFFFF"/>
              </a:solidFill>
              <a:ln w="0" cap="flat">
                <a:solidFill>
                  <a:srgbClr val="000000"/>
                </a:solidFill>
                <a:prstDash val="solid"/>
                <a:miter lim="800000"/>
                <a:headEnd/>
                <a:tailEnd/>
              </a:ln>
            </p:spPr>
          </p:sp>
          <p:sp>
            <p:nvSpPr>
              <p:cNvPr id="548" name="Freeform 547"/>
              <p:cNvSpPr>
                <a:spLocks/>
              </p:cNvSpPr>
              <p:nvPr/>
            </p:nvSpPr>
            <p:spPr bwMode="auto">
              <a:xfrm>
                <a:off x="288" y="715"/>
                <a:ext cx="5" cy="3"/>
              </a:xfrm>
              <a:custGeom>
                <a:avLst/>
                <a:gdLst/>
                <a:ahLst/>
                <a:cxnLst>
                  <a:cxn ang="0">
                    <a:pos x="4" y="0"/>
                  </a:cxn>
                  <a:cxn ang="0">
                    <a:pos x="0" y="0"/>
                  </a:cxn>
                  <a:cxn ang="0">
                    <a:pos x="0" y="0"/>
                  </a:cxn>
                  <a:cxn ang="0">
                    <a:pos x="3" y="6"/>
                  </a:cxn>
                  <a:cxn ang="0">
                    <a:pos x="11" y="4"/>
                  </a:cxn>
                  <a:cxn ang="0">
                    <a:pos x="9" y="2"/>
                  </a:cxn>
                  <a:cxn ang="0">
                    <a:pos x="10" y="1"/>
                  </a:cxn>
                  <a:cxn ang="0">
                    <a:pos x="9" y="0"/>
                  </a:cxn>
                  <a:cxn ang="0">
                    <a:pos x="4" y="0"/>
                  </a:cxn>
                </a:cxnLst>
                <a:rect l="0" t="0" r="r" b="b"/>
                <a:pathLst>
                  <a:path w="11" h="6">
                    <a:moveTo>
                      <a:pt x="4" y="0"/>
                    </a:moveTo>
                    <a:cubicBezTo>
                      <a:pt x="3" y="0"/>
                      <a:pt x="2" y="0"/>
                      <a:pt x="0" y="0"/>
                    </a:cubicBezTo>
                    <a:cubicBezTo>
                      <a:pt x="0" y="0"/>
                      <a:pt x="0" y="0"/>
                      <a:pt x="0" y="0"/>
                    </a:cubicBezTo>
                    <a:cubicBezTo>
                      <a:pt x="1" y="3"/>
                      <a:pt x="1" y="6"/>
                      <a:pt x="3" y="6"/>
                    </a:cubicBezTo>
                    <a:cubicBezTo>
                      <a:pt x="6" y="6"/>
                      <a:pt x="8" y="5"/>
                      <a:pt x="11" y="4"/>
                    </a:cubicBezTo>
                    <a:cubicBezTo>
                      <a:pt x="10" y="3"/>
                      <a:pt x="9" y="3"/>
                      <a:pt x="9" y="2"/>
                    </a:cubicBezTo>
                    <a:cubicBezTo>
                      <a:pt x="9" y="2"/>
                      <a:pt x="10" y="1"/>
                      <a:pt x="10" y="1"/>
                    </a:cubicBezTo>
                    <a:cubicBezTo>
                      <a:pt x="10" y="1"/>
                      <a:pt x="10" y="1"/>
                      <a:pt x="9" y="0"/>
                    </a:cubicBezTo>
                    <a:cubicBezTo>
                      <a:pt x="7" y="0"/>
                      <a:pt x="6" y="0"/>
                      <a:pt x="4" y="0"/>
                    </a:cubicBezTo>
                    <a:close/>
                  </a:path>
                </a:pathLst>
              </a:custGeom>
              <a:solidFill>
                <a:srgbClr val="FFFFFF"/>
              </a:solidFill>
              <a:ln w="0" cap="flat">
                <a:solidFill>
                  <a:srgbClr val="000000"/>
                </a:solidFill>
                <a:prstDash val="solid"/>
                <a:miter lim="800000"/>
                <a:headEnd/>
                <a:tailEnd/>
              </a:ln>
            </p:spPr>
          </p:sp>
          <p:sp>
            <p:nvSpPr>
              <p:cNvPr id="549" name="Freeform 548"/>
              <p:cNvSpPr>
                <a:spLocks/>
              </p:cNvSpPr>
              <p:nvPr/>
            </p:nvSpPr>
            <p:spPr bwMode="auto">
              <a:xfrm>
                <a:off x="277" y="702"/>
                <a:ext cx="2" cy="2"/>
              </a:xfrm>
              <a:custGeom>
                <a:avLst/>
                <a:gdLst/>
                <a:ahLst/>
                <a:cxnLst>
                  <a:cxn ang="0">
                    <a:pos x="0" y="2"/>
                  </a:cxn>
                  <a:cxn ang="0">
                    <a:pos x="3" y="5"/>
                  </a:cxn>
                  <a:cxn ang="0">
                    <a:pos x="4" y="4"/>
                  </a:cxn>
                  <a:cxn ang="0">
                    <a:pos x="3" y="1"/>
                  </a:cxn>
                  <a:cxn ang="0">
                    <a:pos x="0" y="2"/>
                  </a:cxn>
                </a:cxnLst>
                <a:rect l="0" t="0" r="r" b="b"/>
                <a:pathLst>
                  <a:path w="4" h="5">
                    <a:moveTo>
                      <a:pt x="0" y="2"/>
                    </a:moveTo>
                    <a:cubicBezTo>
                      <a:pt x="0" y="3"/>
                      <a:pt x="1" y="5"/>
                      <a:pt x="3" y="5"/>
                    </a:cubicBezTo>
                    <a:cubicBezTo>
                      <a:pt x="4" y="5"/>
                      <a:pt x="4" y="5"/>
                      <a:pt x="4" y="4"/>
                    </a:cubicBezTo>
                    <a:cubicBezTo>
                      <a:pt x="4" y="3"/>
                      <a:pt x="4" y="1"/>
                      <a:pt x="3" y="1"/>
                    </a:cubicBezTo>
                    <a:cubicBezTo>
                      <a:pt x="2" y="0"/>
                      <a:pt x="0" y="0"/>
                      <a:pt x="0" y="2"/>
                    </a:cubicBezTo>
                    <a:close/>
                  </a:path>
                </a:pathLst>
              </a:custGeom>
              <a:solidFill>
                <a:srgbClr val="FFFFFF"/>
              </a:solidFill>
              <a:ln w="0" cap="flat">
                <a:solidFill>
                  <a:srgbClr val="000000"/>
                </a:solidFill>
                <a:prstDash val="solid"/>
                <a:miter lim="800000"/>
                <a:headEnd/>
                <a:tailEnd/>
              </a:ln>
            </p:spPr>
          </p:sp>
          <p:sp>
            <p:nvSpPr>
              <p:cNvPr id="550" name="Freeform 549"/>
              <p:cNvSpPr>
                <a:spLocks/>
              </p:cNvSpPr>
              <p:nvPr/>
            </p:nvSpPr>
            <p:spPr bwMode="auto">
              <a:xfrm>
                <a:off x="270" y="691"/>
                <a:ext cx="5" cy="7"/>
              </a:xfrm>
              <a:custGeom>
                <a:avLst/>
                <a:gdLst/>
                <a:ahLst/>
                <a:cxnLst>
                  <a:cxn ang="0">
                    <a:pos x="3" y="7"/>
                  </a:cxn>
                  <a:cxn ang="0">
                    <a:pos x="0" y="11"/>
                  </a:cxn>
                  <a:cxn ang="0">
                    <a:pos x="4" y="16"/>
                  </a:cxn>
                  <a:cxn ang="0">
                    <a:pos x="8" y="17"/>
                  </a:cxn>
                  <a:cxn ang="0">
                    <a:pos x="12" y="18"/>
                  </a:cxn>
                  <a:cxn ang="0">
                    <a:pos x="6" y="6"/>
                  </a:cxn>
                  <a:cxn ang="0">
                    <a:pos x="3" y="2"/>
                  </a:cxn>
                  <a:cxn ang="0">
                    <a:pos x="1" y="1"/>
                  </a:cxn>
                  <a:cxn ang="0">
                    <a:pos x="1" y="3"/>
                  </a:cxn>
                  <a:cxn ang="0">
                    <a:pos x="3" y="7"/>
                  </a:cxn>
                </a:cxnLst>
                <a:rect l="0" t="0" r="r" b="b"/>
                <a:pathLst>
                  <a:path w="12" h="18">
                    <a:moveTo>
                      <a:pt x="3" y="7"/>
                    </a:moveTo>
                    <a:cubicBezTo>
                      <a:pt x="3" y="9"/>
                      <a:pt x="1" y="9"/>
                      <a:pt x="0" y="11"/>
                    </a:cubicBezTo>
                    <a:cubicBezTo>
                      <a:pt x="2" y="12"/>
                      <a:pt x="1" y="15"/>
                      <a:pt x="4" y="16"/>
                    </a:cubicBezTo>
                    <a:cubicBezTo>
                      <a:pt x="5" y="17"/>
                      <a:pt x="6" y="17"/>
                      <a:pt x="8" y="17"/>
                    </a:cubicBezTo>
                    <a:cubicBezTo>
                      <a:pt x="12" y="18"/>
                      <a:pt x="12" y="18"/>
                      <a:pt x="12" y="18"/>
                    </a:cubicBezTo>
                    <a:cubicBezTo>
                      <a:pt x="12" y="13"/>
                      <a:pt x="9" y="10"/>
                      <a:pt x="6" y="6"/>
                    </a:cubicBezTo>
                    <a:cubicBezTo>
                      <a:pt x="5" y="5"/>
                      <a:pt x="4" y="4"/>
                      <a:pt x="3" y="2"/>
                    </a:cubicBezTo>
                    <a:cubicBezTo>
                      <a:pt x="2" y="2"/>
                      <a:pt x="1" y="0"/>
                      <a:pt x="1" y="1"/>
                    </a:cubicBezTo>
                    <a:cubicBezTo>
                      <a:pt x="0" y="1"/>
                      <a:pt x="1" y="2"/>
                      <a:pt x="1" y="3"/>
                    </a:cubicBezTo>
                    <a:cubicBezTo>
                      <a:pt x="2" y="4"/>
                      <a:pt x="3" y="5"/>
                      <a:pt x="3" y="7"/>
                    </a:cubicBezTo>
                    <a:close/>
                  </a:path>
                </a:pathLst>
              </a:custGeom>
              <a:solidFill>
                <a:srgbClr val="FFFFFF"/>
              </a:solidFill>
              <a:ln w="0" cap="flat">
                <a:solidFill>
                  <a:srgbClr val="000000"/>
                </a:solidFill>
                <a:prstDash val="solid"/>
                <a:miter lim="800000"/>
                <a:headEnd/>
                <a:tailEnd/>
              </a:ln>
            </p:spPr>
          </p:sp>
          <p:sp>
            <p:nvSpPr>
              <p:cNvPr id="551" name="Freeform 550"/>
              <p:cNvSpPr>
                <a:spLocks/>
              </p:cNvSpPr>
              <p:nvPr/>
            </p:nvSpPr>
            <p:spPr bwMode="auto">
              <a:xfrm>
                <a:off x="264" y="670"/>
                <a:ext cx="2" cy="2"/>
              </a:xfrm>
              <a:custGeom>
                <a:avLst/>
                <a:gdLst/>
                <a:ahLst/>
                <a:cxnLst>
                  <a:cxn ang="0">
                    <a:pos x="4" y="0"/>
                  </a:cxn>
                  <a:cxn ang="0">
                    <a:pos x="0" y="1"/>
                  </a:cxn>
                  <a:cxn ang="0">
                    <a:pos x="3" y="6"/>
                  </a:cxn>
                  <a:cxn ang="0">
                    <a:pos x="5" y="0"/>
                  </a:cxn>
                  <a:cxn ang="0">
                    <a:pos x="4" y="0"/>
                  </a:cxn>
                </a:cxnLst>
                <a:rect l="0" t="0" r="r" b="b"/>
                <a:pathLst>
                  <a:path w="5" h="6">
                    <a:moveTo>
                      <a:pt x="4" y="0"/>
                    </a:moveTo>
                    <a:cubicBezTo>
                      <a:pt x="2" y="0"/>
                      <a:pt x="1" y="0"/>
                      <a:pt x="0" y="1"/>
                    </a:cubicBezTo>
                    <a:cubicBezTo>
                      <a:pt x="1" y="3"/>
                      <a:pt x="1" y="4"/>
                      <a:pt x="3" y="6"/>
                    </a:cubicBezTo>
                    <a:cubicBezTo>
                      <a:pt x="5" y="4"/>
                      <a:pt x="4" y="2"/>
                      <a:pt x="5" y="0"/>
                    </a:cubicBezTo>
                    <a:cubicBezTo>
                      <a:pt x="4" y="0"/>
                      <a:pt x="4" y="0"/>
                      <a:pt x="4" y="0"/>
                    </a:cubicBezTo>
                    <a:close/>
                  </a:path>
                </a:pathLst>
              </a:custGeom>
              <a:solidFill>
                <a:srgbClr val="FFFFFF"/>
              </a:solidFill>
              <a:ln w="0" cap="flat">
                <a:solidFill>
                  <a:srgbClr val="000000"/>
                </a:solidFill>
                <a:prstDash val="solid"/>
                <a:miter lim="800000"/>
                <a:headEnd/>
                <a:tailEnd/>
              </a:ln>
            </p:spPr>
          </p:sp>
          <p:sp>
            <p:nvSpPr>
              <p:cNvPr id="552" name="Freeform 551"/>
              <p:cNvSpPr>
                <a:spLocks/>
              </p:cNvSpPr>
              <p:nvPr/>
            </p:nvSpPr>
            <p:spPr bwMode="auto">
              <a:xfrm>
                <a:off x="255" y="656"/>
                <a:ext cx="4" cy="8"/>
              </a:xfrm>
              <a:custGeom>
                <a:avLst/>
                <a:gdLst/>
                <a:ahLst/>
                <a:cxnLst>
                  <a:cxn ang="0">
                    <a:pos x="0" y="1"/>
                  </a:cxn>
                  <a:cxn ang="0">
                    <a:pos x="0" y="2"/>
                  </a:cxn>
                  <a:cxn ang="0">
                    <a:pos x="3" y="15"/>
                  </a:cxn>
                  <a:cxn ang="0">
                    <a:pos x="11" y="21"/>
                  </a:cxn>
                  <a:cxn ang="0">
                    <a:pos x="7" y="10"/>
                  </a:cxn>
                  <a:cxn ang="0">
                    <a:pos x="5" y="2"/>
                  </a:cxn>
                  <a:cxn ang="0">
                    <a:pos x="0" y="1"/>
                  </a:cxn>
                </a:cxnLst>
                <a:rect l="0" t="0" r="r" b="b"/>
                <a:pathLst>
                  <a:path w="11" h="21">
                    <a:moveTo>
                      <a:pt x="0" y="1"/>
                    </a:moveTo>
                    <a:cubicBezTo>
                      <a:pt x="0" y="2"/>
                      <a:pt x="0" y="2"/>
                      <a:pt x="0" y="2"/>
                    </a:cubicBezTo>
                    <a:cubicBezTo>
                      <a:pt x="0" y="7"/>
                      <a:pt x="1" y="10"/>
                      <a:pt x="3" y="15"/>
                    </a:cubicBezTo>
                    <a:cubicBezTo>
                      <a:pt x="5" y="18"/>
                      <a:pt x="7" y="21"/>
                      <a:pt x="11" y="21"/>
                    </a:cubicBezTo>
                    <a:cubicBezTo>
                      <a:pt x="9" y="17"/>
                      <a:pt x="8" y="14"/>
                      <a:pt x="7" y="10"/>
                    </a:cubicBezTo>
                    <a:cubicBezTo>
                      <a:pt x="6" y="7"/>
                      <a:pt x="7" y="4"/>
                      <a:pt x="5" y="2"/>
                    </a:cubicBezTo>
                    <a:cubicBezTo>
                      <a:pt x="4" y="0"/>
                      <a:pt x="2" y="1"/>
                      <a:pt x="0" y="1"/>
                    </a:cubicBezTo>
                    <a:close/>
                  </a:path>
                </a:pathLst>
              </a:custGeom>
              <a:solidFill>
                <a:srgbClr val="FFFFFF"/>
              </a:solidFill>
              <a:ln w="0" cap="flat">
                <a:solidFill>
                  <a:srgbClr val="000000"/>
                </a:solidFill>
                <a:prstDash val="solid"/>
                <a:miter lim="800000"/>
                <a:headEnd/>
                <a:tailEnd/>
              </a:ln>
            </p:spPr>
          </p:sp>
          <p:sp>
            <p:nvSpPr>
              <p:cNvPr id="553" name="Freeform 552"/>
              <p:cNvSpPr>
                <a:spLocks/>
              </p:cNvSpPr>
              <p:nvPr/>
            </p:nvSpPr>
            <p:spPr bwMode="auto">
              <a:xfrm>
                <a:off x="264" y="531"/>
                <a:ext cx="41" cy="45"/>
              </a:xfrm>
              <a:custGeom>
                <a:avLst/>
                <a:gdLst/>
                <a:ahLst/>
                <a:cxnLst>
                  <a:cxn ang="0">
                    <a:pos x="55" y="40"/>
                  </a:cxn>
                  <a:cxn ang="0">
                    <a:pos x="62" y="40"/>
                  </a:cxn>
                  <a:cxn ang="0">
                    <a:pos x="68" y="40"/>
                  </a:cxn>
                  <a:cxn ang="0">
                    <a:pos x="83" y="50"/>
                  </a:cxn>
                  <a:cxn ang="0">
                    <a:pos x="86" y="64"/>
                  </a:cxn>
                  <a:cxn ang="0">
                    <a:pos x="98" y="64"/>
                  </a:cxn>
                  <a:cxn ang="0">
                    <a:pos x="104" y="91"/>
                  </a:cxn>
                  <a:cxn ang="0">
                    <a:pos x="103" y="93"/>
                  </a:cxn>
                  <a:cxn ang="0">
                    <a:pos x="94" y="111"/>
                  </a:cxn>
                  <a:cxn ang="0">
                    <a:pos x="94" y="113"/>
                  </a:cxn>
                  <a:cxn ang="0">
                    <a:pos x="86" y="116"/>
                  </a:cxn>
                  <a:cxn ang="0">
                    <a:pos x="77" y="115"/>
                  </a:cxn>
                  <a:cxn ang="0">
                    <a:pos x="63" y="110"/>
                  </a:cxn>
                  <a:cxn ang="0">
                    <a:pos x="64" y="100"/>
                  </a:cxn>
                  <a:cxn ang="0">
                    <a:pos x="70" y="84"/>
                  </a:cxn>
                  <a:cxn ang="0">
                    <a:pos x="56" y="74"/>
                  </a:cxn>
                  <a:cxn ang="0">
                    <a:pos x="43" y="69"/>
                  </a:cxn>
                  <a:cxn ang="0">
                    <a:pos x="25" y="66"/>
                  </a:cxn>
                  <a:cxn ang="0">
                    <a:pos x="14" y="55"/>
                  </a:cxn>
                  <a:cxn ang="0">
                    <a:pos x="11" y="53"/>
                  </a:cxn>
                  <a:cxn ang="0">
                    <a:pos x="6" y="44"/>
                  </a:cxn>
                  <a:cxn ang="0">
                    <a:pos x="4" y="36"/>
                  </a:cxn>
                  <a:cxn ang="0">
                    <a:pos x="4" y="26"/>
                  </a:cxn>
                  <a:cxn ang="0">
                    <a:pos x="3" y="22"/>
                  </a:cxn>
                  <a:cxn ang="0">
                    <a:pos x="5" y="8"/>
                  </a:cxn>
                  <a:cxn ang="0">
                    <a:pos x="13" y="4"/>
                  </a:cxn>
                  <a:cxn ang="0">
                    <a:pos x="33" y="0"/>
                  </a:cxn>
                  <a:cxn ang="0">
                    <a:pos x="40" y="5"/>
                  </a:cxn>
                  <a:cxn ang="0">
                    <a:pos x="47" y="12"/>
                  </a:cxn>
                  <a:cxn ang="0">
                    <a:pos x="50" y="16"/>
                  </a:cxn>
                  <a:cxn ang="0">
                    <a:pos x="52" y="25"/>
                  </a:cxn>
                  <a:cxn ang="0">
                    <a:pos x="52" y="36"/>
                  </a:cxn>
                </a:cxnLst>
                <a:rect l="0" t="0" r="r" b="b"/>
                <a:pathLst>
                  <a:path w="104" h="116">
                    <a:moveTo>
                      <a:pt x="52" y="36"/>
                    </a:moveTo>
                    <a:cubicBezTo>
                      <a:pt x="53" y="38"/>
                      <a:pt x="53" y="40"/>
                      <a:pt x="55" y="40"/>
                    </a:cubicBezTo>
                    <a:cubicBezTo>
                      <a:pt x="57" y="40"/>
                      <a:pt x="58" y="39"/>
                      <a:pt x="59" y="39"/>
                    </a:cubicBezTo>
                    <a:cubicBezTo>
                      <a:pt x="60" y="39"/>
                      <a:pt x="61" y="40"/>
                      <a:pt x="62" y="40"/>
                    </a:cubicBezTo>
                    <a:cubicBezTo>
                      <a:pt x="64" y="40"/>
                      <a:pt x="64" y="38"/>
                      <a:pt x="66" y="38"/>
                    </a:cubicBezTo>
                    <a:cubicBezTo>
                      <a:pt x="67" y="38"/>
                      <a:pt x="67" y="40"/>
                      <a:pt x="68" y="40"/>
                    </a:cubicBezTo>
                    <a:cubicBezTo>
                      <a:pt x="70" y="40"/>
                      <a:pt x="70" y="40"/>
                      <a:pt x="71" y="40"/>
                    </a:cubicBezTo>
                    <a:cubicBezTo>
                      <a:pt x="77" y="40"/>
                      <a:pt x="81" y="45"/>
                      <a:pt x="83" y="50"/>
                    </a:cubicBezTo>
                    <a:cubicBezTo>
                      <a:pt x="84" y="53"/>
                      <a:pt x="84" y="55"/>
                      <a:pt x="84" y="59"/>
                    </a:cubicBezTo>
                    <a:cubicBezTo>
                      <a:pt x="85" y="61"/>
                      <a:pt x="84" y="64"/>
                      <a:pt x="86" y="64"/>
                    </a:cubicBezTo>
                    <a:cubicBezTo>
                      <a:pt x="88" y="64"/>
                      <a:pt x="89" y="64"/>
                      <a:pt x="91" y="64"/>
                    </a:cubicBezTo>
                    <a:cubicBezTo>
                      <a:pt x="94" y="64"/>
                      <a:pt x="96" y="65"/>
                      <a:pt x="98" y="64"/>
                    </a:cubicBezTo>
                    <a:cubicBezTo>
                      <a:pt x="99" y="73"/>
                      <a:pt x="104" y="78"/>
                      <a:pt x="104" y="87"/>
                    </a:cubicBezTo>
                    <a:cubicBezTo>
                      <a:pt x="104" y="89"/>
                      <a:pt x="104" y="90"/>
                      <a:pt x="104" y="91"/>
                    </a:cubicBezTo>
                    <a:cubicBezTo>
                      <a:pt x="104" y="91"/>
                      <a:pt x="103" y="92"/>
                      <a:pt x="103" y="92"/>
                    </a:cubicBezTo>
                    <a:cubicBezTo>
                      <a:pt x="103" y="92"/>
                      <a:pt x="103" y="93"/>
                      <a:pt x="103" y="93"/>
                    </a:cubicBezTo>
                    <a:cubicBezTo>
                      <a:pt x="103" y="95"/>
                      <a:pt x="104" y="96"/>
                      <a:pt x="104" y="99"/>
                    </a:cubicBezTo>
                    <a:cubicBezTo>
                      <a:pt x="104" y="105"/>
                      <a:pt x="94" y="105"/>
                      <a:pt x="94" y="111"/>
                    </a:cubicBezTo>
                    <a:cubicBezTo>
                      <a:pt x="94" y="112"/>
                      <a:pt x="94" y="112"/>
                      <a:pt x="94" y="113"/>
                    </a:cubicBezTo>
                    <a:cubicBezTo>
                      <a:pt x="94" y="113"/>
                      <a:pt x="94" y="113"/>
                      <a:pt x="94" y="113"/>
                    </a:cubicBezTo>
                    <a:cubicBezTo>
                      <a:pt x="92" y="113"/>
                      <a:pt x="91" y="112"/>
                      <a:pt x="89" y="112"/>
                    </a:cubicBezTo>
                    <a:cubicBezTo>
                      <a:pt x="87" y="112"/>
                      <a:pt x="88" y="116"/>
                      <a:pt x="86" y="116"/>
                    </a:cubicBezTo>
                    <a:cubicBezTo>
                      <a:pt x="86" y="116"/>
                      <a:pt x="85" y="115"/>
                      <a:pt x="84" y="115"/>
                    </a:cubicBezTo>
                    <a:cubicBezTo>
                      <a:pt x="82" y="115"/>
                      <a:pt x="80" y="115"/>
                      <a:pt x="77" y="115"/>
                    </a:cubicBezTo>
                    <a:cubicBezTo>
                      <a:pt x="74" y="115"/>
                      <a:pt x="72" y="114"/>
                      <a:pt x="69" y="113"/>
                    </a:cubicBezTo>
                    <a:cubicBezTo>
                      <a:pt x="66" y="113"/>
                      <a:pt x="63" y="113"/>
                      <a:pt x="63" y="110"/>
                    </a:cubicBezTo>
                    <a:cubicBezTo>
                      <a:pt x="63" y="109"/>
                      <a:pt x="64" y="108"/>
                      <a:pt x="64" y="107"/>
                    </a:cubicBezTo>
                    <a:cubicBezTo>
                      <a:pt x="64" y="104"/>
                      <a:pt x="64" y="103"/>
                      <a:pt x="64" y="100"/>
                    </a:cubicBezTo>
                    <a:cubicBezTo>
                      <a:pt x="64" y="95"/>
                      <a:pt x="67" y="92"/>
                      <a:pt x="69" y="87"/>
                    </a:cubicBezTo>
                    <a:cubicBezTo>
                      <a:pt x="69" y="86"/>
                      <a:pt x="70" y="85"/>
                      <a:pt x="70" y="84"/>
                    </a:cubicBezTo>
                    <a:cubicBezTo>
                      <a:pt x="70" y="82"/>
                      <a:pt x="68" y="82"/>
                      <a:pt x="66" y="81"/>
                    </a:cubicBezTo>
                    <a:cubicBezTo>
                      <a:pt x="62" y="79"/>
                      <a:pt x="59" y="78"/>
                      <a:pt x="56" y="74"/>
                    </a:cubicBezTo>
                    <a:cubicBezTo>
                      <a:pt x="55" y="72"/>
                      <a:pt x="53" y="72"/>
                      <a:pt x="51" y="72"/>
                    </a:cubicBezTo>
                    <a:cubicBezTo>
                      <a:pt x="48" y="70"/>
                      <a:pt x="46" y="70"/>
                      <a:pt x="43" y="69"/>
                    </a:cubicBezTo>
                    <a:cubicBezTo>
                      <a:pt x="38" y="67"/>
                      <a:pt x="35" y="67"/>
                      <a:pt x="30" y="67"/>
                    </a:cubicBezTo>
                    <a:cubicBezTo>
                      <a:pt x="28" y="67"/>
                      <a:pt x="27" y="67"/>
                      <a:pt x="25" y="66"/>
                    </a:cubicBezTo>
                    <a:cubicBezTo>
                      <a:pt x="23" y="65"/>
                      <a:pt x="22" y="63"/>
                      <a:pt x="21" y="60"/>
                    </a:cubicBezTo>
                    <a:cubicBezTo>
                      <a:pt x="19" y="58"/>
                      <a:pt x="16" y="58"/>
                      <a:pt x="14" y="55"/>
                    </a:cubicBezTo>
                    <a:cubicBezTo>
                      <a:pt x="14" y="55"/>
                      <a:pt x="14" y="55"/>
                      <a:pt x="14" y="55"/>
                    </a:cubicBezTo>
                    <a:cubicBezTo>
                      <a:pt x="14" y="54"/>
                      <a:pt x="12" y="54"/>
                      <a:pt x="11" y="53"/>
                    </a:cubicBezTo>
                    <a:cubicBezTo>
                      <a:pt x="9" y="51"/>
                      <a:pt x="10" y="49"/>
                      <a:pt x="8" y="46"/>
                    </a:cubicBezTo>
                    <a:cubicBezTo>
                      <a:pt x="7" y="45"/>
                      <a:pt x="7" y="45"/>
                      <a:pt x="6" y="44"/>
                    </a:cubicBezTo>
                    <a:cubicBezTo>
                      <a:pt x="3" y="42"/>
                      <a:pt x="1" y="41"/>
                      <a:pt x="0" y="38"/>
                    </a:cubicBezTo>
                    <a:cubicBezTo>
                      <a:pt x="1" y="38"/>
                      <a:pt x="2" y="37"/>
                      <a:pt x="4" y="36"/>
                    </a:cubicBezTo>
                    <a:cubicBezTo>
                      <a:pt x="4" y="33"/>
                      <a:pt x="4" y="31"/>
                      <a:pt x="4" y="28"/>
                    </a:cubicBezTo>
                    <a:cubicBezTo>
                      <a:pt x="4" y="28"/>
                      <a:pt x="4" y="27"/>
                      <a:pt x="4" y="26"/>
                    </a:cubicBezTo>
                    <a:cubicBezTo>
                      <a:pt x="4" y="26"/>
                      <a:pt x="4" y="25"/>
                      <a:pt x="4" y="25"/>
                    </a:cubicBezTo>
                    <a:cubicBezTo>
                      <a:pt x="4" y="23"/>
                      <a:pt x="4" y="23"/>
                      <a:pt x="3" y="22"/>
                    </a:cubicBezTo>
                    <a:cubicBezTo>
                      <a:pt x="3" y="20"/>
                      <a:pt x="3" y="19"/>
                      <a:pt x="3" y="17"/>
                    </a:cubicBezTo>
                    <a:cubicBezTo>
                      <a:pt x="3" y="13"/>
                      <a:pt x="4" y="11"/>
                      <a:pt x="5" y="8"/>
                    </a:cubicBezTo>
                    <a:cubicBezTo>
                      <a:pt x="5" y="6"/>
                      <a:pt x="6" y="6"/>
                      <a:pt x="8" y="6"/>
                    </a:cubicBezTo>
                    <a:cubicBezTo>
                      <a:pt x="10" y="5"/>
                      <a:pt x="11" y="5"/>
                      <a:pt x="13" y="4"/>
                    </a:cubicBezTo>
                    <a:cubicBezTo>
                      <a:pt x="17" y="4"/>
                      <a:pt x="19" y="3"/>
                      <a:pt x="22" y="2"/>
                    </a:cubicBezTo>
                    <a:cubicBezTo>
                      <a:pt x="26" y="1"/>
                      <a:pt x="29" y="0"/>
                      <a:pt x="33" y="0"/>
                    </a:cubicBezTo>
                    <a:cubicBezTo>
                      <a:pt x="34" y="0"/>
                      <a:pt x="34" y="1"/>
                      <a:pt x="35" y="1"/>
                    </a:cubicBezTo>
                    <a:cubicBezTo>
                      <a:pt x="37" y="2"/>
                      <a:pt x="38" y="4"/>
                      <a:pt x="40" y="5"/>
                    </a:cubicBezTo>
                    <a:cubicBezTo>
                      <a:pt x="42" y="7"/>
                      <a:pt x="44" y="8"/>
                      <a:pt x="47" y="9"/>
                    </a:cubicBezTo>
                    <a:cubicBezTo>
                      <a:pt x="47" y="10"/>
                      <a:pt x="47" y="11"/>
                      <a:pt x="47" y="12"/>
                    </a:cubicBezTo>
                    <a:cubicBezTo>
                      <a:pt x="47" y="13"/>
                      <a:pt x="47" y="14"/>
                      <a:pt x="47" y="15"/>
                    </a:cubicBezTo>
                    <a:cubicBezTo>
                      <a:pt x="49" y="15"/>
                      <a:pt x="50" y="15"/>
                      <a:pt x="50" y="16"/>
                    </a:cubicBezTo>
                    <a:cubicBezTo>
                      <a:pt x="52" y="18"/>
                      <a:pt x="52" y="19"/>
                      <a:pt x="52" y="21"/>
                    </a:cubicBezTo>
                    <a:cubicBezTo>
                      <a:pt x="52" y="22"/>
                      <a:pt x="52" y="23"/>
                      <a:pt x="52" y="25"/>
                    </a:cubicBezTo>
                    <a:cubicBezTo>
                      <a:pt x="53" y="27"/>
                      <a:pt x="53" y="29"/>
                      <a:pt x="53" y="31"/>
                    </a:cubicBezTo>
                    <a:cubicBezTo>
                      <a:pt x="53" y="33"/>
                      <a:pt x="52" y="34"/>
                      <a:pt x="52" y="36"/>
                    </a:cubicBezTo>
                    <a:close/>
                  </a:path>
                </a:pathLst>
              </a:custGeom>
              <a:solidFill>
                <a:srgbClr val="FFFFFF"/>
              </a:solidFill>
              <a:ln w="0" cap="flat">
                <a:solidFill>
                  <a:srgbClr val="000000"/>
                </a:solidFill>
                <a:prstDash val="solid"/>
                <a:miter lim="800000"/>
                <a:headEnd/>
                <a:tailEnd/>
              </a:ln>
            </p:spPr>
          </p:sp>
          <p:sp>
            <p:nvSpPr>
              <p:cNvPr id="554" name="Freeform 553"/>
              <p:cNvSpPr>
                <a:spLocks/>
              </p:cNvSpPr>
              <p:nvPr/>
            </p:nvSpPr>
            <p:spPr bwMode="auto">
              <a:xfrm>
                <a:off x="225" y="475"/>
                <a:ext cx="57" cy="76"/>
              </a:xfrm>
              <a:custGeom>
                <a:avLst/>
                <a:gdLst/>
                <a:ahLst/>
                <a:cxnLst>
                  <a:cxn ang="0">
                    <a:pos x="143" y="139"/>
                  </a:cxn>
                  <a:cxn ang="0">
                    <a:pos x="140" y="110"/>
                  </a:cxn>
                  <a:cxn ang="0">
                    <a:pos x="133" y="98"/>
                  </a:cxn>
                  <a:cxn ang="0">
                    <a:pos x="117" y="92"/>
                  </a:cxn>
                  <a:cxn ang="0">
                    <a:pos x="105" y="79"/>
                  </a:cxn>
                  <a:cxn ang="0">
                    <a:pos x="104" y="62"/>
                  </a:cxn>
                  <a:cxn ang="0">
                    <a:pos x="93" y="54"/>
                  </a:cxn>
                  <a:cxn ang="0">
                    <a:pos x="78" y="46"/>
                  </a:cxn>
                  <a:cxn ang="0">
                    <a:pos x="70" y="41"/>
                  </a:cxn>
                  <a:cxn ang="0">
                    <a:pos x="64" y="38"/>
                  </a:cxn>
                  <a:cxn ang="0">
                    <a:pos x="61" y="41"/>
                  </a:cxn>
                  <a:cxn ang="0">
                    <a:pos x="54" y="34"/>
                  </a:cxn>
                  <a:cxn ang="0">
                    <a:pos x="52" y="34"/>
                  </a:cxn>
                  <a:cxn ang="0">
                    <a:pos x="46" y="23"/>
                  </a:cxn>
                  <a:cxn ang="0">
                    <a:pos x="45" y="18"/>
                  </a:cxn>
                  <a:cxn ang="0">
                    <a:pos x="42" y="3"/>
                  </a:cxn>
                  <a:cxn ang="0">
                    <a:pos x="30" y="1"/>
                  </a:cxn>
                  <a:cxn ang="0">
                    <a:pos x="27" y="3"/>
                  </a:cxn>
                  <a:cxn ang="0">
                    <a:pos x="21" y="13"/>
                  </a:cxn>
                  <a:cxn ang="0">
                    <a:pos x="9" y="21"/>
                  </a:cxn>
                  <a:cxn ang="0">
                    <a:pos x="1" y="17"/>
                  </a:cxn>
                  <a:cxn ang="0">
                    <a:pos x="0" y="20"/>
                  </a:cxn>
                  <a:cxn ang="0">
                    <a:pos x="5" y="26"/>
                  </a:cxn>
                  <a:cxn ang="0">
                    <a:pos x="8" y="43"/>
                  </a:cxn>
                  <a:cxn ang="0">
                    <a:pos x="8" y="47"/>
                  </a:cxn>
                  <a:cxn ang="0">
                    <a:pos x="8" y="55"/>
                  </a:cxn>
                  <a:cxn ang="0">
                    <a:pos x="12" y="67"/>
                  </a:cxn>
                  <a:cxn ang="0">
                    <a:pos x="13" y="96"/>
                  </a:cxn>
                  <a:cxn ang="0">
                    <a:pos x="12" y="109"/>
                  </a:cxn>
                  <a:cxn ang="0">
                    <a:pos x="14" y="118"/>
                  </a:cxn>
                  <a:cxn ang="0">
                    <a:pos x="18" y="132"/>
                  </a:cxn>
                  <a:cxn ang="0">
                    <a:pos x="29" y="143"/>
                  </a:cxn>
                  <a:cxn ang="0">
                    <a:pos x="29" y="150"/>
                  </a:cxn>
                  <a:cxn ang="0">
                    <a:pos x="29" y="155"/>
                  </a:cxn>
                  <a:cxn ang="0">
                    <a:pos x="41" y="178"/>
                  </a:cxn>
                  <a:cxn ang="0">
                    <a:pos x="50" y="193"/>
                  </a:cxn>
                  <a:cxn ang="0">
                    <a:pos x="54" y="191"/>
                  </a:cxn>
                  <a:cxn ang="0">
                    <a:pos x="59" y="183"/>
                  </a:cxn>
                  <a:cxn ang="0">
                    <a:pos x="69" y="180"/>
                  </a:cxn>
                  <a:cxn ang="0">
                    <a:pos x="77" y="182"/>
                  </a:cxn>
                  <a:cxn ang="0">
                    <a:pos x="83" y="186"/>
                  </a:cxn>
                  <a:cxn ang="0">
                    <a:pos x="86" y="182"/>
                  </a:cxn>
                  <a:cxn ang="0">
                    <a:pos x="88" y="181"/>
                  </a:cxn>
                  <a:cxn ang="0">
                    <a:pos x="95" y="180"/>
                  </a:cxn>
                  <a:cxn ang="0">
                    <a:pos x="101" y="178"/>
                  </a:cxn>
                  <a:cxn ang="0">
                    <a:pos x="101" y="168"/>
                  </a:cxn>
                  <a:cxn ang="0">
                    <a:pos x="100" y="164"/>
                  </a:cxn>
                  <a:cxn ang="0">
                    <a:pos x="102" y="150"/>
                  </a:cxn>
                  <a:cxn ang="0">
                    <a:pos x="110" y="146"/>
                  </a:cxn>
                  <a:cxn ang="0">
                    <a:pos x="130" y="142"/>
                  </a:cxn>
                  <a:cxn ang="0">
                    <a:pos x="137" y="147"/>
                  </a:cxn>
                </a:cxnLst>
                <a:rect l="0" t="0" r="r" b="b"/>
                <a:pathLst>
                  <a:path w="144" h="194">
                    <a:moveTo>
                      <a:pt x="144" y="151"/>
                    </a:moveTo>
                    <a:cubicBezTo>
                      <a:pt x="143" y="139"/>
                      <a:pt x="143" y="139"/>
                      <a:pt x="143" y="139"/>
                    </a:cubicBezTo>
                    <a:cubicBezTo>
                      <a:pt x="143" y="134"/>
                      <a:pt x="144" y="131"/>
                      <a:pt x="144" y="125"/>
                    </a:cubicBezTo>
                    <a:cubicBezTo>
                      <a:pt x="144" y="119"/>
                      <a:pt x="143" y="115"/>
                      <a:pt x="140" y="110"/>
                    </a:cubicBezTo>
                    <a:cubicBezTo>
                      <a:pt x="138" y="107"/>
                      <a:pt x="136" y="107"/>
                      <a:pt x="134" y="104"/>
                    </a:cubicBezTo>
                    <a:cubicBezTo>
                      <a:pt x="133" y="102"/>
                      <a:pt x="134" y="100"/>
                      <a:pt x="133" y="98"/>
                    </a:cubicBezTo>
                    <a:cubicBezTo>
                      <a:pt x="132" y="96"/>
                      <a:pt x="131" y="95"/>
                      <a:pt x="131" y="94"/>
                    </a:cubicBezTo>
                    <a:cubicBezTo>
                      <a:pt x="125" y="94"/>
                      <a:pt x="122" y="93"/>
                      <a:pt x="117" y="92"/>
                    </a:cubicBezTo>
                    <a:cubicBezTo>
                      <a:pt x="115" y="91"/>
                      <a:pt x="113" y="91"/>
                      <a:pt x="111" y="90"/>
                    </a:cubicBezTo>
                    <a:cubicBezTo>
                      <a:pt x="107" y="87"/>
                      <a:pt x="107" y="83"/>
                      <a:pt x="105" y="79"/>
                    </a:cubicBezTo>
                    <a:cubicBezTo>
                      <a:pt x="107" y="78"/>
                      <a:pt x="107" y="76"/>
                      <a:pt x="107" y="75"/>
                    </a:cubicBezTo>
                    <a:cubicBezTo>
                      <a:pt x="107" y="70"/>
                      <a:pt x="106" y="67"/>
                      <a:pt x="104" y="62"/>
                    </a:cubicBezTo>
                    <a:cubicBezTo>
                      <a:pt x="103" y="59"/>
                      <a:pt x="104" y="57"/>
                      <a:pt x="102" y="55"/>
                    </a:cubicBezTo>
                    <a:cubicBezTo>
                      <a:pt x="99" y="53"/>
                      <a:pt x="96" y="55"/>
                      <a:pt x="93" y="54"/>
                    </a:cubicBezTo>
                    <a:cubicBezTo>
                      <a:pt x="90" y="54"/>
                      <a:pt x="89" y="52"/>
                      <a:pt x="87" y="50"/>
                    </a:cubicBezTo>
                    <a:cubicBezTo>
                      <a:pt x="84" y="48"/>
                      <a:pt x="82" y="47"/>
                      <a:pt x="78" y="46"/>
                    </a:cubicBezTo>
                    <a:cubicBezTo>
                      <a:pt x="76" y="45"/>
                      <a:pt x="75" y="45"/>
                      <a:pt x="73" y="44"/>
                    </a:cubicBezTo>
                    <a:cubicBezTo>
                      <a:pt x="72" y="43"/>
                      <a:pt x="72" y="41"/>
                      <a:pt x="70" y="41"/>
                    </a:cubicBezTo>
                    <a:cubicBezTo>
                      <a:pt x="69" y="40"/>
                      <a:pt x="68" y="41"/>
                      <a:pt x="67" y="41"/>
                    </a:cubicBezTo>
                    <a:cubicBezTo>
                      <a:pt x="65" y="40"/>
                      <a:pt x="65" y="39"/>
                      <a:pt x="64" y="38"/>
                    </a:cubicBezTo>
                    <a:cubicBezTo>
                      <a:pt x="64" y="38"/>
                      <a:pt x="64" y="38"/>
                      <a:pt x="64" y="38"/>
                    </a:cubicBezTo>
                    <a:cubicBezTo>
                      <a:pt x="63" y="40"/>
                      <a:pt x="63" y="41"/>
                      <a:pt x="61" y="41"/>
                    </a:cubicBezTo>
                    <a:cubicBezTo>
                      <a:pt x="60" y="41"/>
                      <a:pt x="60" y="40"/>
                      <a:pt x="59" y="40"/>
                    </a:cubicBezTo>
                    <a:cubicBezTo>
                      <a:pt x="56" y="38"/>
                      <a:pt x="55" y="36"/>
                      <a:pt x="54" y="34"/>
                    </a:cubicBezTo>
                    <a:cubicBezTo>
                      <a:pt x="55" y="33"/>
                      <a:pt x="55" y="33"/>
                      <a:pt x="55" y="33"/>
                    </a:cubicBezTo>
                    <a:cubicBezTo>
                      <a:pt x="53" y="33"/>
                      <a:pt x="53" y="33"/>
                      <a:pt x="52" y="34"/>
                    </a:cubicBezTo>
                    <a:cubicBezTo>
                      <a:pt x="48" y="30"/>
                      <a:pt x="49" y="27"/>
                      <a:pt x="46" y="23"/>
                    </a:cubicBezTo>
                    <a:cubicBezTo>
                      <a:pt x="46" y="23"/>
                      <a:pt x="46" y="23"/>
                      <a:pt x="46" y="23"/>
                    </a:cubicBezTo>
                    <a:cubicBezTo>
                      <a:pt x="45" y="22"/>
                      <a:pt x="45" y="21"/>
                      <a:pt x="45" y="20"/>
                    </a:cubicBezTo>
                    <a:cubicBezTo>
                      <a:pt x="45" y="19"/>
                      <a:pt x="45" y="19"/>
                      <a:pt x="45" y="18"/>
                    </a:cubicBezTo>
                    <a:cubicBezTo>
                      <a:pt x="45" y="15"/>
                      <a:pt x="44" y="13"/>
                      <a:pt x="43" y="9"/>
                    </a:cubicBezTo>
                    <a:cubicBezTo>
                      <a:pt x="43" y="7"/>
                      <a:pt x="43" y="5"/>
                      <a:pt x="42" y="3"/>
                    </a:cubicBezTo>
                    <a:cubicBezTo>
                      <a:pt x="42" y="2"/>
                      <a:pt x="42" y="0"/>
                      <a:pt x="40" y="0"/>
                    </a:cubicBezTo>
                    <a:cubicBezTo>
                      <a:pt x="36" y="0"/>
                      <a:pt x="34" y="1"/>
                      <a:pt x="30" y="1"/>
                    </a:cubicBezTo>
                    <a:cubicBezTo>
                      <a:pt x="29" y="1"/>
                      <a:pt x="29" y="1"/>
                      <a:pt x="29" y="1"/>
                    </a:cubicBezTo>
                    <a:cubicBezTo>
                      <a:pt x="28" y="1"/>
                      <a:pt x="28" y="2"/>
                      <a:pt x="27" y="3"/>
                    </a:cubicBezTo>
                    <a:cubicBezTo>
                      <a:pt x="27" y="4"/>
                      <a:pt x="26" y="5"/>
                      <a:pt x="25" y="6"/>
                    </a:cubicBezTo>
                    <a:cubicBezTo>
                      <a:pt x="24" y="9"/>
                      <a:pt x="23" y="11"/>
                      <a:pt x="21" y="13"/>
                    </a:cubicBezTo>
                    <a:cubicBezTo>
                      <a:pt x="19" y="15"/>
                      <a:pt x="17" y="15"/>
                      <a:pt x="14" y="16"/>
                    </a:cubicBezTo>
                    <a:cubicBezTo>
                      <a:pt x="12" y="18"/>
                      <a:pt x="11" y="19"/>
                      <a:pt x="9" y="21"/>
                    </a:cubicBezTo>
                    <a:cubicBezTo>
                      <a:pt x="7" y="20"/>
                      <a:pt x="6" y="19"/>
                      <a:pt x="4" y="18"/>
                    </a:cubicBezTo>
                    <a:cubicBezTo>
                      <a:pt x="3" y="18"/>
                      <a:pt x="3" y="17"/>
                      <a:pt x="1" y="17"/>
                    </a:cubicBezTo>
                    <a:cubicBezTo>
                      <a:pt x="1" y="17"/>
                      <a:pt x="0" y="18"/>
                      <a:pt x="0" y="19"/>
                    </a:cubicBezTo>
                    <a:cubicBezTo>
                      <a:pt x="0" y="19"/>
                      <a:pt x="0" y="19"/>
                      <a:pt x="0" y="20"/>
                    </a:cubicBezTo>
                    <a:cubicBezTo>
                      <a:pt x="0" y="21"/>
                      <a:pt x="0" y="22"/>
                      <a:pt x="1" y="23"/>
                    </a:cubicBezTo>
                    <a:cubicBezTo>
                      <a:pt x="2" y="25"/>
                      <a:pt x="3" y="25"/>
                      <a:pt x="5" y="26"/>
                    </a:cubicBezTo>
                    <a:cubicBezTo>
                      <a:pt x="6" y="28"/>
                      <a:pt x="6" y="29"/>
                      <a:pt x="6" y="30"/>
                    </a:cubicBezTo>
                    <a:cubicBezTo>
                      <a:pt x="7" y="35"/>
                      <a:pt x="8" y="38"/>
                      <a:pt x="8" y="43"/>
                    </a:cubicBezTo>
                    <a:cubicBezTo>
                      <a:pt x="8" y="43"/>
                      <a:pt x="8" y="44"/>
                      <a:pt x="8" y="44"/>
                    </a:cubicBezTo>
                    <a:cubicBezTo>
                      <a:pt x="8" y="47"/>
                      <a:pt x="8" y="47"/>
                      <a:pt x="8" y="47"/>
                    </a:cubicBezTo>
                    <a:cubicBezTo>
                      <a:pt x="8" y="49"/>
                      <a:pt x="8" y="49"/>
                      <a:pt x="8" y="49"/>
                    </a:cubicBezTo>
                    <a:cubicBezTo>
                      <a:pt x="8" y="51"/>
                      <a:pt x="8" y="53"/>
                      <a:pt x="8" y="55"/>
                    </a:cubicBezTo>
                    <a:cubicBezTo>
                      <a:pt x="8" y="58"/>
                      <a:pt x="7" y="59"/>
                      <a:pt x="8" y="61"/>
                    </a:cubicBezTo>
                    <a:cubicBezTo>
                      <a:pt x="9" y="64"/>
                      <a:pt x="12" y="64"/>
                      <a:pt x="12" y="67"/>
                    </a:cubicBezTo>
                    <a:cubicBezTo>
                      <a:pt x="12" y="69"/>
                      <a:pt x="9" y="69"/>
                      <a:pt x="9" y="71"/>
                    </a:cubicBezTo>
                    <a:cubicBezTo>
                      <a:pt x="9" y="81"/>
                      <a:pt x="13" y="86"/>
                      <a:pt x="13" y="96"/>
                    </a:cubicBezTo>
                    <a:cubicBezTo>
                      <a:pt x="13" y="98"/>
                      <a:pt x="13" y="99"/>
                      <a:pt x="13" y="102"/>
                    </a:cubicBezTo>
                    <a:cubicBezTo>
                      <a:pt x="12" y="109"/>
                      <a:pt x="12" y="109"/>
                      <a:pt x="12" y="109"/>
                    </a:cubicBezTo>
                    <a:cubicBezTo>
                      <a:pt x="12" y="116"/>
                      <a:pt x="12" y="116"/>
                      <a:pt x="12" y="116"/>
                    </a:cubicBezTo>
                    <a:cubicBezTo>
                      <a:pt x="14" y="116"/>
                      <a:pt x="14" y="117"/>
                      <a:pt x="14" y="118"/>
                    </a:cubicBezTo>
                    <a:cubicBezTo>
                      <a:pt x="15" y="120"/>
                      <a:pt x="15" y="122"/>
                      <a:pt x="16" y="124"/>
                    </a:cubicBezTo>
                    <a:cubicBezTo>
                      <a:pt x="17" y="127"/>
                      <a:pt x="17" y="129"/>
                      <a:pt x="18" y="132"/>
                    </a:cubicBezTo>
                    <a:cubicBezTo>
                      <a:pt x="20" y="136"/>
                      <a:pt x="23" y="137"/>
                      <a:pt x="26" y="140"/>
                    </a:cubicBezTo>
                    <a:cubicBezTo>
                      <a:pt x="27" y="141"/>
                      <a:pt x="29" y="141"/>
                      <a:pt x="29" y="143"/>
                    </a:cubicBezTo>
                    <a:cubicBezTo>
                      <a:pt x="30" y="145"/>
                      <a:pt x="30" y="146"/>
                      <a:pt x="30" y="147"/>
                    </a:cubicBezTo>
                    <a:cubicBezTo>
                      <a:pt x="30" y="148"/>
                      <a:pt x="30" y="149"/>
                      <a:pt x="29" y="150"/>
                    </a:cubicBezTo>
                    <a:cubicBezTo>
                      <a:pt x="29" y="151"/>
                      <a:pt x="29" y="152"/>
                      <a:pt x="29" y="152"/>
                    </a:cubicBezTo>
                    <a:cubicBezTo>
                      <a:pt x="29" y="153"/>
                      <a:pt x="29" y="154"/>
                      <a:pt x="29" y="155"/>
                    </a:cubicBezTo>
                    <a:cubicBezTo>
                      <a:pt x="29" y="157"/>
                      <a:pt x="31" y="158"/>
                      <a:pt x="32" y="161"/>
                    </a:cubicBezTo>
                    <a:cubicBezTo>
                      <a:pt x="35" y="168"/>
                      <a:pt x="38" y="171"/>
                      <a:pt x="41" y="178"/>
                    </a:cubicBezTo>
                    <a:cubicBezTo>
                      <a:pt x="44" y="183"/>
                      <a:pt x="42" y="187"/>
                      <a:pt x="46" y="192"/>
                    </a:cubicBezTo>
                    <a:cubicBezTo>
                      <a:pt x="47" y="193"/>
                      <a:pt x="48" y="193"/>
                      <a:pt x="50" y="193"/>
                    </a:cubicBezTo>
                    <a:cubicBezTo>
                      <a:pt x="52" y="194"/>
                      <a:pt x="53" y="194"/>
                      <a:pt x="55" y="194"/>
                    </a:cubicBezTo>
                    <a:cubicBezTo>
                      <a:pt x="55" y="193"/>
                      <a:pt x="54" y="192"/>
                      <a:pt x="54" y="191"/>
                    </a:cubicBezTo>
                    <a:cubicBezTo>
                      <a:pt x="54" y="190"/>
                      <a:pt x="55" y="189"/>
                      <a:pt x="56" y="188"/>
                    </a:cubicBezTo>
                    <a:cubicBezTo>
                      <a:pt x="57" y="186"/>
                      <a:pt x="58" y="185"/>
                      <a:pt x="59" y="183"/>
                    </a:cubicBezTo>
                    <a:cubicBezTo>
                      <a:pt x="60" y="180"/>
                      <a:pt x="62" y="178"/>
                      <a:pt x="65" y="178"/>
                    </a:cubicBezTo>
                    <a:cubicBezTo>
                      <a:pt x="67" y="178"/>
                      <a:pt x="68" y="179"/>
                      <a:pt x="69" y="180"/>
                    </a:cubicBezTo>
                    <a:cubicBezTo>
                      <a:pt x="72" y="181"/>
                      <a:pt x="73" y="180"/>
                      <a:pt x="76" y="181"/>
                    </a:cubicBezTo>
                    <a:cubicBezTo>
                      <a:pt x="76" y="181"/>
                      <a:pt x="76" y="182"/>
                      <a:pt x="77" y="182"/>
                    </a:cubicBezTo>
                    <a:cubicBezTo>
                      <a:pt x="78" y="183"/>
                      <a:pt x="79" y="183"/>
                      <a:pt x="81" y="183"/>
                    </a:cubicBezTo>
                    <a:cubicBezTo>
                      <a:pt x="82" y="184"/>
                      <a:pt x="83" y="185"/>
                      <a:pt x="83" y="186"/>
                    </a:cubicBezTo>
                    <a:cubicBezTo>
                      <a:pt x="84" y="187"/>
                      <a:pt x="84" y="187"/>
                      <a:pt x="84" y="188"/>
                    </a:cubicBezTo>
                    <a:cubicBezTo>
                      <a:pt x="85" y="186"/>
                      <a:pt x="85" y="185"/>
                      <a:pt x="86" y="182"/>
                    </a:cubicBezTo>
                    <a:cubicBezTo>
                      <a:pt x="86" y="182"/>
                      <a:pt x="86" y="182"/>
                      <a:pt x="86" y="181"/>
                    </a:cubicBezTo>
                    <a:cubicBezTo>
                      <a:pt x="87" y="181"/>
                      <a:pt x="87" y="181"/>
                      <a:pt x="88" y="181"/>
                    </a:cubicBezTo>
                    <a:cubicBezTo>
                      <a:pt x="90" y="181"/>
                      <a:pt x="91" y="180"/>
                      <a:pt x="92" y="180"/>
                    </a:cubicBezTo>
                    <a:cubicBezTo>
                      <a:pt x="93" y="180"/>
                      <a:pt x="94" y="180"/>
                      <a:pt x="95" y="180"/>
                    </a:cubicBezTo>
                    <a:cubicBezTo>
                      <a:pt x="96" y="180"/>
                      <a:pt x="96" y="180"/>
                      <a:pt x="97" y="180"/>
                    </a:cubicBezTo>
                    <a:cubicBezTo>
                      <a:pt x="99" y="180"/>
                      <a:pt x="99" y="179"/>
                      <a:pt x="101" y="178"/>
                    </a:cubicBezTo>
                    <a:cubicBezTo>
                      <a:pt x="101" y="175"/>
                      <a:pt x="101" y="173"/>
                      <a:pt x="101" y="170"/>
                    </a:cubicBezTo>
                    <a:cubicBezTo>
                      <a:pt x="101" y="170"/>
                      <a:pt x="101" y="169"/>
                      <a:pt x="101" y="168"/>
                    </a:cubicBezTo>
                    <a:cubicBezTo>
                      <a:pt x="101" y="168"/>
                      <a:pt x="101" y="167"/>
                      <a:pt x="101" y="167"/>
                    </a:cubicBezTo>
                    <a:cubicBezTo>
                      <a:pt x="101" y="165"/>
                      <a:pt x="101" y="165"/>
                      <a:pt x="100" y="164"/>
                    </a:cubicBezTo>
                    <a:cubicBezTo>
                      <a:pt x="100" y="162"/>
                      <a:pt x="100" y="161"/>
                      <a:pt x="100" y="159"/>
                    </a:cubicBezTo>
                    <a:cubicBezTo>
                      <a:pt x="100" y="155"/>
                      <a:pt x="101" y="153"/>
                      <a:pt x="102" y="150"/>
                    </a:cubicBezTo>
                    <a:cubicBezTo>
                      <a:pt x="102" y="148"/>
                      <a:pt x="103" y="148"/>
                      <a:pt x="105" y="148"/>
                    </a:cubicBezTo>
                    <a:cubicBezTo>
                      <a:pt x="107" y="147"/>
                      <a:pt x="108" y="147"/>
                      <a:pt x="110" y="146"/>
                    </a:cubicBezTo>
                    <a:cubicBezTo>
                      <a:pt x="114" y="146"/>
                      <a:pt x="116" y="145"/>
                      <a:pt x="119" y="144"/>
                    </a:cubicBezTo>
                    <a:cubicBezTo>
                      <a:pt x="123" y="143"/>
                      <a:pt x="126" y="142"/>
                      <a:pt x="130" y="142"/>
                    </a:cubicBezTo>
                    <a:cubicBezTo>
                      <a:pt x="131" y="142"/>
                      <a:pt x="131" y="143"/>
                      <a:pt x="132" y="143"/>
                    </a:cubicBezTo>
                    <a:cubicBezTo>
                      <a:pt x="134" y="144"/>
                      <a:pt x="135" y="146"/>
                      <a:pt x="137" y="147"/>
                    </a:cubicBezTo>
                    <a:cubicBezTo>
                      <a:pt x="139" y="149"/>
                      <a:pt x="141" y="150"/>
                      <a:pt x="144" y="151"/>
                    </a:cubicBezTo>
                    <a:close/>
                  </a:path>
                </a:pathLst>
              </a:custGeom>
              <a:solidFill>
                <a:srgbClr val="FFFFFF"/>
              </a:solidFill>
              <a:ln w="0" cap="flat">
                <a:solidFill>
                  <a:srgbClr val="000000"/>
                </a:solidFill>
                <a:prstDash val="solid"/>
                <a:miter lim="800000"/>
                <a:headEnd/>
                <a:tailEnd/>
              </a:ln>
            </p:spPr>
          </p:sp>
          <p:sp>
            <p:nvSpPr>
              <p:cNvPr id="555" name="Freeform 554"/>
              <p:cNvSpPr>
                <a:spLocks/>
              </p:cNvSpPr>
              <p:nvPr/>
            </p:nvSpPr>
            <p:spPr bwMode="auto">
              <a:xfrm>
                <a:off x="171" y="408"/>
                <a:ext cx="26" cy="37"/>
              </a:xfrm>
              <a:custGeom>
                <a:avLst/>
                <a:gdLst/>
                <a:ahLst/>
                <a:cxnLst>
                  <a:cxn ang="0">
                    <a:pos x="3" y="77"/>
                  </a:cxn>
                  <a:cxn ang="0">
                    <a:pos x="4" y="72"/>
                  </a:cxn>
                  <a:cxn ang="0">
                    <a:pos x="12" y="62"/>
                  </a:cxn>
                  <a:cxn ang="0">
                    <a:pos x="11" y="57"/>
                  </a:cxn>
                  <a:cxn ang="0">
                    <a:pos x="4" y="57"/>
                  </a:cxn>
                  <a:cxn ang="0">
                    <a:pos x="3" y="56"/>
                  </a:cxn>
                  <a:cxn ang="0">
                    <a:pos x="0" y="54"/>
                  </a:cxn>
                  <a:cxn ang="0">
                    <a:pos x="2" y="48"/>
                  </a:cxn>
                  <a:cxn ang="0">
                    <a:pos x="1" y="39"/>
                  </a:cxn>
                  <a:cxn ang="0">
                    <a:pos x="2" y="30"/>
                  </a:cxn>
                  <a:cxn ang="0">
                    <a:pos x="4" y="27"/>
                  </a:cxn>
                  <a:cxn ang="0">
                    <a:pos x="3" y="23"/>
                  </a:cxn>
                  <a:cxn ang="0">
                    <a:pos x="5" y="19"/>
                  </a:cxn>
                  <a:cxn ang="0">
                    <a:pos x="8" y="12"/>
                  </a:cxn>
                  <a:cxn ang="0">
                    <a:pos x="7" y="7"/>
                  </a:cxn>
                  <a:cxn ang="0">
                    <a:pos x="17" y="0"/>
                  </a:cxn>
                  <a:cxn ang="0">
                    <a:pos x="21" y="1"/>
                  </a:cxn>
                  <a:cxn ang="0">
                    <a:pos x="26" y="2"/>
                  </a:cxn>
                  <a:cxn ang="0">
                    <a:pos x="28" y="3"/>
                  </a:cxn>
                  <a:cxn ang="0">
                    <a:pos x="31" y="6"/>
                  </a:cxn>
                  <a:cxn ang="0">
                    <a:pos x="33" y="7"/>
                  </a:cxn>
                  <a:cxn ang="0">
                    <a:pos x="36" y="7"/>
                  </a:cxn>
                  <a:cxn ang="0">
                    <a:pos x="38" y="9"/>
                  </a:cxn>
                  <a:cxn ang="0">
                    <a:pos x="42" y="13"/>
                  </a:cxn>
                  <a:cxn ang="0">
                    <a:pos x="44" y="14"/>
                  </a:cxn>
                  <a:cxn ang="0">
                    <a:pos x="53" y="14"/>
                  </a:cxn>
                  <a:cxn ang="0">
                    <a:pos x="57" y="13"/>
                  </a:cxn>
                  <a:cxn ang="0">
                    <a:pos x="59" y="16"/>
                  </a:cxn>
                  <a:cxn ang="0">
                    <a:pos x="65" y="22"/>
                  </a:cxn>
                  <a:cxn ang="0">
                    <a:pos x="64" y="36"/>
                  </a:cxn>
                  <a:cxn ang="0">
                    <a:pos x="62" y="41"/>
                  </a:cxn>
                  <a:cxn ang="0">
                    <a:pos x="60" y="46"/>
                  </a:cxn>
                  <a:cxn ang="0">
                    <a:pos x="56" y="49"/>
                  </a:cxn>
                  <a:cxn ang="0">
                    <a:pos x="53" y="59"/>
                  </a:cxn>
                  <a:cxn ang="0">
                    <a:pos x="47" y="63"/>
                  </a:cxn>
                  <a:cxn ang="0">
                    <a:pos x="42" y="65"/>
                  </a:cxn>
                  <a:cxn ang="0">
                    <a:pos x="32" y="72"/>
                  </a:cxn>
                  <a:cxn ang="0">
                    <a:pos x="28" y="84"/>
                  </a:cxn>
                  <a:cxn ang="0">
                    <a:pos x="25" y="91"/>
                  </a:cxn>
                  <a:cxn ang="0">
                    <a:pos x="21" y="94"/>
                  </a:cxn>
                  <a:cxn ang="0">
                    <a:pos x="19" y="94"/>
                  </a:cxn>
                  <a:cxn ang="0">
                    <a:pos x="14" y="90"/>
                  </a:cxn>
                  <a:cxn ang="0">
                    <a:pos x="6" y="87"/>
                  </a:cxn>
                  <a:cxn ang="0">
                    <a:pos x="8" y="80"/>
                  </a:cxn>
                  <a:cxn ang="0">
                    <a:pos x="8" y="77"/>
                  </a:cxn>
                  <a:cxn ang="0">
                    <a:pos x="6" y="77"/>
                  </a:cxn>
                  <a:cxn ang="0">
                    <a:pos x="3" y="77"/>
                  </a:cxn>
                </a:cxnLst>
                <a:rect l="0" t="0" r="r" b="b"/>
                <a:pathLst>
                  <a:path w="65" h="94">
                    <a:moveTo>
                      <a:pt x="3" y="77"/>
                    </a:moveTo>
                    <a:cubicBezTo>
                      <a:pt x="4" y="75"/>
                      <a:pt x="3" y="74"/>
                      <a:pt x="4" y="72"/>
                    </a:cubicBezTo>
                    <a:cubicBezTo>
                      <a:pt x="7" y="68"/>
                      <a:pt x="12" y="67"/>
                      <a:pt x="12" y="62"/>
                    </a:cubicBezTo>
                    <a:cubicBezTo>
                      <a:pt x="12" y="60"/>
                      <a:pt x="13" y="58"/>
                      <a:pt x="11" y="57"/>
                    </a:cubicBezTo>
                    <a:cubicBezTo>
                      <a:pt x="9" y="56"/>
                      <a:pt x="7" y="58"/>
                      <a:pt x="4" y="57"/>
                    </a:cubicBezTo>
                    <a:cubicBezTo>
                      <a:pt x="3" y="57"/>
                      <a:pt x="3" y="56"/>
                      <a:pt x="3" y="56"/>
                    </a:cubicBezTo>
                    <a:cubicBezTo>
                      <a:pt x="2" y="55"/>
                      <a:pt x="0" y="55"/>
                      <a:pt x="0" y="54"/>
                    </a:cubicBezTo>
                    <a:cubicBezTo>
                      <a:pt x="1" y="52"/>
                      <a:pt x="2" y="51"/>
                      <a:pt x="2" y="48"/>
                    </a:cubicBezTo>
                    <a:cubicBezTo>
                      <a:pt x="2" y="45"/>
                      <a:pt x="1" y="43"/>
                      <a:pt x="1" y="39"/>
                    </a:cubicBezTo>
                    <a:cubicBezTo>
                      <a:pt x="1" y="36"/>
                      <a:pt x="1" y="33"/>
                      <a:pt x="2" y="30"/>
                    </a:cubicBezTo>
                    <a:cubicBezTo>
                      <a:pt x="3" y="29"/>
                      <a:pt x="4" y="28"/>
                      <a:pt x="4" y="27"/>
                    </a:cubicBezTo>
                    <a:cubicBezTo>
                      <a:pt x="4" y="25"/>
                      <a:pt x="3" y="24"/>
                      <a:pt x="3" y="23"/>
                    </a:cubicBezTo>
                    <a:cubicBezTo>
                      <a:pt x="3" y="21"/>
                      <a:pt x="4" y="21"/>
                      <a:pt x="5" y="19"/>
                    </a:cubicBezTo>
                    <a:cubicBezTo>
                      <a:pt x="7" y="17"/>
                      <a:pt x="8" y="15"/>
                      <a:pt x="8" y="12"/>
                    </a:cubicBezTo>
                    <a:cubicBezTo>
                      <a:pt x="8" y="10"/>
                      <a:pt x="7" y="9"/>
                      <a:pt x="7" y="7"/>
                    </a:cubicBezTo>
                    <a:cubicBezTo>
                      <a:pt x="7" y="2"/>
                      <a:pt x="13" y="2"/>
                      <a:pt x="17" y="0"/>
                    </a:cubicBezTo>
                    <a:cubicBezTo>
                      <a:pt x="18" y="1"/>
                      <a:pt x="20" y="0"/>
                      <a:pt x="21" y="1"/>
                    </a:cubicBezTo>
                    <a:cubicBezTo>
                      <a:pt x="23" y="1"/>
                      <a:pt x="25" y="1"/>
                      <a:pt x="26" y="2"/>
                    </a:cubicBezTo>
                    <a:cubicBezTo>
                      <a:pt x="27" y="2"/>
                      <a:pt x="27" y="3"/>
                      <a:pt x="28" y="3"/>
                    </a:cubicBezTo>
                    <a:cubicBezTo>
                      <a:pt x="29" y="4"/>
                      <a:pt x="30" y="5"/>
                      <a:pt x="31" y="6"/>
                    </a:cubicBezTo>
                    <a:cubicBezTo>
                      <a:pt x="32" y="7"/>
                      <a:pt x="32" y="7"/>
                      <a:pt x="33" y="7"/>
                    </a:cubicBezTo>
                    <a:cubicBezTo>
                      <a:pt x="34" y="7"/>
                      <a:pt x="35" y="7"/>
                      <a:pt x="36" y="7"/>
                    </a:cubicBezTo>
                    <a:cubicBezTo>
                      <a:pt x="37" y="7"/>
                      <a:pt x="37" y="8"/>
                      <a:pt x="38" y="9"/>
                    </a:cubicBezTo>
                    <a:cubicBezTo>
                      <a:pt x="39" y="11"/>
                      <a:pt x="40" y="12"/>
                      <a:pt x="42" y="13"/>
                    </a:cubicBezTo>
                    <a:cubicBezTo>
                      <a:pt x="42" y="13"/>
                      <a:pt x="43" y="14"/>
                      <a:pt x="44" y="14"/>
                    </a:cubicBezTo>
                    <a:cubicBezTo>
                      <a:pt x="53" y="14"/>
                      <a:pt x="53" y="14"/>
                      <a:pt x="53" y="14"/>
                    </a:cubicBezTo>
                    <a:cubicBezTo>
                      <a:pt x="57" y="13"/>
                      <a:pt x="57" y="13"/>
                      <a:pt x="57" y="13"/>
                    </a:cubicBezTo>
                    <a:cubicBezTo>
                      <a:pt x="58" y="14"/>
                      <a:pt x="58" y="15"/>
                      <a:pt x="59" y="16"/>
                    </a:cubicBezTo>
                    <a:cubicBezTo>
                      <a:pt x="62" y="18"/>
                      <a:pt x="63" y="19"/>
                      <a:pt x="65" y="22"/>
                    </a:cubicBezTo>
                    <a:cubicBezTo>
                      <a:pt x="64" y="27"/>
                      <a:pt x="64" y="31"/>
                      <a:pt x="64" y="36"/>
                    </a:cubicBezTo>
                    <a:cubicBezTo>
                      <a:pt x="64" y="38"/>
                      <a:pt x="63" y="39"/>
                      <a:pt x="62" y="41"/>
                    </a:cubicBezTo>
                    <a:cubicBezTo>
                      <a:pt x="61" y="43"/>
                      <a:pt x="61" y="44"/>
                      <a:pt x="60" y="46"/>
                    </a:cubicBezTo>
                    <a:cubicBezTo>
                      <a:pt x="58" y="47"/>
                      <a:pt x="57" y="48"/>
                      <a:pt x="56" y="49"/>
                    </a:cubicBezTo>
                    <a:cubicBezTo>
                      <a:pt x="52" y="51"/>
                      <a:pt x="54" y="55"/>
                      <a:pt x="53" y="59"/>
                    </a:cubicBezTo>
                    <a:cubicBezTo>
                      <a:pt x="53" y="62"/>
                      <a:pt x="50" y="62"/>
                      <a:pt x="47" y="63"/>
                    </a:cubicBezTo>
                    <a:cubicBezTo>
                      <a:pt x="45" y="63"/>
                      <a:pt x="44" y="64"/>
                      <a:pt x="42" y="65"/>
                    </a:cubicBezTo>
                    <a:cubicBezTo>
                      <a:pt x="38" y="66"/>
                      <a:pt x="34" y="68"/>
                      <a:pt x="32" y="72"/>
                    </a:cubicBezTo>
                    <a:cubicBezTo>
                      <a:pt x="30" y="76"/>
                      <a:pt x="29" y="79"/>
                      <a:pt x="28" y="84"/>
                    </a:cubicBezTo>
                    <a:cubicBezTo>
                      <a:pt x="27" y="86"/>
                      <a:pt x="27" y="88"/>
                      <a:pt x="25" y="91"/>
                    </a:cubicBezTo>
                    <a:cubicBezTo>
                      <a:pt x="24" y="92"/>
                      <a:pt x="23" y="94"/>
                      <a:pt x="21" y="94"/>
                    </a:cubicBezTo>
                    <a:cubicBezTo>
                      <a:pt x="19" y="94"/>
                      <a:pt x="19" y="94"/>
                      <a:pt x="19" y="94"/>
                    </a:cubicBezTo>
                    <a:cubicBezTo>
                      <a:pt x="17" y="94"/>
                      <a:pt x="16" y="92"/>
                      <a:pt x="14" y="90"/>
                    </a:cubicBezTo>
                    <a:cubicBezTo>
                      <a:pt x="11" y="88"/>
                      <a:pt x="9" y="88"/>
                      <a:pt x="6" y="87"/>
                    </a:cubicBezTo>
                    <a:cubicBezTo>
                      <a:pt x="7" y="84"/>
                      <a:pt x="8" y="83"/>
                      <a:pt x="8" y="80"/>
                    </a:cubicBezTo>
                    <a:cubicBezTo>
                      <a:pt x="8" y="79"/>
                      <a:pt x="8" y="78"/>
                      <a:pt x="8" y="77"/>
                    </a:cubicBezTo>
                    <a:cubicBezTo>
                      <a:pt x="7" y="77"/>
                      <a:pt x="7" y="77"/>
                      <a:pt x="6" y="77"/>
                    </a:cubicBezTo>
                    <a:cubicBezTo>
                      <a:pt x="5" y="77"/>
                      <a:pt x="4" y="77"/>
                      <a:pt x="3" y="77"/>
                    </a:cubicBezTo>
                    <a:close/>
                  </a:path>
                </a:pathLst>
              </a:custGeom>
              <a:solidFill>
                <a:srgbClr val="FFFFFF"/>
              </a:solidFill>
              <a:ln w="0" cap="flat">
                <a:solidFill>
                  <a:srgbClr val="000000"/>
                </a:solidFill>
                <a:prstDash val="solid"/>
                <a:miter lim="800000"/>
                <a:headEnd/>
                <a:tailEnd/>
              </a:ln>
            </p:spPr>
          </p:sp>
          <p:sp>
            <p:nvSpPr>
              <p:cNvPr id="556" name="Freeform 555"/>
              <p:cNvSpPr>
                <a:spLocks/>
              </p:cNvSpPr>
              <p:nvPr/>
            </p:nvSpPr>
            <p:spPr bwMode="auto">
              <a:xfrm>
                <a:off x="123" y="414"/>
                <a:ext cx="3" cy="9"/>
              </a:xfrm>
              <a:custGeom>
                <a:avLst/>
                <a:gdLst/>
                <a:ahLst/>
                <a:cxnLst>
                  <a:cxn ang="0">
                    <a:pos x="2" y="0"/>
                  </a:cxn>
                  <a:cxn ang="0">
                    <a:pos x="0" y="0"/>
                  </a:cxn>
                  <a:cxn ang="0">
                    <a:pos x="0" y="1"/>
                  </a:cxn>
                  <a:cxn ang="0">
                    <a:pos x="2" y="5"/>
                  </a:cxn>
                  <a:cxn ang="0">
                    <a:pos x="4" y="14"/>
                  </a:cxn>
                  <a:cxn ang="0">
                    <a:pos x="0" y="19"/>
                  </a:cxn>
                  <a:cxn ang="0">
                    <a:pos x="2" y="21"/>
                  </a:cxn>
                  <a:cxn ang="0">
                    <a:pos x="8" y="15"/>
                  </a:cxn>
                  <a:cxn ang="0">
                    <a:pos x="8" y="11"/>
                  </a:cxn>
                  <a:cxn ang="0">
                    <a:pos x="4" y="6"/>
                  </a:cxn>
                  <a:cxn ang="0">
                    <a:pos x="2" y="0"/>
                  </a:cxn>
                </a:cxnLst>
                <a:rect l="0" t="0" r="r" b="b"/>
                <a:pathLst>
                  <a:path w="8" h="21">
                    <a:moveTo>
                      <a:pt x="2" y="0"/>
                    </a:moveTo>
                    <a:cubicBezTo>
                      <a:pt x="0" y="0"/>
                      <a:pt x="0" y="0"/>
                      <a:pt x="0" y="0"/>
                    </a:cubicBezTo>
                    <a:cubicBezTo>
                      <a:pt x="0" y="1"/>
                      <a:pt x="0" y="1"/>
                      <a:pt x="0" y="1"/>
                    </a:cubicBezTo>
                    <a:cubicBezTo>
                      <a:pt x="0" y="3"/>
                      <a:pt x="1" y="4"/>
                      <a:pt x="2" y="5"/>
                    </a:cubicBezTo>
                    <a:cubicBezTo>
                      <a:pt x="3" y="8"/>
                      <a:pt x="4" y="10"/>
                      <a:pt x="4" y="14"/>
                    </a:cubicBezTo>
                    <a:cubicBezTo>
                      <a:pt x="4" y="16"/>
                      <a:pt x="0" y="17"/>
                      <a:pt x="0" y="19"/>
                    </a:cubicBezTo>
                    <a:cubicBezTo>
                      <a:pt x="0" y="20"/>
                      <a:pt x="1" y="21"/>
                      <a:pt x="2" y="21"/>
                    </a:cubicBezTo>
                    <a:cubicBezTo>
                      <a:pt x="5" y="21"/>
                      <a:pt x="8" y="18"/>
                      <a:pt x="8" y="15"/>
                    </a:cubicBezTo>
                    <a:cubicBezTo>
                      <a:pt x="8" y="11"/>
                      <a:pt x="8" y="11"/>
                      <a:pt x="8" y="11"/>
                    </a:cubicBezTo>
                    <a:cubicBezTo>
                      <a:pt x="8" y="8"/>
                      <a:pt x="6" y="7"/>
                      <a:pt x="4" y="6"/>
                    </a:cubicBezTo>
                    <a:cubicBezTo>
                      <a:pt x="3" y="4"/>
                      <a:pt x="4" y="0"/>
                      <a:pt x="2" y="0"/>
                    </a:cubicBezTo>
                    <a:close/>
                  </a:path>
                </a:pathLst>
              </a:custGeom>
              <a:solidFill>
                <a:srgbClr val="FFFFFF"/>
              </a:solidFill>
              <a:ln w="0" cap="flat">
                <a:solidFill>
                  <a:srgbClr val="000000"/>
                </a:solidFill>
                <a:prstDash val="solid"/>
                <a:miter lim="800000"/>
                <a:headEnd/>
                <a:tailEnd/>
              </a:ln>
            </p:spPr>
          </p:sp>
          <p:sp>
            <p:nvSpPr>
              <p:cNvPr id="557" name="Freeform 556"/>
              <p:cNvSpPr>
                <a:spLocks/>
              </p:cNvSpPr>
              <p:nvPr/>
            </p:nvSpPr>
            <p:spPr bwMode="auto">
              <a:xfrm>
                <a:off x="170" y="417"/>
                <a:ext cx="61" cy="108"/>
              </a:xfrm>
              <a:custGeom>
                <a:avLst/>
                <a:gdLst/>
                <a:ahLst/>
                <a:cxnLst>
                  <a:cxn ang="0">
                    <a:pos x="11" y="55"/>
                  </a:cxn>
                  <a:cxn ang="0">
                    <a:pos x="17" y="68"/>
                  </a:cxn>
                  <a:cxn ang="0">
                    <a:pos x="28" y="69"/>
                  </a:cxn>
                  <a:cxn ang="0">
                    <a:pos x="45" y="43"/>
                  </a:cxn>
                  <a:cxn ang="0">
                    <a:pos x="59" y="27"/>
                  </a:cxn>
                  <a:cxn ang="0">
                    <a:pos x="67" y="14"/>
                  </a:cxn>
                  <a:cxn ang="0">
                    <a:pos x="77" y="6"/>
                  </a:cxn>
                  <a:cxn ang="0">
                    <a:pos x="84" y="14"/>
                  </a:cxn>
                  <a:cxn ang="0">
                    <a:pos x="86" y="23"/>
                  </a:cxn>
                  <a:cxn ang="0">
                    <a:pos x="87" y="29"/>
                  </a:cxn>
                  <a:cxn ang="0">
                    <a:pos x="102" y="31"/>
                  </a:cxn>
                  <a:cxn ang="0">
                    <a:pos x="116" y="30"/>
                  </a:cxn>
                  <a:cxn ang="0">
                    <a:pos x="124" y="38"/>
                  </a:cxn>
                  <a:cxn ang="0">
                    <a:pos x="121" y="49"/>
                  </a:cxn>
                  <a:cxn ang="0">
                    <a:pos x="124" y="60"/>
                  </a:cxn>
                  <a:cxn ang="0">
                    <a:pos x="115" y="64"/>
                  </a:cxn>
                  <a:cxn ang="0">
                    <a:pos x="97" y="74"/>
                  </a:cxn>
                  <a:cxn ang="0">
                    <a:pos x="96" y="79"/>
                  </a:cxn>
                  <a:cxn ang="0">
                    <a:pos x="93" y="91"/>
                  </a:cxn>
                  <a:cxn ang="0">
                    <a:pos x="90" y="99"/>
                  </a:cxn>
                  <a:cxn ang="0">
                    <a:pos x="89" y="114"/>
                  </a:cxn>
                  <a:cxn ang="0">
                    <a:pos x="94" y="127"/>
                  </a:cxn>
                  <a:cxn ang="0">
                    <a:pos x="107" y="144"/>
                  </a:cxn>
                  <a:cxn ang="0">
                    <a:pos x="127" y="155"/>
                  </a:cxn>
                  <a:cxn ang="0">
                    <a:pos x="141" y="166"/>
                  </a:cxn>
                  <a:cxn ang="0">
                    <a:pos x="146" y="173"/>
                  </a:cxn>
                  <a:cxn ang="0">
                    <a:pos x="149" y="191"/>
                  </a:cxn>
                  <a:cxn ang="0">
                    <a:pos x="149" y="202"/>
                  </a:cxn>
                  <a:cxn ang="0">
                    <a:pos x="150" y="218"/>
                  </a:cxn>
                  <a:cxn ang="0">
                    <a:pos x="153" y="256"/>
                  </a:cxn>
                  <a:cxn ang="0">
                    <a:pos x="153" y="269"/>
                  </a:cxn>
                  <a:cxn ang="0">
                    <a:pos x="145" y="273"/>
                  </a:cxn>
                  <a:cxn ang="0">
                    <a:pos x="122" y="249"/>
                  </a:cxn>
                  <a:cxn ang="0">
                    <a:pos x="85" y="234"/>
                  </a:cxn>
                  <a:cxn ang="0">
                    <a:pos x="75" y="220"/>
                  </a:cxn>
                  <a:cxn ang="0">
                    <a:pos x="66" y="206"/>
                  </a:cxn>
                  <a:cxn ang="0">
                    <a:pos x="64" y="197"/>
                  </a:cxn>
                  <a:cxn ang="0">
                    <a:pos x="57" y="181"/>
                  </a:cxn>
                  <a:cxn ang="0">
                    <a:pos x="30" y="131"/>
                  </a:cxn>
                  <a:cxn ang="0">
                    <a:pos x="4" y="92"/>
                  </a:cxn>
                  <a:cxn ang="0">
                    <a:pos x="0" y="78"/>
                  </a:cxn>
                  <a:cxn ang="0">
                    <a:pos x="1" y="62"/>
                  </a:cxn>
                  <a:cxn ang="0">
                    <a:pos x="5" y="56"/>
                  </a:cxn>
                </a:cxnLst>
                <a:rect l="0" t="0" r="r" b="b"/>
                <a:pathLst>
                  <a:path w="154" h="274">
                    <a:moveTo>
                      <a:pt x="7" y="55"/>
                    </a:moveTo>
                    <a:cubicBezTo>
                      <a:pt x="8" y="55"/>
                      <a:pt x="8" y="55"/>
                      <a:pt x="9" y="55"/>
                    </a:cubicBezTo>
                    <a:cubicBezTo>
                      <a:pt x="10" y="55"/>
                      <a:pt x="10" y="55"/>
                      <a:pt x="11" y="55"/>
                    </a:cubicBezTo>
                    <a:cubicBezTo>
                      <a:pt x="11" y="56"/>
                      <a:pt x="11" y="57"/>
                      <a:pt x="11" y="58"/>
                    </a:cubicBezTo>
                    <a:cubicBezTo>
                      <a:pt x="11" y="61"/>
                      <a:pt x="10" y="62"/>
                      <a:pt x="9" y="65"/>
                    </a:cubicBezTo>
                    <a:cubicBezTo>
                      <a:pt x="12" y="66"/>
                      <a:pt x="14" y="66"/>
                      <a:pt x="17" y="68"/>
                    </a:cubicBezTo>
                    <a:cubicBezTo>
                      <a:pt x="19" y="70"/>
                      <a:pt x="20" y="72"/>
                      <a:pt x="22" y="72"/>
                    </a:cubicBezTo>
                    <a:cubicBezTo>
                      <a:pt x="23" y="72"/>
                      <a:pt x="23" y="72"/>
                      <a:pt x="24" y="72"/>
                    </a:cubicBezTo>
                    <a:cubicBezTo>
                      <a:pt x="26" y="72"/>
                      <a:pt x="27" y="70"/>
                      <a:pt x="28" y="69"/>
                    </a:cubicBezTo>
                    <a:cubicBezTo>
                      <a:pt x="30" y="66"/>
                      <a:pt x="30" y="64"/>
                      <a:pt x="31" y="62"/>
                    </a:cubicBezTo>
                    <a:cubicBezTo>
                      <a:pt x="32" y="57"/>
                      <a:pt x="33" y="54"/>
                      <a:pt x="35" y="50"/>
                    </a:cubicBezTo>
                    <a:cubicBezTo>
                      <a:pt x="37" y="46"/>
                      <a:pt x="41" y="44"/>
                      <a:pt x="45" y="43"/>
                    </a:cubicBezTo>
                    <a:cubicBezTo>
                      <a:pt x="47" y="42"/>
                      <a:pt x="48" y="41"/>
                      <a:pt x="50" y="41"/>
                    </a:cubicBezTo>
                    <a:cubicBezTo>
                      <a:pt x="53" y="40"/>
                      <a:pt x="56" y="40"/>
                      <a:pt x="56" y="37"/>
                    </a:cubicBezTo>
                    <a:cubicBezTo>
                      <a:pt x="57" y="33"/>
                      <a:pt x="55" y="29"/>
                      <a:pt x="59" y="27"/>
                    </a:cubicBezTo>
                    <a:cubicBezTo>
                      <a:pt x="60" y="26"/>
                      <a:pt x="61" y="25"/>
                      <a:pt x="63" y="24"/>
                    </a:cubicBezTo>
                    <a:cubicBezTo>
                      <a:pt x="64" y="22"/>
                      <a:pt x="64" y="21"/>
                      <a:pt x="65" y="19"/>
                    </a:cubicBezTo>
                    <a:cubicBezTo>
                      <a:pt x="66" y="17"/>
                      <a:pt x="67" y="16"/>
                      <a:pt x="67" y="14"/>
                    </a:cubicBezTo>
                    <a:cubicBezTo>
                      <a:pt x="67" y="9"/>
                      <a:pt x="67" y="5"/>
                      <a:pt x="68" y="0"/>
                    </a:cubicBezTo>
                    <a:cubicBezTo>
                      <a:pt x="71" y="1"/>
                      <a:pt x="73" y="3"/>
                      <a:pt x="77" y="3"/>
                    </a:cubicBezTo>
                    <a:cubicBezTo>
                      <a:pt x="77" y="4"/>
                      <a:pt x="77" y="5"/>
                      <a:pt x="77" y="6"/>
                    </a:cubicBezTo>
                    <a:cubicBezTo>
                      <a:pt x="77" y="9"/>
                      <a:pt x="77" y="10"/>
                      <a:pt x="79" y="12"/>
                    </a:cubicBezTo>
                    <a:cubicBezTo>
                      <a:pt x="80" y="13"/>
                      <a:pt x="80" y="14"/>
                      <a:pt x="81" y="14"/>
                    </a:cubicBezTo>
                    <a:cubicBezTo>
                      <a:pt x="83" y="14"/>
                      <a:pt x="83" y="14"/>
                      <a:pt x="84" y="14"/>
                    </a:cubicBezTo>
                    <a:cubicBezTo>
                      <a:pt x="85" y="14"/>
                      <a:pt x="85" y="14"/>
                      <a:pt x="85" y="14"/>
                    </a:cubicBezTo>
                    <a:cubicBezTo>
                      <a:pt x="85" y="16"/>
                      <a:pt x="86" y="18"/>
                      <a:pt x="86" y="21"/>
                    </a:cubicBezTo>
                    <a:cubicBezTo>
                      <a:pt x="86" y="21"/>
                      <a:pt x="86" y="22"/>
                      <a:pt x="86" y="23"/>
                    </a:cubicBezTo>
                    <a:cubicBezTo>
                      <a:pt x="86" y="23"/>
                      <a:pt x="87" y="24"/>
                      <a:pt x="87" y="24"/>
                    </a:cubicBezTo>
                    <a:cubicBezTo>
                      <a:pt x="88" y="24"/>
                      <a:pt x="89" y="23"/>
                      <a:pt x="90" y="23"/>
                    </a:cubicBezTo>
                    <a:cubicBezTo>
                      <a:pt x="90" y="26"/>
                      <a:pt x="89" y="27"/>
                      <a:pt x="87" y="29"/>
                    </a:cubicBezTo>
                    <a:cubicBezTo>
                      <a:pt x="87" y="29"/>
                      <a:pt x="88" y="29"/>
                      <a:pt x="88" y="29"/>
                    </a:cubicBezTo>
                    <a:cubicBezTo>
                      <a:pt x="92" y="29"/>
                      <a:pt x="95" y="31"/>
                      <a:pt x="100" y="31"/>
                    </a:cubicBezTo>
                    <a:cubicBezTo>
                      <a:pt x="101" y="31"/>
                      <a:pt x="101" y="31"/>
                      <a:pt x="102" y="31"/>
                    </a:cubicBezTo>
                    <a:cubicBezTo>
                      <a:pt x="104" y="31"/>
                      <a:pt x="105" y="30"/>
                      <a:pt x="106" y="28"/>
                    </a:cubicBezTo>
                    <a:cubicBezTo>
                      <a:pt x="108" y="30"/>
                      <a:pt x="109" y="31"/>
                      <a:pt x="111" y="31"/>
                    </a:cubicBezTo>
                    <a:cubicBezTo>
                      <a:pt x="113" y="31"/>
                      <a:pt x="114" y="30"/>
                      <a:pt x="116" y="30"/>
                    </a:cubicBezTo>
                    <a:cubicBezTo>
                      <a:pt x="117" y="30"/>
                      <a:pt x="118" y="31"/>
                      <a:pt x="119" y="32"/>
                    </a:cubicBezTo>
                    <a:cubicBezTo>
                      <a:pt x="120" y="34"/>
                      <a:pt x="120" y="34"/>
                      <a:pt x="122" y="36"/>
                    </a:cubicBezTo>
                    <a:cubicBezTo>
                      <a:pt x="123" y="36"/>
                      <a:pt x="124" y="37"/>
                      <a:pt x="124" y="38"/>
                    </a:cubicBezTo>
                    <a:cubicBezTo>
                      <a:pt x="124" y="40"/>
                      <a:pt x="124" y="40"/>
                      <a:pt x="124" y="42"/>
                    </a:cubicBezTo>
                    <a:cubicBezTo>
                      <a:pt x="124" y="43"/>
                      <a:pt x="125" y="45"/>
                      <a:pt x="124" y="46"/>
                    </a:cubicBezTo>
                    <a:cubicBezTo>
                      <a:pt x="123" y="47"/>
                      <a:pt x="121" y="47"/>
                      <a:pt x="121" y="49"/>
                    </a:cubicBezTo>
                    <a:cubicBezTo>
                      <a:pt x="121" y="51"/>
                      <a:pt x="121" y="53"/>
                      <a:pt x="120" y="55"/>
                    </a:cubicBezTo>
                    <a:cubicBezTo>
                      <a:pt x="121" y="56"/>
                      <a:pt x="122" y="55"/>
                      <a:pt x="124" y="56"/>
                    </a:cubicBezTo>
                    <a:cubicBezTo>
                      <a:pt x="125" y="57"/>
                      <a:pt x="124" y="59"/>
                      <a:pt x="124" y="60"/>
                    </a:cubicBezTo>
                    <a:cubicBezTo>
                      <a:pt x="123" y="61"/>
                      <a:pt x="121" y="62"/>
                      <a:pt x="119" y="62"/>
                    </a:cubicBezTo>
                    <a:cubicBezTo>
                      <a:pt x="118" y="62"/>
                      <a:pt x="118" y="62"/>
                      <a:pt x="118" y="62"/>
                    </a:cubicBezTo>
                    <a:cubicBezTo>
                      <a:pt x="116" y="62"/>
                      <a:pt x="116" y="63"/>
                      <a:pt x="115" y="64"/>
                    </a:cubicBezTo>
                    <a:cubicBezTo>
                      <a:pt x="112" y="66"/>
                      <a:pt x="111" y="68"/>
                      <a:pt x="108" y="70"/>
                    </a:cubicBezTo>
                    <a:cubicBezTo>
                      <a:pt x="105" y="71"/>
                      <a:pt x="103" y="72"/>
                      <a:pt x="101" y="72"/>
                    </a:cubicBezTo>
                    <a:cubicBezTo>
                      <a:pt x="99" y="73"/>
                      <a:pt x="98" y="73"/>
                      <a:pt x="97" y="74"/>
                    </a:cubicBezTo>
                    <a:cubicBezTo>
                      <a:pt x="97" y="75"/>
                      <a:pt x="97" y="75"/>
                      <a:pt x="97" y="75"/>
                    </a:cubicBezTo>
                    <a:cubicBezTo>
                      <a:pt x="97" y="75"/>
                      <a:pt x="97" y="76"/>
                      <a:pt x="97" y="76"/>
                    </a:cubicBezTo>
                    <a:cubicBezTo>
                      <a:pt x="97" y="78"/>
                      <a:pt x="96" y="78"/>
                      <a:pt x="96" y="79"/>
                    </a:cubicBezTo>
                    <a:cubicBezTo>
                      <a:pt x="95" y="80"/>
                      <a:pt x="95" y="81"/>
                      <a:pt x="94" y="82"/>
                    </a:cubicBezTo>
                    <a:cubicBezTo>
                      <a:pt x="93" y="83"/>
                      <a:pt x="93" y="84"/>
                      <a:pt x="92" y="85"/>
                    </a:cubicBezTo>
                    <a:cubicBezTo>
                      <a:pt x="93" y="91"/>
                      <a:pt x="93" y="91"/>
                      <a:pt x="93" y="91"/>
                    </a:cubicBezTo>
                    <a:cubicBezTo>
                      <a:pt x="93" y="91"/>
                      <a:pt x="93" y="91"/>
                      <a:pt x="93" y="91"/>
                    </a:cubicBezTo>
                    <a:cubicBezTo>
                      <a:pt x="94" y="92"/>
                      <a:pt x="94" y="93"/>
                      <a:pt x="95" y="94"/>
                    </a:cubicBezTo>
                    <a:cubicBezTo>
                      <a:pt x="92" y="95"/>
                      <a:pt x="92" y="97"/>
                      <a:pt x="90" y="99"/>
                    </a:cubicBezTo>
                    <a:cubicBezTo>
                      <a:pt x="89" y="101"/>
                      <a:pt x="88" y="103"/>
                      <a:pt x="88" y="105"/>
                    </a:cubicBezTo>
                    <a:cubicBezTo>
                      <a:pt x="88" y="107"/>
                      <a:pt x="87" y="108"/>
                      <a:pt x="87" y="110"/>
                    </a:cubicBezTo>
                    <a:cubicBezTo>
                      <a:pt x="87" y="112"/>
                      <a:pt x="89" y="112"/>
                      <a:pt x="89" y="114"/>
                    </a:cubicBezTo>
                    <a:cubicBezTo>
                      <a:pt x="90" y="117"/>
                      <a:pt x="91" y="119"/>
                      <a:pt x="91" y="122"/>
                    </a:cubicBezTo>
                    <a:cubicBezTo>
                      <a:pt x="91" y="124"/>
                      <a:pt x="91" y="124"/>
                      <a:pt x="91" y="124"/>
                    </a:cubicBezTo>
                    <a:cubicBezTo>
                      <a:pt x="92" y="126"/>
                      <a:pt x="93" y="126"/>
                      <a:pt x="94" y="127"/>
                    </a:cubicBezTo>
                    <a:cubicBezTo>
                      <a:pt x="96" y="130"/>
                      <a:pt x="94" y="133"/>
                      <a:pt x="97" y="136"/>
                    </a:cubicBezTo>
                    <a:cubicBezTo>
                      <a:pt x="98" y="137"/>
                      <a:pt x="100" y="136"/>
                      <a:pt x="102" y="137"/>
                    </a:cubicBezTo>
                    <a:cubicBezTo>
                      <a:pt x="104" y="140"/>
                      <a:pt x="105" y="141"/>
                      <a:pt x="107" y="144"/>
                    </a:cubicBezTo>
                    <a:cubicBezTo>
                      <a:pt x="109" y="147"/>
                      <a:pt x="112" y="150"/>
                      <a:pt x="116" y="150"/>
                    </a:cubicBezTo>
                    <a:cubicBezTo>
                      <a:pt x="121" y="150"/>
                      <a:pt x="123" y="148"/>
                      <a:pt x="127" y="145"/>
                    </a:cubicBezTo>
                    <a:cubicBezTo>
                      <a:pt x="127" y="149"/>
                      <a:pt x="127" y="151"/>
                      <a:pt x="127" y="155"/>
                    </a:cubicBezTo>
                    <a:cubicBezTo>
                      <a:pt x="127" y="157"/>
                      <a:pt x="127" y="159"/>
                      <a:pt x="127" y="161"/>
                    </a:cubicBezTo>
                    <a:cubicBezTo>
                      <a:pt x="127" y="163"/>
                      <a:pt x="130" y="164"/>
                      <a:pt x="132" y="164"/>
                    </a:cubicBezTo>
                    <a:cubicBezTo>
                      <a:pt x="135" y="165"/>
                      <a:pt x="138" y="165"/>
                      <a:pt x="141" y="166"/>
                    </a:cubicBezTo>
                    <a:cubicBezTo>
                      <a:pt x="141" y="166"/>
                      <a:pt x="141" y="166"/>
                      <a:pt x="141" y="167"/>
                    </a:cubicBezTo>
                    <a:cubicBezTo>
                      <a:pt x="141" y="168"/>
                      <a:pt x="141" y="169"/>
                      <a:pt x="142" y="170"/>
                    </a:cubicBezTo>
                    <a:cubicBezTo>
                      <a:pt x="143" y="172"/>
                      <a:pt x="144" y="172"/>
                      <a:pt x="146" y="173"/>
                    </a:cubicBezTo>
                    <a:cubicBezTo>
                      <a:pt x="147" y="175"/>
                      <a:pt x="147" y="176"/>
                      <a:pt x="147" y="177"/>
                    </a:cubicBezTo>
                    <a:cubicBezTo>
                      <a:pt x="148" y="182"/>
                      <a:pt x="149" y="185"/>
                      <a:pt x="149" y="190"/>
                    </a:cubicBezTo>
                    <a:cubicBezTo>
                      <a:pt x="149" y="190"/>
                      <a:pt x="149" y="191"/>
                      <a:pt x="149" y="191"/>
                    </a:cubicBezTo>
                    <a:cubicBezTo>
                      <a:pt x="149" y="194"/>
                      <a:pt x="149" y="194"/>
                      <a:pt x="149" y="194"/>
                    </a:cubicBezTo>
                    <a:cubicBezTo>
                      <a:pt x="149" y="196"/>
                      <a:pt x="149" y="196"/>
                      <a:pt x="149" y="196"/>
                    </a:cubicBezTo>
                    <a:cubicBezTo>
                      <a:pt x="149" y="198"/>
                      <a:pt x="149" y="200"/>
                      <a:pt x="149" y="202"/>
                    </a:cubicBezTo>
                    <a:cubicBezTo>
                      <a:pt x="149" y="205"/>
                      <a:pt x="148" y="206"/>
                      <a:pt x="149" y="208"/>
                    </a:cubicBezTo>
                    <a:cubicBezTo>
                      <a:pt x="150" y="211"/>
                      <a:pt x="153" y="211"/>
                      <a:pt x="153" y="214"/>
                    </a:cubicBezTo>
                    <a:cubicBezTo>
                      <a:pt x="153" y="216"/>
                      <a:pt x="150" y="216"/>
                      <a:pt x="150" y="218"/>
                    </a:cubicBezTo>
                    <a:cubicBezTo>
                      <a:pt x="150" y="228"/>
                      <a:pt x="154" y="233"/>
                      <a:pt x="154" y="243"/>
                    </a:cubicBezTo>
                    <a:cubicBezTo>
                      <a:pt x="154" y="245"/>
                      <a:pt x="154" y="246"/>
                      <a:pt x="154" y="249"/>
                    </a:cubicBezTo>
                    <a:cubicBezTo>
                      <a:pt x="153" y="256"/>
                      <a:pt x="153" y="256"/>
                      <a:pt x="153" y="256"/>
                    </a:cubicBezTo>
                    <a:cubicBezTo>
                      <a:pt x="153" y="263"/>
                      <a:pt x="153" y="263"/>
                      <a:pt x="153" y="263"/>
                    </a:cubicBezTo>
                    <a:cubicBezTo>
                      <a:pt x="152" y="264"/>
                      <a:pt x="152" y="264"/>
                      <a:pt x="152" y="265"/>
                    </a:cubicBezTo>
                    <a:cubicBezTo>
                      <a:pt x="152" y="267"/>
                      <a:pt x="153" y="267"/>
                      <a:pt x="153" y="269"/>
                    </a:cubicBezTo>
                    <a:cubicBezTo>
                      <a:pt x="153" y="270"/>
                      <a:pt x="151" y="271"/>
                      <a:pt x="150" y="272"/>
                    </a:cubicBezTo>
                    <a:cubicBezTo>
                      <a:pt x="148" y="272"/>
                      <a:pt x="147" y="273"/>
                      <a:pt x="146" y="274"/>
                    </a:cubicBezTo>
                    <a:cubicBezTo>
                      <a:pt x="145" y="274"/>
                      <a:pt x="145" y="273"/>
                      <a:pt x="145" y="273"/>
                    </a:cubicBezTo>
                    <a:cubicBezTo>
                      <a:pt x="142" y="267"/>
                      <a:pt x="137" y="267"/>
                      <a:pt x="132" y="263"/>
                    </a:cubicBezTo>
                    <a:cubicBezTo>
                      <a:pt x="129" y="261"/>
                      <a:pt x="130" y="258"/>
                      <a:pt x="128" y="255"/>
                    </a:cubicBezTo>
                    <a:cubicBezTo>
                      <a:pt x="126" y="252"/>
                      <a:pt x="124" y="252"/>
                      <a:pt x="122" y="249"/>
                    </a:cubicBezTo>
                    <a:cubicBezTo>
                      <a:pt x="121" y="249"/>
                      <a:pt x="120" y="249"/>
                      <a:pt x="119" y="249"/>
                    </a:cubicBezTo>
                    <a:cubicBezTo>
                      <a:pt x="110" y="249"/>
                      <a:pt x="106" y="245"/>
                      <a:pt x="99" y="241"/>
                    </a:cubicBezTo>
                    <a:cubicBezTo>
                      <a:pt x="94" y="237"/>
                      <a:pt x="91" y="234"/>
                      <a:pt x="85" y="234"/>
                    </a:cubicBezTo>
                    <a:cubicBezTo>
                      <a:pt x="85" y="233"/>
                      <a:pt x="85" y="232"/>
                      <a:pt x="85" y="231"/>
                    </a:cubicBezTo>
                    <a:cubicBezTo>
                      <a:pt x="83" y="229"/>
                      <a:pt x="84" y="227"/>
                      <a:pt x="82" y="227"/>
                    </a:cubicBezTo>
                    <a:cubicBezTo>
                      <a:pt x="78" y="226"/>
                      <a:pt x="76" y="224"/>
                      <a:pt x="75" y="220"/>
                    </a:cubicBezTo>
                    <a:cubicBezTo>
                      <a:pt x="73" y="217"/>
                      <a:pt x="72" y="215"/>
                      <a:pt x="69" y="213"/>
                    </a:cubicBezTo>
                    <a:cubicBezTo>
                      <a:pt x="68" y="211"/>
                      <a:pt x="66" y="211"/>
                      <a:pt x="66" y="208"/>
                    </a:cubicBezTo>
                    <a:cubicBezTo>
                      <a:pt x="66" y="207"/>
                      <a:pt x="66" y="207"/>
                      <a:pt x="66" y="206"/>
                    </a:cubicBezTo>
                    <a:cubicBezTo>
                      <a:pt x="66" y="204"/>
                      <a:pt x="66" y="203"/>
                      <a:pt x="66" y="201"/>
                    </a:cubicBezTo>
                    <a:cubicBezTo>
                      <a:pt x="66" y="201"/>
                      <a:pt x="67" y="200"/>
                      <a:pt x="67" y="200"/>
                    </a:cubicBezTo>
                    <a:cubicBezTo>
                      <a:pt x="67" y="198"/>
                      <a:pt x="64" y="199"/>
                      <a:pt x="64" y="197"/>
                    </a:cubicBezTo>
                    <a:cubicBezTo>
                      <a:pt x="64" y="197"/>
                      <a:pt x="65" y="196"/>
                      <a:pt x="65" y="195"/>
                    </a:cubicBezTo>
                    <a:cubicBezTo>
                      <a:pt x="65" y="193"/>
                      <a:pt x="64" y="192"/>
                      <a:pt x="63" y="190"/>
                    </a:cubicBezTo>
                    <a:cubicBezTo>
                      <a:pt x="61" y="187"/>
                      <a:pt x="59" y="185"/>
                      <a:pt x="57" y="181"/>
                    </a:cubicBezTo>
                    <a:cubicBezTo>
                      <a:pt x="54" y="177"/>
                      <a:pt x="53" y="171"/>
                      <a:pt x="47" y="170"/>
                    </a:cubicBezTo>
                    <a:cubicBezTo>
                      <a:pt x="47" y="163"/>
                      <a:pt x="45" y="160"/>
                      <a:pt x="42" y="154"/>
                    </a:cubicBezTo>
                    <a:cubicBezTo>
                      <a:pt x="39" y="144"/>
                      <a:pt x="36" y="139"/>
                      <a:pt x="30" y="131"/>
                    </a:cubicBezTo>
                    <a:cubicBezTo>
                      <a:pt x="29" y="121"/>
                      <a:pt x="24" y="117"/>
                      <a:pt x="20" y="108"/>
                    </a:cubicBezTo>
                    <a:cubicBezTo>
                      <a:pt x="19" y="105"/>
                      <a:pt x="17" y="103"/>
                      <a:pt x="15" y="101"/>
                    </a:cubicBezTo>
                    <a:cubicBezTo>
                      <a:pt x="12" y="97"/>
                      <a:pt x="9" y="95"/>
                      <a:pt x="4" y="92"/>
                    </a:cubicBezTo>
                    <a:cubicBezTo>
                      <a:pt x="2" y="91"/>
                      <a:pt x="2" y="89"/>
                      <a:pt x="0" y="88"/>
                    </a:cubicBezTo>
                    <a:cubicBezTo>
                      <a:pt x="2" y="86"/>
                      <a:pt x="5" y="87"/>
                      <a:pt x="5" y="85"/>
                    </a:cubicBezTo>
                    <a:cubicBezTo>
                      <a:pt x="5" y="81"/>
                      <a:pt x="2" y="80"/>
                      <a:pt x="0" y="78"/>
                    </a:cubicBezTo>
                    <a:cubicBezTo>
                      <a:pt x="1" y="76"/>
                      <a:pt x="2" y="75"/>
                      <a:pt x="2" y="73"/>
                    </a:cubicBezTo>
                    <a:cubicBezTo>
                      <a:pt x="2" y="71"/>
                      <a:pt x="0" y="70"/>
                      <a:pt x="0" y="67"/>
                    </a:cubicBezTo>
                    <a:cubicBezTo>
                      <a:pt x="0" y="65"/>
                      <a:pt x="0" y="64"/>
                      <a:pt x="1" y="62"/>
                    </a:cubicBezTo>
                    <a:cubicBezTo>
                      <a:pt x="2" y="60"/>
                      <a:pt x="3" y="60"/>
                      <a:pt x="3" y="58"/>
                    </a:cubicBezTo>
                    <a:cubicBezTo>
                      <a:pt x="3" y="58"/>
                      <a:pt x="3" y="58"/>
                      <a:pt x="3" y="57"/>
                    </a:cubicBezTo>
                    <a:cubicBezTo>
                      <a:pt x="3" y="56"/>
                      <a:pt x="4" y="56"/>
                      <a:pt x="5" y="56"/>
                    </a:cubicBezTo>
                    <a:cubicBezTo>
                      <a:pt x="6" y="56"/>
                      <a:pt x="6" y="56"/>
                      <a:pt x="6" y="56"/>
                    </a:cubicBezTo>
                    <a:cubicBezTo>
                      <a:pt x="6" y="56"/>
                      <a:pt x="7" y="56"/>
                      <a:pt x="7" y="55"/>
                    </a:cubicBezTo>
                    <a:close/>
                  </a:path>
                </a:pathLst>
              </a:custGeom>
              <a:solidFill>
                <a:srgbClr val="FFFFFF"/>
              </a:solidFill>
              <a:ln w="0" cap="flat">
                <a:solidFill>
                  <a:srgbClr val="000000"/>
                </a:solidFill>
                <a:prstDash val="solid"/>
                <a:miter lim="800000"/>
                <a:headEnd/>
                <a:tailEnd/>
              </a:ln>
            </p:spPr>
          </p:sp>
          <p:sp>
            <p:nvSpPr>
              <p:cNvPr id="558" name="Freeform 557"/>
              <p:cNvSpPr>
                <a:spLocks/>
              </p:cNvSpPr>
              <p:nvPr/>
            </p:nvSpPr>
            <p:spPr bwMode="auto">
              <a:xfrm>
                <a:off x="178" y="341"/>
                <a:ext cx="55" cy="99"/>
              </a:xfrm>
              <a:custGeom>
                <a:avLst/>
                <a:gdLst/>
                <a:ahLst/>
                <a:cxnLst>
                  <a:cxn ang="0">
                    <a:pos x="100" y="247"/>
                  </a:cxn>
                  <a:cxn ang="0">
                    <a:pos x="104" y="234"/>
                  </a:cxn>
                  <a:cxn ang="0">
                    <a:pos x="99" y="224"/>
                  </a:cxn>
                  <a:cxn ang="0">
                    <a:pos x="86" y="220"/>
                  </a:cxn>
                  <a:cxn ang="0">
                    <a:pos x="68" y="221"/>
                  </a:cxn>
                  <a:cxn ang="0">
                    <a:pos x="67" y="216"/>
                  </a:cxn>
                  <a:cxn ang="0">
                    <a:pos x="65" y="206"/>
                  </a:cxn>
                  <a:cxn ang="0">
                    <a:pos x="59" y="204"/>
                  </a:cxn>
                  <a:cxn ang="0">
                    <a:pos x="48" y="192"/>
                  </a:cxn>
                  <a:cxn ang="0">
                    <a:pos x="36" y="184"/>
                  </a:cxn>
                  <a:cxn ang="0">
                    <a:pos x="21" y="179"/>
                  </a:cxn>
                  <a:cxn ang="0">
                    <a:pos x="14" y="176"/>
                  </a:cxn>
                  <a:cxn ang="0">
                    <a:pos x="4" y="171"/>
                  </a:cxn>
                  <a:cxn ang="0">
                    <a:pos x="7" y="159"/>
                  </a:cxn>
                  <a:cxn ang="0">
                    <a:pos x="9" y="159"/>
                  </a:cxn>
                  <a:cxn ang="0">
                    <a:pos x="10" y="146"/>
                  </a:cxn>
                  <a:cxn ang="0">
                    <a:pos x="24" y="131"/>
                  </a:cxn>
                  <a:cxn ang="0">
                    <a:pos x="23" y="113"/>
                  </a:cxn>
                  <a:cxn ang="0">
                    <a:pos x="25" y="101"/>
                  </a:cxn>
                  <a:cxn ang="0">
                    <a:pos x="25" y="88"/>
                  </a:cxn>
                  <a:cxn ang="0">
                    <a:pos x="21" y="79"/>
                  </a:cxn>
                  <a:cxn ang="0">
                    <a:pos x="26" y="71"/>
                  </a:cxn>
                  <a:cxn ang="0">
                    <a:pos x="31" y="61"/>
                  </a:cxn>
                  <a:cxn ang="0">
                    <a:pos x="33" y="59"/>
                  </a:cxn>
                  <a:cxn ang="0">
                    <a:pos x="40" y="50"/>
                  </a:cxn>
                  <a:cxn ang="0">
                    <a:pos x="48" y="40"/>
                  </a:cxn>
                  <a:cxn ang="0">
                    <a:pos x="54" y="26"/>
                  </a:cxn>
                  <a:cxn ang="0">
                    <a:pos x="67" y="22"/>
                  </a:cxn>
                  <a:cxn ang="0">
                    <a:pos x="74" y="16"/>
                  </a:cxn>
                  <a:cxn ang="0">
                    <a:pos x="97" y="1"/>
                  </a:cxn>
                  <a:cxn ang="0">
                    <a:pos x="102" y="9"/>
                  </a:cxn>
                  <a:cxn ang="0">
                    <a:pos x="81" y="28"/>
                  </a:cxn>
                  <a:cxn ang="0">
                    <a:pos x="76" y="46"/>
                  </a:cxn>
                  <a:cxn ang="0">
                    <a:pos x="83" y="77"/>
                  </a:cxn>
                  <a:cxn ang="0">
                    <a:pos x="135" y="98"/>
                  </a:cxn>
                  <a:cxn ang="0">
                    <a:pos x="136" y="134"/>
                  </a:cxn>
                  <a:cxn ang="0">
                    <a:pos x="139" y="170"/>
                  </a:cxn>
                  <a:cxn ang="0">
                    <a:pos x="114" y="161"/>
                  </a:cxn>
                  <a:cxn ang="0">
                    <a:pos x="107" y="161"/>
                  </a:cxn>
                  <a:cxn ang="0">
                    <a:pos x="106" y="169"/>
                  </a:cxn>
                  <a:cxn ang="0">
                    <a:pos x="115" y="176"/>
                  </a:cxn>
                  <a:cxn ang="0">
                    <a:pos x="114" y="182"/>
                  </a:cxn>
                  <a:cxn ang="0">
                    <a:pos x="108" y="193"/>
                  </a:cxn>
                  <a:cxn ang="0">
                    <a:pos x="116" y="214"/>
                  </a:cxn>
                  <a:cxn ang="0">
                    <a:pos x="104" y="252"/>
                  </a:cxn>
                </a:cxnLst>
                <a:rect l="0" t="0" r="r" b="b"/>
                <a:pathLst>
                  <a:path w="140" h="252">
                    <a:moveTo>
                      <a:pt x="104" y="252"/>
                    </a:moveTo>
                    <a:cubicBezTo>
                      <a:pt x="104" y="251"/>
                      <a:pt x="105" y="249"/>
                      <a:pt x="104" y="248"/>
                    </a:cubicBezTo>
                    <a:cubicBezTo>
                      <a:pt x="102" y="247"/>
                      <a:pt x="101" y="248"/>
                      <a:pt x="100" y="247"/>
                    </a:cubicBezTo>
                    <a:cubicBezTo>
                      <a:pt x="101" y="245"/>
                      <a:pt x="101" y="243"/>
                      <a:pt x="101" y="241"/>
                    </a:cubicBezTo>
                    <a:cubicBezTo>
                      <a:pt x="101" y="239"/>
                      <a:pt x="103" y="239"/>
                      <a:pt x="104" y="238"/>
                    </a:cubicBezTo>
                    <a:cubicBezTo>
                      <a:pt x="105" y="237"/>
                      <a:pt x="104" y="235"/>
                      <a:pt x="104" y="234"/>
                    </a:cubicBezTo>
                    <a:cubicBezTo>
                      <a:pt x="104" y="232"/>
                      <a:pt x="104" y="232"/>
                      <a:pt x="104" y="230"/>
                    </a:cubicBezTo>
                    <a:cubicBezTo>
                      <a:pt x="104" y="229"/>
                      <a:pt x="103" y="228"/>
                      <a:pt x="102" y="228"/>
                    </a:cubicBezTo>
                    <a:cubicBezTo>
                      <a:pt x="100" y="226"/>
                      <a:pt x="100" y="226"/>
                      <a:pt x="99" y="224"/>
                    </a:cubicBezTo>
                    <a:cubicBezTo>
                      <a:pt x="98" y="223"/>
                      <a:pt x="97" y="222"/>
                      <a:pt x="96" y="222"/>
                    </a:cubicBezTo>
                    <a:cubicBezTo>
                      <a:pt x="94" y="222"/>
                      <a:pt x="93" y="223"/>
                      <a:pt x="91" y="223"/>
                    </a:cubicBezTo>
                    <a:cubicBezTo>
                      <a:pt x="89" y="223"/>
                      <a:pt x="88" y="222"/>
                      <a:pt x="86" y="220"/>
                    </a:cubicBezTo>
                    <a:cubicBezTo>
                      <a:pt x="85" y="222"/>
                      <a:pt x="84" y="223"/>
                      <a:pt x="82" y="223"/>
                    </a:cubicBezTo>
                    <a:cubicBezTo>
                      <a:pt x="81" y="223"/>
                      <a:pt x="81" y="223"/>
                      <a:pt x="80" y="223"/>
                    </a:cubicBezTo>
                    <a:cubicBezTo>
                      <a:pt x="75" y="223"/>
                      <a:pt x="72" y="221"/>
                      <a:pt x="68" y="221"/>
                    </a:cubicBezTo>
                    <a:cubicBezTo>
                      <a:pt x="68" y="221"/>
                      <a:pt x="67" y="221"/>
                      <a:pt x="67" y="221"/>
                    </a:cubicBezTo>
                    <a:cubicBezTo>
                      <a:pt x="69" y="219"/>
                      <a:pt x="70" y="218"/>
                      <a:pt x="70" y="215"/>
                    </a:cubicBezTo>
                    <a:cubicBezTo>
                      <a:pt x="69" y="215"/>
                      <a:pt x="68" y="216"/>
                      <a:pt x="67" y="216"/>
                    </a:cubicBezTo>
                    <a:cubicBezTo>
                      <a:pt x="67" y="216"/>
                      <a:pt x="66" y="215"/>
                      <a:pt x="66" y="215"/>
                    </a:cubicBezTo>
                    <a:cubicBezTo>
                      <a:pt x="66" y="214"/>
                      <a:pt x="66" y="213"/>
                      <a:pt x="66" y="213"/>
                    </a:cubicBezTo>
                    <a:cubicBezTo>
                      <a:pt x="66" y="210"/>
                      <a:pt x="65" y="208"/>
                      <a:pt x="65" y="206"/>
                    </a:cubicBezTo>
                    <a:cubicBezTo>
                      <a:pt x="65" y="206"/>
                      <a:pt x="65" y="206"/>
                      <a:pt x="64" y="206"/>
                    </a:cubicBezTo>
                    <a:cubicBezTo>
                      <a:pt x="63" y="206"/>
                      <a:pt x="63" y="206"/>
                      <a:pt x="61" y="206"/>
                    </a:cubicBezTo>
                    <a:cubicBezTo>
                      <a:pt x="60" y="206"/>
                      <a:pt x="60" y="205"/>
                      <a:pt x="59" y="204"/>
                    </a:cubicBezTo>
                    <a:cubicBezTo>
                      <a:pt x="57" y="202"/>
                      <a:pt x="57" y="201"/>
                      <a:pt x="57" y="198"/>
                    </a:cubicBezTo>
                    <a:cubicBezTo>
                      <a:pt x="57" y="197"/>
                      <a:pt x="57" y="196"/>
                      <a:pt x="57" y="195"/>
                    </a:cubicBezTo>
                    <a:cubicBezTo>
                      <a:pt x="53" y="195"/>
                      <a:pt x="51" y="193"/>
                      <a:pt x="48" y="192"/>
                    </a:cubicBezTo>
                    <a:cubicBezTo>
                      <a:pt x="46" y="189"/>
                      <a:pt x="45" y="188"/>
                      <a:pt x="42" y="186"/>
                    </a:cubicBezTo>
                    <a:cubicBezTo>
                      <a:pt x="41" y="185"/>
                      <a:pt x="41" y="184"/>
                      <a:pt x="40" y="183"/>
                    </a:cubicBezTo>
                    <a:cubicBezTo>
                      <a:pt x="36" y="184"/>
                      <a:pt x="36" y="184"/>
                      <a:pt x="36" y="184"/>
                    </a:cubicBezTo>
                    <a:cubicBezTo>
                      <a:pt x="32" y="184"/>
                      <a:pt x="30" y="184"/>
                      <a:pt x="27" y="184"/>
                    </a:cubicBezTo>
                    <a:cubicBezTo>
                      <a:pt x="26" y="184"/>
                      <a:pt x="25" y="183"/>
                      <a:pt x="25" y="183"/>
                    </a:cubicBezTo>
                    <a:cubicBezTo>
                      <a:pt x="23" y="182"/>
                      <a:pt x="22" y="181"/>
                      <a:pt x="21" y="179"/>
                    </a:cubicBezTo>
                    <a:cubicBezTo>
                      <a:pt x="20" y="178"/>
                      <a:pt x="20" y="177"/>
                      <a:pt x="19" y="177"/>
                    </a:cubicBezTo>
                    <a:cubicBezTo>
                      <a:pt x="18" y="177"/>
                      <a:pt x="17" y="177"/>
                      <a:pt x="16" y="177"/>
                    </a:cubicBezTo>
                    <a:cubicBezTo>
                      <a:pt x="15" y="177"/>
                      <a:pt x="15" y="177"/>
                      <a:pt x="14" y="176"/>
                    </a:cubicBezTo>
                    <a:cubicBezTo>
                      <a:pt x="13" y="175"/>
                      <a:pt x="12" y="174"/>
                      <a:pt x="11" y="173"/>
                    </a:cubicBezTo>
                    <a:cubicBezTo>
                      <a:pt x="10" y="173"/>
                      <a:pt x="10" y="172"/>
                      <a:pt x="9" y="172"/>
                    </a:cubicBezTo>
                    <a:cubicBezTo>
                      <a:pt x="8" y="171"/>
                      <a:pt x="6" y="171"/>
                      <a:pt x="4" y="171"/>
                    </a:cubicBezTo>
                    <a:cubicBezTo>
                      <a:pt x="3" y="170"/>
                      <a:pt x="1" y="171"/>
                      <a:pt x="0" y="170"/>
                    </a:cubicBezTo>
                    <a:cubicBezTo>
                      <a:pt x="3" y="168"/>
                      <a:pt x="4" y="166"/>
                      <a:pt x="4" y="164"/>
                    </a:cubicBezTo>
                    <a:cubicBezTo>
                      <a:pt x="5" y="162"/>
                      <a:pt x="5" y="159"/>
                      <a:pt x="7" y="159"/>
                    </a:cubicBezTo>
                    <a:cubicBezTo>
                      <a:pt x="7" y="159"/>
                      <a:pt x="7" y="159"/>
                      <a:pt x="8" y="159"/>
                    </a:cubicBezTo>
                    <a:cubicBezTo>
                      <a:pt x="8" y="159"/>
                      <a:pt x="8" y="159"/>
                      <a:pt x="8" y="159"/>
                    </a:cubicBezTo>
                    <a:cubicBezTo>
                      <a:pt x="9" y="159"/>
                      <a:pt x="9" y="159"/>
                      <a:pt x="9" y="159"/>
                    </a:cubicBezTo>
                    <a:cubicBezTo>
                      <a:pt x="7" y="154"/>
                      <a:pt x="7" y="154"/>
                      <a:pt x="7" y="154"/>
                    </a:cubicBezTo>
                    <a:cubicBezTo>
                      <a:pt x="8" y="152"/>
                      <a:pt x="9" y="151"/>
                      <a:pt x="10" y="149"/>
                    </a:cubicBezTo>
                    <a:cubicBezTo>
                      <a:pt x="10" y="148"/>
                      <a:pt x="10" y="147"/>
                      <a:pt x="10" y="146"/>
                    </a:cubicBezTo>
                    <a:cubicBezTo>
                      <a:pt x="13" y="144"/>
                      <a:pt x="16" y="145"/>
                      <a:pt x="19" y="143"/>
                    </a:cubicBezTo>
                    <a:cubicBezTo>
                      <a:pt x="21" y="142"/>
                      <a:pt x="21" y="139"/>
                      <a:pt x="22" y="137"/>
                    </a:cubicBezTo>
                    <a:cubicBezTo>
                      <a:pt x="23" y="135"/>
                      <a:pt x="24" y="134"/>
                      <a:pt x="24" y="131"/>
                    </a:cubicBezTo>
                    <a:cubicBezTo>
                      <a:pt x="24" y="128"/>
                      <a:pt x="22" y="127"/>
                      <a:pt x="22" y="124"/>
                    </a:cubicBezTo>
                    <a:cubicBezTo>
                      <a:pt x="22" y="123"/>
                      <a:pt x="22" y="123"/>
                      <a:pt x="23" y="122"/>
                    </a:cubicBezTo>
                    <a:cubicBezTo>
                      <a:pt x="24" y="119"/>
                      <a:pt x="23" y="117"/>
                      <a:pt x="23" y="113"/>
                    </a:cubicBezTo>
                    <a:cubicBezTo>
                      <a:pt x="24" y="109"/>
                      <a:pt x="24" y="109"/>
                      <a:pt x="24" y="109"/>
                    </a:cubicBezTo>
                    <a:cubicBezTo>
                      <a:pt x="23" y="108"/>
                      <a:pt x="22" y="108"/>
                      <a:pt x="22" y="107"/>
                    </a:cubicBezTo>
                    <a:cubicBezTo>
                      <a:pt x="22" y="104"/>
                      <a:pt x="25" y="103"/>
                      <a:pt x="25" y="101"/>
                    </a:cubicBezTo>
                    <a:cubicBezTo>
                      <a:pt x="25" y="99"/>
                      <a:pt x="25" y="98"/>
                      <a:pt x="25" y="97"/>
                    </a:cubicBezTo>
                    <a:cubicBezTo>
                      <a:pt x="25" y="94"/>
                      <a:pt x="25" y="94"/>
                      <a:pt x="25" y="94"/>
                    </a:cubicBezTo>
                    <a:cubicBezTo>
                      <a:pt x="25" y="91"/>
                      <a:pt x="25" y="90"/>
                      <a:pt x="25" y="88"/>
                    </a:cubicBezTo>
                    <a:cubicBezTo>
                      <a:pt x="25" y="85"/>
                      <a:pt x="21" y="86"/>
                      <a:pt x="21" y="84"/>
                    </a:cubicBezTo>
                    <a:cubicBezTo>
                      <a:pt x="21" y="83"/>
                      <a:pt x="21" y="82"/>
                      <a:pt x="21" y="80"/>
                    </a:cubicBezTo>
                    <a:cubicBezTo>
                      <a:pt x="21" y="80"/>
                      <a:pt x="21" y="80"/>
                      <a:pt x="21" y="79"/>
                    </a:cubicBezTo>
                    <a:cubicBezTo>
                      <a:pt x="21" y="78"/>
                      <a:pt x="22" y="76"/>
                      <a:pt x="23" y="76"/>
                    </a:cubicBezTo>
                    <a:cubicBezTo>
                      <a:pt x="24" y="75"/>
                      <a:pt x="25" y="75"/>
                      <a:pt x="26" y="75"/>
                    </a:cubicBezTo>
                    <a:cubicBezTo>
                      <a:pt x="27" y="74"/>
                      <a:pt x="26" y="73"/>
                      <a:pt x="26" y="71"/>
                    </a:cubicBezTo>
                    <a:cubicBezTo>
                      <a:pt x="26" y="71"/>
                      <a:pt x="26" y="70"/>
                      <a:pt x="26" y="70"/>
                    </a:cubicBezTo>
                    <a:cubicBezTo>
                      <a:pt x="26" y="65"/>
                      <a:pt x="27" y="63"/>
                      <a:pt x="28" y="59"/>
                    </a:cubicBezTo>
                    <a:cubicBezTo>
                      <a:pt x="29" y="60"/>
                      <a:pt x="30" y="60"/>
                      <a:pt x="31" y="61"/>
                    </a:cubicBezTo>
                    <a:cubicBezTo>
                      <a:pt x="33" y="63"/>
                      <a:pt x="32" y="66"/>
                      <a:pt x="35" y="68"/>
                    </a:cubicBezTo>
                    <a:cubicBezTo>
                      <a:pt x="35" y="67"/>
                      <a:pt x="35" y="67"/>
                      <a:pt x="35" y="67"/>
                    </a:cubicBezTo>
                    <a:cubicBezTo>
                      <a:pt x="33" y="59"/>
                      <a:pt x="33" y="59"/>
                      <a:pt x="33" y="59"/>
                    </a:cubicBezTo>
                    <a:cubicBezTo>
                      <a:pt x="34" y="58"/>
                      <a:pt x="34" y="57"/>
                      <a:pt x="35" y="56"/>
                    </a:cubicBezTo>
                    <a:cubicBezTo>
                      <a:pt x="35" y="56"/>
                      <a:pt x="36" y="56"/>
                      <a:pt x="36" y="56"/>
                    </a:cubicBezTo>
                    <a:cubicBezTo>
                      <a:pt x="39" y="54"/>
                      <a:pt x="38" y="52"/>
                      <a:pt x="40" y="50"/>
                    </a:cubicBezTo>
                    <a:cubicBezTo>
                      <a:pt x="41" y="48"/>
                      <a:pt x="43" y="46"/>
                      <a:pt x="45" y="46"/>
                    </a:cubicBezTo>
                    <a:cubicBezTo>
                      <a:pt x="47" y="45"/>
                      <a:pt x="50" y="46"/>
                      <a:pt x="50" y="45"/>
                    </a:cubicBezTo>
                    <a:cubicBezTo>
                      <a:pt x="50" y="43"/>
                      <a:pt x="48" y="42"/>
                      <a:pt x="48" y="40"/>
                    </a:cubicBezTo>
                    <a:cubicBezTo>
                      <a:pt x="48" y="38"/>
                      <a:pt x="49" y="37"/>
                      <a:pt x="49" y="36"/>
                    </a:cubicBezTo>
                    <a:cubicBezTo>
                      <a:pt x="50" y="34"/>
                      <a:pt x="49" y="33"/>
                      <a:pt x="49" y="31"/>
                    </a:cubicBezTo>
                    <a:cubicBezTo>
                      <a:pt x="50" y="29"/>
                      <a:pt x="52" y="28"/>
                      <a:pt x="54" y="26"/>
                    </a:cubicBezTo>
                    <a:cubicBezTo>
                      <a:pt x="56" y="24"/>
                      <a:pt x="58" y="21"/>
                      <a:pt x="61" y="21"/>
                    </a:cubicBezTo>
                    <a:cubicBezTo>
                      <a:pt x="63" y="21"/>
                      <a:pt x="62" y="24"/>
                      <a:pt x="64" y="24"/>
                    </a:cubicBezTo>
                    <a:cubicBezTo>
                      <a:pt x="65" y="24"/>
                      <a:pt x="67" y="23"/>
                      <a:pt x="67" y="22"/>
                    </a:cubicBezTo>
                    <a:cubicBezTo>
                      <a:pt x="67" y="21"/>
                      <a:pt x="67" y="20"/>
                      <a:pt x="67" y="19"/>
                    </a:cubicBezTo>
                    <a:cubicBezTo>
                      <a:pt x="67" y="17"/>
                      <a:pt x="69" y="15"/>
                      <a:pt x="71" y="15"/>
                    </a:cubicBezTo>
                    <a:cubicBezTo>
                      <a:pt x="73" y="15"/>
                      <a:pt x="73" y="16"/>
                      <a:pt x="74" y="16"/>
                    </a:cubicBezTo>
                    <a:cubicBezTo>
                      <a:pt x="81" y="16"/>
                      <a:pt x="84" y="12"/>
                      <a:pt x="89" y="9"/>
                    </a:cubicBezTo>
                    <a:cubicBezTo>
                      <a:pt x="92" y="6"/>
                      <a:pt x="93" y="4"/>
                      <a:pt x="94" y="0"/>
                    </a:cubicBezTo>
                    <a:cubicBezTo>
                      <a:pt x="95" y="0"/>
                      <a:pt x="96" y="1"/>
                      <a:pt x="97" y="1"/>
                    </a:cubicBezTo>
                    <a:cubicBezTo>
                      <a:pt x="98" y="1"/>
                      <a:pt x="99" y="1"/>
                      <a:pt x="100" y="1"/>
                    </a:cubicBezTo>
                    <a:cubicBezTo>
                      <a:pt x="102" y="1"/>
                      <a:pt x="103" y="3"/>
                      <a:pt x="103" y="5"/>
                    </a:cubicBezTo>
                    <a:cubicBezTo>
                      <a:pt x="103" y="7"/>
                      <a:pt x="103" y="8"/>
                      <a:pt x="102" y="9"/>
                    </a:cubicBezTo>
                    <a:cubicBezTo>
                      <a:pt x="97" y="11"/>
                      <a:pt x="95" y="13"/>
                      <a:pt x="92" y="16"/>
                    </a:cubicBezTo>
                    <a:cubicBezTo>
                      <a:pt x="88" y="19"/>
                      <a:pt x="85" y="21"/>
                      <a:pt x="83" y="25"/>
                    </a:cubicBezTo>
                    <a:cubicBezTo>
                      <a:pt x="82" y="26"/>
                      <a:pt x="81" y="27"/>
                      <a:pt x="81" y="28"/>
                    </a:cubicBezTo>
                    <a:cubicBezTo>
                      <a:pt x="79" y="31"/>
                      <a:pt x="79" y="34"/>
                      <a:pt x="78" y="38"/>
                    </a:cubicBezTo>
                    <a:cubicBezTo>
                      <a:pt x="77" y="41"/>
                      <a:pt x="76" y="43"/>
                      <a:pt x="76" y="46"/>
                    </a:cubicBezTo>
                    <a:cubicBezTo>
                      <a:pt x="76" y="46"/>
                      <a:pt x="76" y="46"/>
                      <a:pt x="76" y="46"/>
                    </a:cubicBezTo>
                    <a:cubicBezTo>
                      <a:pt x="77" y="51"/>
                      <a:pt x="81" y="52"/>
                      <a:pt x="83" y="57"/>
                    </a:cubicBezTo>
                    <a:cubicBezTo>
                      <a:pt x="85" y="62"/>
                      <a:pt x="84" y="65"/>
                      <a:pt x="84" y="71"/>
                    </a:cubicBezTo>
                    <a:cubicBezTo>
                      <a:pt x="84" y="73"/>
                      <a:pt x="83" y="74"/>
                      <a:pt x="83" y="77"/>
                    </a:cubicBezTo>
                    <a:cubicBezTo>
                      <a:pt x="83" y="85"/>
                      <a:pt x="94" y="86"/>
                      <a:pt x="102" y="87"/>
                    </a:cubicBezTo>
                    <a:cubicBezTo>
                      <a:pt x="111" y="89"/>
                      <a:pt x="114" y="98"/>
                      <a:pt x="123" y="98"/>
                    </a:cubicBezTo>
                    <a:cubicBezTo>
                      <a:pt x="127" y="98"/>
                      <a:pt x="130" y="98"/>
                      <a:pt x="135" y="98"/>
                    </a:cubicBezTo>
                    <a:cubicBezTo>
                      <a:pt x="132" y="104"/>
                      <a:pt x="131" y="109"/>
                      <a:pt x="131" y="116"/>
                    </a:cubicBezTo>
                    <a:cubicBezTo>
                      <a:pt x="131" y="118"/>
                      <a:pt x="131" y="120"/>
                      <a:pt x="131" y="122"/>
                    </a:cubicBezTo>
                    <a:cubicBezTo>
                      <a:pt x="131" y="127"/>
                      <a:pt x="136" y="129"/>
                      <a:pt x="136" y="134"/>
                    </a:cubicBezTo>
                    <a:cubicBezTo>
                      <a:pt x="136" y="138"/>
                      <a:pt x="132" y="140"/>
                      <a:pt x="132" y="144"/>
                    </a:cubicBezTo>
                    <a:cubicBezTo>
                      <a:pt x="132" y="154"/>
                      <a:pt x="140" y="158"/>
                      <a:pt x="139" y="168"/>
                    </a:cubicBezTo>
                    <a:cubicBezTo>
                      <a:pt x="139" y="169"/>
                      <a:pt x="139" y="169"/>
                      <a:pt x="139" y="170"/>
                    </a:cubicBezTo>
                    <a:cubicBezTo>
                      <a:pt x="137" y="167"/>
                      <a:pt x="136" y="165"/>
                      <a:pt x="134" y="162"/>
                    </a:cubicBezTo>
                    <a:cubicBezTo>
                      <a:pt x="133" y="160"/>
                      <a:pt x="133" y="158"/>
                      <a:pt x="131" y="158"/>
                    </a:cubicBezTo>
                    <a:cubicBezTo>
                      <a:pt x="124" y="158"/>
                      <a:pt x="121" y="161"/>
                      <a:pt x="114" y="161"/>
                    </a:cubicBezTo>
                    <a:cubicBezTo>
                      <a:pt x="113" y="161"/>
                      <a:pt x="113" y="161"/>
                      <a:pt x="112" y="161"/>
                    </a:cubicBezTo>
                    <a:cubicBezTo>
                      <a:pt x="111" y="161"/>
                      <a:pt x="110" y="161"/>
                      <a:pt x="109" y="161"/>
                    </a:cubicBezTo>
                    <a:cubicBezTo>
                      <a:pt x="108" y="161"/>
                      <a:pt x="108" y="161"/>
                      <a:pt x="107" y="161"/>
                    </a:cubicBezTo>
                    <a:cubicBezTo>
                      <a:pt x="106" y="162"/>
                      <a:pt x="107" y="162"/>
                      <a:pt x="107" y="163"/>
                    </a:cubicBezTo>
                    <a:cubicBezTo>
                      <a:pt x="107" y="164"/>
                      <a:pt x="106" y="164"/>
                      <a:pt x="106" y="165"/>
                    </a:cubicBezTo>
                    <a:cubicBezTo>
                      <a:pt x="106" y="167"/>
                      <a:pt x="106" y="168"/>
                      <a:pt x="106" y="169"/>
                    </a:cubicBezTo>
                    <a:cubicBezTo>
                      <a:pt x="109" y="170"/>
                      <a:pt x="109" y="171"/>
                      <a:pt x="111" y="173"/>
                    </a:cubicBezTo>
                    <a:cubicBezTo>
                      <a:pt x="112" y="173"/>
                      <a:pt x="113" y="173"/>
                      <a:pt x="114" y="174"/>
                    </a:cubicBezTo>
                    <a:cubicBezTo>
                      <a:pt x="115" y="175"/>
                      <a:pt x="115" y="175"/>
                      <a:pt x="115" y="176"/>
                    </a:cubicBezTo>
                    <a:cubicBezTo>
                      <a:pt x="115" y="177"/>
                      <a:pt x="115" y="178"/>
                      <a:pt x="115" y="180"/>
                    </a:cubicBezTo>
                    <a:cubicBezTo>
                      <a:pt x="115" y="180"/>
                      <a:pt x="115" y="181"/>
                      <a:pt x="115" y="182"/>
                    </a:cubicBezTo>
                    <a:cubicBezTo>
                      <a:pt x="115" y="182"/>
                      <a:pt x="114" y="182"/>
                      <a:pt x="114" y="182"/>
                    </a:cubicBezTo>
                    <a:cubicBezTo>
                      <a:pt x="112" y="182"/>
                      <a:pt x="111" y="182"/>
                      <a:pt x="109" y="182"/>
                    </a:cubicBezTo>
                    <a:cubicBezTo>
                      <a:pt x="107" y="183"/>
                      <a:pt x="107" y="186"/>
                      <a:pt x="105" y="187"/>
                    </a:cubicBezTo>
                    <a:cubicBezTo>
                      <a:pt x="105" y="189"/>
                      <a:pt x="107" y="191"/>
                      <a:pt x="108" y="193"/>
                    </a:cubicBezTo>
                    <a:cubicBezTo>
                      <a:pt x="108" y="196"/>
                      <a:pt x="110" y="197"/>
                      <a:pt x="111" y="199"/>
                    </a:cubicBezTo>
                    <a:cubicBezTo>
                      <a:pt x="112" y="201"/>
                      <a:pt x="111" y="202"/>
                      <a:pt x="111" y="204"/>
                    </a:cubicBezTo>
                    <a:cubicBezTo>
                      <a:pt x="113" y="208"/>
                      <a:pt x="116" y="210"/>
                      <a:pt x="116" y="214"/>
                    </a:cubicBezTo>
                    <a:cubicBezTo>
                      <a:pt x="116" y="217"/>
                      <a:pt x="116" y="218"/>
                      <a:pt x="116" y="221"/>
                    </a:cubicBezTo>
                    <a:cubicBezTo>
                      <a:pt x="116" y="232"/>
                      <a:pt x="113" y="238"/>
                      <a:pt x="109" y="248"/>
                    </a:cubicBezTo>
                    <a:cubicBezTo>
                      <a:pt x="108" y="250"/>
                      <a:pt x="107" y="251"/>
                      <a:pt x="104" y="252"/>
                    </a:cubicBezTo>
                    <a:close/>
                  </a:path>
                </a:pathLst>
              </a:custGeom>
              <a:solidFill>
                <a:srgbClr val="FFCC00"/>
              </a:solidFill>
              <a:ln w="0" cap="flat">
                <a:solidFill>
                  <a:srgbClr val="000000"/>
                </a:solidFill>
                <a:prstDash val="solid"/>
                <a:miter lim="800000"/>
                <a:headEnd/>
                <a:tailEnd/>
              </a:ln>
            </p:spPr>
          </p:sp>
          <p:sp>
            <p:nvSpPr>
              <p:cNvPr id="559" name="Freeform 558"/>
              <p:cNvSpPr>
                <a:spLocks/>
              </p:cNvSpPr>
              <p:nvPr/>
            </p:nvSpPr>
            <p:spPr bwMode="auto">
              <a:xfrm>
                <a:off x="259" y="350"/>
                <a:ext cx="3" cy="4"/>
              </a:xfrm>
              <a:custGeom>
                <a:avLst/>
                <a:gdLst/>
                <a:ahLst/>
                <a:cxnLst>
                  <a:cxn ang="0">
                    <a:pos x="1" y="4"/>
                  </a:cxn>
                  <a:cxn ang="0">
                    <a:pos x="2" y="6"/>
                  </a:cxn>
                  <a:cxn ang="0">
                    <a:pos x="0" y="10"/>
                  </a:cxn>
                  <a:cxn ang="0">
                    <a:pos x="3" y="10"/>
                  </a:cxn>
                  <a:cxn ang="0">
                    <a:pos x="8" y="7"/>
                  </a:cxn>
                  <a:cxn ang="0">
                    <a:pos x="8" y="1"/>
                  </a:cxn>
                  <a:cxn ang="0">
                    <a:pos x="5" y="3"/>
                  </a:cxn>
                  <a:cxn ang="0">
                    <a:pos x="1" y="4"/>
                  </a:cxn>
                </a:cxnLst>
                <a:rect l="0" t="0" r="r" b="b"/>
                <a:pathLst>
                  <a:path w="8" h="10">
                    <a:moveTo>
                      <a:pt x="1" y="4"/>
                    </a:moveTo>
                    <a:cubicBezTo>
                      <a:pt x="1" y="5"/>
                      <a:pt x="2" y="5"/>
                      <a:pt x="2" y="6"/>
                    </a:cubicBezTo>
                    <a:cubicBezTo>
                      <a:pt x="2" y="8"/>
                      <a:pt x="0" y="8"/>
                      <a:pt x="0" y="10"/>
                    </a:cubicBezTo>
                    <a:cubicBezTo>
                      <a:pt x="1" y="10"/>
                      <a:pt x="2" y="10"/>
                      <a:pt x="3" y="10"/>
                    </a:cubicBezTo>
                    <a:cubicBezTo>
                      <a:pt x="5" y="10"/>
                      <a:pt x="8" y="9"/>
                      <a:pt x="8" y="7"/>
                    </a:cubicBezTo>
                    <a:cubicBezTo>
                      <a:pt x="8" y="5"/>
                      <a:pt x="8" y="4"/>
                      <a:pt x="8" y="1"/>
                    </a:cubicBezTo>
                    <a:cubicBezTo>
                      <a:pt x="8" y="0"/>
                      <a:pt x="6" y="2"/>
                      <a:pt x="5" y="3"/>
                    </a:cubicBezTo>
                    <a:cubicBezTo>
                      <a:pt x="4" y="3"/>
                      <a:pt x="1" y="3"/>
                      <a:pt x="1" y="4"/>
                    </a:cubicBezTo>
                    <a:close/>
                  </a:path>
                </a:pathLst>
              </a:custGeom>
              <a:solidFill>
                <a:srgbClr val="FFFFFF"/>
              </a:solidFill>
              <a:ln w="0" cap="flat">
                <a:solidFill>
                  <a:srgbClr val="000000"/>
                </a:solidFill>
                <a:prstDash val="solid"/>
                <a:miter lim="800000"/>
                <a:headEnd/>
                <a:tailEnd/>
              </a:ln>
            </p:spPr>
          </p:sp>
          <p:sp>
            <p:nvSpPr>
              <p:cNvPr id="560" name="Freeform 559"/>
              <p:cNvSpPr>
                <a:spLocks/>
              </p:cNvSpPr>
              <p:nvPr/>
            </p:nvSpPr>
            <p:spPr bwMode="auto">
              <a:xfrm>
                <a:off x="263" y="319"/>
                <a:ext cx="2" cy="3"/>
              </a:xfrm>
              <a:custGeom>
                <a:avLst/>
                <a:gdLst/>
                <a:ahLst/>
                <a:cxnLst>
                  <a:cxn ang="0">
                    <a:pos x="5" y="1"/>
                  </a:cxn>
                  <a:cxn ang="0">
                    <a:pos x="1" y="3"/>
                  </a:cxn>
                  <a:cxn ang="0">
                    <a:pos x="0" y="7"/>
                  </a:cxn>
                  <a:cxn ang="0">
                    <a:pos x="0" y="8"/>
                  </a:cxn>
                  <a:cxn ang="0">
                    <a:pos x="6" y="1"/>
                  </a:cxn>
                  <a:cxn ang="0">
                    <a:pos x="5" y="1"/>
                  </a:cxn>
                </a:cxnLst>
                <a:rect l="0" t="0" r="r" b="b"/>
                <a:pathLst>
                  <a:path w="6" h="8">
                    <a:moveTo>
                      <a:pt x="5" y="1"/>
                    </a:moveTo>
                    <a:cubicBezTo>
                      <a:pt x="4" y="2"/>
                      <a:pt x="2" y="1"/>
                      <a:pt x="1" y="3"/>
                    </a:cubicBezTo>
                    <a:cubicBezTo>
                      <a:pt x="0" y="4"/>
                      <a:pt x="1" y="6"/>
                      <a:pt x="0" y="7"/>
                    </a:cubicBezTo>
                    <a:cubicBezTo>
                      <a:pt x="0" y="8"/>
                      <a:pt x="0" y="8"/>
                      <a:pt x="0" y="8"/>
                    </a:cubicBezTo>
                    <a:cubicBezTo>
                      <a:pt x="2" y="5"/>
                      <a:pt x="6" y="5"/>
                      <a:pt x="6" y="1"/>
                    </a:cubicBezTo>
                    <a:cubicBezTo>
                      <a:pt x="6" y="0"/>
                      <a:pt x="6" y="1"/>
                      <a:pt x="5" y="1"/>
                    </a:cubicBezTo>
                    <a:close/>
                  </a:path>
                </a:pathLst>
              </a:custGeom>
              <a:solidFill>
                <a:srgbClr val="FFFFFF"/>
              </a:solidFill>
              <a:ln w="0" cap="flat">
                <a:solidFill>
                  <a:srgbClr val="000000"/>
                </a:solidFill>
                <a:prstDash val="solid"/>
                <a:miter lim="800000"/>
                <a:headEnd/>
                <a:tailEnd/>
              </a:ln>
            </p:spPr>
          </p:sp>
          <p:sp>
            <p:nvSpPr>
              <p:cNvPr id="561" name="Freeform 560"/>
              <p:cNvSpPr>
                <a:spLocks/>
              </p:cNvSpPr>
              <p:nvPr/>
            </p:nvSpPr>
            <p:spPr bwMode="auto">
              <a:xfrm>
                <a:off x="264" y="328"/>
                <a:ext cx="2" cy="2"/>
              </a:xfrm>
              <a:custGeom>
                <a:avLst/>
                <a:gdLst/>
                <a:ahLst/>
                <a:cxnLst>
                  <a:cxn ang="0">
                    <a:pos x="1" y="0"/>
                  </a:cxn>
                  <a:cxn ang="0">
                    <a:pos x="0" y="3"/>
                  </a:cxn>
                  <a:cxn ang="0">
                    <a:pos x="3" y="6"/>
                  </a:cxn>
                  <a:cxn ang="0">
                    <a:pos x="3" y="3"/>
                  </a:cxn>
                  <a:cxn ang="0">
                    <a:pos x="1" y="0"/>
                  </a:cxn>
                </a:cxnLst>
                <a:rect l="0" t="0" r="r" b="b"/>
                <a:pathLst>
                  <a:path w="3" h="6">
                    <a:moveTo>
                      <a:pt x="1" y="0"/>
                    </a:moveTo>
                    <a:cubicBezTo>
                      <a:pt x="0" y="1"/>
                      <a:pt x="0" y="2"/>
                      <a:pt x="0" y="3"/>
                    </a:cubicBezTo>
                    <a:cubicBezTo>
                      <a:pt x="0" y="5"/>
                      <a:pt x="2" y="5"/>
                      <a:pt x="3" y="6"/>
                    </a:cubicBezTo>
                    <a:cubicBezTo>
                      <a:pt x="3" y="5"/>
                      <a:pt x="3" y="4"/>
                      <a:pt x="3" y="3"/>
                    </a:cubicBezTo>
                    <a:cubicBezTo>
                      <a:pt x="3" y="1"/>
                      <a:pt x="2" y="1"/>
                      <a:pt x="1" y="0"/>
                    </a:cubicBezTo>
                    <a:close/>
                  </a:path>
                </a:pathLst>
              </a:custGeom>
              <a:solidFill>
                <a:srgbClr val="FFFFFF"/>
              </a:solidFill>
              <a:ln w="0" cap="flat">
                <a:solidFill>
                  <a:srgbClr val="000000"/>
                </a:solidFill>
                <a:prstDash val="solid"/>
                <a:miter lim="800000"/>
                <a:headEnd/>
                <a:tailEnd/>
              </a:ln>
            </p:spPr>
          </p:sp>
          <p:sp>
            <p:nvSpPr>
              <p:cNvPr id="562" name="Freeform 561"/>
              <p:cNvSpPr>
                <a:spLocks/>
              </p:cNvSpPr>
              <p:nvPr/>
            </p:nvSpPr>
            <p:spPr bwMode="auto">
              <a:xfrm>
                <a:off x="208" y="341"/>
                <a:ext cx="59" cy="69"/>
              </a:xfrm>
              <a:custGeom>
                <a:avLst/>
                <a:gdLst/>
                <a:ahLst/>
                <a:cxnLst>
                  <a:cxn ang="0">
                    <a:pos x="67" y="171"/>
                  </a:cxn>
                  <a:cxn ang="0">
                    <a:pos x="72" y="173"/>
                  </a:cxn>
                  <a:cxn ang="0">
                    <a:pos x="89" y="167"/>
                  </a:cxn>
                  <a:cxn ang="0">
                    <a:pos x="96" y="161"/>
                  </a:cxn>
                  <a:cxn ang="0">
                    <a:pos x="102" y="153"/>
                  </a:cxn>
                  <a:cxn ang="0">
                    <a:pos x="96" y="146"/>
                  </a:cxn>
                  <a:cxn ang="0">
                    <a:pos x="95" y="136"/>
                  </a:cxn>
                  <a:cxn ang="0">
                    <a:pos x="94" y="132"/>
                  </a:cxn>
                  <a:cxn ang="0">
                    <a:pos x="103" y="125"/>
                  </a:cxn>
                  <a:cxn ang="0">
                    <a:pos x="109" y="127"/>
                  </a:cxn>
                  <a:cxn ang="0">
                    <a:pos x="118" y="128"/>
                  </a:cxn>
                  <a:cxn ang="0">
                    <a:pos x="125" y="123"/>
                  </a:cxn>
                  <a:cxn ang="0">
                    <a:pos x="135" y="118"/>
                  </a:cxn>
                  <a:cxn ang="0">
                    <a:pos x="133" y="105"/>
                  </a:cxn>
                  <a:cxn ang="0">
                    <a:pos x="130" y="97"/>
                  </a:cxn>
                  <a:cxn ang="0">
                    <a:pos x="136" y="86"/>
                  </a:cxn>
                  <a:cxn ang="0">
                    <a:pos x="141" y="85"/>
                  </a:cxn>
                  <a:cxn ang="0">
                    <a:pos x="141" y="80"/>
                  </a:cxn>
                  <a:cxn ang="0">
                    <a:pos x="142" y="71"/>
                  </a:cxn>
                  <a:cxn ang="0">
                    <a:pos x="151" y="62"/>
                  </a:cxn>
                  <a:cxn ang="0">
                    <a:pos x="137" y="62"/>
                  </a:cxn>
                  <a:cxn ang="0">
                    <a:pos x="140" y="50"/>
                  </a:cxn>
                  <a:cxn ang="0">
                    <a:pos x="142" y="48"/>
                  </a:cxn>
                  <a:cxn ang="0">
                    <a:pos x="133" y="39"/>
                  </a:cxn>
                  <a:cxn ang="0">
                    <a:pos x="122" y="34"/>
                  </a:cxn>
                  <a:cxn ang="0">
                    <a:pos x="119" y="32"/>
                  </a:cxn>
                  <a:cxn ang="0">
                    <a:pos x="128" y="25"/>
                  </a:cxn>
                  <a:cxn ang="0">
                    <a:pos x="105" y="27"/>
                  </a:cxn>
                  <a:cxn ang="0">
                    <a:pos x="100" y="29"/>
                  </a:cxn>
                  <a:cxn ang="0">
                    <a:pos x="99" y="32"/>
                  </a:cxn>
                  <a:cxn ang="0">
                    <a:pos x="85" y="31"/>
                  </a:cxn>
                  <a:cxn ang="0">
                    <a:pos x="69" y="27"/>
                  </a:cxn>
                  <a:cxn ang="0">
                    <a:pos x="58" y="25"/>
                  </a:cxn>
                  <a:cxn ang="0">
                    <a:pos x="51" y="14"/>
                  </a:cxn>
                  <a:cxn ang="0">
                    <a:pos x="47" y="10"/>
                  </a:cxn>
                  <a:cxn ang="0">
                    <a:pos x="38" y="8"/>
                  </a:cxn>
                  <a:cxn ang="0">
                    <a:pos x="42" y="15"/>
                  </a:cxn>
                  <a:cxn ang="0">
                    <a:pos x="25" y="22"/>
                  </a:cxn>
                  <a:cxn ang="0">
                    <a:pos x="25" y="33"/>
                  </a:cxn>
                  <a:cxn ang="0">
                    <a:pos x="24" y="43"/>
                  </a:cxn>
                  <a:cxn ang="0">
                    <a:pos x="24" y="49"/>
                  </a:cxn>
                  <a:cxn ang="0">
                    <a:pos x="14" y="39"/>
                  </a:cxn>
                  <a:cxn ang="0">
                    <a:pos x="19" y="25"/>
                  </a:cxn>
                  <a:cxn ang="0">
                    <a:pos x="19" y="15"/>
                  </a:cxn>
                  <a:cxn ang="0">
                    <a:pos x="26" y="8"/>
                  </a:cxn>
                  <a:cxn ang="0">
                    <a:pos x="7" y="24"/>
                  </a:cxn>
                  <a:cxn ang="0">
                    <a:pos x="2" y="37"/>
                  </a:cxn>
                  <a:cxn ang="0">
                    <a:pos x="0" y="45"/>
                  </a:cxn>
                  <a:cxn ang="0">
                    <a:pos x="8" y="70"/>
                  </a:cxn>
                  <a:cxn ang="0">
                    <a:pos x="26" y="86"/>
                  </a:cxn>
                  <a:cxn ang="0">
                    <a:pos x="59" y="97"/>
                  </a:cxn>
                  <a:cxn ang="0">
                    <a:pos x="55" y="121"/>
                  </a:cxn>
                  <a:cxn ang="0">
                    <a:pos x="56" y="143"/>
                  </a:cxn>
                  <a:cxn ang="0">
                    <a:pos x="63" y="169"/>
                  </a:cxn>
                </a:cxnLst>
                <a:rect l="0" t="0" r="r" b="b"/>
                <a:pathLst>
                  <a:path w="151" h="173">
                    <a:moveTo>
                      <a:pt x="63" y="169"/>
                    </a:moveTo>
                    <a:cubicBezTo>
                      <a:pt x="65" y="170"/>
                      <a:pt x="66" y="170"/>
                      <a:pt x="67" y="171"/>
                    </a:cubicBezTo>
                    <a:cubicBezTo>
                      <a:pt x="68" y="172"/>
                      <a:pt x="69" y="173"/>
                      <a:pt x="70" y="173"/>
                    </a:cubicBezTo>
                    <a:cubicBezTo>
                      <a:pt x="71" y="173"/>
                      <a:pt x="71" y="173"/>
                      <a:pt x="72" y="173"/>
                    </a:cubicBezTo>
                    <a:cubicBezTo>
                      <a:pt x="76" y="173"/>
                      <a:pt x="78" y="170"/>
                      <a:pt x="82" y="169"/>
                    </a:cubicBezTo>
                    <a:cubicBezTo>
                      <a:pt x="85" y="167"/>
                      <a:pt x="86" y="168"/>
                      <a:pt x="89" y="167"/>
                    </a:cubicBezTo>
                    <a:cubicBezTo>
                      <a:pt x="90" y="167"/>
                      <a:pt x="91" y="166"/>
                      <a:pt x="92" y="164"/>
                    </a:cubicBezTo>
                    <a:cubicBezTo>
                      <a:pt x="94" y="163"/>
                      <a:pt x="95" y="162"/>
                      <a:pt x="96" y="161"/>
                    </a:cubicBezTo>
                    <a:cubicBezTo>
                      <a:pt x="98" y="159"/>
                      <a:pt x="99" y="158"/>
                      <a:pt x="101" y="156"/>
                    </a:cubicBezTo>
                    <a:cubicBezTo>
                      <a:pt x="101" y="155"/>
                      <a:pt x="102" y="155"/>
                      <a:pt x="102" y="153"/>
                    </a:cubicBezTo>
                    <a:cubicBezTo>
                      <a:pt x="102" y="152"/>
                      <a:pt x="101" y="151"/>
                      <a:pt x="100" y="151"/>
                    </a:cubicBezTo>
                    <a:cubicBezTo>
                      <a:pt x="98" y="149"/>
                      <a:pt x="97" y="148"/>
                      <a:pt x="96" y="146"/>
                    </a:cubicBezTo>
                    <a:cubicBezTo>
                      <a:pt x="95" y="143"/>
                      <a:pt x="95" y="141"/>
                      <a:pt x="95" y="137"/>
                    </a:cubicBezTo>
                    <a:cubicBezTo>
                      <a:pt x="95" y="137"/>
                      <a:pt x="95" y="137"/>
                      <a:pt x="95" y="136"/>
                    </a:cubicBezTo>
                    <a:cubicBezTo>
                      <a:pt x="95" y="136"/>
                      <a:pt x="95" y="135"/>
                      <a:pt x="95" y="135"/>
                    </a:cubicBezTo>
                    <a:cubicBezTo>
                      <a:pt x="95" y="134"/>
                      <a:pt x="94" y="133"/>
                      <a:pt x="94" y="132"/>
                    </a:cubicBezTo>
                    <a:cubicBezTo>
                      <a:pt x="93" y="130"/>
                      <a:pt x="93" y="128"/>
                      <a:pt x="93" y="125"/>
                    </a:cubicBezTo>
                    <a:cubicBezTo>
                      <a:pt x="96" y="125"/>
                      <a:pt x="99" y="125"/>
                      <a:pt x="103" y="125"/>
                    </a:cubicBezTo>
                    <a:cubicBezTo>
                      <a:pt x="105" y="125"/>
                      <a:pt x="105" y="128"/>
                      <a:pt x="107" y="128"/>
                    </a:cubicBezTo>
                    <a:cubicBezTo>
                      <a:pt x="108" y="128"/>
                      <a:pt x="108" y="127"/>
                      <a:pt x="109" y="127"/>
                    </a:cubicBezTo>
                    <a:cubicBezTo>
                      <a:pt x="109" y="126"/>
                      <a:pt x="110" y="126"/>
                      <a:pt x="111" y="126"/>
                    </a:cubicBezTo>
                    <a:cubicBezTo>
                      <a:pt x="114" y="126"/>
                      <a:pt x="115" y="128"/>
                      <a:pt x="118" y="128"/>
                    </a:cubicBezTo>
                    <a:cubicBezTo>
                      <a:pt x="119" y="128"/>
                      <a:pt x="120" y="128"/>
                      <a:pt x="120" y="127"/>
                    </a:cubicBezTo>
                    <a:cubicBezTo>
                      <a:pt x="122" y="125"/>
                      <a:pt x="123" y="124"/>
                      <a:pt x="125" y="123"/>
                    </a:cubicBezTo>
                    <a:cubicBezTo>
                      <a:pt x="128" y="123"/>
                      <a:pt x="129" y="123"/>
                      <a:pt x="132" y="123"/>
                    </a:cubicBezTo>
                    <a:cubicBezTo>
                      <a:pt x="134" y="122"/>
                      <a:pt x="135" y="120"/>
                      <a:pt x="135" y="118"/>
                    </a:cubicBezTo>
                    <a:cubicBezTo>
                      <a:pt x="136" y="115"/>
                      <a:pt x="137" y="113"/>
                      <a:pt x="138" y="111"/>
                    </a:cubicBezTo>
                    <a:cubicBezTo>
                      <a:pt x="136" y="109"/>
                      <a:pt x="134" y="108"/>
                      <a:pt x="133" y="105"/>
                    </a:cubicBezTo>
                    <a:cubicBezTo>
                      <a:pt x="131" y="103"/>
                      <a:pt x="130" y="102"/>
                      <a:pt x="130" y="99"/>
                    </a:cubicBezTo>
                    <a:cubicBezTo>
                      <a:pt x="130" y="98"/>
                      <a:pt x="130" y="98"/>
                      <a:pt x="130" y="97"/>
                    </a:cubicBezTo>
                    <a:cubicBezTo>
                      <a:pt x="130" y="94"/>
                      <a:pt x="132" y="93"/>
                      <a:pt x="133" y="91"/>
                    </a:cubicBezTo>
                    <a:cubicBezTo>
                      <a:pt x="134" y="89"/>
                      <a:pt x="134" y="86"/>
                      <a:pt x="136" y="86"/>
                    </a:cubicBezTo>
                    <a:cubicBezTo>
                      <a:pt x="137" y="86"/>
                      <a:pt x="138" y="86"/>
                      <a:pt x="139" y="86"/>
                    </a:cubicBezTo>
                    <a:cubicBezTo>
                      <a:pt x="140" y="86"/>
                      <a:pt x="140" y="86"/>
                      <a:pt x="141" y="85"/>
                    </a:cubicBezTo>
                    <a:cubicBezTo>
                      <a:pt x="142" y="85"/>
                      <a:pt x="143" y="84"/>
                      <a:pt x="143" y="84"/>
                    </a:cubicBezTo>
                    <a:cubicBezTo>
                      <a:pt x="143" y="82"/>
                      <a:pt x="142" y="81"/>
                      <a:pt x="141" y="80"/>
                    </a:cubicBezTo>
                    <a:cubicBezTo>
                      <a:pt x="140" y="77"/>
                      <a:pt x="141" y="76"/>
                      <a:pt x="140" y="74"/>
                    </a:cubicBezTo>
                    <a:cubicBezTo>
                      <a:pt x="141" y="73"/>
                      <a:pt x="141" y="72"/>
                      <a:pt x="142" y="71"/>
                    </a:cubicBezTo>
                    <a:cubicBezTo>
                      <a:pt x="144" y="69"/>
                      <a:pt x="146" y="69"/>
                      <a:pt x="147" y="66"/>
                    </a:cubicBezTo>
                    <a:cubicBezTo>
                      <a:pt x="148" y="64"/>
                      <a:pt x="150" y="64"/>
                      <a:pt x="151" y="62"/>
                    </a:cubicBezTo>
                    <a:cubicBezTo>
                      <a:pt x="150" y="61"/>
                      <a:pt x="149" y="61"/>
                      <a:pt x="148" y="59"/>
                    </a:cubicBezTo>
                    <a:cubicBezTo>
                      <a:pt x="144" y="61"/>
                      <a:pt x="141" y="61"/>
                      <a:pt x="137" y="62"/>
                    </a:cubicBezTo>
                    <a:cubicBezTo>
                      <a:pt x="139" y="58"/>
                      <a:pt x="142" y="57"/>
                      <a:pt x="142" y="53"/>
                    </a:cubicBezTo>
                    <a:cubicBezTo>
                      <a:pt x="142" y="52"/>
                      <a:pt x="140" y="51"/>
                      <a:pt x="140" y="50"/>
                    </a:cubicBezTo>
                    <a:cubicBezTo>
                      <a:pt x="140" y="49"/>
                      <a:pt x="141" y="49"/>
                      <a:pt x="141" y="49"/>
                    </a:cubicBezTo>
                    <a:cubicBezTo>
                      <a:pt x="141" y="48"/>
                      <a:pt x="142" y="49"/>
                      <a:pt x="142" y="48"/>
                    </a:cubicBezTo>
                    <a:cubicBezTo>
                      <a:pt x="142" y="45"/>
                      <a:pt x="140" y="43"/>
                      <a:pt x="137" y="41"/>
                    </a:cubicBezTo>
                    <a:cubicBezTo>
                      <a:pt x="135" y="40"/>
                      <a:pt x="135" y="39"/>
                      <a:pt x="133" y="39"/>
                    </a:cubicBezTo>
                    <a:cubicBezTo>
                      <a:pt x="130" y="37"/>
                      <a:pt x="128" y="38"/>
                      <a:pt x="125" y="36"/>
                    </a:cubicBezTo>
                    <a:cubicBezTo>
                      <a:pt x="123" y="36"/>
                      <a:pt x="123" y="34"/>
                      <a:pt x="122" y="34"/>
                    </a:cubicBezTo>
                    <a:cubicBezTo>
                      <a:pt x="121" y="34"/>
                      <a:pt x="121" y="34"/>
                      <a:pt x="120" y="34"/>
                    </a:cubicBezTo>
                    <a:cubicBezTo>
                      <a:pt x="119" y="34"/>
                      <a:pt x="119" y="32"/>
                      <a:pt x="119" y="32"/>
                    </a:cubicBezTo>
                    <a:cubicBezTo>
                      <a:pt x="119" y="30"/>
                      <a:pt x="118" y="30"/>
                      <a:pt x="117" y="29"/>
                    </a:cubicBezTo>
                    <a:cubicBezTo>
                      <a:pt x="121" y="28"/>
                      <a:pt x="124" y="27"/>
                      <a:pt x="128" y="25"/>
                    </a:cubicBezTo>
                    <a:cubicBezTo>
                      <a:pt x="124" y="25"/>
                      <a:pt x="122" y="25"/>
                      <a:pt x="118" y="25"/>
                    </a:cubicBezTo>
                    <a:cubicBezTo>
                      <a:pt x="113" y="25"/>
                      <a:pt x="110" y="27"/>
                      <a:pt x="105" y="27"/>
                    </a:cubicBezTo>
                    <a:cubicBezTo>
                      <a:pt x="104" y="27"/>
                      <a:pt x="103" y="26"/>
                      <a:pt x="101" y="26"/>
                    </a:cubicBezTo>
                    <a:cubicBezTo>
                      <a:pt x="100" y="26"/>
                      <a:pt x="101" y="28"/>
                      <a:pt x="100" y="29"/>
                    </a:cubicBezTo>
                    <a:cubicBezTo>
                      <a:pt x="101" y="31"/>
                      <a:pt x="104" y="30"/>
                      <a:pt x="106" y="31"/>
                    </a:cubicBezTo>
                    <a:cubicBezTo>
                      <a:pt x="103" y="31"/>
                      <a:pt x="101" y="30"/>
                      <a:pt x="99" y="32"/>
                    </a:cubicBezTo>
                    <a:cubicBezTo>
                      <a:pt x="97" y="33"/>
                      <a:pt x="97" y="34"/>
                      <a:pt x="95" y="34"/>
                    </a:cubicBezTo>
                    <a:cubicBezTo>
                      <a:pt x="91" y="34"/>
                      <a:pt x="88" y="33"/>
                      <a:pt x="85" y="31"/>
                    </a:cubicBezTo>
                    <a:cubicBezTo>
                      <a:pt x="82" y="29"/>
                      <a:pt x="81" y="26"/>
                      <a:pt x="78" y="26"/>
                    </a:cubicBezTo>
                    <a:cubicBezTo>
                      <a:pt x="74" y="26"/>
                      <a:pt x="72" y="27"/>
                      <a:pt x="69" y="27"/>
                    </a:cubicBezTo>
                    <a:cubicBezTo>
                      <a:pt x="66" y="27"/>
                      <a:pt x="65" y="27"/>
                      <a:pt x="62" y="26"/>
                    </a:cubicBezTo>
                    <a:cubicBezTo>
                      <a:pt x="60" y="26"/>
                      <a:pt x="59" y="26"/>
                      <a:pt x="58" y="25"/>
                    </a:cubicBezTo>
                    <a:cubicBezTo>
                      <a:pt x="57" y="23"/>
                      <a:pt x="57" y="21"/>
                      <a:pt x="56" y="19"/>
                    </a:cubicBezTo>
                    <a:cubicBezTo>
                      <a:pt x="55" y="17"/>
                      <a:pt x="53" y="17"/>
                      <a:pt x="51" y="14"/>
                    </a:cubicBezTo>
                    <a:cubicBezTo>
                      <a:pt x="51" y="13"/>
                      <a:pt x="51" y="12"/>
                      <a:pt x="50" y="11"/>
                    </a:cubicBezTo>
                    <a:cubicBezTo>
                      <a:pt x="49" y="10"/>
                      <a:pt x="48" y="11"/>
                      <a:pt x="47" y="10"/>
                    </a:cubicBezTo>
                    <a:cubicBezTo>
                      <a:pt x="44" y="7"/>
                      <a:pt x="44" y="4"/>
                      <a:pt x="43" y="0"/>
                    </a:cubicBezTo>
                    <a:cubicBezTo>
                      <a:pt x="41" y="4"/>
                      <a:pt x="38" y="4"/>
                      <a:pt x="38" y="8"/>
                    </a:cubicBezTo>
                    <a:cubicBezTo>
                      <a:pt x="38" y="10"/>
                      <a:pt x="40" y="11"/>
                      <a:pt x="43" y="11"/>
                    </a:cubicBezTo>
                    <a:cubicBezTo>
                      <a:pt x="42" y="13"/>
                      <a:pt x="42" y="14"/>
                      <a:pt x="42" y="15"/>
                    </a:cubicBezTo>
                    <a:cubicBezTo>
                      <a:pt x="40" y="17"/>
                      <a:pt x="37" y="16"/>
                      <a:pt x="34" y="17"/>
                    </a:cubicBezTo>
                    <a:cubicBezTo>
                      <a:pt x="30" y="18"/>
                      <a:pt x="28" y="19"/>
                      <a:pt x="25" y="22"/>
                    </a:cubicBezTo>
                    <a:cubicBezTo>
                      <a:pt x="24" y="23"/>
                      <a:pt x="24" y="23"/>
                      <a:pt x="23" y="23"/>
                    </a:cubicBezTo>
                    <a:cubicBezTo>
                      <a:pt x="23" y="27"/>
                      <a:pt x="24" y="29"/>
                      <a:pt x="25" y="33"/>
                    </a:cubicBezTo>
                    <a:cubicBezTo>
                      <a:pt x="24" y="39"/>
                      <a:pt x="24" y="39"/>
                      <a:pt x="24" y="39"/>
                    </a:cubicBezTo>
                    <a:cubicBezTo>
                      <a:pt x="24" y="41"/>
                      <a:pt x="24" y="41"/>
                      <a:pt x="24" y="43"/>
                    </a:cubicBezTo>
                    <a:cubicBezTo>
                      <a:pt x="24" y="43"/>
                      <a:pt x="25" y="44"/>
                      <a:pt x="25" y="45"/>
                    </a:cubicBezTo>
                    <a:cubicBezTo>
                      <a:pt x="25" y="46"/>
                      <a:pt x="25" y="47"/>
                      <a:pt x="24" y="49"/>
                    </a:cubicBezTo>
                    <a:cubicBezTo>
                      <a:pt x="23" y="51"/>
                      <a:pt x="20" y="49"/>
                      <a:pt x="18" y="50"/>
                    </a:cubicBezTo>
                    <a:cubicBezTo>
                      <a:pt x="17" y="45"/>
                      <a:pt x="18" y="41"/>
                      <a:pt x="14" y="39"/>
                    </a:cubicBezTo>
                    <a:cubicBezTo>
                      <a:pt x="15" y="34"/>
                      <a:pt x="19" y="33"/>
                      <a:pt x="19" y="28"/>
                    </a:cubicBezTo>
                    <a:cubicBezTo>
                      <a:pt x="19" y="27"/>
                      <a:pt x="19" y="26"/>
                      <a:pt x="19" y="25"/>
                    </a:cubicBezTo>
                    <a:cubicBezTo>
                      <a:pt x="19" y="23"/>
                      <a:pt x="20" y="22"/>
                      <a:pt x="20" y="20"/>
                    </a:cubicBezTo>
                    <a:cubicBezTo>
                      <a:pt x="20" y="18"/>
                      <a:pt x="19" y="17"/>
                      <a:pt x="19" y="15"/>
                    </a:cubicBezTo>
                    <a:cubicBezTo>
                      <a:pt x="19" y="13"/>
                      <a:pt x="21" y="12"/>
                      <a:pt x="22" y="11"/>
                    </a:cubicBezTo>
                    <a:cubicBezTo>
                      <a:pt x="24" y="10"/>
                      <a:pt x="25" y="9"/>
                      <a:pt x="26" y="8"/>
                    </a:cubicBezTo>
                    <a:cubicBezTo>
                      <a:pt x="21" y="10"/>
                      <a:pt x="19" y="12"/>
                      <a:pt x="16" y="15"/>
                    </a:cubicBezTo>
                    <a:cubicBezTo>
                      <a:pt x="12" y="18"/>
                      <a:pt x="9" y="20"/>
                      <a:pt x="7" y="24"/>
                    </a:cubicBezTo>
                    <a:cubicBezTo>
                      <a:pt x="6" y="25"/>
                      <a:pt x="5" y="26"/>
                      <a:pt x="5" y="27"/>
                    </a:cubicBezTo>
                    <a:cubicBezTo>
                      <a:pt x="3" y="30"/>
                      <a:pt x="3" y="33"/>
                      <a:pt x="2" y="37"/>
                    </a:cubicBezTo>
                    <a:cubicBezTo>
                      <a:pt x="1" y="40"/>
                      <a:pt x="0" y="42"/>
                      <a:pt x="0" y="45"/>
                    </a:cubicBezTo>
                    <a:cubicBezTo>
                      <a:pt x="0" y="45"/>
                      <a:pt x="0" y="45"/>
                      <a:pt x="0" y="45"/>
                    </a:cubicBezTo>
                    <a:cubicBezTo>
                      <a:pt x="1" y="50"/>
                      <a:pt x="5" y="51"/>
                      <a:pt x="7" y="56"/>
                    </a:cubicBezTo>
                    <a:cubicBezTo>
                      <a:pt x="9" y="61"/>
                      <a:pt x="8" y="64"/>
                      <a:pt x="8" y="70"/>
                    </a:cubicBezTo>
                    <a:cubicBezTo>
                      <a:pt x="8" y="72"/>
                      <a:pt x="7" y="73"/>
                      <a:pt x="7" y="76"/>
                    </a:cubicBezTo>
                    <a:cubicBezTo>
                      <a:pt x="7" y="84"/>
                      <a:pt x="18" y="85"/>
                      <a:pt x="26" y="86"/>
                    </a:cubicBezTo>
                    <a:cubicBezTo>
                      <a:pt x="35" y="88"/>
                      <a:pt x="38" y="97"/>
                      <a:pt x="47" y="97"/>
                    </a:cubicBezTo>
                    <a:cubicBezTo>
                      <a:pt x="51" y="97"/>
                      <a:pt x="54" y="97"/>
                      <a:pt x="59" y="97"/>
                    </a:cubicBezTo>
                    <a:cubicBezTo>
                      <a:pt x="56" y="103"/>
                      <a:pt x="55" y="108"/>
                      <a:pt x="55" y="115"/>
                    </a:cubicBezTo>
                    <a:cubicBezTo>
                      <a:pt x="55" y="117"/>
                      <a:pt x="55" y="119"/>
                      <a:pt x="55" y="121"/>
                    </a:cubicBezTo>
                    <a:cubicBezTo>
                      <a:pt x="55" y="126"/>
                      <a:pt x="60" y="128"/>
                      <a:pt x="60" y="133"/>
                    </a:cubicBezTo>
                    <a:cubicBezTo>
                      <a:pt x="60" y="137"/>
                      <a:pt x="56" y="139"/>
                      <a:pt x="56" y="143"/>
                    </a:cubicBezTo>
                    <a:cubicBezTo>
                      <a:pt x="56" y="153"/>
                      <a:pt x="64" y="157"/>
                      <a:pt x="63" y="167"/>
                    </a:cubicBezTo>
                    <a:cubicBezTo>
                      <a:pt x="63" y="168"/>
                      <a:pt x="63" y="168"/>
                      <a:pt x="63" y="169"/>
                    </a:cubicBezTo>
                    <a:close/>
                  </a:path>
                </a:pathLst>
              </a:custGeom>
              <a:solidFill>
                <a:srgbClr val="FFFFFF"/>
              </a:solidFill>
              <a:ln w="0" cap="flat">
                <a:solidFill>
                  <a:srgbClr val="000000"/>
                </a:solidFill>
                <a:prstDash val="solid"/>
                <a:miter lim="800000"/>
                <a:headEnd/>
                <a:tailEnd/>
              </a:ln>
            </p:spPr>
          </p:sp>
          <p:sp>
            <p:nvSpPr>
              <p:cNvPr id="563" name="Freeform 562"/>
              <p:cNvSpPr>
                <a:spLocks/>
              </p:cNvSpPr>
              <p:nvPr/>
            </p:nvSpPr>
            <p:spPr bwMode="auto">
              <a:xfrm>
                <a:off x="259" y="366"/>
                <a:ext cx="21" cy="42"/>
              </a:xfrm>
              <a:custGeom>
                <a:avLst/>
                <a:gdLst/>
                <a:ahLst/>
                <a:cxnLst>
                  <a:cxn ang="0">
                    <a:pos x="49" y="37"/>
                  </a:cxn>
                  <a:cxn ang="0">
                    <a:pos x="46" y="29"/>
                  </a:cxn>
                  <a:cxn ang="0">
                    <a:pos x="43" y="27"/>
                  </a:cxn>
                  <a:cxn ang="0">
                    <a:pos x="40" y="22"/>
                  </a:cxn>
                  <a:cxn ang="0">
                    <a:pos x="35" y="16"/>
                  </a:cxn>
                  <a:cxn ang="0">
                    <a:pos x="25" y="2"/>
                  </a:cxn>
                  <a:cxn ang="0">
                    <a:pos x="21" y="0"/>
                  </a:cxn>
                  <a:cxn ang="0">
                    <a:pos x="17" y="4"/>
                  </a:cxn>
                  <a:cxn ang="0">
                    <a:pos x="12" y="9"/>
                  </a:cxn>
                  <a:cxn ang="0">
                    <a:pos x="10" y="12"/>
                  </a:cxn>
                  <a:cxn ang="0">
                    <a:pos x="11" y="18"/>
                  </a:cxn>
                  <a:cxn ang="0">
                    <a:pos x="13" y="22"/>
                  </a:cxn>
                  <a:cxn ang="0">
                    <a:pos x="11" y="23"/>
                  </a:cxn>
                  <a:cxn ang="0">
                    <a:pos x="9" y="24"/>
                  </a:cxn>
                  <a:cxn ang="0">
                    <a:pos x="6" y="24"/>
                  </a:cxn>
                  <a:cxn ang="0">
                    <a:pos x="3" y="29"/>
                  </a:cxn>
                  <a:cxn ang="0">
                    <a:pos x="0" y="35"/>
                  </a:cxn>
                  <a:cxn ang="0">
                    <a:pos x="0" y="37"/>
                  </a:cxn>
                  <a:cxn ang="0">
                    <a:pos x="3" y="43"/>
                  </a:cxn>
                  <a:cxn ang="0">
                    <a:pos x="8" y="49"/>
                  </a:cxn>
                  <a:cxn ang="0">
                    <a:pos x="11" y="49"/>
                  </a:cxn>
                  <a:cxn ang="0">
                    <a:pos x="12" y="52"/>
                  </a:cxn>
                  <a:cxn ang="0">
                    <a:pos x="12" y="54"/>
                  </a:cxn>
                  <a:cxn ang="0">
                    <a:pos x="12" y="57"/>
                  </a:cxn>
                  <a:cxn ang="0">
                    <a:pos x="15" y="59"/>
                  </a:cxn>
                  <a:cxn ang="0">
                    <a:pos x="19" y="64"/>
                  </a:cxn>
                  <a:cxn ang="0">
                    <a:pos x="16" y="72"/>
                  </a:cxn>
                  <a:cxn ang="0">
                    <a:pos x="14" y="80"/>
                  </a:cxn>
                  <a:cxn ang="0">
                    <a:pos x="14" y="85"/>
                  </a:cxn>
                  <a:cxn ang="0">
                    <a:pos x="17" y="88"/>
                  </a:cxn>
                  <a:cxn ang="0">
                    <a:pos x="20" y="95"/>
                  </a:cxn>
                  <a:cxn ang="0">
                    <a:pos x="23" y="106"/>
                  </a:cxn>
                  <a:cxn ang="0">
                    <a:pos x="29" y="104"/>
                  </a:cxn>
                  <a:cxn ang="0">
                    <a:pos x="31" y="105"/>
                  </a:cxn>
                  <a:cxn ang="0">
                    <a:pos x="47" y="97"/>
                  </a:cxn>
                  <a:cxn ang="0">
                    <a:pos x="48" y="97"/>
                  </a:cxn>
                  <a:cxn ang="0">
                    <a:pos x="54" y="96"/>
                  </a:cxn>
                  <a:cxn ang="0">
                    <a:pos x="49" y="86"/>
                  </a:cxn>
                  <a:cxn ang="0">
                    <a:pos x="47" y="80"/>
                  </a:cxn>
                  <a:cxn ang="0">
                    <a:pos x="47" y="78"/>
                  </a:cxn>
                  <a:cxn ang="0">
                    <a:pos x="47" y="76"/>
                  </a:cxn>
                  <a:cxn ang="0">
                    <a:pos x="43" y="75"/>
                  </a:cxn>
                  <a:cxn ang="0">
                    <a:pos x="40" y="73"/>
                  </a:cxn>
                  <a:cxn ang="0">
                    <a:pos x="37" y="64"/>
                  </a:cxn>
                  <a:cxn ang="0">
                    <a:pos x="37" y="62"/>
                  </a:cxn>
                  <a:cxn ang="0">
                    <a:pos x="38" y="59"/>
                  </a:cxn>
                  <a:cxn ang="0">
                    <a:pos x="41" y="52"/>
                  </a:cxn>
                  <a:cxn ang="0">
                    <a:pos x="44" y="49"/>
                  </a:cxn>
                  <a:cxn ang="0">
                    <a:pos x="49" y="37"/>
                  </a:cxn>
                </a:cxnLst>
                <a:rect l="0" t="0" r="r" b="b"/>
                <a:pathLst>
                  <a:path w="54" h="106">
                    <a:moveTo>
                      <a:pt x="49" y="37"/>
                    </a:moveTo>
                    <a:cubicBezTo>
                      <a:pt x="48" y="34"/>
                      <a:pt x="48" y="31"/>
                      <a:pt x="46" y="29"/>
                    </a:cubicBezTo>
                    <a:cubicBezTo>
                      <a:pt x="45" y="28"/>
                      <a:pt x="44" y="28"/>
                      <a:pt x="43" y="27"/>
                    </a:cubicBezTo>
                    <a:cubicBezTo>
                      <a:pt x="41" y="26"/>
                      <a:pt x="41" y="24"/>
                      <a:pt x="40" y="22"/>
                    </a:cubicBezTo>
                    <a:cubicBezTo>
                      <a:pt x="38" y="20"/>
                      <a:pt x="35" y="19"/>
                      <a:pt x="35" y="16"/>
                    </a:cubicBezTo>
                    <a:cubicBezTo>
                      <a:pt x="35" y="9"/>
                      <a:pt x="30" y="6"/>
                      <a:pt x="25" y="2"/>
                    </a:cubicBezTo>
                    <a:cubicBezTo>
                      <a:pt x="23" y="1"/>
                      <a:pt x="22" y="0"/>
                      <a:pt x="21" y="0"/>
                    </a:cubicBezTo>
                    <a:cubicBezTo>
                      <a:pt x="20" y="2"/>
                      <a:pt x="18" y="2"/>
                      <a:pt x="17" y="4"/>
                    </a:cubicBezTo>
                    <a:cubicBezTo>
                      <a:pt x="16" y="7"/>
                      <a:pt x="14" y="7"/>
                      <a:pt x="12" y="9"/>
                    </a:cubicBezTo>
                    <a:cubicBezTo>
                      <a:pt x="11" y="10"/>
                      <a:pt x="11" y="11"/>
                      <a:pt x="10" y="12"/>
                    </a:cubicBezTo>
                    <a:cubicBezTo>
                      <a:pt x="11" y="14"/>
                      <a:pt x="10" y="15"/>
                      <a:pt x="11" y="18"/>
                    </a:cubicBezTo>
                    <a:cubicBezTo>
                      <a:pt x="12" y="19"/>
                      <a:pt x="13" y="20"/>
                      <a:pt x="13" y="22"/>
                    </a:cubicBezTo>
                    <a:cubicBezTo>
                      <a:pt x="13" y="22"/>
                      <a:pt x="12" y="23"/>
                      <a:pt x="11" y="23"/>
                    </a:cubicBezTo>
                    <a:cubicBezTo>
                      <a:pt x="10" y="24"/>
                      <a:pt x="10" y="24"/>
                      <a:pt x="9" y="24"/>
                    </a:cubicBezTo>
                    <a:cubicBezTo>
                      <a:pt x="8" y="24"/>
                      <a:pt x="7" y="24"/>
                      <a:pt x="6" y="24"/>
                    </a:cubicBezTo>
                    <a:cubicBezTo>
                      <a:pt x="4" y="24"/>
                      <a:pt x="4" y="27"/>
                      <a:pt x="3" y="29"/>
                    </a:cubicBezTo>
                    <a:cubicBezTo>
                      <a:pt x="2" y="31"/>
                      <a:pt x="0" y="32"/>
                      <a:pt x="0" y="35"/>
                    </a:cubicBezTo>
                    <a:cubicBezTo>
                      <a:pt x="0" y="36"/>
                      <a:pt x="0" y="36"/>
                      <a:pt x="0" y="37"/>
                    </a:cubicBezTo>
                    <a:cubicBezTo>
                      <a:pt x="0" y="40"/>
                      <a:pt x="1" y="41"/>
                      <a:pt x="3" y="43"/>
                    </a:cubicBezTo>
                    <a:cubicBezTo>
                      <a:pt x="4" y="46"/>
                      <a:pt x="6" y="47"/>
                      <a:pt x="8" y="49"/>
                    </a:cubicBezTo>
                    <a:cubicBezTo>
                      <a:pt x="9" y="49"/>
                      <a:pt x="10" y="49"/>
                      <a:pt x="11" y="49"/>
                    </a:cubicBezTo>
                    <a:cubicBezTo>
                      <a:pt x="11" y="50"/>
                      <a:pt x="12" y="51"/>
                      <a:pt x="12" y="52"/>
                    </a:cubicBezTo>
                    <a:cubicBezTo>
                      <a:pt x="12" y="53"/>
                      <a:pt x="12" y="53"/>
                      <a:pt x="12" y="54"/>
                    </a:cubicBezTo>
                    <a:cubicBezTo>
                      <a:pt x="12" y="55"/>
                      <a:pt x="11" y="56"/>
                      <a:pt x="12" y="57"/>
                    </a:cubicBezTo>
                    <a:cubicBezTo>
                      <a:pt x="13" y="58"/>
                      <a:pt x="14" y="58"/>
                      <a:pt x="15" y="59"/>
                    </a:cubicBezTo>
                    <a:cubicBezTo>
                      <a:pt x="17" y="60"/>
                      <a:pt x="19" y="61"/>
                      <a:pt x="19" y="64"/>
                    </a:cubicBezTo>
                    <a:cubicBezTo>
                      <a:pt x="19" y="67"/>
                      <a:pt x="18" y="69"/>
                      <a:pt x="16" y="72"/>
                    </a:cubicBezTo>
                    <a:cubicBezTo>
                      <a:pt x="15" y="75"/>
                      <a:pt x="15" y="77"/>
                      <a:pt x="14" y="80"/>
                    </a:cubicBezTo>
                    <a:cubicBezTo>
                      <a:pt x="14" y="82"/>
                      <a:pt x="15" y="83"/>
                      <a:pt x="14" y="85"/>
                    </a:cubicBezTo>
                    <a:cubicBezTo>
                      <a:pt x="15" y="86"/>
                      <a:pt x="16" y="87"/>
                      <a:pt x="17" y="88"/>
                    </a:cubicBezTo>
                    <a:cubicBezTo>
                      <a:pt x="19" y="90"/>
                      <a:pt x="19" y="92"/>
                      <a:pt x="20" y="95"/>
                    </a:cubicBezTo>
                    <a:cubicBezTo>
                      <a:pt x="20" y="100"/>
                      <a:pt x="21" y="102"/>
                      <a:pt x="23" y="106"/>
                    </a:cubicBezTo>
                    <a:cubicBezTo>
                      <a:pt x="25" y="106"/>
                      <a:pt x="27" y="104"/>
                      <a:pt x="29" y="104"/>
                    </a:cubicBezTo>
                    <a:cubicBezTo>
                      <a:pt x="30" y="104"/>
                      <a:pt x="30" y="105"/>
                      <a:pt x="31" y="105"/>
                    </a:cubicBezTo>
                    <a:cubicBezTo>
                      <a:pt x="38" y="105"/>
                      <a:pt x="40" y="97"/>
                      <a:pt x="47" y="97"/>
                    </a:cubicBezTo>
                    <a:cubicBezTo>
                      <a:pt x="47" y="97"/>
                      <a:pt x="47" y="97"/>
                      <a:pt x="48" y="97"/>
                    </a:cubicBezTo>
                    <a:cubicBezTo>
                      <a:pt x="50" y="97"/>
                      <a:pt x="51" y="97"/>
                      <a:pt x="54" y="96"/>
                    </a:cubicBezTo>
                    <a:cubicBezTo>
                      <a:pt x="51" y="92"/>
                      <a:pt x="50" y="90"/>
                      <a:pt x="49" y="86"/>
                    </a:cubicBezTo>
                    <a:cubicBezTo>
                      <a:pt x="48" y="84"/>
                      <a:pt x="47" y="82"/>
                      <a:pt x="47" y="80"/>
                    </a:cubicBezTo>
                    <a:cubicBezTo>
                      <a:pt x="47" y="79"/>
                      <a:pt x="47" y="79"/>
                      <a:pt x="47" y="78"/>
                    </a:cubicBezTo>
                    <a:cubicBezTo>
                      <a:pt x="47" y="77"/>
                      <a:pt x="47" y="77"/>
                      <a:pt x="47" y="76"/>
                    </a:cubicBezTo>
                    <a:cubicBezTo>
                      <a:pt x="45" y="76"/>
                      <a:pt x="45" y="76"/>
                      <a:pt x="43" y="75"/>
                    </a:cubicBezTo>
                    <a:cubicBezTo>
                      <a:pt x="42" y="74"/>
                      <a:pt x="41" y="74"/>
                      <a:pt x="40" y="73"/>
                    </a:cubicBezTo>
                    <a:cubicBezTo>
                      <a:pt x="38" y="69"/>
                      <a:pt x="38" y="67"/>
                      <a:pt x="37" y="64"/>
                    </a:cubicBezTo>
                    <a:cubicBezTo>
                      <a:pt x="37" y="63"/>
                      <a:pt x="37" y="63"/>
                      <a:pt x="37" y="62"/>
                    </a:cubicBezTo>
                    <a:cubicBezTo>
                      <a:pt x="37" y="60"/>
                      <a:pt x="38" y="60"/>
                      <a:pt x="38" y="59"/>
                    </a:cubicBezTo>
                    <a:cubicBezTo>
                      <a:pt x="39" y="56"/>
                      <a:pt x="39" y="54"/>
                      <a:pt x="41" y="52"/>
                    </a:cubicBezTo>
                    <a:cubicBezTo>
                      <a:pt x="42" y="51"/>
                      <a:pt x="43" y="51"/>
                      <a:pt x="44" y="49"/>
                    </a:cubicBezTo>
                    <a:cubicBezTo>
                      <a:pt x="47" y="45"/>
                      <a:pt x="47" y="42"/>
                      <a:pt x="49" y="37"/>
                    </a:cubicBezTo>
                    <a:close/>
                  </a:path>
                </a:pathLst>
              </a:custGeom>
              <a:solidFill>
                <a:srgbClr val="FFFFFF"/>
              </a:solidFill>
              <a:ln w="0" cap="flat">
                <a:solidFill>
                  <a:srgbClr val="000000"/>
                </a:solidFill>
                <a:prstDash val="solid"/>
                <a:miter lim="800000"/>
                <a:headEnd/>
                <a:tailEnd/>
              </a:ln>
            </p:spPr>
          </p:sp>
          <p:sp>
            <p:nvSpPr>
              <p:cNvPr id="564" name="Freeform 563"/>
              <p:cNvSpPr>
                <a:spLocks/>
              </p:cNvSpPr>
              <p:nvPr/>
            </p:nvSpPr>
            <p:spPr bwMode="auto">
              <a:xfrm>
                <a:off x="274" y="380"/>
                <a:ext cx="17" cy="24"/>
              </a:xfrm>
              <a:custGeom>
                <a:avLst/>
                <a:gdLst/>
                <a:ahLst/>
                <a:cxnLst>
                  <a:cxn ang="0">
                    <a:pos x="17" y="60"/>
                  </a:cxn>
                  <a:cxn ang="0">
                    <a:pos x="12" y="50"/>
                  </a:cxn>
                  <a:cxn ang="0">
                    <a:pos x="10" y="44"/>
                  </a:cxn>
                  <a:cxn ang="0">
                    <a:pos x="10" y="42"/>
                  </a:cxn>
                  <a:cxn ang="0">
                    <a:pos x="10" y="40"/>
                  </a:cxn>
                  <a:cxn ang="0">
                    <a:pos x="6" y="39"/>
                  </a:cxn>
                  <a:cxn ang="0">
                    <a:pos x="3" y="37"/>
                  </a:cxn>
                  <a:cxn ang="0">
                    <a:pos x="0" y="28"/>
                  </a:cxn>
                  <a:cxn ang="0">
                    <a:pos x="0" y="26"/>
                  </a:cxn>
                  <a:cxn ang="0">
                    <a:pos x="1" y="23"/>
                  </a:cxn>
                  <a:cxn ang="0">
                    <a:pos x="4" y="16"/>
                  </a:cxn>
                  <a:cxn ang="0">
                    <a:pos x="7" y="13"/>
                  </a:cxn>
                  <a:cxn ang="0">
                    <a:pos x="12" y="1"/>
                  </a:cxn>
                  <a:cxn ang="0">
                    <a:pos x="14" y="0"/>
                  </a:cxn>
                  <a:cxn ang="0">
                    <a:pos x="26" y="2"/>
                  </a:cxn>
                  <a:cxn ang="0">
                    <a:pos x="39" y="1"/>
                  </a:cxn>
                  <a:cxn ang="0">
                    <a:pos x="45" y="1"/>
                  </a:cxn>
                  <a:cxn ang="0">
                    <a:pos x="45" y="7"/>
                  </a:cxn>
                  <a:cxn ang="0">
                    <a:pos x="45" y="7"/>
                  </a:cxn>
                  <a:cxn ang="0">
                    <a:pos x="43" y="11"/>
                  </a:cxn>
                  <a:cxn ang="0">
                    <a:pos x="41" y="18"/>
                  </a:cxn>
                  <a:cxn ang="0">
                    <a:pos x="41" y="20"/>
                  </a:cxn>
                  <a:cxn ang="0">
                    <a:pos x="42" y="25"/>
                  </a:cxn>
                  <a:cxn ang="0">
                    <a:pos x="42" y="26"/>
                  </a:cxn>
                  <a:cxn ang="0">
                    <a:pos x="43" y="31"/>
                  </a:cxn>
                  <a:cxn ang="0">
                    <a:pos x="45" y="40"/>
                  </a:cxn>
                  <a:cxn ang="0">
                    <a:pos x="42" y="46"/>
                  </a:cxn>
                  <a:cxn ang="0">
                    <a:pos x="40" y="54"/>
                  </a:cxn>
                  <a:cxn ang="0">
                    <a:pos x="30" y="54"/>
                  </a:cxn>
                  <a:cxn ang="0">
                    <a:pos x="29" y="54"/>
                  </a:cxn>
                  <a:cxn ang="0">
                    <a:pos x="23" y="55"/>
                  </a:cxn>
                  <a:cxn ang="0">
                    <a:pos x="23" y="58"/>
                  </a:cxn>
                  <a:cxn ang="0">
                    <a:pos x="23" y="59"/>
                  </a:cxn>
                  <a:cxn ang="0">
                    <a:pos x="22" y="59"/>
                  </a:cxn>
                  <a:cxn ang="0">
                    <a:pos x="17" y="60"/>
                  </a:cxn>
                </a:cxnLst>
                <a:rect l="0" t="0" r="r" b="b"/>
                <a:pathLst>
                  <a:path w="45" h="60">
                    <a:moveTo>
                      <a:pt x="17" y="60"/>
                    </a:moveTo>
                    <a:cubicBezTo>
                      <a:pt x="14" y="56"/>
                      <a:pt x="13" y="54"/>
                      <a:pt x="12" y="50"/>
                    </a:cubicBezTo>
                    <a:cubicBezTo>
                      <a:pt x="11" y="48"/>
                      <a:pt x="10" y="46"/>
                      <a:pt x="10" y="44"/>
                    </a:cubicBezTo>
                    <a:cubicBezTo>
                      <a:pt x="10" y="43"/>
                      <a:pt x="10" y="43"/>
                      <a:pt x="10" y="42"/>
                    </a:cubicBezTo>
                    <a:cubicBezTo>
                      <a:pt x="10" y="41"/>
                      <a:pt x="10" y="41"/>
                      <a:pt x="10" y="40"/>
                    </a:cubicBezTo>
                    <a:cubicBezTo>
                      <a:pt x="8" y="40"/>
                      <a:pt x="8" y="40"/>
                      <a:pt x="6" y="39"/>
                    </a:cubicBezTo>
                    <a:cubicBezTo>
                      <a:pt x="5" y="38"/>
                      <a:pt x="4" y="38"/>
                      <a:pt x="3" y="37"/>
                    </a:cubicBezTo>
                    <a:cubicBezTo>
                      <a:pt x="1" y="33"/>
                      <a:pt x="1" y="31"/>
                      <a:pt x="0" y="28"/>
                    </a:cubicBezTo>
                    <a:cubicBezTo>
                      <a:pt x="0" y="27"/>
                      <a:pt x="0" y="27"/>
                      <a:pt x="0" y="26"/>
                    </a:cubicBezTo>
                    <a:cubicBezTo>
                      <a:pt x="0" y="24"/>
                      <a:pt x="1" y="24"/>
                      <a:pt x="1" y="23"/>
                    </a:cubicBezTo>
                    <a:cubicBezTo>
                      <a:pt x="2" y="20"/>
                      <a:pt x="2" y="18"/>
                      <a:pt x="4" y="16"/>
                    </a:cubicBezTo>
                    <a:cubicBezTo>
                      <a:pt x="5" y="15"/>
                      <a:pt x="6" y="15"/>
                      <a:pt x="7" y="13"/>
                    </a:cubicBezTo>
                    <a:cubicBezTo>
                      <a:pt x="10" y="9"/>
                      <a:pt x="10" y="6"/>
                      <a:pt x="12" y="1"/>
                    </a:cubicBezTo>
                    <a:cubicBezTo>
                      <a:pt x="13" y="1"/>
                      <a:pt x="13" y="0"/>
                      <a:pt x="14" y="0"/>
                    </a:cubicBezTo>
                    <a:cubicBezTo>
                      <a:pt x="19" y="0"/>
                      <a:pt x="22" y="2"/>
                      <a:pt x="26" y="2"/>
                    </a:cubicBezTo>
                    <a:cubicBezTo>
                      <a:pt x="31" y="2"/>
                      <a:pt x="34" y="1"/>
                      <a:pt x="39" y="1"/>
                    </a:cubicBezTo>
                    <a:cubicBezTo>
                      <a:pt x="41" y="1"/>
                      <a:pt x="43" y="1"/>
                      <a:pt x="45" y="1"/>
                    </a:cubicBezTo>
                    <a:cubicBezTo>
                      <a:pt x="45" y="4"/>
                      <a:pt x="45" y="5"/>
                      <a:pt x="45" y="7"/>
                    </a:cubicBezTo>
                    <a:cubicBezTo>
                      <a:pt x="45" y="7"/>
                      <a:pt x="45" y="7"/>
                      <a:pt x="45" y="7"/>
                    </a:cubicBezTo>
                    <a:cubicBezTo>
                      <a:pt x="44" y="9"/>
                      <a:pt x="44" y="10"/>
                      <a:pt x="43" y="11"/>
                    </a:cubicBezTo>
                    <a:cubicBezTo>
                      <a:pt x="41" y="14"/>
                      <a:pt x="41" y="15"/>
                      <a:pt x="41" y="18"/>
                    </a:cubicBezTo>
                    <a:cubicBezTo>
                      <a:pt x="41" y="19"/>
                      <a:pt x="41" y="19"/>
                      <a:pt x="41" y="20"/>
                    </a:cubicBezTo>
                    <a:cubicBezTo>
                      <a:pt x="42" y="25"/>
                      <a:pt x="42" y="25"/>
                      <a:pt x="42" y="25"/>
                    </a:cubicBezTo>
                    <a:cubicBezTo>
                      <a:pt x="42" y="25"/>
                      <a:pt x="42" y="25"/>
                      <a:pt x="42" y="26"/>
                    </a:cubicBezTo>
                    <a:cubicBezTo>
                      <a:pt x="42" y="28"/>
                      <a:pt x="43" y="29"/>
                      <a:pt x="43" y="31"/>
                    </a:cubicBezTo>
                    <a:cubicBezTo>
                      <a:pt x="44" y="35"/>
                      <a:pt x="45" y="37"/>
                      <a:pt x="45" y="40"/>
                    </a:cubicBezTo>
                    <a:cubicBezTo>
                      <a:pt x="45" y="43"/>
                      <a:pt x="43" y="44"/>
                      <a:pt x="42" y="46"/>
                    </a:cubicBezTo>
                    <a:cubicBezTo>
                      <a:pt x="41" y="49"/>
                      <a:pt x="40" y="51"/>
                      <a:pt x="40" y="54"/>
                    </a:cubicBezTo>
                    <a:cubicBezTo>
                      <a:pt x="36" y="54"/>
                      <a:pt x="34" y="54"/>
                      <a:pt x="30" y="54"/>
                    </a:cubicBezTo>
                    <a:cubicBezTo>
                      <a:pt x="30" y="54"/>
                      <a:pt x="29" y="54"/>
                      <a:pt x="29" y="54"/>
                    </a:cubicBezTo>
                    <a:cubicBezTo>
                      <a:pt x="27" y="54"/>
                      <a:pt x="25" y="54"/>
                      <a:pt x="23" y="55"/>
                    </a:cubicBezTo>
                    <a:cubicBezTo>
                      <a:pt x="23" y="58"/>
                      <a:pt x="23" y="58"/>
                      <a:pt x="23" y="58"/>
                    </a:cubicBezTo>
                    <a:cubicBezTo>
                      <a:pt x="23" y="58"/>
                      <a:pt x="23" y="59"/>
                      <a:pt x="23" y="59"/>
                    </a:cubicBezTo>
                    <a:cubicBezTo>
                      <a:pt x="22" y="59"/>
                      <a:pt x="22" y="59"/>
                      <a:pt x="22" y="59"/>
                    </a:cubicBezTo>
                    <a:cubicBezTo>
                      <a:pt x="20" y="59"/>
                      <a:pt x="19" y="59"/>
                      <a:pt x="17" y="60"/>
                    </a:cubicBezTo>
                    <a:close/>
                  </a:path>
                </a:pathLst>
              </a:custGeom>
              <a:solidFill>
                <a:srgbClr val="FFFFFF"/>
              </a:solidFill>
              <a:ln w="0" cap="flat">
                <a:solidFill>
                  <a:srgbClr val="000000"/>
                </a:solidFill>
                <a:prstDash val="solid"/>
                <a:miter lim="800000"/>
                <a:headEnd/>
                <a:tailEnd/>
              </a:ln>
            </p:spPr>
          </p:sp>
          <p:sp>
            <p:nvSpPr>
              <p:cNvPr id="565" name="Freeform 564"/>
              <p:cNvSpPr>
                <a:spLocks/>
              </p:cNvSpPr>
              <p:nvPr/>
            </p:nvSpPr>
            <p:spPr bwMode="auto">
              <a:xfrm>
                <a:off x="289" y="382"/>
                <a:ext cx="13" cy="23"/>
              </a:xfrm>
              <a:custGeom>
                <a:avLst/>
                <a:gdLst/>
                <a:ahLst/>
                <a:cxnLst>
                  <a:cxn ang="0">
                    <a:pos x="33" y="23"/>
                  </a:cxn>
                  <a:cxn ang="0">
                    <a:pos x="19" y="6"/>
                  </a:cxn>
                  <a:cxn ang="0">
                    <a:pos x="9" y="0"/>
                  </a:cxn>
                  <a:cxn ang="0">
                    <a:pos x="6" y="3"/>
                  </a:cxn>
                  <a:cxn ang="0">
                    <a:pos x="5" y="3"/>
                  </a:cxn>
                  <a:cxn ang="0">
                    <a:pos x="5" y="3"/>
                  </a:cxn>
                  <a:cxn ang="0">
                    <a:pos x="3" y="7"/>
                  </a:cxn>
                  <a:cxn ang="0">
                    <a:pos x="1" y="14"/>
                  </a:cxn>
                  <a:cxn ang="0">
                    <a:pos x="1" y="16"/>
                  </a:cxn>
                  <a:cxn ang="0">
                    <a:pos x="2" y="21"/>
                  </a:cxn>
                  <a:cxn ang="0">
                    <a:pos x="2" y="22"/>
                  </a:cxn>
                  <a:cxn ang="0">
                    <a:pos x="3" y="27"/>
                  </a:cxn>
                  <a:cxn ang="0">
                    <a:pos x="5" y="36"/>
                  </a:cxn>
                  <a:cxn ang="0">
                    <a:pos x="2" y="42"/>
                  </a:cxn>
                  <a:cxn ang="0">
                    <a:pos x="0" y="50"/>
                  </a:cxn>
                  <a:cxn ang="0">
                    <a:pos x="5" y="55"/>
                  </a:cxn>
                  <a:cxn ang="0">
                    <a:pos x="12" y="59"/>
                  </a:cxn>
                  <a:cxn ang="0">
                    <a:pos x="18" y="52"/>
                  </a:cxn>
                  <a:cxn ang="0">
                    <a:pos x="23" y="47"/>
                  </a:cxn>
                  <a:cxn ang="0">
                    <a:pos x="25" y="41"/>
                  </a:cxn>
                  <a:cxn ang="0">
                    <a:pos x="27" y="31"/>
                  </a:cxn>
                  <a:cxn ang="0">
                    <a:pos x="30" y="26"/>
                  </a:cxn>
                  <a:cxn ang="0">
                    <a:pos x="33" y="23"/>
                  </a:cxn>
                </a:cxnLst>
                <a:rect l="0" t="0" r="r" b="b"/>
                <a:pathLst>
                  <a:path w="33" h="59">
                    <a:moveTo>
                      <a:pt x="33" y="23"/>
                    </a:moveTo>
                    <a:cubicBezTo>
                      <a:pt x="30" y="15"/>
                      <a:pt x="26" y="11"/>
                      <a:pt x="19" y="6"/>
                    </a:cubicBezTo>
                    <a:cubicBezTo>
                      <a:pt x="15" y="3"/>
                      <a:pt x="13" y="0"/>
                      <a:pt x="9" y="0"/>
                    </a:cubicBezTo>
                    <a:cubicBezTo>
                      <a:pt x="7" y="0"/>
                      <a:pt x="7" y="3"/>
                      <a:pt x="6" y="3"/>
                    </a:cubicBezTo>
                    <a:cubicBezTo>
                      <a:pt x="6" y="3"/>
                      <a:pt x="5" y="3"/>
                      <a:pt x="5" y="3"/>
                    </a:cubicBezTo>
                    <a:cubicBezTo>
                      <a:pt x="5" y="3"/>
                      <a:pt x="5" y="3"/>
                      <a:pt x="5" y="3"/>
                    </a:cubicBezTo>
                    <a:cubicBezTo>
                      <a:pt x="4" y="5"/>
                      <a:pt x="4" y="6"/>
                      <a:pt x="3" y="7"/>
                    </a:cubicBezTo>
                    <a:cubicBezTo>
                      <a:pt x="1" y="10"/>
                      <a:pt x="1" y="11"/>
                      <a:pt x="1" y="14"/>
                    </a:cubicBezTo>
                    <a:cubicBezTo>
                      <a:pt x="1" y="15"/>
                      <a:pt x="1" y="15"/>
                      <a:pt x="1" y="16"/>
                    </a:cubicBezTo>
                    <a:cubicBezTo>
                      <a:pt x="2" y="21"/>
                      <a:pt x="2" y="21"/>
                      <a:pt x="2" y="21"/>
                    </a:cubicBezTo>
                    <a:cubicBezTo>
                      <a:pt x="2" y="21"/>
                      <a:pt x="2" y="21"/>
                      <a:pt x="2" y="22"/>
                    </a:cubicBezTo>
                    <a:cubicBezTo>
                      <a:pt x="2" y="24"/>
                      <a:pt x="3" y="25"/>
                      <a:pt x="3" y="27"/>
                    </a:cubicBezTo>
                    <a:cubicBezTo>
                      <a:pt x="4" y="31"/>
                      <a:pt x="5" y="33"/>
                      <a:pt x="5" y="36"/>
                    </a:cubicBezTo>
                    <a:cubicBezTo>
                      <a:pt x="5" y="39"/>
                      <a:pt x="3" y="40"/>
                      <a:pt x="2" y="42"/>
                    </a:cubicBezTo>
                    <a:cubicBezTo>
                      <a:pt x="1" y="45"/>
                      <a:pt x="0" y="47"/>
                      <a:pt x="0" y="50"/>
                    </a:cubicBezTo>
                    <a:cubicBezTo>
                      <a:pt x="1" y="53"/>
                      <a:pt x="2" y="54"/>
                      <a:pt x="5" y="55"/>
                    </a:cubicBezTo>
                    <a:cubicBezTo>
                      <a:pt x="12" y="59"/>
                      <a:pt x="12" y="59"/>
                      <a:pt x="12" y="59"/>
                    </a:cubicBezTo>
                    <a:cubicBezTo>
                      <a:pt x="15" y="56"/>
                      <a:pt x="16" y="55"/>
                      <a:pt x="18" y="52"/>
                    </a:cubicBezTo>
                    <a:cubicBezTo>
                      <a:pt x="20" y="50"/>
                      <a:pt x="22" y="49"/>
                      <a:pt x="23" y="47"/>
                    </a:cubicBezTo>
                    <a:cubicBezTo>
                      <a:pt x="23" y="44"/>
                      <a:pt x="24" y="43"/>
                      <a:pt x="25" y="41"/>
                    </a:cubicBezTo>
                    <a:cubicBezTo>
                      <a:pt x="26" y="37"/>
                      <a:pt x="26" y="35"/>
                      <a:pt x="27" y="31"/>
                    </a:cubicBezTo>
                    <a:cubicBezTo>
                      <a:pt x="28" y="29"/>
                      <a:pt x="28" y="28"/>
                      <a:pt x="30" y="26"/>
                    </a:cubicBezTo>
                    <a:cubicBezTo>
                      <a:pt x="31" y="25"/>
                      <a:pt x="31" y="24"/>
                      <a:pt x="33" y="23"/>
                    </a:cubicBezTo>
                    <a:close/>
                  </a:path>
                </a:pathLst>
              </a:custGeom>
              <a:solidFill>
                <a:srgbClr val="FFFFFF"/>
              </a:solidFill>
              <a:ln w="0" cap="flat">
                <a:solidFill>
                  <a:srgbClr val="000000"/>
                </a:solidFill>
                <a:prstDash val="solid"/>
                <a:miter lim="800000"/>
                <a:headEnd/>
                <a:tailEnd/>
              </a:ln>
            </p:spPr>
          </p:sp>
          <p:sp>
            <p:nvSpPr>
              <p:cNvPr id="566" name="Freeform 565"/>
              <p:cNvSpPr>
                <a:spLocks/>
              </p:cNvSpPr>
              <p:nvPr/>
            </p:nvSpPr>
            <p:spPr bwMode="auto">
              <a:xfrm>
                <a:off x="204" y="385"/>
                <a:ext cx="176" cy="224"/>
              </a:xfrm>
              <a:custGeom>
                <a:avLst/>
                <a:gdLst/>
                <a:ahLst/>
                <a:cxnLst>
                  <a:cxn ang="0">
                    <a:pos x="219" y="409"/>
                  </a:cxn>
                  <a:cxn ang="0">
                    <a:pos x="249" y="433"/>
                  </a:cxn>
                  <a:cxn ang="0">
                    <a:pos x="267" y="480"/>
                  </a:cxn>
                  <a:cxn ang="0">
                    <a:pos x="253" y="491"/>
                  </a:cxn>
                  <a:cxn ang="0">
                    <a:pos x="243" y="508"/>
                  </a:cxn>
                  <a:cxn ang="0">
                    <a:pos x="257" y="535"/>
                  </a:cxn>
                  <a:cxn ang="0">
                    <a:pos x="282" y="551"/>
                  </a:cxn>
                  <a:cxn ang="0">
                    <a:pos x="302" y="534"/>
                  </a:cxn>
                  <a:cxn ang="0">
                    <a:pos x="311" y="522"/>
                  </a:cxn>
                  <a:cxn ang="0">
                    <a:pos x="323" y="475"/>
                  </a:cxn>
                  <a:cxn ang="0">
                    <a:pos x="332" y="435"/>
                  </a:cxn>
                  <a:cxn ang="0">
                    <a:pos x="353" y="420"/>
                  </a:cxn>
                  <a:cxn ang="0">
                    <a:pos x="382" y="411"/>
                  </a:cxn>
                  <a:cxn ang="0">
                    <a:pos x="398" y="374"/>
                  </a:cxn>
                  <a:cxn ang="0">
                    <a:pos x="405" y="319"/>
                  </a:cxn>
                  <a:cxn ang="0">
                    <a:pos x="404" y="294"/>
                  </a:cxn>
                  <a:cxn ang="0">
                    <a:pos x="403" y="277"/>
                  </a:cxn>
                  <a:cxn ang="0">
                    <a:pos x="439" y="218"/>
                  </a:cxn>
                  <a:cxn ang="0">
                    <a:pos x="447" y="181"/>
                  </a:cxn>
                  <a:cxn ang="0">
                    <a:pos x="417" y="151"/>
                  </a:cxn>
                  <a:cxn ang="0">
                    <a:pos x="395" y="127"/>
                  </a:cxn>
                  <a:cxn ang="0">
                    <a:pos x="364" y="119"/>
                  </a:cxn>
                  <a:cxn ang="0">
                    <a:pos x="337" y="115"/>
                  </a:cxn>
                  <a:cxn ang="0">
                    <a:pos x="333" y="108"/>
                  </a:cxn>
                  <a:cxn ang="0">
                    <a:pos x="287" y="99"/>
                  </a:cxn>
                  <a:cxn ang="0">
                    <a:pos x="272" y="106"/>
                  </a:cxn>
                  <a:cxn ang="0">
                    <a:pos x="251" y="107"/>
                  </a:cxn>
                  <a:cxn ang="0">
                    <a:pos x="275" y="83"/>
                  </a:cxn>
                  <a:cxn ang="0">
                    <a:pos x="262" y="93"/>
                  </a:cxn>
                  <a:cxn ang="0">
                    <a:pos x="240" y="103"/>
                  </a:cxn>
                  <a:cxn ang="0">
                    <a:pos x="240" y="99"/>
                  </a:cxn>
                  <a:cxn ang="0">
                    <a:pos x="267" y="59"/>
                  </a:cxn>
                  <a:cxn ang="0">
                    <a:pos x="261" y="49"/>
                  </a:cxn>
                  <a:cxn ang="0">
                    <a:pos x="254" y="18"/>
                  </a:cxn>
                  <a:cxn ang="0">
                    <a:pos x="239" y="38"/>
                  </a:cxn>
                  <a:cxn ang="0">
                    <a:pos x="205" y="41"/>
                  </a:cxn>
                  <a:cxn ang="0">
                    <a:pos x="187" y="48"/>
                  </a:cxn>
                  <a:cxn ang="0">
                    <a:pos x="156" y="39"/>
                  </a:cxn>
                  <a:cxn ang="0">
                    <a:pos x="151" y="8"/>
                  </a:cxn>
                  <a:cxn ang="0">
                    <a:pos x="141" y="12"/>
                  </a:cxn>
                  <a:cxn ang="0">
                    <a:pos x="116" y="17"/>
                  </a:cxn>
                  <a:cxn ang="0">
                    <a:pos x="104" y="26"/>
                  </a:cxn>
                  <a:cxn ang="0">
                    <a:pos x="101" y="53"/>
                  </a:cxn>
                  <a:cxn ang="0">
                    <a:pos x="72" y="58"/>
                  </a:cxn>
                  <a:cxn ang="0">
                    <a:pos x="40" y="49"/>
                  </a:cxn>
                  <a:cxn ang="0">
                    <a:pos x="48" y="64"/>
                  </a:cxn>
                  <a:cxn ang="0">
                    <a:pos x="41" y="81"/>
                  </a:cxn>
                  <a:cxn ang="0">
                    <a:pos x="37" y="140"/>
                  </a:cxn>
                  <a:cxn ang="0">
                    <a:pos x="10" y="154"/>
                  </a:cxn>
                  <a:cxn ang="0">
                    <a:pos x="6" y="171"/>
                  </a:cxn>
                  <a:cxn ang="0">
                    <a:pos x="2" y="194"/>
                  </a:cxn>
                  <a:cxn ang="0">
                    <a:pos x="20" y="224"/>
                  </a:cxn>
                  <a:cxn ang="0">
                    <a:pos x="54" y="246"/>
                  </a:cxn>
                  <a:cxn ang="0">
                    <a:pos x="79" y="233"/>
                  </a:cxn>
                  <a:cxn ang="0">
                    <a:pos x="97" y="236"/>
                  </a:cxn>
                  <a:cxn ang="0">
                    <a:pos x="109" y="260"/>
                  </a:cxn>
                  <a:cxn ang="0">
                    <a:pos x="121" y="268"/>
                  </a:cxn>
                  <a:cxn ang="0">
                    <a:pos x="156" y="282"/>
                  </a:cxn>
                  <a:cxn ang="0">
                    <a:pos x="185" y="321"/>
                  </a:cxn>
                  <a:cxn ang="0">
                    <a:pos x="198" y="378"/>
                  </a:cxn>
                  <a:cxn ang="0">
                    <a:pos x="204" y="400"/>
                  </a:cxn>
                </a:cxnLst>
                <a:rect l="0" t="0" r="r" b="b"/>
                <a:pathLst>
                  <a:path w="447" h="568">
                    <a:moveTo>
                      <a:pt x="203" y="405"/>
                    </a:moveTo>
                    <a:cubicBezTo>
                      <a:pt x="204" y="407"/>
                      <a:pt x="204" y="409"/>
                      <a:pt x="206" y="409"/>
                    </a:cubicBezTo>
                    <a:cubicBezTo>
                      <a:pt x="208" y="409"/>
                      <a:pt x="209" y="408"/>
                      <a:pt x="210" y="408"/>
                    </a:cubicBezTo>
                    <a:cubicBezTo>
                      <a:pt x="211" y="408"/>
                      <a:pt x="212" y="409"/>
                      <a:pt x="213" y="409"/>
                    </a:cubicBezTo>
                    <a:cubicBezTo>
                      <a:pt x="215" y="409"/>
                      <a:pt x="215" y="407"/>
                      <a:pt x="217" y="407"/>
                    </a:cubicBezTo>
                    <a:cubicBezTo>
                      <a:pt x="218" y="407"/>
                      <a:pt x="218" y="409"/>
                      <a:pt x="219" y="409"/>
                    </a:cubicBezTo>
                    <a:cubicBezTo>
                      <a:pt x="221" y="409"/>
                      <a:pt x="221" y="409"/>
                      <a:pt x="222" y="409"/>
                    </a:cubicBezTo>
                    <a:cubicBezTo>
                      <a:pt x="228" y="409"/>
                      <a:pt x="232" y="414"/>
                      <a:pt x="234" y="419"/>
                    </a:cubicBezTo>
                    <a:cubicBezTo>
                      <a:pt x="235" y="422"/>
                      <a:pt x="235" y="424"/>
                      <a:pt x="235" y="428"/>
                    </a:cubicBezTo>
                    <a:cubicBezTo>
                      <a:pt x="236" y="430"/>
                      <a:pt x="235" y="433"/>
                      <a:pt x="237" y="433"/>
                    </a:cubicBezTo>
                    <a:cubicBezTo>
                      <a:pt x="239" y="433"/>
                      <a:pt x="240" y="433"/>
                      <a:pt x="242" y="433"/>
                    </a:cubicBezTo>
                    <a:cubicBezTo>
                      <a:pt x="245" y="433"/>
                      <a:pt x="247" y="434"/>
                      <a:pt x="249" y="433"/>
                    </a:cubicBezTo>
                    <a:cubicBezTo>
                      <a:pt x="250" y="442"/>
                      <a:pt x="255" y="447"/>
                      <a:pt x="255" y="456"/>
                    </a:cubicBezTo>
                    <a:cubicBezTo>
                      <a:pt x="255" y="458"/>
                      <a:pt x="255" y="459"/>
                      <a:pt x="255" y="460"/>
                    </a:cubicBezTo>
                    <a:cubicBezTo>
                      <a:pt x="256" y="460"/>
                      <a:pt x="257" y="460"/>
                      <a:pt x="257" y="460"/>
                    </a:cubicBezTo>
                    <a:cubicBezTo>
                      <a:pt x="259" y="460"/>
                      <a:pt x="260" y="461"/>
                      <a:pt x="261" y="462"/>
                    </a:cubicBezTo>
                    <a:cubicBezTo>
                      <a:pt x="263" y="464"/>
                      <a:pt x="264" y="466"/>
                      <a:pt x="264" y="469"/>
                    </a:cubicBezTo>
                    <a:cubicBezTo>
                      <a:pt x="264" y="473"/>
                      <a:pt x="267" y="475"/>
                      <a:pt x="267" y="480"/>
                    </a:cubicBezTo>
                    <a:cubicBezTo>
                      <a:pt x="267" y="481"/>
                      <a:pt x="265" y="481"/>
                      <a:pt x="264" y="481"/>
                    </a:cubicBezTo>
                    <a:cubicBezTo>
                      <a:pt x="261" y="482"/>
                      <a:pt x="260" y="481"/>
                      <a:pt x="258" y="482"/>
                    </a:cubicBezTo>
                    <a:cubicBezTo>
                      <a:pt x="257" y="482"/>
                      <a:pt x="257" y="483"/>
                      <a:pt x="257" y="484"/>
                    </a:cubicBezTo>
                    <a:cubicBezTo>
                      <a:pt x="256" y="485"/>
                      <a:pt x="255" y="485"/>
                      <a:pt x="254" y="486"/>
                    </a:cubicBezTo>
                    <a:cubicBezTo>
                      <a:pt x="254" y="487"/>
                      <a:pt x="254" y="488"/>
                      <a:pt x="254" y="489"/>
                    </a:cubicBezTo>
                    <a:cubicBezTo>
                      <a:pt x="254" y="490"/>
                      <a:pt x="253" y="490"/>
                      <a:pt x="253" y="491"/>
                    </a:cubicBezTo>
                    <a:cubicBezTo>
                      <a:pt x="252" y="492"/>
                      <a:pt x="251" y="493"/>
                      <a:pt x="250" y="494"/>
                    </a:cubicBezTo>
                    <a:cubicBezTo>
                      <a:pt x="251" y="495"/>
                      <a:pt x="251" y="496"/>
                      <a:pt x="251" y="498"/>
                    </a:cubicBezTo>
                    <a:cubicBezTo>
                      <a:pt x="249" y="498"/>
                      <a:pt x="245" y="497"/>
                      <a:pt x="245" y="500"/>
                    </a:cubicBezTo>
                    <a:cubicBezTo>
                      <a:pt x="245" y="501"/>
                      <a:pt x="244" y="501"/>
                      <a:pt x="244" y="501"/>
                    </a:cubicBezTo>
                    <a:cubicBezTo>
                      <a:pt x="244" y="502"/>
                      <a:pt x="245" y="503"/>
                      <a:pt x="245" y="504"/>
                    </a:cubicBezTo>
                    <a:cubicBezTo>
                      <a:pt x="245" y="506"/>
                      <a:pt x="243" y="506"/>
                      <a:pt x="243" y="508"/>
                    </a:cubicBezTo>
                    <a:cubicBezTo>
                      <a:pt x="240" y="513"/>
                      <a:pt x="237" y="516"/>
                      <a:pt x="237" y="522"/>
                    </a:cubicBezTo>
                    <a:cubicBezTo>
                      <a:pt x="237" y="523"/>
                      <a:pt x="237" y="524"/>
                      <a:pt x="237" y="525"/>
                    </a:cubicBezTo>
                    <a:cubicBezTo>
                      <a:pt x="245" y="528"/>
                      <a:pt x="245" y="528"/>
                      <a:pt x="245" y="528"/>
                    </a:cubicBezTo>
                    <a:cubicBezTo>
                      <a:pt x="246" y="528"/>
                      <a:pt x="246" y="528"/>
                      <a:pt x="246" y="528"/>
                    </a:cubicBezTo>
                    <a:cubicBezTo>
                      <a:pt x="249" y="530"/>
                      <a:pt x="249" y="532"/>
                      <a:pt x="252" y="534"/>
                    </a:cubicBezTo>
                    <a:cubicBezTo>
                      <a:pt x="254" y="535"/>
                      <a:pt x="255" y="535"/>
                      <a:pt x="257" y="535"/>
                    </a:cubicBezTo>
                    <a:cubicBezTo>
                      <a:pt x="258" y="536"/>
                      <a:pt x="258" y="536"/>
                      <a:pt x="259" y="537"/>
                    </a:cubicBezTo>
                    <a:cubicBezTo>
                      <a:pt x="260" y="538"/>
                      <a:pt x="260" y="539"/>
                      <a:pt x="262" y="539"/>
                    </a:cubicBezTo>
                    <a:cubicBezTo>
                      <a:pt x="263" y="540"/>
                      <a:pt x="265" y="540"/>
                      <a:pt x="267" y="541"/>
                    </a:cubicBezTo>
                    <a:cubicBezTo>
                      <a:pt x="268" y="541"/>
                      <a:pt x="268" y="542"/>
                      <a:pt x="269" y="543"/>
                    </a:cubicBezTo>
                    <a:cubicBezTo>
                      <a:pt x="270" y="544"/>
                      <a:pt x="271" y="544"/>
                      <a:pt x="272" y="544"/>
                    </a:cubicBezTo>
                    <a:cubicBezTo>
                      <a:pt x="276" y="546"/>
                      <a:pt x="278" y="548"/>
                      <a:pt x="282" y="551"/>
                    </a:cubicBezTo>
                    <a:cubicBezTo>
                      <a:pt x="284" y="553"/>
                      <a:pt x="287" y="554"/>
                      <a:pt x="289" y="557"/>
                    </a:cubicBezTo>
                    <a:cubicBezTo>
                      <a:pt x="292" y="561"/>
                      <a:pt x="292" y="564"/>
                      <a:pt x="294" y="568"/>
                    </a:cubicBezTo>
                    <a:cubicBezTo>
                      <a:pt x="296" y="565"/>
                      <a:pt x="298" y="563"/>
                      <a:pt x="298" y="559"/>
                    </a:cubicBezTo>
                    <a:cubicBezTo>
                      <a:pt x="298" y="553"/>
                      <a:pt x="298" y="549"/>
                      <a:pt x="298" y="542"/>
                    </a:cubicBezTo>
                    <a:cubicBezTo>
                      <a:pt x="298" y="540"/>
                      <a:pt x="301" y="540"/>
                      <a:pt x="302" y="537"/>
                    </a:cubicBezTo>
                    <a:cubicBezTo>
                      <a:pt x="302" y="536"/>
                      <a:pt x="302" y="535"/>
                      <a:pt x="302" y="534"/>
                    </a:cubicBezTo>
                    <a:cubicBezTo>
                      <a:pt x="303" y="530"/>
                      <a:pt x="304" y="527"/>
                      <a:pt x="307" y="525"/>
                    </a:cubicBezTo>
                    <a:cubicBezTo>
                      <a:pt x="309" y="531"/>
                      <a:pt x="309" y="531"/>
                      <a:pt x="309" y="531"/>
                    </a:cubicBezTo>
                    <a:cubicBezTo>
                      <a:pt x="308" y="539"/>
                      <a:pt x="303" y="542"/>
                      <a:pt x="301" y="549"/>
                    </a:cubicBezTo>
                    <a:cubicBezTo>
                      <a:pt x="304" y="547"/>
                      <a:pt x="305" y="546"/>
                      <a:pt x="307" y="543"/>
                    </a:cubicBezTo>
                    <a:cubicBezTo>
                      <a:pt x="309" y="539"/>
                      <a:pt x="311" y="537"/>
                      <a:pt x="311" y="533"/>
                    </a:cubicBezTo>
                    <a:cubicBezTo>
                      <a:pt x="311" y="529"/>
                      <a:pt x="311" y="526"/>
                      <a:pt x="311" y="522"/>
                    </a:cubicBezTo>
                    <a:cubicBezTo>
                      <a:pt x="311" y="519"/>
                      <a:pt x="312" y="517"/>
                      <a:pt x="314" y="515"/>
                    </a:cubicBezTo>
                    <a:cubicBezTo>
                      <a:pt x="316" y="509"/>
                      <a:pt x="318" y="506"/>
                      <a:pt x="321" y="501"/>
                    </a:cubicBezTo>
                    <a:cubicBezTo>
                      <a:pt x="322" y="499"/>
                      <a:pt x="325" y="498"/>
                      <a:pt x="325" y="496"/>
                    </a:cubicBezTo>
                    <a:cubicBezTo>
                      <a:pt x="325" y="494"/>
                      <a:pt x="323" y="494"/>
                      <a:pt x="323" y="492"/>
                    </a:cubicBezTo>
                    <a:cubicBezTo>
                      <a:pt x="322" y="488"/>
                      <a:pt x="321" y="486"/>
                      <a:pt x="321" y="482"/>
                    </a:cubicBezTo>
                    <a:cubicBezTo>
                      <a:pt x="321" y="479"/>
                      <a:pt x="323" y="478"/>
                      <a:pt x="323" y="475"/>
                    </a:cubicBezTo>
                    <a:cubicBezTo>
                      <a:pt x="323" y="473"/>
                      <a:pt x="321" y="473"/>
                      <a:pt x="320" y="471"/>
                    </a:cubicBezTo>
                    <a:cubicBezTo>
                      <a:pt x="319" y="469"/>
                      <a:pt x="317" y="468"/>
                      <a:pt x="317" y="466"/>
                    </a:cubicBezTo>
                    <a:cubicBezTo>
                      <a:pt x="317" y="464"/>
                      <a:pt x="319" y="464"/>
                      <a:pt x="319" y="462"/>
                    </a:cubicBezTo>
                    <a:cubicBezTo>
                      <a:pt x="319" y="458"/>
                      <a:pt x="316" y="457"/>
                      <a:pt x="314" y="454"/>
                    </a:cubicBezTo>
                    <a:cubicBezTo>
                      <a:pt x="321" y="452"/>
                      <a:pt x="325" y="450"/>
                      <a:pt x="328" y="444"/>
                    </a:cubicBezTo>
                    <a:cubicBezTo>
                      <a:pt x="329" y="440"/>
                      <a:pt x="330" y="438"/>
                      <a:pt x="332" y="435"/>
                    </a:cubicBezTo>
                    <a:cubicBezTo>
                      <a:pt x="333" y="434"/>
                      <a:pt x="334" y="433"/>
                      <a:pt x="336" y="432"/>
                    </a:cubicBezTo>
                    <a:cubicBezTo>
                      <a:pt x="337" y="432"/>
                      <a:pt x="340" y="433"/>
                      <a:pt x="340" y="431"/>
                    </a:cubicBezTo>
                    <a:cubicBezTo>
                      <a:pt x="340" y="431"/>
                      <a:pt x="339" y="430"/>
                      <a:pt x="339" y="430"/>
                    </a:cubicBezTo>
                    <a:cubicBezTo>
                      <a:pt x="341" y="428"/>
                      <a:pt x="343" y="429"/>
                      <a:pt x="345" y="428"/>
                    </a:cubicBezTo>
                    <a:cubicBezTo>
                      <a:pt x="349" y="426"/>
                      <a:pt x="351" y="424"/>
                      <a:pt x="355" y="424"/>
                    </a:cubicBezTo>
                    <a:cubicBezTo>
                      <a:pt x="354" y="422"/>
                      <a:pt x="353" y="422"/>
                      <a:pt x="353" y="420"/>
                    </a:cubicBezTo>
                    <a:cubicBezTo>
                      <a:pt x="355" y="419"/>
                      <a:pt x="357" y="420"/>
                      <a:pt x="359" y="419"/>
                    </a:cubicBezTo>
                    <a:cubicBezTo>
                      <a:pt x="363" y="419"/>
                      <a:pt x="364" y="418"/>
                      <a:pt x="367" y="418"/>
                    </a:cubicBezTo>
                    <a:cubicBezTo>
                      <a:pt x="370" y="418"/>
                      <a:pt x="372" y="417"/>
                      <a:pt x="375" y="417"/>
                    </a:cubicBezTo>
                    <a:cubicBezTo>
                      <a:pt x="377" y="417"/>
                      <a:pt x="378" y="417"/>
                      <a:pt x="381" y="416"/>
                    </a:cubicBezTo>
                    <a:cubicBezTo>
                      <a:pt x="382" y="416"/>
                      <a:pt x="384" y="416"/>
                      <a:pt x="384" y="415"/>
                    </a:cubicBezTo>
                    <a:cubicBezTo>
                      <a:pt x="384" y="413"/>
                      <a:pt x="382" y="413"/>
                      <a:pt x="382" y="411"/>
                    </a:cubicBezTo>
                    <a:cubicBezTo>
                      <a:pt x="382" y="410"/>
                      <a:pt x="384" y="410"/>
                      <a:pt x="385" y="409"/>
                    </a:cubicBezTo>
                    <a:cubicBezTo>
                      <a:pt x="387" y="408"/>
                      <a:pt x="388" y="407"/>
                      <a:pt x="390" y="407"/>
                    </a:cubicBezTo>
                    <a:cubicBezTo>
                      <a:pt x="390" y="406"/>
                      <a:pt x="392" y="406"/>
                      <a:pt x="392" y="405"/>
                    </a:cubicBezTo>
                    <a:cubicBezTo>
                      <a:pt x="392" y="403"/>
                      <a:pt x="391" y="402"/>
                      <a:pt x="391" y="399"/>
                    </a:cubicBezTo>
                    <a:cubicBezTo>
                      <a:pt x="391" y="392"/>
                      <a:pt x="394" y="388"/>
                      <a:pt x="396" y="381"/>
                    </a:cubicBezTo>
                    <a:cubicBezTo>
                      <a:pt x="397" y="378"/>
                      <a:pt x="396" y="377"/>
                      <a:pt x="398" y="374"/>
                    </a:cubicBezTo>
                    <a:cubicBezTo>
                      <a:pt x="400" y="370"/>
                      <a:pt x="405" y="368"/>
                      <a:pt x="405" y="363"/>
                    </a:cubicBezTo>
                    <a:cubicBezTo>
                      <a:pt x="405" y="358"/>
                      <a:pt x="403" y="356"/>
                      <a:pt x="402" y="351"/>
                    </a:cubicBezTo>
                    <a:cubicBezTo>
                      <a:pt x="402" y="350"/>
                      <a:pt x="403" y="349"/>
                      <a:pt x="403" y="347"/>
                    </a:cubicBezTo>
                    <a:cubicBezTo>
                      <a:pt x="403" y="345"/>
                      <a:pt x="404" y="344"/>
                      <a:pt x="406" y="342"/>
                    </a:cubicBezTo>
                    <a:cubicBezTo>
                      <a:pt x="407" y="339"/>
                      <a:pt x="407" y="336"/>
                      <a:pt x="407" y="332"/>
                    </a:cubicBezTo>
                    <a:cubicBezTo>
                      <a:pt x="407" y="327"/>
                      <a:pt x="405" y="324"/>
                      <a:pt x="405" y="319"/>
                    </a:cubicBezTo>
                    <a:cubicBezTo>
                      <a:pt x="405" y="318"/>
                      <a:pt x="405" y="317"/>
                      <a:pt x="405" y="315"/>
                    </a:cubicBezTo>
                    <a:cubicBezTo>
                      <a:pt x="406" y="314"/>
                      <a:pt x="407" y="314"/>
                      <a:pt x="407" y="313"/>
                    </a:cubicBezTo>
                    <a:cubicBezTo>
                      <a:pt x="407" y="310"/>
                      <a:pt x="403" y="309"/>
                      <a:pt x="403" y="306"/>
                    </a:cubicBezTo>
                    <a:cubicBezTo>
                      <a:pt x="403" y="304"/>
                      <a:pt x="405" y="303"/>
                      <a:pt x="405" y="301"/>
                    </a:cubicBezTo>
                    <a:cubicBezTo>
                      <a:pt x="405" y="300"/>
                      <a:pt x="405" y="299"/>
                      <a:pt x="405" y="297"/>
                    </a:cubicBezTo>
                    <a:cubicBezTo>
                      <a:pt x="404" y="294"/>
                      <a:pt x="404" y="294"/>
                      <a:pt x="404" y="294"/>
                    </a:cubicBezTo>
                    <a:cubicBezTo>
                      <a:pt x="404" y="293"/>
                      <a:pt x="404" y="292"/>
                      <a:pt x="404" y="291"/>
                    </a:cubicBezTo>
                    <a:cubicBezTo>
                      <a:pt x="404" y="289"/>
                      <a:pt x="405" y="288"/>
                      <a:pt x="405" y="286"/>
                    </a:cubicBezTo>
                    <a:cubicBezTo>
                      <a:pt x="405" y="285"/>
                      <a:pt x="405" y="284"/>
                      <a:pt x="405" y="283"/>
                    </a:cubicBezTo>
                    <a:cubicBezTo>
                      <a:pt x="402" y="288"/>
                      <a:pt x="402" y="288"/>
                      <a:pt x="402" y="288"/>
                    </a:cubicBezTo>
                    <a:cubicBezTo>
                      <a:pt x="402" y="286"/>
                      <a:pt x="401" y="285"/>
                      <a:pt x="401" y="283"/>
                    </a:cubicBezTo>
                    <a:cubicBezTo>
                      <a:pt x="401" y="281"/>
                      <a:pt x="403" y="280"/>
                      <a:pt x="403" y="277"/>
                    </a:cubicBezTo>
                    <a:cubicBezTo>
                      <a:pt x="403" y="275"/>
                      <a:pt x="403" y="274"/>
                      <a:pt x="401" y="273"/>
                    </a:cubicBezTo>
                    <a:cubicBezTo>
                      <a:pt x="404" y="270"/>
                      <a:pt x="408" y="271"/>
                      <a:pt x="411" y="269"/>
                    </a:cubicBezTo>
                    <a:cubicBezTo>
                      <a:pt x="415" y="266"/>
                      <a:pt x="416" y="262"/>
                      <a:pt x="416" y="257"/>
                    </a:cubicBezTo>
                    <a:cubicBezTo>
                      <a:pt x="418" y="247"/>
                      <a:pt x="421" y="240"/>
                      <a:pt x="430" y="236"/>
                    </a:cubicBezTo>
                    <a:cubicBezTo>
                      <a:pt x="433" y="233"/>
                      <a:pt x="433" y="229"/>
                      <a:pt x="436" y="225"/>
                    </a:cubicBezTo>
                    <a:cubicBezTo>
                      <a:pt x="437" y="223"/>
                      <a:pt x="438" y="221"/>
                      <a:pt x="439" y="218"/>
                    </a:cubicBezTo>
                    <a:cubicBezTo>
                      <a:pt x="442" y="213"/>
                      <a:pt x="444" y="210"/>
                      <a:pt x="445" y="203"/>
                    </a:cubicBezTo>
                    <a:cubicBezTo>
                      <a:pt x="446" y="202"/>
                      <a:pt x="447" y="201"/>
                      <a:pt x="447" y="199"/>
                    </a:cubicBezTo>
                    <a:cubicBezTo>
                      <a:pt x="447" y="197"/>
                      <a:pt x="445" y="196"/>
                      <a:pt x="445" y="194"/>
                    </a:cubicBezTo>
                    <a:cubicBezTo>
                      <a:pt x="445" y="191"/>
                      <a:pt x="447" y="190"/>
                      <a:pt x="447" y="188"/>
                    </a:cubicBezTo>
                    <a:cubicBezTo>
                      <a:pt x="447" y="186"/>
                      <a:pt x="446" y="186"/>
                      <a:pt x="446" y="185"/>
                    </a:cubicBezTo>
                    <a:cubicBezTo>
                      <a:pt x="446" y="183"/>
                      <a:pt x="447" y="183"/>
                      <a:pt x="447" y="181"/>
                    </a:cubicBezTo>
                    <a:cubicBezTo>
                      <a:pt x="447" y="179"/>
                      <a:pt x="443" y="180"/>
                      <a:pt x="443" y="178"/>
                    </a:cubicBezTo>
                    <a:cubicBezTo>
                      <a:pt x="443" y="176"/>
                      <a:pt x="445" y="174"/>
                      <a:pt x="445" y="172"/>
                    </a:cubicBezTo>
                    <a:cubicBezTo>
                      <a:pt x="445" y="169"/>
                      <a:pt x="442" y="167"/>
                      <a:pt x="440" y="164"/>
                    </a:cubicBezTo>
                    <a:cubicBezTo>
                      <a:pt x="439" y="161"/>
                      <a:pt x="439" y="158"/>
                      <a:pt x="436" y="157"/>
                    </a:cubicBezTo>
                    <a:cubicBezTo>
                      <a:pt x="432" y="155"/>
                      <a:pt x="429" y="156"/>
                      <a:pt x="424" y="155"/>
                    </a:cubicBezTo>
                    <a:cubicBezTo>
                      <a:pt x="421" y="154"/>
                      <a:pt x="420" y="151"/>
                      <a:pt x="417" y="151"/>
                    </a:cubicBezTo>
                    <a:cubicBezTo>
                      <a:pt x="414" y="151"/>
                      <a:pt x="416" y="147"/>
                      <a:pt x="414" y="146"/>
                    </a:cubicBezTo>
                    <a:cubicBezTo>
                      <a:pt x="413" y="145"/>
                      <a:pt x="413" y="146"/>
                      <a:pt x="412" y="145"/>
                    </a:cubicBezTo>
                    <a:cubicBezTo>
                      <a:pt x="409" y="144"/>
                      <a:pt x="409" y="141"/>
                      <a:pt x="407" y="138"/>
                    </a:cubicBezTo>
                    <a:cubicBezTo>
                      <a:pt x="406" y="137"/>
                      <a:pt x="406" y="136"/>
                      <a:pt x="405" y="135"/>
                    </a:cubicBezTo>
                    <a:cubicBezTo>
                      <a:pt x="404" y="133"/>
                      <a:pt x="402" y="133"/>
                      <a:pt x="400" y="132"/>
                    </a:cubicBezTo>
                    <a:cubicBezTo>
                      <a:pt x="398" y="130"/>
                      <a:pt x="397" y="127"/>
                      <a:pt x="395" y="127"/>
                    </a:cubicBezTo>
                    <a:cubicBezTo>
                      <a:pt x="393" y="127"/>
                      <a:pt x="392" y="127"/>
                      <a:pt x="391" y="127"/>
                    </a:cubicBezTo>
                    <a:cubicBezTo>
                      <a:pt x="388" y="127"/>
                      <a:pt x="387" y="126"/>
                      <a:pt x="384" y="124"/>
                    </a:cubicBezTo>
                    <a:cubicBezTo>
                      <a:pt x="383" y="123"/>
                      <a:pt x="383" y="122"/>
                      <a:pt x="382" y="122"/>
                    </a:cubicBezTo>
                    <a:cubicBezTo>
                      <a:pt x="380" y="122"/>
                      <a:pt x="379" y="122"/>
                      <a:pt x="377" y="122"/>
                    </a:cubicBezTo>
                    <a:cubicBezTo>
                      <a:pt x="373" y="122"/>
                      <a:pt x="371" y="123"/>
                      <a:pt x="367" y="123"/>
                    </a:cubicBezTo>
                    <a:cubicBezTo>
                      <a:pt x="366" y="123"/>
                      <a:pt x="365" y="121"/>
                      <a:pt x="364" y="119"/>
                    </a:cubicBezTo>
                    <a:cubicBezTo>
                      <a:pt x="364" y="119"/>
                      <a:pt x="363" y="119"/>
                      <a:pt x="363" y="119"/>
                    </a:cubicBezTo>
                    <a:cubicBezTo>
                      <a:pt x="361" y="119"/>
                      <a:pt x="361" y="120"/>
                      <a:pt x="359" y="120"/>
                    </a:cubicBezTo>
                    <a:cubicBezTo>
                      <a:pt x="354" y="120"/>
                      <a:pt x="351" y="118"/>
                      <a:pt x="347" y="116"/>
                    </a:cubicBezTo>
                    <a:cubicBezTo>
                      <a:pt x="345" y="115"/>
                      <a:pt x="344" y="114"/>
                      <a:pt x="342" y="114"/>
                    </a:cubicBezTo>
                    <a:cubicBezTo>
                      <a:pt x="340" y="114"/>
                      <a:pt x="339" y="116"/>
                      <a:pt x="338" y="118"/>
                    </a:cubicBezTo>
                    <a:cubicBezTo>
                      <a:pt x="338" y="117"/>
                      <a:pt x="337" y="116"/>
                      <a:pt x="337" y="115"/>
                    </a:cubicBezTo>
                    <a:cubicBezTo>
                      <a:pt x="334" y="117"/>
                      <a:pt x="336" y="121"/>
                      <a:pt x="333" y="124"/>
                    </a:cubicBezTo>
                    <a:cubicBezTo>
                      <a:pt x="333" y="124"/>
                      <a:pt x="333" y="123"/>
                      <a:pt x="333" y="123"/>
                    </a:cubicBezTo>
                    <a:cubicBezTo>
                      <a:pt x="333" y="120"/>
                      <a:pt x="332" y="118"/>
                      <a:pt x="332" y="115"/>
                    </a:cubicBezTo>
                    <a:cubicBezTo>
                      <a:pt x="332" y="114"/>
                      <a:pt x="332" y="113"/>
                      <a:pt x="332" y="112"/>
                    </a:cubicBezTo>
                    <a:cubicBezTo>
                      <a:pt x="331" y="112"/>
                      <a:pt x="331" y="111"/>
                      <a:pt x="330" y="110"/>
                    </a:cubicBezTo>
                    <a:cubicBezTo>
                      <a:pt x="332" y="110"/>
                      <a:pt x="333" y="110"/>
                      <a:pt x="333" y="108"/>
                    </a:cubicBezTo>
                    <a:cubicBezTo>
                      <a:pt x="333" y="104"/>
                      <a:pt x="329" y="102"/>
                      <a:pt x="325" y="100"/>
                    </a:cubicBezTo>
                    <a:cubicBezTo>
                      <a:pt x="324" y="100"/>
                      <a:pt x="324" y="99"/>
                      <a:pt x="323" y="98"/>
                    </a:cubicBezTo>
                    <a:cubicBezTo>
                      <a:pt x="322" y="97"/>
                      <a:pt x="320" y="98"/>
                      <a:pt x="318" y="97"/>
                    </a:cubicBezTo>
                    <a:cubicBezTo>
                      <a:pt x="311" y="94"/>
                      <a:pt x="308" y="88"/>
                      <a:pt x="299" y="88"/>
                    </a:cubicBezTo>
                    <a:cubicBezTo>
                      <a:pt x="296" y="88"/>
                      <a:pt x="293" y="88"/>
                      <a:pt x="290" y="91"/>
                    </a:cubicBezTo>
                    <a:cubicBezTo>
                      <a:pt x="288" y="93"/>
                      <a:pt x="288" y="96"/>
                      <a:pt x="287" y="99"/>
                    </a:cubicBezTo>
                    <a:cubicBezTo>
                      <a:pt x="285" y="101"/>
                      <a:pt x="284" y="103"/>
                      <a:pt x="282" y="105"/>
                    </a:cubicBezTo>
                    <a:cubicBezTo>
                      <a:pt x="280" y="107"/>
                      <a:pt x="278" y="107"/>
                      <a:pt x="277" y="109"/>
                    </a:cubicBezTo>
                    <a:cubicBezTo>
                      <a:pt x="276" y="111"/>
                      <a:pt x="277" y="113"/>
                      <a:pt x="275" y="116"/>
                    </a:cubicBezTo>
                    <a:cubicBezTo>
                      <a:pt x="274" y="113"/>
                      <a:pt x="274" y="112"/>
                      <a:pt x="274" y="109"/>
                    </a:cubicBezTo>
                    <a:cubicBezTo>
                      <a:pt x="274" y="108"/>
                      <a:pt x="274" y="107"/>
                      <a:pt x="274" y="106"/>
                    </a:cubicBezTo>
                    <a:cubicBezTo>
                      <a:pt x="273" y="106"/>
                      <a:pt x="273" y="106"/>
                      <a:pt x="272" y="106"/>
                    </a:cubicBezTo>
                    <a:cubicBezTo>
                      <a:pt x="271" y="106"/>
                      <a:pt x="271" y="107"/>
                      <a:pt x="270" y="107"/>
                    </a:cubicBezTo>
                    <a:cubicBezTo>
                      <a:pt x="268" y="107"/>
                      <a:pt x="267" y="106"/>
                      <a:pt x="265" y="106"/>
                    </a:cubicBezTo>
                    <a:cubicBezTo>
                      <a:pt x="261" y="106"/>
                      <a:pt x="259" y="108"/>
                      <a:pt x="255" y="108"/>
                    </a:cubicBezTo>
                    <a:cubicBezTo>
                      <a:pt x="254" y="108"/>
                      <a:pt x="253" y="108"/>
                      <a:pt x="251" y="108"/>
                    </a:cubicBezTo>
                    <a:cubicBezTo>
                      <a:pt x="251" y="108"/>
                      <a:pt x="250" y="108"/>
                      <a:pt x="250" y="108"/>
                    </a:cubicBezTo>
                    <a:cubicBezTo>
                      <a:pt x="251" y="107"/>
                      <a:pt x="251" y="107"/>
                      <a:pt x="251" y="107"/>
                    </a:cubicBezTo>
                    <a:cubicBezTo>
                      <a:pt x="255" y="105"/>
                      <a:pt x="257" y="104"/>
                      <a:pt x="262" y="103"/>
                    </a:cubicBezTo>
                    <a:cubicBezTo>
                      <a:pt x="266" y="103"/>
                      <a:pt x="269" y="104"/>
                      <a:pt x="273" y="102"/>
                    </a:cubicBezTo>
                    <a:cubicBezTo>
                      <a:pt x="276" y="102"/>
                      <a:pt x="277" y="102"/>
                      <a:pt x="279" y="100"/>
                    </a:cubicBezTo>
                    <a:cubicBezTo>
                      <a:pt x="285" y="96"/>
                      <a:pt x="285" y="91"/>
                      <a:pt x="285" y="84"/>
                    </a:cubicBezTo>
                    <a:cubicBezTo>
                      <a:pt x="283" y="84"/>
                      <a:pt x="282" y="83"/>
                      <a:pt x="280" y="83"/>
                    </a:cubicBezTo>
                    <a:cubicBezTo>
                      <a:pt x="278" y="83"/>
                      <a:pt x="277" y="83"/>
                      <a:pt x="275" y="83"/>
                    </a:cubicBezTo>
                    <a:cubicBezTo>
                      <a:pt x="272" y="83"/>
                      <a:pt x="271" y="83"/>
                      <a:pt x="269" y="83"/>
                    </a:cubicBezTo>
                    <a:cubicBezTo>
                      <a:pt x="267" y="83"/>
                      <a:pt x="266" y="84"/>
                      <a:pt x="263" y="84"/>
                    </a:cubicBezTo>
                    <a:cubicBezTo>
                      <a:pt x="263" y="84"/>
                      <a:pt x="263" y="84"/>
                      <a:pt x="262" y="84"/>
                    </a:cubicBezTo>
                    <a:cubicBezTo>
                      <a:pt x="262" y="85"/>
                      <a:pt x="262" y="85"/>
                      <a:pt x="262" y="86"/>
                    </a:cubicBezTo>
                    <a:cubicBezTo>
                      <a:pt x="262" y="88"/>
                      <a:pt x="262" y="89"/>
                      <a:pt x="262" y="90"/>
                    </a:cubicBezTo>
                    <a:cubicBezTo>
                      <a:pt x="262" y="91"/>
                      <a:pt x="262" y="92"/>
                      <a:pt x="262" y="93"/>
                    </a:cubicBezTo>
                    <a:cubicBezTo>
                      <a:pt x="262" y="94"/>
                      <a:pt x="262" y="95"/>
                      <a:pt x="261" y="96"/>
                    </a:cubicBezTo>
                    <a:cubicBezTo>
                      <a:pt x="260" y="94"/>
                      <a:pt x="260" y="93"/>
                      <a:pt x="259" y="91"/>
                    </a:cubicBezTo>
                    <a:cubicBezTo>
                      <a:pt x="257" y="91"/>
                      <a:pt x="257" y="91"/>
                      <a:pt x="257" y="91"/>
                    </a:cubicBezTo>
                    <a:cubicBezTo>
                      <a:pt x="256" y="93"/>
                      <a:pt x="256" y="94"/>
                      <a:pt x="255" y="96"/>
                    </a:cubicBezTo>
                    <a:cubicBezTo>
                      <a:pt x="252" y="100"/>
                      <a:pt x="249" y="104"/>
                      <a:pt x="244" y="104"/>
                    </a:cubicBezTo>
                    <a:cubicBezTo>
                      <a:pt x="242" y="104"/>
                      <a:pt x="241" y="103"/>
                      <a:pt x="240" y="103"/>
                    </a:cubicBezTo>
                    <a:cubicBezTo>
                      <a:pt x="238" y="103"/>
                      <a:pt x="238" y="103"/>
                      <a:pt x="237" y="103"/>
                    </a:cubicBezTo>
                    <a:cubicBezTo>
                      <a:pt x="232" y="103"/>
                      <a:pt x="230" y="108"/>
                      <a:pt x="226" y="108"/>
                    </a:cubicBezTo>
                    <a:cubicBezTo>
                      <a:pt x="224" y="108"/>
                      <a:pt x="224" y="108"/>
                      <a:pt x="222" y="108"/>
                    </a:cubicBezTo>
                    <a:cubicBezTo>
                      <a:pt x="222" y="108"/>
                      <a:pt x="222" y="108"/>
                      <a:pt x="221" y="108"/>
                    </a:cubicBezTo>
                    <a:cubicBezTo>
                      <a:pt x="221" y="107"/>
                      <a:pt x="221" y="107"/>
                      <a:pt x="221" y="107"/>
                    </a:cubicBezTo>
                    <a:cubicBezTo>
                      <a:pt x="227" y="102"/>
                      <a:pt x="233" y="103"/>
                      <a:pt x="240" y="99"/>
                    </a:cubicBezTo>
                    <a:cubicBezTo>
                      <a:pt x="242" y="98"/>
                      <a:pt x="243" y="98"/>
                      <a:pt x="245" y="96"/>
                    </a:cubicBezTo>
                    <a:cubicBezTo>
                      <a:pt x="246" y="94"/>
                      <a:pt x="247" y="92"/>
                      <a:pt x="248" y="89"/>
                    </a:cubicBezTo>
                    <a:cubicBezTo>
                      <a:pt x="250" y="83"/>
                      <a:pt x="253" y="80"/>
                      <a:pt x="256" y="74"/>
                    </a:cubicBezTo>
                    <a:cubicBezTo>
                      <a:pt x="257" y="71"/>
                      <a:pt x="260" y="72"/>
                      <a:pt x="261" y="69"/>
                    </a:cubicBezTo>
                    <a:cubicBezTo>
                      <a:pt x="263" y="67"/>
                      <a:pt x="263" y="65"/>
                      <a:pt x="265" y="63"/>
                    </a:cubicBezTo>
                    <a:cubicBezTo>
                      <a:pt x="265" y="61"/>
                      <a:pt x="267" y="61"/>
                      <a:pt x="267" y="59"/>
                    </a:cubicBezTo>
                    <a:cubicBezTo>
                      <a:pt x="267" y="58"/>
                      <a:pt x="265" y="57"/>
                      <a:pt x="264" y="55"/>
                    </a:cubicBezTo>
                    <a:cubicBezTo>
                      <a:pt x="266" y="54"/>
                      <a:pt x="268" y="53"/>
                      <a:pt x="268" y="50"/>
                    </a:cubicBezTo>
                    <a:cubicBezTo>
                      <a:pt x="268" y="50"/>
                      <a:pt x="268" y="49"/>
                      <a:pt x="268" y="49"/>
                    </a:cubicBezTo>
                    <a:cubicBezTo>
                      <a:pt x="267" y="48"/>
                      <a:pt x="267" y="48"/>
                      <a:pt x="267" y="48"/>
                    </a:cubicBezTo>
                    <a:cubicBezTo>
                      <a:pt x="267" y="49"/>
                      <a:pt x="267" y="49"/>
                      <a:pt x="267" y="49"/>
                    </a:cubicBezTo>
                    <a:cubicBezTo>
                      <a:pt x="265" y="49"/>
                      <a:pt x="263" y="49"/>
                      <a:pt x="261" y="49"/>
                    </a:cubicBezTo>
                    <a:cubicBezTo>
                      <a:pt x="261" y="48"/>
                      <a:pt x="261" y="47"/>
                      <a:pt x="261" y="47"/>
                    </a:cubicBezTo>
                    <a:cubicBezTo>
                      <a:pt x="261" y="46"/>
                      <a:pt x="259" y="44"/>
                      <a:pt x="258" y="44"/>
                    </a:cubicBezTo>
                    <a:cubicBezTo>
                      <a:pt x="259" y="43"/>
                      <a:pt x="260" y="42"/>
                      <a:pt x="260" y="40"/>
                    </a:cubicBezTo>
                    <a:cubicBezTo>
                      <a:pt x="260" y="36"/>
                      <a:pt x="257" y="35"/>
                      <a:pt x="257" y="31"/>
                    </a:cubicBezTo>
                    <a:cubicBezTo>
                      <a:pt x="257" y="28"/>
                      <a:pt x="257" y="27"/>
                      <a:pt x="257" y="25"/>
                    </a:cubicBezTo>
                    <a:cubicBezTo>
                      <a:pt x="257" y="22"/>
                      <a:pt x="256" y="20"/>
                      <a:pt x="254" y="18"/>
                    </a:cubicBezTo>
                    <a:cubicBezTo>
                      <a:pt x="253" y="16"/>
                      <a:pt x="254" y="13"/>
                      <a:pt x="251" y="13"/>
                    </a:cubicBezTo>
                    <a:cubicBezTo>
                      <a:pt x="250" y="13"/>
                      <a:pt x="250" y="14"/>
                      <a:pt x="249" y="14"/>
                    </a:cubicBezTo>
                    <a:cubicBezTo>
                      <a:pt x="247" y="15"/>
                      <a:pt x="247" y="16"/>
                      <a:pt x="246" y="17"/>
                    </a:cubicBezTo>
                    <a:cubicBezTo>
                      <a:pt x="244" y="19"/>
                      <a:pt x="244" y="20"/>
                      <a:pt x="243" y="22"/>
                    </a:cubicBezTo>
                    <a:cubicBezTo>
                      <a:pt x="242" y="26"/>
                      <a:pt x="242" y="28"/>
                      <a:pt x="241" y="32"/>
                    </a:cubicBezTo>
                    <a:cubicBezTo>
                      <a:pt x="240" y="34"/>
                      <a:pt x="239" y="35"/>
                      <a:pt x="239" y="38"/>
                    </a:cubicBezTo>
                    <a:cubicBezTo>
                      <a:pt x="238" y="40"/>
                      <a:pt x="236" y="41"/>
                      <a:pt x="234" y="43"/>
                    </a:cubicBezTo>
                    <a:cubicBezTo>
                      <a:pt x="232" y="46"/>
                      <a:pt x="231" y="47"/>
                      <a:pt x="228" y="50"/>
                    </a:cubicBezTo>
                    <a:cubicBezTo>
                      <a:pt x="221" y="46"/>
                      <a:pt x="221" y="46"/>
                      <a:pt x="221" y="46"/>
                    </a:cubicBezTo>
                    <a:cubicBezTo>
                      <a:pt x="218" y="45"/>
                      <a:pt x="217" y="44"/>
                      <a:pt x="216" y="41"/>
                    </a:cubicBezTo>
                    <a:cubicBezTo>
                      <a:pt x="212" y="41"/>
                      <a:pt x="210" y="41"/>
                      <a:pt x="206" y="41"/>
                    </a:cubicBezTo>
                    <a:cubicBezTo>
                      <a:pt x="206" y="41"/>
                      <a:pt x="205" y="41"/>
                      <a:pt x="205" y="41"/>
                    </a:cubicBezTo>
                    <a:cubicBezTo>
                      <a:pt x="203" y="41"/>
                      <a:pt x="201" y="41"/>
                      <a:pt x="199" y="42"/>
                    </a:cubicBezTo>
                    <a:cubicBezTo>
                      <a:pt x="199" y="45"/>
                      <a:pt x="199" y="45"/>
                      <a:pt x="199" y="45"/>
                    </a:cubicBezTo>
                    <a:cubicBezTo>
                      <a:pt x="199" y="45"/>
                      <a:pt x="199" y="46"/>
                      <a:pt x="199" y="46"/>
                    </a:cubicBezTo>
                    <a:cubicBezTo>
                      <a:pt x="198" y="46"/>
                      <a:pt x="198" y="46"/>
                      <a:pt x="198" y="46"/>
                    </a:cubicBezTo>
                    <a:cubicBezTo>
                      <a:pt x="196" y="46"/>
                      <a:pt x="195" y="46"/>
                      <a:pt x="193" y="46"/>
                    </a:cubicBezTo>
                    <a:cubicBezTo>
                      <a:pt x="190" y="48"/>
                      <a:pt x="189" y="48"/>
                      <a:pt x="187" y="48"/>
                    </a:cubicBezTo>
                    <a:cubicBezTo>
                      <a:pt x="186" y="48"/>
                      <a:pt x="186" y="48"/>
                      <a:pt x="186" y="48"/>
                    </a:cubicBezTo>
                    <a:cubicBezTo>
                      <a:pt x="179" y="48"/>
                      <a:pt x="177" y="56"/>
                      <a:pt x="170" y="56"/>
                    </a:cubicBezTo>
                    <a:cubicBezTo>
                      <a:pt x="169" y="56"/>
                      <a:pt x="169" y="55"/>
                      <a:pt x="168" y="55"/>
                    </a:cubicBezTo>
                    <a:cubicBezTo>
                      <a:pt x="166" y="55"/>
                      <a:pt x="164" y="57"/>
                      <a:pt x="162" y="57"/>
                    </a:cubicBezTo>
                    <a:cubicBezTo>
                      <a:pt x="160" y="53"/>
                      <a:pt x="159" y="51"/>
                      <a:pt x="159" y="46"/>
                    </a:cubicBezTo>
                    <a:cubicBezTo>
                      <a:pt x="158" y="43"/>
                      <a:pt x="158" y="41"/>
                      <a:pt x="156" y="39"/>
                    </a:cubicBezTo>
                    <a:cubicBezTo>
                      <a:pt x="155" y="38"/>
                      <a:pt x="154" y="37"/>
                      <a:pt x="153" y="36"/>
                    </a:cubicBezTo>
                    <a:cubicBezTo>
                      <a:pt x="154" y="34"/>
                      <a:pt x="153" y="33"/>
                      <a:pt x="153" y="31"/>
                    </a:cubicBezTo>
                    <a:cubicBezTo>
                      <a:pt x="154" y="28"/>
                      <a:pt x="154" y="26"/>
                      <a:pt x="155" y="23"/>
                    </a:cubicBezTo>
                    <a:cubicBezTo>
                      <a:pt x="157" y="20"/>
                      <a:pt x="158" y="18"/>
                      <a:pt x="158" y="15"/>
                    </a:cubicBezTo>
                    <a:cubicBezTo>
                      <a:pt x="158" y="12"/>
                      <a:pt x="156" y="11"/>
                      <a:pt x="154" y="10"/>
                    </a:cubicBezTo>
                    <a:cubicBezTo>
                      <a:pt x="153" y="9"/>
                      <a:pt x="152" y="9"/>
                      <a:pt x="151" y="8"/>
                    </a:cubicBezTo>
                    <a:cubicBezTo>
                      <a:pt x="150" y="7"/>
                      <a:pt x="151" y="6"/>
                      <a:pt x="151" y="5"/>
                    </a:cubicBezTo>
                    <a:cubicBezTo>
                      <a:pt x="151" y="4"/>
                      <a:pt x="151" y="4"/>
                      <a:pt x="151" y="3"/>
                    </a:cubicBezTo>
                    <a:cubicBezTo>
                      <a:pt x="151" y="2"/>
                      <a:pt x="150" y="1"/>
                      <a:pt x="150" y="0"/>
                    </a:cubicBezTo>
                    <a:cubicBezTo>
                      <a:pt x="149" y="0"/>
                      <a:pt x="148" y="0"/>
                      <a:pt x="147" y="0"/>
                    </a:cubicBezTo>
                    <a:cubicBezTo>
                      <a:pt x="146" y="2"/>
                      <a:pt x="145" y="4"/>
                      <a:pt x="144" y="7"/>
                    </a:cubicBezTo>
                    <a:cubicBezTo>
                      <a:pt x="144" y="9"/>
                      <a:pt x="143" y="11"/>
                      <a:pt x="141" y="12"/>
                    </a:cubicBezTo>
                    <a:cubicBezTo>
                      <a:pt x="138" y="12"/>
                      <a:pt x="137" y="12"/>
                      <a:pt x="134" y="12"/>
                    </a:cubicBezTo>
                    <a:cubicBezTo>
                      <a:pt x="132" y="13"/>
                      <a:pt x="131" y="14"/>
                      <a:pt x="129" y="16"/>
                    </a:cubicBezTo>
                    <a:cubicBezTo>
                      <a:pt x="129" y="17"/>
                      <a:pt x="128" y="17"/>
                      <a:pt x="127" y="17"/>
                    </a:cubicBezTo>
                    <a:cubicBezTo>
                      <a:pt x="124" y="17"/>
                      <a:pt x="123" y="15"/>
                      <a:pt x="120" y="15"/>
                    </a:cubicBezTo>
                    <a:cubicBezTo>
                      <a:pt x="119" y="15"/>
                      <a:pt x="118" y="15"/>
                      <a:pt x="118" y="16"/>
                    </a:cubicBezTo>
                    <a:cubicBezTo>
                      <a:pt x="117" y="16"/>
                      <a:pt x="117" y="17"/>
                      <a:pt x="116" y="17"/>
                    </a:cubicBezTo>
                    <a:cubicBezTo>
                      <a:pt x="114" y="17"/>
                      <a:pt x="114" y="14"/>
                      <a:pt x="112" y="14"/>
                    </a:cubicBezTo>
                    <a:cubicBezTo>
                      <a:pt x="108" y="14"/>
                      <a:pt x="105" y="14"/>
                      <a:pt x="102" y="14"/>
                    </a:cubicBezTo>
                    <a:cubicBezTo>
                      <a:pt x="102" y="17"/>
                      <a:pt x="102" y="19"/>
                      <a:pt x="103" y="21"/>
                    </a:cubicBezTo>
                    <a:cubicBezTo>
                      <a:pt x="103" y="22"/>
                      <a:pt x="104" y="23"/>
                      <a:pt x="104" y="24"/>
                    </a:cubicBezTo>
                    <a:cubicBezTo>
                      <a:pt x="104" y="24"/>
                      <a:pt x="104" y="25"/>
                      <a:pt x="104" y="25"/>
                    </a:cubicBezTo>
                    <a:cubicBezTo>
                      <a:pt x="104" y="26"/>
                      <a:pt x="104" y="26"/>
                      <a:pt x="104" y="26"/>
                    </a:cubicBezTo>
                    <a:cubicBezTo>
                      <a:pt x="104" y="30"/>
                      <a:pt x="104" y="32"/>
                      <a:pt x="105" y="35"/>
                    </a:cubicBezTo>
                    <a:cubicBezTo>
                      <a:pt x="106" y="37"/>
                      <a:pt x="107" y="38"/>
                      <a:pt x="109" y="40"/>
                    </a:cubicBezTo>
                    <a:cubicBezTo>
                      <a:pt x="110" y="40"/>
                      <a:pt x="111" y="41"/>
                      <a:pt x="111" y="42"/>
                    </a:cubicBezTo>
                    <a:cubicBezTo>
                      <a:pt x="111" y="44"/>
                      <a:pt x="110" y="44"/>
                      <a:pt x="110" y="45"/>
                    </a:cubicBezTo>
                    <a:cubicBezTo>
                      <a:pt x="108" y="47"/>
                      <a:pt x="107" y="48"/>
                      <a:pt x="105" y="50"/>
                    </a:cubicBezTo>
                    <a:cubicBezTo>
                      <a:pt x="104" y="51"/>
                      <a:pt x="103" y="52"/>
                      <a:pt x="101" y="53"/>
                    </a:cubicBezTo>
                    <a:cubicBezTo>
                      <a:pt x="100" y="55"/>
                      <a:pt x="99" y="56"/>
                      <a:pt x="98" y="56"/>
                    </a:cubicBezTo>
                    <a:cubicBezTo>
                      <a:pt x="95" y="57"/>
                      <a:pt x="94" y="56"/>
                      <a:pt x="91" y="58"/>
                    </a:cubicBezTo>
                    <a:cubicBezTo>
                      <a:pt x="87" y="59"/>
                      <a:pt x="85" y="62"/>
                      <a:pt x="81" y="62"/>
                    </a:cubicBezTo>
                    <a:cubicBezTo>
                      <a:pt x="80" y="62"/>
                      <a:pt x="80" y="62"/>
                      <a:pt x="79" y="62"/>
                    </a:cubicBezTo>
                    <a:cubicBezTo>
                      <a:pt x="78" y="62"/>
                      <a:pt x="77" y="61"/>
                      <a:pt x="76" y="60"/>
                    </a:cubicBezTo>
                    <a:cubicBezTo>
                      <a:pt x="75" y="59"/>
                      <a:pt x="74" y="59"/>
                      <a:pt x="72" y="58"/>
                    </a:cubicBezTo>
                    <a:cubicBezTo>
                      <a:pt x="70" y="55"/>
                      <a:pt x="69" y="53"/>
                      <a:pt x="67" y="50"/>
                    </a:cubicBezTo>
                    <a:cubicBezTo>
                      <a:pt x="66" y="48"/>
                      <a:pt x="66" y="46"/>
                      <a:pt x="64" y="46"/>
                    </a:cubicBezTo>
                    <a:cubicBezTo>
                      <a:pt x="57" y="46"/>
                      <a:pt x="54" y="49"/>
                      <a:pt x="47" y="49"/>
                    </a:cubicBezTo>
                    <a:cubicBezTo>
                      <a:pt x="46" y="49"/>
                      <a:pt x="46" y="49"/>
                      <a:pt x="45" y="49"/>
                    </a:cubicBezTo>
                    <a:cubicBezTo>
                      <a:pt x="44" y="49"/>
                      <a:pt x="43" y="49"/>
                      <a:pt x="42" y="49"/>
                    </a:cubicBezTo>
                    <a:cubicBezTo>
                      <a:pt x="41" y="49"/>
                      <a:pt x="41" y="49"/>
                      <a:pt x="40" y="49"/>
                    </a:cubicBezTo>
                    <a:cubicBezTo>
                      <a:pt x="39" y="50"/>
                      <a:pt x="40" y="50"/>
                      <a:pt x="40" y="51"/>
                    </a:cubicBezTo>
                    <a:cubicBezTo>
                      <a:pt x="40" y="52"/>
                      <a:pt x="39" y="52"/>
                      <a:pt x="39" y="53"/>
                    </a:cubicBezTo>
                    <a:cubicBezTo>
                      <a:pt x="39" y="55"/>
                      <a:pt x="39" y="56"/>
                      <a:pt x="39" y="57"/>
                    </a:cubicBezTo>
                    <a:cubicBezTo>
                      <a:pt x="42" y="58"/>
                      <a:pt x="42" y="59"/>
                      <a:pt x="44" y="61"/>
                    </a:cubicBezTo>
                    <a:cubicBezTo>
                      <a:pt x="45" y="61"/>
                      <a:pt x="46" y="61"/>
                      <a:pt x="47" y="62"/>
                    </a:cubicBezTo>
                    <a:cubicBezTo>
                      <a:pt x="48" y="63"/>
                      <a:pt x="48" y="63"/>
                      <a:pt x="48" y="64"/>
                    </a:cubicBezTo>
                    <a:cubicBezTo>
                      <a:pt x="48" y="65"/>
                      <a:pt x="48" y="66"/>
                      <a:pt x="48" y="68"/>
                    </a:cubicBezTo>
                    <a:cubicBezTo>
                      <a:pt x="48" y="68"/>
                      <a:pt x="48" y="69"/>
                      <a:pt x="48" y="70"/>
                    </a:cubicBezTo>
                    <a:cubicBezTo>
                      <a:pt x="48" y="70"/>
                      <a:pt x="47" y="70"/>
                      <a:pt x="47" y="70"/>
                    </a:cubicBezTo>
                    <a:cubicBezTo>
                      <a:pt x="45" y="70"/>
                      <a:pt x="44" y="70"/>
                      <a:pt x="42" y="70"/>
                    </a:cubicBezTo>
                    <a:cubicBezTo>
                      <a:pt x="40" y="71"/>
                      <a:pt x="40" y="74"/>
                      <a:pt x="38" y="75"/>
                    </a:cubicBezTo>
                    <a:cubicBezTo>
                      <a:pt x="38" y="77"/>
                      <a:pt x="40" y="79"/>
                      <a:pt x="41" y="81"/>
                    </a:cubicBezTo>
                    <a:cubicBezTo>
                      <a:pt x="41" y="84"/>
                      <a:pt x="43" y="85"/>
                      <a:pt x="44" y="87"/>
                    </a:cubicBezTo>
                    <a:cubicBezTo>
                      <a:pt x="45" y="89"/>
                      <a:pt x="44" y="90"/>
                      <a:pt x="44" y="92"/>
                    </a:cubicBezTo>
                    <a:cubicBezTo>
                      <a:pt x="46" y="96"/>
                      <a:pt x="49" y="98"/>
                      <a:pt x="49" y="102"/>
                    </a:cubicBezTo>
                    <a:cubicBezTo>
                      <a:pt x="49" y="105"/>
                      <a:pt x="49" y="106"/>
                      <a:pt x="49" y="109"/>
                    </a:cubicBezTo>
                    <a:cubicBezTo>
                      <a:pt x="49" y="120"/>
                      <a:pt x="46" y="126"/>
                      <a:pt x="42" y="136"/>
                    </a:cubicBezTo>
                    <a:cubicBezTo>
                      <a:pt x="41" y="138"/>
                      <a:pt x="40" y="139"/>
                      <a:pt x="37" y="140"/>
                    </a:cubicBezTo>
                    <a:cubicBezTo>
                      <a:pt x="36" y="141"/>
                      <a:pt x="34" y="142"/>
                      <a:pt x="32" y="142"/>
                    </a:cubicBezTo>
                    <a:cubicBezTo>
                      <a:pt x="31" y="142"/>
                      <a:pt x="31" y="142"/>
                      <a:pt x="31" y="142"/>
                    </a:cubicBezTo>
                    <a:cubicBezTo>
                      <a:pt x="29" y="142"/>
                      <a:pt x="29" y="143"/>
                      <a:pt x="28" y="144"/>
                    </a:cubicBezTo>
                    <a:cubicBezTo>
                      <a:pt x="25" y="146"/>
                      <a:pt x="24" y="148"/>
                      <a:pt x="21" y="150"/>
                    </a:cubicBezTo>
                    <a:cubicBezTo>
                      <a:pt x="18" y="151"/>
                      <a:pt x="16" y="152"/>
                      <a:pt x="14" y="152"/>
                    </a:cubicBezTo>
                    <a:cubicBezTo>
                      <a:pt x="12" y="153"/>
                      <a:pt x="11" y="153"/>
                      <a:pt x="10" y="154"/>
                    </a:cubicBezTo>
                    <a:cubicBezTo>
                      <a:pt x="10" y="155"/>
                      <a:pt x="10" y="155"/>
                      <a:pt x="10" y="155"/>
                    </a:cubicBezTo>
                    <a:cubicBezTo>
                      <a:pt x="10" y="155"/>
                      <a:pt x="10" y="156"/>
                      <a:pt x="10" y="156"/>
                    </a:cubicBezTo>
                    <a:cubicBezTo>
                      <a:pt x="10" y="158"/>
                      <a:pt x="9" y="158"/>
                      <a:pt x="9" y="159"/>
                    </a:cubicBezTo>
                    <a:cubicBezTo>
                      <a:pt x="8" y="160"/>
                      <a:pt x="8" y="161"/>
                      <a:pt x="7" y="162"/>
                    </a:cubicBezTo>
                    <a:cubicBezTo>
                      <a:pt x="6" y="163"/>
                      <a:pt x="6" y="164"/>
                      <a:pt x="5" y="165"/>
                    </a:cubicBezTo>
                    <a:cubicBezTo>
                      <a:pt x="6" y="171"/>
                      <a:pt x="6" y="171"/>
                      <a:pt x="6" y="171"/>
                    </a:cubicBezTo>
                    <a:cubicBezTo>
                      <a:pt x="6" y="171"/>
                      <a:pt x="6" y="171"/>
                      <a:pt x="6" y="171"/>
                    </a:cubicBezTo>
                    <a:cubicBezTo>
                      <a:pt x="7" y="172"/>
                      <a:pt x="7" y="173"/>
                      <a:pt x="8" y="174"/>
                    </a:cubicBezTo>
                    <a:cubicBezTo>
                      <a:pt x="5" y="175"/>
                      <a:pt x="5" y="177"/>
                      <a:pt x="3" y="179"/>
                    </a:cubicBezTo>
                    <a:cubicBezTo>
                      <a:pt x="2" y="181"/>
                      <a:pt x="1" y="183"/>
                      <a:pt x="1" y="185"/>
                    </a:cubicBezTo>
                    <a:cubicBezTo>
                      <a:pt x="1" y="187"/>
                      <a:pt x="0" y="188"/>
                      <a:pt x="0" y="190"/>
                    </a:cubicBezTo>
                    <a:cubicBezTo>
                      <a:pt x="0" y="192"/>
                      <a:pt x="2" y="192"/>
                      <a:pt x="2" y="194"/>
                    </a:cubicBezTo>
                    <a:cubicBezTo>
                      <a:pt x="3" y="197"/>
                      <a:pt x="4" y="199"/>
                      <a:pt x="4" y="202"/>
                    </a:cubicBezTo>
                    <a:cubicBezTo>
                      <a:pt x="4" y="204"/>
                      <a:pt x="4" y="204"/>
                      <a:pt x="4" y="204"/>
                    </a:cubicBezTo>
                    <a:cubicBezTo>
                      <a:pt x="5" y="206"/>
                      <a:pt x="6" y="206"/>
                      <a:pt x="7" y="207"/>
                    </a:cubicBezTo>
                    <a:cubicBezTo>
                      <a:pt x="9" y="210"/>
                      <a:pt x="7" y="213"/>
                      <a:pt x="10" y="216"/>
                    </a:cubicBezTo>
                    <a:cubicBezTo>
                      <a:pt x="11" y="217"/>
                      <a:pt x="13" y="216"/>
                      <a:pt x="15" y="217"/>
                    </a:cubicBezTo>
                    <a:cubicBezTo>
                      <a:pt x="17" y="220"/>
                      <a:pt x="18" y="221"/>
                      <a:pt x="20" y="224"/>
                    </a:cubicBezTo>
                    <a:cubicBezTo>
                      <a:pt x="22" y="227"/>
                      <a:pt x="25" y="230"/>
                      <a:pt x="29" y="230"/>
                    </a:cubicBezTo>
                    <a:cubicBezTo>
                      <a:pt x="34" y="230"/>
                      <a:pt x="36" y="228"/>
                      <a:pt x="40" y="225"/>
                    </a:cubicBezTo>
                    <a:cubicBezTo>
                      <a:pt x="40" y="229"/>
                      <a:pt x="40" y="231"/>
                      <a:pt x="40" y="235"/>
                    </a:cubicBezTo>
                    <a:cubicBezTo>
                      <a:pt x="40" y="237"/>
                      <a:pt x="40" y="239"/>
                      <a:pt x="40" y="241"/>
                    </a:cubicBezTo>
                    <a:cubicBezTo>
                      <a:pt x="40" y="243"/>
                      <a:pt x="43" y="244"/>
                      <a:pt x="45" y="244"/>
                    </a:cubicBezTo>
                    <a:cubicBezTo>
                      <a:pt x="48" y="245"/>
                      <a:pt x="50" y="245"/>
                      <a:pt x="54" y="246"/>
                    </a:cubicBezTo>
                    <a:cubicBezTo>
                      <a:pt x="54" y="245"/>
                      <a:pt x="55" y="244"/>
                      <a:pt x="55" y="244"/>
                    </a:cubicBezTo>
                    <a:cubicBezTo>
                      <a:pt x="57" y="244"/>
                      <a:pt x="57" y="245"/>
                      <a:pt x="58" y="245"/>
                    </a:cubicBezTo>
                    <a:cubicBezTo>
                      <a:pt x="60" y="246"/>
                      <a:pt x="61" y="247"/>
                      <a:pt x="63" y="248"/>
                    </a:cubicBezTo>
                    <a:cubicBezTo>
                      <a:pt x="65" y="246"/>
                      <a:pt x="66" y="245"/>
                      <a:pt x="68" y="243"/>
                    </a:cubicBezTo>
                    <a:cubicBezTo>
                      <a:pt x="71" y="242"/>
                      <a:pt x="73" y="242"/>
                      <a:pt x="75" y="240"/>
                    </a:cubicBezTo>
                    <a:cubicBezTo>
                      <a:pt x="77" y="238"/>
                      <a:pt x="78" y="236"/>
                      <a:pt x="79" y="233"/>
                    </a:cubicBezTo>
                    <a:cubicBezTo>
                      <a:pt x="80" y="232"/>
                      <a:pt x="81" y="231"/>
                      <a:pt x="81" y="230"/>
                    </a:cubicBezTo>
                    <a:cubicBezTo>
                      <a:pt x="82" y="229"/>
                      <a:pt x="82" y="228"/>
                      <a:pt x="83" y="228"/>
                    </a:cubicBezTo>
                    <a:cubicBezTo>
                      <a:pt x="83" y="228"/>
                      <a:pt x="83" y="228"/>
                      <a:pt x="84" y="228"/>
                    </a:cubicBezTo>
                    <a:cubicBezTo>
                      <a:pt x="88" y="228"/>
                      <a:pt x="90" y="227"/>
                      <a:pt x="94" y="227"/>
                    </a:cubicBezTo>
                    <a:cubicBezTo>
                      <a:pt x="96" y="227"/>
                      <a:pt x="96" y="229"/>
                      <a:pt x="96" y="230"/>
                    </a:cubicBezTo>
                    <a:cubicBezTo>
                      <a:pt x="97" y="232"/>
                      <a:pt x="97" y="234"/>
                      <a:pt x="97" y="236"/>
                    </a:cubicBezTo>
                    <a:cubicBezTo>
                      <a:pt x="98" y="240"/>
                      <a:pt x="99" y="242"/>
                      <a:pt x="99" y="245"/>
                    </a:cubicBezTo>
                    <a:cubicBezTo>
                      <a:pt x="99" y="246"/>
                      <a:pt x="99" y="246"/>
                      <a:pt x="99" y="247"/>
                    </a:cubicBezTo>
                    <a:cubicBezTo>
                      <a:pt x="99" y="248"/>
                      <a:pt x="99" y="249"/>
                      <a:pt x="100" y="250"/>
                    </a:cubicBezTo>
                    <a:cubicBezTo>
                      <a:pt x="100" y="250"/>
                      <a:pt x="100" y="250"/>
                      <a:pt x="100" y="250"/>
                    </a:cubicBezTo>
                    <a:cubicBezTo>
                      <a:pt x="103" y="254"/>
                      <a:pt x="102" y="257"/>
                      <a:pt x="106" y="261"/>
                    </a:cubicBezTo>
                    <a:cubicBezTo>
                      <a:pt x="107" y="260"/>
                      <a:pt x="107" y="260"/>
                      <a:pt x="109" y="260"/>
                    </a:cubicBezTo>
                    <a:cubicBezTo>
                      <a:pt x="108" y="261"/>
                      <a:pt x="108" y="261"/>
                      <a:pt x="108" y="261"/>
                    </a:cubicBezTo>
                    <a:cubicBezTo>
                      <a:pt x="109" y="263"/>
                      <a:pt x="110" y="265"/>
                      <a:pt x="113" y="267"/>
                    </a:cubicBezTo>
                    <a:cubicBezTo>
                      <a:pt x="114" y="267"/>
                      <a:pt x="114" y="268"/>
                      <a:pt x="115" y="268"/>
                    </a:cubicBezTo>
                    <a:cubicBezTo>
                      <a:pt x="117" y="268"/>
                      <a:pt x="117" y="267"/>
                      <a:pt x="118" y="265"/>
                    </a:cubicBezTo>
                    <a:cubicBezTo>
                      <a:pt x="118" y="265"/>
                      <a:pt x="118" y="265"/>
                      <a:pt x="118" y="265"/>
                    </a:cubicBezTo>
                    <a:cubicBezTo>
                      <a:pt x="119" y="266"/>
                      <a:pt x="119" y="267"/>
                      <a:pt x="121" y="268"/>
                    </a:cubicBezTo>
                    <a:cubicBezTo>
                      <a:pt x="122" y="268"/>
                      <a:pt x="123" y="267"/>
                      <a:pt x="124" y="268"/>
                    </a:cubicBezTo>
                    <a:cubicBezTo>
                      <a:pt x="126" y="268"/>
                      <a:pt x="126" y="270"/>
                      <a:pt x="127" y="271"/>
                    </a:cubicBezTo>
                    <a:cubicBezTo>
                      <a:pt x="129" y="272"/>
                      <a:pt x="130" y="272"/>
                      <a:pt x="132" y="273"/>
                    </a:cubicBezTo>
                    <a:cubicBezTo>
                      <a:pt x="136" y="274"/>
                      <a:pt x="138" y="275"/>
                      <a:pt x="141" y="277"/>
                    </a:cubicBezTo>
                    <a:cubicBezTo>
                      <a:pt x="143" y="279"/>
                      <a:pt x="144" y="281"/>
                      <a:pt x="147" y="281"/>
                    </a:cubicBezTo>
                    <a:cubicBezTo>
                      <a:pt x="150" y="282"/>
                      <a:pt x="153" y="280"/>
                      <a:pt x="156" y="282"/>
                    </a:cubicBezTo>
                    <a:cubicBezTo>
                      <a:pt x="158" y="284"/>
                      <a:pt x="157" y="286"/>
                      <a:pt x="158" y="289"/>
                    </a:cubicBezTo>
                    <a:cubicBezTo>
                      <a:pt x="160" y="294"/>
                      <a:pt x="161" y="297"/>
                      <a:pt x="161" y="302"/>
                    </a:cubicBezTo>
                    <a:cubicBezTo>
                      <a:pt x="161" y="303"/>
                      <a:pt x="161" y="305"/>
                      <a:pt x="159" y="306"/>
                    </a:cubicBezTo>
                    <a:cubicBezTo>
                      <a:pt x="161" y="310"/>
                      <a:pt x="161" y="314"/>
                      <a:pt x="165" y="317"/>
                    </a:cubicBezTo>
                    <a:cubicBezTo>
                      <a:pt x="167" y="318"/>
                      <a:pt x="169" y="318"/>
                      <a:pt x="171" y="319"/>
                    </a:cubicBezTo>
                    <a:cubicBezTo>
                      <a:pt x="176" y="320"/>
                      <a:pt x="179" y="321"/>
                      <a:pt x="185" y="321"/>
                    </a:cubicBezTo>
                    <a:cubicBezTo>
                      <a:pt x="185" y="322"/>
                      <a:pt x="186" y="323"/>
                      <a:pt x="187" y="325"/>
                    </a:cubicBezTo>
                    <a:cubicBezTo>
                      <a:pt x="188" y="327"/>
                      <a:pt x="187" y="329"/>
                      <a:pt x="188" y="331"/>
                    </a:cubicBezTo>
                    <a:cubicBezTo>
                      <a:pt x="190" y="334"/>
                      <a:pt x="192" y="334"/>
                      <a:pt x="194" y="337"/>
                    </a:cubicBezTo>
                    <a:cubicBezTo>
                      <a:pt x="197" y="342"/>
                      <a:pt x="198" y="346"/>
                      <a:pt x="198" y="352"/>
                    </a:cubicBezTo>
                    <a:cubicBezTo>
                      <a:pt x="198" y="358"/>
                      <a:pt x="197" y="361"/>
                      <a:pt x="197" y="366"/>
                    </a:cubicBezTo>
                    <a:cubicBezTo>
                      <a:pt x="198" y="378"/>
                      <a:pt x="198" y="378"/>
                      <a:pt x="198" y="378"/>
                    </a:cubicBezTo>
                    <a:cubicBezTo>
                      <a:pt x="198" y="379"/>
                      <a:pt x="198" y="380"/>
                      <a:pt x="198" y="381"/>
                    </a:cubicBezTo>
                    <a:cubicBezTo>
                      <a:pt x="198" y="382"/>
                      <a:pt x="198" y="383"/>
                      <a:pt x="198" y="384"/>
                    </a:cubicBezTo>
                    <a:cubicBezTo>
                      <a:pt x="200" y="384"/>
                      <a:pt x="201" y="384"/>
                      <a:pt x="201" y="385"/>
                    </a:cubicBezTo>
                    <a:cubicBezTo>
                      <a:pt x="203" y="387"/>
                      <a:pt x="203" y="388"/>
                      <a:pt x="203" y="390"/>
                    </a:cubicBezTo>
                    <a:cubicBezTo>
                      <a:pt x="203" y="391"/>
                      <a:pt x="203" y="392"/>
                      <a:pt x="203" y="394"/>
                    </a:cubicBezTo>
                    <a:cubicBezTo>
                      <a:pt x="204" y="396"/>
                      <a:pt x="204" y="398"/>
                      <a:pt x="204" y="400"/>
                    </a:cubicBezTo>
                    <a:cubicBezTo>
                      <a:pt x="204" y="402"/>
                      <a:pt x="203" y="403"/>
                      <a:pt x="203" y="405"/>
                    </a:cubicBezTo>
                    <a:close/>
                  </a:path>
                </a:pathLst>
              </a:custGeom>
              <a:solidFill>
                <a:srgbClr val="FFFF66"/>
              </a:solidFill>
              <a:ln w="0" cap="flat">
                <a:solidFill>
                  <a:srgbClr val="000000"/>
                </a:solidFill>
                <a:prstDash val="solid"/>
                <a:miter lim="800000"/>
                <a:headEnd/>
                <a:tailEnd/>
              </a:ln>
            </p:spPr>
          </p:sp>
          <p:sp>
            <p:nvSpPr>
              <p:cNvPr id="567" name="Freeform 566"/>
              <p:cNvSpPr>
                <a:spLocks/>
              </p:cNvSpPr>
              <p:nvPr/>
            </p:nvSpPr>
            <p:spPr bwMode="auto">
              <a:xfrm>
                <a:off x="162" y="357"/>
                <a:ext cx="27" cy="15"/>
              </a:xfrm>
              <a:custGeom>
                <a:avLst/>
                <a:gdLst/>
                <a:ahLst/>
                <a:cxnLst>
                  <a:cxn ang="0">
                    <a:pos x="9" y="0"/>
                  </a:cxn>
                  <a:cxn ang="0">
                    <a:pos x="10" y="4"/>
                  </a:cxn>
                  <a:cxn ang="0">
                    <a:pos x="11" y="6"/>
                  </a:cxn>
                  <a:cxn ang="0">
                    <a:pos x="11" y="8"/>
                  </a:cxn>
                  <a:cxn ang="0">
                    <a:pos x="15" y="11"/>
                  </a:cxn>
                  <a:cxn ang="0">
                    <a:pos x="16" y="11"/>
                  </a:cxn>
                  <a:cxn ang="0">
                    <a:pos x="16" y="10"/>
                  </a:cxn>
                  <a:cxn ang="0">
                    <a:pos x="13" y="6"/>
                  </a:cxn>
                  <a:cxn ang="0">
                    <a:pos x="13" y="5"/>
                  </a:cxn>
                  <a:cxn ang="0">
                    <a:pos x="16" y="7"/>
                  </a:cxn>
                  <a:cxn ang="0">
                    <a:pos x="26" y="12"/>
                  </a:cxn>
                  <a:cxn ang="0">
                    <a:pos x="30" y="10"/>
                  </a:cxn>
                  <a:cxn ang="0">
                    <a:pos x="41" y="6"/>
                  </a:cxn>
                  <a:cxn ang="0">
                    <a:pos x="47" y="3"/>
                  </a:cxn>
                  <a:cxn ang="0">
                    <a:pos x="52" y="5"/>
                  </a:cxn>
                  <a:cxn ang="0">
                    <a:pos x="57" y="6"/>
                  </a:cxn>
                  <a:cxn ang="0">
                    <a:pos x="63" y="9"/>
                  </a:cxn>
                  <a:cxn ang="0">
                    <a:pos x="66" y="17"/>
                  </a:cxn>
                  <a:cxn ang="0">
                    <a:pos x="67" y="18"/>
                  </a:cxn>
                  <a:cxn ang="0">
                    <a:pos x="65" y="29"/>
                  </a:cxn>
                  <a:cxn ang="0">
                    <a:pos x="65" y="30"/>
                  </a:cxn>
                  <a:cxn ang="0">
                    <a:pos x="65" y="34"/>
                  </a:cxn>
                  <a:cxn ang="0">
                    <a:pos x="62" y="35"/>
                  </a:cxn>
                  <a:cxn ang="0">
                    <a:pos x="60" y="38"/>
                  </a:cxn>
                  <a:cxn ang="0">
                    <a:pos x="52" y="34"/>
                  </a:cxn>
                  <a:cxn ang="0">
                    <a:pos x="53" y="27"/>
                  </a:cxn>
                  <a:cxn ang="0">
                    <a:pos x="53" y="25"/>
                  </a:cxn>
                  <a:cxn ang="0">
                    <a:pos x="60" y="21"/>
                  </a:cxn>
                  <a:cxn ang="0">
                    <a:pos x="60" y="18"/>
                  </a:cxn>
                  <a:cxn ang="0">
                    <a:pos x="59" y="17"/>
                  </a:cxn>
                  <a:cxn ang="0">
                    <a:pos x="55" y="18"/>
                  </a:cxn>
                  <a:cxn ang="0">
                    <a:pos x="51" y="12"/>
                  </a:cxn>
                  <a:cxn ang="0">
                    <a:pos x="45" y="10"/>
                  </a:cxn>
                  <a:cxn ang="0">
                    <a:pos x="41" y="17"/>
                  </a:cxn>
                  <a:cxn ang="0">
                    <a:pos x="35" y="21"/>
                  </a:cxn>
                  <a:cxn ang="0">
                    <a:pos x="32" y="21"/>
                  </a:cxn>
                  <a:cxn ang="0">
                    <a:pos x="31" y="21"/>
                  </a:cxn>
                  <a:cxn ang="0">
                    <a:pos x="35" y="33"/>
                  </a:cxn>
                  <a:cxn ang="0">
                    <a:pos x="27" y="36"/>
                  </a:cxn>
                  <a:cxn ang="0">
                    <a:pos x="24" y="29"/>
                  </a:cxn>
                  <a:cxn ang="0">
                    <a:pos x="20" y="31"/>
                  </a:cxn>
                  <a:cxn ang="0">
                    <a:pos x="19" y="31"/>
                  </a:cxn>
                  <a:cxn ang="0">
                    <a:pos x="12" y="20"/>
                  </a:cxn>
                  <a:cxn ang="0">
                    <a:pos x="9" y="20"/>
                  </a:cxn>
                  <a:cxn ang="0">
                    <a:pos x="2" y="22"/>
                  </a:cxn>
                  <a:cxn ang="0">
                    <a:pos x="0" y="20"/>
                  </a:cxn>
                  <a:cxn ang="0">
                    <a:pos x="9" y="0"/>
                  </a:cxn>
                </a:cxnLst>
                <a:rect l="0" t="0" r="r" b="b"/>
                <a:pathLst>
                  <a:path w="67" h="38">
                    <a:moveTo>
                      <a:pt x="9" y="0"/>
                    </a:moveTo>
                    <a:cubicBezTo>
                      <a:pt x="9" y="2"/>
                      <a:pt x="9" y="3"/>
                      <a:pt x="10" y="4"/>
                    </a:cubicBezTo>
                    <a:cubicBezTo>
                      <a:pt x="10" y="5"/>
                      <a:pt x="11" y="5"/>
                      <a:pt x="11" y="6"/>
                    </a:cubicBezTo>
                    <a:cubicBezTo>
                      <a:pt x="11" y="7"/>
                      <a:pt x="11" y="8"/>
                      <a:pt x="11" y="8"/>
                    </a:cubicBezTo>
                    <a:cubicBezTo>
                      <a:pt x="11" y="10"/>
                      <a:pt x="13" y="11"/>
                      <a:pt x="15" y="11"/>
                    </a:cubicBezTo>
                    <a:cubicBezTo>
                      <a:pt x="15" y="11"/>
                      <a:pt x="16" y="11"/>
                      <a:pt x="16" y="11"/>
                    </a:cubicBezTo>
                    <a:cubicBezTo>
                      <a:pt x="16" y="10"/>
                      <a:pt x="16" y="10"/>
                      <a:pt x="16" y="10"/>
                    </a:cubicBezTo>
                    <a:cubicBezTo>
                      <a:pt x="15" y="8"/>
                      <a:pt x="14" y="8"/>
                      <a:pt x="13" y="6"/>
                    </a:cubicBezTo>
                    <a:cubicBezTo>
                      <a:pt x="13" y="6"/>
                      <a:pt x="13" y="5"/>
                      <a:pt x="13" y="5"/>
                    </a:cubicBezTo>
                    <a:cubicBezTo>
                      <a:pt x="14" y="5"/>
                      <a:pt x="15" y="7"/>
                      <a:pt x="16" y="7"/>
                    </a:cubicBezTo>
                    <a:cubicBezTo>
                      <a:pt x="19" y="10"/>
                      <a:pt x="22" y="12"/>
                      <a:pt x="26" y="12"/>
                    </a:cubicBezTo>
                    <a:cubicBezTo>
                      <a:pt x="28" y="12"/>
                      <a:pt x="29" y="11"/>
                      <a:pt x="30" y="10"/>
                    </a:cubicBezTo>
                    <a:cubicBezTo>
                      <a:pt x="34" y="9"/>
                      <a:pt x="37" y="8"/>
                      <a:pt x="41" y="6"/>
                    </a:cubicBezTo>
                    <a:cubicBezTo>
                      <a:pt x="43" y="5"/>
                      <a:pt x="44" y="3"/>
                      <a:pt x="47" y="3"/>
                    </a:cubicBezTo>
                    <a:cubicBezTo>
                      <a:pt x="49" y="3"/>
                      <a:pt x="50" y="4"/>
                      <a:pt x="52" y="5"/>
                    </a:cubicBezTo>
                    <a:cubicBezTo>
                      <a:pt x="54" y="5"/>
                      <a:pt x="56" y="5"/>
                      <a:pt x="57" y="6"/>
                    </a:cubicBezTo>
                    <a:cubicBezTo>
                      <a:pt x="59" y="8"/>
                      <a:pt x="62" y="7"/>
                      <a:pt x="63" y="9"/>
                    </a:cubicBezTo>
                    <a:cubicBezTo>
                      <a:pt x="65" y="12"/>
                      <a:pt x="65" y="14"/>
                      <a:pt x="66" y="17"/>
                    </a:cubicBezTo>
                    <a:cubicBezTo>
                      <a:pt x="66" y="17"/>
                      <a:pt x="67" y="18"/>
                      <a:pt x="67" y="18"/>
                    </a:cubicBezTo>
                    <a:cubicBezTo>
                      <a:pt x="65" y="22"/>
                      <a:pt x="65" y="24"/>
                      <a:pt x="65" y="29"/>
                    </a:cubicBezTo>
                    <a:cubicBezTo>
                      <a:pt x="65" y="29"/>
                      <a:pt x="65" y="30"/>
                      <a:pt x="65" y="30"/>
                    </a:cubicBezTo>
                    <a:cubicBezTo>
                      <a:pt x="65" y="32"/>
                      <a:pt x="66" y="33"/>
                      <a:pt x="65" y="34"/>
                    </a:cubicBezTo>
                    <a:cubicBezTo>
                      <a:pt x="64" y="34"/>
                      <a:pt x="63" y="34"/>
                      <a:pt x="62" y="35"/>
                    </a:cubicBezTo>
                    <a:cubicBezTo>
                      <a:pt x="61" y="35"/>
                      <a:pt x="60" y="37"/>
                      <a:pt x="60" y="38"/>
                    </a:cubicBezTo>
                    <a:cubicBezTo>
                      <a:pt x="58" y="36"/>
                      <a:pt x="52" y="37"/>
                      <a:pt x="52" y="34"/>
                    </a:cubicBezTo>
                    <a:cubicBezTo>
                      <a:pt x="52" y="31"/>
                      <a:pt x="53" y="29"/>
                      <a:pt x="53" y="27"/>
                    </a:cubicBezTo>
                    <a:cubicBezTo>
                      <a:pt x="53" y="26"/>
                      <a:pt x="53" y="26"/>
                      <a:pt x="53" y="25"/>
                    </a:cubicBezTo>
                    <a:cubicBezTo>
                      <a:pt x="56" y="24"/>
                      <a:pt x="57" y="22"/>
                      <a:pt x="60" y="21"/>
                    </a:cubicBezTo>
                    <a:cubicBezTo>
                      <a:pt x="60" y="20"/>
                      <a:pt x="60" y="19"/>
                      <a:pt x="60" y="18"/>
                    </a:cubicBezTo>
                    <a:cubicBezTo>
                      <a:pt x="60" y="18"/>
                      <a:pt x="60" y="17"/>
                      <a:pt x="59" y="17"/>
                    </a:cubicBezTo>
                    <a:cubicBezTo>
                      <a:pt x="57" y="17"/>
                      <a:pt x="57" y="18"/>
                      <a:pt x="55" y="18"/>
                    </a:cubicBezTo>
                    <a:cubicBezTo>
                      <a:pt x="52" y="18"/>
                      <a:pt x="52" y="15"/>
                      <a:pt x="51" y="12"/>
                    </a:cubicBezTo>
                    <a:cubicBezTo>
                      <a:pt x="50" y="10"/>
                      <a:pt x="47" y="12"/>
                      <a:pt x="45" y="10"/>
                    </a:cubicBezTo>
                    <a:cubicBezTo>
                      <a:pt x="43" y="13"/>
                      <a:pt x="43" y="14"/>
                      <a:pt x="41" y="17"/>
                    </a:cubicBezTo>
                    <a:cubicBezTo>
                      <a:pt x="39" y="19"/>
                      <a:pt x="38" y="21"/>
                      <a:pt x="35" y="21"/>
                    </a:cubicBezTo>
                    <a:cubicBezTo>
                      <a:pt x="34" y="21"/>
                      <a:pt x="33" y="21"/>
                      <a:pt x="32" y="21"/>
                    </a:cubicBezTo>
                    <a:cubicBezTo>
                      <a:pt x="32" y="21"/>
                      <a:pt x="32" y="21"/>
                      <a:pt x="31" y="21"/>
                    </a:cubicBezTo>
                    <a:cubicBezTo>
                      <a:pt x="32" y="26"/>
                      <a:pt x="35" y="28"/>
                      <a:pt x="35" y="33"/>
                    </a:cubicBezTo>
                    <a:cubicBezTo>
                      <a:pt x="35" y="36"/>
                      <a:pt x="29" y="34"/>
                      <a:pt x="27" y="36"/>
                    </a:cubicBezTo>
                    <a:cubicBezTo>
                      <a:pt x="27" y="33"/>
                      <a:pt x="27" y="29"/>
                      <a:pt x="24" y="29"/>
                    </a:cubicBezTo>
                    <a:cubicBezTo>
                      <a:pt x="23" y="29"/>
                      <a:pt x="22" y="31"/>
                      <a:pt x="20" y="31"/>
                    </a:cubicBezTo>
                    <a:cubicBezTo>
                      <a:pt x="20" y="31"/>
                      <a:pt x="20" y="31"/>
                      <a:pt x="19" y="31"/>
                    </a:cubicBezTo>
                    <a:cubicBezTo>
                      <a:pt x="19" y="26"/>
                      <a:pt x="17" y="20"/>
                      <a:pt x="12" y="20"/>
                    </a:cubicBezTo>
                    <a:cubicBezTo>
                      <a:pt x="11" y="20"/>
                      <a:pt x="10" y="20"/>
                      <a:pt x="9" y="20"/>
                    </a:cubicBezTo>
                    <a:cubicBezTo>
                      <a:pt x="6" y="20"/>
                      <a:pt x="5" y="21"/>
                      <a:pt x="2" y="22"/>
                    </a:cubicBezTo>
                    <a:cubicBezTo>
                      <a:pt x="1" y="21"/>
                      <a:pt x="1" y="20"/>
                      <a:pt x="0" y="20"/>
                    </a:cubicBezTo>
                    <a:cubicBezTo>
                      <a:pt x="2" y="11"/>
                      <a:pt x="2" y="5"/>
                      <a:pt x="9" y="0"/>
                    </a:cubicBezTo>
                    <a:close/>
                  </a:path>
                </a:pathLst>
              </a:custGeom>
              <a:solidFill>
                <a:srgbClr val="FFFFFF"/>
              </a:solidFill>
              <a:ln w="0" cap="flat">
                <a:solidFill>
                  <a:srgbClr val="000000"/>
                </a:solidFill>
                <a:prstDash val="solid"/>
                <a:miter lim="800000"/>
                <a:headEnd/>
                <a:tailEnd/>
              </a:ln>
            </p:spPr>
          </p:sp>
          <p:sp>
            <p:nvSpPr>
              <p:cNvPr id="568" name="Freeform 567"/>
              <p:cNvSpPr>
                <a:spLocks/>
              </p:cNvSpPr>
              <p:nvPr/>
            </p:nvSpPr>
            <p:spPr bwMode="auto">
              <a:xfrm>
                <a:off x="152" y="348"/>
                <a:ext cx="14" cy="17"/>
              </a:xfrm>
              <a:custGeom>
                <a:avLst/>
                <a:gdLst/>
                <a:ahLst/>
                <a:cxnLst>
                  <a:cxn ang="0">
                    <a:pos x="35" y="24"/>
                  </a:cxn>
                  <a:cxn ang="0">
                    <a:pos x="34" y="22"/>
                  </a:cxn>
                  <a:cxn ang="0">
                    <a:pos x="28" y="11"/>
                  </a:cxn>
                  <a:cxn ang="0">
                    <a:pos x="28" y="6"/>
                  </a:cxn>
                  <a:cxn ang="0">
                    <a:pos x="22" y="5"/>
                  </a:cxn>
                  <a:cxn ang="0">
                    <a:pos x="11" y="1"/>
                  </a:cxn>
                  <a:cxn ang="0">
                    <a:pos x="9" y="1"/>
                  </a:cxn>
                  <a:cxn ang="0">
                    <a:pos x="6" y="0"/>
                  </a:cxn>
                  <a:cxn ang="0">
                    <a:pos x="4" y="1"/>
                  </a:cxn>
                  <a:cxn ang="0">
                    <a:pos x="1" y="4"/>
                  </a:cxn>
                  <a:cxn ang="0">
                    <a:pos x="3" y="8"/>
                  </a:cxn>
                  <a:cxn ang="0">
                    <a:pos x="0" y="16"/>
                  </a:cxn>
                  <a:cxn ang="0">
                    <a:pos x="3" y="21"/>
                  </a:cxn>
                  <a:cxn ang="0">
                    <a:pos x="7" y="25"/>
                  </a:cxn>
                  <a:cxn ang="0">
                    <a:pos x="11" y="22"/>
                  </a:cxn>
                  <a:cxn ang="0">
                    <a:pos x="8" y="17"/>
                  </a:cxn>
                  <a:cxn ang="0">
                    <a:pos x="8" y="16"/>
                  </a:cxn>
                  <a:cxn ang="0">
                    <a:pos x="10" y="18"/>
                  </a:cxn>
                  <a:cxn ang="0">
                    <a:pos x="14" y="22"/>
                  </a:cxn>
                  <a:cxn ang="0">
                    <a:pos x="13" y="26"/>
                  </a:cxn>
                  <a:cxn ang="0">
                    <a:pos x="17" y="26"/>
                  </a:cxn>
                  <a:cxn ang="0">
                    <a:pos x="20" y="30"/>
                  </a:cxn>
                  <a:cxn ang="0">
                    <a:pos x="22" y="33"/>
                  </a:cxn>
                  <a:cxn ang="0">
                    <a:pos x="21" y="40"/>
                  </a:cxn>
                  <a:cxn ang="0">
                    <a:pos x="22" y="44"/>
                  </a:cxn>
                  <a:cxn ang="0">
                    <a:pos x="25" y="42"/>
                  </a:cxn>
                  <a:cxn ang="0">
                    <a:pos x="26" y="44"/>
                  </a:cxn>
                  <a:cxn ang="0">
                    <a:pos x="35" y="24"/>
                  </a:cxn>
                </a:cxnLst>
                <a:rect l="0" t="0" r="r" b="b"/>
                <a:pathLst>
                  <a:path w="35" h="44">
                    <a:moveTo>
                      <a:pt x="35" y="24"/>
                    </a:moveTo>
                    <a:cubicBezTo>
                      <a:pt x="35" y="23"/>
                      <a:pt x="34" y="23"/>
                      <a:pt x="34" y="22"/>
                    </a:cubicBezTo>
                    <a:cubicBezTo>
                      <a:pt x="31" y="17"/>
                      <a:pt x="28" y="15"/>
                      <a:pt x="28" y="11"/>
                    </a:cubicBezTo>
                    <a:cubicBezTo>
                      <a:pt x="28" y="9"/>
                      <a:pt x="28" y="8"/>
                      <a:pt x="28" y="6"/>
                    </a:cubicBezTo>
                    <a:cubicBezTo>
                      <a:pt x="26" y="5"/>
                      <a:pt x="24" y="6"/>
                      <a:pt x="22" y="5"/>
                    </a:cubicBezTo>
                    <a:cubicBezTo>
                      <a:pt x="18" y="3"/>
                      <a:pt x="15" y="1"/>
                      <a:pt x="11" y="1"/>
                    </a:cubicBezTo>
                    <a:cubicBezTo>
                      <a:pt x="10" y="1"/>
                      <a:pt x="10" y="1"/>
                      <a:pt x="9" y="1"/>
                    </a:cubicBezTo>
                    <a:cubicBezTo>
                      <a:pt x="8" y="1"/>
                      <a:pt x="7" y="0"/>
                      <a:pt x="6" y="0"/>
                    </a:cubicBezTo>
                    <a:cubicBezTo>
                      <a:pt x="5" y="0"/>
                      <a:pt x="5" y="0"/>
                      <a:pt x="4" y="1"/>
                    </a:cubicBezTo>
                    <a:cubicBezTo>
                      <a:pt x="3" y="2"/>
                      <a:pt x="1" y="3"/>
                      <a:pt x="1" y="4"/>
                    </a:cubicBezTo>
                    <a:cubicBezTo>
                      <a:pt x="1" y="6"/>
                      <a:pt x="3" y="7"/>
                      <a:pt x="3" y="8"/>
                    </a:cubicBezTo>
                    <a:cubicBezTo>
                      <a:pt x="3" y="11"/>
                      <a:pt x="0" y="13"/>
                      <a:pt x="0" y="16"/>
                    </a:cubicBezTo>
                    <a:cubicBezTo>
                      <a:pt x="0" y="18"/>
                      <a:pt x="2" y="19"/>
                      <a:pt x="3" y="21"/>
                    </a:cubicBezTo>
                    <a:cubicBezTo>
                      <a:pt x="5" y="22"/>
                      <a:pt x="5" y="25"/>
                      <a:pt x="7" y="25"/>
                    </a:cubicBezTo>
                    <a:cubicBezTo>
                      <a:pt x="9" y="25"/>
                      <a:pt x="9" y="23"/>
                      <a:pt x="11" y="22"/>
                    </a:cubicBezTo>
                    <a:cubicBezTo>
                      <a:pt x="9" y="21"/>
                      <a:pt x="8" y="19"/>
                      <a:pt x="8" y="17"/>
                    </a:cubicBezTo>
                    <a:cubicBezTo>
                      <a:pt x="8" y="16"/>
                      <a:pt x="8" y="16"/>
                      <a:pt x="8" y="16"/>
                    </a:cubicBezTo>
                    <a:cubicBezTo>
                      <a:pt x="9" y="16"/>
                      <a:pt x="9" y="17"/>
                      <a:pt x="10" y="18"/>
                    </a:cubicBezTo>
                    <a:cubicBezTo>
                      <a:pt x="11" y="20"/>
                      <a:pt x="14" y="20"/>
                      <a:pt x="14" y="22"/>
                    </a:cubicBezTo>
                    <a:cubicBezTo>
                      <a:pt x="14" y="24"/>
                      <a:pt x="13" y="24"/>
                      <a:pt x="13" y="26"/>
                    </a:cubicBezTo>
                    <a:cubicBezTo>
                      <a:pt x="15" y="26"/>
                      <a:pt x="16" y="25"/>
                      <a:pt x="17" y="26"/>
                    </a:cubicBezTo>
                    <a:cubicBezTo>
                      <a:pt x="19" y="27"/>
                      <a:pt x="19" y="29"/>
                      <a:pt x="20" y="30"/>
                    </a:cubicBezTo>
                    <a:cubicBezTo>
                      <a:pt x="21" y="31"/>
                      <a:pt x="22" y="32"/>
                      <a:pt x="22" y="33"/>
                    </a:cubicBezTo>
                    <a:cubicBezTo>
                      <a:pt x="22" y="36"/>
                      <a:pt x="21" y="38"/>
                      <a:pt x="21" y="40"/>
                    </a:cubicBezTo>
                    <a:cubicBezTo>
                      <a:pt x="21" y="42"/>
                      <a:pt x="21" y="43"/>
                      <a:pt x="22" y="44"/>
                    </a:cubicBezTo>
                    <a:cubicBezTo>
                      <a:pt x="23" y="43"/>
                      <a:pt x="24" y="42"/>
                      <a:pt x="25" y="42"/>
                    </a:cubicBezTo>
                    <a:cubicBezTo>
                      <a:pt x="26" y="42"/>
                      <a:pt x="26" y="43"/>
                      <a:pt x="26" y="44"/>
                    </a:cubicBezTo>
                    <a:cubicBezTo>
                      <a:pt x="28" y="35"/>
                      <a:pt x="28" y="29"/>
                      <a:pt x="35" y="24"/>
                    </a:cubicBezTo>
                    <a:close/>
                  </a:path>
                </a:pathLst>
              </a:custGeom>
              <a:solidFill>
                <a:srgbClr val="FFFFFF"/>
              </a:solidFill>
              <a:ln w="0" cap="flat">
                <a:solidFill>
                  <a:srgbClr val="000000"/>
                </a:solidFill>
                <a:prstDash val="solid"/>
                <a:miter lim="800000"/>
                <a:headEnd/>
                <a:tailEnd/>
              </a:ln>
            </p:spPr>
          </p:sp>
          <p:sp>
            <p:nvSpPr>
              <p:cNvPr id="569" name="Freeform 568"/>
              <p:cNvSpPr>
                <a:spLocks/>
              </p:cNvSpPr>
              <p:nvPr/>
            </p:nvSpPr>
            <p:spPr bwMode="auto">
              <a:xfrm>
                <a:off x="147" y="324"/>
                <a:ext cx="20" cy="26"/>
              </a:xfrm>
              <a:custGeom>
                <a:avLst/>
                <a:gdLst/>
                <a:ahLst/>
                <a:cxnLst>
                  <a:cxn ang="0">
                    <a:pos x="53" y="0"/>
                  </a:cxn>
                  <a:cxn ang="0">
                    <a:pos x="51" y="5"/>
                  </a:cxn>
                  <a:cxn ang="0">
                    <a:pos x="52" y="11"/>
                  </a:cxn>
                  <a:cxn ang="0">
                    <a:pos x="47" y="18"/>
                  </a:cxn>
                  <a:cxn ang="0">
                    <a:pos x="44" y="29"/>
                  </a:cxn>
                  <a:cxn ang="0">
                    <a:pos x="44" y="34"/>
                  </a:cxn>
                  <a:cxn ang="0">
                    <a:pos x="42" y="39"/>
                  </a:cxn>
                  <a:cxn ang="0">
                    <a:pos x="42" y="46"/>
                  </a:cxn>
                  <a:cxn ang="0">
                    <a:pos x="40" y="58"/>
                  </a:cxn>
                  <a:cxn ang="0">
                    <a:pos x="42" y="64"/>
                  </a:cxn>
                  <a:cxn ang="0">
                    <a:pos x="42" y="65"/>
                  </a:cxn>
                  <a:cxn ang="0">
                    <a:pos x="36" y="64"/>
                  </a:cxn>
                  <a:cxn ang="0">
                    <a:pos x="25" y="60"/>
                  </a:cxn>
                  <a:cxn ang="0">
                    <a:pos x="23" y="60"/>
                  </a:cxn>
                  <a:cxn ang="0">
                    <a:pos x="20" y="59"/>
                  </a:cxn>
                  <a:cxn ang="0">
                    <a:pos x="18" y="60"/>
                  </a:cxn>
                  <a:cxn ang="0">
                    <a:pos x="15" y="58"/>
                  </a:cxn>
                  <a:cxn ang="0">
                    <a:pos x="11" y="52"/>
                  </a:cxn>
                  <a:cxn ang="0">
                    <a:pos x="9" y="48"/>
                  </a:cxn>
                  <a:cxn ang="0">
                    <a:pos x="5" y="39"/>
                  </a:cxn>
                  <a:cxn ang="0">
                    <a:pos x="0" y="35"/>
                  </a:cxn>
                  <a:cxn ang="0">
                    <a:pos x="6" y="30"/>
                  </a:cxn>
                  <a:cxn ang="0">
                    <a:pos x="8" y="31"/>
                  </a:cxn>
                  <a:cxn ang="0">
                    <a:pos x="10" y="31"/>
                  </a:cxn>
                  <a:cxn ang="0">
                    <a:pos x="12" y="24"/>
                  </a:cxn>
                  <a:cxn ang="0">
                    <a:pos x="17" y="19"/>
                  </a:cxn>
                  <a:cxn ang="0">
                    <a:pos x="19" y="19"/>
                  </a:cxn>
                  <a:cxn ang="0">
                    <a:pos x="29" y="15"/>
                  </a:cxn>
                  <a:cxn ang="0">
                    <a:pos x="32" y="13"/>
                  </a:cxn>
                  <a:cxn ang="0">
                    <a:pos x="36" y="5"/>
                  </a:cxn>
                  <a:cxn ang="0">
                    <a:pos x="40" y="7"/>
                  </a:cxn>
                  <a:cxn ang="0">
                    <a:pos x="42" y="8"/>
                  </a:cxn>
                  <a:cxn ang="0">
                    <a:pos x="43" y="6"/>
                  </a:cxn>
                  <a:cxn ang="0">
                    <a:pos x="45" y="5"/>
                  </a:cxn>
                  <a:cxn ang="0">
                    <a:pos x="48" y="3"/>
                  </a:cxn>
                  <a:cxn ang="0">
                    <a:pos x="53" y="0"/>
                  </a:cxn>
                </a:cxnLst>
                <a:rect l="0" t="0" r="r" b="b"/>
                <a:pathLst>
                  <a:path w="53" h="65">
                    <a:moveTo>
                      <a:pt x="53" y="0"/>
                    </a:moveTo>
                    <a:cubicBezTo>
                      <a:pt x="53" y="2"/>
                      <a:pt x="51" y="3"/>
                      <a:pt x="51" y="5"/>
                    </a:cubicBezTo>
                    <a:cubicBezTo>
                      <a:pt x="51" y="7"/>
                      <a:pt x="52" y="8"/>
                      <a:pt x="52" y="11"/>
                    </a:cubicBezTo>
                    <a:cubicBezTo>
                      <a:pt x="52" y="14"/>
                      <a:pt x="49" y="16"/>
                      <a:pt x="47" y="18"/>
                    </a:cubicBezTo>
                    <a:cubicBezTo>
                      <a:pt x="44" y="22"/>
                      <a:pt x="44" y="25"/>
                      <a:pt x="44" y="29"/>
                    </a:cubicBezTo>
                    <a:cubicBezTo>
                      <a:pt x="44" y="31"/>
                      <a:pt x="44" y="32"/>
                      <a:pt x="44" y="34"/>
                    </a:cubicBezTo>
                    <a:cubicBezTo>
                      <a:pt x="44" y="36"/>
                      <a:pt x="42" y="37"/>
                      <a:pt x="42" y="39"/>
                    </a:cubicBezTo>
                    <a:cubicBezTo>
                      <a:pt x="42" y="42"/>
                      <a:pt x="42" y="43"/>
                      <a:pt x="42" y="46"/>
                    </a:cubicBezTo>
                    <a:cubicBezTo>
                      <a:pt x="42" y="51"/>
                      <a:pt x="40" y="53"/>
                      <a:pt x="40" y="58"/>
                    </a:cubicBezTo>
                    <a:cubicBezTo>
                      <a:pt x="40" y="60"/>
                      <a:pt x="42" y="61"/>
                      <a:pt x="42" y="64"/>
                    </a:cubicBezTo>
                    <a:cubicBezTo>
                      <a:pt x="42" y="64"/>
                      <a:pt x="42" y="65"/>
                      <a:pt x="42" y="65"/>
                    </a:cubicBezTo>
                    <a:cubicBezTo>
                      <a:pt x="40" y="64"/>
                      <a:pt x="38" y="65"/>
                      <a:pt x="36" y="64"/>
                    </a:cubicBezTo>
                    <a:cubicBezTo>
                      <a:pt x="32" y="62"/>
                      <a:pt x="29" y="60"/>
                      <a:pt x="25" y="60"/>
                    </a:cubicBezTo>
                    <a:cubicBezTo>
                      <a:pt x="24" y="60"/>
                      <a:pt x="24" y="60"/>
                      <a:pt x="23" y="60"/>
                    </a:cubicBezTo>
                    <a:cubicBezTo>
                      <a:pt x="22" y="60"/>
                      <a:pt x="21" y="59"/>
                      <a:pt x="20" y="59"/>
                    </a:cubicBezTo>
                    <a:cubicBezTo>
                      <a:pt x="19" y="59"/>
                      <a:pt x="19" y="59"/>
                      <a:pt x="18" y="60"/>
                    </a:cubicBezTo>
                    <a:cubicBezTo>
                      <a:pt x="17" y="59"/>
                      <a:pt x="16" y="59"/>
                      <a:pt x="15" y="58"/>
                    </a:cubicBezTo>
                    <a:cubicBezTo>
                      <a:pt x="13" y="56"/>
                      <a:pt x="13" y="54"/>
                      <a:pt x="11" y="52"/>
                    </a:cubicBezTo>
                    <a:cubicBezTo>
                      <a:pt x="10" y="50"/>
                      <a:pt x="9" y="49"/>
                      <a:pt x="9" y="48"/>
                    </a:cubicBezTo>
                    <a:cubicBezTo>
                      <a:pt x="9" y="44"/>
                      <a:pt x="8" y="41"/>
                      <a:pt x="5" y="39"/>
                    </a:cubicBezTo>
                    <a:cubicBezTo>
                      <a:pt x="3" y="37"/>
                      <a:pt x="0" y="37"/>
                      <a:pt x="0" y="35"/>
                    </a:cubicBezTo>
                    <a:cubicBezTo>
                      <a:pt x="0" y="32"/>
                      <a:pt x="3" y="32"/>
                      <a:pt x="6" y="30"/>
                    </a:cubicBezTo>
                    <a:cubicBezTo>
                      <a:pt x="8" y="31"/>
                      <a:pt x="8" y="31"/>
                      <a:pt x="8" y="31"/>
                    </a:cubicBezTo>
                    <a:cubicBezTo>
                      <a:pt x="10" y="31"/>
                      <a:pt x="10" y="31"/>
                      <a:pt x="10" y="31"/>
                    </a:cubicBezTo>
                    <a:cubicBezTo>
                      <a:pt x="11" y="28"/>
                      <a:pt x="11" y="26"/>
                      <a:pt x="12" y="24"/>
                    </a:cubicBezTo>
                    <a:cubicBezTo>
                      <a:pt x="13" y="21"/>
                      <a:pt x="15" y="19"/>
                      <a:pt x="17" y="19"/>
                    </a:cubicBezTo>
                    <a:cubicBezTo>
                      <a:pt x="18" y="19"/>
                      <a:pt x="19" y="19"/>
                      <a:pt x="19" y="19"/>
                    </a:cubicBezTo>
                    <a:cubicBezTo>
                      <a:pt x="23" y="19"/>
                      <a:pt x="26" y="18"/>
                      <a:pt x="29" y="15"/>
                    </a:cubicBezTo>
                    <a:cubicBezTo>
                      <a:pt x="30" y="14"/>
                      <a:pt x="31" y="14"/>
                      <a:pt x="32" y="13"/>
                    </a:cubicBezTo>
                    <a:cubicBezTo>
                      <a:pt x="34" y="10"/>
                      <a:pt x="34" y="8"/>
                      <a:pt x="36" y="5"/>
                    </a:cubicBezTo>
                    <a:cubicBezTo>
                      <a:pt x="38" y="6"/>
                      <a:pt x="38" y="6"/>
                      <a:pt x="40" y="7"/>
                    </a:cubicBezTo>
                    <a:cubicBezTo>
                      <a:pt x="41" y="7"/>
                      <a:pt x="41" y="8"/>
                      <a:pt x="42" y="8"/>
                    </a:cubicBezTo>
                    <a:cubicBezTo>
                      <a:pt x="42" y="8"/>
                      <a:pt x="42" y="7"/>
                      <a:pt x="43" y="6"/>
                    </a:cubicBezTo>
                    <a:cubicBezTo>
                      <a:pt x="44" y="6"/>
                      <a:pt x="44" y="5"/>
                      <a:pt x="45" y="5"/>
                    </a:cubicBezTo>
                    <a:cubicBezTo>
                      <a:pt x="46" y="4"/>
                      <a:pt x="47" y="4"/>
                      <a:pt x="48" y="3"/>
                    </a:cubicBezTo>
                    <a:cubicBezTo>
                      <a:pt x="50" y="2"/>
                      <a:pt x="51" y="1"/>
                      <a:pt x="53" y="0"/>
                    </a:cubicBezTo>
                    <a:close/>
                  </a:path>
                </a:pathLst>
              </a:custGeom>
              <a:solidFill>
                <a:srgbClr val="FFFFFF"/>
              </a:solidFill>
              <a:ln w="0" cap="flat">
                <a:solidFill>
                  <a:srgbClr val="000000"/>
                </a:solidFill>
                <a:prstDash val="solid"/>
                <a:miter lim="800000"/>
                <a:headEnd/>
                <a:tailEnd/>
              </a:ln>
            </p:spPr>
          </p:sp>
          <p:sp>
            <p:nvSpPr>
              <p:cNvPr id="570" name="Freeform 569"/>
              <p:cNvSpPr>
                <a:spLocks/>
              </p:cNvSpPr>
              <p:nvPr/>
            </p:nvSpPr>
            <p:spPr bwMode="auto">
              <a:xfrm>
                <a:off x="136" y="328"/>
                <a:ext cx="11" cy="7"/>
              </a:xfrm>
              <a:custGeom>
                <a:avLst/>
                <a:gdLst/>
                <a:ahLst/>
                <a:cxnLst>
                  <a:cxn ang="0">
                    <a:pos x="0" y="12"/>
                  </a:cxn>
                  <a:cxn ang="0">
                    <a:pos x="14" y="0"/>
                  </a:cxn>
                  <a:cxn ang="0">
                    <a:pos x="18" y="6"/>
                  </a:cxn>
                  <a:cxn ang="0">
                    <a:pos x="20" y="8"/>
                  </a:cxn>
                  <a:cxn ang="0">
                    <a:pos x="22" y="9"/>
                  </a:cxn>
                  <a:cxn ang="0">
                    <a:pos x="25" y="9"/>
                  </a:cxn>
                  <a:cxn ang="0">
                    <a:pos x="27" y="9"/>
                  </a:cxn>
                  <a:cxn ang="0">
                    <a:pos x="28" y="12"/>
                  </a:cxn>
                  <a:cxn ang="0">
                    <a:pos x="28" y="14"/>
                  </a:cxn>
                  <a:cxn ang="0">
                    <a:pos x="28" y="17"/>
                  </a:cxn>
                  <a:cxn ang="0">
                    <a:pos x="28" y="18"/>
                  </a:cxn>
                  <a:cxn ang="0">
                    <a:pos x="19" y="19"/>
                  </a:cxn>
                  <a:cxn ang="0">
                    <a:pos x="10" y="17"/>
                  </a:cxn>
                  <a:cxn ang="0">
                    <a:pos x="2" y="13"/>
                  </a:cxn>
                  <a:cxn ang="0">
                    <a:pos x="0" y="12"/>
                  </a:cxn>
                </a:cxnLst>
                <a:rect l="0" t="0" r="r" b="b"/>
                <a:pathLst>
                  <a:path w="28" h="19">
                    <a:moveTo>
                      <a:pt x="0" y="12"/>
                    </a:moveTo>
                    <a:cubicBezTo>
                      <a:pt x="5" y="6"/>
                      <a:pt x="8" y="4"/>
                      <a:pt x="14" y="0"/>
                    </a:cubicBezTo>
                    <a:cubicBezTo>
                      <a:pt x="16" y="2"/>
                      <a:pt x="17" y="3"/>
                      <a:pt x="18" y="6"/>
                    </a:cubicBezTo>
                    <a:cubicBezTo>
                      <a:pt x="19" y="7"/>
                      <a:pt x="19" y="8"/>
                      <a:pt x="20" y="8"/>
                    </a:cubicBezTo>
                    <a:cubicBezTo>
                      <a:pt x="20" y="9"/>
                      <a:pt x="21" y="9"/>
                      <a:pt x="22" y="9"/>
                    </a:cubicBezTo>
                    <a:cubicBezTo>
                      <a:pt x="23" y="9"/>
                      <a:pt x="24" y="9"/>
                      <a:pt x="25" y="9"/>
                    </a:cubicBezTo>
                    <a:cubicBezTo>
                      <a:pt x="26" y="9"/>
                      <a:pt x="26" y="9"/>
                      <a:pt x="27" y="9"/>
                    </a:cubicBezTo>
                    <a:cubicBezTo>
                      <a:pt x="28" y="9"/>
                      <a:pt x="28" y="11"/>
                      <a:pt x="28" y="12"/>
                    </a:cubicBezTo>
                    <a:cubicBezTo>
                      <a:pt x="28" y="13"/>
                      <a:pt x="28" y="13"/>
                      <a:pt x="28" y="14"/>
                    </a:cubicBezTo>
                    <a:cubicBezTo>
                      <a:pt x="28" y="15"/>
                      <a:pt x="28" y="16"/>
                      <a:pt x="28" y="17"/>
                    </a:cubicBezTo>
                    <a:cubicBezTo>
                      <a:pt x="28" y="17"/>
                      <a:pt x="28" y="18"/>
                      <a:pt x="28" y="18"/>
                    </a:cubicBezTo>
                    <a:cubicBezTo>
                      <a:pt x="24" y="18"/>
                      <a:pt x="22" y="19"/>
                      <a:pt x="19" y="19"/>
                    </a:cubicBezTo>
                    <a:cubicBezTo>
                      <a:pt x="15" y="19"/>
                      <a:pt x="13" y="18"/>
                      <a:pt x="10" y="17"/>
                    </a:cubicBezTo>
                    <a:cubicBezTo>
                      <a:pt x="6" y="16"/>
                      <a:pt x="4" y="16"/>
                      <a:pt x="2" y="13"/>
                    </a:cubicBezTo>
                    <a:cubicBezTo>
                      <a:pt x="1" y="13"/>
                      <a:pt x="1" y="12"/>
                      <a:pt x="0" y="12"/>
                    </a:cubicBezTo>
                    <a:close/>
                  </a:path>
                </a:pathLst>
              </a:custGeom>
              <a:solidFill>
                <a:srgbClr val="FFFFFF"/>
              </a:solidFill>
              <a:ln w="0" cap="flat">
                <a:solidFill>
                  <a:srgbClr val="000000"/>
                </a:solidFill>
                <a:prstDash val="solid"/>
                <a:miter lim="800000"/>
                <a:headEnd/>
                <a:tailEnd/>
              </a:ln>
            </p:spPr>
          </p:sp>
          <p:sp>
            <p:nvSpPr>
              <p:cNvPr id="571" name="Freeform 570"/>
              <p:cNvSpPr>
                <a:spLocks/>
              </p:cNvSpPr>
              <p:nvPr/>
            </p:nvSpPr>
            <p:spPr bwMode="auto">
              <a:xfrm>
                <a:off x="141" y="320"/>
                <a:ext cx="27" cy="17"/>
              </a:xfrm>
              <a:custGeom>
                <a:avLst/>
                <a:gdLst/>
                <a:ahLst/>
                <a:cxnLst>
                  <a:cxn ang="0">
                    <a:pos x="66" y="12"/>
                  </a:cxn>
                  <a:cxn ang="0">
                    <a:pos x="61" y="15"/>
                  </a:cxn>
                  <a:cxn ang="0">
                    <a:pos x="58" y="17"/>
                  </a:cxn>
                  <a:cxn ang="0">
                    <a:pos x="56" y="18"/>
                  </a:cxn>
                  <a:cxn ang="0">
                    <a:pos x="55" y="20"/>
                  </a:cxn>
                  <a:cxn ang="0">
                    <a:pos x="53" y="19"/>
                  </a:cxn>
                  <a:cxn ang="0">
                    <a:pos x="49" y="17"/>
                  </a:cxn>
                  <a:cxn ang="0">
                    <a:pos x="45" y="25"/>
                  </a:cxn>
                  <a:cxn ang="0">
                    <a:pos x="42" y="27"/>
                  </a:cxn>
                  <a:cxn ang="0">
                    <a:pos x="32" y="31"/>
                  </a:cxn>
                  <a:cxn ang="0">
                    <a:pos x="30" y="31"/>
                  </a:cxn>
                  <a:cxn ang="0">
                    <a:pos x="25" y="36"/>
                  </a:cxn>
                  <a:cxn ang="0">
                    <a:pos x="23" y="43"/>
                  </a:cxn>
                  <a:cxn ang="0">
                    <a:pos x="21" y="43"/>
                  </a:cxn>
                  <a:cxn ang="0">
                    <a:pos x="19" y="42"/>
                  </a:cxn>
                  <a:cxn ang="0">
                    <a:pos x="15" y="40"/>
                  </a:cxn>
                  <a:cxn ang="0">
                    <a:pos x="14" y="38"/>
                  </a:cxn>
                  <a:cxn ang="0">
                    <a:pos x="14" y="37"/>
                  </a:cxn>
                  <a:cxn ang="0">
                    <a:pos x="14" y="34"/>
                  </a:cxn>
                  <a:cxn ang="0">
                    <a:pos x="14" y="32"/>
                  </a:cxn>
                  <a:cxn ang="0">
                    <a:pos x="13" y="29"/>
                  </a:cxn>
                  <a:cxn ang="0">
                    <a:pos x="11" y="29"/>
                  </a:cxn>
                  <a:cxn ang="0">
                    <a:pos x="8" y="29"/>
                  </a:cxn>
                  <a:cxn ang="0">
                    <a:pos x="6" y="28"/>
                  </a:cxn>
                  <a:cxn ang="0">
                    <a:pos x="4" y="26"/>
                  </a:cxn>
                  <a:cxn ang="0">
                    <a:pos x="0" y="20"/>
                  </a:cxn>
                  <a:cxn ang="0">
                    <a:pos x="3" y="11"/>
                  </a:cxn>
                  <a:cxn ang="0">
                    <a:pos x="13" y="4"/>
                  </a:cxn>
                  <a:cxn ang="0">
                    <a:pos x="15" y="4"/>
                  </a:cxn>
                  <a:cxn ang="0">
                    <a:pos x="17" y="5"/>
                  </a:cxn>
                  <a:cxn ang="0">
                    <a:pos x="20" y="1"/>
                  </a:cxn>
                  <a:cxn ang="0">
                    <a:pos x="22" y="3"/>
                  </a:cxn>
                  <a:cxn ang="0">
                    <a:pos x="25" y="2"/>
                  </a:cxn>
                  <a:cxn ang="0">
                    <a:pos x="31" y="4"/>
                  </a:cxn>
                  <a:cxn ang="0">
                    <a:pos x="36" y="0"/>
                  </a:cxn>
                  <a:cxn ang="0">
                    <a:pos x="40" y="1"/>
                  </a:cxn>
                  <a:cxn ang="0">
                    <a:pos x="45" y="2"/>
                  </a:cxn>
                  <a:cxn ang="0">
                    <a:pos x="50" y="1"/>
                  </a:cxn>
                  <a:cxn ang="0">
                    <a:pos x="57" y="2"/>
                  </a:cxn>
                  <a:cxn ang="0">
                    <a:pos x="59" y="2"/>
                  </a:cxn>
                  <a:cxn ang="0">
                    <a:pos x="66" y="11"/>
                  </a:cxn>
                  <a:cxn ang="0">
                    <a:pos x="66" y="12"/>
                  </a:cxn>
                </a:cxnLst>
                <a:rect l="0" t="0" r="r" b="b"/>
                <a:pathLst>
                  <a:path w="67" h="43">
                    <a:moveTo>
                      <a:pt x="66" y="12"/>
                    </a:moveTo>
                    <a:cubicBezTo>
                      <a:pt x="64" y="12"/>
                      <a:pt x="63" y="14"/>
                      <a:pt x="61" y="15"/>
                    </a:cubicBezTo>
                    <a:cubicBezTo>
                      <a:pt x="60" y="16"/>
                      <a:pt x="59" y="16"/>
                      <a:pt x="58" y="17"/>
                    </a:cubicBezTo>
                    <a:cubicBezTo>
                      <a:pt x="57" y="17"/>
                      <a:pt x="57" y="18"/>
                      <a:pt x="56" y="18"/>
                    </a:cubicBezTo>
                    <a:cubicBezTo>
                      <a:pt x="55" y="19"/>
                      <a:pt x="55" y="20"/>
                      <a:pt x="55" y="20"/>
                    </a:cubicBezTo>
                    <a:cubicBezTo>
                      <a:pt x="54" y="20"/>
                      <a:pt x="54" y="19"/>
                      <a:pt x="53" y="19"/>
                    </a:cubicBezTo>
                    <a:cubicBezTo>
                      <a:pt x="51" y="18"/>
                      <a:pt x="51" y="18"/>
                      <a:pt x="49" y="17"/>
                    </a:cubicBezTo>
                    <a:cubicBezTo>
                      <a:pt x="47" y="20"/>
                      <a:pt x="47" y="22"/>
                      <a:pt x="45" y="25"/>
                    </a:cubicBezTo>
                    <a:cubicBezTo>
                      <a:pt x="44" y="26"/>
                      <a:pt x="43" y="26"/>
                      <a:pt x="42" y="27"/>
                    </a:cubicBezTo>
                    <a:cubicBezTo>
                      <a:pt x="39" y="30"/>
                      <a:pt x="36" y="31"/>
                      <a:pt x="32" y="31"/>
                    </a:cubicBezTo>
                    <a:cubicBezTo>
                      <a:pt x="32" y="31"/>
                      <a:pt x="31" y="31"/>
                      <a:pt x="30" y="31"/>
                    </a:cubicBezTo>
                    <a:cubicBezTo>
                      <a:pt x="28" y="31"/>
                      <a:pt x="26" y="33"/>
                      <a:pt x="25" y="36"/>
                    </a:cubicBezTo>
                    <a:cubicBezTo>
                      <a:pt x="24" y="38"/>
                      <a:pt x="24" y="40"/>
                      <a:pt x="23" y="43"/>
                    </a:cubicBezTo>
                    <a:cubicBezTo>
                      <a:pt x="21" y="43"/>
                      <a:pt x="21" y="43"/>
                      <a:pt x="21" y="43"/>
                    </a:cubicBezTo>
                    <a:cubicBezTo>
                      <a:pt x="19" y="42"/>
                      <a:pt x="19" y="42"/>
                      <a:pt x="19" y="42"/>
                    </a:cubicBezTo>
                    <a:cubicBezTo>
                      <a:pt x="18" y="41"/>
                      <a:pt x="16" y="41"/>
                      <a:pt x="15" y="40"/>
                    </a:cubicBezTo>
                    <a:cubicBezTo>
                      <a:pt x="15" y="39"/>
                      <a:pt x="15" y="38"/>
                      <a:pt x="14" y="38"/>
                    </a:cubicBezTo>
                    <a:cubicBezTo>
                      <a:pt x="14" y="38"/>
                      <a:pt x="14" y="37"/>
                      <a:pt x="14" y="37"/>
                    </a:cubicBezTo>
                    <a:cubicBezTo>
                      <a:pt x="14" y="36"/>
                      <a:pt x="14" y="35"/>
                      <a:pt x="14" y="34"/>
                    </a:cubicBezTo>
                    <a:cubicBezTo>
                      <a:pt x="14" y="33"/>
                      <a:pt x="14" y="33"/>
                      <a:pt x="14" y="32"/>
                    </a:cubicBezTo>
                    <a:cubicBezTo>
                      <a:pt x="14" y="31"/>
                      <a:pt x="14" y="29"/>
                      <a:pt x="13" y="29"/>
                    </a:cubicBezTo>
                    <a:cubicBezTo>
                      <a:pt x="12" y="29"/>
                      <a:pt x="12" y="29"/>
                      <a:pt x="11" y="29"/>
                    </a:cubicBezTo>
                    <a:cubicBezTo>
                      <a:pt x="10" y="29"/>
                      <a:pt x="9" y="29"/>
                      <a:pt x="8" y="29"/>
                    </a:cubicBezTo>
                    <a:cubicBezTo>
                      <a:pt x="7" y="29"/>
                      <a:pt x="6" y="29"/>
                      <a:pt x="6" y="28"/>
                    </a:cubicBezTo>
                    <a:cubicBezTo>
                      <a:pt x="5" y="28"/>
                      <a:pt x="5" y="27"/>
                      <a:pt x="4" y="26"/>
                    </a:cubicBezTo>
                    <a:cubicBezTo>
                      <a:pt x="3" y="23"/>
                      <a:pt x="2" y="22"/>
                      <a:pt x="0" y="20"/>
                    </a:cubicBezTo>
                    <a:cubicBezTo>
                      <a:pt x="0" y="16"/>
                      <a:pt x="0" y="13"/>
                      <a:pt x="3" y="11"/>
                    </a:cubicBezTo>
                    <a:cubicBezTo>
                      <a:pt x="7" y="8"/>
                      <a:pt x="11" y="8"/>
                      <a:pt x="13" y="4"/>
                    </a:cubicBezTo>
                    <a:cubicBezTo>
                      <a:pt x="14" y="4"/>
                      <a:pt x="14" y="4"/>
                      <a:pt x="15" y="4"/>
                    </a:cubicBezTo>
                    <a:cubicBezTo>
                      <a:pt x="16" y="4"/>
                      <a:pt x="16" y="5"/>
                      <a:pt x="17" y="5"/>
                    </a:cubicBezTo>
                    <a:cubicBezTo>
                      <a:pt x="18" y="3"/>
                      <a:pt x="19" y="2"/>
                      <a:pt x="20" y="1"/>
                    </a:cubicBezTo>
                    <a:cubicBezTo>
                      <a:pt x="21" y="2"/>
                      <a:pt x="21" y="3"/>
                      <a:pt x="22" y="3"/>
                    </a:cubicBezTo>
                    <a:cubicBezTo>
                      <a:pt x="23" y="3"/>
                      <a:pt x="24" y="2"/>
                      <a:pt x="25" y="2"/>
                    </a:cubicBezTo>
                    <a:cubicBezTo>
                      <a:pt x="27" y="2"/>
                      <a:pt x="28" y="4"/>
                      <a:pt x="31" y="4"/>
                    </a:cubicBezTo>
                    <a:cubicBezTo>
                      <a:pt x="33" y="4"/>
                      <a:pt x="33" y="0"/>
                      <a:pt x="36" y="0"/>
                    </a:cubicBezTo>
                    <a:cubicBezTo>
                      <a:pt x="37" y="0"/>
                      <a:pt x="38" y="1"/>
                      <a:pt x="40" y="1"/>
                    </a:cubicBezTo>
                    <a:cubicBezTo>
                      <a:pt x="42" y="1"/>
                      <a:pt x="43" y="2"/>
                      <a:pt x="45" y="2"/>
                    </a:cubicBezTo>
                    <a:cubicBezTo>
                      <a:pt x="47" y="2"/>
                      <a:pt x="48" y="1"/>
                      <a:pt x="50" y="1"/>
                    </a:cubicBezTo>
                    <a:cubicBezTo>
                      <a:pt x="53" y="1"/>
                      <a:pt x="54" y="1"/>
                      <a:pt x="57" y="2"/>
                    </a:cubicBezTo>
                    <a:cubicBezTo>
                      <a:pt x="58" y="2"/>
                      <a:pt x="58" y="2"/>
                      <a:pt x="59" y="2"/>
                    </a:cubicBezTo>
                    <a:cubicBezTo>
                      <a:pt x="61" y="6"/>
                      <a:pt x="66" y="6"/>
                      <a:pt x="66" y="11"/>
                    </a:cubicBezTo>
                    <a:cubicBezTo>
                      <a:pt x="66" y="11"/>
                      <a:pt x="67" y="11"/>
                      <a:pt x="66" y="12"/>
                    </a:cubicBezTo>
                    <a:close/>
                  </a:path>
                </a:pathLst>
              </a:custGeom>
              <a:solidFill>
                <a:srgbClr val="FFFFFF"/>
              </a:solidFill>
              <a:ln w="0" cap="flat">
                <a:solidFill>
                  <a:srgbClr val="000000"/>
                </a:solidFill>
                <a:prstDash val="solid"/>
                <a:miter lim="800000"/>
                <a:headEnd/>
                <a:tailEnd/>
              </a:ln>
            </p:spPr>
          </p:sp>
          <p:sp>
            <p:nvSpPr>
              <p:cNvPr id="572" name="Freeform 571"/>
              <p:cNvSpPr>
                <a:spLocks/>
              </p:cNvSpPr>
              <p:nvPr/>
            </p:nvSpPr>
            <p:spPr bwMode="auto">
              <a:xfrm>
                <a:off x="143" y="304"/>
                <a:ext cx="7" cy="16"/>
              </a:xfrm>
              <a:custGeom>
                <a:avLst/>
                <a:gdLst/>
                <a:ahLst/>
                <a:cxnLst>
                  <a:cxn ang="0">
                    <a:pos x="16" y="1"/>
                  </a:cxn>
                  <a:cxn ang="0">
                    <a:pos x="17" y="4"/>
                  </a:cxn>
                  <a:cxn ang="0">
                    <a:pos x="16" y="16"/>
                  </a:cxn>
                  <a:cxn ang="0">
                    <a:pos x="12" y="29"/>
                  </a:cxn>
                  <a:cxn ang="0">
                    <a:pos x="4" y="39"/>
                  </a:cxn>
                  <a:cxn ang="0">
                    <a:pos x="4" y="40"/>
                  </a:cxn>
                  <a:cxn ang="0">
                    <a:pos x="0" y="35"/>
                  </a:cxn>
                  <a:cxn ang="0">
                    <a:pos x="0" y="31"/>
                  </a:cxn>
                  <a:cxn ang="0">
                    <a:pos x="2" y="20"/>
                  </a:cxn>
                  <a:cxn ang="0">
                    <a:pos x="5" y="13"/>
                  </a:cxn>
                  <a:cxn ang="0">
                    <a:pos x="6" y="8"/>
                  </a:cxn>
                  <a:cxn ang="0">
                    <a:pos x="11" y="8"/>
                  </a:cxn>
                  <a:cxn ang="0">
                    <a:pos x="14" y="0"/>
                  </a:cxn>
                  <a:cxn ang="0">
                    <a:pos x="16" y="1"/>
                  </a:cxn>
                </a:cxnLst>
                <a:rect l="0" t="0" r="r" b="b"/>
                <a:pathLst>
                  <a:path w="17" h="41">
                    <a:moveTo>
                      <a:pt x="16" y="1"/>
                    </a:moveTo>
                    <a:cubicBezTo>
                      <a:pt x="17" y="2"/>
                      <a:pt x="17" y="3"/>
                      <a:pt x="17" y="4"/>
                    </a:cubicBezTo>
                    <a:cubicBezTo>
                      <a:pt x="17" y="9"/>
                      <a:pt x="16" y="12"/>
                      <a:pt x="16" y="16"/>
                    </a:cubicBezTo>
                    <a:cubicBezTo>
                      <a:pt x="15" y="22"/>
                      <a:pt x="15" y="25"/>
                      <a:pt x="12" y="29"/>
                    </a:cubicBezTo>
                    <a:cubicBezTo>
                      <a:pt x="10" y="34"/>
                      <a:pt x="8" y="36"/>
                      <a:pt x="4" y="39"/>
                    </a:cubicBezTo>
                    <a:cubicBezTo>
                      <a:pt x="4" y="40"/>
                      <a:pt x="4" y="40"/>
                      <a:pt x="4" y="40"/>
                    </a:cubicBezTo>
                    <a:cubicBezTo>
                      <a:pt x="2" y="41"/>
                      <a:pt x="0" y="38"/>
                      <a:pt x="0" y="35"/>
                    </a:cubicBezTo>
                    <a:cubicBezTo>
                      <a:pt x="0" y="34"/>
                      <a:pt x="0" y="33"/>
                      <a:pt x="0" y="31"/>
                    </a:cubicBezTo>
                    <a:cubicBezTo>
                      <a:pt x="0" y="27"/>
                      <a:pt x="1" y="24"/>
                      <a:pt x="2" y="20"/>
                    </a:cubicBezTo>
                    <a:cubicBezTo>
                      <a:pt x="3" y="17"/>
                      <a:pt x="3" y="15"/>
                      <a:pt x="5" y="13"/>
                    </a:cubicBezTo>
                    <a:cubicBezTo>
                      <a:pt x="5" y="11"/>
                      <a:pt x="5" y="10"/>
                      <a:pt x="6" y="8"/>
                    </a:cubicBezTo>
                    <a:cubicBezTo>
                      <a:pt x="8" y="7"/>
                      <a:pt x="9" y="9"/>
                      <a:pt x="11" y="8"/>
                    </a:cubicBezTo>
                    <a:cubicBezTo>
                      <a:pt x="13" y="5"/>
                      <a:pt x="13" y="3"/>
                      <a:pt x="14" y="0"/>
                    </a:cubicBezTo>
                    <a:cubicBezTo>
                      <a:pt x="15" y="0"/>
                      <a:pt x="15" y="0"/>
                      <a:pt x="16" y="1"/>
                    </a:cubicBezTo>
                    <a:close/>
                  </a:path>
                </a:pathLst>
              </a:custGeom>
              <a:solidFill>
                <a:srgbClr val="FFFFFF"/>
              </a:solidFill>
              <a:ln w="0" cap="flat">
                <a:solidFill>
                  <a:srgbClr val="000000"/>
                </a:solidFill>
                <a:prstDash val="solid"/>
                <a:miter lim="800000"/>
                <a:headEnd/>
                <a:tailEnd/>
              </a:ln>
            </p:spPr>
          </p:sp>
          <p:sp>
            <p:nvSpPr>
              <p:cNvPr id="573" name="Freeform 572"/>
              <p:cNvSpPr>
                <a:spLocks/>
              </p:cNvSpPr>
              <p:nvPr/>
            </p:nvSpPr>
            <p:spPr bwMode="auto">
              <a:xfrm>
                <a:off x="128" y="309"/>
                <a:ext cx="19" cy="23"/>
              </a:xfrm>
              <a:custGeom>
                <a:avLst/>
                <a:gdLst/>
                <a:ahLst/>
                <a:cxnLst>
                  <a:cxn ang="0">
                    <a:pos x="0" y="42"/>
                  </a:cxn>
                  <a:cxn ang="0">
                    <a:pos x="5" y="31"/>
                  </a:cxn>
                  <a:cxn ang="0">
                    <a:pos x="9" y="24"/>
                  </a:cxn>
                  <a:cxn ang="0">
                    <a:pos x="14" y="25"/>
                  </a:cxn>
                  <a:cxn ang="0">
                    <a:pos x="17" y="25"/>
                  </a:cxn>
                  <a:cxn ang="0">
                    <a:pos x="21" y="23"/>
                  </a:cxn>
                  <a:cxn ang="0">
                    <a:pos x="17" y="9"/>
                  </a:cxn>
                  <a:cxn ang="0">
                    <a:pos x="17" y="8"/>
                  </a:cxn>
                  <a:cxn ang="0">
                    <a:pos x="20" y="7"/>
                  </a:cxn>
                  <a:cxn ang="0">
                    <a:pos x="22" y="0"/>
                  </a:cxn>
                  <a:cxn ang="0">
                    <a:pos x="30" y="0"/>
                  </a:cxn>
                  <a:cxn ang="0">
                    <a:pos x="42" y="1"/>
                  </a:cxn>
                  <a:cxn ang="0">
                    <a:pos x="39" y="8"/>
                  </a:cxn>
                  <a:cxn ang="0">
                    <a:pos x="37" y="19"/>
                  </a:cxn>
                  <a:cxn ang="0">
                    <a:pos x="37" y="23"/>
                  </a:cxn>
                  <a:cxn ang="0">
                    <a:pos x="41" y="28"/>
                  </a:cxn>
                  <a:cxn ang="0">
                    <a:pos x="42" y="30"/>
                  </a:cxn>
                  <a:cxn ang="0">
                    <a:pos x="45" y="30"/>
                  </a:cxn>
                  <a:cxn ang="0">
                    <a:pos x="46" y="32"/>
                  </a:cxn>
                  <a:cxn ang="0">
                    <a:pos x="36" y="39"/>
                  </a:cxn>
                  <a:cxn ang="0">
                    <a:pos x="33" y="48"/>
                  </a:cxn>
                  <a:cxn ang="0">
                    <a:pos x="19" y="60"/>
                  </a:cxn>
                  <a:cxn ang="0">
                    <a:pos x="4" y="53"/>
                  </a:cxn>
                  <a:cxn ang="0">
                    <a:pos x="1" y="43"/>
                  </a:cxn>
                  <a:cxn ang="0">
                    <a:pos x="0" y="42"/>
                  </a:cxn>
                </a:cxnLst>
                <a:rect l="0" t="0" r="r" b="b"/>
                <a:pathLst>
                  <a:path w="46" h="60">
                    <a:moveTo>
                      <a:pt x="0" y="42"/>
                    </a:moveTo>
                    <a:cubicBezTo>
                      <a:pt x="2" y="37"/>
                      <a:pt x="3" y="35"/>
                      <a:pt x="5" y="31"/>
                    </a:cubicBezTo>
                    <a:cubicBezTo>
                      <a:pt x="6" y="28"/>
                      <a:pt x="6" y="24"/>
                      <a:pt x="9" y="24"/>
                    </a:cubicBezTo>
                    <a:cubicBezTo>
                      <a:pt x="11" y="24"/>
                      <a:pt x="12" y="25"/>
                      <a:pt x="14" y="25"/>
                    </a:cubicBezTo>
                    <a:cubicBezTo>
                      <a:pt x="15" y="25"/>
                      <a:pt x="16" y="25"/>
                      <a:pt x="17" y="25"/>
                    </a:cubicBezTo>
                    <a:cubicBezTo>
                      <a:pt x="19" y="25"/>
                      <a:pt x="21" y="25"/>
                      <a:pt x="21" y="23"/>
                    </a:cubicBezTo>
                    <a:cubicBezTo>
                      <a:pt x="21" y="18"/>
                      <a:pt x="17" y="15"/>
                      <a:pt x="17" y="9"/>
                    </a:cubicBezTo>
                    <a:cubicBezTo>
                      <a:pt x="17" y="9"/>
                      <a:pt x="17" y="9"/>
                      <a:pt x="17" y="8"/>
                    </a:cubicBezTo>
                    <a:cubicBezTo>
                      <a:pt x="17" y="7"/>
                      <a:pt x="19" y="8"/>
                      <a:pt x="20" y="7"/>
                    </a:cubicBezTo>
                    <a:cubicBezTo>
                      <a:pt x="21" y="5"/>
                      <a:pt x="22" y="3"/>
                      <a:pt x="22" y="0"/>
                    </a:cubicBezTo>
                    <a:cubicBezTo>
                      <a:pt x="30" y="0"/>
                      <a:pt x="30" y="0"/>
                      <a:pt x="30" y="0"/>
                    </a:cubicBezTo>
                    <a:cubicBezTo>
                      <a:pt x="42" y="1"/>
                      <a:pt x="42" y="1"/>
                      <a:pt x="42" y="1"/>
                    </a:cubicBezTo>
                    <a:cubicBezTo>
                      <a:pt x="41" y="3"/>
                      <a:pt x="40" y="5"/>
                      <a:pt x="39" y="8"/>
                    </a:cubicBezTo>
                    <a:cubicBezTo>
                      <a:pt x="38" y="12"/>
                      <a:pt x="37" y="15"/>
                      <a:pt x="37" y="19"/>
                    </a:cubicBezTo>
                    <a:cubicBezTo>
                      <a:pt x="37" y="21"/>
                      <a:pt x="37" y="22"/>
                      <a:pt x="37" y="23"/>
                    </a:cubicBezTo>
                    <a:cubicBezTo>
                      <a:pt x="37" y="26"/>
                      <a:pt x="39" y="29"/>
                      <a:pt x="41" y="28"/>
                    </a:cubicBezTo>
                    <a:cubicBezTo>
                      <a:pt x="42" y="29"/>
                      <a:pt x="42" y="30"/>
                      <a:pt x="42" y="30"/>
                    </a:cubicBezTo>
                    <a:cubicBezTo>
                      <a:pt x="43" y="31"/>
                      <a:pt x="44" y="30"/>
                      <a:pt x="45" y="30"/>
                    </a:cubicBezTo>
                    <a:cubicBezTo>
                      <a:pt x="45" y="31"/>
                      <a:pt x="46" y="31"/>
                      <a:pt x="46" y="32"/>
                    </a:cubicBezTo>
                    <a:cubicBezTo>
                      <a:pt x="44" y="36"/>
                      <a:pt x="40" y="36"/>
                      <a:pt x="36" y="39"/>
                    </a:cubicBezTo>
                    <a:cubicBezTo>
                      <a:pt x="33" y="41"/>
                      <a:pt x="33" y="44"/>
                      <a:pt x="33" y="48"/>
                    </a:cubicBezTo>
                    <a:cubicBezTo>
                      <a:pt x="27" y="52"/>
                      <a:pt x="24" y="55"/>
                      <a:pt x="19" y="60"/>
                    </a:cubicBezTo>
                    <a:cubicBezTo>
                      <a:pt x="14" y="56"/>
                      <a:pt x="8" y="58"/>
                      <a:pt x="4" y="53"/>
                    </a:cubicBezTo>
                    <a:cubicBezTo>
                      <a:pt x="2" y="49"/>
                      <a:pt x="2" y="47"/>
                      <a:pt x="1" y="43"/>
                    </a:cubicBezTo>
                    <a:cubicBezTo>
                      <a:pt x="1" y="43"/>
                      <a:pt x="1" y="42"/>
                      <a:pt x="0" y="42"/>
                    </a:cubicBezTo>
                    <a:close/>
                  </a:path>
                </a:pathLst>
              </a:custGeom>
              <a:solidFill>
                <a:srgbClr val="FFFFFF"/>
              </a:solidFill>
              <a:ln w="0" cap="flat">
                <a:solidFill>
                  <a:srgbClr val="000000"/>
                </a:solidFill>
                <a:prstDash val="solid"/>
                <a:miter lim="800000"/>
                <a:headEnd/>
                <a:tailEnd/>
              </a:ln>
            </p:spPr>
          </p:sp>
          <p:sp>
            <p:nvSpPr>
              <p:cNvPr id="574" name="Freeform 573"/>
              <p:cNvSpPr>
                <a:spLocks/>
              </p:cNvSpPr>
              <p:nvPr/>
            </p:nvSpPr>
            <p:spPr bwMode="auto">
              <a:xfrm>
                <a:off x="59" y="218"/>
                <a:ext cx="101" cy="107"/>
              </a:xfrm>
              <a:custGeom>
                <a:avLst/>
                <a:gdLst/>
                <a:ahLst/>
                <a:cxnLst>
                  <a:cxn ang="0">
                    <a:pos x="220" y="226"/>
                  </a:cxn>
                  <a:cxn ang="0">
                    <a:pos x="197" y="237"/>
                  </a:cxn>
                  <a:cxn ang="0">
                    <a:pos x="194" y="255"/>
                  </a:cxn>
                  <a:cxn ang="0">
                    <a:pos x="177" y="272"/>
                  </a:cxn>
                  <a:cxn ang="0">
                    <a:pos x="160" y="250"/>
                  </a:cxn>
                  <a:cxn ang="0">
                    <a:pos x="151" y="249"/>
                  </a:cxn>
                  <a:cxn ang="0">
                    <a:pos x="125" y="257"/>
                  </a:cxn>
                  <a:cxn ang="0">
                    <a:pos x="100" y="239"/>
                  </a:cxn>
                  <a:cxn ang="0">
                    <a:pos x="89" y="231"/>
                  </a:cxn>
                  <a:cxn ang="0">
                    <a:pos x="73" y="217"/>
                  </a:cxn>
                  <a:cxn ang="0">
                    <a:pos x="54" y="196"/>
                  </a:cxn>
                  <a:cxn ang="0">
                    <a:pos x="66" y="145"/>
                  </a:cxn>
                  <a:cxn ang="0">
                    <a:pos x="56" y="122"/>
                  </a:cxn>
                  <a:cxn ang="0">
                    <a:pos x="45" y="103"/>
                  </a:cxn>
                  <a:cxn ang="0">
                    <a:pos x="46" y="85"/>
                  </a:cxn>
                  <a:cxn ang="0">
                    <a:pos x="45" y="71"/>
                  </a:cxn>
                  <a:cxn ang="0">
                    <a:pos x="39" y="59"/>
                  </a:cxn>
                  <a:cxn ang="0">
                    <a:pos x="38" y="50"/>
                  </a:cxn>
                  <a:cxn ang="0">
                    <a:pos x="42" y="13"/>
                  </a:cxn>
                  <a:cxn ang="0">
                    <a:pos x="21" y="38"/>
                  </a:cxn>
                  <a:cxn ang="0">
                    <a:pos x="25" y="59"/>
                  </a:cxn>
                  <a:cxn ang="0">
                    <a:pos x="23" y="74"/>
                  </a:cxn>
                  <a:cxn ang="0">
                    <a:pos x="28" y="81"/>
                  </a:cxn>
                  <a:cxn ang="0">
                    <a:pos x="33" y="91"/>
                  </a:cxn>
                  <a:cxn ang="0">
                    <a:pos x="27" y="113"/>
                  </a:cxn>
                  <a:cxn ang="0">
                    <a:pos x="26" y="128"/>
                  </a:cxn>
                  <a:cxn ang="0">
                    <a:pos x="31" y="138"/>
                  </a:cxn>
                  <a:cxn ang="0">
                    <a:pos x="17" y="129"/>
                  </a:cxn>
                  <a:cxn ang="0">
                    <a:pos x="9" y="121"/>
                  </a:cxn>
                  <a:cxn ang="0">
                    <a:pos x="8" y="117"/>
                  </a:cxn>
                  <a:cxn ang="0">
                    <a:pos x="13" y="86"/>
                  </a:cxn>
                  <a:cxn ang="0">
                    <a:pos x="6" y="85"/>
                  </a:cxn>
                  <a:cxn ang="0">
                    <a:pos x="2" y="72"/>
                  </a:cxn>
                  <a:cxn ang="0">
                    <a:pos x="12" y="49"/>
                  </a:cxn>
                  <a:cxn ang="0">
                    <a:pos x="10" y="14"/>
                  </a:cxn>
                  <a:cxn ang="0">
                    <a:pos x="38" y="0"/>
                  </a:cxn>
                  <a:cxn ang="0">
                    <a:pos x="109" y="15"/>
                  </a:cxn>
                  <a:cxn ang="0">
                    <a:pos x="121" y="47"/>
                  </a:cxn>
                  <a:cxn ang="0">
                    <a:pos x="136" y="52"/>
                  </a:cxn>
                  <a:cxn ang="0">
                    <a:pos x="149" y="48"/>
                  </a:cxn>
                  <a:cxn ang="0">
                    <a:pos x="155" y="70"/>
                  </a:cxn>
                  <a:cxn ang="0">
                    <a:pos x="157" y="76"/>
                  </a:cxn>
                  <a:cxn ang="0">
                    <a:pos x="160" y="98"/>
                  </a:cxn>
                  <a:cxn ang="0">
                    <a:pos x="172" y="107"/>
                  </a:cxn>
                  <a:cxn ang="0">
                    <a:pos x="157" y="130"/>
                  </a:cxn>
                  <a:cxn ang="0">
                    <a:pos x="152" y="152"/>
                  </a:cxn>
                  <a:cxn ang="0">
                    <a:pos x="148" y="172"/>
                  </a:cxn>
                  <a:cxn ang="0">
                    <a:pos x="153" y="207"/>
                  </a:cxn>
                  <a:cxn ang="0">
                    <a:pos x="171" y="222"/>
                  </a:cxn>
                  <a:cxn ang="0">
                    <a:pos x="183" y="218"/>
                  </a:cxn>
                  <a:cxn ang="0">
                    <a:pos x="196" y="216"/>
                  </a:cxn>
                  <a:cxn ang="0">
                    <a:pos x="199" y="211"/>
                  </a:cxn>
                  <a:cxn ang="0">
                    <a:pos x="208" y="198"/>
                  </a:cxn>
                  <a:cxn ang="0">
                    <a:pos x="224" y="178"/>
                  </a:cxn>
                  <a:cxn ang="0">
                    <a:pos x="241" y="174"/>
                  </a:cxn>
                  <a:cxn ang="0">
                    <a:pos x="249" y="187"/>
                  </a:cxn>
                  <a:cxn ang="0">
                    <a:pos x="247" y="200"/>
                  </a:cxn>
                  <a:cxn ang="0">
                    <a:pos x="238" y="222"/>
                  </a:cxn>
                </a:cxnLst>
                <a:rect l="0" t="0" r="r" b="b"/>
                <a:pathLst>
                  <a:path w="258" h="272">
                    <a:moveTo>
                      <a:pt x="230" y="218"/>
                    </a:moveTo>
                    <a:cubicBezTo>
                      <a:pt x="230" y="218"/>
                      <a:pt x="229" y="218"/>
                      <a:pt x="228" y="218"/>
                    </a:cubicBezTo>
                    <a:cubicBezTo>
                      <a:pt x="227" y="221"/>
                      <a:pt x="227" y="223"/>
                      <a:pt x="225" y="226"/>
                    </a:cubicBezTo>
                    <a:cubicBezTo>
                      <a:pt x="223" y="227"/>
                      <a:pt x="222" y="225"/>
                      <a:pt x="220" y="226"/>
                    </a:cubicBezTo>
                    <a:cubicBezTo>
                      <a:pt x="219" y="228"/>
                      <a:pt x="219" y="229"/>
                      <a:pt x="219" y="231"/>
                    </a:cubicBezTo>
                    <a:cubicBezTo>
                      <a:pt x="207" y="230"/>
                      <a:pt x="207" y="230"/>
                      <a:pt x="207" y="230"/>
                    </a:cubicBezTo>
                    <a:cubicBezTo>
                      <a:pt x="199" y="230"/>
                      <a:pt x="199" y="230"/>
                      <a:pt x="199" y="230"/>
                    </a:cubicBezTo>
                    <a:cubicBezTo>
                      <a:pt x="199" y="233"/>
                      <a:pt x="198" y="235"/>
                      <a:pt x="197" y="237"/>
                    </a:cubicBezTo>
                    <a:cubicBezTo>
                      <a:pt x="196" y="238"/>
                      <a:pt x="194" y="237"/>
                      <a:pt x="194" y="238"/>
                    </a:cubicBezTo>
                    <a:cubicBezTo>
                      <a:pt x="194" y="239"/>
                      <a:pt x="194" y="239"/>
                      <a:pt x="194" y="239"/>
                    </a:cubicBezTo>
                    <a:cubicBezTo>
                      <a:pt x="194" y="245"/>
                      <a:pt x="198" y="248"/>
                      <a:pt x="198" y="253"/>
                    </a:cubicBezTo>
                    <a:cubicBezTo>
                      <a:pt x="198" y="255"/>
                      <a:pt x="196" y="255"/>
                      <a:pt x="194" y="255"/>
                    </a:cubicBezTo>
                    <a:cubicBezTo>
                      <a:pt x="193" y="255"/>
                      <a:pt x="192" y="255"/>
                      <a:pt x="191" y="255"/>
                    </a:cubicBezTo>
                    <a:cubicBezTo>
                      <a:pt x="189" y="255"/>
                      <a:pt x="188" y="254"/>
                      <a:pt x="186" y="254"/>
                    </a:cubicBezTo>
                    <a:cubicBezTo>
                      <a:pt x="183" y="254"/>
                      <a:pt x="183" y="258"/>
                      <a:pt x="182" y="261"/>
                    </a:cubicBezTo>
                    <a:cubicBezTo>
                      <a:pt x="180" y="265"/>
                      <a:pt x="179" y="267"/>
                      <a:pt x="177" y="272"/>
                    </a:cubicBezTo>
                    <a:cubicBezTo>
                      <a:pt x="176" y="269"/>
                      <a:pt x="174" y="268"/>
                      <a:pt x="172" y="265"/>
                    </a:cubicBezTo>
                    <a:cubicBezTo>
                      <a:pt x="170" y="262"/>
                      <a:pt x="169" y="260"/>
                      <a:pt x="167" y="257"/>
                    </a:cubicBezTo>
                    <a:cubicBezTo>
                      <a:pt x="166" y="255"/>
                      <a:pt x="167" y="253"/>
                      <a:pt x="166" y="252"/>
                    </a:cubicBezTo>
                    <a:cubicBezTo>
                      <a:pt x="164" y="251"/>
                      <a:pt x="162" y="250"/>
                      <a:pt x="160" y="250"/>
                    </a:cubicBezTo>
                    <a:cubicBezTo>
                      <a:pt x="159" y="250"/>
                      <a:pt x="159" y="253"/>
                      <a:pt x="158" y="253"/>
                    </a:cubicBezTo>
                    <a:cubicBezTo>
                      <a:pt x="157" y="253"/>
                      <a:pt x="157" y="252"/>
                      <a:pt x="156" y="252"/>
                    </a:cubicBezTo>
                    <a:cubicBezTo>
                      <a:pt x="154" y="251"/>
                      <a:pt x="153" y="251"/>
                      <a:pt x="152" y="250"/>
                    </a:cubicBezTo>
                    <a:cubicBezTo>
                      <a:pt x="152" y="250"/>
                      <a:pt x="151" y="249"/>
                      <a:pt x="151" y="249"/>
                    </a:cubicBezTo>
                    <a:cubicBezTo>
                      <a:pt x="149" y="249"/>
                      <a:pt x="149" y="251"/>
                      <a:pt x="148" y="252"/>
                    </a:cubicBezTo>
                    <a:cubicBezTo>
                      <a:pt x="146" y="253"/>
                      <a:pt x="144" y="252"/>
                      <a:pt x="142" y="254"/>
                    </a:cubicBezTo>
                    <a:cubicBezTo>
                      <a:pt x="139" y="257"/>
                      <a:pt x="138" y="260"/>
                      <a:pt x="134" y="260"/>
                    </a:cubicBezTo>
                    <a:cubicBezTo>
                      <a:pt x="130" y="260"/>
                      <a:pt x="128" y="258"/>
                      <a:pt x="125" y="257"/>
                    </a:cubicBezTo>
                    <a:cubicBezTo>
                      <a:pt x="120" y="254"/>
                      <a:pt x="116" y="252"/>
                      <a:pt x="114" y="247"/>
                    </a:cubicBezTo>
                    <a:cubicBezTo>
                      <a:pt x="112" y="247"/>
                      <a:pt x="112" y="247"/>
                      <a:pt x="112" y="247"/>
                    </a:cubicBezTo>
                    <a:cubicBezTo>
                      <a:pt x="109" y="247"/>
                      <a:pt x="107" y="246"/>
                      <a:pt x="104" y="244"/>
                    </a:cubicBezTo>
                    <a:cubicBezTo>
                      <a:pt x="103" y="242"/>
                      <a:pt x="102" y="240"/>
                      <a:pt x="100" y="239"/>
                    </a:cubicBezTo>
                    <a:cubicBezTo>
                      <a:pt x="98" y="238"/>
                      <a:pt x="97" y="238"/>
                      <a:pt x="95" y="236"/>
                    </a:cubicBezTo>
                    <a:cubicBezTo>
                      <a:pt x="94" y="236"/>
                      <a:pt x="94" y="235"/>
                      <a:pt x="94" y="234"/>
                    </a:cubicBezTo>
                    <a:cubicBezTo>
                      <a:pt x="93" y="234"/>
                      <a:pt x="92" y="235"/>
                      <a:pt x="91" y="234"/>
                    </a:cubicBezTo>
                    <a:cubicBezTo>
                      <a:pt x="90" y="233"/>
                      <a:pt x="90" y="232"/>
                      <a:pt x="89" y="231"/>
                    </a:cubicBezTo>
                    <a:cubicBezTo>
                      <a:pt x="87" y="228"/>
                      <a:pt x="86" y="226"/>
                      <a:pt x="85" y="223"/>
                    </a:cubicBezTo>
                    <a:cubicBezTo>
                      <a:pt x="84" y="223"/>
                      <a:pt x="83" y="224"/>
                      <a:pt x="82" y="224"/>
                    </a:cubicBezTo>
                    <a:cubicBezTo>
                      <a:pt x="78" y="224"/>
                      <a:pt x="77" y="221"/>
                      <a:pt x="75" y="219"/>
                    </a:cubicBezTo>
                    <a:cubicBezTo>
                      <a:pt x="74" y="219"/>
                      <a:pt x="74" y="217"/>
                      <a:pt x="73" y="217"/>
                    </a:cubicBezTo>
                    <a:cubicBezTo>
                      <a:pt x="72" y="217"/>
                      <a:pt x="72" y="218"/>
                      <a:pt x="71" y="218"/>
                    </a:cubicBezTo>
                    <a:cubicBezTo>
                      <a:pt x="68" y="218"/>
                      <a:pt x="67" y="214"/>
                      <a:pt x="66" y="211"/>
                    </a:cubicBezTo>
                    <a:cubicBezTo>
                      <a:pt x="66" y="209"/>
                      <a:pt x="65" y="209"/>
                      <a:pt x="64" y="207"/>
                    </a:cubicBezTo>
                    <a:cubicBezTo>
                      <a:pt x="60" y="203"/>
                      <a:pt x="54" y="202"/>
                      <a:pt x="54" y="196"/>
                    </a:cubicBezTo>
                    <a:cubicBezTo>
                      <a:pt x="54" y="190"/>
                      <a:pt x="54" y="186"/>
                      <a:pt x="57" y="181"/>
                    </a:cubicBezTo>
                    <a:cubicBezTo>
                      <a:pt x="60" y="175"/>
                      <a:pt x="64" y="173"/>
                      <a:pt x="66" y="167"/>
                    </a:cubicBezTo>
                    <a:cubicBezTo>
                      <a:pt x="68" y="163"/>
                      <a:pt x="68" y="160"/>
                      <a:pt x="68" y="155"/>
                    </a:cubicBezTo>
                    <a:cubicBezTo>
                      <a:pt x="68" y="151"/>
                      <a:pt x="68" y="148"/>
                      <a:pt x="66" y="145"/>
                    </a:cubicBezTo>
                    <a:cubicBezTo>
                      <a:pt x="66" y="144"/>
                      <a:pt x="65" y="144"/>
                      <a:pt x="64" y="142"/>
                    </a:cubicBezTo>
                    <a:cubicBezTo>
                      <a:pt x="61" y="135"/>
                      <a:pt x="59" y="130"/>
                      <a:pt x="58" y="122"/>
                    </a:cubicBezTo>
                    <a:cubicBezTo>
                      <a:pt x="58" y="122"/>
                      <a:pt x="58" y="121"/>
                      <a:pt x="57" y="121"/>
                    </a:cubicBezTo>
                    <a:cubicBezTo>
                      <a:pt x="56" y="121"/>
                      <a:pt x="56" y="121"/>
                      <a:pt x="56" y="122"/>
                    </a:cubicBezTo>
                    <a:cubicBezTo>
                      <a:pt x="56" y="118"/>
                      <a:pt x="56" y="115"/>
                      <a:pt x="53" y="112"/>
                    </a:cubicBezTo>
                    <a:cubicBezTo>
                      <a:pt x="53" y="111"/>
                      <a:pt x="51" y="112"/>
                      <a:pt x="51" y="111"/>
                    </a:cubicBezTo>
                    <a:cubicBezTo>
                      <a:pt x="50" y="109"/>
                      <a:pt x="50" y="108"/>
                      <a:pt x="50" y="107"/>
                    </a:cubicBezTo>
                    <a:cubicBezTo>
                      <a:pt x="48" y="105"/>
                      <a:pt x="45" y="105"/>
                      <a:pt x="45" y="103"/>
                    </a:cubicBezTo>
                    <a:cubicBezTo>
                      <a:pt x="45" y="101"/>
                      <a:pt x="47" y="101"/>
                      <a:pt x="47" y="99"/>
                    </a:cubicBezTo>
                    <a:cubicBezTo>
                      <a:pt x="48" y="97"/>
                      <a:pt x="49" y="95"/>
                      <a:pt x="49" y="93"/>
                    </a:cubicBezTo>
                    <a:cubicBezTo>
                      <a:pt x="49" y="91"/>
                      <a:pt x="49" y="91"/>
                      <a:pt x="49" y="89"/>
                    </a:cubicBezTo>
                    <a:cubicBezTo>
                      <a:pt x="49" y="87"/>
                      <a:pt x="48" y="86"/>
                      <a:pt x="46" y="85"/>
                    </a:cubicBezTo>
                    <a:cubicBezTo>
                      <a:pt x="46" y="84"/>
                      <a:pt x="47" y="83"/>
                      <a:pt x="47" y="83"/>
                    </a:cubicBezTo>
                    <a:cubicBezTo>
                      <a:pt x="44" y="78"/>
                      <a:pt x="44" y="78"/>
                      <a:pt x="44" y="78"/>
                    </a:cubicBezTo>
                    <a:cubicBezTo>
                      <a:pt x="45" y="77"/>
                      <a:pt x="45" y="76"/>
                      <a:pt x="45" y="74"/>
                    </a:cubicBezTo>
                    <a:cubicBezTo>
                      <a:pt x="45" y="73"/>
                      <a:pt x="45" y="72"/>
                      <a:pt x="45" y="71"/>
                    </a:cubicBezTo>
                    <a:cubicBezTo>
                      <a:pt x="43" y="71"/>
                      <a:pt x="41" y="70"/>
                      <a:pt x="41" y="68"/>
                    </a:cubicBezTo>
                    <a:cubicBezTo>
                      <a:pt x="41" y="66"/>
                      <a:pt x="41" y="65"/>
                      <a:pt x="41" y="63"/>
                    </a:cubicBezTo>
                    <a:cubicBezTo>
                      <a:pt x="40" y="61"/>
                      <a:pt x="40" y="60"/>
                      <a:pt x="39" y="60"/>
                    </a:cubicBezTo>
                    <a:cubicBezTo>
                      <a:pt x="39" y="59"/>
                      <a:pt x="39" y="59"/>
                      <a:pt x="39" y="59"/>
                    </a:cubicBezTo>
                    <a:cubicBezTo>
                      <a:pt x="39" y="59"/>
                      <a:pt x="39" y="58"/>
                      <a:pt x="39" y="58"/>
                    </a:cubicBezTo>
                    <a:cubicBezTo>
                      <a:pt x="40" y="58"/>
                      <a:pt x="40" y="59"/>
                      <a:pt x="41" y="59"/>
                    </a:cubicBezTo>
                    <a:cubicBezTo>
                      <a:pt x="40" y="57"/>
                      <a:pt x="40" y="55"/>
                      <a:pt x="39" y="53"/>
                    </a:cubicBezTo>
                    <a:cubicBezTo>
                      <a:pt x="39" y="52"/>
                      <a:pt x="38" y="51"/>
                      <a:pt x="38" y="50"/>
                    </a:cubicBezTo>
                    <a:cubicBezTo>
                      <a:pt x="38" y="41"/>
                      <a:pt x="43" y="36"/>
                      <a:pt x="43" y="27"/>
                    </a:cubicBezTo>
                    <a:cubicBezTo>
                      <a:pt x="43" y="26"/>
                      <a:pt x="43" y="25"/>
                      <a:pt x="43" y="24"/>
                    </a:cubicBezTo>
                    <a:cubicBezTo>
                      <a:pt x="43" y="22"/>
                      <a:pt x="44" y="22"/>
                      <a:pt x="44" y="20"/>
                    </a:cubicBezTo>
                    <a:cubicBezTo>
                      <a:pt x="44" y="18"/>
                      <a:pt x="43" y="16"/>
                      <a:pt x="42" y="13"/>
                    </a:cubicBezTo>
                    <a:cubicBezTo>
                      <a:pt x="41" y="14"/>
                      <a:pt x="39" y="15"/>
                      <a:pt x="37" y="15"/>
                    </a:cubicBezTo>
                    <a:cubicBezTo>
                      <a:pt x="36" y="15"/>
                      <a:pt x="35" y="14"/>
                      <a:pt x="34" y="13"/>
                    </a:cubicBezTo>
                    <a:cubicBezTo>
                      <a:pt x="30" y="21"/>
                      <a:pt x="26" y="25"/>
                      <a:pt x="23" y="33"/>
                    </a:cubicBezTo>
                    <a:cubicBezTo>
                      <a:pt x="22" y="35"/>
                      <a:pt x="21" y="36"/>
                      <a:pt x="21" y="38"/>
                    </a:cubicBezTo>
                    <a:cubicBezTo>
                      <a:pt x="21" y="40"/>
                      <a:pt x="24" y="41"/>
                      <a:pt x="25" y="44"/>
                    </a:cubicBezTo>
                    <a:cubicBezTo>
                      <a:pt x="26" y="46"/>
                      <a:pt x="27" y="47"/>
                      <a:pt x="27" y="50"/>
                    </a:cubicBezTo>
                    <a:cubicBezTo>
                      <a:pt x="27" y="51"/>
                      <a:pt x="27" y="52"/>
                      <a:pt x="27" y="53"/>
                    </a:cubicBezTo>
                    <a:cubicBezTo>
                      <a:pt x="27" y="55"/>
                      <a:pt x="25" y="57"/>
                      <a:pt x="25" y="59"/>
                    </a:cubicBezTo>
                    <a:cubicBezTo>
                      <a:pt x="25" y="61"/>
                      <a:pt x="28" y="61"/>
                      <a:pt x="28" y="63"/>
                    </a:cubicBezTo>
                    <a:cubicBezTo>
                      <a:pt x="28" y="64"/>
                      <a:pt x="27" y="65"/>
                      <a:pt x="26" y="66"/>
                    </a:cubicBezTo>
                    <a:cubicBezTo>
                      <a:pt x="25" y="67"/>
                      <a:pt x="25" y="68"/>
                      <a:pt x="25" y="69"/>
                    </a:cubicBezTo>
                    <a:cubicBezTo>
                      <a:pt x="24" y="70"/>
                      <a:pt x="23" y="72"/>
                      <a:pt x="23" y="74"/>
                    </a:cubicBezTo>
                    <a:cubicBezTo>
                      <a:pt x="24" y="73"/>
                      <a:pt x="24" y="73"/>
                      <a:pt x="24" y="73"/>
                    </a:cubicBezTo>
                    <a:cubicBezTo>
                      <a:pt x="25" y="73"/>
                      <a:pt x="25" y="73"/>
                      <a:pt x="25" y="74"/>
                    </a:cubicBezTo>
                    <a:cubicBezTo>
                      <a:pt x="25" y="75"/>
                      <a:pt x="25" y="77"/>
                      <a:pt x="26" y="78"/>
                    </a:cubicBezTo>
                    <a:cubicBezTo>
                      <a:pt x="26" y="80"/>
                      <a:pt x="28" y="80"/>
                      <a:pt x="28" y="81"/>
                    </a:cubicBezTo>
                    <a:cubicBezTo>
                      <a:pt x="28" y="82"/>
                      <a:pt x="27" y="83"/>
                      <a:pt x="27" y="84"/>
                    </a:cubicBezTo>
                    <a:cubicBezTo>
                      <a:pt x="27" y="85"/>
                      <a:pt x="28" y="86"/>
                      <a:pt x="28" y="88"/>
                    </a:cubicBezTo>
                    <a:cubicBezTo>
                      <a:pt x="29" y="87"/>
                      <a:pt x="29" y="87"/>
                      <a:pt x="30" y="86"/>
                    </a:cubicBezTo>
                    <a:cubicBezTo>
                      <a:pt x="32" y="88"/>
                      <a:pt x="31" y="90"/>
                      <a:pt x="33" y="91"/>
                    </a:cubicBezTo>
                    <a:cubicBezTo>
                      <a:pt x="32" y="94"/>
                      <a:pt x="30" y="95"/>
                      <a:pt x="28" y="97"/>
                    </a:cubicBezTo>
                    <a:cubicBezTo>
                      <a:pt x="26" y="99"/>
                      <a:pt x="26" y="101"/>
                      <a:pt x="26" y="104"/>
                    </a:cubicBezTo>
                    <a:cubicBezTo>
                      <a:pt x="26" y="106"/>
                      <a:pt x="28" y="106"/>
                      <a:pt x="28" y="108"/>
                    </a:cubicBezTo>
                    <a:cubicBezTo>
                      <a:pt x="28" y="110"/>
                      <a:pt x="27" y="111"/>
                      <a:pt x="27" y="113"/>
                    </a:cubicBezTo>
                    <a:cubicBezTo>
                      <a:pt x="27" y="115"/>
                      <a:pt x="27" y="115"/>
                      <a:pt x="27" y="116"/>
                    </a:cubicBezTo>
                    <a:cubicBezTo>
                      <a:pt x="27" y="118"/>
                      <a:pt x="25" y="118"/>
                      <a:pt x="25" y="120"/>
                    </a:cubicBezTo>
                    <a:cubicBezTo>
                      <a:pt x="25" y="121"/>
                      <a:pt x="25" y="121"/>
                      <a:pt x="26" y="122"/>
                    </a:cubicBezTo>
                    <a:cubicBezTo>
                      <a:pt x="26" y="124"/>
                      <a:pt x="25" y="126"/>
                      <a:pt x="26" y="128"/>
                    </a:cubicBezTo>
                    <a:cubicBezTo>
                      <a:pt x="26" y="126"/>
                      <a:pt x="26" y="125"/>
                      <a:pt x="27" y="123"/>
                    </a:cubicBezTo>
                    <a:cubicBezTo>
                      <a:pt x="28" y="125"/>
                      <a:pt x="29" y="126"/>
                      <a:pt x="30" y="129"/>
                    </a:cubicBezTo>
                    <a:cubicBezTo>
                      <a:pt x="30" y="131"/>
                      <a:pt x="30" y="132"/>
                      <a:pt x="30" y="134"/>
                    </a:cubicBezTo>
                    <a:cubicBezTo>
                      <a:pt x="31" y="136"/>
                      <a:pt x="31" y="136"/>
                      <a:pt x="31" y="138"/>
                    </a:cubicBezTo>
                    <a:cubicBezTo>
                      <a:pt x="31" y="141"/>
                      <a:pt x="30" y="142"/>
                      <a:pt x="28" y="144"/>
                    </a:cubicBezTo>
                    <a:cubicBezTo>
                      <a:pt x="27" y="145"/>
                      <a:pt x="26" y="146"/>
                      <a:pt x="25" y="146"/>
                    </a:cubicBezTo>
                    <a:cubicBezTo>
                      <a:pt x="22" y="146"/>
                      <a:pt x="22" y="142"/>
                      <a:pt x="21" y="139"/>
                    </a:cubicBezTo>
                    <a:cubicBezTo>
                      <a:pt x="19" y="135"/>
                      <a:pt x="19" y="133"/>
                      <a:pt x="17" y="129"/>
                    </a:cubicBezTo>
                    <a:cubicBezTo>
                      <a:pt x="16" y="127"/>
                      <a:pt x="17" y="125"/>
                      <a:pt x="16" y="123"/>
                    </a:cubicBezTo>
                    <a:cubicBezTo>
                      <a:pt x="15" y="123"/>
                      <a:pt x="14" y="123"/>
                      <a:pt x="14" y="122"/>
                    </a:cubicBezTo>
                    <a:cubicBezTo>
                      <a:pt x="13" y="121"/>
                      <a:pt x="13" y="119"/>
                      <a:pt x="11" y="119"/>
                    </a:cubicBezTo>
                    <a:cubicBezTo>
                      <a:pt x="10" y="119"/>
                      <a:pt x="9" y="120"/>
                      <a:pt x="9" y="121"/>
                    </a:cubicBezTo>
                    <a:cubicBezTo>
                      <a:pt x="9" y="122"/>
                      <a:pt x="9" y="122"/>
                      <a:pt x="9" y="123"/>
                    </a:cubicBezTo>
                    <a:cubicBezTo>
                      <a:pt x="8" y="123"/>
                      <a:pt x="7" y="124"/>
                      <a:pt x="7" y="124"/>
                    </a:cubicBezTo>
                    <a:cubicBezTo>
                      <a:pt x="6" y="122"/>
                      <a:pt x="6" y="121"/>
                      <a:pt x="6" y="119"/>
                    </a:cubicBezTo>
                    <a:cubicBezTo>
                      <a:pt x="6" y="118"/>
                      <a:pt x="7" y="118"/>
                      <a:pt x="8" y="117"/>
                    </a:cubicBezTo>
                    <a:cubicBezTo>
                      <a:pt x="10" y="114"/>
                      <a:pt x="12" y="113"/>
                      <a:pt x="14" y="110"/>
                    </a:cubicBezTo>
                    <a:cubicBezTo>
                      <a:pt x="15" y="106"/>
                      <a:pt x="15" y="104"/>
                      <a:pt x="16" y="100"/>
                    </a:cubicBezTo>
                    <a:cubicBezTo>
                      <a:pt x="17" y="98"/>
                      <a:pt x="18" y="96"/>
                      <a:pt x="19" y="94"/>
                    </a:cubicBezTo>
                    <a:cubicBezTo>
                      <a:pt x="15" y="93"/>
                      <a:pt x="13" y="89"/>
                      <a:pt x="13" y="86"/>
                    </a:cubicBezTo>
                    <a:cubicBezTo>
                      <a:pt x="13" y="85"/>
                      <a:pt x="14" y="85"/>
                      <a:pt x="14" y="84"/>
                    </a:cubicBezTo>
                    <a:cubicBezTo>
                      <a:pt x="14" y="84"/>
                      <a:pt x="13" y="84"/>
                      <a:pt x="13" y="83"/>
                    </a:cubicBezTo>
                    <a:cubicBezTo>
                      <a:pt x="12" y="83"/>
                      <a:pt x="10" y="83"/>
                      <a:pt x="8" y="83"/>
                    </a:cubicBezTo>
                    <a:cubicBezTo>
                      <a:pt x="8" y="83"/>
                      <a:pt x="7" y="84"/>
                      <a:pt x="6" y="85"/>
                    </a:cubicBezTo>
                    <a:cubicBezTo>
                      <a:pt x="6" y="82"/>
                      <a:pt x="6" y="81"/>
                      <a:pt x="5" y="79"/>
                    </a:cubicBezTo>
                    <a:cubicBezTo>
                      <a:pt x="5" y="78"/>
                      <a:pt x="4" y="78"/>
                      <a:pt x="4" y="76"/>
                    </a:cubicBezTo>
                    <a:cubicBezTo>
                      <a:pt x="4" y="75"/>
                      <a:pt x="5" y="75"/>
                      <a:pt x="5" y="74"/>
                    </a:cubicBezTo>
                    <a:cubicBezTo>
                      <a:pt x="5" y="73"/>
                      <a:pt x="3" y="73"/>
                      <a:pt x="2" y="72"/>
                    </a:cubicBezTo>
                    <a:cubicBezTo>
                      <a:pt x="1" y="71"/>
                      <a:pt x="1" y="70"/>
                      <a:pt x="0" y="69"/>
                    </a:cubicBezTo>
                    <a:cubicBezTo>
                      <a:pt x="2" y="69"/>
                      <a:pt x="3" y="71"/>
                      <a:pt x="5" y="71"/>
                    </a:cubicBezTo>
                    <a:cubicBezTo>
                      <a:pt x="11" y="71"/>
                      <a:pt x="14" y="65"/>
                      <a:pt x="14" y="60"/>
                    </a:cubicBezTo>
                    <a:cubicBezTo>
                      <a:pt x="14" y="55"/>
                      <a:pt x="14" y="52"/>
                      <a:pt x="12" y="49"/>
                    </a:cubicBezTo>
                    <a:cubicBezTo>
                      <a:pt x="11" y="47"/>
                      <a:pt x="8" y="47"/>
                      <a:pt x="8" y="46"/>
                    </a:cubicBezTo>
                    <a:cubicBezTo>
                      <a:pt x="8" y="44"/>
                      <a:pt x="8" y="44"/>
                      <a:pt x="8" y="42"/>
                    </a:cubicBezTo>
                    <a:cubicBezTo>
                      <a:pt x="13" y="20"/>
                      <a:pt x="13" y="20"/>
                      <a:pt x="13" y="20"/>
                    </a:cubicBezTo>
                    <a:cubicBezTo>
                      <a:pt x="13" y="18"/>
                      <a:pt x="10" y="17"/>
                      <a:pt x="10" y="14"/>
                    </a:cubicBezTo>
                    <a:cubicBezTo>
                      <a:pt x="10" y="13"/>
                      <a:pt x="12" y="12"/>
                      <a:pt x="12" y="10"/>
                    </a:cubicBezTo>
                    <a:cubicBezTo>
                      <a:pt x="14" y="7"/>
                      <a:pt x="14" y="5"/>
                      <a:pt x="16" y="1"/>
                    </a:cubicBezTo>
                    <a:cubicBezTo>
                      <a:pt x="15" y="1"/>
                      <a:pt x="15" y="0"/>
                      <a:pt x="15" y="0"/>
                    </a:cubicBezTo>
                    <a:cubicBezTo>
                      <a:pt x="38" y="0"/>
                      <a:pt x="38" y="0"/>
                      <a:pt x="38" y="0"/>
                    </a:cubicBezTo>
                    <a:cubicBezTo>
                      <a:pt x="69" y="24"/>
                      <a:pt x="69" y="24"/>
                      <a:pt x="69" y="24"/>
                    </a:cubicBezTo>
                    <a:cubicBezTo>
                      <a:pt x="95" y="24"/>
                      <a:pt x="95" y="24"/>
                      <a:pt x="95" y="24"/>
                    </a:cubicBezTo>
                    <a:cubicBezTo>
                      <a:pt x="98" y="16"/>
                      <a:pt x="98" y="16"/>
                      <a:pt x="98" y="16"/>
                    </a:cubicBezTo>
                    <a:cubicBezTo>
                      <a:pt x="109" y="15"/>
                      <a:pt x="109" y="15"/>
                      <a:pt x="109" y="15"/>
                    </a:cubicBezTo>
                    <a:cubicBezTo>
                      <a:pt x="112" y="18"/>
                      <a:pt x="118" y="17"/>
                      <a:pt x="118" y="22"/>
                    </a:cubicBezTo>
                    <a:cubicBezTo>
                      <a:pt x="118" y="26"/>
                      <a:pt x="120" y="30"/>
                      <a:pt x="124" y="30"/>
                    </a:cubicBezTo>
                    <a:cubicBezTo>
                      <a:pt x="122" y="37"/>
                      <a:pt x="122" y="41"/>
                      <a:pt x="119" y="46"/>
                    </a:cubicBezTo>
                    <a:cubicBezTo>
                      <a:pt x="119" y="47"/>
                      <a:pt x="120" y="47"/>
                      <a:pt x="121" y="47"/>
                    </a:cubicBezTo>
                    <a:cubicBezTo>
                      <a:pt x="122" y="55"/>
                      <a:pt x="122" y="55"/>
                      <a:pt x="122" y="55"/>
                    </a:cubicBezTo>
                    <a:cubicBezTo>
                      <a:pt x="123" y="54"/>
                      <a:pt x="124" y="54"/>
                      <a:pt x="125" y="54"/>
                    </a:cubicBezTo>
                    <a:cubicBezTo>
                      <a:pt x="128" y="54"/>
                      <a:pt x="128" y="58"/>
                      <a:pt x="131" y="59"/>
                    </a:cubicBezTo>
                    <a:cubicBezTo>
                      <a:pt x="132" y="56"/>
                      <a:pt x="133" y="55"/>
                      <a:pt x="136" y="52"/>
                    </a:cubicBezTo>
                    <a:cubicBezTo>
                      <a:pt x="137" y="52"/>
                      <a:pt x="138" y="52"/>
                      <a:pt x="139" y="52"/>
                    </a:cubicBezTo>
                    <a:cubicBezTo>
                      <a:pt x="139" y="52"/>
                      <a:pt x="140" y="53"/>
                      <a:pt x="140" y="53"/>
                    </a:cubicBezTo>
                    <a:cubicBezTo>
                      <a:pt x="142" y="53"/>
                      <a:pt x="142" y="50"/>
                      <a:pt x="143" y="49"/>
                    </a:cubicBezTo>
                    <a:cubicBezTo>
                      <a:pt x="145" y="48"/>
                      <a:pt x="147" y="48"/>
                      <a:pt x="149" y="48"/>
                    </a:cubicBezTo>
                    <a:cubicBezTo>
                      <a:pt x="150" y="48"/>
                      <a:pt x="150" y="48"/>
                      <a:pt x="151" y="48"/>
                    </a:cubicBezTo>
                    <a:cubicBezTo>
                      <a:pt x="152" y="48"/>
                      <a:pt x="152" y="49"/>
                      <a:pt x="152" y="51"/>
                    </a:cubicBezTo>
                    <a:cubicBezTo>
                      <a:pt x="153" y="54"/>
                      <a:pt x="153" y="56"/>
                      <a:pt x="154" y="59"/>
                    </a:cubicBezTo>
                    <a:cubicBezTo>
                      <a:pt x="155" y="63"/>
                      <a:pt x="155" y="65"/>
                      <a:pt x="155" y="70"/>
                    </a:cubicBezTo>
                    <a:cubicBezTo>
                      <a:pt x="155" y="71"/>
                      <a:pt x="155" y="71"/>
                      <a:pt x="155" y="73"/>
                    </a:cubicBezTo>
                    <a:cubicBezTo>
                      <a:pt x="155" y="74"/>
                      <a:pt x="156" y="74"/>
                      <a:pt x="156" y="76"/>
                    </a:cubicBezTo>
                    <a:cubicBezTo>
                      <a:pt x="156" y="76"/>
                      <a:pt x="156" y="76"/>
                      <a:pt x="156" y="76"/>
                    </a:cubicBezTo>
                    <a:cubicBezTo>
                      <a:pt x="157" y="76"/>
                      <a:pt x="157" y="76"/>
                      <a:pt x="157" y="76"/>
                    </a:cubicBezTo>
                    <a:cubicBezTo>
                      <a:pt x="157" y="77"/>
                      <a:pt x="158" y="77"/>
                      <a:pt x="158" y="79"/>
                    </a:cubicBezTo>
                    <a:cubicBezTo>
                      <a:pt x="158" y="81"/>
                      <a:pt x="158" y="82"/>
                      <a:pt x="158" y="85"/>
                    </a:cubicBezTo>
                    <a:cubicBezTo>
                      <a:pt x="158" y="87"/>
                      <a:pt x="159" y="89"/>
                      <a:pt x="159" y="91"/>
                    </a:cubicBezTo>
                    <a:cubicBezTo>
                      <a:pt x="159" y="94"/>
                      <a:pt x="159" y="96"/>
                      <a:pt x="160" y="98"/>
                    </a:cubicBezTo>
                    <a:cubicBezTo>
                      <a:pt x="161" y="99"/>
                      <a:pt x="163" y="98"/>
                      <a:pt x="165" y="99"/>
                    </a:cubicBezTo>
                    <a:cubicBezTo>
                      <a:pt x="165" y="100"/>
                      <a:pt x="165" y="101"/>
                      <a:pt x="165" y="102"/>
                    </a:cubicBezTo>
                    <a:cubicBezTo>
                      <a:pt x="167" y="104"/>
                      <a:pt x="169" y="104"/>
                      <a:pt x="171" y="106"/>
                    </a:cubicBezTo>
                    <a:cubicBezTo>
                      <a:pt x="171" y="106"/>
                      <a:pt x="172" y="106"/>
                      <a:pt x="172" y="107"/>
                    </a:cubicBezTo>
                    <a:cubicBezTo>
                      <a:pt x="171" y="109"/>
                      <a:pt x="170" y="111"/>
                      <a:pt x="168" y="114"/>
                    </a:cubicBezTo>
                    <a:cubicBezTo>
                      <a:pt x="167" y="116"/>
                      <a:pt x="164" y="115"/>
                      <a:pt x="162" y="116"/>
                    </a:cubicBezTo>
                    <a:cubicBezTo>
                      <a:pt x="160" y="118"/>
                      <a:pt x="162" y="120"/>
                      <a:pt x="161" y="122"/>
                    </a:cubicBezTo>
                    <a:cubicBezTo>
                      <a:pt x="160" y="125"/>
                      <a:pt x="157" y="126"/>
                      <a:pt x="157" y="130"/>
                    </a:cubicBezTo>
                    <a:cubicBezTo>
                      <a:pt x="157" y="131"/>
                      <a:pt x="159" y="131"/>
                      <a:pt x="159" y="132"/>
                    </a:cubicBezTo>
                    <a:cubicBezTo>
                      <a:pt x="159" y="135"/>
                      <a:pt x="154" y="136"/>
                      <a:pt x="154" y="139"/>
                    </a:cubicBezTo>
                    <a:cubicBezTo>
                      <a:pt x="154" y="141"/>
                      <a:pt x="155" y="142"/>
                      <a:pt x="155" y="143"/>
                    </a:cubicBezTo>
                    <a:cubicBezTo>
                      <a:pt x="155" y="147"/>
                      <a:pt x="153" y="149"/>
                      <a:pt x="152" y="152"/>
                    </a:cubicBezTo>
                    <a:cubicBezTo>
                      <a:pt x="150" y="153"/>
                      <a:pt x="149" y="155"/>
                      <a:pt x="149" y="157"/>
                    </a:cubicBezTo>
                    <a:cubicBezTo>
                      <a:pt x="149" y="159"/>
                      <a:pt x="149" y="160"/>
                      <a:pt x="149" y="162"/>
                    </a:cubicBezTo>
                    <a:cubicBezTo>
                      <a:pt x="149" y="164"/>
                      <a:pt x="146" y="164"/>
                      <a:pt x="146" y="166"/>
                    </a:cubicBezTo>
                    <a:cubicBezTo>
                      <a:pt x="146" y="169"/>
                      <a:pt x="148" y="170"/>
                      <a:pt x="148" y="172"/>
                    </a:cubicBezTo>
                    <a:cubicBezTo>
                      <a:pt x="148" y="177"/>
                      <a:pt x="146" y="179"/>
                      <a:pt x="146" y="183"/>
                    </a:cubicBezTo>
                    <a:cubicBezTo>
                      <a:pt x="146" y="185"/>
                      <a:pt x="148" y="185"/>
                      <a:pt x="150" y="187"/>
                    </a:cubicBezTo>
                    <a:cubicBezTo>
                      <a:pt x="151" y="190"/>
                      <a:pt x="151" y="192"/>
                      <a:pt x="151" y="195"/>
                    </a:cubicBezTo>
                    <a:cubicBezTo>
                      <a:pt x="152" y="200"/>
                      <a:pt x="152" y="203"/>
                      <a:pt x="153" y="207"/>
                    </a:cubicBezTo>
                    <a:cubicBezTo>
                      <a:pt x="153" y="210"/>
                      <a:pt x="154" y="211"/>
                      <a:pt x="156" y="212"/>
                    </a:cubicBezTo>
                    <a:cubicBezTo>
                      <a:pt x="159" y="213"/>
                      <a:pt x="161" y="212"/>
                      <a:pt x="163" y="213"/>
                    </a:cubicBezTo>
                    <a:cubicBezTo>
                      <a:pt x="164" y="214"/>
                      <a:pt x="164" y="216"/>
                      <a:pt x="165" y="218"/>
                    </a:cubicBezTo>
                    <a:cubicBezTo>
                      <a:pt x="166" y="220"/>
                      <a:pt x="169" y="221"/>
                      <a:pt x="171" y="222"/>
                    </a:cubicBezTo>
                    <a:cubicBezTo>
                      <a:pt x="172" y="222"/>
                      <a:pt x="172" y="222"/>
                      <a:pt x="172" y="222"/>
                    </a:cubicBezTo>
                    <a:cubicBezTo>
                      <a:pt x="172" y="221"/>
                      <a:pt x="172" y="219"/>
                      <a:pt x="173" y="219"/>
                    </a:cubicBezTo>
                    <a:cubicBezTo>
                      <a:pt x="174" y="219"/>
                      <a:pt x="175" y="220"/>
                      <a:pt x="177" y="220"/>
                    </a:cubicBezTo>
                    <a:cubicBezTo>
                      <a:pt x="179" y="220"/>
                      <a:pt x="181" y="219"/>
                      <a:pt x="183" y="218"/>
                    </a:cubicBezTo>
                    <a:cubicBezTo>
                      <a:pt x="187" y="217"/>
                      <a:pt x="189" y="217"/>
                      <a:pt x="192" y="215"/>
                    </a:cubicBezTo>
                    <a:cubicBezTo>
                      <a:pt x="192" y="216"/>
                      <a:pt x="192" y="217"/>
                      <a:pt x="192" y="218"/>
                    </a:cubicBezTo>
                    <a:cubicBezTo>
                      <a:pt x="192" y="219"/>
                      <a:pt x="193" y="219"/>
                      <a:pt x="193" y="220"/>
                    </a:cubicBezTo>
                    <a:cubicBezTo>
                      <a:pt x="195" y="219"/>
                      <a:pt x="194" y="217"/>
                      <a:pt x="196" y="216"/>
                    </a:cubicBezTo>
                    <a:cubicBezTo>
                      <a:pt x="197" y="216"/>
                      <a:pt x="199" y="216"/>
                      <a:pt x="201" y="216"/>
                    </a:cubicBezTo>
                    <a:cubicBezTo>
                      <a:pt x="201" y="215"/>
                      <a:pt x="201" y="214"/>
                      <a:pt x="201" y="212"/>
                    </a:cubicBezTo>
                    <a:cubicBezTo>
                      <a:pt x="201" y="213"/>
                      <a:pt x="201" y="213"/>
                      <a:pt x="200" y="213"/>
                    </a:cubicBezTo>
                    <a:cubicBezTo>
                      <a:pt x="199" y="213"/>
                      <a:pt x="199" y="212"/>
                      <a:pt x="199" y="211"/>
                    </a:cubicBezTo>
                    <a:cubicBezTo>
                      <a:pt x="199" y="211"/>
                      <a:pt x="199" y="211"/>
                      <a:pt x="199" y="210"/>
                    </a:cubicBezTo>
                    <a:cubicBezTo>
                      <a:pt x="200" y="211"/>
                      <a:pt x="200" y="211"/>
                      <a:pt x="201" y="211"/>
                    </a:cubicBezTo>
                    <a:cubicBezTo>
                      <a:pt x="205" y="211"/>
                      <a:pt x="208" y="208"/>
                      <a:pt x="208" y="204"/>
                    </a:cubicBezTo>
                    <a:cubicBezTo>
                      <a:pt x="208" y="202"/>
                      <a:pt x="208" y="201"/>
                      <a:pt x="208" y="198"/>
                    </a:cubicBezTo>
                    <a:cubicBezTo>
                      <a:pt x="208" y="197"/>
                      <a:pt x="210" y="196"/>
                      <a:pt x="211" y="195"/>
                    </a:cubicBezTo>
                    <a:cubicBezTo>
                      <a:pt x="213" y="194"/>
                      <a:pt x="214" y="193"/>
                      <a:pt x="215" y="191"/>
                    </a:cubicBezTo>
                    <a:cubicBezTo>
                      <a:pt x="216" y="188"/>
                      <a:pt x="215" y="185"/>
                      <a:pt x="216" y="182"/>
                    </a:cubicBezTo>
                    <a:cubicBezTo>
                      <a:pt x="217" y="178"/>
                      <a:pt x="221" y="179"/>
                      <a:pt x="224" y="178"/>
                    </a:cubicBezTo>
                    <a:cubicBezTo>
                      <a:pt x="228" y="177"/>
                      <a:pt x="229" y="175"/>
                      <a:pt x="233" y="175"/>
                    </a:cubicBezTo>
                    <a:cubicBezTo>
                      <a:pt x="234" y="175"/>
                      <a:pt x="234" y="176"/>
                      <a:pt x="235" y="176"/>
                    </a:cubicBezTo>
                    <a:cubicBezTo>
                      <a:pt x="236" y="176"/>
                      <a:pt x="236" y="175"/>
                      <a:pt x="237" y="175"/>
                    </a:cubicBezTo>
                    <a:cubicBezTo>
                      <a:pt x="238" y="174"/>
                      <a:pt x="240" y="174"/>
                      <a:pt x="241" y="174"/>
                    </a:cubicBezTo>
                    <a:cubicBezTo>
                      <a:pt x="248" y="174"/>
                      <a:pt x="251" y="174"/>
                      <a:pt x="258" y="174"/>
                    </a:cubicBezTo>
                    <a:cubicBezTo>
                      <a:pt x="258" y="176"/>
                      <a:pt x="258" y="177"/>
                      <a:pt x="258" y="179"/>
                    </a:cubicBezTo>
                    <a:cubicBezTo>
                      <a:pt x="258" y="183"/>
                      <a:pt x="255" y="184"/>
                      <a:pt x="252" y="185"/>
                    </a:cubicBezTo>
                    <a:cubicBezTo>
                      <a:pt x="251" y="186"/>
                      <a:pt x="249" y="186"/>
                      <a:pt x="249" y="187"/>
                    </a:cubicBezTo>
                    <a:cubicBezTo>
                      <a:pt x="249" y="188"/>
                      <a:pt x="250" y="189"/>
                      <a:pt x="250" y="190"/>
                    </a:cubicBezTo>
                    <a:cubicBezTo>
                      <a:pt x="250" y="195"/>
                      <a:pt x="244" y="196"/>
                      <a:pt x="244" y="201"/>
                    </a:cubicBezTo>
                    <a:cubicBezTo>
                      <a:pt x="245" y="201"/>
                      <a:pt x="245" y="200"/>
                      <a:pt x="246" y="200"/>
                    </a:cubicBezTo>
                    <a:cubicBezTo>
                      <a:pt x="246" y="200"/>
                      <a:pt x="247" y="200"/>
                      <a:pt x="247" y="200"/>
                    </a:cubicBezTo>
                    <a:cubicBezTo>
                      <a:pt x="246" y="202"/>
                      <a:pt x="243" y="202"/>
                      <a:pt x="243" y="204"/>
                    </a:cubicBezTo>
                    <a:cubicBezTo>
                      <a:pt x="243" y="206"/>
                      <a:pt x="245" y="206"/>
                      <a:pt x="245" y="208"/>
                    </a:cubicBezTo>
                    <a:cubicBezTo>
                      <a:pt x="245" y="211"/>
                      <a:pt x="243" y="213"/>
                      <a:pt x="241" y="217"/>
                    </a:cubicBezTo>
                    <a:cubicBezTo>
                      <a:pt x="240" y="219"/>
                      <a:pt x="240" y="222"/>
                      <a:pt x="238" y="222"/>
                    </a:cubicBezTo>
                    <a:cubicBezTo>
                      <a:pt x="237" y="222"/>
                      <a:pt x="237" y="220"/>
                      <a:pt x="236" y="219"/>
                    </a:cubicBezTo>
                    <a:cubicBezTo>
                      <a:pt x="235" y="217"/>
                      <a:pt x="235" y="216"/>
                      <a:pt x="235" y="214"/>
                    </a:cubicBezTo>
                    <a:cubicBezTo>
                      <a:pt x="234" y="216"/>
                      <a:pt x="232" y="217"/>
                      <a:pt x="230" y="218"/>
                    </a:cubicBezTo>
                    <a:close/>
                  </a:path>
                </a:pathLst>
              </a:custGeom>
              <a:solidFill>
                <a:srgbClr val="00B050"/>
              </a:solidFill>
              <a:ln w="0" cap="flat">
                <a:solidFill>
                  <a:srgbClr val="000000"/>
                </a:solidFill>
                <a:prstDash val="solid"/>
                <a:miter lim="800000"/>
                <a:headEnd/>
                <a:tailEnd/>
              </a:ln>
            </p:spPr>
          </p:sp>
          <p:sp>
            <p:nvSpPr>
              <p:cNvPr id="575" name="Freeform 574"/>
              <p:cNvSpPr>
                <a:spLocks/>
              </p:cNvSpPr>
              <p:nvPr/>
            </p:nvSpPr>
            <p:spPr bwMode="auto">
              <a:xfrm>
                <a:off x="177" y="285"/>
                <a:ext cx="2" cy="2"/>
              </a:xfrm>
              <a:custGeom>
                <a:avLst/>
                <a:gdLst/>
                <a:ahLst/>
                <a:cxnLst>
                  <a:cxn ang="0">
                    <a:pos x="3" y="0"/>
                  </a:cxn>
                  <a:cxn ang="0">
                    <a:pos x="0" y="1"/>
                  </a:cxn>
                  <a:cxn ang="0">
                    <a:pos x="1" y="2"/>
                  </a:cxn>
                  <a:cxn ang="0">
                    <a:pos x="1" y="4"/>
                  </a:cxn>
                  <a:cxn ang="0">
                    <a:pos x="1" y="5"/>
                  </a:cxn>
                  <a:cxn ang="0">
                    <a:pos x="4" y="5"/>
                  </a:cxn>
                  <a:cxn ang="0">
                    <a:pos x="5" y="4"/>
                  </a:cxn>
                  <a:cxn ang="0">
                    <a:pos x="3" y="0"/>
                  </a:cxn>
                </a:cxnLst>
                <a:rect l="0" t="0" r="r" b="b"/>
                <a:pathLst>
                  <a:path w="5" h="5">
                    <a:moveTo>
                      <a:pt x="3" y="0"/>
                    </a:moveTo>
                    <a:cubicBezTo>
                      <a:pt x="2" y="0"/>
                      <a:pt x="0" y="0"/>
                      <a:pt x="0" y="1"/>
                    </a:cubicBezTo>
                    <a:cubicBezTo>
                      <a:pt x="0" y="1"/>
                      <a:pt x="1" y="1"/>
                      <a:pt x="1" y="2"/>
                    </a:cubicBezTo>
                    <a:cubicBezTo>
                      <a:pt x="1" y="2"/>
                      <a:pt x="1" y="3"/>
                      <a:pt x="1" y="4"/>
                    </a:cubicBezTo>
                    <a:cubicBezTo>
                      <a:pt x="1" y="4"/>
                      <a:pt x="1" y="4"/>
                      <a:pt x="1" y="5"/>
                    </a:cubicBezTo>
                    <a:cubicBezTo>
                      <a:pt x="2" y="4"/>
                      <a:pt x="3" y="5"/>
                      <a:pt x="4" y="5"/>
                    </a:cubicBezTo>
                    <a:cubicBezTo>
                      <a:pt x="5" y="5"/>
                      <a:pt x="5" y="4"/>
                      <a:pt x="5" y="4"/>
                    </a:cubicBezTo>
                    <a:cubicBezTo>
                      <a:pt x="5" y="2"/>
                      <a:pt x="4" y="1"/>
                      <a:pt x="3" y="0"/>
                    </a:cubicBezTo>
                    <a:close/>
                  </a:path>
                </a:pathLst>
              </a:custGeom>
              <a:solidFill>
                <a:srgbClr val="FFFFFF"/>
              </a:solidFill>
              <a:ln w="0" cap="flat">
                <a:solidFill>
                  <a:srgbClr val="000000"/>
                </a:solidFill>
                <a:prstDash val="solid"/>
                <a:miter lim="800000"/>
                <a:headEnd/>
                <a:tailEnd/>
              </a:ln>
            </p:spPr>
          </p:sp>
          <p:sp>
            <p:nvSpPr>
              <p:cNvPr id="576" name="Freeform 575"/>
              <p:cNvSpPr>
                <a:spLocks/>
              </p:cNvSpPr>
              <p:nvPr/>
            </p:nvSpPr>
            <p:spPr bwMode="auto">
              <a:xfrm>
                <a:off x="172" y="278"/>
                <a:ext cx="42" cy="19"/>
              </a:xfrm>
              <a:custGeom>
                <a:avLst/>
                <a:gdLst/>
                <a:ahLst/>
                <a:cxnLst>
                  <a:cxn ang="0">
                    <a:pos x="13" y="5"/>
                  </a:cxn>
                  <a:cxn ang="0">
                    <a:pos x="3" y="12"/>
                  </a:cxn>
                  <a:cxn ang="0">
                    <a:pos x="0" y="18"/>
                  </a:cxn>
                  <a:cxn ang="0">
                    <a:pos x="2" y="18"/>
                  </a:cxn>
                  <a:cxn ang="0">
                    <a:pos x="8" y="14"/>
                  </a:cxn>
                  <a:cxn ang="0">
                    <a:pos x="18" y="11"/>
                  </a:cxn>
                  <a:cxn ang="0">
                    <a:pos x="26" y="7"/>
                  </a:cxn>
                  <a:cxn ang="0">
                    <a:pos x="30" y="9"/>
                  </a:cxn>
                  <a:cxn ang="0">
                    <a:pos x="28" y="12"/>
                  </a:cxn>
                  <a:cxn ang="0">
                    <a:pos x="33" y="13"/>
                  </a:cxn>
                  <a:cxn ang="0">
                    <a:pos x="34" y="15"/>
                  </a:cxn>
                  <a:cxn ang="0">
                    <a:pos x="37" y="13"/>
                  </a:cxn>
                  <a:cxn ang="0">
                    <a:pos x="41" y="14"/>
                  </a:cxn>
                  <a:cxn ang="0">
                    <a:pos x="43" y="14"/>
                  </a:cxn>
                  <a:cxn ang="0">
                    <a:pos x="44" y="14"/>
                  </a:cxn>
                  <a:cxn ang="0">
                    <a:pos x="54" y="20"/>
                  </a:cxn>
                  <a:cxn ang="0">
                    <a:pos x="62" y="20"/>
                  </a:cxn>
                  <a:cxn ang="0">
                    <a:pos x="66" y="32"/>
                  </a:cxn>
                  <a:cxn ang="0">
                    <a:pos x="71" y="34"/>
                  </a:cxn>
                  <a:cxn ang="0">
                    <a:pos x="73" y="39"/>
                  </a:cxn>
                  <a:cxn ang="0">
                    <a:pos x="71" y="41"/>
                  </a:cxn>
                  <a:cxn ang="0">
                    <a:pos x="68" y="47"/>
                  </a:cxn>
                  <a:cxn ang="0">
                    <a:pos x="68" y="48"/>
                  </a:cxn>
                  <a:cxn ang="0">
                    <a:pos x="79" y="46"/>
                  </a:cxn>
                  <a:cxn ang="0">
                    <a:pos x="82" y="48"/>
                  </a:cxn>
                  <a:cxn ang="0">
                    <a:pos x="87" y="49"/>
                  </a:cxn>
                  <a:cxn ang="0">
                    <a:pos x="97" y="46"/>
                  </a:cxn>
                  <a:cxn ang="0">
                    <a:pos x="103" y="44"/>
                  </a:cxn>
                  <a:cxn ang="0">
                    <a:pos x="106" y="43"/>
                  </a:cxn>
                  <a:cxn ang="0">
                    <a:pos x="103" y="41"/>
                  </a:cxn>
                  <a:cxn ang="0">
                    <a:pos x="99" y="39"/>
                  </a:cxn>
                  <a:cxn ang="0">
                    <a:pos x="87" y="37"/>
                  </a:cxn>
                  <a:cxn ang="0">
                    <a:pos x="88" y="31"/>
                  </a:cxn>
                  <a:cxn ang="0">
                    <a:pos x="86" y="28"/>
                  </a:cxn>
                  <a:cxn ang="0">
                    <a:pos x="85" y="25"/>
                  </a:cxn>
                  <a:cxn ang="0">
                    <a:pos x="83" y="24"/>
                  </a:cxn>
                  <a:cxn ang="0">
                    <a:pos x="78" y="19"/>
                  </a:cxn>
                  <a:cxn ang="0">
                    <a:pos x="68" y="7"/>
                  </a:cxn>
                  <a:cxn ang="0">
                    <a:pos x="71" y="17"/>
                  </a:cxn>
                  <a:cxn ang="0">
                    <a:pos x="61" y="10"/>
                  </a:cxn>
                  <a:cxn ang="0">
                    <a:pos x="54" y="9"/>
                  </a:cxn>
                  <a:cxn ang="0">
                    <a:pos x="51" y="3"/>
                  </a:cxn>
                  <a:cxn ang="0">
                    <a:pos x="49" y="4"/>
                  </a:cxn>
                  <a:cxn ang="0">
                    <a:pos x="45" y="2"/>
                  </a:cxn>
                  <a:cxn ang="0">
                    <a:pos x="40" y="2"/>
                  </a:cxn>
                  <a:cxn ang="0">
                    <a:pos x="26" y="0"/>
                  </a:cxn>
                  <a:cxn ang="0">
                    <a:pos x="13" y="5"/>
                  </a:cxn>
                </a:cxnLst>
                <a:rect l="0" t="0" r="r" b="b"/>
                <a:pathLst>
                  <a:path w="106" h="49">
                    <a:moveTo>
                      <a:pt x="13" y="5"/>
                    </a:moveTo>
                    <a:cubicBezTo>
                      <a:pt x="10" y="8"/>
                      <a:pt x="3" y="8"/>
                      <a:pt x="3" y="12"/>
                    </a:cubicBezTo>
                    <a:cubicBezTo>
                      <a:pt x="3" y="15"/>
                      <a:pt x="2" y="16"/>
                      <a:pt x="0" y="18"/>
                    </a:cubicBezTo>
                    <a:cubicBezTo>
                      <a:pt x="1" y="18"/>
                      <a:pt x="1" y="18"/>
                      <a:pt x="2" y="18"/>
                    </a:cubicBezTo>
                    <a:cubicBezTo>
                      <a:pt x="5" y="18"/>
                      <a:pt x="5" y="16"/>
                      <a:pt x="8" y="14"/>
                    </a:cubicBezTo>
                    <a:cubicBezTo>
                      <a:pt x="11" y="12"/>
                      <a:pt x="14" y="12"/>
                      <a:pt x="18" y="11"/>
                    </a:cubicBezTo>
                    <a:cubicBezTo>
                      <a:pt x="21" y="9"/>
                      <a:pt x="22" y="7"/>
                      <a:pt x="26" y="7"/>
                    </a:cubicBezTo>
                    <a:cubicBezTo>
                      <a:pt x="28" y="7"/>
                      <a:pt x="30" y="8"/>
                      <a:pt x="30" y="9"/>
                    </a:cubicBezTo>
                    <a:cubicBezTo>
                      <a:pt x="30" y="11"/>
                      <a:pt x="29" y="11"/>
                      <a:pt x="28" y="12"/>
                    </a:cubicBezTo>
                    <a:cubicBezTo>
                      <a:pt x="30" y="12"/>
                      <a:pt x="31" y="12"/>
                      <a:pt x="33" y="13"/>
                    </a:cubicBezTo>
                    <a:cubicBezTo>
                      <a:pt x="33" y="14"/>
                      <a:pt x="33" y="15"/>
                      <a:pt x="34" y="15"/>
                    </a:cubicBezTo>
                    <a:cubicBezTo>
                      <a:pt x="35" y="15"/>
                      <a:pt x="36" y="13"/>
                      <a:pt x="37" y="13"/>
                    </a:cubicBezTo>
                    <a:cubicBezTo>
                      <a:pt x="39" y="13"/>
                      <a:pt x="40" y="14"/>
                      <a:pt x="41" y="14"/>
                    </a:cubicBezTo>
                    <a:cubicBezTo>
                      <a:pt x="42" y="14"/>
                      <a:pt x="42" y="14"/>
                      <a:pt x="43" y="14"/>
                    </a:cubicBezTo>
                    <a:cubicBezTo>
                      <a:pt x="44" y="14"/>
                      <a:pt x="44" y="14"/>
                      <a:pt x="44" y="14"/>
                    </a:cubicBezTo>
                    <a:cubicBezTo>
                      <a:pt x="44" y="18"/>
                      <a:pt x="49" y="20"/>
                      <a:pt x="54" y="20"/>
                    </a:cubicBezTo>
                    <a:cubicBezTo>
                      <a:pt x="57" y="20"/>
                      <a:pt x="59" y="20"/>
                      <a:pt x="62" y="20"/>
                    </a:cubicBezTo>
                    <a:cubicBezTo>
                      <a:pt x="64" y="25"/>
                      <a:pt x="62" y="29"/>
                      <a:pt x="66" y="32"/>
                    </a:cubicBezTo>
                    <a:cubicBezTo>
                      <a:pt x="67" y="33"/>
                      <a:pt x="69" y="33"/>
                      <a:pt x="71" y="34"/>
                    </a:cubicBezTo>
                    <a:cubicBezTo>
                      <a:pt x="73" y="35"/>
                      <a:pt x="73" y="37"/>
                      <a:pt x="73" y="39"/>
                    </a:cubicBezTo>
                    <a:cubicBezTo>
                      <a:pt x="73" y="40"/>
                      <a:pt x="72" y="40"/>
                      <a:pt x="71" y="41"/>
                    </a:cubicBezTo>
                    <a:cubicBezTo>
                      <a:pt x="69" y="43"/>
                      <a:pt x="68" y="45"/>
                      <a:pt x="68" y="47"/>
                    </a:cubicBezTo>
                    <a:cubicBezTo>
                      <a:pt x="68" y="48"/>
                      <a:pt x="68" y="48"/>
                      <a:pt x="68" y="48"/>
                    </a:cubicBezTo>
                    <a:cubicBezTo>
                      <a:pt x="72" y="48"/>
                      <a:pt x="75" y="46"/>
                      <a:pt x="79" y="46"/>
                    </a:cubicBezTo>
                    <a:cubicBezTo>
                      <a:pt x="81" y="46"/>
                      <a:pt x="81" y="48"/>
                      <a:pt x="82" y="48"/>
                    </a:cubicBezTo>
                    <a:cubicBezTo>
                      <a:pt x="84" y="49"/>
                      <a:pt x="85" y="49"/>
                      <a:pt x="87" y="49"/>
                    </a:cubicBezTo>
                    <a:cubicBezTo>
                      <a:pt x="91" y="49"/>
                      <a:pt x="93" y="47"/>
                      <a:pt x="97" y="46"/>
                    </a:cubicBezTo>
                    <a:cubicBezTo>
                      <a:pt x="99" y="45"/>
                      <a:pt x="101" y="45"/>
                      <a:pt x="103" y="44"/>
                    </a:cubicBezTo>
                    <a:cubicBezTo>
                      <a:pt x="104" y="44"/>
                      <a:pt x="106" y="44"/>
                      <a:pt x="106" y="43"/>
                    </a:cubicBezTo>
                    <a:cubicBezTo>
                      <a:pt x="106" y="42"/>
                      <a:pt x="104" y="42"/>
                      <a:pt x="103" y="41"/>
                    </a:cubicBezTo>
                    <a:cubicBezTo>
                      <a:pt x="102" y="40"/>
                      <a:pt x="101" y="39"/>
                      <a:pt x="99" y="39"/>
                    </a:cubicBezTo>
                    <a:cubicBezTo>
                      <a:pt x="95" y="37"/>
                      <a:pt x="92" y="37"/>
                      <a:pt x="87" y="37"/>
                    </a:cubicBezTo>
                    <a:cubicBezTo>
                      <a:pt x="88" y="35"/>
                      <a:pt x="88" y="33"/>
                      <a:pt x="88" y="31"/>
                    </a:cubicBezTo>
                    <a:cubicBezTo>
                      <a:pt x="88" y="30"/>
                      <a:pt x="86" y="30"/>
                      <a:pt x="86" y="28"/>
                    </a:cubicBezTo>
                    <a:cubicBezTo>
                      <a:pt x="85" y="27"/>
                      <a:pt x="86" y="26"/>
                      <a:pt x="85" y="25"/>
                    </a:cubicBezTo>
                    <a:cubicBezTo>
                      <a:pt x="85" y="24"/>
                      <a:pt x="84" y="25"/>
                      <a:pt x="83" y="24"/>
                    </a:cubicBezTo>
                    <a:cubicBezTo>
                      <a:pt x="80" y="23"/>
                      <a:pt x="79" y="22"/>
                      <a:pt x="78" y="19"/>
                    </a:cubicBezTo>
                    <a:cubicBezTo>
                      <a:pt x="76" y="14"/>
                      <a:pt x="73" y="11"/>
                      <a:pt x="68" y="7"/>
                    </a:cubicBezTo>
                    <a:cubicBezTo>
                      <a:pt x="69" y="11"/>
                      <a:pt x="70" y="13"/>
                      <a:pt x="71" y="17"/>
                    </a:cubicBezTo>
                    <a:cubicBezTo>
                      <a:pt x="69" y="12"/>
                      <a:pt x="65" y="11"/>
                      <a:pt x="61" y="10"/>
                    </a:cubicBezTo>
                    <a:cubicBezTo>
                      <a:pt x="58" y="10"/>
                      <a:pt x="56" y="11"/>
                      <a:pt x="54" y="9"/>
                    </a:cubicBezTo>
                    <a:cubicBezTo>
                      <a:pt x="53" y="7"/>
                      <a:pt x="53" y="3"/>
                      <a:pt x="51" y="3"/>
                    </a:cubicBezTo>
                    <a:cubicBezTo>
                      <a:pt x="50" y="3"/>
                      <a:pt x="49" y="4"/>
                      <a:pt x="49" y="4"/>
                    </a:cubicBezTo>
                    <a:cubicBezTo>
                      <a:pt x="47" y="4"/>
                      <a:pt x="46" y="3"/>
                      <a:pt x="45" y="2"/>
                    </a:cubicBezTo>
                    <a:cubicBezTo>
                      <a:pt x="40" y="2"/>
                      <a:pt x="40" y="2"/>
                      <a:pt x="40" y="2"/>
                    </a:cubicBezTo>
                    <a:cubicBezTo>
                      <a:pt x="35" y="2"/>
                      <a:pt x="32" y="0"/>
                      <a:pt x="26" y="0"/>
                    </a:cubicBezTo>
                    <a:cubicBezTo>
                      <a:pt x="21" y="0"/>
                      <a:pt x="17" y="2"/>
                      <a:pt x="13" y="5"/>
                    </a:cubicBezTo>
                    <a:close/>
                  </a:path>
                </a:pathLst>
              </a:custGeom>
              <a:solidFill>
                <a:srgbClr val="FFFFFF"/>
              </a:solidFill>
              <a:ln w="0" cap="flat">
                <a:solidFill>
                  <a:srgbClr val="000000"/>
                </a:solidFill>
                <a:prstDash val="solid"/>
                <a:miter lim="800000"/>
                <a:headEnd/>
                <a:tailEnd/>
              </a:ln>
            </p:spPr>
          </p:sp>
          <p:sp>
            <p:nvSpPr>
              <p:cNvPr id="577" name="Freeform 576"/>
              <p:cNvSpPr>
                <a:spLocks/>
              </p:cNvSpPr>
              <p:nvPr/>
            </p:nvSpPr>
            <p:spPr bwMode="auto">
              <a:xfrm>
                <a:off x="193" y="304"/>
                <a:ext cx="8" cy="5"/>
              </a:xfrm>
              <a:custGeom>
                <a:avLst/>
                <a:gdLst/>
                <a:ahLst/>
                <a:cxnLst>
                  <a:cxn ang="0">
                    <a:pos x="0" y="5"/>
                  </a:cxn>
                  <a:cxn ang="0">
                    <a:pos x="4" y="8"/>
                  </a:cxn>
                  <a:cxn ang="0">
                    <a:pos x="13" y="11"/>
                  </a:cxn>
                  <a:cxn ang="0">
                    <a:pos x="15" y="11"/>
                  </a:cxn>
                  <a:cxn ang="0">
                    <a:pos x="21" y="10"/>
                  </a:cxn>
                  <a:cxn ang="0">
                    <a:pos x="21" y="10"/>
                  </a:cxn>
                  <a:cxn ang="0">
                    <a:pos x="19" y="8"/>
                  </a:cxn>
                  <a:cxn ang="0">
                    <a:pos x="14" y="4"/>
                  </a:cxn>
                  <a:cxn ang="0">
                    <a:pos x="6" y="1"/>
                  </a:cxn>
                  <a:cxn ang="0">
                    <a:pos x="0" y="5"/>
                  </a:cxn>
                </a:cxnLst>
                <a:rect l="0" t="0" r="r" b="b"/>
                <a:pathLst>
                  <a:path w="21" h="11">
                    <a:moveTo>
                      <a:pt x="0" y="5"/>
                    </a:moveTo>
                    <a:cubicBezTo>
                      <a:pt x="0" y="7"/>
                      <a:pt x="2" y="7"/>
                      <a:pt x="4" y="8"/>
                    </a:cubicBezTo>
                    <a:cubicBezTo>
                      <a:pt x="7" y="10"/>
                      <a:pt x="9" y="11"/>
                      <a:pt x="13" y="11"/>
                    </a:cubicBezTo>
                    <a:cubicBezTo>
                      <a:pt x="14" y="11"/>
                      <a:pt x="14" y="11"/>
                      <a:pt x="15" y="11"/>
                    </a:cubicBezTo>
                    <a:cubicBezTo>
                      <a:pt x="17" y="11"/>
                      <a:pt x="19" y="10"/>
                      <a:pt x="21" y="10"/>
                    </a:cubicBezTo>
                    <a:cubicBezTo>
                      <a:pt x="21" y="10"/>
                      <a:pt x="21" y="10"/>
                      <a:pt x="21" y="10"/>
                    </a:cubicBezTo>
                    <a:cubicBezTo>
                      <a:pt x="21" y="9"/>
                      <a:pt x="20" y="8"/>
                      <a:pt x="19" y="8"/>
                    </a:cubicBezTo>
                    <a:cubicBezTo>
                      <a:pt x="17" y="6"/>
                      <a:pt x="16" y="5"/>
                      <a:pt x="14" y="4"/>
                    </a:cubicBezTo>
                    <a:cubicBezTo>
                      <a:pt x="11" y="3"/>
                      <a:pt x="9" y="0"/>
                      <a:pt x="6" y="1"/>
                    </a:cubicBezTo>
                    <a:cubicBezTo>
                      <a:pt x="3" y="2"/>
                      <a:pt x="0" y="2"/>
                      <a:pt x="0" y="5"/>
                    </a:cubicBezTo>
                    <a:close/>
                  </a:path>
                </a:pathLst>
              </a:custGeom>
              <a:solidFill>
                <a:srgbClr val="FFFFFF"/>
              </a:solidFill>
              <a:ln w="0" cap="flat">
                <a:solidFill>
                  <a:srgbClr val="000000"/>
                </a:solidFill>
                <a:prstDash val="solid"/>
                <a:miter lim="800000"/>
                <a:headEnd/>
                <a:tailEnd/>
              </a:ln>
            </p:spPr>
          </p:sp>
          <p:sp>
            <p:nvSpPr>
              <p:cNvPr id="578" name="Freeform 577"/>
              <p:cNvSpPr>
                <a:spLocks/>
              </p:cNvSpPr>
              <p:nvPr/>
            </p:nvSpPr>
            <p:spPr bwMode="auto">
              <a:xfrm>
                <a:off x="210" y="296"/>
                <a:ext cx="13" cy="13"/>
              </a:xfrm>
              <a:custGeom>
                <a:avLst/>
                <a:gdLst/>
                <a:ahLst/>
                <a:cxnLst>
                  <a:cxn ang="0">
                    <a:pos x="28" y="31"/>
                  </a:cxn>
                  <a:cxn ang="0">
                    <a:pos x="27" y="28"/>
                  </a:cxn>
                  <a:cxn ang="0">
                    <a:pos x="22" y="25"/>
                  </a:cxn>
                  <a:cxn ang="0">
                    <a:pos x="15" y="27"/>
                  </a:cxn>
                  <a:cxn ang="0">
                    <a:pos x="11" y="26"/>
                  </a:cxn>
                  <a:cxn ang="0">
                    <a:pos x="7" y="26"/>
                  </a:cxn>
                  <a:cxn ang="0">
                    <a:pos x="7" y="30"/>
                  </a:cxn>
                  <a:cxn ang="0">
                    <a:pos x="7" y="31"/>
                  </a:cxn>
                  <a:cxn ang="0">
                    <a:pos x="7" y="31"/>
                  </a:cxn>
                  <a:cxn ang="0">
                    <a:pos x="3" y="26"/>
                  </a:cxn>
                  <a:cxn ang="0">
                    <a:pos x="0" y="24"/>
                  </a:cxn>
                  <a:cxn ang="0">
                    <a:pos x="2" y="23"/>
                  </a:cxn>
                  <a:cxn ang="0">
                    <a:pos x="6" y="21"/>
                  </a:cxn>
                  <a:cxn ang="0">
                    <a:pos x="8" y="21"/>
                  </a:cxn>
                  <a:cxn ang="0">
                    <a:pos x="19" y="13"/>
                  </a:cxn>
                  <a:cxn ang="0">
                    <a:pos x="21" y="9"/>
                  </a:cxn>
                  <a:cxn ang="0">
                    <a:pos x="19" y="6"/>
                  </a:cxn>
                  <a:cxn ang="0">
                    <a:pos x="14" y="6"/>
                  </a:cxn>
                  <a:cxn ang="0">
                    <a:pos x="15" y="3"/>
                  </a:cxn>
                  <a:cxn ang="0">
                    <a:pos x="23" y="1"/>
                  </a:cxn>
                  <a:cxn ang="0">
                    <a:pos x="28" y="4"/>
                  </a:cxn>
                  <a:cxn ang="0">
                    <a:pos x="29" y="4"/>
                  </a:cxn>
                  <a:cxn ang="0">
                    <a:pos x="32" y="7"/>
                  </a:cxn>
                  <a:cxn ang="0">
                    <a:pos x="32" y="7"/>
                  </a:cxn>
                  <a:cxn ang="0">
                    <a:pos x="31" y="13"/>
                  </a:cxn>
                  <a:cxn ang="0">
                    <a:pos x="29" y="27"/>
                  </a:cxn>
                  <a:cxn ang="0">
                    <a:pos x="28" y="31"/>
                  </a:cxn>
                </a:cxnLst>
                <a:rect l="0" t="0" r="r" b="b"/>
                <a:pathLst>
                  <a:path w="32" h="31">
                    <a:moveTo>
                      <a:pt x="28" y="31"/>
                    </a:moveTo>
                    <a:cubicBezTo>
                      <a:pt x="28" y="30"/>
                      <a:pt x="28" y="29"/>
                      <a:pt x="27" y="28"/>
                    </a:cubicBezTo>
                    <a:cubicBezTo>
                      <a:pt x="26" y="26"/>
                      <a:pt x="24" y="25"/>
                      <a:pt x="22" y="25"/>
                    </a:cubicBezTo>
                    <a:cubicBezTo>
                      <a:pt x="19" y="25"/>
                      <a:pt x="18" y="27"/>
                      <a:pt x="15" y="27"/>
                    </a:cubicBezTo>
                    <a:cubicBezTo>
                      <a:pt x="14" y="27"/>
                      <a:pt x="13" y="26"/>
                      <a:pt x="11" y="26"/>
                    </a:cubicBezTo>
                    <a:cubicBezTo>
                      <a:pt x="9" y="26"/>
                      <a:pt x="9" y="26"/>
                      <a:pt x="7" y="26"/>
                    </a:cubicBezTo>
                    <a:cubicBezTo>
                      <a:pt x="7" y="28"/>
                      <a:pt x="7" y="28"/>
                      <a:pt x="7" y="30"/>
                    </a:cubicBezTo>
                    <a:cubicBezTo>
                      <a:pt x="7" y="30"/>
                      <a:pt x="7" y="31"/>
                      <a:pt x="7" y="31"/>
                    </a:cubicBezTo>
                    <a:cubicBezTo>
                      <a:pt x="7" y="31"/>
                      <a:pt x="7" y="31"/>
                      <a:pt x="7" y="31"/>
                    </a:cubicBezTo>
                    <a:cubicBezTo>
                      <a:pt x="5" y="30"/>
                      <a:pt x="5" y="28"/>
                      <a:pt x="3" y="26"/>
                    </a:cubicBezTo>
                    <a:cubicBezTo>
                      <a:pt x="2" y="26"/>
                      <a:pt x="0" y="26"/>
                      <a:pt x="0" y="24"/>
                    </a:cubicBezTo>
                    <a:cubicBezTo>
                      <a:pt x="0" y="23"/>
                      <a:pt x="1" y="23"/>
                      <a:pt x="2" y="23"/>
                    </a:cubicBezTo>
                    <a:cubicBezTo>
                      <a:pt x="3" y="22"/>
                      <a:pt x="4" y="21"/>
                      <a:pt x="6" y="21"/>
                    </a:cubicBezTo>
                    <a:cubicBezTo>
                      <a:pt x="7" y="21"/>
                      <a:pt x="7" y="21"/>
                      <a:pt x="8" y="21"/>
                    </a:cubicBezTo>
                    <a:cubicBezTo>
                      <a:pt x="13" y="21"/>
                      <a:pt x="17" y="18"/>
                      <a:pt x="19" y="13"/>
                    </a:cubicBezTo>
                    <a:cubicBezTo>
                      <a:pt x="20" y="12"/>
                      <a:pt x="21" y="11"/>
                      <a:pt x="21" y="9"/>
                    </a:cubicBezTo>
                    <a:cubicBezTo>
                      <a:pt x="21" y="8"/>
                      <a:pt x="20" y="6"/>
                      <a:pt x="19" y="6"/>
                    </a:cubicBezTo>
                    <a:cubicBezTo>
                      <a:pt x="17" y="6"/>
                      <a:pt x="16" y="6"/>
                      <a:pt x="14" y="6"/>
                    </a:cubicBezTo>
                    <a:cubicBezTo>
                      <a:pt x="15" y="5"/>
                      <a:pt x="15" y="4"/>
                      <a:pt x="15" y="3"/>
                    </a:cubicBezTo>
                    <a:cubicBezTo>
                      <a:pt x="18" y="2"/>
                      <a:pt x="20" y="1"/>
                      <a:pt x="23" y="1"/>
                    </a:cubicBezTo>
                    <a:cubicBezTo>
                      <a:pt x="26" y="0"/>
                      <a:pt x="26" y="3"/>
                      <a:pt x="28" y="4"/>
                    </a:cubicBezTo>
                    <a:cubicBezTo>
                      <a:pt x="29" y="4"/>
                      <a:pt x="29" y="4"/>
                      <a:pt x="29" y="4"/>
                    </a:cubicBezTo>
                    <a:cubicBezTo>
                      <a:pt x="30" y="4"/>
                      <a:pt x="31" y="5"/>
                      <a:pt x="32" y="7"/>
                    </a:cubicBezTo>
                    <a:cubicBezTo>
                      <a:pt x="32" y="7"/>
                      <a:pt x="32" y="7"/>
                      <a:pt x="32" y="7"/>
                    </a:cubicBezTo>
                    <a:cubicBezTo>
                      <a:pt x="32" y="9"/>
                      <a:pt x="31" y="10"/>
                      <a:pt x="31" y="13"/>
                    </a:cubicBezTo>
                    <a:cubicBezTo>
                      <a:pt x="30" y="18"/>
                      <a:pt x="30" y="21"/>
                      <a:pt x="29" y="27"/>
                    </a:cubicBezTo>
                    <a:cubicBezTo>
                      <a:pt x="29" y="28"/>
                      <a:pt x="28" y="29"/>
                      <a:pt x="28" y="31"/>
                    </a:cubicBezTo>
                    <a:close/>
                  </a:path>
                </a:pathLst>
              </a:custGeom>
              <a:solidFill>
                <a:srgbClr val="FFFFFF"/>
              </a:solidFill>
              <a:ln w="0" cap="flat">
                <a:solidFill>
                  <a:srgbClr val="000000"/>
                </a:solidFill>
                <a:prstDash val="solid"/>
                <a:miter lim="800000"/>
                <a:headEnd/>
                <a:tailEnd/>
              </a:ln>
            </p:spPr>
          </p:sp>
          <p:sp>
            <p:nvSpPr>
              <p:cNvPr id="579" name="Freeform 578"/>
              <p:cNvSpPr>
                <a:spLocks/>
              </p:cNvSpPr>
              <p:nvPr/>
            </p:nvSpPr>
            <p:spPr bwMode="auto">
              <a:xfrm>
                <a:off x="221" y="298"/>
                <a:ext cx="16" cy="13"/>
              </a:xfrm>
              <a:custGeom>
                <a:avLst/>
                <a:gdLst/>
                <a:ahLst/>
                <a:cxnLst>
                  <a:cxn ang="0">
                    <a:pos x="0" y="27"/>
                  </a:cxn>
                  <a:cxn ang="0">
                    <a:pos x="2" y="30"/>
                  </a:cxn>
                  <a:cxn ang="0">
                    <a:pos x="3" y="32"/>
                  </a:cxn>
                  <a:cxn ang="0">
                    <a:pos x="6" y="28"/>
                  </a:cxn>
                  <a:cxn ang="0">
                    <a:pos x="16" y="18"/>
                  </a:cxn>
                  <a:cxn ang="0">
                    <a:pos x="22" y="19"/>
                  </a:cxn>
                  <a:cxn ang="0">
                    <a:pos x="31" y="19"/>
                  </a:cxn>
                  <a:cxn ang="0">
                    <a:pos x="35" y="23"/>
                  </a:cxn>
                  <a:cxn ang="0">
                    <a:pos x="35" y="22"/>
                  </a:cxn>
                  <a:cxn ang="0">
                    <a:pos x="34" y="21"/>
                  </a:cxn>
                  <a:cxn ang="0">
                    <a:pos x="39" y="16"/>
                  </a:cxn>
                  <a:cxn ang="0">
                    <a:pos x="39" y="15"/>
                  </a:cxn>
                  <a:cxn ang="0">
                    <a:pos x="28" y="10"/>
                  </a:cxn>
                  <a:cxn ang="0">
                    <a:pos x="27" y="4"/>
                  </a:cxn>
                  <a:cxn ang="0">
                    <a:pos x="23" y="5"/>
                  </a:cxn>
                  <a:cxn ang="0">
                    <a:pos x="11" y="0"/>
                  </a:cxn>
                  <a:cxn ang="0">
                    <a:pos x="8" y="0"/>
                  </a:cxn>
                  <a:cxn ang="0">
                    <a:pos x="4" y="3"/>
                  </a:cxn>
                  <a:cxn ang="0">
                    <a:pos x="3" y="9"/>
                  </a:cxn>
                  <a:cxn ang="0">
                    <a:pos x="1" y="23"/>
                  </a:cxn>
                  <a:cxn ang="0">
                    <a:pos x="0" y="27"/>
                  </a:cxn>
                </a:cxnLst>
                <a:rect l="0" t="0" r="r" b="b"/>
                <a:pathLst>
                  <a:path w="39" h="32">
                    <a:moveTo>
                      <a:pt x="0" y="27"/>
                    </a:moveTo>
                    <a:cubicBezTo>
                      <a:pt x="1" y="28"/>
                      <a:pt x="1" y="29"/>
                      <a:pt x="2" y="30"/>
                    </a:cubicBezTo>
                    <a:cubicBezTo>
                      <a:pt x="2" y="31"/>
                      <a:pt x="2" y="32"/>
                      <a:pt x="3" y="32"/>
                    </a:cubicBezTo>
                    <a:cubicBezTo>
                      <a:pt x="5" y="32"/>
                      <a:pt x="5" y="29"/>
                      <a:pt x="6" y="28"/>
                    </a:cubicBezTo>
                    <a:cubicBezTo>
                      <a:pt x="9" y="23"/>
                      <a:pt x="11" y="18"/>
                      <a:pt x="16" y="18"/>
                    </a:cubicBezTo>
                    <a:cubicBezTo>
                      <a:pt x="18" y="18"/>
                      <a:pt x="20" y="19"/>
                      <a:pt x="22" y="19"/>
                    </a:cubicBezTo>
                    <a:cubicBezTo>
                      <a:pt x="25" y="19"/>
                      <a:pt x="27" y="19"/>
                      <a:pt x="31" y="19"/>
                    </a:cubicBezTo>
                    <a:cubicBezTo>
                      <a:pt x="33" y="19"/>
                      <a:pt x="33" y="21"/>
                      <a:pt x="35" y="23"/>
                    </a:cubicBezTo>
                    <a:cubicBezTo>
                      <a:pt x="35" y="22"/>
                      <a:pt x="35" y="22"/>
                      <a:pt x="35" y="22"/>
                    </a:cubicBezTo>
                    <a:cubicBezTo>
                      <a:pt x="34" y="21"/>
                      <a:pt x="34" y="21"/>
                      <a:pt x="34" y="21"/>
                    </a:cubicBezTo>
                    <a:cubicBezTo>
                      <a:pt x="35" y="18"/>
                      <a:pt x="39" y="19"/>
                      <a:pt x="39" y="16"/>
                    </a:cubicBezTo>
                    <a:cubicBezTo>
                      <a:pt x="39" y="16"/>
                      <a:pt x="39" y="16"/>
                      <a:pt x="39" y="15"/>
                    </a:cubicBezTo>
                    <a:cubicBezTo>
                      <a:pt x="34" y="14"/>
                      <a:pt x="31" y="14"/>
                      <a:pt x="28" y="10"/>
                    </a:cubicBezTo>
                    <a:cubicBezTo>
                      <a:pt x="26" y="8"/>
                      <a:pt x="27" y="6"/>
                      <a:pt x="27" y="4"/>
                    </a:cubicBezTo>
                    <a:cubicBezTo>
                      <a:pt x="26" y="5"/>
                      <a:pt x="25" y="5"/>
                      <a:pt x="23" y="5"/>
                    </a:cubicBezTo>
                    <a:cubicBezTo>
                      <a:pt x="18" y="5"/>
                      <a:pt x="16" y="0"/>
                      <a:pt x="11" y="0"/>
                    </a:cubicBezTo>
                    <a:cubicBezTo>
                      <a:pt x="9" y="0"/>
                      <a:pt x="9" y="0"/>
                      <a:pt x="8" y="0"/>
                    </a:cubicBezTo>
                    <a:cubicBezTo>
                      <a:pt x="6" y="0"/>
                      <a:pt x="6" y="2"/>
                      <a:pt x="4" y="3"/>
                    </a:cubicBezTo>
                    <a:cubicBezTo>
                      <a:pt x="4" y="5"/>
                      <a:pt x="3" y="6"/>
                      <a:pt x="3" y="9"/>
                    </a:cubicBezTo>
                    <a:cubicBezTo>
                      <a:pt x="2" y="14"/>
                      <a:pt x="2" y="17"/>
                      <a:pt x="1" y="23"/>
                    </a:cubicBezTo>
                    <a:cubicBezTo>
                      <a:pt x="1" y="24"/>
                      <a:pt x="0" y="25"/>
                      <a:pt x="0" y="27"/>
                    </a:cubicBezTo>
                    <a:close/>
                  </a:path>
                </a:pathLst>
              </a:custGeom>
              <a:solidFill>
                <a:srgbClr val="FFFFFF"/>
              </a:solidFill>
              <a:ln w="0" cap="flat">
                <a:solidFill>
                  <a:srgbClr val="000000"/>
                </a:solidFill>
                <a:prstDash val="solid"/>
                <a:miter lim="800000"/>
                <a:headEnd/>
                <a:tailEnd/>
              </a:ln>
            </p:spPr>
          </p:sp>
          <p:sp>
            <p:nvSpPr>
              <p:cNvPr id="580" name="Freeform 579"/>
              <p:cNvSpPr>
                <a:spLocks/>
              </p:cNvSpPr>
              <p:nvPr/>
            </p:nvSpPr>
            <p:spPr bwMode="auto">
              <a:xfrm>
                <a:off x="242" y="306"/>
                <a:ext cx="7" cy="4"/>
              </a:xfrm>
              <a:custGeom>
                <a:avLst/>
                <a:gdLst/>
                <a:ahLst/>
                <a:cxnLst>
                  <a:cxn ang="0">
                    <a:pos x="3" y="0"/>
                  </a:cxn>
                  <a:cxn ang="0">
                    <a:pos x="0" y="7"/>
                  </a:cxn>
                  <a:cxn ang="0">
                    <a:pos x="1" y="7"/>
                  </a:cxn>
                  <a:cxn ang="0">
                    <a:pos x="4" y="8"/>
                  </a:cxn>
                  <a:cxn ang="0">
                    <a:pos x="6" y="7"/>
                  </a:cxn>
                  <a:cxn ang="0">
                    <a:pos x="9" y="7"/>
                  </a:cxn>
                  <a:cxn ang="0">
                    <a:pos x="12" y="9"/>
                  </a:cxn>
                  <a:cxn ang="0">
                    <a:pos x="15" y="8"/>
                  </a:cxn>
                  <a:cxn ang="0">
                    <a:pos x="19" y="6"/>
                  </a:cxn>
                  <a:cxn ang="0">
                    <a:pos x="17" y="3"/>
                  </a:cxn>
                  <a:cxn ang="0">
                    <a:pos x="15" y="1"/>
                  </a:cxn>
                  <a:cxn ang="0">
                    <a:pos x="11" y="2"/>
                  </a:cxn>
                  <a:cxn ang="0">
                    <a:pos x="7" y="2"/>
                  </a:cxn>
                  <a:cxn ang="0">
                    <a:pos x="6" y="2"/>
                  </a:cxn>
                  <a:cxn ang="0">
                    <a:pos x="3" y="0"/>
                  </a:cxn>
                </a:cxnLst>
                <a:rect l="0" t="0" r="r" b="b"/>
                <a:pathLst>
                  <a:path w="19" h="9">
                    <a:moveTo>
                      <a:pt x="3" y="0"/>
                    </a:moveTo>
                    <a:cubicBezTo>
                      <a:pt x="0" y="0"/>
                      <a:pt x="0" y="4"/>
                      <a:pt x="0" y="7"/>
                    </a:cubicBezTo>
                    <a:cubicBezTo>
                      <a:pt x="0" y="7"/>
                      <a:pt x="1" y="7"/>
                      <a:pt x="1" y="7"/>
                    </a:cubicBezTo>
                    <a:cubicBezTo>
                      <a:pt x="2" y="7"/>
                      <a:pt x="3" y="7"/>
                      <a:pt x="4" y="8"/>
                    </a:cubicBezTo>
                    <a:cubicBezTo>
                      <a:pt x="6" y="7"/>
                      <a:pt x="6" y="7"/>
                      <a:pt x="6" y="7"/>
                    </a:cubicBezTo>
                    <a:cubicBezTo>
                      <a:pt x="7" y="7"/>
                      <a:pt x="8" y="7"/>
                      <a:pt x="9" y="7"/>
                    </a:cubicBezTo>
                    <a:cubicBezTo>
                      <a:pt x="11" y="7"/>
                      <a:pt x="11" y="9"/>
                      <a:pt x="12" y="9"/>
                    </a:cubicBezTo>
                    <a:cubicBezTo>
                      <a:pt x="14" y="9"/>
                      <a:pt x="14" y="8"/>
                      <a:pt x="15" y="8"/>
                    </a:cubicBezTo>
                    <a:cubicBezTo>
                      <a:pt x="17" y="8"/>
                      <a:pt x="19" y="8"/>
                      <a:pt x="19" y="6"/>
                    </a:cubicBezTo>
                    <a:cubicBezTo>
                      <a:pt x="19" y="5"/>
                      <a:pt x="18" y="4"/>
                      <a:pt x="17" y="3"/>
                    </a:cubicBezTo>
                    <a:cubicBezTo>
                      <a:pt x="17" y="2"/>
                      <a:pt x="17" y="1"/>
                      <a:pt x="15" y="1"/>
                    </a:cubicBezTo>
                    <a:cubicBezTo>
                      <a:pt x="14" y="1"/>
                      <a:pt x="13" y="2"/>
                      <a:pt x="11" y="2"/>
                    </a:cubicBezTo>
                    <a:cubicBezTo>
                      <a:pt x="10" y="2"/>
                      <a:pt x="9" y="2"/>
                      <a:pt x="7" y="2"/>
                    </a:cubicBezTo>
                    <a:cubicBezTo>
                      <a:pt x="7" y="2"/>
                      <a:pt x="6" y="2"/>
                      <a:pt x="6" y="2"/>
                    </a:cubicBezTo>
                    <a:cubicBezTo>
                      <a:pt x="5" y="2"/>
                      <a:pt x="3" y="1"/>
                      <a:pt x="3" y="0"/>
                    </a:cubicBezTo>
                    <a:close/>
                  </a:path>
                </a:pathLst>
              </a:custGeom>
              <a:solidFill>
                <a:srgbClr val="FFFFFF"/>
              </a:solidFill>
              <a:ln w="0" cap="flat">
                <a:solidFill>
                  <a:srgbClr val="000000"/>
                </a:solidFill>
                <a:prstDash val="solid"/>
                <a:miter lim="800000"/>
                <a:headEnd/>
                <a:tailEnd/>
              </a:ln>
            </p:spPr>
          </p:sp>
          <p:sp>
            <p:nvSpPr>
              <p:cNvPr id="581" name="Freeform 580"/>
              <p:cNvSpPr>
                <a:spLocks/>
              </p:cNvSpPr>
              <p:nvPr/>
            </p:nvSpPr>
            <p:spPr bwMode="auto">
              <a:xfrm>
                <a:off x="210" y="265"/>
                <a:ext cx="2" cy="4"/>
              </a:xfrm>
              <a:custGeom>
                <a:avLst/>
                <a:gdLst/>
                <a:ahLst/>
                <a:cxnLst>
                  <a:cxn ang="0">
                    <a:pos x="3" y="1"/>
                  </a:cxn>
                  <a:cxn ang="0">
                    <a:pos x="1" y="0"/>
                  </a:cxn>
                  <a:cxn ang="0">
                    <a:pos x="1" y="1"/>
                  </a:cxn>
                  <a:cxn ang="0">
                    <a:pos x="2" y="3"/>
                  </a:cxn>
                  <a:cxn ang="0">
                    <a:pos x="0" y="10"/>
                  </a:cxn>
                  <a:cxn ang="0">
                    <a:pos x="0" y="10"/>
                  </a:cxn>
                  <a:cxn ang="0">
                    <a:pos x="3" y="6"/>
                  </a:cxn>
                  <a:cxn ang="0">
                    <a:pos x="4" y="3"/>
                  </a:cxn>
                  <a:cxn ang="0">
                    <a:pos x="3" y="1"/>
                  </a:cxn>
                </a:cxnLst>
                <a:rect l="0" t="0" r="r" b="b"/>
                <a:pathLst>
                  <a:path w="4" h="10">
                    <a:moveTo>
                      <a:pt x="3" y="1"/>
                    </a:moveTo>
                    <a:cubicBezTo>
                      <a:pt x="2" y="1"/>
                      <a:pt x="2" y="0"/>
                      <a:pt x="1" y="0"/>
                    </a:cubicBezTo>
                    <a:cubicBezTo>
                      <a:pt x="1" y="1"/>
                      <a:pt x="1" y="1"/>
                      <a:pt x="1" y="1"/>
                    </a:cubicBezTo>
                    <a:cubicBezTo>
                      <a:pt x="1" y="2"/>
                      <a:pt x="2" y="2"/>
                      <a:pt x="2" y="3"/>
                    </a:cubicBezTo>
                    <a:cubicBezTo>
                      <a:pt x="2" y="6"/>
                      <a:pt x="0" y="7"/>
                      <a:pt x="0" y="10"/>
                    </a:cubicBezTo>
                    <a:cubicBezTo>
                      <a:pt x="0" y="10"/>
                      <a:pt x="0" y="10"/>
                      <a:pt x="0" y="10"/>
                    </a:cubicBezTo>
                    <a:cubicBezTo>
                      <a:pt x="2" y="9"/>
                      <a:pt x="2" y="8"/>
                      <a:pt x="3" y="6"/>
                    </a:cubicBezTo>
                    <a:cubicBezTo>
                      <a:pt x="3" y="5"/>
                      <a:pt x="4" y="4"/>
                      <a:pt x="4" y="3"/>
                    </a:cubicBezTo>
                    <a:cubicBezTo>
                      <a:pt x="4" y="2"/>
                      <a:pt x="3" y="2"/>
                      <a:pt x="3" y="1"/>
                    </a:cubicBezTo>
                    <a:close/>
                  </a:path>
                </a:pathLst>
              </a:custGeom>
              <a:solidFill>
                <a:srgbClr val="FFFFFF"/>
              </a:solidFill>
              <a:ln w="0" cap="flat">
                <a:solidFill>
                  <a:srgbClr val="000000"/>
                </a:solidFill>
                <a:prstDash val="solid"/>
                <a:miter lim="800000"/>
                <a:headEnd/>
                <a:tailEnd/>
              </a:ln>
            </p:spPr>
          </p:sp>
          <p:sp>
            <p:nvSpPr>
              <p:cNvPr id="582" name="Freeform 581"/>
              <p:cNvSpPr>
                <a:spLocks/>
              </p:cNvSpPr>
              <p:nvPr/>
            </p:nvSpPr>
            <p:spPr bwMode="auto">
              <a:xfrm>
                <a:off x="203" y="257"/>
                <a:ext cx="5" cy="1"/>
              </a:xfrm>
              <a:custGeom>
                <a:avLst/>
                <a:gdLst/>
                <a:ahLst/>
                <a:cxnLst>
                  <a:cxn ang="0">
                    <a:pos x="7" y="0"/>
                  </a:cxn>
                  <a:cxn ang="0">
                    <a:pos x="0" y="1"/>
                  </a:cxn>
                  <a:cxn ang="0">
                    <a:pos x="0" y="3"/>
                  </a:cxn>
                  <a:cxn ang="0">
                    <a:pos x="1" y="4"/>
                  </a:cxn>
                  <a:cxn ang="0">
                    <a:pos x="4" y="4"/>
                  </a:cxn>
                  <a:cxn ang="0">
                    <a:pos x="7" y="4"/>
                  </a:cxn>
                  <a:cxn ang="0">
                    <a:pos x="12" y="2"/>
                  </a:cxn>
                  <a:cxn ang="0">
                    <a:pos x="7" y="0"/>
                  </a:cxn>
                </a:cxnLst>
                <a:rect l="0" t="0" r="r" b="b"/>
                <a:pathLst>
                  <a:path w="12" h="4">
                    <a:moveTo>
                      <a:pt x="7" y="0"/>
                    </a:moveTo>
                    <a:cubicBezTo>
                      <a:pt x="4" y="0"/>
                      <a:pt x="3" y="2"/>
                      <a:pt x="0" y="1"/>
                    </a:cubicBezTo>
                    <a:cubicBezTo>
                      <a:pt x="0" y="3"/>
                      <a:pt x="0" y="3"/>
                      <a:pt x="0" y="3"/>
                    </a:cubicBezTo>
                    <a:cubicBezTo>
                      <a:pt x="0" y="3"/>
                      <a:pt x="1" y="4"/>
                      <a:pt x="1" y="4"/>
                    </a:cubicBezTo>
                    <a:cubicBezTo>
                      <a:pt x="2" y="4"/>
                      <a:pt x="3" y="4"/>
                      <a:pt x="4" y="4"/>
                    </a:cubicBezTo>
                    <a:cubicBezTo>
                      <a:pt x="5" y="4"/>
                      <a:pt x="6" y="4"/>
                      <a:pt x="7" y="4"/>
                    </a:cubicBezTo>
                    <a:cubicBezTo>
                      <a:pt x="9" y="4"/>
                      <a:pt x="12" y="4"/>
                      <a:pt x="12" y="2"/>
                    </a:cubicBezTo>
                    <a:cubicBezTo>
                      <a:pt x="12" y="0"/>
                      <a:pt x="9" y="0"/>
                      <a:pt x="7" y="0"/>
                    </a:cubicBezTo>
                    <a:close/>
                  </a:path>
                </a:pathLst>
              </a:custGeom>
              <a:solidFill>
                <a:srgbClr val="FFFFFF"/>
              </a:solidFill>
              <a:ln w="0" cap="flat">
                <a:solidFill>
                  <a:srgbClr val="000000"/>
                </a:solidFill>
                <a:prstDash val="solid"/>
                <a:miter lim="800000"/>
                <a:headEnd/>
                <a:tailEnd/>
              </a:ln>
            </p:spPr>
          </p:sp>
          <p:sp>
            <p:nvSpPr>
              <p:cNvPr id="583" name="Freeform 582"/>
              <p:cNvSpPr>
                <a:spLocks/>
              </p:cNvSpPr>
              <p:nvPr/>
            </p:nvSpPr>
            <p:spPr bwMode="auto">
              <a:xfrm>
                <a:off x="201" y="265"/>
                <a:ext cx="2" cy="3"/>
              </a:xfrm>
              <a:custGeom>
                <a:avLst/>
                <a:gdLst/>
                <a:ahLst/>
                <a:cxnLst>
                  <a:cxn ang="0">
                    <a:pos x="0" y="3"/>
                  </a:cxn>
                  <a:cxn ang="0">
                    <a:pos x="2" y="8"/>
                  </a:cxn>
                  <a:cxn ang="0">
                    <a:pos x="4" y="4"/>
                  </a:cxn>
                  <a:cxn ang="0">
                    <a:pos x="3" y="0"/>
                  </a:cxn>
                  <a:cxn ang="0">
                    <a:pos x="0" y="3"/>
                  </a:cxn>
                </a:cxnLst>
                <a:rect l="0" t="0" r="r" b="b"/>
                <a:pathLst>
                  <a:path w="5" h="8">
                    <a:moveTo>
                      <a:pt x="0" y="3"/>
                    </a:moveTo>
                    <a:cubicBezTo>
                      <a:pt x="0" y="5"/>
                      <a:pt x="1" y="6"/>
                      <a:pt x="2" y="8"/>
                    </a:cubicBezTo>
                    <a:cubicBezTo>
                      <a:pt x="3" y="7"/>
                      <a:pt x="4" y="5"/>
                      <a:pt x="4" y="4"/>
                    </a:cubicBezTo>
                    <a:cubicBezTo>
                      <a:pt x="4" y="2"/>
                      <a:pt x="5" y="0"/>
                      <a:pt x="3" y="0"/>
                    </a:cubicBezTo>
                    <a:cubicBezTo>
                      <a:pt x="2" y="0"/>
                      <a:pt x="0" y="1"/>
                      <a:pt x="0" y="3"/>
                    </a:cubicBezTo>
                    <a:close/>
                  </a:path>
                </a:pathLst>
              </a:custGeom>
              <a:solidFill>
                <a:srgbClr val="FFFFFF"/>
              </a:solidFill>
              <a:ln w="0" cap="flat">
                <a:solidFill>
                  <a:srgbClr val="000000"/>
                </a:solidFill>
                <a:prstDash val="solid"/>
                <a:miter lim="800000"/>
                <a:headEnd/>
                <a:tailEnd/>
              </a:ln>
            </p:spPr>
          </p:sp>
          <p:sp>
            <p:nvSpPr>
              <p:cNvPr id="584" name="Freeform 583"/>
              <p:cNvSpPr>
                <a:spLocks/>
              </p:cNvSpPr>
              <p:nvPr/>
            </p:nvSpPr>
            <p:spPr bwMode="auto">
              <a:xfrm>
                <a:off x="200" y="261"/>
                <a:ext cx="2" cy="4"/>
              </a:xfrm>
              <a:custGeom>
                <a:avLst/>
                <a:gdLst/>
                <a:ahLst/>
                <a:cxnLst>
                  <a:cxn ang="0">
                    <a:pos x="0" y="6"/>
                  </a:cxn>
                  <a:cxn ang="0">
                    <a:pos x="1" y="11"/>
                  </a:cxn>
                  <a:cxn ang="0">
                    <a:pos x="5" y="9"/>
                  </a:cxn>
                  <a:cxn ang="0">
                    <a:pos x="6" y="9"/>
                  </a:cxn>
                  <a:cxn ang="0">
                    <a:pos x="5" y="7"/>
                  </a:cxn>
                  <a:cxn ang="0">
                    <a:pos x="6" y="1"/>
                  </a:cxn>
                  <a:cxn ang="0">
                    <a:pos x="3" y="1"/>
                  </a:cxn>
                  <a:cxn ang="0">
                    <a:pos x="0" y="6"/>
                  </a:cxn>
                </a:cxnLst>
                <a:rect l="0" t="0" r="r" b="b"/>
                <a:pathLst>
                  <a:path w="6" h="11">
                    <a:moveTo>
                      <a:pt x="0" y="6"/>
                    </a:moveTo>
                    <a:cubicBezTo>
                      <a:pt x="0" y="8"/>
                      <a:pt x="1" y="9"/>
                      <a:pt x="1" y="11"/>
                    </a:cubicBezTo>
                    <a:cubicBezTo>
                      <a:pt x="2" y="10"/>
                      <a:pt x="4" y="9"/>
                      <a:pt x="5" y="9"/>
                    </a:cubicBezTo>
                    <a:cubicBezTo>
                      <a:pt x="6" y="9"/>
                      <a:pt x="6" y="9"/>
                      <a:pt x="6" y="9"/>
                    </a:cubicBezTo>
                    <a:cubicBezTo>
                      <a:pt x="6" y="8"/>
                      <a:pt x="5" y="8"/>
                      <a:pt x="5" y="7"/>
                    </a:cubicBezTo>
                    <a:cubicBezTo>
                      <a:pt x="5" y="5"/>
                      <a:pt x="6" y="3"/>
                      <a:pt x="6" y="1"/>
                    </a:cubicBezTo>
                    <a:cubicBezTo>
                      <a:pt x="6" y="0"/>
                      <a:pt x="4" y="0"/>
                      <a:pt x="3" y="1"/>
                    </a:cubicBezTo>
                    <a:cubicBezTo>
                      <a:pt x="2" y="3"/>
                      <a:pt x="0" y="4"/>
                      <a:pt x="0" y="6"/>
                    </a:cubicBezTo>
                    <a:close/>
                  </a:path>
                </a:pathLst>
              </a:custGeom>
              <a:solidFill>
                <a:srgbClr val="FFFFFF"/>
              </a:solidFill>
              <a:ln w="0" cap="flat">
                <a:solidFill>
                  <a:srgbClr val="000000"/>
                </a:solidFill>
                <a:prstDash val="solid"/>
                <a:miter lim="800000"/>
                <a:headEnd/>
                <a:tailEnd/>
              </a:ln>
            </p:spPr>
          </p:sp>
          <p:sp>
            <p:nvSpPr>
              <p:cNvPr id="585" name="Freeform 584"/>
              <p:cNvSpPr>
                <a:spLocks/>
              </p:cNvSpPr>
              <p:nvPr/>
            </p:nvSpPr>
            <p:spPr bwMode="auto">
              <a:xfrm>
                <a:off x="218" y="288"/>
                <a:ext cx="3" cy="3"/>
              </a:xfrm>
              <a:custGeom>
                <a:avLst/>
                <a:gdLst/>
                <a:ahLst/>
                <a:cxnLst>
                  <a:cxn ang="0">
                    <a:pos x="4" y="3"/>
                  </a:cxn>
                  <a:cxn ang="0">
                    <a:pos x="3" y="2"/>
                  </a:cxn>
                  <a:cxn ang="0">
                    <a:pos x="0" y="4"/>
                  </a:cxn>
                  <a:cxn ang="0">
                    <a:pos x="0" y="7"/>
                  </a:cxn>
                  <a:cxn ang="0">
                    <a:pos x="1" y="7"/>
                  </a:cxn>
                  <a:cxn ang="0">
                    <a:pos x="4" y="5"/>
                  </a:cxn>
                  <a:cxn ang="0">
                    <a:pos x="9" y="1"/>
                  </a:cxn>
                  <a:cxn ang="0">
                    <a:pos x="9" y="0"/>
                  </a:cxn>
                  <a:cxn ang="0">
                    <a:pos x="4" y="3"/>
                  </a:cxn>
                </a:cxnLst>
                <a:rect l="0" t="0" r="r" b="b"/>
                <a:pathLst>
                  <a:path w="9" h="7">
                    <a:moveTo>
                      <a:pt x="4" y="3"/>
                    </a:moveTo>
                    <a:cubicBezTo>
                      <a:pt x="3" y="2"/>
                      <a:pt x="3" y="2"/>
                      <a:pt x="3" y="2"/>
                    </a:cubicBezTo>
                    <a:cubicBezTo>
                      <a:pt x="2" y="3"/>
                      <a:pt x="1" y="3"/>
                      <a:pt x="0" y="4"/>
                    </a:cubicBezTo>
                    <a:cubicBezTo>
                      <a:pt x="0" y="5"/>
                      <a:pt x="1" y="6"/>
                      <a:pt x="0" y="7"/>
                    </a:cubicBezTo>
                    <a:cubicBezTo>
                      <a:pt x="0" y="7"/>
                      <a:pt x="0" y="7"/>
                      <a:pt x="1" y="7"/>
                    </a:cubicBezTo>
                    <a:cubicBezTo>
                      <a:pt x="2" y="7"/>
                      <a:pt x="3" y="6"/>
                      <a:pt x="4" y="5"/>
                    </a:cubicBezTo>
                    <a:cubicBezTo>
                      <a:pt x="7" y="4"/>
                      <a:pt x="8" y="3"/>
                      <a:pt x="9" y="1"/>
                    </a:cubicBezTo>
                    <a:cubicBezTo>
                      <a:pt x="9" y="0"/>
                      <a:pt x="9" y="0"/>
                      <a:pt x="9" y="0"/>
                    </a:cubicBezTo>
                    <a:cubicBezTo>
                      <a:pt x="7" y="0"/>
                      <a:pt x="6" y="2"/>
                      <a:pt x="4" y="3"/>
                    </a:cubicBezTo>
                    <a:close/>
                  </a:path>
                </a:pathLst>
              </a:custGeom>
              <a:solidFill>
                <a:srgbClr val="FFFFFF"/>
              </a:solidFill>
              <a:ln w="0" cap="flat">
                <a:solidFill>
                  <a:srgbClr val="000000"/>
                </a:solidFill>
                <a:prstDash val="solid"/>
                <a:miter lim="800000"/>
                <a:headEnd/>
                <a:tailEnd/>
              </a:ln>
            </p:spPr>
          </p:sp>
          <p:sp>
            <p:nvSpPr>
              <p:cNvPr id="586" name="Freeform 585"/>
              <p:cNvSpPr>
                <a:spLocks/>
              </p:cNvSpPr>
              <p:nvPr/>
            </p:nvSpPr>
            <p:spPr bwMode="auto">
              <a:xfrm>
                <a:off x="61" y="127"/>
                <a:ext cx="231" cy="139"/>
              </a:xfrm>
              <a:custGeom>
                <a:avLst/>
                <a:gdLst/>
                <a:ahLst/>
                <a:cxnLst>
                  <a:cxn ang="0">
                    <a:pos x="457" y="108"/>
                  </a:cxn>
                  <a:cxn ang="0">
                    <a:pos x="495" y="93"/>
                  </a:cxn>
                  <a:cxn ang="0">
                    <a:pos x="528" y="82"/>
                  </a:cxn>
                  <a:cxn ang="0">
                    <a:pos x="576" y="56"/>
                  </a:cxn>
                  <a:cxn ang="0">
                    <a:pos x="585" y="79"/>
                  </a:cxn>
                  <a:cxn ang="0">
                    <a:pos x="570" y="89"/>
                  </a:cxn>
                  <a:cxn ang="0">
                    <a:pos x="549" y="98"/>
                  </a:cxn>
                  <a:cxn ang="0">
                    <a:pos x="531" y="116"/>
                  </a:cxn>
                  <a:cxn ang="0">
                    <a:pos x="526" y="129"/>
                  </a:cxn>
                  <a:cxn ang="0">
                    <a:pos x="485" y="148"/>
                  </a:cxn>
                  <a:cxn ang="0">
                    <a:pos x="470" y="163"/>
                  </a:cxn>
                  <a:cxn ang="0">
                    <a:pos x="458" y="165"/>
                  </a:cxn>
                  <a:cxn ang="0">
                    <a:pos x="466" y="150"/>
                  </a:cxn>
                  <a:cxn ang="0">
                    <a:pos x="448" y="166"/>
                  </a:cxn>
                  <a:cxn ang="0">
                    <a:pos x="448" y="182"/>
                  </a:cxn>
                  <a:cxn ang="0">
                    <a:pos x="445" y="197"/>
                  </a:cxn>
                  <a:cxn ang="0">
                    <a:pos x="440" y="208"/>
                  </a:cxn>
                  <a:cxn ang="0">
                    <a:pos x="427" y="214"/>
                  </a:cxn>
                  <a:cxn ang="0">
                    <a:pos x="413" y="230"/>
                  </a:cxn>
                  <a:cxn ang="0">
                    <a:pos x="377" y="248"/>
                  </a:cxn>
                  <a:cxn ang="0">
                    <a:pos x="356" y="294"/>
                  </a:cxn>
                  <a:cxn ang="0">
                    <a:pos x="357" y="319"/>
                  </a:cxn>
                  <a:cxn ang="0">
                    <a:pos x="334" y="337"/>
                  </a:cxn>
                  <a:cxn ang="0">
                    <a:pos x="329" y="319"/>
                  </a:cxn>
                  <a:cxn ang="0">
                    <a:pos x="336" y="297"/>
                  </a:cxn>
                  <a:cxn ang="0">
                    <a:pos x="321" y="281"/>
                  </a:cxn>
                  <a:cxn ang="0">
                    <a:pos x="304" y="272"/>
                  </a:cxn>
                  <a:cxn ang="0">
                    <a:pos x="278" y="273"/>
                  </a:cxn>
                  <a:cxn ang="0">
                    <a:pos x="271" y="284"/>
                  </a:cxn>
                  <a:cxn ang="0">
                    <a:pos x="263" y="288"/>
                  </a:cxn>
                  <a:cxn ang="0">
                    <a:pos x="250" y="281"/>
                  </a:cxn>
                  <a:cxn ang="0">
                    <a:pos x="225" y="281"/>
                  </a:cxn>
                  <a:cxn ang="0">
                    <a:pos x="215" y="279"/>
                  </a:cxn>
                  <a:cxn ang="0">
                    <a:pos x="194" y="298"/>
                  </a:cxn>
                  <a:cxn ang="0">
                    <a:pos x="182" y="306"/>
                  </a:cxn>
                  <a:cxn ang="0">
                    <a:pos x="173" y="328"/>
                  </a:cxn>
                  <a:cxn ang="0">
                    <a:pos x="159" y="329"/>
                  </a:cxn>
                  <a:cxn ang="0">
                    <a:pos x="155" y="307"/>
                  </a:cxn>
                  <a:cxn ang="0">
                    <a:pos x="148" y="279"/>
                  </a:cxn>
                  <a:cxn ang="0">
                    <a:pos x="124" y="285"/>
                  </a:cxn>
                  <a:cxn ang="0">
                    <a:pos x="108" y="246"/>
                  </a:cxn>
                  <a:cxn ang="0">
                    <a:pos x="14" y="230"/>
                  </a:cxn>
                  <a:cxn ang="0">
                    <a:pos x="2" y="174"/>
                  </a:cxn>
                  <a:cxn ang="0">
                    <a:pos x="8" y="162"/>
                  </a:cxn>
                  <a:cxn ang="0">
                    <a:pos x="18" y="116"/>
                  </a:cxn>
                  <a:cxn ang="0">
                    <a:pos x="41" y="84"/>
                  </a:cxn>
                  <a:cxn ang="0">
                    <a:pos x="88" y="34"/>
                  </a:cxn>
                  <a:cxn ang="0">
                    <a:pos x="111" y="13"/>
                  </a:cxn>
                  <a:cxn ang="0">
                    <a:pos x="372" y="25"/>
                  </a:cxn>
                  <a:cxn ang="0">
                    <a:pos x="399" y="36"/>
                  </a:cxn>
                  <a:cxn ang="0">
                    <a:pos x="415" y="43"/>
                  </a:cxn>
                  <a:cxn ang="0">
                    <a:pos x="433" y="61"/>
                  </a:cxn>
                  <a:cxn ang="0">
                    <a:pos x="394" y="78"/>
                  </a:cxn>
                  <a:cxn ang="0">
                    <a:pos x="382" y="95"/>
                  </a:cxn>
                  <a:cxn ang="0">
                    <a:pos x="399" y="93"/>
                  </a:cxn>
                  <a:cxn ang="0">
                    <a:pos x="426" y="67"/>
                  </a:cxn>
                  <a:cxn ang="0">
                    <a:pos x="430" y="89"/>
                  </a:cxn>
                  <a:cxn ang="0">
                    <a:pos x="416" y="120"/>
                  </a:cxn>
                </a:cxnLst>
                <a:rect l="0" t="0" r="r" b="b"/>
                <a:pathLst>
                  <a:path w="587" h="352">
                    <a:moveTo>
                      <a:pt x="419" y="120"/>
                    </a:moveTo>
                    <a:cubicBezTo>
                      <a:pt x="421" y="121"/>
                      <a:pt x="422" y="122"/>
                      <a:pt x="424" y="122"/>
                    </a:cubicBezTo>
                    <a:cubicBezTo>
                      <a:pt x="431" y="122"/>
                      <a:pt x="435" y="119"/>
                      <a:pt x="442" y="116"/>
                    </a:cubicBezTo>
                    <a:cubicBezTo>
                      <a:pt x="445" y="115"/>
                      <a:pt x="447" y="114"/>
                      <a:pt x="451" y="113"/>
                    </a:cubicBezTo>
                    <a:cubicBezTo>
                      <a:pt x="454" y="112"/>
                      <a:pt x="458" y="112"/>
                      <a:pt x="458" y="109"/>
                    </a:cubicBezTo>
                    <a:cubicBezTo>
                      <a:pt x="458" y="108"/>
                      <a:pt x="457" y="108"/>
                      <a:pt x="457" y="108"/>
                    </a:cubicBezTo>
                    <a:cubicBezTo>
                      <a:pt x="457" y="104"/>
                      <a:pt x="460" y="103"/>
                      <a:pt x="463" y="100"/>
                    </a:cubicBezTo>
                    <a:cubicBezTo>
                      <a:pt x="465" y="101"/>
                      <a:pt x="468" y="101"/>
                      <a:pt x="470" y="101"/>
                    </a:cubicBezTo>
                    <a:cubicBezTo>
                      <a:pt x="476" y="101"/>
                      <a:pt x="479" y="101"/>
                      <a:pt x="484" y="100"/>
                    </a:cubicBezTo>
                    <a:cubicBezTo>
                      <a:pt x="487" y="99"/>
                      <a:pt x="489" y="101"/>
                      <a:pt x="491" y="99"/>
                    </a:cubicBezTo>
                    <a:cubicBezTo>
                      <a:pt x="491" y="98"/>
                      <a:pt x="491" y="97"/>
                      <a:pt x="492" y="96"/>
                    </a:cubicBezTo>
                    <a:cubicBezTo>
                      <a:pt x="493" y="94"/>
                      <a:pt x="495" y="95"/>
                      <a:pt x="495" y="93"/>
                    </a:cubicBezTo>
                    <a:cubicBezTo>
                      <a:pt x="494" y="92"/>
                      <a:pt x="493" y="92"/>
                      <a:pt x="492" y="92"/>
                    </a:cubicBezTo>
                    <a:cubicBezTo>
                      <a:pt x="495" y="89"/>
                      <a:pt x="498" y="89"/>
                      <a:pt x="501" y="87"/>
                    </a:cubicBezTo>
                    <a:cubicBezTo>
                      <a:pt x="506" y="84"/>
                      <a:pt x="509" y="81"/>
                      <a:pt x="516" y="81"/>
                    </a:cubicBezTo>
                    <a:cubicBezTo>
                      <a:pt x="518" y="81"/>
                      <a:pt x="519" y="81"/>
                      <a:pt x="521" y="81"/>
                    </a:cubicBezTo>
                    <a:cubicBezTo>
                      <a:pt x="522" y="82"/>
                      <a:pt x="523" y="82"/>
                      <a:pt x="525" y="82"/>
                    </a:cubicBezTo>
                    <a:cubicBezTo>
                      <a:pt x="528" y="82"/>
                      <a:pt x="528" y="82"/>
                      <a:pt x="528" y="82"/>
                    </a:cubicBezTo>
                    <a:cubicBezTo>
                      <a:pt x="531" y="82"/>
                      <a:pt x="532" y="83"/>
                      <a:pt x="535" y="83"/>
                    </a:cubicBezTo>
                    <a:cubicBezTo>
                      <a:pt x="540" y="83"/>
                      <a:pt x="543" y="82"/>
                      <a:pt x="548" y="79"/>
                    </a:cubicBezTo>
                    <a:cubicBezTo>
                      <a:pt x="552" y="78"/>
                      <a:pt x="555" y="77"/>
                      <a:pt x="558" y="73"/>
                    </a:cubicBezTo>
                    <a:cubicBezTo>
                      <a:pt x="562" y="70"/>
                      <a:pt x="565" y="68"/>
                      <a:pt x="569" y="64"/>
                    </a:cubicBezTo>
                    <a:cubicBezTo>
                      <a:pt x="571" y="62"/>
                      <a:pt x="572" y="61"/>
                      <a:pt x="574" y="58"/>
                    </a:cubicBezTo>
                    <a:cubicBezTo>
                      <a:pt x="575" y="57"/>
                      <a:pt x="576" y="57"/>
                      <a:pt x="576" y="56"/>
                    </a:cubicBezTo>
                    <a:cubicBezTo>
                      <a:pt x="577" y="55"/>
                      <a:pt x="577" y="54"/>
                      <a:pt x="578" y="54"/>
                    </a:cubicBezTo>
                    <a:cubicBezTo>
                      <a:pt x="580" y="54"/>
                      <a:pt x="581" y="55"/>
                      <a:pt x="583" y="56"/>
                    </a:cubicBezTo>
                    <a:cubicBezTo>
                      <a:pt x="585" y="56"/>
                      <a:pt x="587" y="57"/>
                      <a:pt x="587" y="59"/>
                    </a:cubicBezTo>
                    <a:cubicBezTo>
                      <a:pt x="587" y="63"/>
                      <a:pt x="583" y="65"/>
                      <a:pt x="583" y="70"/>
                    </a:cubicBezTo>
                    <a:cubicBezTo>
                      <a:pt x="583" y="73"/>
                      <a:pt x="585" y="74"/>
                      <a:pt x="585" y="77"/>
                    </a:cubicBezTo>
                    <a:cubicBezTo>
                      <a:pt x="585" y="78"/>
                      <a:pt x="585" y="78"/>
                      <a:pt x="585" y="79"/>
                    </a:cubicBezTo>
                    <a:cubicBezTo>
                      <a:pt x="585" y="80"/>
                      <a:pt x="585" y="81"/>
                      <a:pt x="585" y="82"/>
                    </a:cubicBezTo>
                    <a:cubicBezTo>
                      <a:pt x="584" y="83"/>
                      <a:pt x="584" y="83"/>
                      <a:pt x="584" y="83"/>
                    </a:cubicBezTo>
                    <a:cubicBezTo>
                      <a:pt x="585" y="83"/>
                      <a:pt x="585" y="83"/>
                      <a:pt x="585" y="84"/>
                    </a:cubicBezTo>
                    <a:cubicBezTo>
                      <a:pt x="585" y="86"/>
                      <a:pt x="582" y="86"/>
                      <a:pt x="580" y="87"/>
                    </a:cubicBezTo>
                    <a:cubicBezTo>
                      <a:pt x="576" y="87"/>
                      <a:pt x="574" y="87"/>
                      <a:pt x="570" y="88"/>
                    </a:cubicBezTo>
                    <a:cubicBezTo>
                      <a:pt x="570" y="88"/>
                      <a:pt x="570" y="89"/>
                      <a:pt x="570" y="89"/>
                    </a:cubicBezTo>
                    <a:cubicBezTo>
                      <a:pt x="570" y="90"/>
                      <a:pt x="569" y="90"/>
                      <a:pt x="568" y="90"/>
                    </a:cubicBezTo>
                    <a:cubicBezTo>
                      <a:pt x="566" y="90"/>
                      <a:pt x="566" y="90"/>
                      <a:pt x="566" y="90"/>
                    </a:cubicBezTo>
                    <a:cubicBezTo>
                      <a:pt x="566" y="89"/>
                      <a:pt x="566" y="89"/>
                      <a:pt x="566" y="88"/>
                    </a:cubicBezTo>
                    <a:cubicBezTo>
                      <a:pt x="564" y="88"/>
                      <a:pt x="564" y="88"/>
                      <a:pt x="562" y="88"/>
                    </a:cubicBezTo>
                    <a:cubicBezTo>
                      <a:pt x="562" y="93"/>
                      <a:pt x="558" y="94"/>
                      <a:pt x="554" y="97"/>
                    </a:cubicBezTo>
                    <a:cubicBezTo>
                      <a:pt x="552" y="98"/>
                      <a:pt x="551" y="97"/>
                      <a:pt x="549" y="98"/>
                    </a:cubicBezTo>
                    <a:cubicBezTo>
                      <a:pt x="547" y="99"/>
                      <a:pt x="547" y="100"/>
                      <a:pt x="545" y="102"/>
                    </a:cubicBezTo>
                    <a:cubicBezTo>
                      <a:pt x="544" y="104"/>
                      <a:pt x="542" y="104"/>
                      <a:pt x="541" y="106"/>
                    </a:cubicBezTo>
                    <a:cubicBezTo>
                      <a:pt x="538" y="109"/>
                      <a:pt x="536" y="110"/>
                      <a:pt x="536" y="114"/>
                    </a:cubicBezTo>
                    <a:cubicBezTo>
                      <a:pt x="536" y="115"/>
                      <a:pt x="536" y="115"/>
                      <a:pt x="536" y="115"/>
                    </a:cubicBezTo>
                    <a:cubicBezTo>
                      <a:pt x="534" y="115"/>
                      <a:pt x="534" y="116"/>
                      <a:pt x="532" y="116"/>
                    </a:cubicBezTo>
                    <a:cubicBezTo>
                      <a:pt x="531" y="116"/>
                      <a:pt x="531" y="116"/>
                      <a:pt x="531" y="116"/>
                    </a:cubicBezTo>
                    <a:cubicBezTo>
                      <a:pt x="532" y="119"/>
                      <a:pt x="532" y="121"/>
                      <a:pt x="534" y="124"/>
                    </a:cubicBezTo>
                    <a:cubicBezTo>
                      <a:pt x="535" y="126"/>
                      <a:pt x="536" y="126"/>
                      <a:pt x="537" y="128"/>
                    </a:cubicBezTo>
                    <a:cubicBezTo>
                      <a:pt x="537" y="128"/>
                      <a:pt x="537" y="128"/>
                      <a:pt x="537" y="128"/>
                    </a:cubicBezTo>
                    <a:cubicBezTo>
                      <a:pt x="537" y="128"/>
                      <a:pt x="536" y="128"/>
                      <a:pt x="536" y="128"/>
                    </a:cubicBezTo>
                    <a:cubicBezTo>
                      <a:pt x="533" y="128"/>
                      <a:pt x="532" y="126"/>
                      <a:pt x="530" y="126"/>
                    </a:cubicBezTo>
                    <a:cubicBezTo>
                      <a:pt x="528" y="126"/>
                      <a:pt x="527" y="128"/>
                      <a:pt x="526" y="129"/>
                    </a:cubicBezTo>
                    <a:cubicBezTo>
                      <a:pt x="525" y="128"/>
                      <a:pt x="525" y="127"/>
                      <a:pt x="524" y="126"/>
                    </a:cubicBezTo>
                    <a:cubicBezTo>
                      <a:pt x="517" y="129"/>
                      <a:pt x="513" y="130"/>
                      <a:pt x="505" y="131"/>
                    </a:cubicBezTo>
                    <a:cubicBezTo>
                      <a:pt x="501" y="131"/>
                      <a:pt x="499" y="132"/>
                      <a:pt x="496" y="133"/>
                    </a:cubicBezTo>
                    <a:cubicBezTo>
                      <a:pt x="492" y="135"/>
                      <a:pt x="489" y="137"/>
                      <a:pt x="489" y="141"/>
                    </a:cubicBezTo>
                    <a:cubicBezTo>
                      <a:pt x="489" y="142"/>
                      <a:pt x="489" y="142"/>
                      <a:pt x="489" y="143"/>
                    </a:cubicBezTo>
                    <a:cubicBezTo>
                      <a:pt x="489" y="145"/>
                      <a:pt x="487" y="146"/>
                      <a:pt x="485" y="148"/>
                    </a:cubicBezTo>
                    <a:cubicBezTo>
                      <a:pt x="482" y="154"/>
                      <a:pt x="479" y="155"/>
                      <a:pt x="474" y="160"/>
                    </a:cubicBezTo>
                    <a:cubicBezTo>
                      <a:pt x="474" y="158"/>
                      <a:pt x="475" y="158"/>
                      <a:pt x="475" y="156"/>
                    </a:cubicBezTo>
                    <a:cubicBezTo>
                      <a:pt x="475" y="155"/>
                      <a:pt x="474" y="155"/>
                      <a:pt x="473" y="154"/>
                    </a:cubicBezTo>
                    <a:cubicBezTo>
                      <a:pt x="471" y="154"/>
                      <a:pt x="471" y="152"/>
                      <a:pt x="469" y="150"/>
                    </a:cubicBezTo>
                    <a:cubicBezTo>
                      <a:pt x="469" y="157"/>
                      <a:pt x="469" y="157"/>
                      <a:pt x="469" y="157"/>
                    </a:cubicBezTo>
                    <a:cubicBezTo>
                      <a:pt x="469" y="160"/>
                      <a:pt x="470" y="161"/>
                      <a:pt x="470" y="163"/>
                    </a:cubicBezTo>
                    <a:cubicBezTo>
                      <a:pt x="470" y="167"/>
                      <a:pt x="467" y="168"/>
                      <a:pt x="465" y="170"/>
                    </a:cubicBezTo>
                    <a:cubicBezTo>
                      <a:pt x="461" y="175"/>
                      <a:pt x="458" y="178"/>
                      <a:pt x="456" y="183"/>
                    </a:cubicBezTo>
                    <a:cubicBezTo>
                      <a:pt x="455" y="182"/>
                      <a:pt x="454" y="182"/>
                      <a:pt x="453" y="181"/>
                    </a:cubicBezTo>
                    <a:cubicBezTo>
                      <a:pt x="455" y="179"/>
                      <a:pt x="457" y="177"/>
                      <a:pt x="458" y="174"/>
                    </a:cubicBezTo>
                    <a:cubicBezTo>
                      <a:pt x="459" y="173"/>
                      <a:pt x="461" y="172"/>
                      <a:pt x="461" y="170"/>
                    </a:cubicBezTo>
                    <a:cubicBezTo>
                      <a:pt x="461" y="168"/>
                      <a:pt x="458" y="168"/>
                      <a:pt x="458" y="165"/>
                    </a:cubicBezTo>
                    <a:cubicBezTo>
                      <a:pt x="458" y="164"/>
                      <a:pt x="459" y="163"/>
                      <a:pt x="460" y="161"/>
                    </a:cubicBezTo>
                    <a:cubicBezTo>
                      <a:pt x="460" y="160"/>
                      <a:pt x="460" y="159"/>
                      <a:pt x="461" y="158"/>
                    </a:cubicBezTo>
                    <a:cubicBezTo>
                      <a:pt x="461" y="158"/>
                      <a:pt x="462" y="158"/>
                      <a:pt x="463" y="157"/>
                    </a:cubicBezTo>
                    <a:cubicBezTo>
                      <a:pt x="464" y="156"/>
                      <a:pt x="463" y="155"/>
                      <a:pt x="464" y="154"/>
                    </a:cubicBezTo>
                    <a:cubicBezTo>
                      <a:pt x="464" y="153"/>
                      <a:pt x="466" y="153"/>
                      <a:pt x="466" y="151"/>
                    </a:cubicBezTo>
                    <a:cubicBezTo>
                      <a:pt x="466" y="151"/>
                      <a:pt x="466" y="151"/>
                      <a:pt x="466" y="150"/>
                    </a:cubicBezTo>
                    <a:cubicBezTo>
                      <a:pt x="463" y="153"/>
                      <a:pt x="462" y="154"/>
                      <a:pt x="460" y="158"/>
                    </a:cubicBezTo>
                    <a:cubicBezTo>
                      <a:pt x="459" y="160"/>
                      <a:pt x="459" y="161"/>
                      <a:pt x="457" y="162"/>
                    </a:cubicBezTo>
                    <a:cubicBezTo>
                      <a:pt x="456" y="163"/>
                      <a:pt x="454" y="162"/>
                      <a:pt x="454" y="164"/>
                    </a:cubicBezTo>
                    <a:cubicBezTo>
                      <a:pt x="454" y="166"/>
                      <a:pt x="455" y="166"/>
                      <a:pt x="456" y="168"/>
                    </a:cubicBezTo>
                    <a:cubicBezTo>
                      <a:pt x="456" y="169"/>
                      <a:pt x="456" y="169"/>
                      <a:pt x="456" y="169"/>
                    </a:cubicBezTo>
                    <a:cubicBezTo>
                      <a:pt x="453" y="168"/>
                      <a:pt x="451" y="167"/>
                      <a:pt x="448" y="166"/>
                    </a:cubicBezTo>
                    <a:cubicBezTo>
                      <a:pt x="449" y="169"/>
                      <a:pt x="453" y="169"/>
                      <a:pt x="453" y="172"/>
                    </a:cubicBezTo>
                    <a:cubicBezTo>
                      <a:pt x="453" y="174"/>
                      <a:pt x="452" y="175"/>
                      <a:pt x="451" y="177"/>
                    </a:cubicBezTo>
                    <a:cubicBezTo>
                      <a:pt x="451" y="179"/>
                      <a:pt x="451" y="181"/>
                      <a:pt x="449" y="181"/>
                    </a:cubicBezTo>
                    <a:cubicBezTo>
                      <a:pt x="448" y="181"/>
                      <a:pt x="448" y="181"/>
                      <a:pt x="448" y="180"/>
                    </a:cubicBezTo>
                    <a:cubicBezTo>
                      <a:pt x="448" y="181"/>
                      <a:pt x="447" y="181"/>
                      <a:pt x="447" y="181"/>
                    </a:cubicBezTo>
                    <a:cubicBezTo>
                      <a:pt x="447" y="181"/>
                      <a:pt x="448" y="181"/>
                      <a:pt x="448" y="182"/>
                    </a:cubicBezTo>
                    <a:cubicBezTo>
                      <a:pt x="448" y="183"/>
                      <a:pt x="448" y="183"/>
                      <a:pt x="448" y="183"/>
                    </a:cubicBezTo>
                    <a:cubicBezTo>
                      <a:pt x="447" y="183"/>
                      <a:pt x="447" y="183"/>
                      <a:pt x="447" y="183"/>
                    </a:cubicBezTo>
                    <a:cubicBezTo>
                      <a:pt x="446" y="183"/>
                      <a:pt x="445" y="182"/>
                      <a:pt x="445" y="182"/>
                    </a:cubicBezTo>
                    <a:cubicBezTo>
                      <a:pt x="444" y="182"/>
                      <a:pt x="444" y="182"/>
                      <a:pt x="444" y="182"/>
                    </a:cubicBezTo>
                    <a:cubicBezTo>
                      <a:pt x="446" y="185"/>
                      <a:pt x="449" y="186"/>
                      <a:pt x="449" y="190"/>
                    </a:cubicBezTo>
                    <a:cubicBezTo>
                      <a:pt x="449" y="193"/>
                      <a:pt x="448" y="197"/>
                      <a:pt x="445" y="197"/>
                    </a:cubicBezTo>
                    <a:cubicBezTo>
                      <a:pt x="442" y="197"/>
                      <a:pt x="442" y="197"/>
                      <a:pt x="442" y="197"/>
                    </a:cubicBezTo>
                    <a:cubicBezTo>
                      <a:pt x="441" y="197"/>
                      <a:pt x="441" y="197"/>
                      <a:pt x="441" y="197"/>
                    </a:cubicBezTo>
                    <a:cubicBezTo>
                      <a:pt x="442" y="199"/>
                      <a:pt x="446" y="198"/>
                      <a:pt x="446" y="201"/>
                    </a:cubicBezTo>
                    <a:cubicBezTo>
                      <a:pt x="446" y="202"/>
                      <a:pt x="446" y="202"/>
                      <a:pt x="445" y="203"/>
                    </a:cubicBezTo>
                    <a:cubicBezTo>
                      <a:pt x="444" y="205"/>
                      <a:pt x="443" y="205"/>
                      <a:pt x="442" y="206"/>
                    </a:cubicBezTo>
                    <a:cubicBezTo>
                      <a:pt x="441" y="207"/>
                      <a:pt x="441" y="208"/>
                      <a:pt x="440" y="208"/>
                    </a:cubicBezTo>
                    <a:cubicBezTo>
                      <a:pt x="439" y="208"/>
                      <a:pt x="439" y="207"/>
                      <a:pt x="438" y="207"/>
                    </a:cubicBezTo>
                    <a:cubicBezTo>
                      <a:pt x="435" y="207"/>
                      <a:pt x="435" y="207"/>
                      <a:pt x="435" y="207"/>
                    </a:cubicBezTo>
                    <a:cubicBezTo>
                      <a:pt x="434" y="207"/>
                      <a:pt x="434" y="208"/>
                      <a:pt x="433" y="208"/>
                    </a:cubicBezTo>
                    <a:cubicBezTo>
                      <a:pt x="431" y="208"/>
                      <a:pt x="430" y="208"/>
                      <a:pt x="428" y="208"/>
                    </a:cubicBezTo>
                    <a:cubicBezTo>
                      <a:pt x="430" y="210"/>
                      <a:pt x="432" y="210"/>
                      <a:pt x="434" y="211"/>
                    </a:cubicBezTo>
                    <a:cubicBezTo>
                      <a:pt x="432" y="214"/>
                      <a:pt x="429" y="212"/>
                      <a:pt x="427" y="214"/>
                    </a:cubicBezTo>
                    <a:cubicBezTo>
                      <a:pt x="427" y="215"/>
                      <a:pt x="427" y="215"/>
                      <a:pt x="427" y="215"/>
                    </a:cubicBezTo>
                    <a:cubicBezTo>
                      <a:pt x="430" y="215"/>
                      <a:pt x="433" y="215"/>
                      <a:pt x="435" y="218"/>
                    </a:cubicBezTo>
                    <a:cubicBezTo>
                      <a:pt x="432" y="219"/>
                      <a:pt x="431" y="218"/>
                      <a:pt x="428" y="219"/>
                    </a:cubicBezTo>
                    <a:cubicBezTo>
                      <a:pt x="425" y="219"/>
                      <a:pt x="424" y="220"/>
                      <a:pt x="422" y="221"/>
                    </a:cubicBezTo>
                    <a:cubicBezTo>
                      <a:pt x="420" y="222"/>
                      <a:pt x="419" y="222"/>
                      <a:pt x="417" y="223"/>
                    </a:cubicBezTo>
                    <a:cubicBezTo>
                      <a:pt x="415" y="225"/>
                      <a:pt x="415" y="228"/>
                      <a:pt x="413" y="230"/>
                    </a:cubicBezTo>
                    <a:cubicBezTo>
                      <a:pt x="412" y="229"/>
                      <a:pt x="412" y="229"/>
                      <a:pt x="412" y="229"/>
                    </a:cubicBezTo>
                    <a:cubicBezTo>
                      <a:pt x="409" y="229"/>
                      <a:pt x="409" y="229"/>
                      <a:pt x="409" y="229"/>
                    </a:cubicBezTo>
                    <a:cubicBezTo>
                      <a:pt x="404" y="229"/>
                      <a:pt x="402" y="233"/>
                      <a:pt x="398" y="236"/>
                    </a:cubicBezTo>
                    <a:cubicBezTo>
                      <a:pt x="395" y="238"/>
                      <a:pt x="393" y="239"/>
                      <a:pt x="390" y="241"/>
                    </a:cubicBezTo>
                    <a:cubicBezTo>
                      <a:pt x="385" y="245"/>
                      <a:pt x="382" y="247"/>
                      <a:pt x="377" y="247"/>
                    </a:cubicBezTo>
                    <a:cubicBezTo>
                      <a:pt x="377" y="248"/>
                      <a:pt x="377" y="248"/>
                      <a:pt x="377" y="248"/>
                    </a:cubicBezTo>
                    <a:cubicBezTo>
                      <a:pt x="377" y="253"/>
                      <a:pt x="373" y="255"/>
                      <a:pt x="369" y="258"/>
                    </a:cubicBezTo>
                    <a:cubicBezTo>
                      <a:pt x="367" y="260"/>
                      <a:pt x="366" y="261"/>
                      <a:pt x="365" y="263"/>
                    </a:cubicBezTo>
                    <a:cubicBezTo>
                      <a:pt x="363" y="268"/>
                      <a:pt x="363" y="271"/>
                      <a:pt x="360" y="275"/>
                    </a:cubicBezTo>
                    <a:cubicBezTo>
                      <a:pt x="358" y="277"/>
                      <a:pt x="356" y="277"/>
                      <a:pt x="355" y="279"/>
                    </a:cubicBezTo>
                    <a:cubicBezTo>
                      <a:pt x="357" y="279"/>
                      <a:pt x="359" y="279"/>
                      <a:pt x="359" y="281"/>
                    </a:cubicBezTo>
                    <a:cubicBezTo>
                      <a:pt x="359" y="286"/>
                      <a:pt x="356" y="289"/>
                      <a:pt x="356" y="294"/>
                    </a:cubicBezTo>
                    <a:cubicBezTo>
                      <a:pt x="356" y="301"/>
                      <a:pt x="356" y="301"/>
                      <a:pt x="356" y="301"/>
                    </a:cubicBezTo>
                    <a:cubicBezTo>
                      <a:pt x="356" y="302"/>
                      <a:pt x="355" y="302"/>
                      <a:pt x="355" y="301"/>
                    </a:cubicBezTo>
                    <a:cubicBezTo>
                      <a:pt x="355" y="302"/>
                      <a:pt x="355" y="302"/>
                      <a:pt x="355" y="303"/>
                    </a:cubicBezTo>
                    <a:cubicBezTo>
                      <a:pt x="355" y="304"/>
                      <a:pt x="355" y="304"/>
                      <a:pt x="355" y="304"/>
                    </a:cubicBezTo>
                    <a:cubicBezTo>
                      <a:pt x="355" y="306"/>
                      <a:pt x="355" y="307"/>
                      <a:pt x="355" y="309"/>
                    </a:cubicBezTo>
                    <a:cubicBezTo>
                      <a:pt x="355" y="313"/>
                      <a:pt x="357" y="316"/>
                      <a:pt x="357" y="319"/>
                    </a:cubicBezTo>
                    <a:cubicBezTo>
                      <a:pt x="357" y="329"/>
                      <a:pt x="352" y="334"/>
                      <a:pt x="348" y="343"/>
                    </a:cubicBezTo>
                    <a:cubicBezTo>
                      <a:pt x="347" y="346"/>
                      <a:pt x="346" y="348"/>
                      <a:pt x="344" y="350"/>
                    </a:cubicBezTo>
                    <a:cubicBezTo>
                      <a:pt x="343" y="351"/>
                      <a:pt x="340" y="352"/>
                      <a:pt x="339" y="350"/>
                    </a:cubicBezTo>
                    <a:cubicBezTo>
                      <a:pt x="338" y="349"/>
                      <a:pt x="339" y="347"/>
                      <a:pt x="337" y="346"/>
                    </a:cubicBezTo>
                    <a:cubicBezTo>
                      <a:pt x="336" y="344"/>
                      <a:pt x="333" y="343"/>
                      <a:pt x="332" y="339"/>
                    </a:cubicBezTo>
                    <a:cubicBezTo>
                      <a:pt x="334" y="339"/>
                      <a:pt x="334" y="338"/>
                      <a:pt x="334" y="337"/>
                    </a:cubicBezTo>
                    <a:cubicBezTo>
                      <a:pt x="334" y="334"/>
                      <a:pt x="330" y="333"/>
                      <a:pt x="330" y="330"/>
                    </a:cubicBezTo>
                    <a:cubicBezTo>
                      <a:pt x="330" y="329"/>
                      <a:pt x="332" y="329"/>
                      <a:pt x="332" y="327"/>
                    </a:cubicBezTo>
                    <a:cubicBezTo>
                      <a:pt x="332" y="325"/>
                      <a:pt x="332" y="325"/>
                      <a:pt x="332" y="325"/>
                    </a:cubicBezTo>
                    <a:cubicBezTo>
                      <a:pt x="331" y="326"/>
                      <a:pt x="330" y="326"/>
                      <a:pt x="329" y="325"/>
                    </a:cubicBezTo>
                    <a:cubicBezTo>
                      <a:pt x="329" y="325"/>
                      <a:pt x="329" y="324"/>
                      <a:pt x="329" y="323"/>
                    </a:cubicBezTo>
                    <a:cubicBezTo>
                      <a:pt x="329" y="322"/>
                      <a:pt x="329" y="321"/>
                      <a:pt x="329" y="319"/>
                    </a:cubicBezTo>
                    <a:cubicBezTo>
                      <a:pt x="329" y="317"/>
                      <a:pt x="331" y="315"/>
                      <a:pt x="331" y="313"/>
                    </a:cubicBezTo>
                    <a:cubicBezTo>
                      <a:pt x="329" y="313"/>
                      <a:pt x="329" y="313"/>
                      <a:pt x="329" y="313"/>
                    </a:cubicBezTo>
                    <a:cubicBezTo>
                      <a:pt x="329" y="309"/>
                      <a:pt x="329" y="309"/>
                      <a:pt x="329" y="309"/>
                    </a:cubicBezTo>
                    <a:cubicBezTo>
                      <a:pt x="330" y="309"/>
                      <a:pt x="330" y="309"/>
                      <a:pt x="331" y="309"/>
                    </a:cubicBezTo>
                    <a:cubicBezTo>
                      <a:pt x="333" y="309"/>
                      <a:pt x="334" y="306"/>
                      <a:pt x="334" y="303"/>
                    </a:cubicBezTo>
                    <a:cubicBezTo>
                      <a:pt x="334" y="301"/>
                      <a:pt x="336" y="299"/>
                      <a:pt x="336" y="297"/>
                    </a:cubicBezTo>
                    <a:cubicBezTo>
                      <a:pt x="336" y="293"/>
                      <a:pt x="333" y="291"/>
                      <a:pt x="332" y="287"/>
                    </a:cubicBezTo>
                    <a:cubicBezTo>
                      <a:pt x="332" y="285"/>
                      <a:pt x="331" y="283"/>
                      <a:pt x="330" y="281"/>
                    </a:cubicBezTo>
                    <a:cubicBezTo>
                      <a:pt x="330" y="280"/>
                      <a:pt x="330" y="278"/>
                      <a:pt x="329" y="278"/>
                    </a:cubicBezTo>
                    <a:cubicBezTo>
                      <a:pt x="325" y="278"/>
                      <a:pt x="325" y="278"/>
                      <a:pt x="325" y="278"/>
                    </a:cubicBezTo>
                    <a:cubicBezTo>
                      <a:pt x="325" y="279"/>
                      <a:pt x="325" y="279"/>
                      <a:pt x="325" y="279"/>
                    </a:cubicBezTo>
                    <a:cubicBezTo>
                      <a:pt x="325" y="281"/>
                      <a:pt x="323" y="281"/>
                      <a:pt x="321" y="281"/>
                    </a:cubicBezTo>
                    <a:cubicBezTo>
                      <a:pt x="319" y="282"/>
                      <a:pt x="319" y="283"/>
                      <a:pt x="317" y="283"/>
                    </a:cubicBezTo>
                    <a:cubicBezTo>
                      <a:pt x="316" y="282"/>
                      <a:pt x="315" y="281"/>
                      <a:pt x="315" y="280"/>
                    </a:cubicBezTo>
                    <a:cubicBezTo>
                      <a:pt x="314" y="278"/>
                      <a:pt x="315" y="277"/>
                      <a:pt x="314" y="276"/>
                    </a:cubicBezTo>
                    <a:cubicBezTo>
                      <a:pt x="313" y="275"/>
                      <a:pt x="311" y="276"/>
                      <a:pt x="309" y="275"/>
                    </a:cubicBezTo>
                    <a:cubicBezTo>
                      <a:pt x="308" y="275"/>
                      <a:pt x="308" y="274"/>
                      <a:pt x="308" y="272"/>
                    </a:cubicBezTo>
                    <a:cubicBezTo>
                      <a:pt x="306" y="272"/>
                      <a:pt x="305" y="272"/>
                      <a:pt x="304" y="272"/>
                    </a:cubicBezTo>
                    <a:cubicBezTo>
                      <a:pt x="302" y="272"/>
                      <a:pt x="302" y="271"/>
                      <a:pt x="300" y="271"/>
                    </a:cubicBezTo>
                    <a:cubicBezTo>
                      <a:pt x="299" y="272"/>
                      <a:pt x="298" y="272"/>
                      <a:pt x="296" y="272"/>
                    </a:cubicBezTo>
                    <a:cubicBezTo>
                      <a:pt x="295" y="272"/>
                      <a:pt x="294" y="271"/>
                      <a:pt x="293" y="270"/>
                    </a:cubicBezTo>
                    <a:cubicBezTo>
                      <a:pt x="291" y="271"/>
                      <a:pt x="290" y="272"/>
                      <a:pt x="288" y="272"/>
                    </a:cubicBezTo>
                    <a:cubicBezTo>
                      <a:pt x="285" y="272"/>
                      <a:pt x="285" y="272"/>
                      <a:pt x="285" y="272"/>
                    </a:cubicBezTo>
                    <a:cubicBezTo>
                      <a:pt x="282" y="272"/>
                      <a:pt x="281" y="273"/>
                      <a:pt x="278" y="273"/>
                    </a:cubicBezTo>
                    <a:cubicBezTo>
                      <a:pt x="275" y="273"/>
                      <a:pt x="275" y="273"/>
                      <a:pt x="275" y="273"/>
                    </a:cubicBezTo>
                    <a:cubicBezTo>
                      <a:pt x="271" y="273"/>
                      <a:pt x="269" y="271"/>
                      <a:pt x="265" y="271"/>
                    </a:cubicBezTo>
                    <a:cubicBezTo>
                      <a:pt x="262" y="271"/>
                      <a:pt x="262" y="275"/>
                      <a:pt x="262" y="277"/>
                    </a:cubicBezTo>
                    <a:cubicBezTo>
                      <a:pt x="262" y="280"/>
                      <a:pt x="265" y="282"/>
                      <a:pt x="268" y="282"/>
                    </a:cubicBezTo>
                    <a:cubicBezTo>
                      <a:pt x="270" y="282"/>
                      <a:pt x="271" y="281"/>
                      <a:pt x="272" y="280"/>
                    </a:cubicBezTo>
                    <a:cubicBezTo>
                      <a:pt x="272" y="282"/>
                      <a:pt x="271" y="283"/>
                      <a:pt x="271" y="284"/>
                    </a:cubicBezTo>
                    <a:cubicBezTo>
                      <a:pt x="271" y="287"/>
                      <a:pt x="272" y="288"/>
                      <a:pt x="272" y="290"/>
                    </a:cubicBezTo>
                    <a:cubicBezTo>
                      <a:pt x="272" y="291"/>
                      <a:pt x="272" y="292"/>
                      <a:pt x="271" y="293"/>
                    </a:cubicBezTo>
                    <a:cubicBezTo>
                      <a:pt x="268" y="291"/>
                      <a:pt x="270" y="288"/>
                      <a:pt x="269" y="285"/>
                    </a:cubicBezTo>
                    <a:cubicBezTo>
                      <a:pt x="268" y="283"/>
                      <a:pt x="265" y="284"/>
                      <a:pt x="263" y="283"/>
                    </a:cubicBezTo>
                    <a:cubicBezTo>
                      <a:pt x="263" y="283"/>
                      <a:pt x="263" y="283"/>
                      <a:pt x="263" y="283"/>
                    </a:cubicBezTo>
                    <a:cubicBezTo>
                      <a:pt x="263" y="285"/>
                      <a:pt x="263" y="286"/>
                      <a:pt x="263" y="288"/>
                    </a:cubicBezTo>
                    <a:cubicBezTo>
                      <a:pt x="263" y="288"/>
                      <a:pt x="263" y="290"/>
                      <a:pt x="262" y="290"/>
                    </a:cubicBezTo>
                    <a:cubicBezTo>
                      <a:pt x="259" y="290"/>
                      <a:pt x="257" y="289"/>
                      <a:pt x="254" y="290"/>
                    </a:cubicBezTo>
                    <a:cubicBezTo>
                      <a:pt x="254" y="288"/>
                      <a:pt x="254" y="288"/>
                      <a:pt x="254" y="286"/>
                    </a:cubicBezTo>
                    <a:cubicBezTo>
                      <a:pt x="254" y="284"/>
                      <a:pt x="253" y="283"/>
                      <a:pt x="253" y="281"/>
                    </a:cubicBezTo>
                    <a:cubicBezTo>
                      <a:pt x="252" y="280"/>
                      <a:pt x="253" y="279"/>
                      <a:pt x="251" y="279"/>
                    </a:cubicBezTo>
                    <a:cubicBezTo>
                      <a:pt x="250" y="279"/>
                      <a:pt x="250" y="280"/>
                      <a:pt x="250" y="281"/>
                    </a:cubicBezTo>
                    <a:cubicBezTo>
                      <a:pt x="250" y="282"/>
                      <a:pt x="249" y="283"/>
                      <a:pt x="248" y="283"/>
                    </a:cubicBezTo>
                    <a:cubicBezTo>
                      <a:pt x="246" y="283"/>
                      <a:pt x="245" y="283"/>
                      <a:pt x="243" y="282"/>
                    </a:cubicBezTo>
                    <a:cubicBezTo>
                      <a:pt x="243" y="282"/>
                      <a:pt x="243" y="283"/>
                      <a:pt x="243" y="283"/>
                    </a:cubicBezTo>
                    <a:cubicBezTo>
                      <a:pt x="243" y="284"/>
                      <a:pt x="243" y="285"/>
                      <a:pt x="244" y="286"/>
                    </a:cubicBezTo>
                    <a:cubicBezTo>
                      <a:pt x="242" y="285"/>
                      <a:pt x="241" y="285"/>
                      <a:pt x="239" y="285"/>
                    </a:cubicBezTo>
                    <a:cubicBezTo>
                      <a:pt x="233" y="284"/>
                      <a:pt x="231" y="281"/>
                      <a:pt x="225" y="281"/>
                    </a:cubicBezTo>
                    <a:cubicBezTo>
                      <a:pt x="223" y="281"/>
                      <a:pt x="222" y="282"/>
                      <a:pt x="220" y="282"/>
                    </a:cubicBezTo>
                    <a:cubicBezTo>
                      <a:pt x="220" y="282"/>
                      <a:pt x="220" y="282"/>
                      <a:pt x="220" y="282"/>
                    </a:cubicBezTo>
                    <a:cubicBezTo>
                      <a:pt x="221" y="281"/>
                      <a:pt x="221" y="280"/>
                      <a:pt x="222" y="278"/>
                    </a:cubicBezTo>
                    <a:cubicBezTo>
                      <a:pt x="221" y="278"/>
                      <a:pt x="221" y="278"/>
                      <a:pt x="221" y="278"/>
                    </a:cubicBezTo>
                    <a:cubicBezTo>
                      <a:pt x="220" y="279"/>
                      <a:pt x="219" y="279"/>
                      <a:pt x="218" y="279"/>
                    </a:cubicBezTo>
                    <a:cubicBezTo>
                      <a:pt x="216" y="279"/>
                      <a:pt x="215" y="278"/>
                      <a:pt x="215" y="279"/>
                    </a:cubicBezTo>
                    <a:cubicBezTo>
                      <a:pt x="215" y="281"/>
                      <a:pt x="215" y="282"/>
                      <a:pt x="215" y="283"/>
                    </a:cubicBezTo>
                    <a:cubicBezTo>
                      <a:pt x="215" y="287"/>
                      <a:pt x="210" y="287"/>
                      <a:pt x="209" y="290"/>
                    </a:cubicBezTo>
                    <a:cubicBezTo>
                      <a:pt x="207" y="293"/>
                      <a:pt x="205" y="295"/>
                      <a:pt x="201" y="295"/>
                    </a:cubicBezTo>
                    <a:cubicBezTo>
                      <a:pt x="198" y="295"/>
                      <a:pt x="197" y="294"/>
                      <a:pt x="194" y="293"/>
                    </a:cubicBezTo>
                    <a:cubicBezTo>
                      <a:pt x="194" y="298"/>
                      <a:pt x="194" y="298"/>
                      <a:pt x="194" y="298"/>
                    </a:cubicBezTo>
                    <a:cubicBezTo>
                      <a:pt x="194" y="298"/>
                      <a:pt x="194" y="298"/>
                      <a:pt x="194" y="298"/>
                    </a:cubicBezTo>
                    <a:cubicBezTo>
                      <a:pt x="192" y="298"/>
                      <a:pt x="191" y="298"/>
                      <a:pt x="190" y="297"/>
                    </a:cubicBezTo>
                    <a:cubicBezTo>
                      <a:pt x="190" y="298"/>
                      <a:pt x="190" y="299"/>
                      <a:pt x="190" y="300"/>
                    </a:cubicBezTo>
                    <a:cubicBezTo>
                      <a:pt x="190" y="301"/>
                      <a:pt x="190" y="302"/>
                      <a:pt x="190" y="303"/>
                    </a:cubicBezTo>
                    <a:cubicBezTo>
                      <a:pt x="188" y="302"/>
                      <a:pt x="187" y="301"/>
                      <a:pt x="185" y="301"/>
                    </a:cubicBezTo>
                    <a:cubicBezTo>
                      <a:pt x="183" y="301"/>
                      <a:pt x="183" y="302"/>
                      <a:pt x="180" y="303"/>
                    </a:cubicBezTo>
                    <a:cubicBezTo>
                      <a:pt x="181" y="304"/>
                      <a:pt x="182" y="304"/>
                      <a:pt x="182" y="306"/>
                    </a:cubicBezTo>
                    <a:cubicBezTo>
                      <a:pt x="180" y="307"/>
                      <a:pt x="179" y="308"/>
                      <a:pt x="177" y="310"/>
                    </a:cubicBezTo>
                    <a:cubicBezTo>
                      <a:pt x="178" y="311"/>
                      <a:pt x="180" y="311"/>
                      <a:pt x="180" y="312"/>
                    </a:cubicBezTo>
                    <a:cubicBezTo>
                      <a:pt x="180" y="314"/>
                      <a:pt x="177" y="314"/>
                      <a:pt x="176" y="316"/>
                    </a:cubicBezTo>
                    <a:cubicBezTo>
                      <a:pt x="176" y="317"/>
                      <a:pt x="176" y="317"/>
                      <a:pt x="176" y="317"/>
                    </a:cubicBezTo>
                    <a:cubicBezTo>
                      <a:pt x="175" y="320"/>
                      <a:pt x="173" y="321"/>
                      <a:pt x="173" y="325"/>
                    </a:cubicBezTo>
                    <a:cubicBezTo>
                      <a:pt x="173" y="326"/>
                      <a:pt x="173" y="327"/>
                      <a:pt x="173" y="328"/>
                    </a:cubicBezTo>
                    <a:cubicBezTo>
                      <a:pt x="173" y="330"/>
                      <a:pt x="172" y="331"/>
                      <a:pt x="171" y="333"/>
                    </a:cubicBezTo>
                    <a:cubicBezTo>
                      <a:pt x="171" y="335"/>
                      <a:pt x="171" y="336"/>
                      <a:pt x="171" y="338"/>
                    </a:cubicBezTo>
                    <a:cubicBezTo>
                      <a:pt x="170" y="337"/>
                      <a:pt x="170" y="337"/>
                      <a:pt x="170" y="337"/>
                    </a:cubicBezTo>
                    <a:cubicBezTo>
                      <a:pt x="168" y="335"/>
                      <a:pt x="166" y="335"/>
                      <a:pt x="164" y="333"/>
                    </a:cubicBezTo>
                    <a:cubicBezTo>
                      <a:pt x="164" y="332"/>
                      <a:pt x="164" y="331"/>
                      <a:pt x="164" y="330"/>
                    </a:cubicBezTo>
                    <a:cubicBezTo>
                      <a:pt x="162" y="329"/>
                      <a:pt x="160" y="330"/>
                      <a:pt x="159" y="329"/>
                    </a:cubicBezTo>
                    <a:cubicBezTo>
                      <a:pt x="158" y="327"/>
                      <a:pt x="158" y="325"/>
                      <a:pt x="158" y="322"/>
                    </a:cubicBezTo>
                    <a:cubicBezTo>
                      <a:pt x="158" y="320"/>
                      <a:pt x="157" y="318"/>
                      <a:pt x="157" y="316"/>
                    </a:cubicBezTo>
                    <a:cubicBezTo>
                      <a:pt x="157" y="310"/>
                      <a:pt x="157" y="310"/>
                      <a:pt x="157" y="310"/>
                    </a:cubicBezTo>
                    <a:cubicBezTo>
                      <a:pt x="157" y="308"/>
                      <a:pt x="156" y="308"/>
                      <a:pt x="156" y="307"/>
                    </a:cubicBezTo>
                    <a:cubicBezTo>
                      <a:pt x="156" y="307"/>
                      <a:pt x="156" y="307"/>
                      <a:pt x="155" y="307"/>
                    </a:cubicBezTo>
                    <a:cubicBezTo>
                      <a:pt x="155" y="307"/>
                      <a:pt x="155" y="307"/>
                      <a:pt x="155" y="307"/>
                    </a:cubicBezTo>
                    <a:cubicBezTo>
                      <a:pt x="155" y="305"/>
                      <a:pt x="154" y="305"/>
                      <a:pt x="154" y="304"/>
                    </a:cubicBezTo>
                    <a:cubicBezTo>
                      <a:pt x="154" y="301"/>
                      <a:pt x="154" y="301"/>
                      <a:pt x="154" y="301"/>
                    </a:cubicBezTo>
                    <a:cubicBezTo>
                      <a:pt x="154" y="296"/>
                      <a:pt x="154" y="294"/>
                      <a:pt x="153" y="290"/>
                    </a:cubicBezTo>
                    <a:cubicBezTo>
                      <a:pt x="152" y="287"/>
                      <a:pt x="152" y="285"/>
                      <a:pt x="151" y="282"/>
                    </a:cubicBezTo>
                    <a:cubicBezTo>
                      <a:pt x="151" y="280"/>
                      <a:pt x="151" y="279"/>
                      <a:pt x="150" y="279"/>
                    </a:cubicBezTo>
                    <a:cubicBezTo>
                      <a:pt x="149" y="279"/>
                      <a:pt x="149" y="279"/>
                      <a:pt x="148" y="279"/>
                    </a:cubicBezTo>
                    <a:cubicBezTo>
                      <a:pt x="146" y="279"/>
                      <a:pt x="144" y="279"/>
                      <a:pt x="142" y="280"/>
                    </a:cubicBezTo>
                    <a:cubicBezTo>
                      <a:pt x="141" y="281"/>
                      <a:pt x="141" y="284"/>
                      <a:pt x="139" y="284"/>
                    </a:cubicBezTo>
                    <a:cubicBezTo>
                      <a:pt x="139" y="284"/>
                      <a:pt x="138" y="283"/>
                      <a:pt x="138" y="283"/>
                    </a:cubicBezTo>
                    <a:cubicBezTo>
                      <a:pt x="135" y="283"/>
                      <a:pt x="135" y="283"/>
                      <a:pt x="135" y="283"/>
                    </a:cubicBezTo>
                    <a:cubicBezTo>
                      <a:pt x="132" y="286"/>
                      <a:pt x="131" y="287"/>
                      <a:pt x="130" y="290"/>
                    </a:cubicBezTo>
                    <a:cubicBezTo>
                      <a:pt x="127" y="289"/>
                      <a:pt x="127" y="285"/>
                      <a:pt x="124" y="285"/>
                    </a:cubicBezTo>
                    <a:cubicBezTo>
                      <a:pt x="123" y="285"/>
                      <a:pt x="122" y="285"/>
                      <a:pt x="121" y="286"/>
                    </a:cubicBezTo>
                    <a:cubicBezTo>
                      <a:pt x="120" y="278"/>
                      <a:pt x="120" y="278"/>
                      <a:pt x="120" y="278"/>
                    </a:cubicBezTo>
                    <a:cubicBezTo>
                      <a:pt x="119" y="278"/>
                      <a:pt x="118" y="278"/>
                      <a:pt x="118" y="277"/>
                    </a:cubicBezTo>
                    <a:cubicBezTo>
                      <a:pt x="121" y="272"/>
                      <a:pt x="121" y="268"/>
                      <a:pt x="123" y="261"/>
                    </a:cubicBezTo>
                    <a:cubicBezTo>
                      <a:pt x="119" y="261"/>
                      <a:pt x="117" y="257"/>
                      <a:pt x="117" y="253"/>
                    </a:cubicBezTo>
                    <a:cubicBezTo>
                      <a:pt x="117" y="248"/>
                      <a:pt x="111" y="249"/>
                      <a:pt x="108" y="246"/>
                    </a:cubicBezTo>
                    <a:cubicBezTo>
                      <a:pt x="97" y="247"/>
                      <a:pt x="97" y="247"/>
                      <a:pt x="97" y="247"/>
                    </a:cubicBezTo>
                    <a:cubicBezTo>
                      <a:pt x="94" y="255"/>
                      <a:pt x="94" y="255"/>
                      <a:pt x="94" y="255"/>
                    </a:cubicBezTo>
                    <a:cubicBezTo>
                      <a:pt x="68" y="255"/>
                      <a:pt x="68" y="255"/>
                      <a:pt x="68" y="255"/>
                    </a:cubicBezTo>
                    <a:cubicBezTo>
                      <a:pt x="37" y="231"/>
                      <a:pt x="37" y="231"/>
                      <a:pt x="37" y="231"/>
                    </a:cubicBezTo>
                    <a:cubicBezTo>
                      <a:pt x="15" y="231"/>
                      <a:pt x="15" y="231"/>
                      <a:pt x="15" y="231"/>
                    </a:cubicBezTo>
                    <a:cubicBezTo>
                      <a:pt x="15" y="230"/>
                      <a:pt x="14" y="230"/>
                      <a:pt x="14" y="230"/>
                    </a:cubicBezTo>
                    <a:cubicBezTo>
                      <a:pt x="14" y="217"/>
                      <a:pt x="14" y="217"/>
                      <a:pt x="14" y="217"/>
                    </a:cubicBezTo>
                    <a:cubicBezTo>
                      <a:pt x="14" y="209"/>
                      <a:pt x="4" y="207"/>
                      <a:pt x="4" y="199"/>
                    </a:cubicBezTo>
                    <a:cubicBezTo>
                      <a:pt x="3" y="199"/>
                      <a:pt x="2" y="199"/>
                      <a:pt x="1" y="199"/>
                    </a:cubicBezTo>
                    <a:cubicBezTo>
                      <a:pt x="1" y="197"/>
                      <a:pt x="0" y="197"/>
                      <a:pt x="0" y="195"/>
                    </a:cubicBezTo>
                    <a:cubicBezTo>
                      <a:pt x="0" y="192"/>
                      <a:pt x="4" y="192"/>
                      <a:pt x="4" y="190"/>
                    </a:cubicBezTo>
                    <a:cubicBezTo>
                      <a:pt x="4" y="183"/>
                      <a:pt x="2" y="180"/>
                      <a:pt x="2" y="174"/>
                    </a:cubicBezTo>
                    <a:cubicBezTo>
                      <a:pt x="2" y="172"/>
                      <a:pt x="3" y="173"/>
                      <a:pt x="4" y="172"/>
                    </a:cubicBezTo>
                    <a:cubicBezTo>
                      <a:pt x="6" y="171"/>
                      <a:pt x="7" y="170"/>
                      <a:pt x="7" y="168"/>
                    </a:cubicBezTo>
                    <a:cubicBezTo>
                      <a:pt x="7" y="165"/>
                      <a:pt x="4" y="165"/>
                      <a:pt x="4" y="162"/>
                    </a:cubicBezTo>
                    <a:cubicBezTo>
                      <a:pt x="4" y="159"/>
                      <a:pt x="4" y="159"/>
                      <a:pt x="4" y="159"/>
                    </a:cubicBezTo>
                    <a:cubicBezTo>
                      <a:pt x="4" y="158"/>
                      <a:pt x="4" y="157"/>
                      <a:pt x="5" y="156"/>
                    </a:cubicBezTo>
                    <a:cubicBezTo>
                      <a:pt x="6" y="158"/>
                      <a:pt x="6" y="160"/>
                      <a:pt x="8" y="162"/>
                    </a:cubicBezTo>
                    <a:cubicBezTo>
                      <a:pt x="10" y="150"/>
                      <a:pt x="10" y="150"/>
                      <a:pt x="10" y="150"/>
                    </a:cubicBezTo>
                    <a:cubicBezTo>
                      <a:pt x="9" y="147"/>
                      <a:pt x="6" y="146"/>
                      <a:pt x="6" y="143"/>
                    </a:cubicBezTo>
                    <a:cubicBezTo>
                      <a:pt x="6" y="139"/>
                      <a:pt x="10" y="137"/>
                      <a:pt x="10" y="133"/>
                    </a:cubicBezTo>
                    <a:cubicBezTo>
                      <a:pt x="10" y="133"/>
                      <a:pt x="10" y="132"/>
                      <a:pt x="10" y="132"/>
                    </a:cubicBezTo>
                    <a:cubicBezTo>
                      <a:pt x="11" y="130"/>
                      <a:pt x="11" y="128"/>
                      <a:pt x="13" y="126"/>
                    </a:cubicBezTo>
                    <a:cubicBezTo>
                      <a:pt x="16" y="123"/>
                      <a:pt x="18" y="120"/>
                      <a:pt x="18" y="116"/>
                    </a:cubicBezTo>
                    <a:cubicBezTo>
                      <a:pt x="18" y="114"/>
                      <a:pt x="17" y="112"/>
                      <a:pt x="17" y="110"/>
                    </a:cubicBezTo>
                    <a:cubicBezTo>
                      <a:pt x="17" y="110"/>
                      <a:pt x="17" y="110"/>
                      <a:pt x="17" y="109"/>
                    </a:cubicBezTo>
                    <a:cubicBezTo>
                      <a:pt x="21" y="109"/>
                      <a:pt x="22" y="107"/>
                      <a:pt x="25" y="106"/>
                    </a:cubicBezTo>
                    <a:cubicBezTo>
                      <a:pt x="29" y="104"/>
                      <a:pt x="31" y="102"/>
                      <a:pt x="34" y="98"/>
                    </a:cubicBezTo>
                    <a:cubicBezTo>
                      <a:pt x="36" y="95"/>
                      <a:pt x="36" y="92"/>
                      <a:pt x="37" y="88"/>
                    </a:cubicBezTo>
                    <a:cubicBezTo>
                      <a:pt x="39" y="86"/>
                      <a:pt x="40" y="86"/>
                      <a:pt x="41" y="84"/>
                    </a:cubicBezTo>
                    <a:cubicBezTo>
                      <a:pt x="43" y="80"/>
                      <a:pt x="43" y="76"/>
                      <a:pt x="46" y="74"/>
                    </a:cubicBezTo>
                    <a:cubicBezTo>
                      <a:pt x="50" y="71"/>
                      <a:pt x="52" y="69"/>
                      <a:pt x="56" y="67"/>
                    </a:cubicBezTo>
                    <a:cubicBezTo>
                      <a:pt x="58" y="66"/>
                      <a:pt x="59" y="66"/>
                      <a:pt x="61" y="64"/>
                    </a:cubicBezTo>
                    <a:cubicBezTo>
                      <a:pt x="66" y="59"/>
                      <a:pt x="68" y="55"/>
                      <a:pt x="74" y="50"/>
                    </a:cubicBezTo>
                    <a:cubicBezTo>
                      <a:pt x="78" y="46"/>
                      <a:pt x="82" y="45"/>
                      <a:pt x="85" y="39"/>
                    </a:cubicBezTo>
                    <a:cubicBezTo>
                      <a:pt x="86" y="37"/>
                      <a:pt x="86" y="35"/>
                      <a:pt x="88" y="34"/>
                    </a:cubicBezTo>
                    <a:cubicBezTo>
                      <a:pt x="89" y="33"/>
                      <a:pt x="91" y="34"/>
                      <a:pt x="92" y="33"/>
                    </a:cubicBezTo>
                    <a:cubicBezTo>
                      <a:pt x="93" y="33"/>
                      <a:pt x="93" y="31"/>
                      <a:pt x="93" y="30"/>
                    </a:cubicBezTo>
                    <a:cubicBezTo>
                      <a:pt x="94" y="28"/>
                      <a:pt x="94" y="27"/>
                      <a:pt x="95" y="25"/>
                    </a:cubicBezTo>
                    <a:cubicBezTo>
                      <a:pt x="98" y="21"/>
                      <a:pt x="100" y="20"/>
                      <a:pt x="101" y="15"/>
                    </a:cubicBezTo>
                    <a:cubicBezTo>
                      <a:pt x="102" y="12"/>
                      <a:pt x="102" y="10"/>
                      <a:pt x="104" y="8"/>
                    </a:cubicBezTo>
                    <a:cubicBezTo>
                      <a:pt x="107" y="10"/>
                      <a:pt x="108" y="11"/>
                      <a:pt x="111" y="13"/>
                    </a:cubicBezTo>
                    <a:cubicBezTo>
                      <a:pt x="112" y="14"/>
                      <a:pt x="113" y="16"/>
                      <a:pt x="115" y="16"/>
                    </a:cubicBezTo>
                    <a:cubicBezTo>
                      <a:pt x="118" y="16"/>
                      <a:pt x="118" y="16"/>
                      <a:pt x="118" y="16"/>
                    </a:cubicBezTo>
                    <a:cubicBezTo>
                      <a:pt x="123" y="16"/>
                      <a:pt x="125" y="12"/>
                      <a:pt x="127" y="7"/>
                    </a:cubicBezTo>
                    <a:cubicBezTo>
                      <a:pt x="128" y="4"/>
                      <a:pt x="131" y="2"/>
                      <a:pt x="132" y="0"/>
                    </a:cubicBezTo>
                    <a:cubicBezTo>
                      <a:pt x="365" y="18"/>
                      <a:pt x="365" y="18"/>
                      <a:pt x="365" y="18"/>
                    </a:cubicBezTo>
                    <a:cubicBezTo>
                      <a:pt x="368" y="21"/>
                      <a:pt x="369" y="23"/>
                      <a:pt x="372" y="25"/>
                    </a:cubicBezTo>
                    <a:cubicBezTo>
                      <a:pt x="374" y="26"/>
                      <a:pt x="375" y="26"/>
                      <a:pt x="378" y="26"/>
                    </a:cubicBezTo>
                    <a:cubicBezTo>
                      <a:pt x="379" y="27"/>
                      <a:pt x="379" y="26"/>
                      <a:pt x="380" y="26"/>
                    </a:cubicBezTo>
                    <a:cubicBezTo>
                      <a:pt x="385" y="28"/>
                      <a:pt x="387" y="28"/>
                      <a:pt x="392" y="30"/>
                    </a:cubicBezTo>
                    <a:cubicBezTo>
                      <a:pt x="393" y="31"/>
                      <a:pt x="395" y="30"/>
                      <a:pt x="396" y="31"/>
                    </a:cubicBezTo>
                    <a:cubicBezTo>
                      <a:pt x="398" y="33"/>
                      <a:pt x="398" y="34"/>
                      <a:pt x="399" y="36"/>
                    </a:cubicBezTo>
                    <a:cubicBezTo>
                      <a:pt x="399" y="36"/>
                      <a:pt x="399" y="36"/>
                      <a:pt x="399" y="36"/>
                    </a:cubicBezTo>
                    <a:cubicBezTo>
                      <a:pt x="388" y="40"/>
                      <a:pt x="383" y="44"/>
                      <a:pt x="372" y="48"/>
                    </a:cubicBezTo>
                    <a:cubicBezTo>
                      <a:pt x="376" y="49"/>
                      <a:pt x="378" y="48"/>
                      <a:pt x="382" y="49"/>
                    </a:cubicBezTo>
                    <a:cubicBezTo>
                      <a:pt x="383" y="49"/>
                      <a:pt x="383" y="52"/>
                      <a:pt x="385" y="52"/>
                    </a:cubicBezTo>
                    <a:cubicBezTo>
                      <a:pt x="392" y="52"/>
                      <a:pt x="397" y="49"/>
                      <a:pt x="404" y="46"/>
                    </a:cubicBezTo>
                    <a:cubicBezTo>
                      <a:pt x="408" y="44"/>
                      <a:pt x="411" y="44"/>
                      <a:pt x="415" y="43"/>
                    </a:cubicBezTo>
                    <a:cubicBezTo>
                      <a:pt x="415" y="43"/>
                      <a:pt x="415" y="43"/>
                      <a:pt x="415" y="43"/>
                    </a:cubicBezTo>
                    <a:cubicBezTo>
                      <a:pt x="413" y="47"/>
                      <a:pt x="409" y="46"/>
                      <a:pt x="406" y="49"/>
                    </a:cubicBezTo>
                    <a:cubicBezTo>
                      <a:pt x="410" y="52"/>
                      <a:pt x="412" y="55"/>
                      <a:pt x="416" y="55"/>
                    </a:cubicBezTo>
                    <a:cubicBezTo>
                      <a:pt x="419" y="55"/>
                      <a:pt x="420" y="54"/>
                      <a:pt x="423" y="54"/>
                    </a:cubicBezTo>
                    <a:cubicBezTo>
                      <a:pt x="426" y="54"/>
                      <a:pt x="428" y="55"/>
                      <a:pt x="432" y="55"/>
                    </a:cubicBezTo>
                    <a:cubicBezTo>
                      <a:pt x="432" y="56"/>
                      <a:pt x="431" y="56"/>
                      <a:pt x="431" y="57"/>
                    </a:cubicBezTo>
                    <a:cubicBezTo>
                      <a:pt x="431" y="59"/>
                      <a:pt x="433" y="59"/>
                      <a:pt x="433" y="61"/>
                    </a:cubicBezTo>
                    <a:cubicBezTo>
                      <a:pt x="433" y="62"/>
                      <a:pt x="433" y="63"/>
                      <a:pt x="433" y="64"/>
                    </a:cubicBezTo>
                    <a:cubicBezTo>
                      <a:pt x="432" y="64"/>
                      <a:pt x="432" y="64"/>
                      <a:pt x="432" y="64"/>
                    </a:cubicBezTo>
                    <a:cubicBezTo>
                      <a:pt x="429" y="64"/>
                      <a:pt x="429" y="61"/>
                      <a:pt x="427" y="61"/>
                    </a:cubicBezTo>
                    <a:cubicBezTo>
                      <a:pt x="421" y="61"/>
                      <a:pt x="419" y="63"/>
                      <a:pt x="414" y="64"/>
                    </a:cubicBezTo>
                    <a:cubicBezTo>
                      <a:pt x="407" y="64"/>
                      <a:pt x="403" y="65"/>
                      <a:pt x="398" y="70"/>
                    </a:cubicBezTo>
                    <a:cubicBezTo>
                      <a:pt x="396" y="73"/>
                      <a:pt x="396" y="75"/>
                      <a:pt x="394" y="78"/>
                    </a:cubicBezTo>
                    <a:cubicBezTo>
                      <a:pt x="393" y="79"/>
                      <a:pt x="393" y="79"/>
                      <a:pt x="393" y="79"/>
                    </a:cubicBezTo>
                    <a:cubicBezTo>
                      <a:pt x="397" y="77"/>
                      <a:pt x="399" y="76"/>
                      <a:pt x="402" y="73"/>
                    </a:cubicBezTo>
                    <a:cubicBezTo>
                      <a:pt x="403" y="74"/>
                      <a:pt x="403" y="74"/>
                      <a:pt x="403" y="75"/>
                    </a:cubicBezTo>
                    <a:cubicBezTo>
                      <a:pt x="403" y="77"/>
                      <a:pt x="400" y="77"/>
                      <a:pt x="398" y="78"/>
                    </a:cubicBezTo>
                    <a:cubicBezTo>
                      <a:pt x="395" y="80"/>
                      <a:pt x="394" y="82"/>
                      <a:pt x="391" y="85"/>
                    </a:cubicBezTo>
                    <a:cubicBezTo>
                      <a:pt x="388" y="89"/>
                      <a:pt x="384" y="91"/>
                      <a:pt x="382" y="95"/>
                    </a:cubicBezTo>
                    <a:cubicBezTo>
                      <a:pt x="381" y="98"/>
                      <a:pt x="380" y="100"/>
                      <a:pt x="379" y="103"/>
                    </a:cubicBezTo>
                    <a:cubicBezTo>
                      <a:pt x="377" y="106"/>
                      <a:pt x="374" y="106"/>
                      <a:pt x="372" y="109"/>
                    </a:cubicBezTo>
                    <a:cubicBezTo>
                      <a:pt x="370" y="112"/>
                      <a:pt x="370" y="115"/>
                      <a:pt x="370" y="119"/>
                    </a:cubicBezTo>
                    <a:cubicBezTo>
                      <a:pt x="375" y="117"/>
                      <a:pt x="378" y="117"/>
                      <a:pt x="382" y="114"/>
                    </a:cubicBezTo>
                    <a:cubicBezTo>
                      <a:pt x="385" y="113"/>
                      <a:pt x="386" y="111"/>
                      <a:pt x="388" y="109"/>
                    </a:cubicBezTo>
                    <a:cubicBezTo>
                      <a:pt x="393" y="103"/>
                      <a:pt x="395" y="99"/>
                      <a:pt x="399" y="93"/>
                    </a:cubicBezTo>
                    <a:cubicBezTo>
                      <a:pt x="401" y="89"/>
                      <a:pt x="404" y="89"/>
                      <a:pt x="406" y="86"/>
                    </a:cubicBezTo>
                    <a:cubicBezTo>
                      <a:pt x="407" y="84"/>
                      <a:pt x="407" y="83"/>
                      <a:pt x="408" y="82"/>
                    </a:cubicBezTo>
                    <a:cubicBezTo>
                      <a:pt x="409" y="80"/>
                      <a:pt x="410" y="79"/>
                      <a:pt x="411" y="77"/>
                    </a:cubicBezTo>
                    <a:cubicBezTo>
                      <a:pt x="412" y="74"/>
                      <a:pt x="416" y="76"/>
                      <a:pt x="418" y="73"/>
                    </a:cubicBezTo>
                    <a:cubicBezTo>
                      <a:pt x="420" y="72"/>
                      <a:pt x="421" y="71"/>
                      <a:pt x="422" y="70"/>
                    </a:cubicBezTo>
                    <a:cubicBezTo>
                      <a:pt x="424" y="69"/>
                      <a:pt x="424" y="67"/>
                      <a:pt x="426" y="67"/>
                    </a:cubicBezTo>
                    <a:cubicBezTo>
                      <a:pt x="429" y="67"/>
                      <a:pt x="429" y="69"/>
                      <a:pt x="430" y="71"/>
                    </a:cubicBezTo>
                    <a:cubicBezTo>
                      <a:pt x="432" y="73"/>
                      <a:pt x="434" y="74"/>
                      <a:pt x="434" y="76"/>
                    </a:cubicBezTo>
                    <a:cubicBezTo>
                      <a:pt x="434" y="77"/>
                      <a:pt x="433" y="77"/>
                      <a:pt x="432" y="78"/>
                    </a:cubicBezTo>
                    <a:cubicBezTo>
                      <a:pt x="431" y="79"/>
                      <a:pt x="431" y="80"/>
                      <a:pt x="429" y="81"/>
                    </a:cubicBezTo>
                    <a:cubicBezTo>
                      <a:pt x="426" y="86"/>
                      <a:pt x="423" y="88"/>
                      <a:pt x="421" y="93"/>
                    </a:cubicBezTo>
                    <a:cubicBezTo>
                      <a:pt x="425" y="93"/>
                      <a:pt x="426" y="90"/>
                      <a:pt x="430" y="89"/>
                    </a:cubicBezTo>
                    <a:cubicBezTo>
                      <a:pt x="430" y="92"/>
                      <a:pt x="431" y="93"/>
                      <a:pt x="431" y="95"/>
                    </a:cubicBezTo>
                    <a:cubicBezTo>
                      <a:pt x="431" y="99"/>
                      <a:pt x="431" y="99"/>
                      <a:pt x="431" y="99"/>
                    </a:cubicBezTo>
                    <a:cubicBezTo>
                      <a:pt x="431" y="99"/>
                      <a:pt x="431" y="99"/>
                      <a:pt x="432" y="99"/>
                    </a:cubicBezTo>
                    <a:cubicBezTo>
                      <a:pt x="427" y="104"/>
                      <a:pt x="424" y="106"/>
                      <a:pt x="418" y="111"/>
                    </a:cubicBezTo>
                    <a:cubicBezTo>
                      <a:pt x="416" y="114"/>
                      <a:pt x="413" y="115"/>
                      <a:pt x="412" y="118"/>
                    </a:cubicBezTo>
                    <a:cubicBezTo>
                      <a:pt x="413" y="119"/>
                      <a:pt x="414" y="120"/>
                      <a:pt x="416" y="120"/>
                    </a:cubicBezTo>
                    <a:lnTo>
                      <a:pt x="419" y="120"/>
                    </a:lnTo>
                    <a:close/>
                  </a:path>
                </a:pathLst>
              </a:custGeom>
              <a:solidFill>
                <a:srgbClr val="FF0000"/>
              </a:solidFill>
              <a:ln w="0" cap="flat">
                <a:solidFill>
                  <a:srgbClr val="000000"/>
                </a:solidFill>
                <a:prstDash val="solid"/>
                <a:miter lim="800000"/>
                <a:headEnd/>
                <a:tailEnd/>
              </a:ln>
            </p:spPr>
          </p:sp>
          <p:sp>
            <p:nvSpPr>
              <p:cNvPr id="587" name="Freeform 586"/>
              <p:cNvSpPr>
                <a:spLocks/>
              </p:cNvSpPr>
              <p:nvPr/>
            </p:nvSpPr>
            <p:spPr bwMode="auto">
              <a:xfrm>
                <a:off x="59" y="44"/>
                <a:ext cx="5" cy="4"/>
              </a:xfrm>
              <a:custGeom>
                <a:avLst/>
                <a:gdLst/>
                <a:ahLst/>
                <a:cxnLst>
                  <a:cxn ang="0">
                    <a:pos x="0" y="4"/>
                  </a:cxn>
                  <a:cxn ang="0">
                    <a:pos x="6" y="5"/>
                  </a:cxn>
                  <a:cxn ang="0">
                    <a:pos x="6" y="10"/>
                  </a:cxn>
                  <a:cxn ang="0">
                    <a:pos x="6" y="10"/>
                  </a:cxn>
                  <a:cxn ang="0">
                    <a:pos x="14" y="8"/>
                  </a:cxn>
                  <a:cxn ang="0">
                    <a:pos x="14" y="8"/>
                  </a:cxn>
                  <a:cxn ang="0">
                    <a:pos x="10" y="4"/>
                  </a:cxn>
                  <a:cxn ang="0">
                    <a:pos x="8" y="0"/>
                  </a:cxn>
                  <a:cxn ang="0">
                    <a:pos x="5" y="0"/>
                  </a:cxn>
                  <a:cxn ang="0">
                    <a:pos x="0" y="4"/>
                  </a:cxn>
                </a:cxnLst>
                <a:rect l="0" t="0" r="r" b="b"/>
                <a:pathLst>
                  <a:path w="14" h="10">
                    <a:moveTo>
                      <a:pt x="0" y="4"/>
                    </a:moveTo>
                    <a:cubicBezTo>
                      <a:pt x="2" y="5"/>
                      <a:pt x="3" y="5"/>
                      <a:pt x="6" y="5"/>
                    </a:cubicBezTo>
                    <a:cubicBezTo>
                      <a:pt x="6" y="10"/>
                      <a:pt x="6" y="10"/>
                      <a:pt x="6" y="10"/>
                    </a:cubicBezTo>
                    <a:cubicBezTo>
                      <a:pt x="6" y="10"/>
                      <a:pt x="6" y="10"/>
                      <a:pt x="6" y="10"/>
                    </a:cubicBezTo>
                    <a:cubicBezTo>
                      <a:pt x="9" y="8"/>
                      <a:pt x="11" y="9"/>
                      <a:pt x="14" y="8"/>
                    </a:cubicBezTo>
                    <a:cubicBezTo>
                      <a:pt x="14" y="8"/>
                      <a:pt x="14" y="8"/>
                      <a:pt x="14" y="8"/>
                    </a:cubicBezTo>
                    <a:cubicBezTo>
                      <a:pt x="14" y="5"/>
                      <a:pt x="10" y="6"/>
                      <a:pt x="10" y="4"/>
                    </a:cubicBezTo>
                    <a:cubicBezTo>
                      <a:pt x="9" y="3"/>
                      <a:pt x="10" y="0"/>
                      <a:pt x="8" y="0"/>
                    </a:cubicBezTo>
                    <a:cubicBezTo>
                      <a:pt x="5" y="0"/>
                      <a:pt x="5" y="0"/>
                      <a:pt x="5" y="0"/>
                    </a:cubicBezTo>
                    <a:cubicBezTo>
                      <a:pt x="2" y="0"/>
                      <a:pt x="1" y="2"/>
                      <a:pt x="0" y="4"/>
                    </a:cubicBezTo>
                    <a:close/>
                  </a:path>
                </a:pathLst>
              </a:custGeom>
              <a:solidFill>
                <a:srgbClr val="FFFFFF"/>
              </a:solidFill>
              <a:ln w="0" cap="flat">
                <a:solidFill>
                  <a:srgbClr val="000000"/>
                </a:solidFill>
                <a:prstDash val="solid"/>
                <a:miter lim="800000"/>
                <a:headEnd/>
                <a:tailEnd/>
              </a:ln>
            </p:spPr>
          </p:sp>
          <p:sp>
            <p:nvSpPr>
              <p:cNvPr id="588" name="Freeform 587"/>
              <p:cNvSpPr>
                <a:spLocks/>
              </p:cNvSpPr>
              <p:nvPr/>
            </p:nvSpPr>
            <p:spPr bwMode="auto">
              <a:xfrm>
                <a:off x="48" y="58"/>
                <a:ext cx="5" cy="4"/>
              </a:xfrm>
              <a:custGeom>
                <a:avLst/>
                <a:gdLst/>
                <a:ahLst/>
                <a:cxnLst>
                  <a:cxn ang="0">
                    <a:pos x="0" y="2"/>
                  </a:cxn>
                  <a:cxn ang="0">
                    <a:pos x="6" y="9"/>
                  </a:cxn>
                  <a:cxn ang="0">
                    <a:pos x="9" y="4"/>
                  </a:cxn>
                  <a:cxn ang="0">
                    <a:pos x="14" y="2"/>
                  </a:cxn>
                  <a:cxn ang="0">
                    <a:pos x="14" y="0"/>
                  </a:cxn>
                  <a:cxn ang="0">
                    <a:pos x="0" y="2"/>
                  </a:cxn>
                </a:cxnLst>
                <a:rect l="0" t="0" r="r" b="b"/>
                <a:pathLst>
                  <a:path w="14" h="9">
                    <a:moveTo>
                      <a:pt x="0" y="2"/>
                    </a:moveTo>
                    <a:cubicBezTo>
                      <a:pt x="4" y="3"/>
                      <a:pt x="4" y="6"/>
                      <a:pt x="6" y="9"/>
                    </a:cubicBezTo>
                    <a:cubicBezTo>
                      <a:pt x="7" y="7"/>
                      <a:pt x="7" y="5"/>
                      <a:pt x="9" y="4"/>
                    </a:cubicBezTo>
                    <a:cubicBezTo>
                      <a:pt x="11" y="3"/>
                      <a:pt x="14" y="4"/>
                      <a:pt x="14" y="2"/>
                    </a:cubicBezTo>
                    <a:cubicBezTo>
                      <a:pt x="14" y="1"/>
                      <a:pt x="14" y="1"/>
                      <a:pt x="14" y="0"/>
                    </a:cubicBezTo>
                    <a:lnTo>
                      <a:pt x="0" y="2"/>
                    </a:lnTo>
                    <a:close/>
                  </a:path>
                </a:pathLst>
              </a:custGeom>
              <a:solidFill>
                <a:srgbClr val="FFFFFF"/>
              </a:solidFill>
              <a:ln w="0" cap="flat">
                <a:solidFill>
                  <a:srgbClr val="000000"/>
                </a:solidFill>
                <a:prstDash val="solid"/>
                <a:miter lim="800000"/>
                <a:headEnd/>
                <a:tailEnd/>
              </a:ln>
            </p:spPr>
          </p:sp>
          <p:sp>
            <p:nvSpPr>
              <p:cNvPr id="589" name="Freeform 588"/>
              <p:cNvSpPr>
                <a:spLocks/>
              </p:cNvSpPr>
              <p:nvPr/>
            </p:nvSpPr>
            <p:spPr bwMode="auto">
              <a:xfrm>
                <a:off x="61" y="75"/>
                <a:ext cx="8" cy="5"/>
              </a:xfrm>
              <a:custGeom>
                <a:avLst/>
                <a:gdLst/>
                <a:ahLst/>
                <a:cxnLst>
                  <a:cxn ang="0">
                    <a:pos x="0" y="13"/>
                  </a:cxn>
                  <a:cxn ang="0">
                    <a:pos x="0" y="13"/>
                  </a:cxn>
                  <a:cxn ang="0">
                    <a:pos x="11" y="10"/>
                  </a:cxn>
                  <a:cxn ang="0">
                    <a:pos x="16" y="5"/>
                  </a:cxn>
                  <a:cxn ang="0">
                    <a:pos x="21" y="4"/>
                  </a:cxn>
                  <a:cxn ang="0">
                    <a:pos x="16" y="0"/>
                  </a:cxn>
                  <a:cxn ang="0">
                    <a:pos x="13" y="3"/>
                  </a:cxn>
                  <a:cxn ang="0">
                    <a:pos x="11" y="5"/>
                  </a:cxn>
                  <a:cxn ang="0">
                    <a:pos x="8" y="3"/>
                  </a:cxn>
                  <a:cxn ang="0">
                    <a:pos x="0" y="13"/>
                  </a:cxn>
                </a:cxnLst>
                <a:rect l="0" t="0" r="r" b="b"/>
                <a:pathLst>
                  <a:path w="21" h="13">
                    <a:moveTo>
                      <a:pt x="0" y="13"/>
                    </a:moveTo>
                    <a:cubicBezTo>
                      <a:pt x="0" y="13"/>
                      <a:pt x="0" y="13"/>
                      <a:pt x="0" y="13"/>
                    </a:cubicBezTo>
                    <a:cubicBezTo>
                      <a:pt x="3" y="10"/>
                      <a:pt x="7" y="11"/>
                      <a:pt x="11" y="10"/>
                    </a:cubicBezTo>
                    <a:cubicBezTo>
                      <a:pt x="13" y="9"/>
                      <a:pt x="14" y="6"/>
                      <a:pt x="16" y="5"/>
                    </a:cubicBezTo>
                    <a:cubicBezTo>
                      <a:pt x="18" y="5"/>
                      <a:pt x="21" y="6"/>
                      <a:pt x="21" y="4"/>
                    </a:cubicBezTo>
                    <a:cubicBezTo>
                      <a:pt x="21" y="1"/>
                      <a:pt x="18" y="2"/>
                      <a:pt x="16" y="0"/>
                    </a:cubicBezTo>
                    <a:cubicBezTo>
                      <a:pt x="15" y="2"/>
                      <a:pt x="14" y="2"/>
                      <a:pt x="13" y="3"/>
                    </a:cubicBezTo>
                    <a:cubicBezTo>
                      <a:pt x="12" y="4"/>
                      <a:pt x="12" y="5"/>
                      <a:pt x="11" y="5"/>
                    </a:cubicBezTo>
                    <a:cubicBezTo>
                      <a:pt x="9" y="5"/>
                      <a:pt x="9" y="3"/>
                      <a:pt x="8" y="3"/>
                    </a:cubicBezTo>
                    <a:cubicBezTo>
                      <a:pt x="3" y="3"/>
                      <a:pt x="1" y="8"/>
                      <a:pt x="0" y="13"/>
                    </a:cubicBezTo>
                    <a:close/>
                  </a:path>
                </a:pathLst>
              </a:custGeom>
              <a:solidFill>
                <a:srgbClr val="FFFFFF"/>
              </a:solidFill>
              <a:ln w="0" cap="flat">
                <a:solidFill>
                  <a:srgbClr val="000000"/>
                </a:solidFill>
                <a:prstDash val="solid"/>
                <a:miter lim="800000"/>
                <a:headEnd/>
                <a:tailEnd/>
              </a:ln>
            </p:spPr>
          </p:sp>
          <p:sp>
            <p:nvSpPr>
              <p:cNvPr id="590" name="Freeform 589"/>
              <p:cNvSpPr>
                <a:spLocks/>
              </p:cNvSpPr>
              <p:nvPr/>
            </p:nvSpPr>
            <p:spPr bwMode="auto">
              <a:xfrm>
                <a:off x="69" y="73"/>
                <a:ext cx="4" cy="2"/>
              </a:xfrm>
              <a:custGeom>
                <a:avLst/>
                <a:gdLst/>
                <a:ahLst/>
                <a:cxnLst>
                  <a:cxn ang="0">
                    <a:pos x="0" y="4"/>
                  </a:cxn>
                  <a:cxn ang="0">
                    <a:pos x="1" y="5"/>
                  </a:cxn>
                  <a:cxn ang="0">
                    <a:pos x="8" y="3"/>
                  </a:cxn>
                  <a:cxn ang="0">
                    <a:pos x="2" y="2"/>
                  </a:cxn>
                  <a:cxn ang="0">
                    <a:pos x="0" y="4"/>
                  </a:cxn>
                </a:cxnLst>
                <a:rect l="0" t="0" r="r" b="b"/>
                <a:pathLst>
                  <a:path w="8" h="5">
                    <a:moveTo>
                      <a:pt x="0" y="4"/>
                    </a:moveTo>
                    <a:cubicBezTo>
                      <a:pt x="0" y="4"/>
                      <a:pt x="0" y="5"/>
                      <a:pt x="1" y="5"/>
                    </a:cubicBezTo>
                    <a:cubicBezTo>
                      <a:pt x="4" y="5"/>
                      <a:pt x="5" y="4"/>
                      <a:pt x="8" y="3"/>
                    </a:cubicBezTo>
                    <a:cubicBezTo>
                      <a:pt x="6" y="1"/>
                      <a:pt x="3" y="0"/>
                      <a:pt x="2" y="2"/>
                    </a:cubicBezTo>
                    <a:cubicBezTo>
                      <a:pt x="1" y="3"/>
                      <a:pt x="0" y="2"/>
                      <a:pt x="0" y="4"/>
                    </a:cubicBezTo>
                    <a:close/>
                  </a:path>
                </a:pathLst>
              </a:custGeom>
              <a:solidFill>
                <a:srgbClr val="FFFFFF"/>
              </a:solidFill>
              <a:ln w="0" cap="flat">
                <a:solidFill>
                  <a:srgbClr val="000000"/>
                </a:solidFill>
                <a:prstDash val="solid"/>
                <a:miter lim="800000"/>
                <a:headEnd/>
                <a:tailEnd/>
              </a:ln>
            </p:spPr>
          </p:sp>
          <p:sp>
            <p:nvSpPr>
              <p:cNvPr id="591" name="Freeform 590"/>
              <p:cNvSpPr>
                <a:spLocks/>
              </p:cNvSpPr>
              <p:nvPr/>
            </p:nvSpPr>
            <p:spPr bwMode="auto">
              <a:xfrm>
                <a:off x="17" y="84"/>
                <a:ext cx="5" cy="2"/>
              </a:xfrm>
              <a:custGeom>
                <a:avLst/>
                <a:gdLst/>
                <a:ahLst/>
                <a:cxnLst>
                  <a:cxn ang="0">
                    <a:pos x="12" y="0"/>
                  </a:cxn>
                  <a:cxn ang="0">
                    <a:pos x="8" y="2"/>
                  </a:cxn>
                  <a:cxn ang="0">
                    <a:pos x="5" y="2"/>
                  </a:cxn>
                  <a:cxn ang="0">
                    <a:pos x="0" y="5"/>
                  </a:cxn>
                  <a:cxn ang="0">
                    <a:pos x="1" y="7"/>
                  </a:cxn>
                  <a:cxn ang="0">
                    <a:pos x="13" y="1"/>
                  </a:cxn>
                  <a:cxn ang="0">
                    <a:pos x="12" y="0"/>
                  </a:cxn>
                </a:cxnLst>
                <a:rect l="0" t="0" r="r" b="b"/>
                <a:pathLst>
                  <a:path w="13" h="7">
                    <a:moveTo>
                      <a:pt x="12" y="0"/>
                    </a:moveTo>
                    <a:cubicBezTo>
                      <a:pt x="11" y="1"/>
                      <a:pt x="10" y="2"/>
                      <a:pt x="8" y="2"/>
                    </a:cubicBezTo>
                    <a:cubicBezTo>
                      <a:pt x="5" y="2"/>
                      <a:pt x="5" y="2"/>
                      <a:pt x="5" y="2"/>
                    </a:cubicBezTo>
                    <a:cubicBezTo>
                      <a:pt x="3" y="2"/>
                      <a:pt x="0" y="3"/>
                      <a:pt x="0" y="5"/>
                    </a:cubicBezTo>
                    <a:cubicBezTo>
                      <a:pt x="0" y="6"/>
                      <a:pt x="0" y="7"/>
                      <a:pt x="1" y="7"/>
                    </a:cubicBezTo>
                    <a:cubicBezTo>
                      <a:pt x="6" y="7"/>
                      <a:pt x="13" y="6"/>
                      <a:pt x="13" y="1"/>
                    </a:cubicBezTo>
                    <a:cubicBezTo>
                      <a:pt x="13" y="0"/>
                      <a:pt x="12" y="0"/>
                      <a:pt x="12" y="0"/>
                    </a:cubicBezTo>
                    <a:close/>
                  </a:path>
                </a:pathLst>
              </a:custGeom>
              <a:solidFill>
                <a:srgbClr val="FFFFFF"/>
              </a:solidFill>
              <a:ln w="0" cap="flat">
                <a:solidFill>
                  <a:srgbClr val="000000"/>
                </a:solidFill>
                <a:prstDash val="solid"/>
                <a:miter lim="800000"/>
                <a:headEnd/>
                <a:tailEnd/>
              </a:ln>
            </p:spPr>
          </p:sp>
          <p:sp>
            <p:nvSpPr>
              <p:cNvPr id="592" name="Freeform 591"/>
              <p:cNvSpPr>
                <a:spLocks/>
              </p:cNvSpPr>
              <p:nvPr/>
            </p:nvSpPr>
            <p:spPr bwMode="auto">
              <a:xfrm>
                <a:off x="2" y="87"/>
                <a:ext cx="4" cy="3"/>
              </a:xfrm>
              <a:custGeom>
                <a:avLst/>
                <a:gdLst/>
                <a:ahLst/>
                <a:cxnLst>
                  <a:cxn ang="0">
                    <a:pos x="0" y="4"/>
                  </a:cxn>
                  <a:cxn ang="0">
                    <a:pos x="11" y="0"/>
                  </a:cxn>
                  <a:cxn ang="0">
                    <a:pos x="1" y="7"/>
                  </a:cxn>
                  <a:cxn ang="0">
                    <a:pos x="0" y="7"/>
                  </a:cxn>
                  <a:cxn ang="0">
                    <a:pos x="0" y="7"/>
                  </a:cxn>
                  <a:cxn ang="0">
                    <a:pos x="0" y="4"/>
                  </a:cxn>
                </a:cxnLst>
                <a:rect l="0" t="0" r="r" b="b"/>
                <a:pathLst>
                  <a:path w="11" h="7">
                    <a:moveTo>
                      <a:pt x="0" y="4"/>
                    </a:moveTo>
                    <a:cubicBezTo>
                      <a:pt x="5" y="3"/>
                      <a:pt x="7" y="1"/>
                      <a:pt x="11" y="0"/>
                    </a:cubicBezTo>
                    <a:cubicBezTo>
                      <a:pt x="10" y="5"/>
                      <a:pt x="6" y="7"/>
                      <a:pt x="1" y="7"/>
                    </a:cubicBezTo>
                    <a:cubicBezTo>
                      <a:pt x="0" y="7"/>
                      <a:pt x="0" y="7"/>
                      <a:pt x="0" y="7"/>
                    </a:cubicBezTo>
                    <a:cubicBezTo>
                      <a:pt x="0" y="7"/>
                      <a:pt x="0" y="7"/>
                      <a:pt x="0" y="7"/>
                    </a:cubicBezTo>
                    <a:cubicBezTo>
                      <a:pt x="0" y="6"/>
                      <a:pt x="0" y="5"/>
                      <a:pt x="0" y="4"/>
                    </a:cubicBezTo>
                    <a:close/>
                  </a:path>
                </a:pathLst>
              </a:custGeom>
              <a:solidFill>
                <a:srgbClr val="FFFFFF"/>
              </a:solidFill>
              <a:ln w="0" cap="flat">
                <a:solidFill>
                  <a:srgbClr val="000000"/>
                </a:solidFill>
                <a:prstDash val="solid"/>
                <a:miter lim="800000"/>
                <a:headEnd/>
                <a:tailEnd/>
              </a:ln>
            </p:spPr>
          </p:sp>
          <p:sp>
            <p:nvSpPr>
              <p:cNvPr id="593" name="Freeform 592"/>
              <p:cNvSpPr>
                <a:spLocks/>
              </p:cNvSpPr>
              <p:nvPr/>
            </p:nvSpPr>
            <p:spPr bwMode="auto">
              <a:xfrm>
                <a:off x="114" y="80"/>
                <a:ext cx="5" cy="3"/>
              </a:xfrm>
              <a:custGeom>
                <a:avLst/>
                <a:gdLst/>
                <a:ahLst/>
                <a:cxnLst>
                  <a:cxn ang="0">
                    <a:pos x="6" y="2"/>
                  </a:cxn>
                  <a:cxn ang="0">
                    <a:pos x="5" y="2"/>
                  </a:cxn>
                  <a:cxn ang="0">
                    <a:pos x="0" y="5"/>
                  </a:cxn>
                  <a:cxn ang="0">
                    <a:pos x="0" y="7"/>
                  </a:cxn>
                  <a:cxn ang="0">
                    <a:pos x="3" y="6"/>
                  </a:cxn>
                  <a:cxn ang="0">
                    <a:pos x="4" y="6"/>
                  </a:cxn>
                  <a:cxn ang="0">
                    <a:pos x="7" y="6"/>
                  </a:cxn>
                  <a:cxn ang="0">
                    <a:pos x="12" y="2"/>
                  </a:cxn>
                  <a:cxn ang="0">
                    <a:pos x="6" y="2"/>
                  </a:cxn>
                </a:cxnLst>
                <a:rect l="0" t="0" r="r" b="b"/>
                <a:pathLst>
                  <a:path w="12" h="7">
                    <a:moveTo>
                      <a:pt x="6" y="2"/>
                    </a:moveTo>
                    <a:cubicBezTo>
                      <a:pt x="6" y="2"/>
                      <a:pt x="5" y="2"/>
                      <a:pt x="5" y="2"/>
                    </a:cubicBezTo>
                    <a:cubicBezTo>
                      <a:pt x="2" y="2"/>
                      <a:pt x="0" y="3"/>
                      <a:pt x="0" y="5"/>
                    </a:cubicBezTo>
                    <a:cubicBezTo>
                      <a:pt x="0" y="7"/>
                      <a:pt x="0" y="7"/>
                      <a:pt x="0" y="7"/>
                    </a:cubicBezTo>
                    <a:cubicBezTo>
                      <a:pt x="1" y="6"/>
                      <a:pt x="2" y="6"/>
                      <a:pt x="3" y="6"/>
                    </a:cubicBezTo>
                    <a:cubicBezTo>
                      <a:pt x="3" y="6"/>
                      <a:pt x="4" y="6"/>
                      <a:pt x="4" y="6"/>
                    </a:cubicBezTo>
                    <a:cubicBezTo>
                      <a:pt x="7" y="6"/>
                      <a:pt x="7" y="6"/>
                      <a:pt x="7" y="6"/>
                    </a:cubicBezTo>
                    <a:cubicBezTo>
                      <a:pt x="10" y="6"/>
                      <a:pt x="12" y="5"/>
                      <a:pt x="12" y="2"/>
                    </a:cubicBezTo>
                    <a:cubicBezTo>
                      <a:pt x="12" y="0"/>
                      <a:pt x="9" y="2"/>
                      <a:pt x="6" y="2"/>
                    </a:cubicBezTo>
                    <a:close/>
                  </a:path>
                </a:pathLst>
              </a:custGeom>
              <a:solidFill>
                <a:srgbClr val="FFFFFF"/>
              </a:solidFill>
              <a:ln w="0" cap="flat">
                <a:solidFill>
                  <a:srgbClr val="000000"/>
                </a:solidFill>
                <a:prstDash val="solid"/>
                <a:miter lim="800000"/>
                <a:headEnd/>
                <a:tailEnd/>
              </a:ln>
            </p:spPr>
          </p:sp>
          <p:sp>
            <p:nvSpPr>
              <p:cNvPr id="594" name="Freeform 593"/>
              <p:cNvSpPr>
                <a:spLocks/>
              </p:cNvSpPr>
              <p:nvPr/>
            </p:nvSpPr>
            <p:spPr bwMode="auto">
              <a:xfrm>
                <a:off x="117" y="81"/>
                <a:ext cx="4" cy="4"/>
              </a:xfrm>
              <a:custGeom>
                <a:avLst/>
                <a:gdLst/>
                <a:ahLst/>
                <a:cxnLst>
                  <a:cxn ang="0">
                    <a:pos x="10" y="0"/>
                  </a:cxn>
                  <a:cxn ang="0">
                    <a:pos x="0" y="10"/>
                  </a:cxn>
                  <a:cxn ang="0">
                    <a:pos x="7" y="5"/>
                  </a:cxn>
                  <a:cxn ang="0">
                    <a:pos x="11" y="2"/>
                  </a:cxn>
                  <a:cxn ang="0">
                    <a:pos x="10" y="0"/>
                  </a:cxn>
                </a:cxnLst>
                <a:rect l="0" t="0" r="r" b="b"/>
                <a:pathLst>
                  <a:path w="11" h="10">
                    <a:moveTo>
                      <a:pt x="10" y="0"/>
                    </a:moveTo>
                    <a:cubicBezTo>
                      <a:pt x="5" y="2"/>
                      <a:pt x="3" y="5"/>
                      <a:pt x="0" y="10"/>
                    </a:cubicBezTo>
                    <a:cubicBezTo>
                      <a:pt x="3" y="9"/>
                      <a:pt x="4" y="7"/>
                      <a:pt x="7" y="5"/>
                    </a:cubicBezTo>
                    <a:cubicBezTo>
                      <a:pt x="8" y="4"/>
                      <a:pt x="11" y="4"/>
                      <a:pt x="11" y="2"/>
                    </a:cubicBezTo>
                    <a:cubicBezTo>
                      <a:pt x="11" y="1"/>
                      <a:pt x="11" y="1"/>
                      <a:pt x="10" y="0"/>
                    </a:cubicBezTo>
                    <a:close/>
                  </a:path>
                </a:pathLst>
              </a:custGeom>
              <a:solidFill>
                <a:srgbClr val="FFFFFF"/>
              </a:solidFill>
              <a:ln w="0" cap="flat">
                <a:solidFill>
                  <a:srgbClr val="000000"/>
                </a:solidFill>
                <a:prstDash val="solid"/>
                <a:miter lim="800000"/>
                <a:headEnd/>
                <a:tailEnd/>
              </a:ln>
            </p:spPr>
          </p:sp>
          <p:sp>
            <p:nvSpPr>
              <p:cNvPr id="595" name="Freeform 594"/>
              <p:cNvSpPr>
                <a:spLocks/>
              </p:cNvSpPr>
              <p:nvPr/>
            </p:nvSpPr>
            <p:spPr bwMode="auto">
              <a:xfrm>
                <a:off x="116" y="86"/>
                <a:ext cx="2" cy="2"/>
              </a:xfrm>
              <a:custGeom>
                <a:avLst/>
                <a:gdLst/>
                <a:ahLst/>
                <a:cxnLst>
                  <a:cxn ang="0">
                    <a:pos x="4" y="0"/>
                  </a:cxn>
                  <a:cxn ang="0">
                    <a:pos x="0" y="2"/>
                  </a:cxn>
                  <a:cxn ang="0">
                    <a:pos x="0" y="4"/>
                  </a:cxn>
                  <a:cxn ang="0">
                    <a:pos x="1" y="5"/>
                  </a:cxn>
                  <a:cxn ang="0">
                    <a:pos x="6" y="1"/>
                  </a:cxn>
                  <a:cxn ang="0">
                    <a:pos x="4" y="0"/>
                  </a:cxn>
                </a:cxnLst>
                <a:rect l="0" t="0" r="r" b="b"/>
                <a:pathLst>
                  <a:path w="6" h="5">
                    <a:moveTo>
                      <a:pt x="4" y="0"/>
                    </a:moveTo>
                    <a:cubicBezTo>
                      <a:pt x="2" y="0"/>
                      <a:pt x="0" y="1"/>
                      <a:pt x="0" y="2"/>
                    </a:cubicBezTo>
                    <a:cubicBezTo>
                      <a:pt x="0" y="4"/>
                      <a:pt x="0" y="4"/>
                      <a:pt x="0" y="4"/>
                    </a:cubicBezTo>
                    <a:cubicBezTo>
                      <a:pt x="0" y="4"/>
                      <a:pt x="1" y="5"/>
                      <a:pt x="1" y="5"/>
                    </a:cubicBezTo>
                    <a:cubicBezTo>
                      <a:pt x="3" y="5"/>
                      <a:pt x="5" y="3"/>
                      <a:pt x="6" y="1"/>
                    </a:cubicBezTo>
                    <a:cubicBezTo>
                      <a:pt x="5" y="1"/>
                      <a:pt x="5" y="0"/>
                      <a:pt x="4" y="0"/>
                    </a:cubicBezTo>
                    <a:close/>
                  </a:path>
                </a:pathLst>
              </a:custGeom>
              <a:solidFill>
                <a:srgbClr val="FFFFFF"/>
              </a:solidFill>
              <a:ln w="0" cap="flat">
                <a:solidFill>
                  <a:srgbClr val="000000"/>
                </a:solidFill>
                <a:prstDash val="solid"/>
                <a:miter lim="800000"/>
                <a:headEnd/>
                <a:tailEnd/>
              </a:ln>
            </p:spPr>
          </p:sp>
          <p:sp>
            <p:nvSpPr>
              <p:cNvPr id="596" name="Freeform 595"/>
              <p:cNvSpPr>
                <a:spLocks/>
              </p:cNvSpPr>
              <p:nvPr/>
            </p:nvSpPr>
            <p:spPr bwMode="auto">
              <a:xfrm>
                <a:off x="111" y="84"/>
                <a:ext cx="4" cy="5"/>
              </a:xfrm>
              <a:custGeom>
                <a:avLst/>
                <a:gdLst/>
                <a:ahLst/>
                <a:cxnLst>
                  <a:cxn ang="0">
                    <a:pos x="0" y="12"/>
                  </a:cxn>
                  <a:cxn ang="0">
                    <a:pos x="8" y="4"/>
                  </a:cxn>
                  <a:cxn ang="0">
                    <a:pos x="10" y="0"/>
                  </a:cxn>
                  <a:cxn ang="0">
                    <a:pos x="0" y="12"/>
                  </a:cxn>
                </a:cxnLst>
                <a:rect l="0" t="0" r="r" b="b"/>
                <a:pathLst>
                  <a:path w="10" h="12">
                    <a:moveTo>
                      <a:pt x="0" y="12"/>
                    </a:moveTo>
                    <a:cubicBezTo>
                      <a:pt x="4" y="10"/>
                      <a:pt x="5" y="7"/>
                      <a:pt x="8" y="4"/>
                    </a:cubicBezTo>
                    <a:cubicBezTo>
                      <a:pt x="9" y="2"/>
                      <a:pt x="10" y="2"/>
                      <a:pt x="10" y="0"/>
                    </a:cubicBezTo>
                    <a:cubicBezTo>
                      <a:pt x="4" y="1"/>
                      <a:pt x="1" y="6"/>
                      <a:pt x="0" y="12"/>
                    </a:cubicBezTo>
                    <a:close/>
                  </a:path>
                </a:pathLst>
              </a:custGeom>
              <a:solidFill>
                <a:srgbClr val="FFFFFF"/>
              </a:solidFill>
              <a:ln w="0" cap="flat">
                <a:solidFill>
                  <a:srgbClr val="000000"/>
                </a:solidFill>
                <a:prstDash val="solid"/>
                <a:miter lim="800000"/>
                <a:headEnd/>
                <a:tailEnd/>
              </a:ln>
            </p:spPr>
          </p:sp>
          <p:sp>
            <p:nvSpPr>
              <p:cNvPr id="597" name="Freeform 596"/>
              <p:cNvSpPr>
                <a:spLocks/>
              </p:cNvSpPr>
              <p:nvPr/>
            </p:nvSpPr>
            <p:spPr bwMode="auto">
              <a:xfrm>
                <a:off x="108" y="90"/>
                <a:ext cx="7" cy="7"/>
              </a:xfrm>
              <a:custGeom>
                <a:avLst/>
                <a:gdLst/>
                <a:ahLst/>
                <a:cxnLst>
                  <a:cxn ang="0">
                    <a:pos x="16" y="0"/>
                  </a:cxn>
                  <a:cxn ang="0">
                    <a:pos x="5" y="8"/>
                  </a:cxn>
                  <a:cxn ang="0">
                    <a:pos x="0" y="13"/>
                  </a:cxn>
                  <a:cxn ang="0">
                    <a:pos x="0" y="14"/>
                  </a:cxn>
                  <a:cxn ang="0">
                    <a:pos x="5" y="11"/>
                  </a:cxn>
                  <a:cxn ang="0">
                    <a:pos x="5" y="11"/>
                  </a:cxn>
                  <a:cxn ang="0">
                    <a:pos x="4" y="15"/>
                  </a:cxn>
                  <a:cxn ang="0">
                    <a:pos x="4" y="18"/>
                  </a:cxn>
                  <a:cxn ang="0">
                    <a:pos x="9" y="11"/>
                  </a:cxn>
                  <a:cxn ang="0">
                    <a:pos x="11" y="11"/>
                  </a:cxn>
                  <a:cxn ang="0">
                    <a:pos x="12" y="11"/>
                  </a:cxn>
                  <a:cxn ang="0">
                    <a:pos x="15" y="5"/>
                  </a:cxn>
                  <a:cxn ang="0">
                    <a:pos x="16" y="0"/>
                  </a:cxn>
                </a:cxnLst>
                <a:rect l="0" t="0" r="r" b="b"/>
                <a:pathLst>
                  <a:path w="16" h="18">
                    <a:moveTo>
                      <a:pt x="16" y="0"/>
                    </a:moveTo>
                    <a:cubicBezTo>
                      <a:pt x="13" y="4"/>
                      <a:pt x="9" y="5"/>
                      <a:pt x="5" y="8"/>
                    </a:cubicBezTo>
                    <a:cubicBezTo>
                      <a:pt x="2" y="9"/>
                      <a:pt x="2" y="11"/>
                      <a:pt x="0" y="13"/>
                    </a:cubicBezTo>
                    <a:cubicBezTo>
                      <a:pt x="0" y="14"/>
                      <a:pt x="0" y="14"/>
                      <a:pt x="0" y="14"/>
                    </a:cubicBezTo>
                    <a:cubicBezTo>
                      <a:pt x="2" y="12"/>
                      <a:pt x="3" y="11"/>
                      <a:pt x="5" y="11"/>
                    </a:cubicBezTo>
                    <a:cubicBezTo>
                      <a:pt x="5" y="11"/>
                      <a:pt x="5" y="11"/>
                      <a:pt x="5" y="11"/>
                    </a:cubicBezTo>
                    <a:cubicBezTo>
                      <a:pt x="5" y="13"/>
                      <a:pt x="4" y="14"/>
                      <a:pt x="4" y="15"/>
                    </a:cubicBezTo>
                    <a:cubicBezTo>
                      <a:pt x="4" y="16"/>
                      <a:pt x="4" y="17"/>
                      <a:pt x="4" y="18"/>
                    </a:cubicBezTo>
                    <a:cubicBezTo>
                      <a:pt x="6" y="16"/>
                      <a:pt x="6" y="11"/>
                      <a:pt x="9" y="11"/>
                    </a:cubicBezTo>
                    <a:cubicBezTo>
                      <a:pt x="10" y="11"/>
                      <a:pt x="10" y="11"/>
                      <a:pt x="11" y="11"/>
                    </a:cubicBezTo>
                    <a:cubicBezTo>
                      <a:pt x="11" y="11"/>
                      <a:pt x="11" y="11"/>
                      <a:pt x="12" y="11"/>
                    </a:cubicBezTo>
                    <a:cubicBezTo>
                      <a:pt x="12" y="8"/>
                      <a:pt x="15" y="8"/>
                      <a:pt x="15" y="5"/>
                    </a:cubicBezTo>
                    <a:cubicBezTo>
                      <a:pt x="16" y="3"/>
                      <a:pt x="16" y="2"/>
                      <a:pt x="16" y="0"/>
                    </a:cubicBezTo>
                    <a:close/>
                  </a:path>
                </a:pathLst>
              </a:custGeom>
              <a:solidFill>
                <a:srgbClr val="FFFFFF"/>
              </a:solidFill>
              <a:ln w="0" cap="flat">
                <a:solidFill>
                  <a:srgbClr val="000000"/>
                </a:solidFill>
                <a:prstDash val="solid"/>
                <a:miter lim="800000"/>
                <a:headEnd/>
                <a:tailEnd/>
              </a:ln>
            </p:spPr>
          </p:sp>
          <p:sp>
            <p:nvSpPr>
              <p:cNvPr id="598" name="Freeform 597"/>
              <p:cNvSpPr>
                <a:spLocks/>
              </p:cNvSpPr>
              <p:nvPr/>
            </p:nvSpPr>
            <p:spPr bwMode="auto">
              <a:xfrm>
                <a:off x="23" y="23"/>
                <a:ext cx="147" cy="74"/>
              </a:xfrm>
              <a:custGeom>
                <a:avLst/>
                <a:gdLst/>
                <a:ahLst/>
                <a:cxnLst>
                  <a:cxn ang="0">
                    <a:pos x="244" y="173"/>
                  </a:cxn>
                  <a:cxn ang="0">
                    <a:pos x="242" y="167"/>
                  </a:cxn>
                  <a:cxn ang="0">
                    <a:pos x="246" y="154"/>
                  </a:cxn>
                  <a:cxn ang="0">
                    <a:pos x="256" y="134"/>
                  </a:cxn>
                  <a:cxn ang="0">
                    <a:pos x="248" y="135"/>
                  </a:cxn>
                  <a:cxn ang="0">
                    <a:pos x="240" y="141"/>
                  </a:cxn>
                  <a:cxn ang="0">
                    <a:pos x="238" y="133"/>
                  </a:cxn>
                  <a:cxn ang="0">
                    <a:pos x="245" y="120"/>
                  </a:cxn>
                  <a:cxn ang="0">
                    <a:pos x="227" y="116"/>
                  </a:cxn>
                  <a:cxn ang="0">
                    <a:pos x="208" y="105"/>
                  </a:cxn>
                  <a:cxn ang="0">
                    <a:pos x="192" y="104"/>
                  </a:cxn>
                  <a:cxn ang="0">
                    <a:pos x="177" y="110"/>
                  </a:cxn>
                  <a:cxn ang="0">
                    <a:pos x="151" y="117"/>
                  </a:cxn>
                  <a:cxn ang="0">
                    <a:pos x="157" y="114"/>
                  </a:cxn>
                  <a:cxn ang="0">
                    <a:pos x="177" y="101"/>
                  </a:cxn>
                  <a:cxn ang="0">
                    <a:pos x="186" y="98"/>
                  </a:cxn>
                  <a:cxn ang="0">
                    <a:pos x="157" y="104"/>
                  </a:cxn>
                  <a:cxn ang="0">
                    <a:pos x="140" y="112"/>
                  </a:cxn>
                  <a:cxn ang="0">
                    <a:pos x="115" y="125"/>
                  </a:cxn>
                  <a:cxn ang="0">
                    <a:pos x="90" y="134"/>
                  </a:cxn>
                  <a:cxn ang="0">
                    <a:pos x="72" y="140"/>
                  </a:cxn>
                  <a:cxn ang="0">
                    <a:pos x="49" y="147"/>
                  </a:cxn>
                  <a:cxn ang="0">
                    <a:pos x="25" y="150"/>
                  </a:cxn>
                  <a:cxn ang="0">
                    <a:pos x="0" y="156"/>
                  </a:cxn>
                  <a:cxn ang="0">
                    <a:pos x="30" y="145"/>
                  </a:cxn>
                  <a:cxn ang="0">
                    <a:pos x="43" y="141"/>
                  </a:cxn>
                  <a:cxn ang="0">
                    <a:pos x="75" y="134"/>
                  </a:cxn>
                  <a:cxn ang="0">
                    <a:pos x="96" y="124"/>
                  </a:cxn>
                  <a:cxn ang="0">
                    <a:pos x="101" y="117"/>
                  </a:cxn>
                  <a:cxn ang="0">
                    <a:pos x="98" y="114"/>
                  </a:cxn>
                  <a:cxn ang="0">
                    <a:pos x="79" y="114"/>
                  </a:cxn>
                  <a:cxn ang="0">
                    <a:pos x="80" y="107"/>
                  </a:cxn>
                  <a:cxn ang="0">
                    <a:pos x="92" y="97"/>
                  </a:cxn>
                  <a:cxn ang="0">
                    <a:pos x="82" y="100"/>
                  </a:cxn>
                  <a:cxn ang="0">
                    <a:pos x="95" y="91"/>
                  </a:cxn>
                  <a:cxn ang="0">
                    <a:pos x="105" y="76"/>
                  </a:cxn>
                  <a:cxn ang="0">
                    <a:pos x="119" y="69"/>
                  </a:cxn>
                  <a:cxn ang="0">
                    <a:pos x="151" y="65"/>
                  </a:cxn>
                  <a:cxn ang="0">
                    <a:pos x="171" y="54"/>
                  </a:cxn>
                  <a:cxn ang="0">
                    <a:pos x="169" y="52"/>
                  </a:cxn>
                  <a:cxn ang="0">
                    <a:pos x="160" y="55"/>
                  </a:cxn>
                  <a:cxn ang="0">
                    <a:pos x="150" y="43"/>
                  </a:cxn>
                  <a:cxn ang="0">
                    <a:pos x="158" y="38"/>
                  </a:cxn>
                  <a:cxn ang="0">
                    <a:pos x="178" y="33"/>
                  </a:cxn>
                  <a:cxn ang="0">
                    <a:pos x="189" y="32"/>
                  </a:cxn>
                  <a:cxn ang="0">
                    <a:pos x="196" y="39"/>
                  </a:cxn>
                  <a:cxn ang="0">
                    <a:pos x="204" y="33"/>
                  </a:cxn>
                  <a:cxn ang="0">
                    <a:pos x="209" y="33"/>
                  </a:cxn>
                  <a:cxn ang="0">
                    <a:pos x="212" y="10"/>
                  </a:cxn>
                  <a:cxn ang="0">
                    <a:pos x="246" y="7"/>
                  </a:cxn>
                  <a:cxn ang="0">
                    <a:pos x="293" y="2"/>
                  </a:cxn>
                  <a:cxn ang="0">
                    <a:pos x="305" y="7"/>
                  </a:cxn>
                  <a:cxn ang="0">
                    <a:pos x="323" y="11"/>
                  </a:cxn>
                  <a:cxn ang="0">
                    <a:pos x="323" y="25"/>
                  </a:cxn>
                  <a:cxn ang="0">
                    <a:pos x="364" y="20"/>
                  </a:cxn>
                  <a:cxn ang="0">
                    <a:pos x="243" y="116"/>
                  </a:cxn>
                  <a:cxn ang="0">
                    <a:pos x="242" y="131"/>
                  </a:cxn>
                  <a:cxn ang="0">
                    <a:pos x="266" y="129"/>
                  </a:cxn>
                  <a:cxn ang="0">
                    <a:pos x="253" y="174"/>
                  </a:cxn>
                </a:cxnLst>
                <a:rect l="0" t="0" r="r" b="b"/>
                <a:pathLst>
                  <a:path w="372" h="186">
                    <a:moveTo>
                      <a:pt x="247" y="183"/>
                    </a:moveTo>
                    <a:cubicBezTo>
                      <a:pt x="242" y="185"/>
                      <a:pt x="239" y="186"/>
                      <a:pt x="234" y="186"/>
                    </a:cubicBezTo>
                    <a:cubicBezTo>
                      <a:pt x="233" y="186"/>
                      <a:pt x="233" y="186"/>
                      <a:pt x="233" y="186"/>
                    </a:cubicBezTo>
                    <a:cubicBezTo>
                      <a:pt x="235" y="179"/>
                      <a:pt x="244" y="179"/>
                      <a:pt x="244" y="173"/>
                    </a:cubicBezTo>
                    <a:cubicBezTo>
                      <a:pt x="244" y="173"/>
                      <a:pt x="243" y="173"/>
                      <a:pt x="243" y="172"/>
                    </a:cubicBezTo>
                    <a:cubicBezTo>
                      <a:pt x="240" y="173"/>
                      <a:pt x="238" y="173"/>
                      <a:pt x="235" y="174"/>
                    </a:cubicBezTo>
                    <a:cubicBezTo>
                      <a:pt x="235" y="174"/>
                      <a:pt x="235" y="174"/>
                      <a:pt x="235" y="174"/>
                    </a:cubicBezTo>
                    <a:cubicBezTo>
                      <a:pt x="238" y="171"/>
                      <a:pt x="239" y="169"/>
                      <a:pt x="242" y="167"/>
                    </a:cubicBezTo>
                    <a:cubicBezTo>
                      <a:pt x="244" y="165"/>
                      <a:pt x="247" y="164"/>
                      <a:pt x="247" y="161"/>
                    </a:cubicBezTo>
                    <a:cubicBezTo>
                      <a:pt x="247" y="160"/>
                      <a:pt x="246" y="160"/>
                      <a:pt x="246" y="159"/>
                    </a:cubicBezTo>
                    <a:cubicBezTo>
                      <a:pt x="246" y="157"/>
                      <a:pt x="247" y="157"/>
                      <a:pt x="247" y="155"/>
                    </a:cubicBezTo>
                    <a:cubicBezTo>
                      <a:pt x="247" y="155"/>
                      <a:pt x="246" y="154"/>
                      <a:pt x="246" y="154"/>
                    </a:cubicBezTo>
                    <a:cubicBezTo>
                      <a:pt x="246" y="153"/>
                      <a:pt x="248" y="153"/>
                      <a:pt x="249" y="153"/>
                    </a:cubicBezTo>
                    <a:cubicBezTo>
                      <a:pt x="253" y="153"/>
                      <a:pt x="255" y="148"/>
                      <a:pt x="255" y="143"/>
                    </a:cubicBezTo>
                    <a:cubicBezTo>
                      <a:pt x="255" y="138"/>
                      <a:pt x="255" y="138"/>
                      <a:pt x="255" y="138"/>
                    </a:cubicBezTo>
                    <a:cubicBezTo>
                      <a:pt x="255" y="136"/>
                      <a:pt x="255" y="135"/>
                      <a:pt x="256" y="134"/>
                    </a:cubicBezTo>
                    <a:cubicBezTo>
                      <a:pt x="254" y="135"/>
                      <a:pt x="253" y="136"/>
                      <a:pt x="251" y="137"/>
                    </a:cubicBezTo>
                    <a:cubicBezTo>
                      <a:pt x="249" y="139"/>
                      <a:pt x="249" y="141"/>
                      <a:pt x="247" y="143"/>
                    </a:cubicBezTo>
                    <a:cubicBezTo>
                      <a:pt x="247" y="142"/>
                      <a:pt x="247" y="142"/>
                      <a:pt x="247" y="141"/>
                    </a:cubicBezTo>
                    <a:cubicBezTo>
                      <a:pt x="247" y="139"/>
                      <a:pt x="247" y="137"/>
                      <a:pt x="248" y="135"/>
                    </a:cubicBezTo>
                    <a:cubicBezTo>
                      <a:pt x="246" y="136"/>
                      <a:pt x="246" y="137"/>
                      <a:pt x="244" y="137"/>
                    </a:cubicBezTo>
                    <a:cubicBezTo>
                      <a:pt x="244" y="137"/>
                      <a:pt x="244" y="136"/>
                      <a:pt x="243" y="136"/>
                    </a:cubicBezTo>
                    <a:cubicBezTo>
                      <a:pt x="241" y="136"/>
                      <a:pt x="242" y="139"/>
                      <a:pt x="242" y="141"/>
                    </a:cubicBezTo>
                    <a:cubicBezTo>
                      <a:pt x="242" y="141"/>
                      <a:pt x="241" y="141"/>
                      <a:pt x="240" y="141"/>
                    </a:cubicBezTo>
                    <a:cubicBezTo>
                      <a:pt x="239" y="141"/>
                      <a:pt x="239" y="141"/>
                      <a:pt x="238" y="141"/>
                    </a:cubicBezTo>
                    <a:cubicBezTo>
                      <a:pt x="236" y="141"/>
                      <a:pt x="236" y="141"/>
                      <a:pt x="236" y="141"/>
                    </a:cubicBezTo>
                    <a:cubicBezTo>
                      <a:pt x="236" y="141"/>
                      <a:pt x="236" y="141"/>
                      <a:pt x="236" y="141"/>
                    </a:cubicBezTo>
                    <a:cubicBezTo>
                      <a:pt x="237" y="138"/>
                      <a:pt x="238" y="136"/>
                      <a:pt x="238" y="133"/>
                    </a:cubicBezTo>
                    <a:cubicBezTo>
                      <a:pt x="238" y="130"/>
                      <a:pt x="237" y="128"/>
                      <a:pt x="234" y="127"/>
                    </a:cubicBezTo>
                    <a:cubicBezTo>
                      <a:pt x="235" y="126"/>
                      <a:pt x="237" y="126"/>
                      <a:pt x="237" y="125"/>
                    </a:cubicBezTo>
                    <a:cubicBezTo>
                      <a:pt x="238" y="126"/>
                      <a:pt x="238" y="126"/>
                      <a:pt x="239" y="127"/>
                    </a:cubicBezTo>
                    <a:cubicBezTo>
                      <a:pt x="242" y="125"/>
                      <a:pt x="243" y="123"/>
                      <a:pt x="245" y="120"/>
                    </a:cubicBezTo>
                    <a:cubicBezTo>
                      <a:pt x="240" y="120"/>
                      <a:pt x="240" y="120"/>
                      <a:pt x="240" y="120"/>
                    </a:cubicBezTo>
                    <a:cubicBezTo>
                      <a:pt x="237" y="120"/>
                      <a:pt x="236" y="120"/>
                      <a:pt x="233" y="120"/>
                    </a:cubicBezTo>
                    <a:cubicBezTo>
                      <a:pt x="231" y="120"/>
                      <a:pt x="229" y="120"/>
                      <a:pt x="228" y="119"/>
                    </a:cubicBezTo>
                    <a:cubicBezTo>
                      <a:pt x="227" y="118"/>
                      <a:pt x="228" y="116"/>
                      <a:pt x="227" y="116"/>
                    </a:cubicBezTo>
                    <a:cubicBezTo>
                      <a:pt x="224" y="115"/>
                      <a:pt x="223" y="115"/>
                      <a:pt x="221" y="114"/>
                    </a:cubicBezTo>
                    <a:cubicBezTo>
                      <a:pt x="218" y="114"/>
                      <a:pt x="216" y="114"/>
                      <a:pt x="215" y="112"/>
                    </a:cubicBezTo>
                    <a:cubicBezTo>
                      <a:pt x="215" y="111"/>
                      <a:pt x="214" y="110"/>
                      <a:pt x="213" y="110"/>
                    </a:cubicBezTo>
                    <a:cubicBezTo>
                      <a:pt x="211" y="109"/>
                      <a:pt x="208" y="108"/>
                      <a:pt x="208" y="105"/>
                    </a:cubicBezTo>
                    <a:cubicBezTo>
                      <a:pt x="208" y="104"/>
                      <a:pt x="209" y="103"/>
                      <a:pt x="209" y="102"/>
                    </a:cubicBezTo>
                    <a:cubicBezTo>
                      <a:pt x="206" y="102"/>
                      <a:pt x="204" y="103"/>
                      <a:pt x="201" y="103"/>
                    </a:cubicBezTo>
                    <a:cubicBezTo>
                      <a:pt x="199" y="103"/>
                      <a:pt x="199" y="102"/>
                      <a:pt x="197" y="102"/>
                    </a:cubicBezTo>
                    <a:cubicBezTo>
                      <a:pt x="195" y="102"/>
                      <a:pt x="194" y="103"/>
                      <a:pt x="192" y="104"/>
                    </a:cubicBezTo>
                    <a:cubicBezTo>
                      <a:pt x="190" y="104"/>
                      <a:pt x="188" y="105"/>
                      <a:pt x="188" y="106"/>
                    </a:cubicBezTo>
                    <a:cubicBezTo>
                      <a:pt x="188" y="108"/>
                      <a:pt x="187" y="111"/>
                      <a:pt x="185" y="111"/>
                    </a:cubicBezTo>
                    <a:cubicBezTo>
                      <a:pt x="183" y="111"/>
                      <a:pt x="182" y="110"/>
                      <a:pt x="180" y="110"/>
                    </a:cubicBezTo>
                    <a:cubicBezTo>
                      <a:pt x="177" y="110"/>
                      <a:pt x="177" y="110"/>
                      <a:pt x="177" y="110"/>
                    </a:cubicBezTo>
                    <a:cubicBezTo>
                      <a:pt x="175" y="110"/>
                      <a:pt x="175" y="112"/>
                      <a:pt x="174" y="113"/>
                    </a:cubicBezTo>
                    <a:cubicBezTo>
                      <a:pt x="173" y="114"/>
                      <a:pt x="171" y="114"/>
                      <a:pt x="169" y="114"/>
                    </a:cubicBezTo>
                    <a:cubicBezTo>
                      <a:pt x="167" y="114"/>
                      <a:pt x="166" y="115"/>
                      <a:pt x="165" y="115"/>
                    </a:cubicBezTo>
                    <a:cubicBezTo>
                      <a:pt x="159" y="116"/>
                      <a:pt x="156" y="117"/>
                      <a:pt x="151" y="117"/>
                    </a:cubicBezTo>
                    <a:cubicBezTo>
                      <a:pt x="148" y="117"/>
                      <a:pt x="147" y="117"/>
                      <a:pt x="145" y="116"/>
                    </a:cubicBezTo>
                    <a:cubicBezTo>
                      <a:pt x="146" y="114"/>
                      <a:pt x="148" y="114"/>
                      <a:pt x="150" y="114"/>
                    </a:cubicBezTo>
                    <a:cubicBezTo>
                      <a:pt x="151" y="114"/>
                      <a:pt x="152" y="114"/>
                      <a:pt x="153" y="114"/>
                    </a:cubicBezTo>
                    <a:cubicBezTo>
                      <a:pt x="155" y="114"/>
                      <a:pt x="156" y="114"/>
                      <a:pt x="157" y="114"/>
                    </a:cubicBezTo>
                    <a:cubicBezTo>
                      <a:pt x="158" y="114"/>
                      <a:pt x="158" y="114"/>
                      <a:pt x="159" y="114"/>
                    </a:cubicBezTo>
                    <a:cubicBezTo>
                      <a:pt x="158" y="113"/>
                      <a:pt x="158" y="111"/>
                      <a:pt x="156" y="111"/>
                    </a:cubicBezTo>
                    <a:cubicBezTo>
                      <a:pt x="158" y="107"/>
                      <a:pt x="161" y="107"/>
                      <a:pt x="165" y="105"/>
                    </a:cubicBezTo>
                    <a:cubicBezTo>
                      <a:pt x="170" y="103"/>
                      <a:pt x="172" y="101"/>
                      <a:pt x="177" y="101"/>
                    </a:cubicBezTo>
                    <a:cubicBezTo>
                      <a:pt x="178" y="101"/>
                      <a:pt x="179" y="101"/>
                      <a:pt x="180" y="101"/>
                    </a:cubicBezTo>
                    <a:cubicBezTo>
                      <a:pt x="183" y="101"/>
                      <a:pt x="183" y="101"/>
                      <a:pt x="183" y="101"/>
                    </a:cubicBezTo>
                    <a:cubicBezTo>
                      <a:pt x="186" y="101"/>
                      <a:pt x="188" y="101"/>
                      <a:pt x="190" y="100"/>
                    </a:cubicBezTo>
                    <a:cubicBezTo>
                      <a:pt x="190" y="98"/>
                      <a:pt x="188" y="98"/>
                      <a:pt x="186" y="98"/>
                    </a:cubicBezTo>
                    <a:cubicBezTo>
                      <a:pt x="183" y="98"/>
                      <a:pt x="182" y="97"/>
                      <a:pt x="180" y="97"/>
                    </a:cubicBezTo>
                    <a:cubicBezTo>
                      <a:pt x="173" y="97"/>
                      <a:pt x="170" y="100"/>
                      <a:pt x="163" y="102"/>
                    </a:cubicBezTo>
                    <a:cubicBezTo>
                      <a:pt x="161" y="103"/>
                      <a:pt x="160" y="104"/>
                      <a:pt x="158" y="104"/>
                    </a:cubicBezTo>
                    <a:cubicBezTo>
                      <a:pt x="157" y="104"/>
                      <a:pt x="157" y="104"/>
                      <a:pt x="157" y="104"/>
                    </a:cubicBezTo>
                    <a:cubicBezTo>
                      <a:pt x="155" y="104"/>
                      <a:pt x="154" y="104"/>
                      <a:pt x="153" y="104"/>
                    </a:cubicBezTo>
                    <a:cubicBezTo>
                      <a:pt x="153" y="107"/>
                      <a:pt x="153" y="107"/>
                      <a:pt x="153" y="107"/>
                    </a:cubicBezTo>
                    <a:cubicBezTo>
                      <a:pt x="153" y="109"/>
                      <a:pt x="149" y="110"/>
                      <a:pt x="147" y="110"/>
                    </a:cubicBezTo>
                    <a:cubicBezTo>
                      <a:pt x="144" y="111"/>
                      <a:pt x="143" y="111"/>
                      <a:pt x="140" y="112"/>
                    </a:cubicBezTo>
                    <a:cubicBezTo>
                      <a:pt x="135" y="114"/>
                      <a:pt x="132" y="116"/>
                      <a:pt x="126" y="117"/>
                    </a:cubicBezTo>
                    <a:cubicBezTo>
                      <a:pt x="126" y="120"/>
                      <a:pt x="126" y="120"/>
                      <a:pt x="126" y="120"/>
                    </a:cubicBezTo>
                    <a:cubicBezTo>
                      <a:pt x="126" y="123"/>
                      <a:pt x="123" y="124"/>
                      <a:pt x="119" y="125"/>
                    </a:cubicBezTo>
                    <a:cubicBezTo>
                      <a:pt x="118" y="125"/>
                      <a:pt x="117" y="124"/>
                      <a:pt x="115" y="125"/>
                    </a:cubicBezTo>
                    <a:cubicBezTo>
                      <a:pt x="114" y="127"/>
                      <a:pt x="114" y="130"/>
                      <a:pt x="111" y="130"/>
                    </a:cubicBezTo>
                    <a:cubicBezTo>
                      <a:pt x="109" y="130"/>
                      <a:pt x="107" y="129"/>
                      <a:pt x="104" y="129"/>
                    </a:cubicBezTo>
                    <a:cubicBezTo>
                      <a:pt x="101" y="129"/>
                      <a:pt x="100" y="131"/>
                      <a:pt x="97" y="133"/>
                    </a:cubicBezTo>
                    <a:cubicBezTo>
                      <a:pt x="94" y="134"/>
                      <a:pt x="92" y="133"/>
                      <a:pt x="90" y="134"/>
                    </a:cubicBezTo>
                    <a:cubicBezTo>
                      <a:pt x="89" y="134"/>
                      <a:pt x="88" y="135"/>
                      <a:pt x="87" y="135"/>
                    </a:cubicBezTo>
                    <a:cubicBezTo>
                      <a:pt x="84" y="135"/>
                      <a:pt x="84" y="135"/>
                      <a:pt x="84" y="135"/>
                    </a:cubicBezTo>
                    <a:cubicBezTo>
                      <a:pt x="82" y="135"/>
                      <a:pt x="81" y="138"/>
                      <a:pt x="79" y="139"/>
                    </a:cubicBezTo>
                    <a:cubicBezTo>
                      <a:pt x="77" y="140"/>
                      <a:pt x="75" y="139"/>
                      <a:pt x="72" y="140"/>
                    </a:cubicBezTo>
                    <a:cubicBezTo>
                      <a:pt x="68" y="141"/>
                      <a:pt x="67" y="144"/>
                      <a:pt x="62" y="144"/>
                    </a:cubicBezTo>
                    <a:cubicBezTo>
                      <a:pt x="61" y="144"/>
                      <a:pt x="61" y="144"/>
                      <a:pt x="60" y="144"/>
                    </a:cubicBezTo>
                    <a:cubicBezTo>
                      <a:pt x="57" y="144"/>
                      <a:pt x="57" y="149"/>
                      <a:pt x="54" y="149"/>
                    </a:cubicBezTo>
                    <a:cubicBezTo>
                      <a:pt x="52" y="149"/>
                      <a:pt x="51" y="147"/>
                      <a:pt x="49" y="147"/>
                    </a:cubicBezTo>
                    <a:cubicBezTo>
                      <a:pt x="44" y="147"/>
                      <a:pt x="42" y="152"/>
                      <a:pt x="37" y="152"/>
                    </a:cubicBezTo>
                    <a:cubicBezTo>
                      <a:pt x="34" y="152"/>
                      <a:pt x="34" y="152"/>
                      <a:pt x="34" y="152"/>
                    </a:cubicBezTo>
                    <a:cubicBezTo>
                      <a:pt x="32" y="152"/>
                      <a:pt x="31" y="153"/>
                      <a:pt x="28" y="153"/>
                    </a:cubicBezTo>
                    <a:cubicBezTo>
                      <a:pt x="26" y="153"/>
                      <a:pt x="25" y="152"/>
                      <a:pt x="25" y="150"/>
                    </a:cubicBezTo>
                    <a:cubicBezTo>
                      <a:pt x="22" y="151"/>
                      <a:pt x="20" y="152"/>
                      <a:pt x="16" y="153"/>
                    </a:cubicBezTo>
                    <a:cubicBezTo>
                      <a:pt x="15" y="153"/>
                      <a:pt x="14" y="155"/>
                      <a:pt x="12" y="155"/>
                    </a:cubicBezTo>
                    <a:cubicBezTo>
                      <a:pt x="11" y="155"/>
                      <a:pt x="11" y="153"/>
                      <a:pt x="10" y="153"/>
                    </a:cubicBezTo>
                    <a:cubicBezTo>
                      <a:pt x="6" y="153"/>
                      <a:pt x="4" y="156"/>
                      <a:pt x="0" y="156"/>
                    </a:cubicBezTo>
                    <a:cubicBezTo>
                      <a:pt x="2" y="153"/>
                      <a:pt x="4" y="151"/>
                      <a:pt x="7" y="151"/>
                    </a:cubicBezTo>
                    <a:cubicBezTo>
                      <a:pt x="11" y="151"/>
                      <a:pt x="11" y="151"/>
                      <a:pt x="11" y="151"/>
                    </a:cubicBezTo>
                    <a:cubicBezTo>
                      <a:pt x="13" y="151"/>
                      <a:pt x="13" y="150"/>
                      <a:pt x="15" y="149"/>
                    </a:cubicBezTo>
                    <a:cubicBezTo>
                      <a:pt x="21" y="147"/>
                      <a:pt x="24" y="145"/>
                      <a:pt x="30" y="145"/>
                    </a:cubicBezTo>
                    <a:cubicBezTo>
                      <a:pt x="32" y="145"/>
                      <a:pt x="32" y="148"/>
                      <a:pt x="33" y="149"/>
                    </a:cubicBezTo>
                    <a:cubicBezTo>
                      <a:pt x="35" y="148"/>
                      <a:pt x="35" y="146"/>
                      <a:pt x="37" y="144"/>
                    </a:cubicBezTo>
                    <a:cubicBezTo>
                      <a:pt x="38" y="143"/>
                      <a:pt x="39" y="144"/>
                      <a:pt x="40" y="143"/>
                    </a:cubicBezTo>
                    <a:cubicBezTo>
                      <a:pt x="42" y="143"/>
                      <a:pt x="42" y="141"/>
                      <a:pt x="43" y="141"/>
                    </a:cubicBezTo>
                    <a:cubicBezTo>
                      <a:pt x="46" y="141"/>
                      <a:pt x="46" y="141"/>
                      <a:pt x="46" y="141"/>
                    </a:cubicBezTo>
                    <a:cubicBezTo>
                      <a:pt x="49" y="141"/>
                      <a:pt x="50" y="139"/>
                      <a:pt x="53" y="139"/>
                    </a:cubicBezTo>
                    <a:cubicBezTo>
                      <a:pt x="55" y="139"/>
                      <a:pt x="55" y="139"/>
                      <a:pt x="57" y="139"/>
                    </a:cubicBezTo>
                    <a:cubicBezTo>
                      <a:pt x="64" y="139"/>
                      <a:pt x="68" y="137"/>
                      <a:pt x="75" y="134"/>
                    </a:cubicBezTo>
                    <a:cubicBezTo>
                      <a:pt x="77" y="133"/>
                      <a:pt x="78" y="131"/>
                      <a:pt x="80" y="131"/>
                    </a:cubicBezTo>
                    <a:cubicBezTo>
                      <a:pt x="83" y="131"/>
                      <a:pt x="83" y="131"/>
                      <a:pt x="83" y="131"/>
                    </a:cubicBezTo>
                    <a:cubicBezTo>
                      <a:pt x="85" y="131"/>
                      <a:pt x="85" y="128"/>
                      <a:pt x="88" y="127"/>
                    </a:cubicBezTo>
                    <a:cubicBezTo>
                      <a:pt x="91" y="126"/>
                      <a:pt x="93" y="127"/>
                      <a:pt x="96" y="124"/>
                    </a:cubicBezTo>
                    <a:cubicBezTo>
                      <a:pt x="97" y="122"/>
                      <a:pt x="98" y="121"/>
                      <a:pt x="100" y="120"/>
                    </a:cubicBezTo>
                    <a:cubicBezTo>
                      <a:pt x="103" y="119"/>
                      <a:pt x="106" y="120"/>
                      <a:pt x="108" y="117"/>
                    </a:cubicBezTo>
                    <a:cubicBezTo>
                      <a:pt x="107" y="117"/>
                      <a:pt x="106" y="117"/>
                      <a:pt x="104" y="117"/>
                    </a:cubicBezTo>
                    <a:cubicBezTo>
                      <a:pt x="101" y="117"/>
                      <a:pt x="101" y="117"/>
                      <a:pt x="101" y="117"/>
                    </a:cubicBezTo>
                    <a:cubicBezTo>
                      <a:pt x="100" y="117"/>
                      <a:pt x="100" y="118"/>
                      <a:pt x="98" y="118"/>
                    </a:cubicBezTo>
                    <a:cubicBezTo>
                      <a:pt x="97" y="118"/>
                      <a:pt x="97" y="118"/>
                      <a:pt x="97" y="118"/>
                    </a:cubicBezTo>
                    <a:cubicBezTo>
                      <a:pt x="97" y="117"/>
                      <a:pt x="97" y="117"/>
                      <a:pt x="97" y="117"/>
                    </a:cubicBezTo>
                    <a:cubicBezTo>
                      <a:pt x="97" y="116"/>
                      <a:pt x="98" y="115"/>
                      <a:pt x="98" y="114"/>
                    </a:cubicBezTo>
                    <a:cubicBezTo>
                      <a:pt x="96" y="116"/>
                      <a:pt x="94" y="117"/>
                      <a:pt x="91" y="118"/>
                    </a:cubicBezTo>
                    <a:cubicBezTo>
                      <a:pt x="90" y="118"/>
                      <a:pt x="90" y="119"/>
                      <a:pt x="89" y="119"/>
                    </a:cubicBezTo>
                    <a:cubicBezTo>
                      <a:pt x="87" y="119"/>
                      <a:pt x="87" y="116"/>
                      <a:pt x="85" y="115"/>
                    </a:cubicBezTo>
                    <a:cubicBezTo>
                      <a:pt x="83" y="114"/>
                      <a:pt x="81" y="114"/>
                      <a:pt x="79" y="114"/>
                    </a:cubicBezTo>
                    <a:cubicBezTo>
                      <a:pt x="77" y="114"/>
                      <a:pt x="76" y="114"/>
                      <a:pt x="74" y="114"/>
                    </a:cubicBezTo>
                    <a:cubicBezTo>
                      <a:pt x="73" y="114"/>
                      <a:pt x="73" y="114"/>
                      <a:pt x="73" y="114"/>
                    </a:cubicBezTo>
                    <a:cubicBezTo>
                      <a:pt x="75" y="112"/>
                      <a:pt x="77" y="112"/>
                      <a:pt x="79" y="110"/>
                    </a:cubicBezTo>
                    <a:cubicBezTo>
                      <a:pt x="80" y="110"/>
                      <a:pt x="79" y="108"/>
                      <a:pt x="80" y="107"/>
                    </a:cubicBezTo>
                    <a:cubicBezTo>
                      <a:pt x="81" y="105"/>
                      <a:pt x="83" y="106"/>
                      <a:pt x="86" y="105"/>
                    </a:cubicBezTo>
                    <a:cubicBezTo>
                      <a:pt x="87" y="105"/>
                      <a:pt x="87" y="105"/>
                      <a:pt x="88" y="104"/>
                    </a:cubicBezTo>
                    <a:cubicBezTo>
                      <a:pt x="89" y="103"/>
                      <a:pt x="88" y="101"/>
                      <a:pt x="89" y="99"/>
                    </a:cubicBezTo>
                    <a:cubicBezTo>
                      <a:pt x="90" y="98"/>
                      <a:pt x="91" y="98"/>
                      <a:pt x="92" y="97"/>
                    </a:cubicBezTo>
                    <a:cubicBezTo>
                      <a:pt x="95" y="96"/>
                      <a:pt x="95" y="94"/>
                      <a:pt x="98" y="93"/>
                    </a:cubicBezTo>
                    <a:cubicBezTo>
                      <a:pt x="95" y="94"/>
                      <a:pt x="93" y="94"/>
                      <a:pt x="90" y="96"/>
                    </a:cubicBezTo>
                    <a:cubicBezTo>
                      <a:pt x="88" y="98"/>
                      <a:pt x="87" y="100"/>
                      <a:pt x="84" y="100"/>
                    </a:cubicBezTo>
                    <a:cubicBezTo>
                      <a:pt x="82" y="100"/>
                      <a:pt x="82" y="100"/>
                      <a:pt x="82" y="100"/>
                    </a:cubicBezTo>
                    <a:cubicBezTo>
                      <a:pt x="82" y="99"/>
                      <a:pt x="82" y="98"/>
                      <a:pt x="82" y="97"/>
                    </a:cubicBezTo>
                    <a:cubicBezTo>
                      <a:pt x="82" y="94"/>
                      <a:pt x="82" y="92"/>
                      <a:pt x="84" y="90"/>
                    </a:cubicBezTo>
                    <a:cubicBezTo>
                      <a:pt x="93" y="92"/>
                      <a:pt x="93" y="92"/>
                      <a:pt x="93" y="92"/>
                    </a:cubicBezTo>
                    <a:cubicBezTo>
                      <a:pt x="94" y="92"/>
                      <a:pt x="94" y="92"/>
                      <a:pt x="95" y="91"/>
                    </a:cubicBezTo>
                    <a:cubicBezTo>
                      <a:pt x="94" y="88"/>
                      <a:pt x="91" y="88"/>
                      <a:pt x="90" y="86"/>
                    </a:cubicBezTo>
                    <a:cubicBezTo>
                      <a:pt x="93" y="85"/>
                      <a:pt x="91" y="80"/>
                      <a:pt x="94" y="77"/>
                    </a:cubicBezTo>
                    <a:cubicBezTo>
                      <a:pt x="94" y="77"/>
                      <a:pt x="95" y="77"/>
                      <a:pt x="97" y="77"/>
                    </a:cubicBezTo>
                    <a:cubicBezTo>
                      <a:pt x="100" y="76"/>
                      <a:pt x="102" y="77"/>
                      <a:pt x="105" y="76"/>
                    </a:cubicBezTo>
                    <a:cubicBezTo>
                      <a:pt x="106" y="75"/>
                      <a:pt x="106" y="72"/>
                      <a:pt x="108" y="72"/>
                    </a:cubicBezTo>
                    <a:cubicBezTo>
                      <a:pt x="110" y="72"/>
                      <a:pt x="111" y="72"/>
                      <a:pt x="113" y="72"/>
                    </a:cubicBezTo>
                    <a:cubicBezTo>
                      <a:pt x="116" y="72"/>
                      <a:pt x="119" y="73"/>
                      <a:pt x="119" y="70"/>
                    </a:cubicBezTo>
                    <a:cubicBezTo>
                      <a:pt x="119" y="69"/>
                      <a:pt x="119" y="69"/>
                      <a:pt x="119" y="69"/>
                    </a:cubicBezTo>
                    <a:cubicBezTo>
                      <a:pt x="132" y="66"/>
                      <a:pt x="132" y="66"/>
                      <a:pt x="132" y="66"/>
                    </a:cubicBezTo>
                    <a:cubicBezTo>
                      <a:pt x="134" y="67"/>
                      <a:pt x="135" y="69"/>
                      <a:pt x="137" y="69"/>
                    </a:cubicBezTo>
                    <a:cubicBezTo>
                      <a:pt x="142" y="69"/>
                      <a:pt x="143" y="64"/>
                      <a:pt x="148" y="64"/>
                    </a:cubicBezTo>
                    <a:cubicBezTo>
                      <a:pt x="150" y="64"/>
                      <a:pt x="150" y="65"/>
                      <a:pt x="151" y="65"/>
                    </a:cubicBezTo>
                    <a:cubicBezTo>
                      <a:pt x="154" y="65"/>
                      <a:pt x="155" y="63"/>
                      <a:pt x="158" y="63"/>
                    </a:cubicBezTo>
                    <a:cubicBezTo>
                      <a:pt x="162" y="62"/>
                      <a:pt x="165" y="61"/>
                      <a:pt x="169" y="58"/>
                    </a:cubicBezTo>
                    <a:cubicBezTo>
                      <a:pt x="171" y="58"/>
                      <a:pt x="172" y="58"/>
                      <a:pt x="173" y="58"/>
                    </a:cubicBezTo>
                    <a:cubicBezTo>
                      <a:pt x="172" y="56"/>
                      <a:pt x="172" y="55"/>
                      <a:pt x="171" y="54"/>
                    </a:cubicBezTo>
                    <a:cubicBezTo>
                      <a:pt x="174" y="54"/>
                      <a:pt x="175" y="54"/>
                      <a:pt x="178" y="53"/>
                    </a:cubicBezTo>
                    <a:cubicBezTo>
                      <a:pt x="177" y="52"/>
                      <a:pt x="176" y="51"/>
                      <a:pt x="174" y="51"/>
                    </a:cubicBezTo>
                    <a:cubicBezTo>
                      <a:pt x="173" y="51"/>
                      <a:pt x="172" y="52"/>
                      <a:pt x="171" y="52"/>
                    </a:cubicBezTo>
                    <a:cubicBezTo>
                      <a:pt x="169" y="52"/>
                      <a:pt x="169" y="52"/>
                      <a:pt x="169" y="52"/>
                    </a:cubicBezTo>
                    <a:cubicBezTo>
                      <a:pt x="168" y="52"/>
                      <a:pt x="167" y="52"/>
                      <a:pt x="166" y="53"/>
                    </a:cubicBezTo>
                    <a:cubicBezTo>
                      <a:pt x="165" y="53"/>
                      <a:pt x="165" y="54"/>
                      <a:pt x="164" y="54"/>
                    </a:cubicBezTo>
                    <a:cubicBezTo>
                      <a:pt x="163" y="54"/>
                      <a:pt x="163" y="52"/>
                      <a:pt x="162" y="52"/>
                    </a:cubicBezTo>
                    <a:cubicBezTo>
                      <a:pt x="160" y="52"/>
                      <a:pt x="160" y="54"/>
                      <a:pt x="160" y="55"/>
                    </a:cubicBezTo>
                    <a:cubicBezTo>
                      <a:pt x="157" y="54"/>
                      <a:pt x="155" y="53"/>
                      <a:pt x="153" y="52"/>
                    </a:cubicBezTo>
                    <a:cubicBezTo>
                      <a:pt x="150" y="52"/>
                      <a:pt x="147" y="52"/>
                      <a:pt x="147" y="49"/>
                    </a:cubicBezTo>
                    <a:cubicBezTo>
                      <a:pt x="147" y="48"/>
                      <a:pt x="148" y="47"/>
                      <a:pt x="149" y="45"/>
                    </a:cubicBezTo>
                    <a:cubicBezTo>
                      <a:pt x="149" y="44"/>
                      <a:pt x="149" y="43"/>
                      <a:pt x="150" y="43"/>
                    </a:cubicBezTo>
                    <a:cubicBezTo>
                      <a:pt x="153" y="43"/>
                      <a:pt x="154" y="43"/>
                      <a:pt x="157" y="44"/>
                    </a:cubicBezTo>
                    <a:cubicBezTo>
                      <a:pt x="156" y="41"/>
                      <a:pt x="154" y="40"/>
                      <a:pt x="153" y="37"/>
                    </a:cubicBezTo>
                    <a:cubicBezTo>
                      <a:pt x="154" y="37"/>
                      <a:pt x="154" y="38"/>
                      <a:pt x="155" y="38"/>
                    </a:cubicBezTo>
                    <a:cubicBezTo>
                      <a:pt x="158" y="38"/>
                      <a:pt x="158" y="38"/>
                      <a:pt x="158" y="38"/>
                    </a:cubicBezTo>
                    <a:cubicBezTo>
                      <a:pt x="161" y="38"/>
                      <a:pt x="162" y="36"/>
                      <a:pt x="165" y="36"/>
                    </a:cubicBezTo>
                    <a:cubicBezTo>
                      <a:pt x="166" y="35"/>
                      <a:pt x="167" y="35"/>
                      <a:pt x="168" y="35"/>
                    </a:cubicBezTo>
                    <a:cubicBezTo>
                      <a:pt x="171" y="35"/>
                      <a:pt x="172" y="36"/>
                      <a:pt x="174" y="36"/>
                    </a:cubicBezTo>
                    <a:cubicBezTo>
                      <a:pt x="176" y="36"/>
                      <a:pt x="176" y="33"/>
                      <a:pt x="178" y="33"/>
                    </a:cubicBezTo>
                    <a:cubicBezTo>
                      <a:pt x="179" y="33"/>
                      <a:pt x="180" y="33"/>
                      <a:pt x="181" y="33"/>
                    </a:cubicBezTo>
                    <a:cubicBezTo>
                      <a:pt x="182" y="33"/>
                      <a:pt x="182" y="32"/>
                      <a:pt x="184" y="32"/>
                    </a:cubicBezTo>
                    <a:cubicBezTo>
                      <a:pt x="187" y="32"/>
                      <a:pt x="187" y="32"/>
                      <a:pt x="187" y="32"/>
                    </a:cubicBezTo>
                    <a:cubicBezTo>
                      <a:pt x="188" y="32"/>
                      <a:pt x="188" y="32"/>
                      <a:pt x="189" y="32"/>
                    </a:cubicBezTo>
                    <a:cubicBezTo>
                      <a:pt x="190" y="32"/>
                      <a:pt x="190" y="32"/>
                      <a:pt x="190" y="32"/>
                    </a:cubicBezTo>
                    <a:cubicBezTo>
                      <a:pt x="190" y="34"/>
                      <a:pt x="189" y="34"/>
                      <a:pt x="189" y="36"/>
                    </a:cubicBezTo>
                    <a:cubicBezTo>
                      <a:pt x="189" y="37"/>
                      <a:pt x="190" y="39"/>
                      <a:pt x="192" y="39"/>
                    </a:cubicBezTo>
                    <a:cubicBezTo>
                      <a:pt x="196" y="39"/>
                      <a:pt x="196" y="39"/>
                      <a:pt x="196" y="39"/>
                    </a:cubicBezTo>
                    <a:cubicBezTo>
                      <a:pt x="198" y="39"/>
                      <a:pt x="198" y="40"/>
                      <a:pt x="200" y="40"/>
                    </a:cubicBezTo>
                    <a:cubicBezTo>
                      <a:pt x="202" y="40"/>
                      <a:pt x="202" y="39"/>
                      <a:pt x="204" y="39"/>
                    </a:cubicBezTo>
                    <a:cubicBezTo>
                      <a:pt x="204" y="34"/>
                      <a:pt x="204" y="34"/>
                      <a:pt x="204" y="34"/>
                    </a:cubicBezTo>
                    <a:cubicBezTo>
                      <a:pt x="204" y="33"/>
                      <a:pt x="204" y="33"/>
                      <a:pt x="204" y="33"/>
                    </a:cubicBezTo>
                    <a:cubicBezTo>
                      <a:pt x="205" y="34"/>
                      <a:pt x="206" y="35"/>
                      <a:pt x="206" y="36"/>
                    </a:cubicBezTo>
                    <a:cubicBezTo>
                      <a:pt x="207" y="38"/>
                      <a:pt x="208" y="39"/>
                      <a:pt x="209" y="40"/>
                    </a:cubicBezTo>
                    <a:cubicBezTo>
                      <a:pt x="210" y="39"/>
                      <a:pt x="211" y="39"/>
                      <a:pt x="211" y="37"/>
                    </a:cubicBezTo>
                    <a:cubicBezTo>
                      <a:pt x="211" y="35"/>
                      <a:pt x="209" y="35"/>
                      <a:pt x="209" y="33"/>
                    </a:cubicBezTo>
                    <a:cubicBezTo>
                      <a:pt x="209" y="33"/>
                      <a:pt x="210" y="32"/>
                      <a:pt x="210" y="32"/>
                    </a:cubicBezTo>
                    <a:cubicBezTo>
                      <a:pt x="210" y="30"/>
                      <a:pt x="208" y="30"/>
                      <a:pt x="206" y="29"/>
                    </a:cubicBezTo>
                    <a:cubicBezTo>
                      <a:pt x="209" y="24"/>
                      <a:pt x="212" y="21"/>
                      <a:pt x="212" y="16"/>
                    </a:cubicBezTo>
                    <a:cubicBezTo>
                      <a:pt x="212" y="13"/>
                      <a:pt x="211" y="12"/>
                      <a:pt x="212" y="10"/>
                    </a:cubicBezTo>
                    <a:cubicBezTo>
                      <a:pt x="215" y="10"/>
                      <a:pt x="215" y="10"/>
                      <a:pt x="215" y="10"/>
                    </a:cubicBezTo>
                    <a:cubicBezTo>
                      <a:pt x="218" y="10"/>
                      <a:pt x="219" y="9"/>
                      <a:pt x="222" y="9"/>
                    </a:cubicBezTo>
                    <a:cubicBezTo>
                      <a:pt x="227" y="9"/>
                      <a:pt x="230" y="10"/>
                      <a:pt x="234" y="10"/>
                    </a:cubicBezTo>
                    <a:cubicBezTo>
                      <a:pt x="239" y="10"/>
                      <a:pt x="242" y="9"/>
                      <a:pt x="246" y="7"/>
                    </a:cubicBezTo>
                    <a:cubicBezTo>
                      <a:pt x="253" y="4"/>
                      <a:pt x="257" y="2"/>
                      <a:pt x="264" y="0"/>
                    </a:cubicBezTo>
                    <a:cubicBezTo>
                      <a:pt x="265" y="0"/>
                      <a:pt x="266" y="0"/>
                      <a:pt x="268" y="0"/>
                    </a:cubicBezTo>
                    <a:cubicBezTo>
                      <a:pt x="273" y="0"/>
                      <a:pt x="276" y="0"/>
                      <a:pt x="282" y="0"/>
                    </a:cubicBezTo>
                    <a:cubicBezTo>
                      <a:pt x="287" y="0"/>
                      <a:pt x="289" y="2"/>
                      <a:pt x="293" y="2"/>
                    </a:cubicBezTo>
                    <a:cubicBezTo>
                      <a:pt x="305" y="0"/>
                      <a:pt x="305" y="0"/>
                      <a:pt x="305" y="0"/>
                    </a:cubicBezTo>
                    <a:cubicBezTo>
                      <a:pt x="307" y="0"/>
                      <a:pt x="308" y="1"/>
                      <a:pt x="310" y="1"/>
                    </a:cubicBezTo>
                    <a:cubicBezTo>
                      <a:pt x="308" y="3"/>
                      <a:pt x="305" y="2"/>
                      <a:pt x="305" y="4"/>
                    </a:cubicBezTo>
                    <a:cubicBezTo>
                      <a:pt x="305" y="5"/>
                      <a:pt x="305" y="6"/>
                      <a:pt x="305" y="7"/>
                    </a:cubicBezTo>
                    <a:cubicBezTo>
                      <a:pt x="308" y="5"/>
                      <a:pt x="310" y="4"/>
                      <a:pt x="313" y="4"/>
                    </a:cubicBezTo>
                    <a:cubicBezTo>
                      <a:pt x="315" y="4"/>
                      <a:pt x="316" y="5"/>
                      <a:pt x="318" y="6"/>
                    </a:cubicBezTo>
                    <a:cubicBezTo>
                      <a:pt x="320" y="7"/>
                      <a:pt x="322" y="6"/>
                      <a:pt x="323" y="8"/>
                    </a:cubicBezTo>
                    <a:cubicBezTo>
                      <a:pt x="323" y="11"/>
                      <a:pt x="323" y="11"/>
                      <a:pt x="323" y="11"/>
                    </a:cubicBezTo>
                    <a:cubicBezTo>
                      <a:pt x="324" y="11"/>
                      <a:pt x="324" y="11"/>
                      <a:pt x="324" y="11"/>
                    </a:cubicBezTo>
                    <a:cubicBezTo>
                      <a:pt x="325" y="11"/>
                      <a:pt x="325" y="10"/>
                      <a:pt x="326" y="10"/>
                    </a:cubicBezTo>
                    <a:cubicBezTo>
                      <a:pt x="337" y="13"/>
                      <a:pt x="337" y="13"/>
                      <a:pt x="337" y="13"/>
                    </a:cubicBezTo>
                    <a:cubicBezTo>
                      <a:pt x="331" y="17"/>
                      <a:pt x="327" y="18"/>
                      <a:pt x="323" y="25"/>
                    </a:cubicBezTo>
                    <a:cubicBezTo>
                      <a:pt x="326" y="24"/>
                      <a:pt x="326" y="23"/>
                      <a:pt x="328" y="22"/>
                    </a:cubicBezTo>
                    <a:cubicBezTo>
                      <a:pt x="333" y="18"/>
                      <a:pt x="336" y="15"/>
                      <a:pt x="342" y="15"/>
                    </a:cubicBezTo>
                    <a:cubicBezTo>
                      <a:pt x="344" y="15"/>
                      <a:pt x="345" y="16"/>
                      <a:pt x="346" y="17"/>
                    </a:cubicBezTo>
                    <a:cubicBezTo>
                      <a:pt x="353" y="18"/>
                      <a:pt x="357" y="20"/>
                      <a:pt x="364" y="20"/>
                    </a:cubicBezTo>
                    <a:cubicBezTo>
                      <a:pt x="368" y="20"/>
                      <a:pt x="368" y="20"/>
                      <a:pt x="368" y="20"/>
                    </a:cubicBezTo>
                    <a:cubicBezTo>
                      <a:pt x="370" y="20"/>
                      <a:pt x="370" y="23"/>
                      <a:pt x="372" y="24"/>
                    </a:cubicBezTo>
                    <a:cubicBezTo>
                      <a:pt x="237" y="115"/>
                      <a:pt x="237" y="115"/>
                      <a:pt x="237" y="115"/>
                    </a:cubicBezTo>
                    <a:cubicBezTo>
                      <a:pt x="239" y="116"/>
                      <a:pt x="241" y="116"/>
                      <a:pt x="243" y="116"/>
                    </a:cubicBezTo>
                    <a:cubicBezTo>
                      <a:pt x="246" y="116"/>
                      <a:pt x="246" y="116"/>
                      <a:pt x="246" y="116"/>
                    </a:cubicBezTo>
                    <a:cubicBezTo>
                      <a:pt x="247" y="116"/>
                      <a:pt x="247" y="116"/>
                      <a:pt x="248" y="116"/>
                    </a:cubicBezTo>
                    <a:cubicBezTo>
                      <a:pt x="249" y="116"/>
                      <a:pt x="249" y="116"/>
                      <a:pt x="249" y="116"/>
                    </a:cubicBezTo>
                    <a:cubicBezTo>
                      <a:pt x="249" y="122"/>
                      <a:pt x="243" y="125"/>
                      <a:pt x="242" y="131"/>
                    </a:cubicBezTo>
                    <a:cubicBezTo>
                      <a:pt x="245" y="131"/>
                      <a:pt x="245" y="131"/>
                      <a:pt x="245" y="131"/>
                    </a:cubicBezTo>
                    <a:cubicBezTo>
                      <a:pt x="250" y="131"/>
                      <a:pt x="253" y="127"/>
                      <a:pt x="258" y="127"/>
                    </a:cubicBezTo>
                    <a:cubicBezTo>
                      <a:pt x="261" y="127"/>
                      <a:pt x="263" y="128"/>
                      <a:pt x="265" y="128"/>
                    </a:cubicBezTo>
                    <a:cubicBezTo>
                      <a:pt x="266" y="128"/>
                      <a:pt x="266" y="129"/>
                      <a:pt x="266" y="129"/>
                    </a:cubicBezTo>
                    <a:cubicBezTo>
                      <a:pt x="266" y="132"/>
                      <a:pt x="264" y="134"/>
                      <a:pt x="262" y="137"/>
                    </a:cubicBezTo>
                    <a:cubicBezTo>
                      <a:pt x="258" y="145"/>
                      <a:pt x="256" y="150"/>
                      <a:pt x="253" y="158"/>
                    </a:cubicBezTo>
                    <a:cubicBezTo>
                      <a:pt x="251" y="161"/>
                      <a:pt x="249" y="163"/>
                      <a:pt x="249" y="167"/>
                    </a:cubicBezTo>
                    <a:cubicBezTo>
                      <a:pt x="249" y="170"/>
                      <a:pt x="252" y="171"/>
                      <a:pt x="253" y="174"/>
                    </a:cubicBezTo>
                    <a:cubicBezTo>
                      <a:pt x="251" y="175"/>
                      <a:pt x="251" y="176"/>
                      <a:pt x="250" y="177"/>
                    </a:cubicBezTo>
                    <a:cubicBezTo>
                      <a:pt x="248" y="179"/>
                      <a:pt x="247" y="180"/>
                      <a:pt x="247" y="182"/>
                    </a:cubicBezTo>
                    <a:cubicBezTo>
                      <a:pt x="247" y="183"/>
                      <a:pt x="247" y="183"/>
                      <a:pt x="247" y="183"/>
                    </a:cubicBezTo>
                    <a:close/>
                  </a:path>
                </a:pathLst>
              </a:custGeom>
              <a:solidFill>
                <a:srgbClr val="FF0000"/>
              </a:solidFill>
              <a:ln w="0" cap="flat">
                <a:solidFill>
                  <a:srgbClr val="000000"/>
                </a:solidFill>
                <a:prstDash val="solid"/>
                <a:miter lim="800000"/>
                <a:headEnd/>
                <a:tailEnd/>
              </a:ln>
            </p:spPr>
          </p:sp>
          <p:sp>
            <p:nvSpPr>
              <p:cNvPr id="599" name="Freeform 598"/>
              <p:cNvSpPr>
                <a:spLocks/>
              </p:cNvSpPr>
              <p:nvPr/>
            </p:nvSpPr>
            <p:spPr bwMode="auto">
              <a:xfrm>
                <a:off x="474" y="46"/>
                <a:ext cx="6" cy="2"/>
              </a:xfrm>
              <a:custGeom>
                <a:avLst/>
                <a:gdLst/>
                <a:ahLst/>
                <a:cxnLst>
                  <a:cxn ang="0">
                    <a:pos x="1" y="1"/>
                  </a:cxn>
                  <a:cxn ang="0">
                    <a:pos x="0" y="1"/>
                  </a:cxn>
                  <a:cxn ang="0">
                    <a:pos x="5" y="4"/>
                  </a:cxn>
                  <a:cxn ang="0">
                    <a:pos x="11" y="5"/>
                  </a:cxn>
                  <a:cxn ang="0">
                    <a:pos x="15" y="5"/>
                  </a:cxn>
                  <a:cxn ang="0">
                    <a:pos x="1" y="1"/>
                  </a:cxn>
                </a:cxnLst>
                <a:rect l="0" t="0" r="r" b="b"/>
                <a:pathLst>
                  <a:path w="15" h="5">
                    <a:moveTo>
                      <a:pt x="1" y="1"/>
                    </a:moveTo>
                    <a:cubicBezTo>
                      <a:pt x="1" y="1"/>
                      <a:pt x="0" y="1"/>
                      <a:pt x="0" y="1"/>
                    </a:cubicBezTo>
                    <a:cubicBezTo>
                      <a:pt x="0" y="3"/>
                      <a:pt x="3" y="4"/>
                      <a:pt x="5" y="4"/>
                    </a:cubicBezTo>
                    <a:cubicBezTo>
                      <a:pt x="7" y="4"/>
                      <a:pt x="9" y="5"/>
                      <a:pt x="11" y="5"/>
                    </a:cubicBezTo>
                    <a:cubicBezTo>
                      <a:pt x="15" y="5"/>
                      <a:pt x="15" y="5"/>
                      <a:pt x="15" y="5"/>
                    </a:cubicBezTo>
                    <a:cubicBezTo>
                      <a:pt x="12" y="0"/>
                      <a:pt x="7" y="1"/>
                      <a:pt x="1" y="1"/>
                    </a:cubicBezTo>
                    <a:close/>
                  </a:path>
                </a:pathLst>
              </a:custGeom>
              <a:solidFill>
                <a:srgbClr val="FFFFFF"/>
              </a:solidFill>
              <a:ln w="0" cap="flat">
                <a:solidFill>
                  <a:srgbClr val="000000"/>
                </a:solidFill>
                <a:prstDash val="solid"/>
                <a:miter lim="800000"/>
                <a:headEnd/>
                <a:tailEnd/>
              </a:ln>
            </p:spPr>
          </p:sp>
          <p:sp>
            <p:nvSpPr>
              <p:cNvPr id="600" name="Freeform 599"/>
              <p:cNvSpPr>
                <a:spLocks/>
              </p:cNvSpPr>
              <p:nvPr/>
            </p:nvSpPr>
            <p:spPr bwMode="auto">
              <a:xfrm>
                <a:off x="390" y="51"/>
                <a:ext cx="7" cy="4"/>
              </a:xfrm>
              <a:custGeom>
                <a:avLst/>
                <a:gdLst/>
                <a:ahLst/>
                <a:cxnLst>
                  <a:cxn ang="0">
                    <a:pos x="0" y="4"/>
                  </a:cxn>
                  <a:cxn ang="0">
                    <a:pos x="3" y="4"/>
                  </a:cxn>
                  <a:cxn ang="0">
                    <a:pos x="4" y="4"/>
                  </a:cxn>
                  <a:cxn ang="0">
                    <a:pos x="3" y="8"/>
                  </a:cxn>
                  <a:cxn ang="0">
                    <a:pos x="4" y="10"/>
                  </a:cxn>
                  <a:cxn ang="0">
                    <a:pos x="10" y="9"/>
                  </a:cxn>
                  <a:cxn ang="0">
                    <a:pos x="17" y="7"/>
                  </a:cxn>
                  <a:cxn ang="0">
                    <a:pos x="13" y="3"/>
                  </a:cxn>
                  <a:cxn ang="0">
                    <a:pos x="12" y="1"/>
                  </a:cxn>
                  <a:cxn ang="0">
                    <a:pos x="9" y="1"/>
                  </a:cxn>
                  <a:cxn ang="0">
                    <a:pos x="5" y="0"/>
                  </a:cxn>
                  <a:cxn ang="0">
                    <a:pos x="0" y="4"/>
                  </a:cxn>
                </a:cxnLst>
                <a:rect l="0" t="0" r="r" b="b"/>
                <a:pathLst>
                  <a:path w="17" h="10">
                    <a:moveTo>
                      <a:pt x="0" y="4"/>
                    </a:moveTo>
                    <a:cubicBezTo>
                      <a:pt x="3" y="4"/>
                      <a:pt x="3" y="4"/>
                      <a:pt x="3" y="4"/>
                    </a:cubicBezTo>
                    <a:cubicBezTo>
                      <a:pt x="4" y="4"/>
                      <a:pt x="4" y="4"/>
                      <a:pt x="4" y="4"/>
                    </a:cubicBezTo>
                    <a:cubicBezTo>
                      <a:pt x="3" y="6"/>
                      <a:pt x="3" y="6"/>
                      <a:pt x="3" y="8"/>
                    </a:cubicBezTo>
                    <a:cubicBezTo>
                      <a:pt x="3" y="9"/>
                      <a:pt x="4" y="9"/>
                      <a:pt x="4" y="10"/>
                    </a:cubicBezTo>
                    <a:cubicBezTo>
                      <a:pt x="7" y="10"/>
                      <a:pt x="8" y="9"/>
                      <a:pt x="10" y="9"/>
                    </a:cubicBezTo>
                    <a:cubicBezTo>
                      <a:pt x="13" y="8"/>
                      <a:pt x="15" y="9"/>
                      <a:pt x="17" y="7"/>
                    </a:cubicBezTo>
                    <a:cubicBezTo>
                      <a:pt x="16" y="5"/>
                      <a:pt x="15" y="4"/>
                      <a:pt x="13" y="3"/>
                    </a:cubicBezTo>
                    <a:cubicBezTo>
                      <a:pt x="12" y="3"/>
                      <a:pt x="12" y="2"/>
                      <a:pt x="12" y="1"/>
                    </a:cubicBezTo>
                    <a:cubicBezTo>
                      <a:pt x="11" y="0"/>
                      <a:pt x="10" y="1"/>
                      <a:pt x="9" y="1"/>
                    </a:cubicBezTo>
                    <a:cubicBezTo>
                      <a:pt x="7" y="1"/>
                      <a:pt x="7" y="0"/>
                      <a:pt x="5" y="0"/>
                    </a:cubicBezTo>
                    <a:cubicBezTo>
                      <a:pt x="2" y="0"/>
                      <a:pt x="1" y="2"/>
                      <a:pt x="0" y="4"/>
                    </a:cubicBezTo>
                    <a:close/>
                  </a:path>
                </a:pathLst>
              </a:custGeom>
              <a:solidFill>
                <a:srgbClr val="FFFFFF"/>
              </a:solidFill>
              <a:ln w="0" cap="flat">
                <a:solidFill>
                  <a:srgbClr val="000000"/>
                </a:solidFill>
                <a:prstDash val="solid"/>
                <a:miter lim="800000"/>
                <a:headEnd/>
                <a:tailEnd/>
              </a:ln>
            </p:spPr>
          </p:sp>
          <p:sp>
            <p:nvSpPr>
              <p:cNvPr id="601" name="Freeform 600"/>
              <p:cNvSpPr>
                <a:spLocks/>
              </p:cNvSpPr>
              <p:nvPr/>
            </p:nvSpPr>
            <p:spPr bwMode="auto">
              <a:xfrm>
                <a:off x="361" y="22"/>
                <a:ext cx="147" cy="68"/>
              </a:xfrm>
              <a:custGeom>
                <a:avLst/>
                <a:gdLst/>
                <a:ahLst/>
                <a:cxnLst>
                  <a:cxn ang="0">
                    <a:pos x="251" y="0"/>
                  </a:cxn>
                  <a:cxn ang="0">
                    <a:pos x="302" y="6"/>
                  </a:cxn>
                  <a:cxn ang="0">
                    <a:pos x="363" y="8"/>
                  </a:cxn>
                  <a:cxn ang="0">
                    <a:pos x="314" y="31"/>
                  </a:cxn>
                  <a:cxn ang="0">
                    <a:pos x="332" y="35"/>
                  </a:cxn>
                  <a:cxn ang="0">
                    <a:pos x="315" y="36"/>
                  </a:cxn>
                  <a:cxn ang="0">
                    <a:pos x="324" y="39"/>
                  </a:cxn>
                  <a:cxn ang="0">
                    <a:pos x="312" y="53"/>
                  </a:cxn>
                  <a:cxn ang="0">
                    <a:pos x="298" y="60"/>
                  </a:cxn>
                  <a:cxn ang="0">
                    <a:pos x="281" y="62"/>
                  </a:cxn>
                  <a:cxn ang="0">
                    <a:pos x="293" y="70"/>
                  </a:cxn>
                  <a:cxn ang="0">
                    <a:pos x="290" y="77"/>
                  </a:cxn>
                  <a:cxn ang="0">
                    <a:pos x="262" y="66"/>
                  </a:cxn>
                  <a:cxn ang="0">
                    <a:pos x="256" y="78"/>
                  </a:cxn>
                  <a:cxn ang="0">
                    <a:pos x="284" y="81"/>
                  </a:cxn>
                  <a:cxn ang="0">
                    <a:pos x="285" y="86"/>
                  </a:cxn>
                  <a:cxn ang="0">
                    <a:pos x="265" y="95"/>
                  </a:cxn>
                  <a:cxn ang="0">
                    <a:pos x="241" y="99"/>
                  </a:cxn>
                  <a:cxn ang="0">
                    <a:pos x="235" y="96"/>
                  </a:cxn>
                  <a:cxn ang="0">
                    <a:pos x="225" y="99"/>
                  </a:cxn>
                  <a:cxn ang="0">
                    <a:pos x="201" y="111"/>
                  </a:cxn>
                  <a:cxn ang="0">
                    <a:pos x="181" y="119"/>
                  </a:cxn>
                  <a:cxn ang="0">
                    <a:pos x="176" y="112"/>
                  </a:cxn>
                  <a:cxn ang="0">
                    <a:pos x="172" y="117"/>
                  </a:cxn>
                  <a:cxn ang="0">
                    <a:pos x="152" y="120"/>
                  </a:cxn>
                  <a:cxn ang="0">
                    <a:pos x="144" y="131"/>
                  </a:cxn>
                  <a:cxn ang="0">
                    <a:pos x="143" y="138"/>
                  </a:cxn>
                  <a:cxn ang="0">
                    <a:pos x="135" y="140"/>
                  </a:cxn>
                  <a:cxn ang="0">
                    <a:pos x="127" y="147"/>
                  </a:cxn>
                  <a:cxn ang="0">
                    <a:pos x="118" y="162"/>
                  </a:cxn>
                  <a:cxn ang="0">
                    <a:pos x="106" y="169"/>
                  </a:cxn>
                  <a:cxn ang="0">
                    <a:pos x="97" y="170"/>
                  </a:cxn>
                  <a:cxn ang="0">
                    <a:pos x="94" y="168"/>
                  </a:cxn>
                  <a:cxn ang="0">
                    <a:pos x="86" y="165"/>
                  </a:cxn>
                  <a:cxn ang="0">
                    <a:pos x="69" y="151"/>
                  </a:cxn>
                  <a:cxn ang="0">
                    <a:pos x="65" y="137"/>
                  </a:cxn>
                  <a:cxn ang="0">
                    <a:pos x="77" y="123"/>
                  </a:cxn>
                  <a:cxn ang="0">
                    <a:pos x="71" y="117"/>
                  </a:cxn>
                  <a:cxn ang="0">
                    <a:pos x="71" y="114"/>
                  </a:cxn>
                  <a:cxn ang="0">
                    <a:pos x="61" y="112"/>
                  </a:cxn>
                  <a:cxn ang="0">
                    <a:pos x="79" y="99"/>
                  </a:cxn>
                  <a:cxn ang="0">
                    <a:pos x="83" y="94"/>
                  </a:cxn>
                  <a:cxn ang="0">
                    <a:pos x="93" y="88"/>
                  </a:cxn>
                  <a:cxn ang="0">
                    <a:pos x="82" y="69"/>
                  </a:cxn>
                  <a:cxn ang="0">
                    <a:pos x="99" y="71"/>
                  </a:cxn>
                  <a:cxn ang="0">
                    <a:pos x="97" y="65"/>
                  </a:cxn>
                  <a:cxn ang="0">
                    <a:pos x="91" y="61"/>
                  </a:cxn>
                  <a:cxn ang="0">
                    <a:pos x="75" y="40"/>
                  </a:cxn>
                  <a:cxn ang="0">
                    <a:pos x="31" y="31"/>
                  </a:cxn>
                  <a:cxn ang="0">
                    <a:pos x="14" y="28"/>
                  </a:cxn>
                  <a:cxn ang="0">
                    <a:pos x="35" y="23"/>
                  </a:cxn>
                  <a:cxn ang="0">
                    <a:pos x="14" y="19"/>
                  </a:cxn>
                  <a:cxn ang="0">
                    <a:pos x="12" y="12"/>
                  </a:cxn>
                  <a:cxn ang="0">
                    <a:pos x="53" y="7"/>
                  </a:cxn>
                  <a:cxn ang="0">
                    <a:pos x="93" y="2"/>
                  </a:cxn>
                  <a:cxn ang="0">
                    <a:pos x="147" y="2"/>
                  </a:cxn>
                  <a:cxn ang="0">
                    <a:pos x="173" y="1"/>
                  </a:cxn>
                  <a:cxn ang="0">
                    <a:pos x="228" y="1"/>
                  </a:cxn>
                </a:cxnLst>
                <a:rect l="0" t="0" r="r" b="b"/>
                <a:pathLst>
                  <a:path w="374" h="172">
                    <a:moveTo>
                      <a:pt x="228" y="1"/>
                    </a:moveTo>
                    <a:cubicBezTo>
                      <a:pt x="230" y="1"/>
                      <a:pt x="230" y="1"/>
                      <a:pt x="231" y="1"/>
                    </a:cubicBezTo>
                    <a:cubicBezTo>
                      <a:pt x="236" y="1"/>
                      <a:pt x="238" y="1"/>
                      <a:pt x="242" y="1"/>
                    </a:cubicBezTo>
                    <a:cubicBezTo>
                      <a:pt x="248" y="0"/>
                      <a:pt x="248" y="0"/>
                      <a:pt x="248" y="0"/>
                    </a:cubicBezTo>
                    <a:cubicBezTo>
                      <a:pt x="251" y="0"/>
                      <a:pt x="251" y="0"/>
                      <a:pt x="251" y="0"/>
                    </a:cubicBezTo>
                    <a:cubicBezTo>
                      <a:pt x="256" y="0"/>
                      <a:pt x="256" y="0"/>
                      <a:pt x="256" y="0"/>
                    </a:cubicBezTo>
                    <a:cubicBezTo>
                      <a:pt x="278" y="0"/>
                      <a:pt x="278" y="0"/>
                      <a:pt x="278" y="0"/>
                    </a:cubicBezTo>
                    <a:cubicBezTo>
                      <a:pt x="284" y="0"/>
                      <a:pt x="287" y="0"/>
                      <a:pt x="292" y="2"/>
                    </a:cubicBezTo>
                    <a:cubicBezTo>
                      <a:pt x="294" y="3"/>
                      <a:pt x="296" y="6"/>
                      <a:pt x="299" y="6"/>
                    </a:cubicBezTo>
                    <a:cubicBezTo>
                      <a:pt x="302" y="6"/>
                      <a:pt x="302" y="6"/>
                      <a:pt x="302" y="6"/>
                    </a:cubicBezTo>
                    <a:cubicBezTo>
                      <a:pt x="305" y="6"/>
                      <a:pt x="307" y="4"/>
                      <a:pt x="311" y="4"/>
                    </a:cubicBezTo>
                    <a:cubicBezTo>
                      <a:pt x="313" y="4"/>
                      <a:pt x="313" y="7"/>
                      <a:pt x="313" y="8"/>
                    </a:cubicBezTo>
                    <a:cubicBezTo>
                      <a:pt x="324" y="7"/>
                      <a:pt x="330" y="5"/>
                      <a:pt x="342" y="5"/>
                    </a:cubicBezTo>
                    <a:cubicBezTo>
                      <a:pt x="348" y="5"/>
                      <a:pt x="352" y="5"/>
                      <a:pt x="358" y="6"/>
                    </a:cubicBezTo>
                    <a:cubicBezTo>
                      <a:pt x="360" y="7"/>
                      <a:pt x="361" y="8"/>
                      <a:pt x="363" y="8"/>
                    </a:cubicBezTo>
                    <a:cubicBezTo>
                      <a:pt x="368" y="9"/>
                      <a:pt x="370" y="8"/>
                      <a:pt x="374" y="9"/>
                    </a:cubicBezTo>
                    <a:cubicBezTo>
                      <a:pt x="370" y="11"/>
                      <a:pt x="367" y="10"/>
                      <a:pt x="362" y="11"/>
                    </a:cubicBezTo>
                    <a:cubicBezTo>
                      <a:pt x="355" y="12"/>
                      <a:pt x="351" y="13"/>
                      <a:pt x="344" y="15"/>
                    </a:cubicBezTo>
                    <a:cubicBezTo>
                      <a:pt x="338" y="17"/>
                      <a:pt x="334" y="19"/>
                      <a:pt x="329" y="22"/>
                    </a:cubicBezTo>
                    <a:cubicBezTo>
                      <a:pt x="323" y="26"/>
                      <a:pt x="317" y="25"/>
                      <a:pt x="314" y="31"/>
                    </a:cubicBezTo>
                    <a:cubicBezTo>
                      <a:pt x="317" y="31"/>
                      <a:pt x="317" y="31"/>
                      <a:pt x="317" y="31"/>
                    </a:cubicBezTo>
                    <a:cubicBezTo>
                      <a:pt x="320" y="31"/>
                      <a:pt x="322" y="29"/>
                      <a:pt x="326" y="28"/>
                    </a:cubicBezTo>
                    <a:cubicBezTo>
                      <a:pt x="325" y="31"/>
                      <a:pt x="323" y="31"/>
                      <a:pt x="321" y="33"/>
                    </a:cubicBezTo>
                    <a:cubicBezTo>
                      <a:pt x="323" y="34"/>
                      <a:pt x="325" y="35"/>
                      <a:pt x="328" y="35"/>
                    </a:cubicBezTo>
                    <a:cubicBezTo>
                      <a:pt x="329" y="35"/>
                      <a:pt x="330" y="35"/>
                      <a:pt x="332" y="35"/>
                    </a:cubicBezTo>
                    <a:cubicBezTo>
                      <a:pt x="335" y="35"/>
                      <a:pt x="336" y="35"/>
                      <a:pt x="339" y="34"/>
                    </a:cubicBezTo>
                    <a:cubicBezTo>
                      <a:pt x="338" y="34"/>
                      <a:pt x="338" y="34"/>
                      <a:pt x="338" y="34"/>
                    </a:cubicBezTo>
                    <a:cubicBezTo>
                      <a:pt x="337" y="36"/>
                      <a:pt x="337" y="37"/>
                      <a:pt x="335" y="37"/>
                    </a:cubicBezTo>
                    <a:cubicBezTo>
                      <a:pt x="329" y="37"/>
                      <a:pt x="325" y="37"/>
                      <a:pt x="319" y="36"/>
                    </a:cubicBezTo>
                    <a:cubicBezTo>
                      <a:pt x="317" y="36"/>
                      <a:pt x="316" y="36"/>
                      <a:pt x="315" y="36"/>
                    </a:cubicBezTo>
                    <a:cubicBezTo>
                      <a:pt x="312" y="36"/>
                      <a:pt x="312" y="36"/>
                      <a:pt x="312" y="36"/>
                    </a:cubicBezTo>
                    <a:cubicBezTo>
                      <a:pt x="311" y="36"/>
                      <a:pt x="311" y="36"/>
                      <a:pt x="310" y="36"/>
                    </a:cubicBezTo>
                    <a:cubicBezTo>
                      <a:pt x="311" y="38"/>
                      <a:pt x="314" y="38"/>
                      <a:pt x="316" y="39"/>
                    </a:cubicBezTo>
                    <a:cubicBezTo>
                      <a:pt x="318" y="39"/>
                      <a:pt x="319" y="39"/>
                      <a:pt x="321" y="39"/>
                    </a:cubicBezTo>
                    <a:cubicBezTo>
                      <a:pt x="322" y="39"/>
                      <a:pt x="323" y="39"/>
                      <a:pt x="324" y="39"/>
                    </a:cubicBezTo>
                    <a:cubicBezTo>
                      <a:pt x="324" y="42"/>
                      <a:pt x="325" y="43"/>
                      <a:pt x="323" y="45"/>
                    </a:cubicBezTo>
                    <a:cubicBezTo>
                      <a:pt x="322" y="47"/>
                      <a:pt x="320" y="48"/>
                      <a:pt x="318" y="48"/>
                    </a:cubicBezTo>
                    <a:cubicBezTo>
                      <a:pt x="318" y="48"/>
                      <a:pt x="317" y="47"/>
                      <a:pt x="317" y="47"/>
                    </a:cubicBezTo>
                    <a:cubicBezTo>
                      <a:pt x="314" y="47"/>
                      <a:pt x="315" y="51"/>
                      <a:pt x="315" y="53"/>
                    </a:cubicBezTo>
                    <a:cubicBezTo>
                      <a:pt x="312" y="53"/>
                      <a:pt x="312" y="53"/>
                      <a:pt x="312" y="53"/>
                    </a:cubicBezTo>
                    <a:cubicBezTo>
                      <a:pt x="309" y="53"/>
                      <a:pt x="307" y="51"/>
                      <a:pt x="304" y="51"/>
                    </a:cubicBezTo>
                    <a:cubicBezTo>
                      <a:pt x="304" y="51"/>
                      <a:pt x="304" y="51"/>
                      <a:pt x="304" y="51"/>
                    </a:cubicBezTo>
                    <a:cubicBezTo>
                      <a:pt x="307" y="55"/>
                      <a:pt x="310" y="57"/>
                      <a:pt x="315" y="58"/>
                    </a:cubicBezTo>
                    <a:cubicBezTo>
                      <a:pt x="310" y="59"/>
                      <a:pt x="307" y="60"/>
                      <a:pt x="302" y="60"/>
                    </a:cubicBezTo>
                    <a:cubicBezTo>
                      <a:pt x="298" y="60"/>
                      <a:pt x="298" y="60"/>
                      <a:pt x="298" y="60"/>
                    </a:cubicBezTo>
                    <a:cubicBezTo>
                      <a:pt x="287" y="59"/>
                      <a:pt x="287" y="59"/>
                      <a:pt x="287" y="59"/>
                    </a:cubicBezTo>
                    <a:cubicBezTo>
                      <a:pt x="284" y="59"/>
                      <a:pt x="284" y="59"/>
                      <a:pt x="284" y="59"/>
                    </a:cubicBezTo>
                    <a:cubicBezTo>
                      <a:pt x="282" y="59"/>
                      <a:pt x="282" y="58"/>
                      <a:pt x="280" y="58"/>
                    </a:cubicBezTo>
                    <a:cubicBezTo>
                      <a:pt x="280" y="58"/>
                      <a:pt x="280" y="58"/>
                      <a:pt x="279" y="58"/>
                    </a:cubicBezTo>
                    <a:cubicBezTo>
                      <a:pt x="280" y="60"/>
                      <a:pt x="280" y="61"/>
                      <a:pt x="281" y="62"/>
                    </a:cubicBezTo>
                    <a:cubicBezTo>
                      <a:pt x="280" y="63"/>
                      <a:pt x="279" y="63"/>
                      <a:pt x="278" y="63"/>
                    </a:cubicBezTo>
                    <a:cubicBezTo>
                      <a:pt x="271" y="63"/>
                      <a:pt x="271" y="63"/>
                      <a:pt x="271" y="63"/>
                    </a:cubicBezTo>
                    <a:cubicBezTo>
                      <a:pt x="271" y="63"/>
                      <a:pt x="271" y="63"/>
                      <a:pt x="271" y="63"/>
                    </a:cubicBezTo>
                    <a:cubicBezTo>
                      <a:pt x="276" y="66"/>
                      <a:pt x="279" y="64"/>
                      <a:pt x="284" y="66"/>
                    </a:cubicBezTo>
                    <a:cubicBezTo>
                      <a:pt x="288" y="68"/>
                      <a:pt x="289" y="69"/>
                      <a:pt x="293" y="70"/>
                    </a:cubicBezTo>
                    <a:cubicBezTo>
                      <a:pt x="295" y="70"/>
                      <a:pt x="296" y="70"/>
                      <a:pt x="297" y="71"/>
                    </a:cubicBezTo>
                    <a:cubicBezTo>
                      <a:pt x="299" y="72"/>
                      <a:pt x="300" y="73"/>
                      <a:pt x="302" y="75"/>
                    </a:cubicBezTo>
                    <a:cubicBezTo>
                      <a:pt x="302" y="75"/>
                      <a:pt x="302" y="75"/>
                      <a:pt x="302" y="75"/>
                    </a:cubicBezTo>
                    <a:cubicBezTo>
                      <a:pt x="299" y="76"/>
                      <a:pt x="297" y="77"/>
                      <a:pt x="293" y="77"/>
                    </a:cubicBezTo>
                    <a:cubicBezTo>
                      <a:pt x="290" y="77"/>
                      <a:pt x="290" y="77"/>
                      <a:pt x="290" y="77"/>
                    </a:cubicBezTo>
                    <a:cubicBezTo>
                      <a:pt x="287" y="77"/>
                      <a:pt x="285" y="77"/>
                      <a:pt x="282" y="76"/>
                    </a:cubicBezTo>
                    <a:cubicBezTo>
                      <a:pt x="280" y="76"/>
                      <a:pt x="280" y="74"/>
                      <a:pt x="278" y="72"/>
                    </a:cubicBezTo>
                    <a:cubicBezTo>
                      <a:pt x="275" y="70"/>
                      <a:pt x="273" y="70"/>
                      <a:pt x="270" y="70"/>
                    </a:cubicBezTo>
                    <a:cubicBezTo>
                      <a:pt x="266" y="70"/>
                      <a:pt x="266" y="70"/>
                      <a:pt x="266" y="70"/>
                    </a:cubicBezTo>
                    <a:cubicBezTo>
                      <a:pt x="264" y="70"/>
                      <a:pt x="264" y="67"/>
                      <a:pt x="262" y="66"/>
                    </a:cubicBezTo>
                    <a:cubicBezTo>
                      <a:pt x="260" y="68"/>
                      <a:pt x="260" y="69"/>
                      <a:pt x="260" y="72"/>
                    </a:cubicBezTo>
                    <a:cubicBezTo>
                      <a:pt x="260" y="73"/>
                      <a:pt x="260" y="73"/>
                      <a:pt x="260" y="74"/>
                    </a:cubicBezTo>
                    <a:cubicBezTo>
                      <a:pt x="257" y="75"/>
                      <a:pt x="256" y="74"/>
                      <a:pt x="253" y="75"/>
                    </a:cubicBezTo>
                    <a:cubicBezTo>
                      <a:pt x="254" y="77"/>
                      <a:pt x="255" y="77"/>
                      <a:pt x="257" y="78"/>
                    </a:cubicBezTo>
                    <a:cubicBezTo>
                      <a:pt x="256" y="78"/>
                      <a:pt x="256" y="78"/>
                      <a:pt x="256" y="78"/>
                    </a:cubicBezTo>
                    <a:cubicBezTo>
                      <a:pt x="255" y="78"/>
                      <a:pt x="254" y="79"/>
                      <a:pt x="252" y="79"/>
                    </a:cubicBezTo>
                    <a:cubicBezTo>
                      <a:pt x="252" y="79"/>
                      <a:pt x="253" y="79"/>
                      <a:pt x="253" y="80"/>
                    </a:cubicBezTo>
                    <a:cubicBezTo>
                      <a:pt x="259" y="80"/>
                      <a:pt x="263" y="81"/>
                      <a:pt x="269" y="81"/>
                    </a:cubicBezTo>
                    <a:cubicBezTo>
                      <a:pt x="272" y="81"/>
                      <a:pt x="274" y="80"/>
                      <a:pt x="277" y="80"/>
                    </a:cubicBezTo>
                    <a:cubicBezTo>
                      <a:pt x="280" y="80"/>
                      <a:pt x="281" y="81"/>
                      <a:pt x="284" y="81"/>
                    </a:cubicBezTo>
                    <a:cubicBezTo>
                      <a:pt x="289" y="81"/>
                      <a:pt x="292" y="79"/>
                      <a:pt x="298" y="79"/>
                    </a:cubicBezTo>
                    <a:cubicBezTo>
                      <a:pt x="297" y="79"/>
                      <a:pt x="297" y="79"/>
                      <a:pt x="297" y="79"/>
                    </a:cubicBezTo>
                    <a:cubicBezTo>
                      <a:pt x="295" y="81"/>
                      <a:pt x="294" y="82"/>
                      <a:pt x="292" y="83"/>
                    </a:cubicBezTo>
                    <a:cubicBezTo>
                      <a:pt x="290" y="84"/>
                      <a:pt x="290" y="85"/>
                      <a:pt x="288" y="86"/>
                    </a:cubicBezTo>
                    <a:cubicBezTo>
                      <a:pt x="287" y="86"/>
                      <a:pt x="286" y="85"/>
                      <a:pt x="285" y="86"/>
                    </a:cubicBezTo>
                    <a:cubicBezTo>
                      <a:pt x="284" y="86"/>
                      <a:pt x="284" y="87"/>
                      <a:pt x="284" y="88"/>
                    </a:cubicBezTo>
                    <a:cubicBezTo>
                      <a:pt x="282" y="89"/>
                      <a:pt x="279" y="88"/>
                      <a:pt x="278" y="90"/>
                    </a:cubicBezTo>
                    <a:cubicBezTo>
                      <a:pt x="277" y="89"/>
                      <a:pt x="276" y="88"/>
                      <a:pt x="275" y="88"/>
                    </a:cubicBezTo>
                    <a:cubicBezTo>
                      <a:pt x="273" y="88"/>
                      <a:pt x="273" y="91"/>
                      <a:pt x="270" y="92"/>
                    </a:cubicBezTo>
                    <a:cubicBezTo>
                      <a:pt x="268" y="94"/>
                      <a:pt x="267" y="94"/>
                      <a:pt x="265" y="95"/>
                    </a:cubicBezTo>
                    <a:cubicBezTo>
                      <a:pt x="263" y="95"/>
                      <a:pt x="262" y="94"/>
                      <a:pt x="261" y="95"/>
                    </a:cubicBezTo>
                    <a:cubicBezTo>
                      <a:pt x="260" y="95"/>
                      <a:pt x="259" y="96"/>
                      <a:pt x="258" y="96"/>
                    </a:cubicBezTo>
                    <a:cubicBezTo>
                      <a:pt x="255" y="96"/>
                      <a:pt x="254" y="96"/>
                      <a:pt x="251" y="96"/>
                    </a:cubicBezTo>
                    <a:cubicBezTo>
                      <a:pt x="249" y="96"/>
                      <a:pt x="248" y="95"/>
                      <a:pt x="246" y="95"/>
                    </a:cubicBezTo>
                    <a:cubicBezTo>
                      <a:pt x="244" y="95"/>
                      <a:pt x="244" y="99"/>
                      <a:pt x="241" y="99"/>
                    </a:cubicBezTo>
                    <a:cubicBezTo>
                      <a:pt x="241" y="99"/>
                      <a:pt x="241" y="99"/>
                      <a:pt x="241" y="99"/>
                    </a:cubicBezTo>
                    <a:cubicBezTo>
                      <a:pt x="240" y="98"/>
                      <a:pt x="241" y="96"/>
                      <a:pt x="240" y="96"/>
                    </a:cubicBezTo>
                    <a:cubicBezTo>
                      <a:pt x="238" y="96"/>
                      <a:pt x="238" y="96"/>
                      <a:pt x="237" y="97"/>
                    </a:cubicBezTo>
                    <a:cubicBezTo>
                      <a:pt x="236" y="97"/>
                      <a:pt x="236" y="96"/>
                      <a:pt x="236" y="96"/>
                    </a:cubicBezTo>
                    <a:cubicBezTo>
                      <a:pt x="235" y="96"/>
                      <a:pt x="235" y="96"/>
                      <a:pt x="235" y="96"/>
                    </a:cubicBezTo>
                    <a:cubicBezTo>
                      <a:pt x="234" y="96"/>
                      <a:pt x="234" y="96"/>
                      <a:pt x="233" y="96"/>
                    </a:cubicBezTo>
                    <a:cubicBezTo>
                      <a:pt x="232" y="97"/>
                      <a:pt x="232" y="99"/>
                      <a:pt x="230" y="99"/>
                    </a:cubicBezTo>
                    <a:cubicBezTo>
                      <a:pt x="229" y="99"/>
                      <a:pt x="229" y="98"/>
                      <a:pt x="227" y="98"/>
                    </a:cubicBezTo>
                    <a:cubicBezTo>
                      <a:pt x="227" y="98"/>
                      <a:pt x="226" y="98"/>
                      <a:pt x="226" y="98"/>
                    </a:cubicBezTo>
                    <a:cubicBezTo>
                      <a:pt x="225" y="99"/>
                      <a:pt x="225" y="99"/>
                      <a:pt x="225" y="99"/>
                    </a:cubicBezTo>
                    <a:cubicBezTo>
                      <a:pt x="224" y="97"/>
                      <a:pt x="223" y="97"/>
                      <a:pt x="222" y="95"/>
                    </a:cubicBezTo>
                    <a:cubicBezTo>
                      <a:pt x="221" y="95"/>
                      <a:pt x="221" y="95"/>
                      <a:pt x="221" y="95"/>
                    </a:cubicBezTo>
                    <a:cubicBezTo>
                      <a:pt x="222" y="97"/>
                      <a:pt x="222" y="98"/>
                      <a:pt x="223" y="99"/>
                    </a:cubicBezTo>
                    <a:cubicBezTo>
                      <a:pt x="220" y="104"/>
                      <a:pt x="214" y="101"/>
                      <a:pt x="210" y="104"/>
                    </a:cubicBezTo>
                    <a:cubicBezTo>
                      <a:pt x="206" y="107"/>
                      <a:pt x="204" y="108"/>
                      <a:pt x="201" y="111"/>
                    </a:cubicBezTo>
                    <a:cubicBezTo>
                      <a:pt x="198" y="112"/>
                      <a:pt x="197" y="115"/>
                      <a:pt x="195" y="115"/>
                    </a:cubicBezTo>
                    <a:cubicBezTo>
                      <a:pt x="193" y="115"/>
                      <a:pt x="193" y="113"/>
                      <a:pt x="191" y="113"/>
                    </a:cubicBezTo>
                    <a:cubicBezTo>
                      <a:pt x="190" y="113"/>
                      <a:pt x="190" y="115"/>
                      <a:pt x="189" y="116"/>
                    </a:cubicBezTo>
                    <a:cubicBezTo>
                      <a:pt x="187" y="117"/>
                      <a:pt x="186" y="117"/>
                      <a:pt x="183" y="118"/>
                    </a:cubicBezTo>
                    <a:cubicBezTo>
                      <a:pt x="182" y="118"/>
                      <a:pt x="182" y="119"/>
                      <a:pt x="181" y="119"/>
                    </a:cubicBezTo>
                    <a:cubicBezTo>
                      <a:pt x="180" y="119"/>
                      <a:pt x="179" y="118"/>
                      <a:pt x="178" y="118"/>
                    </a:cubicBezTo>
                    <a:cubicBezTo>
                      <a:pt x="177" y="118"/>
                      <a:pt x="176" y="119"/>
                      <a:pt x="174" y="120"/>
                    </a:cubicBezTo>
                    <a:cubicBezTo>
                      <a:pt x="174" y="119"/>
                      <a:pt x="174" y="119"/>
                      <a:pt x="174" y="118"/>
                    </a:cubicBezTo>
                    <a:cubicBezTo>
                      <a:pt x="174" y="115"/>
                      <a:pt x="176" y="113"/>
                      <a:pt x="178" y="112"/>
                    </a:cubicBezTo>
                    <a:cubicBezTo>
                      <a:pt x="177" y="112"/>
                      <a:pt x="177" y="112"/>
                      <a:pt x="176" y="112"/>
                    </a:cubicBezTo>
                    <a:cubicBezTo>
                      <a:pt x="174" y="112"/>
                      <a:pt x="174" y="111"/>
                      <a:pt x="172" y="111"/>
                    </a:cubicBezTo>
                    <a:cubicBezTo>
                      <a:pt x="172" y="111"/>
                      <a:pt x="172" y="111"/>
                      <a:pt x="171" y="111"/>
                    </a:cubicBezTo>
                    <a:cubicBezTo>
                      <a:pt x="171" y="114"/>
                      <a:pt x="171" y="114"/>
                      <a:pt x="171" y="114"/>
                    </a:cubicBezTo>
                    <a:cubicBezTo>
                      <a:pt x="172" y="116"/>
                      <a:pt x="172" y="116"/>
                      <a:pt x="172" y="116"/>
                    </a:cubicBezTo>
                    <a:cubicBezTo>
                      <a:pt x="172" y="116"/>
                      <a:pt x="172" y="116"/>
                      <a:pt x="172" y="117"/>
                    </a:cubicBezTo>
                    <a:cubicBezTo>
                      <a:pt x="170" y="117"/>
                      <a:pt x="168" y="117"/>
                      <a:pt x="168" y="118"/>
                    </a:cubicBezTo>
                    <a:cubicBezTo>
                      <a:pt x="168" y="119"/>
                      <a:pt x="168" y="119"/>
                      <a:pt x="168" y="120"/>
                    </a:cubicBezTo>
                    <a:cubicBezTo>
                      <a:pt x="165" y="120"/>
                      <a:pt x="163" y="120"/>
                      <a:pt x="160" y="120"/>
                    </a:cubicBezTo>
                    <a:cubicBezTo>
                      <a:pt x="159" y="121"/>
                      <a:pt x="158" y="122"/>
                      <a:pt x="156" y="122"/>
                    </a:cubicBezTo>
                    <a:cubicBezTo>
                      <a:pt x="155" y="122"/>
                      <a:pt x="154" y="120"/>
                      <a:pt x="152" y="120"/>
                    </a:cubicBezTo>
                    <a:cubicBezTo>
                      <a:pt x="152" y="120"/>
                      <a:pt x="152" y="121"/>
                      <a:pt x="152" y="121"/>
                    </a:cubicBezTo>
                    <a:cubicBezTo>
                      <a:pt x="152" y="122"/>
                      <a:pt x="153" y="122"/>
                      <a:pt x="153" y="124"/>
                    </a:cubicBezTo>
                    <a:cubicBezTo>
                      <a:pt x="153" y="125"/>
                      <a:pt x="151" y="125"/>
                      <a:pt x="150" y="125"/>
                    </a:cubicBezTo>
                    <a:cubicBezTo>
                      <a:pt x="147" y="126"/>
                      <a:pt x="144" y="127"/>
                      <a:pt x="144" y="129"/>
                    </a:cubicBezTo>
                    <a:cubicBezTo>
                      <a:pt x="144" y="130"/>
                      <a:pt x="144" y="131"/>
                      <a:pt x="144" y="131"/>
                    </a:cubicBezTo>
                    <a:cubicBezTo>
                      <a:pt x="143" y="131"/>
                      <a:pt x="143" y="131"/>
                      <a:pt x="142" y="131"/>
                    </a:cubicBezTo>
                    <a:cubicBezTo>
                      <a:pt x="141" y="131"/>
                      <a:pt x="141" y="131"/>
                      <a:pt x="140" y="131"/>
                    </a:cubicBezTo>
                    <a:cubicBezTo>
                      <a:pt x="140" y="131"/>
                      <a:pt x="140" y="132"/>
                      <a:pt x="140" y="132"/>
                    </a:cubicBezTo>
                    <a:cubicBezTo>
                      <a:pt x="140" y="134"/>
                      <a:pt x="143" y="133"/>
                      <a:pt x="143" y="134"/>
                    </a:cubicBezTo>
                    <a:cubicBezTo>
                      <a:pt x="143" y="136"/>
                      <a:pt x="143" y="137"/>
                      <a:pt x="143" y="138"/>
                    </a:cubicBezTo>
                    <a:cubicBezTo>
                      <a:pt x="143" y="138"/>
                      <a:pt x="142" y="139"/>
                      <a:pt x="142" y="139"/>
                    </a:cubicBezTo>
                    <a:cubicBezTo>
                      <a:pt x="140" y="139"/>
                      <a:pt x="140" y="138"/>
                      <a:pt x="139" y="138"/>
                    </a:cubicBezTo>
                    <a:cubicBezTo>
                      <a:pt x="138" y="138"/>
                      <a:pt x="138" y="139"/>
                      <a:pt x="138" y="140"/>
                    </a:cubicBezTo>
                    <a:cubicBezTo>
                      <a:pt x="138" y="141"/>
                      <a:pt x="138" y="141"/>
                      <a:pt x="137" y="141"/>
                    </a:cubicBezTo>
                    <a:cubicBezTo>
                      <a:pt x="136" y="141"/>
                      <a:pt x="136" y="140"/>
                      <a:pt x="135" y="140"/>
                    </a:cubicBezTo>
                    <a:cubicBezTo>
                      <a:pt x="133" y="140"/>
                      <a:pt x="133" y="142"/>
                      <a:pt x="133" y="144"/>
                    </a:cubicBezTo>
                    <a:cubicBezTo>
                      <a:pt x="132" y="144"/>
                      <a:pt x="130" y="144"/>
                      <a:pt x="130" y="146"/>
                    </a:cubicBezTo>
                    <a:cubicBezTo>
                      <a:pt x="130" y="146"/>
                      <a:pt x="130" y="146"/>
                      <a:pt x="130" y="147"/>
                    </a:cubicBezTo>
                    <a:cubicBezTo>
                      <a:pt x="129" y="147"/>
                      <a:pt x="129" y="147"/>
                      <a:pt x="129" y="147"/>
                    </a:cubicBezTo>
                    <a:cubicBezTo>
                      <a:pt x="127" y="147"/>
                      <a:pt x="127" y="147"/>
                      <a:pt x="127" y="147"/>
                    </a:cubicBezTo>
                    <a:cubicBezTo>
                      <a:pt x="125" y="147"/>
                      <a:pt x="124" y="147"/>
                      <a:pt x="122" y="147"/>
                    </a:cubicBezTo>
                    <a:cubicBezTo>
                      <a:pt x="122" y="148"/>
                      <a:pt x="122" y="149"/>
                      <a:pt x="122" y="149"/>
                    </a:cubicBezTo>
                    <a:cubicBezTo>
                      <a:pt x="122" y="151"/>
                      <a:pt x="123" y="152"/>
                      <a:pt x="125" y="153"/>
                    </a:cubicBezTo>
                    <a:cubicBezTo>
                      <a:pt x="124" y="154"/>
                      <a:pt x="123" y="154"/>
                      <a:pt x="122" y="156"/>
                    </a:cubicBezTo>
                    <a:cubicBezTo>
                      <a:pt x="120" y="158"/>
                      <a:pt x="120" y="160"/>
                      <a:pt x="118" y="162"/>
                    </a:cubicBezTo>
                    <a:cubicBezTo>
                      <a:pt x="117" y="163"/>
                      <a:pt x="116" y="162"/>
                      <a:pt x="114" y="163"/>
                    </a:cubicBezTo>
                    <a:cubicBezTo>
                      <a:pt x="113" y="164"/>
                      <a:pt x="113" y="166"/>
                      <a:pt x="112" y="168"/>
                    </a:cubicBezTo>
                    <a:cubicBezTo>
                      <a:pt x="111" y="169"/>
                      <a:pt x="110" y="169"/>
                      <a:pt x="108" y="169"/>
                    </a:cubicBezTo>
                    <a:cubicBezTo>
                      <a:pt x="107" y="169"/>
                      <a:pt x="107" y="168"/>
                      <a:pt x="106" y="168"/>
                    </a:cubicBezTo>
                    <a:cubicBezTo>
                      <a:pt x="106" y="168"/>
                      <a:pt x="106" y="168"/>
                      <a:pt x="106" y="169"/>
                    </a:cubicBezTo>
                    <a:cubicBezTo>
                      <a:pt x="106" y="170"/>
                      <a:pt x="106" y="171"/>
                      <a:pt x="107" y="172"/>
                    </a:cubicBezTo>
                    <a:cubicBezTo>
                      <a:pt x="105" y="171"/>
                      <a:pt x="104" y="171"/>
                      <a:pt x="102" y="171"/>
                    </a:cubicBezTo>
                    <a:cubicBezTo>
                      <a:pt x="100" y="171"/>
                      <a:pt x="100" y="172"/>
                      <a:pt x="98" y="172"/>
                    </a:cubicBezTo>
                    <a:cubicBezTo>
                      <a:pt x="98" y="172"/>
                      <a:pt x="98" y="172"/>
                      <a:pt x="97" y="172"/>
                    </a:cubicBezTo>
                    <a:cubicBezTo>
                      <a:pt x="97" y="170"/>
                      <a:pt x="97" y="170"/>
                      <a:pt x="97" y="170"/>
                    </a:cubicBezTo>
                    <a:cubicBezTo>
                      <a:pt x="97" y="170"/>
                      <a:pt x="99" y="170"/>
                      <a:pt x="99" y="169"/>
                    </a:cubicBezTo>
                    <a:cubicBezTo>
                      <a:pt x="99" y="168"/>
                      <a:pt x="98" y="168"/>
                      <a:pt x="98" y="168"/>
                    </a:cubicBezTo>
                    <a:cubicBezTo>
                      <a:pt x="98" y="168"/>
                      <a:pt x="98" y="168"/>
                      <a:pt x="97" y="168"/>
                    </a:cubicBezTo>
                    <a:cubicBezTo>
                      <a:pt x="96" y="168"/>
                      <a:pt x="96" y="168"/>
                      <a:pt x="94" y="169"/>
                    </a:cubicBezTo>
                    <a:cubicBezTo>
                      <a:pt x="94" y="168"/>
                      <a:pt x="94" y="168"/>
                      <a:pt x="94" y="168"/>
                    </a:cubicBezTo>
                    <a:cubicBezTo>
                      <a:pt x="94" y="168"/>
                      <a:pt x="95" y="168"/>
                      <a:pt x="95" y="167"/>
                    </a:cubicBezTo>
                    <a:cubicBezTo>
                      <a:pt x="95" y="166"/>
                      <a:pt x="93" y="165"/>
                      <a:pt x="91" y="165"/>
                    </a:cubicBezTo>
                    <a:cubicBezTo>
                      <a:pt x="92" y="164"/>
                      <a:pt x="92" y="163"/>
                      <a:pt x="92" y="161"/>
                    </a:cubicBezTo>
                    <a:cubicBezTo>
                      <a:pt x="92" y="161"/>
                      <a:pt x="92" y="161"/>
                      <a:pt x="92" y="161"/>
                    </a:cubicBezTo>
                    <a:cubicBezTo>
                      <a:pt x="90" y="162"/>
                      <a:pt x="89" y="165"/>
                      <a:pt x="86" y="165"/>
                    </a:cubicBezTo>
                    <a:cubicBezTo>
                      <a:pt x="83" y="165"/>
                      <a:pt x="80" y="165"/>
                      <a:pt x="77" y="164"/>
                    </a:cubicBezTo>
                    <a:cubicBezTo>
                      <a:pt x="76" y="163"/>
                      <a:pt x="76" y="162"/>
                      <a:pt x="76" y="161"/>
                    </a:cubicBezTo>
                    <a:cubicBezTo>
                      <a:pt x="74" y="159"/>
                      <a:pt x="73" y="157"/>
                      <a:pt x="72" y="154"/>
                    </a:cubicBezTo>
                    <a:cubicBezTo>
                      <a:pt x="71" y="154"/>
                      <a:pt x="70" y="155"/>
                      <a:pt x="69" y="155"/>
                    </a:cubicBezTo>
                    <a:cubicBezTo>
                      <a:pt x="69" y="151"/>
                      <a:pt x="69" y="151"/>
                      <a:pt x="69" y="151"/>
                    </a:cubicBezTo>
                    <a:cubicBezTo>
                      <a:pt x="69" y="149"/>
                      <a:pt x="68" y="149"/>
                      <a:pt x="68" y="148"/>
                    </a:cubicBezTo>
                    <a:cubicBezTo>
                      <a:pt x="68" y="146"/>
                      <a:pt x="68" y="145"/>
                      <a:pt x="67" y="144"/>
                    </a:cubicBezTo>
                    <a:cubicBezTo>
                      <a:pt x="67" y="143"/>
                      <a:pt x="66" y="143"/>
                      <a:pt x="66" y="142"/>
                    </a:cubicBezTo>
                    <a:cubicBezTo>
                      <a:pt x="66" y="141"/>
                      <a:pt x="66" y="141"/>
                      <a:pt x="66" y="140"/>
                    </a:cubicBezTo>
                    <a:cubicBezTo>
                      <a:pt x="66" y="139"/>
                      <a:pt x="66" y="138"/>
                      <a:pt x="65" y="137"/>
                    </a:cubicBezTo>
                    <a:cubicBezTo>
                      <a:pt x="65" y="136"/>
                      <a:pt x="63" y="136"/>
                      <a:pt x="63" y="135"/>
                    </a:cubicBezTo>
                    <a:cubicBezTo>
                      <a:pt x="63" y="132"/>
                      <a:pt x="67" y="132"/>
                      <a:pt x="69" y="131"/>
                    </a:cubicBezTo>
                    <a:cubicBezTo>
                      <a:pt x="72" y="130"/>
                      <a:pt x="72" y="127"/>
                      <a:pt x="75" y="127"/>
                    </a:cubicBezTo>
                    <a:cubicBezTo>
                      <a:pt x="76" y="127"/>
                      <a:pt x="77" y="128"/>
                      <a:pt x="78" y="129"/>
                    </a:cubicBezTo>
                    <a:cubicBezTo>
                      <a:pt x="78" y="127"/>
                      <a:pt x="77" y="126"/>
                      <a:pt x="77" y="123"/>
                    </a:cubicBezTo>
                    <a:cubicBezTo>
                      <a:pt x="77" y="118"/>
                      <a:pt x="77" y="118"/>
                      <a:pt x="77" y="118"/>
                    </a:cubicBezTo>
                    <a:cubicBezTo>
                      <a:pt x="75" y="118"/>
                      <a:pt x="75" y="118"/>
                      <a:pt x="74" y="117"/>
                    </a:cubicBezTo>
                    <a:cubicBezTo>
                      <a:pt x="72" y="120"/>
                      <a:pt x="73" y="122"/>
                      <a:pt x="72" y="125"/>
                    </a:cubicBezTo>
                    <a:cubicBezTo>
                      <a:pt x="71" y="125"/>
                      <a:pt x="71" y="125"/>
                      <a:pt x="71" y="125"/>
                    </a:cubicBezTo>
                    <a:cubicBezTo>
                      <a:pt x="71" y="122"/>
                      <a:pt x="71" y="120"/>
                      <a:pt x="71" y="117"/>
                    </a:cubicBezTo>
                    <a:cubicBezTo>
                      <a:pt x="70" y="117"/>
                      <a:pt x="70" y="117"/>
                      <a:pt x="70" y="117"/>
                    </a:cubicBezTo>
                    <a:cubicBezTo>
                      <a:pt x="69" y="117"/>
                      <a:pt x="68" y="118"/>
                      <a:pt x="67" y="118"/>
                    </a:cubicBezTo>
                    <a:cubicBezTo>
                      <a:pt x="67" y="116"/>
                      <a:pt x="64" y="117"/>
                      <a:pt x="63" y="115"/>
                    </a:cubicBezTo>
                    <a:cubicBezTo>
                      <a:pt x="65" y="115"/>
                      <a:pt x="66" y="115"/>
                      <a:pt x="68" y="115"/>
                    </a:cubicBezTo>
                    <a:cubicBezTo>
                      <a:pt x="69" y="115"/>
                      <a:pt x="70" y="115"/>
                      <a:pt x="71" y="114"/>
                    </a:cubicBezTo>
                    <a:cubicBezTo>
                      <a:pt x="70" y="113"/>
                      <a:pt x="69" y="113"/>
                      <a:pt x="68" y="113"/>
                    </a:cubicBezTo>
                    <a:cubicBezTo>
                      <a:pt x="68" y="111"/>
                      <a:pt x="68" y="111"/>
                      <a:pt x="68" y="111"/>
                    </a:cubicBezTo>
                    <a:cubicBezTo>
                      <a:pt x="66" y="111"/>
                      <a:pt x="66" y="111"/>
                      <a:pt x="66" y="111"/>
                    </a:cubicBezTo>
                    <a:cubicBezTo>
                      <a:pt x="64" y="111"/>
                      <a:pt x="63" y="113"/>
                      <a:pt x="62" y="113"/>
                    </a:cubicBezTo>
                    <a:cubicBezTo>
                      <a:pt x="61" y="113"/>
                      <a:pt x="61" y="112"/>
                      <a:pt x="61" y="112"/>
                    </a:cubicBezTo>
                    <a:cubicBezTo>
                      <a:pt x="63" y="108"/>
                      <a:pt x="68" y="109"/>
                      <a:pt x="71" y="106"/>
                    </a:cubicBezTo>
                    <a:cubicBezTo>
                      <a:pt x="71" y="105"/>
                      <a:pt x="70" y="105"/>
                      <a:pt x="69" y="104"/>
                    </a:cubicBezTo>
                    <a:cubicBezTo>
                      <a:pt x="67" y="105"/>
                      <a:pt x="65" y="104"/>
                      <a:pt x="62" y="105"/>
                    </a:cubicBezTo>
                    <a:cubicBezTo>
                      <a:pt x="64" y="100"/>
                      <a:pt x="68" y="99"/>
                      <a:pt x="72" y="99"/>
                    </a:cubicBezTo>
                    <a:cubicBezTo>
                      <a:pt x="79" y="99"/>
                      <a:pt x="79" y="99"/>
                      <a:pt x="79" y="99"/>
                    </a:cubicBezTo>
                    <a:cubicBezTo>
                      <a:pt x="87" y="98"/>
                      <a:pt x="87" y="98"/>
                      <a:pt x="87" y="98"/>
                    </a:cubicBezTo>
                    <a:cubicBezTo>
                      <a:pt x="84" y="98"/>
                      <a:pt x="84" y="98"/>
                      <a:pt x="84" y="98"/>
                    </a:cubicBezTo>
                    <a:cubicBezTo>
                      <a:pt x="78" y="98"/>
                      <a:pt x="74" y="97"/>
                      <a:pt x="68" y="97"/>
                    </a:cubicBezTo>
                    <a:cubicBezTo>
                      <a:pt x="73" y="95"/>
                      <a:pt x="76" y="94"/>
                      <a:pt x="80" y="94"/>
                    </a:cubicBezTo>
                    <a:cubicBezTo>
                      <a:pt x="83" y="94"/>
                      <a:pt x="83" y="94"/>
                      <a:pt x="83" y="94"/>
                    </a:cubicBezTo>
                    <a:cubicBezTo>
                      <a:pt x="85" y="94"/>
                      <a:pt x="87" y="94"/>
                      <a:pt x="88" y="93"/>
                    </a:cubicBezTo>
                    <a:cubicBezTo>
                      <a:pt x="86" y="91"/>
                      <a:pt x="84" y="90"/>
                      <a:pt x="81" y="90"/>
                    </a:cubicBezTo>
                    <a:cubicBezTo>
                      <a:pt x="82" y="90"/>
                      <a:pt x="83" y="90"/>
                      <a:pt x="84" y="90"/>
                    </a:cubicBezTo>
                    <a:cubicBezTo>
                      <a:pt x="86" y="90"/>
                      <a:pt x="87" y="89"/>
                      <a:pt x="89" y="89"/>
                    </a:cubicBezTo>
                    <a:cubicBezTo>
                      <a:pt x="91" y="89"/>
                      <a:pt x="92" y="89"/>
                      <a:pt x="93" y="88"/>
                    </a:cubicBezTo>
                    <a:cubicBezTo>
                      <a:pt x="95" y="86"/>
                      <a:pt x="95" y="84"/>
                      <a:pt x="97" y="82"/>
                    </a:cubicBezTo>
                    <a:cubicBezTo>
                      <a:pt x="99" y="80"/>
                      <a:pt x="102" y="80"/>
                      <a:pt x="104" y="78"/>
                    </a:cubicBezTo>
                    <a:cubicBezTo>
                      <a:pt x="103" y="78"/>
                      <a:pt x="102" y="78"/>
                      <a:pt x="102" y="78"/>
                    </a:cubicBezTo>
                    <a:cubicBezTo>
                      <a:pt x="96" y="78"/>
                      <a:pt x="93" y="75"/>
                      <a:pt x="87" y="72"/>
                    </a:cubicBezTo>
                    <a:cubicBezTo>
                      <a:pt x="85" y="71"/>
                      <a:pt x="83" y="71"/>
                      <a:pt x="82" y="69"/>
                    </a:cubicBezTo>
                    <a:cubicBezTo>
                      <a:pt x="82" y="69"/>
                      <a:pt x="82" y="68"/>
                      <a:pt x="83" y="68"/>
                    </a:cubicBezTo>
                    <a:cubicBezTo>
                      <a:pt x="89" y="68"/>
                      <a:pt x="92" y="72"/>
                      <a:pt x="99" y="72"/>
                    </a:cubicBezTo>
                    <a:cubicBezTo>
                      <a:pt x="100" y="72"/>
                      <a:pt x="101" y="72"/>
                      <a:pt x="102" y="72"/>
                    </a:cubicBezTo>
                    <a:cubicBezTo>
                      <a:pt x="102" y="72"/>
                      <a:pt x="102" y="72"/>
                      <a:pt x="102" y="72"/>
                    </a:cubicBezTo>
                    <a:cubicBezTo>
                      <a:pt x="102" y="71"/>
                      <a:pt x="101" y="71"/>
                      <a:pt x="99" y="71"/>
                    </a:cubicBezTo>
                    <a:cubicBezTo>
                      <a:pt x="99" y="69"/>
                      <a:pt x="100" y="69"/>
                      <a:pt x="101" y="68"/>
                    </a:cubicBezTo>
                    <a:cubicBezTo>
                      <a:pt x="102" y="68"/>
                      <a:pt x="102" y="68"/>
                      <a:pt x="102" y="67"/>
                    </a:cubicBezTo>
                    <a:cubicBezTo>
                      <a:pt x="102" y="66"/>
                      <a:pt x="102" y="65"/>
                      <a:pt x="100" y="65"/>
                    </a:cubicBezTo>
                    <a:cubicBezTo>
                      <a:pt x="100" y="65"/>
                      <a:pt x="99" y="65"/>
                      <a:pt x="98" y="65"/>
                    </a:cubicBezTo>
                    <a:cubicBezTo>
                      <a:pt x="97" y="65"/>
                      <a:pt x="97" y="65"/>
                      <a:pt x="97" y="65"/>
                    </a:cubicBezTo>
                    <a:cubicBezTo>
                      <a:pt x="97" y="64"/>
                      <a:pt x="97" y="64"/>
                      <a:pt x="97" y="63"/>
                    </a:cubicBezTo>
                    <a:cubicBezTo>
                      <a:pt x="96" y="63"/>
                      <a:pt x="95" y="63"/>
                      <a:pt x="94" y="63"/>
                    </a:cubicBezTo>
                    <a:cubicBezTo>
                      <a:pt x="93" y="63"/>
                      <a:pt x="93" y="63"/>
                      <a:pt x="92" y="63"/>
                    </a:cubicBezTo>
                    <a:cubicBezTo>
                      <a:pt x="91" y="63"/>
                      <a:pt x="91" y="63"/>
                      <a:pt x="91" y="63"/>
                    </a:cubicBezTo>
                    <a:cubicBezTo>
                      <a:pt x="91" y="62"/>
                      <a:pt x="91" y="62"/>
                      <a:pt x="91" y="61"/>
                    </a:cubicBezTo>
                    <a:cubicBezTo>
                      <a:pt x="87" y="62"/>
                      <a:pt x="85" y="63"/>
                      <a:pt x="82" y="65"/>
                    </a:cubicBezTo>
                    <a:cubicBezTo>
                      <a:pt x="81" y="64"/>
                      <a:pt x="81" y="63"/>
                      <a:pt x="81" y="62"/>
                    </a:cubicBezTo>
                    <a:cubicBezTo>
                      <a:pt x="81" y="61"/>
                      <a:pt x="82" y="61"/>
                      <a:pt x="82" y="61"/>
                    </a:cubicBezTo>
                    <a:cubicBezTo>
                      <a:pt x="83" y="59"/>
                      <a:pt x="84" y="57"/>
                      <a:pt x="84" y="55"/>
                    </a:cubicBezTo>
                    <a:cubicBezTo>
                      <a:pt x="84" y="49"/>
                      <a:pt x="80" y="45"/>
                      <a:pt x="75" y="40"/>
                    </a:cubicBezTo>
                    <a:cubicBezTo>
                      <a:pt x="69" y="34"/>
                      <a:pt x="64" y="32"/>
                      <a:pt x="55" y="32"/>
                    </a:cubicBezTo>
                    <a:cubicBezTo>
                      <a:pt x="53" y="32"/>
                      <a:pt x="52" y="32"/>
                      <a:pt x="50" y="32"/>
                    </a:cubicBezTo>
                    <a:cubicBezTo>
                      <a:pt x="48" y="32"/>
                      <a:pt x="47" y="31"/>
                      <a:pt x="46" y="30"/>
                    </a:cubicBezTo>
                    <a:cubicBezTo>
                      <a:pt x="44" y="30"/>
                      <a:pt x="43" y="30"/>
                      <a:pt x="41" y="30"/>
                    </a:cubicBezTo>
                    <a:cubicBezTo>
                      <a:pt x="37" y="30"/>
                      <a:pt x="35" y="31"/>
                      <a:pt x="31" y="31"/>
                    </a:cubicBezTo>
                    <a:cubicBezTo>
                      <a:pt x="29" y="31"/>
                      <a:pt x="28" y="30"/>
                      <a:pt x="25" y="30"/>
                    </a:cubicBezTo>
                    <a:cubicBezTo>
                      <a:pt x="23" y="30"/>
                      <a:pt x="23" y="33"/>
                      <a:pt x="21" y="33"/>
                    </a:cubicBezTo>
                    <a:cubicBezTo>
                      <a:pt x="19" y="33"/>
                      <a:pt x="19" y="31"/>
                      <a:pt x="17" y="31"/>
                    </a:cubicBezTo>
                    <a:cubicBezTo>
                      <a:pt x="14" y="29"/>
                      <a:pt x="13" y="30"/>
                      <a:pt x="10" y="28"/>
                    </a:cubicBezTo>
                    <a:cubicBezTo>
                      <a:pt x="11" y="28"/>
                      <a:pt x="12" y="28"/>
                      <a:pt x="14" y="28"/>
                    </a:cubicBezTo>
                    <a:cubicBezTo>
                      <a:pt x="15" y="28"/>
                      <a:pt x="16" y="28"/>
                      <a:pt x="17" y="28"/>
                    </a:cubicBezTo>
                    <a:cubicBezTo>
                      <a:pt x="2" y="22"/>
                      <a:pt x="2" y="22"/>
                      <a:pt x="2" y="22"/>
                    </a:cubicBezTo>
                    <a:cubicBezTo>
                      <a:pt x="5" y="22"/>
                      <a:pt x="7" y="22"/>
                      <a:pt x="10" y="23"/>
                    </a:cubicBezTo>
                    <a:cubicBezTo>
                      <a:pt x="18" y="23"/>
                      <a:pt x="23" y="22"/>
                      <a:pt x="31" y="22"/>
                    </a:cubicBezTo>
                    <a:cubicBezTo>
                      <a:pt x="33" y="22"/>
                      <a:pt x="33" y="22"/>
                      <a:pt x="35" y="23"/>
                    </a:cubicBezTo>
                    <a:cubicBezTo>
                      <a:pt x="35" y="20"/>
                      <a:pt x="35" y="20"/>
                      <a:pt x="35" y="20"/>
                    </a:cubicBezTo>
                    <a:cubicBezTo>
                      <a:pt x="34" y="19"/>
                      <a:pt x="34" y="19"/>
                      <a:pt x="34" y="19"/>
                    </a:cubicBezTo>
                    <a:cubicBezTo>
                      <a:pt x="33" y="20"/>
                      <a:pt x="32" y="20"/>
                      <a:pt x="30" y="20"/>
                    </a:cubicBezTo>
                    <a:cubicBezTo>
                      <a:pt x="26" y="20"/>
                      <a:pt x="23" y="19"/>
                      <a:pt x="19" y="19"/>
                    </a:cubicBezTo>
                    <a:cubicBezTo>
                      <a:pt x="14" y="19"/>
                      <a:pt x="14" y="19"/>
                      <a:pt x="14" y="19"/>
                    </a:cubicBezTo>
                    <a:cubicBezTo>
                      <a:pt x="12" y="19"/>
                      <a:pt x="11" y="19"/>
                      <a:pt x="10" y="18"/>
                    </a:cubicBezTo>
                    <a:cubicBezTo>
                      <a:pt x="8" y="17"/>
                      <a:pt x="8" y="16"/>
                      <a:pt x="7" y="16"/>
                    </a:cubicBezTo>
                    <a:cubicBezTo>
                      <a:pt x="4" y="15"/>
                      <a:pt x="2" y="15"/>
                      <a:pt x="0" y="15"/>
                    </a:cubicBezTo>
                    <a:cubicBezTo>
                      <a:pt x="3" y="13"/>
                      <a:pt x="5" y="12"/>
                      <a:pt x="8" y="12"/>
                    </a:cubicBezTo>
                    <a:cubicBezTo>
                      <a:pt x="12" y="12"/>
                      <a:pt x="12" y="12"/>
                      <a:pt x="12" y="12"/>
                    </a:cubicBezTo>
                    <a:cubicBezTo>
                      <a:pt x="17" y="12"/>
                      <a:pt x="20" y="12"/>
                      <a:pt x="25" y="10"/>
                    </a:cubicBezTo>
                    <a:cubicBezTo>
                      <a:pt x="29" y="10"/>
                      <a:pt x="31" y="9"/>
                      <a:pt x="35" y="9"/>
                    </a:cubicBezTo>
                    <a:cubicBezTo>
                      <a:pt x="38" y="9"/>
                      <a:pt x="40" y="10"/>
                      <a:pt x="43" y="10"/>
                    </a:cubicBezTo>
                    <a:cubicBezTo>
                      <a:pt x="45" y="10"/>
                      <a:pt x="47" y="10"/>
                      <a:pt x="49" y="9"/>
                    </a:cubicBezTo>
                    <a:cubicBezTo>
                      <a:pt x="51" y="9"/>
                      <a:pt x="53" y="9"/>
                      <a:pt x="53" y="7"/>
                    </a:cubicBezTo>
                    <a:cubicBezTo>
                      <a:pt x="53" y="5"/>
                      <a:pt x="50" y="5"/>
                      <a:pt x="48" y="4"/>
                    </a:cubicBezTo>
                    <a:cubicBezTo>
                      <a:pt x="71" y="4"/>
                      <a:pt x="71" y="4"/>
                      <a:pt x="71" y="4"/>
                    </a:cubicBezTo>
                    <a:cubicBezTo>
                      <a:pt x="74" y="4"/>
                      <a:pt x="76" y="3"/>
                      <a:pt x="79" y="1"/>
                    </a:cubicBezTo>
                    <a:cubicBezTo>
                      <a:pt x="79" y="2"/>
                      <a:pt x="80" y="2"/>
                      <a:pt x="81" y="2"/>
                    </a:cubicBezTo>
                    <a:cubicBezTo>
                      <a:pt x="93" y="2"/>
                      <a:pt x="93" y="2"/>
                      <a:pt x="93" y="2"/>
                    </a:cubicBezTo>
                    <a:cubicBezTo>
                      <a:pt x="94" y="2"/>
                      <a:pt x="95" y="1"/>
                      <a:pt x="96" y="1"/>
                    </a:cubicBezTo>
                    <a:cubicBezTo>
                      <a:pt x="99" y="1"/>
                      <a:pt x="101" y="1"/>
                      <a:pt x="105" y="1"/>
                    </a:cubicBezTo>
                    <a:cubicBezTo>
                      <a:pt x="116" y="1"/>
                      <a:pt x="122" y="1"/>
                      <a:pt x="133" y="1"/>
                    </a:cubicBezTo>
                    <a:cubicBezTo>
                      <a:pt x="139" y="2"/>
                      <a:pt x="142" y="3"/>
                      <a:pt x="147" y="4"/>
                    </a:cubicBezTo>
                    <a:cubicBezTo>
                      <a:pt x="147" y="3"/>
                      <a:pt x="147" y="3"/>
                      <a:pt x="147" y="2"/>
                    </a:cubicBezTo>
                    <a:cubicBezTo>
                      <a:pt x="147" y="2"/>
                      <a:pt x="148" y="2"/>
                      <a:pt x="148" y="2"/>
                    </a:cubicBezTo>
                    <a:cubicBezTo>
                      <a:pt x="149" y="2"/>
                      <a:pt x="150" y="2"/>
                      <a:pt x="151" y="2"/>
                    </a:cubicBezTo>
                    <a:cubicBezTo>
                      <a:pt x="155" y="2"/>
                      <a:pt x="158" y="2"/>
                      <a:pt x="162" y="2"/>
                    </a:cubicBezTo>
                    <a:cubicBezTo>
                      <a:pt x="164" y="2"/>
                      <a:pt x="165" y="1"/>
                      <a:pt x="168" y="1"/>
                    </a:cubicBezTo>
                    <a:cubicBezTo>
                      <a:pt x="173" y="1"/>
                      <a:pt x="173" y="1"/>
                      <a:pt x="173" y="1"/>
                    </a:cubicBezTo>
                    <a:cubicBezTo>
                      <a:pt x="188" y="3"/>
                      <a:pt x="188" y="3"/>
                      <a:pt x="188" y="3"/>
                    </a:cubicBezTo>
                    <a:cubicBezTo>
                      <a:pt x="196" y="3"/>
                      <a:pt x="196" y="3"/>
                      <a:pt x="196" y="3"/>
                    </a:cubicBezTo>
                    <a:cubicBezTo>
                      <a:pt x="197" y="3"/>
                      <a:pt x="197" y="3"/>
                      <a:pt x="198" y="3"/>
                    </a:cubicBezTo>
                    <a:cubicBezTo>
                      <a:pt x="219" y="1"/>
                      <a:pt x="219" y="1"/>
                      <a:pt x="219" y="1"/>
                    </a:cubicBezTo>
                    <a:cubicBezTo>
                      <a:pt x="223" y="1"/>
                      <a:pt x="225" y="1"/>
                      <a:pt x="228" y="1"/>
                    </a:cubicBezTo>
                    <a:close/>
                  </a:path>
                </a:pathLst>
              </a:custGeom>
              <a:solidFill>
                <a:srgbClr val="FFFFFF"/>
              </a:solidFill>
              <a:ln w="0" cap="flat">
                <a:solidFill>
                  <a:srgbClr val="000000"/>
                </a:solidFill>
                <a:prstDash val="solid"/>
                <a:miter lim="800000"/>
                <a:headEnd/>
                <a:tailEnd/>
              </a:ln>
            </p:spPr>
          </p:sp>
          <p:sp>
            <p:nvSpPr>
              <p:cNvPr id="602" name="Freeform 601"/>
              <p:cNvSpPr>
                <a:spLocks/>
              </p:cNvSpPr>
              <p:nvPr/>
            </p:nvSpPr>
            <p:spPr bwMode="auto">
              <a:xfrm>
                <a:off x="468" y="67"/>
                <a:ext cx="32" cy="13"/>
              </a:xfrm>
              <a:custGeom>
                <a:avLst/>
                <a:gdLst/>
                <a:ahLst/>
                <a:cxnLst>
                  <a:cxn ang="0">
                    <a:pos x="9" y="7"/>
                  </a:cxn>
                  <a:cxn ang="0">
                    <a:pos x="1" y="12"/>
                  </a:cxn>
                  <a:cxn ang="0">
                    <a:pos x="0" y="12"/>
                  </a:cxn>
                  <a:cxn ang="0">
                    <a:pos x="2" y="12"/>
                  </a:cxn>
                  <a:cxn ang="0">
                    <a:pos x="7" y="12"/>
                  </a:cxn>
                  <a:cxn ang="0">
                    <a:pos x="14" y="11"/>
                  </a:cxn>
                  <a:cxn ang="0">
                    <a:pos x="14" y="12"/>
                  </a:cxn>
                  <a:cxn ang="0">
                    <a:pos x="8" y="16"/>
                  </a:cxn>
                  <a:cxn ang="0">
                    <a:pos x="0" y="20"/>
                  </a:cxn>
                  <a:cxn ang="0">
                    <a:pos x="0" y="20"/>
                  </a:cxn>
                  <a:cxn ang="0">
                    <a:pos x="2" y="20"/>
                  </a:cxn>
                  <a:cxn ang="0">
                    <a:pos x="6" y="24"/>
                  </a:cxn>
                  <a:cxn ang="0">
                    <a:pos x="7" y="31"/>
                  </a:cxn>
                  <a:cxn ang="0">
                    <a:pos x="11" y="31"/>
                  </a:cxn>
                  <a:cxn ang="0">
                    <a:pos x="18" y="29"/>
                  </a:cxn>
                  <a:cxn ang="0">
                    <a:pos x="27" y="32"/>
                  </a:cxn>
                  <a:cxn ang="0">
                    <a:pos x="30" y="32"/>
                  </a:cxn>
                  <a:cxn ang="0">
                    <a:pos x="32" y="32"/>
                  </a:cxn>
                  <a:cxn ang="0">
                    <a:pos x="40" y="33"/>
                  </a:cxn>
                  <a:cxn ang="0">
                    <a:pos x="47" y="31"/>
                  </a:cxn>
                  <a:cxn ang="0">
                    <a:pos x="55" y="29"/>
                  </a:cxn>
                  <a:cxn ang="0">
                    <a:pos x="60" y="26"/>
                  </a:cxn>
                  <a:cxn ang="0">
                    <a:pos x="69" y="23"/>
                  </a:cxn>
                  <a:cxn ang="0">
                    <a:pos x="76" y="19"/>
                  </a:cxn>
                  <a:cxn ang="0">
                    <a:pos x="80" y="15"/>
                  </a:cxn>
                  <a:cxn ang="0">
                    <a:pos x="77" y="13"/>
                  </a:cxn>
                  <a:cxn ang="0">
                    <a:pos x="72" y="5"/>
                  </a:cxn>
                  <a:cxn ang="0">
                    <a:pos x="72" y="5"/>
                  </a:cxn>
                  <a:cxn ang="0">
                    <a:pos x="70" y="6"/>
                  </a:cxn>
                  <a:cxn ang="0">
                    <a:pos x="64" y="4"/>
                  </a:cxn>
                  <a:cxn ang="0">
                    <a:pos x="62" y="5"/>
                  </a:cxn>
                  <a:cxn ang="0">
                    <a:pos x="59" y="6"/>
                  </a:cxn>
                  <a:cxn ang="0">
                    <a:pos x="53" y="6"/>
                  </a:cxn>
                  <a:cxn ang="0">
                    <a:pos x="46" y="6"/>
                  </a:cxn>
                  <a:cxn ang="0">
                    <a:pos x="46" y="8"/>
                  </a:cxn>
                  <a:cxn ang="0">
                    <a:pos x="41" y="6"/>
                  </a:cxn>
                  <a:cxn ang="0">
                    <a:pos x="35" y="8"/>
                  </a:cxn>
                  <a:cxn ang="0">
                    <a:pos x="33" y="7"/>
                  </a:cxn>
                  <a:cxn ang="0">
                    <a:pos x="30" y="9"/>
                  </a:cxn>
                  <a:cxn ang="0">
                    <a:pos x="22" y="13"/>
                  </a:cxn>
                  <a:cxn ang="0">
                    <a:pos x="21" y="11"/>
                  </a:cxn>
                  <a:cxn ang="0">
                    <a:pos x="20" y="9"/>
                  </a:cxn>
                  <a:cxn ang="0">
                    <a:pos x="21" y="7"/>
                  </a:cxn>
                  <a:cxn ang="0">
                    <a:pos x="17" y="4"/>
                  </a:cxn>
                  <a:cxn ang="0">
                    <a:pos x="14" y="1"/>
                  </a:cxn>
                  <a:cxn ang="0">
                    <a:pos x="13" y="7"/>
                  </a:cxn>
                  <a:cxn ang="0">
                    <a:pos x="9" y="7"/>
                  </a:cxn>
                </a:cxnLst>
                <a:rect l="0" t="0" r="r" b="b"/>
                <a:pathLst>
                  <a:path w="80" h="33">
                    <a:moveTo>
                      <a:pt x="9" y="7"/>
                    </a:moveTo>
                    <a:cubicBezTo>
                      <a:pt x="5" y="7"/>
                      <a:pt x="3" y="9"/>
                      <a:pt x="1" y="12"/>
                    </a:cubicBezTo>
                    <a:cubicBezTo>
                      <a:pt x="0" y="12"/>
                      <a:pt x="0" y="12"/>
                      <a:pt x="0" y="12"/>
                    </a:cubicBezTo>
                    <a:cubicBezTo>
                      <a:pt x="1" y="12"/>
                      <a:pt x="1" y="12"/>
                      <a:pt x="2" y="12"/>
                    </a:cubicBezTo>
                    <a:cubicBezTo>
                      <a:pt x="7" y="12"/>
                      <a:pt x="7" y="12"/>
                      <a:pt x="7" y="12"/>
                    </a:cubicBezTo>
                    <a:cubicBezTo>
                      <a:pt x="10" y="12"/>
                      <a:pt x="11" y="12"/>
                      <a:pt x="14" y="11"/>
                    </a:cubicBezTo>
                    <a:cubicBezTo>
                      <a:pt x="14" y="12"/>
                      <a:pt x="14" y="12"/>
                      <a:pt x="14" y="12"/>
                    </a:cubicBezTo>
                    <a:cubicBezTo>
                      <a:pt x="14" y="15"/>
                      <a:pt x="11" y="16"/>
                      <a:pt x="8" y="16"/>
                    </a:cubicBezTo>
                    <a:cubicBezTo>
                      <a:pt x="4" y="17"/>
                      <a:pt x="2" y="18"/>
                      <a:pt x="0" y="20"/>
                    </a:cubicBezTo>
                    <a:cubicBezTo>
                      <a:pt x="0" y="20"/>
                      <a:pt x="0" y="20"/>
                      <a:pt x="0" y="20"/>
                    </a:cubicBezTo>
                    <a:cubicBezTo>
                      <a:pt x="1" y="20"/>
                      <a:pt x="1" y="20"/>
                      <a:pt x="2" y="20"/>
                    </a:cubicBezTo>
                    <a:cubicBezTo>
                      <a:pt x="4" y="20"/>
                      <a:pt x="6" y="22"/>
                      <a:pt x="6" y="24"/>
                    </a:cubicBezTo>
                    <a:cubicBezTo>
                      <a:pt x="6" y="26"/>
                      <a:pt x="7" y="28"/>
                      <a:pt x="7" y="31"/>
                    </a:cubicBezTo>
                    <a:cubicBezTo>
                      <a:pt x="8" y="31"/>
                      <a:pt x="9" y="31"/>
                      <a:pt x="11" y="31"/>
                    </a:cubicBezTo>
                    <a:cubicBezTo>
                      <a:pt x="14" y="31"/>
                      <a:pt x="15" y="29"/>
                      <a:pt x="18" y="29"/>
                    </a:cubicBezTo>
                    <a:cubicBezTo>
                      <a:pt x="22" y="29"/>
                      <a:pt x="23" y="32"/>
                      <a:pt x="27" y="32"/>
                    </a:cubicBezTo>
                    <a:cubicBezTo>
                      <a:pt x="28" y="32"/>
                      <a:pt x="29" y="32"/>
                      <a:pt x="30" y="32"/>
                    </a:cubicBezTo>
                    <a:cubicBezTo>
                      <a:pt x="31" y="32"/>
                      <a:pt x="31" y="32"/>
                      <a:pt x="32" y="32"/>
                    </a:cubicBezTo>
                    <a:cubicBezTo>
                      <a:pt x="35" y="32"/>
                      <a:pt x="36" y="33"/>
                      <a:pt x="40" y="33"/>
                    </a:cubicBezTo>
                    <a:cubicBezTo>
                      <a:pt x="43" y="33"/>
                      <a:pt x="44" y="32"/>
                      <a:pt x="47" y="31"/>
                    </a:cubicBezTo>
                    <a:cubicBezTo>
                      <a:pt x="50" y="29"/>
                      <a:pt x="52" y="30"/>
                      <a:pt x="55" y="29"/>
                    </a:cubicBezTo>
                    <a:cubicBezTo>
                      <a:pt x="57" y="29"/>
                      <a:pt x="58" y="27"/>
                      <a:pt x="60" y="26"/>
                    </a:cubicBezTo>
                    <a:cubicBezTo>
                      <a:pt x="63" y="24"/>
                      <a:pt x="66" y="24"/>
                      <a:pt x="69" y="23"/>
                    </a:cubicBezTo>
                    <a:cubicBezTo>
                      <a:pt x="72" y="23"/>
                      <a:pt x="74" y="21"/>
                      <a:pt x="76" y="19"/>
                    </a:cubicBezTo>
                    <a:cubicBezTo>
                      <a:pt x="78" y="17"/>
                      <a:pt x="80" y="18"/>
                      <a:pt x="80" y="15"/>
                    </a:cubicBezTo>
                    <a:cubicBezTo>
                      <a:pt x="80" y="14"/>
                      <a:pt x="78" y="14"/>
                      <a:pt x="77" y="13"/>
                    </a:cubicBezTo>
                    <a:cubicBezTo>
                      <a:pt x="74" y="11"/>
                      <a:pt x="73" y="9"/>
                      <a:pt x="72" y="5"/>
                    </a:cubicBezTo>
                    <a:cubicBezTo>
                      <a:pt x="72" y="5"/>
                      <a:pt x="72" y="5"/>
                      <a:pt x="72" y="5"/>
                    </a:cubicBezTo>
                    <a:cubicBezTo>
                      <a:pt x="71" y="5"/>
                      <a:pt x="71" y="6"/>
                      <a:pt x="70" y="6"/>
                    </a:cubicBezTo>
                    <a:cubicBezTo>
                      <a:pt x="68" y="6"/>
                      <a:pt x="67" y="4"/>
                      <a:pt x="64" y="4"/>
                    </a:cubicBezTo>
                    <a:cubicBezTo>
                      <a:pt x="63" y="4"/>
                      <a:pt x="63" y="5"/>
                      <a:pt x="62" y="5"/>
                    </a:cubicBezTo>
                    <a:cubicBezTo>
                      <a:pt x="61" y="6"/>
                      <a:pt x="60" y="6"/>
                      <a:pt x="59" y="6"/>
                    </a:cubicBezTo>
                    <a:cubicBezTo>
                      <a:pt x="57" y="6"/>
                      <a:pt x="55" y="6"/>
                      <a:pt x="53" y="6"/>
                    </a:cubicBezTo>
                    <a:cubicBezTo>
                      <a:pt x="46" y="6"/>
                      <a:pt x="46" y="6"/>
                      <a:pt x="46" y="6"/>
                    </a:cubicBezTo>
                    <a:cubicBezTo>
                      <a:pt x="46" y="7"/>
                      <a:pt x="46" y="7"/>
                      <a:pt x="46" y="8"/>
                    </a:cubicBezTo>
                    <a:cubicBezTo>
                      <a:pt x="44" y="7"/>
                      <a:pt x="43" y="6"/>
                      <a:pt x="41" y="6"/>
                    </a:cubicBezTo>
                    <a:cubicBezTo>
                      <a:pt x="39" y="6"/>
                      <a:pt x="37" y="8"/>
                      <a:pt x="35" y="8"/>
                    </a:cubicBezTo>
                    <a:cubicBezTo>
                      <a:pt x="34" y="8"/>
                      <a:pt x="34" y="7"/>
                      <a:pt x="33" y="7"/>
                    </a:cubicBezTo>
                    <a:cubicBezTo>
                      <a:pt x="32" y="7"/>
                      <a:pt x="31" y="8"/>
                      <a:pt x="30" y="9"/>
                    </a:cubicBezTo>
                    <a:cubicBezTo>
                      <a:pt x="27" y="11"/>
                      <a:pt x="25" y="13"/>
                      <a:pt x="22" y="13"/>
                    </a:cubicBezTo>
                    <a:cubicBezTo>
                      <a:pt x="21" y="13"/>
                      <a:pt x="21" y="12"/>
                      <a:pt x="21" y="11"/>
                    </a:cubicBezTo>
                    <a:cubicBezTo>
                      <a:pt x="21" y="10"/>
                      <a:pt x="20" y="10"/>
                      <a:pt x="20" y="9"/>
                    </a:cubicBezTo>
                    <a:cubicBezTo>
                      <a:pt x="20" y="8"/>
                      <a:pt x="21" y="8"/>
                      <a:pt x="21" y="7"/>
                    </a:cubicBezTo>
                    <a:cubicBezTo>
                      <a:pt x="21" y="5"/>
                      <a:pt x="19" y="5"/>
                      <a:pt x="17" y="4"/>
                    </a:cubicBezTo>
                    <a:cubicBezTo>
                      <a:pt x="16" y="3"/>
                      <a:pt x="16" y="2"/>
                      <a:pt x="14" y="1"/>
                    </a:cubicBezTo>
                    <a:cubicBezTo>
                      <a:pt x="12" y="0"/>
                      <a:pt x="14" y="5"/>
                      <a:pt x="13" y="7"/>
                    </a:cubicBezTo>
                    <a:cubicBezTo>
                      <a:pt x="12" y="8"/>
                      <a:pt x="10" y="7"/>
                      <a:pt x="9" y="7"/>
                    </a:cubicBezTo>
                    <a:close/>
                  </a:path>
                </a:pathLst>
              </a:custGeom>
              <a:solidFill>
                <a:srgbClr val="FFFFFF"/>
              </a:solidFill>
              <a:ln w="0" cap="flat">
                <a:solidFill>
                  <a:srgbClr val="000000"/>
                </a:solidFill>
                <a:prstDash val="solid"/>
                <a:miter lim="800000"/>
                <a:headEnd/>
                <a:tailEnd/>
              </a:ln>
            </p:spPr>
          </p:sp>
          <p:sp>
            <p:nvSpPr>
              <p:cNvPr id="603" name="Freeform 602"/>
              <p:cNvSpPr>
                <a:spLocks/>
              </p:cNvSpPr>
              <p:nvPr/>
            </p:nvSpPr>
            <p:spPr bwMode="auto">
              <a:xfrm>
                <a:off x="106" y="33"/>
                <a:ext cx="243" cy="141"/>
              </a:xfrm>
              <a:custGeom>
                <a:avLst/>
                <a:gdLst/>
                <a:ahLst/>
                <a:cxnLst>
                  <a:cxn ang="0">
                    <a:pos x="336" y="311"/>
                  </a:cxn>
                  <a:cxn ang="0">
                    <a:pos x="337" y="307"/>
                  </a:cxn>
                  <a:cxn ang="0">
                    <a:pos x="320" y="281"/>
                  </a:cxn>
                  <a:cxn ang="0">
                    <a:pos x="298" y="271"/>
                  </a:cxn>
                  <a:cxn ang="0">
                    <a:pos x="14" y="239"/>
                  </a:cxn>
                  <a:cxn ang="0">
                    <a:pos x="13" y="216"/>
                  </a:cxn>
                  <a:cxn ang="0">
                    <a:pos x="8" y="202"/>
                  </a:cxn>
                  <a:cxn ang="0">
                    <a:pos x="12" y="187"/>
                  </a:cxn>
                  <a:cxn ang="0">
                    <a:pos x="17" y="172"/>
                  </a:cxn>
                  <a:cxn ang="0">
                    <a:pos x="44" y="134"/>
                  </a:cxn>
                  <a:cxn ang="0">
                    <a:pos x="34" y="92"/>
                  </a:cxn>
                  <a:cxn ang="0">
                    <a:pos x="190" y="8"/>
                  </a:cxn>
                  <a:cxn ang="0">
                    <a:pos x="239" y="3"/>
                  </a:cxn>
                  <a:cxn ang="0">
                    <a:pos x="200" y="18"/>
                  </a:cxn>
                  <a:cxn ang="0">
                    <a:pos x="252" y="4"/>
                  </a:cxn>
                  <a:cxn ang="0">
                    <a:pos x="282" y="17"/>
                  </a:cxn>
                  <a:cxn ang="0">
                    <a:pos x="335" y="45"/>
                  </a:cxn>
                  <a:cxn ang="0">
                    <a:pos x="361" y="38"/>
                  </a:cxn>
                  <a:cxn ang="0">
                    <a:pos x="372" y="37"/>
                  </a:cxn>
                  <a:cxn ang="0">
                    <a:pos x="416" y="45"/>
                  </a:cxn>
                  <a:cxn ang="0">
                    <a:pos x="449" y="43"/>
                  </a:cxn>
                  <a:cxn ang="0">
                    <a:pos x="450" y="24"/>
                  </a:cxn>
                  <a:cxn ang="0">
                    <a:pos x="478" y="30"/>
                  </a:cxn>
                  <a:cxn ang="0">
                    <a:pos x="475" y="44"/>
                  </a:cxn>
                  <a:cxn ang="0">
                    <a:pos x="487" y="60"/>
                  </a:cxn>
                  <a:cxn ang="0">
                    <a:pos x="532" y="44"/>
                  </a:cxn>
                  <a:cxn ang="0">
                    <a:pos x="514" y="67"/>
                  </a:cxn>
                  <a:cxn ang="0">
                    <a:pos x="486" y="70"/>
                  </a:cxn>
                  <a:cxn ang="0">
                    <a:pos x="445" y="71"/>
                  </a:cxn>
                  <a:cxn ang="0">
                    <a:pos x="406" y="89"/>
                  </a:cxn>
                  <a:cxn ang="0">
                    <a:pos x="405" y="91"/>
                  </a:cxn>
                  <a:cxn ang="0">
                    <a:pos x="388" y="109"/>
                  </a:cxn>
                  <a:cxn ang="0">
                    <a:pos x="349" y="156"/>
                  </a:cxn>
                  <a:cxn ang="0">
                    <a:pos x="404" y="196"/>
                  </a:cxn>
                  <a:cxn ang="0">
                    <a:pos x="395" y="232"/>
                  </a:cxn>
                  <a:cxn ang="0">
                    <a:pos x="410" y="232"/>
                  </a:cxn>
                  <a:cxn ang="0">
                    <a:pos x="466" y="173"/>
                  </a:cxn>
                  <a:cxn ang="0">
                    <a:pos x="506" y="112"/>
                  </a:cxn>
                  <a:cxn ang="0">
                    <a:pos x="543" y="126"/>
                  </a:cxn>
                  <a:cxn ang="0">
                    <a:pos x="542" y="139"/>
                  </a:cxn>
                  <a:cxn ang="0">
                    <a:pos x="536" y="157"/>
                  </a:cxn>
                  <a:cxn ang="0">
                    <a:pos x="569" y="155"/>
                  </a:cxn>
                  <a:cxn ang="0">
                    <a:pos x="585" y="162"/>
                  </a:cxn>
                  <a:cxn ang="0">
                    <a:pos x="592" y="178"/>
                  </a:cxn>
                  <a:cxn ang="0">
                    <a:pos x="606" y="202"/>
                  </a:cxn>
                  <a:cxn ang="0">
                    <a:pos x="582" y="219"/>
                  </a:cxn>
                  <a:cxn ang="0">
                    <a:pos x="610" y="231"/>
                  </a:cxn>
                  <a:cxn ang="0">
                    <a:pos x="545" y="255"/>
                  </a:cxn>
                  <a:cxn ang="0">
                    <a:pos x="479" y="269"/>
                  </a:cxn>
                  <a:cxn ang="0">
                    <a:pos x="466" y="282"/>
                  </a:cxn>
                  <a:cxn ang="0">
                    <a:pos x="493" y="296"/>
                  </a:cxn>
                  <a:cxn ang="0">
                    <a:pos x="513" y="322"/>
                  </a:cxn>
                  <a:cxn ang="0">
                    <a:pos x="467" y="337"/>
                  </a:cxn>
                  <a:cxn ang="0">
                    <a:pos x="490" y="322"/>
                  </a:cxn>
                  <a:cxn ang="0">
                    <a:pos x="492" y="312"/>
                  </a:cxn>
                  <a:cxn ang="0">
                    <a:pos x="456" y="297"/>
                  </a:cxn>
                  <a:cxn ang="0">
                    <a:pos x="374" y="331"/>
                  </a:cxn>
                  <a:cxn ang="0">
                    <a:pos x="337" y="347"/>
                  </a:cxn>
                </a:cxnLst>
                <a:rect l="0" t="0" r="r" b="b"/>
                <a:pathLst>
                  <a:path w="617" h="359">
                    <a:moveTo>
                      <a:pt x="301" y="359"/>
                    </a:moveTo>
                    <a:cubicBezTo>
                      <a:pt x="298" y="359"/>
                      <a:pt x="298" y="359"/>
                      <a:pt x="298" y="359"/>
                    </a:cubicBezTo>
                    <a:cubicBezTo>
                      <a:pt x="296" y="359"/>
                      <a:pt x="295" y="358"/>
                      <a:pt x="294" y="357"/>
                    </a:cubicBezTo>
                    <a:cubicBezTo>
                      <a:pt x="295" y="354"/>
                      <a:pt x="298" y="353"/>
                      <a:pt x="300" y="350"/>
                    </a:cubicBezTo>
                    <a:cubicBezTo>
                      <a:pt x="306" y="345"/>
                      <a:pt x="309" y="343"/>
                      <a:pt x="314" y="338"/>
                    </a:cubicBezTo>
                    <a:cubicBezTo>
                      <a:pt x="316" y="338"/>
                      <a:pt x="316" y="336"/>
                      <a:pt x="318" y="335"/>
                    </a:cubicBezTo>
                    <a:cubicBezTo>
                      <a:pt x="320" y="334"/>
                      <a:pt x="321" y="333"/>
                      <a:pt x="323" y="331"/>
                    </a:cubicBezTo>
                    <a:cubicBezTo>
                      <a:pt x="328" y="327"/>
                      <a:pt x="329" y="324"/>
                      <a:pt x="334" y="319"/>
                    </a:cubicBezTo>
                    <a:cubicBezTo>
                      <a:pt x="334" y="316"/>
                      <a:pt x="334" y="316"/>
                      <a:pt x="334" y="316"/>
                    </a:cubicBezTo>
                    <a:cubicBezTo>
                      <a:pt x="334" y="314"/>
                      <a:pt x="335" y="313"/>
                      <a:pt x="336" y="311"/>
                    </a:cubicBezTo>
                    <a:cubicBezTo>
                      <a:pt x="337" y="314"/>
                      <a:pt x="340" y="315"/>
                      <a:pt x="340" y="318"/>
                    </a:cubicBezTo>
                    <a:cubicBezTo>
                      <a:pt x="340" y="321"/>
                      <a:pt x="343" y="323"/>
                      <a:pt x="346" y="323"/>
                    </a:cubicBezTo>
                    <a:cubicBezTo>
                      <a:pt x="347" y="323"/>
                      <a:pt x="348" y="323"/>
                      <a:pt x="348" y="322"/>
                    </a:cubicBezTo>
                    <a:cubicBezTo>
                      <a:pt x="348" y="320"/>
                      <a:pt x="348" y="320"/>
                      <a:pt x="348" y="320"/>
                    </a:cubicBezTo>
                    <a:cubicBezTo>
                      <a:pt x="348" y="316"/>
                      <a:pt x="348" y="316"/>
                      <a:pt x="348" y="316"/>
                    </a:cubicBezTo>
                    <a:cubicBezTo>
                      <a:pt x="348" y="312"/>
                      <a:pt x="348" y="307"/>
                      <a:pt x="344" y="307"/>
                    </a:cubicBezTo>
                    <a:cubicBezTo>
                      <a:pt x="341" y="306"/>
                      <a:pt x="340" y="304"/>
                      <a:pt x="338" y="302"/>
                    </a:cubicBezTo>
                    <a:cubicBezTo>
                      <a:pt x="337" y="301"/>
                      <a:pt x="337" y="300"/>
                      <a:pt x="336" y="300"/>
                    </a:cubicBezTo>
                    <a:cubicBezTo>
                      <a:pt x="335" y="300"/>
                      <a:pt x="335" y="300"/>
                      <a:pt x="335" y="301"/>
                    </a:cubicBezTo>
                    <a:cubicBezTo>
                      <a:pt x="335" y="303"/>
                      <a:pt x="337" y="304"/>
                      <a:pt x="337" y="307"/>
                    </a:cubicBezTo>
                    <a:cubicBezTo>
                      <a:pt x="337" y="307"/>
                      <a:pt x="337" y="307"/>
                      <a:pt x="336" y="307"/>
                    </a:cubicBezTo>
                    <a:cubicBezTo>
                      <a:pt x="334" y="307"/>
                      <a:pt x="333" y="305"/>
                      <a:pt x="330" y="305"/>
                    </a:cubicBezTo>
                    <a:cubicBezTo>
                      <a:pt x="331" y="303"/>
                      <a:pt x="334" y="304"/>
                      <a:pt x="334" y="302"/>
                    </a:cubicBezTo>
                    <a:cubicBezTo>
                      <a:pt x="334" y="301"/>
                      <a:pt x="334" y="300"/>
                      <a:pt x="333" y="300"/>
                    </a:cubicBezTo>
                    <a:cubicBezTo>
                      <a:pt x="332" y="300"/>
                      <a:pt x="332" y="301"/>
                      <a:pt x="331" y="301"/>
                    </a:cubicBezTo>
                    <a:cubicBezTo>
                      <a:pt x="325" y="301"/>
                      <a:pt x="322" y="298"/>
                      <a:pt x="317" y="297"/>
                    </a:cubicBezTo>
                    <a:cubicBezTo>
                      <a:pt x="318" y="295"/>
                      <a:pt x="321" y="294"/>
                      <a:pt x="321" y="291"/>
                    </a:cubicBezTo>
                    <a:cubicBezTo>
                      <a:pt x="321" y="291"/>
                      <a:pt x="320" y="290"/>
                      <a:pt x="320" y="289"/>
                    </a:cubicBezTo>
                    <a:cubicBezTo>
                      <a:pt x="320" y="288"/>
                      <a:pt x="323" y="288"/>
                      <a:pt x="323" y="286"/>
                    </a:cubicBezTo>
                    <a:cubicBezTo>
                      <a:pt x="323" y="284"/>
                      <a:pt x="321" y="283"/>
                      <a:pt x="320" y="281"/>
                    </a:cubicBezTo>
                    <a:cubicBezTo>
                      <a:pt x="319" y="278"/>
                      <a:pt x="317" y="276"/>
                      <a:pt x="317" y="272"/>
                    </a:cubicBezTo>
                    <a:cubicBezTo>
                      <a:pt x="317" y="271"/>
                      <a:pt x="318" y="270"/>
                      <a:pt x="318" y="268"/>
                    </a:cubicBezTo>
                    <a:cubicBezTo>
                      <a:pt x="318" y="266"/>
                      <a:pt x="316" y="267"/>
                      <a:pt x="314" y="266"/>
                    </a:cubicBezTo>
                    <a:cubicBezTo>
                      <a:pt x="312" y="265"/>
                      <a:pt x="311" y="263"/>
                      <a:pt x="308" y="262"/>
                    </a:cubicBezTo>
                    <a:cubicBezTo>
                      <a:pt x="308" y="264"/>
                      <a:pt x="308" y="266"/>
                      <a:pt x="307" y="267"/>
                    </a:cubicBezTo>
                    <a:cubicBezTo>
                      <a:pt x="306" y="267"/>
                      <a:pt x="306" y="267"/>
                      <a:pt x="306" y="267"/>
                    </a:cubicBezTo>
                    <a:cubicBezTo>
                      <a:pt x="305" y="268"/>
                      <a:pt x="304" y="269"/>
                      <a:pt x="302" y="269"/>
                    </a:cubicBezTo>
                    <a:cubicBezTo>
                      <a:pt x="302" y="269"/>
                      <a:pt x="302" y="268"/>
                      <a:pt x="302" y="267"/>
                    </a:cubicBezTo>
                    <a:cubicBezTo>
                      <a:pt x="302" y="266"/>
                      <a:pt x="302" y="266"/>
                      <a:pt x="301" y="265"/>
                    </a:cubicBezTo>
                    <a:cubicBezTo>
                      <a:pt x="300" y="267"/>
                      <a:pt x="300" y="271"/>
                      <a:pt x="298" y="271"/>
                    </a:cubicBezTo>
                    <a:cubicBezTo>
                      <a:pt x="296" y="271"/>
                      <a:pt x="295" y="270"/>
                      <a:pt x="294" y="270"/>
                    </a:cubicBezTo>
                    <a:cubicBezTo>
                      <a:pt x="291" y="270"/>
                      <a:pt x="290" y="271"/>
                      <a:pt x="288" y="272"/>
                    </a:cubicBezTo>
                    <a:cubicBezTo>
                      <a:pt x="286" y="273"/>
                      <a:pt x="284" y="274"/>
                      <a:pt x="281" y="275"/>
                    </a:cubicBezTo>
                    <a:cubicBezTo>
                      <a:pt x="280" y="273"/>
                      <a:pt x="280" y="272"/>
                      <a:pt x="278" y="270"/>
                    </a:cubicBezTo>
                    <a:cubicBezTo>
                      <a:pt x="277" y="269"/>
                      <a:pt x="275" y="270"/>
                      <a:pt x="274" y="269"/>
                    </a:cubicBezTo>
                    <a:cubicBezTo>
                      <a:pt x="269" y="267"/>
                      <a:pt x="267" y="267"/>
                      <a:pt x="262" y="265"/>
                    </a:cubicBezTo>
                    <a:cubicBezTo>
                      <a:pt x="261" y="265"/>
                      <a:pt x="261" y="266"/>
                      <a:pt x="260" y="265"/>
                    </a:cubicBezTo>
                    <a:cubicBezTo>
                      <a:pt x="257" y="265"/>
                      <a:pt x="256" y="265"/>
                      <a:pt x="254" y="264"/>
                    </a:cubicBezTo>
                    <a:cubicBezTo>
                      <a:pt x="251" y="262"/>
                      <a:pt x="250" y="260"/>
                      <a:pt x="247" y="257"/>
                    </a:cubicBezTo>
                    <a:cubicBezTo>
                      <a:pt x="14" y="239"/>
                      <a:pt x="14" y="239"/>
                      <a:pt x="14" y="239"/>
                    </a:cubicBezTo>
                    <a:cubicBezTo>
                      <a:pt x="14" y="238"/>
                      <a:pt x="14" y="237"/>
                      <a:pt x="14" y="236"/>
                    </a:cubicBezTo>
                    <a:cubicBezTo>
                      <a:pt x="14" y="235"/>
                      <a:pt x="14" y="235"/>
                      <a:pt x="14" y="235"/>
                    </a:cubicBezTo>
                    <a:cubicBezTo>
                      <a:pt x="14" y="231"/>
                      <a:pt x="15" y="229"/>
                      <a:pt x="15" y="226"/>
                    </a:cubicBezTo>
                    <a:cubicBezTo>
                      <a:pt x="14" y="227"/>
                      <a:pt x="12" y="227"/>
                      <a:pt x="10" y="227"/>
                    </a:cubicBezTo>
                    <a:cubicBezTo>
                      <a:pt x="10" y="227"/>
                      <a:pt x="10" y="227"/>
                      <a:pt x="10" y="227"/>
                    </a:cubicBezTo>
                    <a:cubicBezTo>
                      <a:pt x="11" y="223"/>
                      <a:pt x="15" y="223"/>
                      <a:pt x="17" y="218"/>
                    </a:cubicBezTo>
                    <a:cubicBezTo>
                      <a:pt x="16" y="218"/>
                      <a:pt x="15" y="219"/>
                      <a:pt x="14" y="219"/>
                    </a:cubicBezTo>
                    <a:cubicBezTo>
                      <a:pt x="14" y="219"/>
                      <a:pt x="14" y="219"/>
                      <a:pt x="13" y="218"/>
                    </a:cubicBezTo>
                    <a:cubicBezTo>
                      <a:pt x="14" y="217"/>
                      <a:pt x="15" y="217"/>
                      <a:pt x="15" y="215"/>
                    </a:cubicBezTo>
                    <a:cubicBezTo>
                      <a:pt x="14" y="215"/>
                      <a:pt x="14" y="216"/>
                      <a:pt x="13" y="216"/>
                    </a:cubicBezTo>
                    <a:cubicBezTo>
                      <a:pt x="12" y="216"/>
                      <a:pt x="12" y="215"/>
                      <a:pt x="11" y="215"/>
                    </a:cubicBezTo>
                    <a:cubicBezTo>
                      <a:pt x="11" y="216"/>
                      <a:pt x="11" y="217"/>
                      <a:pt x="10" y="218"/>
                    </a:cubicBezTo>
                    <a:cubicBezTo>
                      <a:pt x="9" y="218"/>
                      <a:pt x="8" y="218"/>
                      <a:pt x="6" y="217"/>
                    </a:cubicBezTo>
                    <a:cubicBezTo>
                      <a:pt x="6" y="217"/>
                      <a:pt x="6" y="217"/>
                      <a:pt x="6" y="217"/>
                    </a:cubicBezTo>
                    <a:cubicBezTo>
                      <a:pt x="7" y="216"/>
                      <a:pt x="7" y="215"/>
                      <a:pt x="7" y="214"/>
                    </a:cubicBezTo>
                    <a:cubicBezTo>
                      <a:pt x="7" y="212"/>
                      <a:pt x="4" y="213"/>
                      <a:pt x="2" y="211"/>
                    </a:cubicBezTo>
                    <a:cubicBezTo>
                      <a:pt x="1" y="210"/>
                      <a:pt x="1" y="208"/>
                      <a:pt x="0" y="208"/>
                    </a:cubicBezTo>
                    <a:cubicBezTo>
                      <a:pt x="0" y="207"/>
                      <a:pt x="2" y="206"/>
                      <a:pt x="3" y="205"/>
                    </a:cubicBezTo>
                    <a:cubicBezTo>
                      <a:pt x="5" y="204"/>
                      <a:pt x="6" y="203"/>
                      <a:pt x="9" y="202"/>
                    </a:cubicBezTo>
                    <a:cubicBezTo>
                      <a:pt x="8" y="202"/>
                      <a:pt x="8" y="202"/>
                      <a:pt x="8" y="202"/>
                    </a:cubicBezTo>
                    <a:cubicBezTo>
                      <a:pt x="7" y="202"/>
                      <a:pt x="7" y="201"/>
                      <a:pt x="6" y="201"/>
                    </a:cubicBezTo>
                    <a:cubicBezTo>
                      <a:pt x="8" y="199"/>
                      <a:pt x="10" y="200"/>
                      <a:pt x="12" y="199"/>
                    </a:cubicBezTo>
                    <a:cubicBezTo>
                      <a:pt x="13" y="198"/>
                      <a:pt x="13" y="196"/>
                      <a:pt x="14" y="196"/>
                    </a:cubicBezTo>
                    <a:cubicBezTo>
                      <a:pt x="15" y="196"/>
                      <a:pt x="15" y="197"/>
                      <a:pt x="16" y="197"/>
                    </a:cubicBezTo>
                    <a:cubicBezTo>
                      <a:pt x="19" y="197"/>
                      <a:pt x="20" y="195"/>
                      <a:pt x="23" y="192"/>
                    </a:cubicBezTo>
                    <a:cubicBezTo>
                      <a:pt x="17" y="194"/>
                      <a:pt x="14" y="195"/>
                      <a:pt x="9" y="196"/>
                    </a:cubicBezTo>
                    <a:cubicBezTo>
                      <a:pt x="9" y="195"/>
                      <a:pt x="9" y="194"/>
                      <a:pt x="8" y="192"/>
                    </a:cubicBezTo>
                    <a:cubicBezTo>
                      <a:pt x="10" y="185"/>
                      <a:pt x="10" y="185"/>
                      <a:pt x="10" y="185"/>
                    </a:cubicBezTo>
                    <a:cubicBezTo>
                      <a:pt x="11" y="185"/>
                      <a:pt x="11" y="185"/>
                      <a:pt x="12" y="185"/>
                    </a:cubicBezTo>
                    <a:cubicBezTo>
                      <a:pt x="12" y="187"/>
                      <a:pt x="12" y="187"/>
                      <a:pt x="12" y="187"/>
                    </a:cubicBezTo>
                    <a:cubicBezTo>
                      <a:pt x="12" y="189"/>
                      <a:pt x="11" y="190"/>
                      <a:pt x="10" y="190"/>
                    </a:cubicBezTo>
                    <a:cubicBezTo>
                      <a:pt x="10" y="191"/>
                      <a:pt x="11" y="192"/>
                      <a:pt x="11" y="192"/>
                    </a:cubicBezTo>
                    <a:cubicBezTo>
                      <a:pt x="14" y="192"/>
                      <a:pt x="14" y="189"/>
                      <a:pt x="16" y="187"/>
                    </a:cubicBezTo>
                    <a:cubicBezTo>
                      <a:pt x="19" y="184"/>
                      <a:pt x="21" y="183"/>
                      <a:pt x="21" y="179"/>
                    </a:cubicBezTo>
                    <a:cubicBezTo>
                      <a:pt x="22" y="179"/>
                      <a:pt x="22" y="179"/>
                      <a:pt x="22" y="179"/>
                    </a:cubicBezTo>
                    <a:cubicBezTo>
                      <a:pt x="23" y="179"/>
                      <a:pt x="24" y="180"/>
                      <a:pt x="24" y="180"/>
                    </a:cubicBezTo>
                    <a:cubicBezTo>
                      <a:pt x="25" y="180"/>
                      <a:pt x="25" y="180"/>
                      <a:pt x="25" y="180"/>
                    </a:cubicBezTo>
                    <a:cubicBezTo>
                      <a:pt x="25" y="178"/>
                      <a:pt x="25" y="176"/>
                      <a:pt x="25" y="174"/>
                    </a:cubicBezTo>
                    <a:cubicBezTo>
                      <a:pt x="22" y="175"/>
                      <a:pt x="20" y="177"/>
                      <a:pt x="17" y="178"/>
                    </a:cubicBezTo>
                    <a:cubicBezTo>
                      <a:pt x="17" y="172"/>
                      <a:pt x="17" y="172"/>
                      <a:pt x="17" y="172"/>
                    </a:cubicBezTo>
                    <a:cubicBezTo>
                      <a:pt x="19" y="172"/>
                      <a:pt x="19" y="171"/>
                      <a:pt x="20" y="170"/>
                    </a:cubicBezTo>
                    <a:cubicBezTo>
                      <a:pt x="19" y="170"/>
                      <a:pt x="18" y="170"/>
                      <a:pt x="17" y="170"/>
                    </a:cubicBezTo>
                    <a:cubicBezTo>
                      <a:pt x="17" y="168"/>
                      <a:pt x="17" y="168"/>
                      <a:pt x="18" y="167"/>
                    </a:cubicBezTo>
                    <a:cubicBezTo>
                      <a:pt x="23" y="167"/>
                      <a:pt x="26" y="165"/>
                      <a:pt x="31" y="162"/>
                    </a:cubicBezTo>
                    <a:cubicBezTo>
                      <a:pt x="34" y="161"/>
                      <a:pt x="37" y="162"/>
                      <a:pt x="38" y="159"/>
                    </a:cubicBezTo>
                    <a:cubicBezTo>
                      <a:pt x="38" y="159"/>
                      <a:pt x="38" y="159"/>
                      <a:pt x="38" y="158"/>
                    </a:cubicBezTo>
                    <a:cubicBezTo>
                      <a:pt x="38" y="156"/>
                      <a:pt x="39" y="155"/>
                      <a:pt x="41" y="153"/>
                    </a:cubicBezTo>
                    <a:cubicBezTo>
                      <a:pt x="42" y="152"/>
                      <a:pt x="42" y="151"/>
                      <a:pt x="44" y="150"/>
                    </a:cubicBezTo>
                    <a:cubicBezTo>
                      <a:pt x="43" y="147"/>
                      <a:pt x="40" y="146"/>
                      <a:pt x="40" y="143"/>
                    </a:cubicBezTo>
                    <a:cubicBezTo>
                      <a:pt x="40" y="139"/>
                      <a:pt x="42" y="137"/>
                      <a:pt x="44" y="134"/>
                    </a:cubicBezTo>
                    <a:cubicBezTo>
                      <a:pt x="47" y="126"/>
                      <a:pt x="49" y="121"/>
                      <a:pt x="53" y="113"/>
                    </a:cubicBezTo>
                    <a:cubicBezTo>
                      <a:pt x="55" y="110"/>
                      <a:pt x="57" y="108"/>
                      <a:pt x="57" y="105"/>
                    </a:cubicBezTo>
                    <a:cubicBezTo>
                      <a:pt x="57" y="105"/>
                      <a:pt x="57" y="104"/>
                      <a:pt x="56" y="104"/>
                    </a:cubicBezTo>
                    <a:cubicBezTo>
                      <a:pt x="54" y="104"/>
                      <a:pt x="52" y="103"/>
                      <a:pt x="49" y="103"/>
                    </a:cubicBezTo>
                    <a:cubicBezTo>
                      <a:pt x="44" y="103"/>
                      <a:pt x="41" y="107"/>
                      <a:pt x="36" y="107"/>
                    </a:cubicBezTo>
                    <a:cubicBezTo>
                      <a:pt x="33" y="107"/>
                      <a:pt x="33" y="107"/>
                      <a:pt x="33" y="107"/>
                    </a:cubicBezTo>
                    <a:cubicBezTo>
                      <a:pt x="34" y="101"/>
                      <a:pt x="40" y="98"/>
                      <a:pt x="40" y="92"/>
                    </a:cubicBezTo>
                    <a:cubicBezTo>
                      <a:pt x="40" y="92"/>
                      <a:pt x="40" y="92"/>
                      <a:pt x="39" y="92"/>
                    </a:cubicBezTo>
                    <a:cubicBezTo>
                      <a:pt x="38" y="92"/>
                      <a:pt x="38" y="92"/>
                      <a:pt x="37" y="92"/>
                    </a:cubicBezTo>
                    <a:cubicBezTo>
                      <a:pt x="34" y="92"/>
                      <a:pt x="34" y="92"/>
                      <a:pt x="34" y="92"/>
                    </a:cubicBezTo>
                    <a:cubicBezTo>
                      <a:pt x="32" y="92"/>
                      <a:pt x="30" y="92"/>
                      <a:pt x="28" y="91"/>
                    </a:cubicBezTo>
                    <a:cubicBezTo>
                      <a:pt x="163" y="0"/>
                      <a:pt x="163" y="0"/>
                      <a:pt x="163" y="0"/>
                    </a:cubicBezTo>
                    <a:cubicBezTo>
                      <a:pt x="163" y="0"/>
                      <a:pt x="164" y="0"/>
                      <a:pt x="164" y="1"/>
                    </a:cubicBezTo>
                    <a:cubicBezTo>
                      <a:pt x="167" y="2"/>
                      <a:pt x="169" y="0"/>
                      <a:pt x="171" y="2"/>
                    </a:cubicBezTo>
                    <a:cubicBezTo>
                      <a:pt x="172" y="3"/>
                      <a:pt x="172" y="4"/>
                      <a:pt x="172" y="5"/>
                    </a:cubicBezTo>
                    <a:cubicBezTo>
                      <a:pt x="174" y="7"/>
                      <a:pt x="175" y="9"/>
                      <a:pt x="175" y="12"/>
                    </a:cubicBezTo>
                    <a:cubicBezTo>
                      <a:pt x="176" y="13"/>
                      <a:pt x="177" y="13"/>
                      <a:pt x="179" y="14"/>
                    </a:cubicBezTo>
                    <a:cubicBezTo>
                      <a:pt x="180" y="14"/>
                      <a:pt x="181" y="15"/>
                      <a:pt x="182" y="16"/>
                    </a:cubicBezTo>
                    <a:cubicBezTo>
                      <a:pt x="184" y="14"/>
                      <a:pt x="184" y="12"/>
                      <a:pt x="185" y="10"/>
                    </a:cubicBezTo>
                    <a:cubicBezTo>
                      <a:pt x="187" y="9"/>
                      <a:pt x="188" y="9"/>
                      <a:pt x="190" y="8"/>
                    </a:cubicBezTo>
                    <a:cubicBezTo>
                      <a:pt x="199" y="6"/>
                      <a:pt x="199" y="6"/>
                      <a:pt x="199" y="6"/>
                    </a:cubicBezTo>
                    <a:cubicBezTo>
                      <a:pt x="200" y="7"/>
                      <a:pt x="201" y="7"/>
                      <a:pt x="201" y="8"/>
                    </a:cubicBezTo>
                    <a:cubicBezTo>
                      <a:pt x="203" y="7"/>
                      <a:pt x="203" y="6"/>
                      <a:pt x="204" y="6"/>
                    </a:cubicBezTo>
                    <a:cubicBezTo>
                      <a:pt x="205" y="6"/>
                      <a:pt x="205" y="6"/>
                      <a:pt x="206" y="6"/>
                    </a:cubicBezTo>
                    <a:cubicBezTo>
                      <a:pt x="206" y="7"/>
                      <a:pt x="206" y="9"/>
                      <a:pt x="207" y="9"/>
                    </a:cubicBezTo>
                    <a:cubicBezTo>
                      <a:pt x="212" y="9"/>
                      <a:pt x="214" y="6"/>
                      <a:pt x="219" y="6"/>
                    </a:cubicBezTo>
                    <a:cubicBezTo>
                      <a:pt x="224" y="6"/>
                      <a:pt x="224" y="6"/>
                      <a:pt x="224" y="6"/>
                    </a:cubicBezTo>
                    <a:cubicBezTo>
                      <a:pt x="227" y="6"/>
                      <a:pt x="230" y="6"/>
                      <a:pt x="231" y="3"/>
                    </a:cubicBezTo>
                    <a:cubicBezTo>
                      <a:pt x="231" y="4"/>
                      <a:pt x="232" y="4"/>
                      <a:pt x="233" y="4"/>
                    </a:cubicBezTo>
                    <a:cubicBezTo>
                      <a:pt x="235" y="4"/>
                      <a:pt x="236" y="3"/>
                      <a:pt x="239" y="3"/>
                    </a:cubicBezTo>
                    <a:cubicBezTo>
                      <a:pt x="236" y="6"/>
                      <a:pt x="235" y="8"/>
                      <a:pt x="232" y="9"/>
                    </a:cubicBezTo>
                    <a:cubicBezTo>
                      <a:pt x="229" y="10"/>
                      <a:pt x="227" y="9"/>
                      <a:pt x="224" y="10"/>
                    </a:cubicBezTo>
                    <a:cubicBezTo>
                      <a:pt x="218" y="9"/>
                      <a:pt x="218" y="9"/>
                      <a:pt x="218" y="9"/>
                    </a:cubicBezTo>
                    <a:cubicBezTo>
                      <a:pt x="216" y="9"/>
                      <a:pt x="215" y="11"/>
                      <a:pt x="213" y="11"/>
                    </a:cubicBezTo>
                    <a:cubicBezTo>
                      <a:pt x="211" y="11"/>
                      <a:pt x="210" y="10"/>
                      <a:pt x="209" y="11"/>
                    </a:cubicBezTo>
                    <a:cubicBezTo>
                      <a:pt x="207" y="13"/>
                      <a:pt x="207" y="14"/>
                      <a:pt x="205" y="14"/>
                    </a:cubicBezTo>
                    <a:cubicBezTo>
                      <a:pt x="204" y="14"/>
                      <a:pt x="203" y="14"/>
                      <a:pt x="202" y="14"/>
                    </a:cubicBezTo>
                    <a:cubicBezTo>
                      <a:pt x="201" y="14"/>
                      <a:pt x="199" y="14"/>
                      <a:pt x="199" y="15"/>
                    </a:cubicBezTo>
                    <a:cubicBezTo>
                      <a:pt x="199" y="18"/>
                      <a:pt x="199" y="18"/>
                      <a:pt x="199" y="18"/>
                    </a:cubicBezTo>
                    <a:cubicBezTo>
                      <a:pt x="200" y="18"/>
                      <a:pt x="200" y="18"/>
                      <a:pt x="200" y="18"/>
                    </a:cubicBezTo>
                    <a:cubicBezTo>
                      <a:pt x="205" y="18"/>
                      <a:pt x="205" y="18"/>
                      <a:pt x="205" y="18"/>
                    </a:cubicBezTo>
                    <a:cubicBezTo>
                      <a:pt x="205" y="16"/>
                      <a:pt x="207" y="15"/>
                      <a:pt x="209" y="15"/>
                    </a:cubicBezTo>
                    <a:cubicBezTo>
                      <a:pt x="213" y="14"/>
                      <a:pt x="215" y="13"/>
                      <a:pt x="218" y="12"/>
                    </a:cubicBezTo>
                    <a:cubicBezTo>
                      <a:pt x="218" y="13"/>
                      <a:pt x="218" y="14"/>
                      <a:pt x="219" y="14"/>
                    </a:cubicBezTo>
                    <a:cubicBezTo>
                      <a:pt x="221" y="14"/>
                      <a:pt x="222" y="12"/>
                      <a:pt x="223" y="12"/>
                    </a:cubicBezTo>
                    <a:cubicBezTo>
                      <a:pt x="226" y="11"/>
                      <a:pt x="228" y="11"/>
                      <a:pt x="231" y="11"/>
                    </a:cubicBezTo>
                    <a:cubicBezTo>
                      <a:pt x="232" y="11"/>
                      <a:pt x="233" y="9"/>
                      <a:pt x="234" y="9"/>
                    </a:cubicBezTo>
                    <a:cubicBezTo>
                      <a:pt x="236" y="9"/>
                      <a:pt x="236" y="11"/>
                      <a:pt x="238" y="11"/>
                    </a:cubicBezTo>
                    <a:cubicBezTo>
                      <a:pt x="240" y="11"/>
                      <a:pt x="240" y="8"/>
                      <a:pt x="242" y="7"/>
                    </a:cubicBezTo>
                    <a:cubicBezTo>
                      <a:pt x="245" y="4"/>
                      <a:pt x="248" y="4"/>
                      <a:pt x="252" y="4"/>
                    </a:cubicBezTo>
                    <a:cubicBezTo>
                      <a:pt x="252" y="5"/>
                      <a:pt x="251" y="5"/>
                      <a:pt x="251" y="6"/>
                    </a:cubicBezTo>
                    <a:cubicBezTo>
                      <a:pt x="251" y="15"/>
                      <a:pt x="251" y="15"/>
                      <a:pt x="251" y="15"/>
                    </a:cubicBezTo>
                    <a:cubicBezTo>
                      <a:pt x="251" y="16"/>
                      <a:pt x="253" y="16"/>
                      <a:pt x="254" y="16"/>
                    </a:cubicBezTo>
                    <a:cubicBezTo>
                      <a:pt x="258" y="16"/>
                      <a:pt x="259" y="14"/>
                      <a:pt x="263" y="12"/>
                    </a:cubicBezTo>
                    <a:cubicBezTo>
                      <a:pt x="265" y="11"/>
                      <a:pt x="267" y="11"/>
                      <a:pt x="270" y="10"/>
                    </a:cubicBezTo>
                    <a:cubicBezTo>
                      <a:pt x="269" y="13"/>
                      <a:pt x="264" y="13"/>
                      <a:pt x="263" y="16"/>
                    </a:cubicBezTo>
                    <a:cubicBezTo>
                      <a:pt x="263" y="17"/>
                      <a:pt x="263" y="17"/>
                      <a:pt x="263" y="17"/>
                    </a:cubicBezTo>
                    <a:cubicBezTo>
                      <a:pt x="265" y="17"/>
                      <a:pt x="265" y="17"/>
                      <a:pt x="265" y="17"/>
                    </a:cubicBezTo>
                    <a:cubicBezTo>
                      <a:pt x="269" y="17"/>
                      <a:pt x="270" y="13"/>
                      <a:pt x="274" y="13"/>
                    </a:cubicBezTo>
                    <a:cubicBezTo>
                      <a:pt x="278" y="13"/>
                      <a:pt x="279" y="15"/>
                      <a:pt x="282" y="17"/>
                    </a:cubicBezTo>
                    <a:cubicBezTo>
                      <a:pt x="287" y="21"/>
                      <a:pt x="290" y="23"/>
                      <a:pt x="296" y="26"/>
                    </a:cubicBezTo>
                    <a:cubicBezTo>
                      <a:pt x="298" y="27"/>
                      <a:pt x="300" y="29"/>
                      <a:pt x="302" y="29"/>
                    </a:cubicBezTo>
                    <a:cubicBezTo>
                      <a:pt x="303" y="29"/>
                      <a:pt x="303" y="27"/>
                      <a:pt x="303" y="27"/>
                    </a:cubicBezTo>
                    <a:cubicBezTo>
                      <a:pt x="308" y="27"/>
                      <a:pt x="311" y="30"/>
                      <a:pt x="312" y="35"/>
                    </a:cubicBezTo>
                    <a:cubicBezTo>
                      <a:pt x="311" y="35"/>
                      <a:pt x="311" y="34"/>
                      <a:pt x="310" y="34"/>
                    </a:cubicBezTo>
                    <a:cubicBezTo>
                      <a:pt x="307" y="34"/>
                      <a:pt x="305" y="36"/>
                      <a:pt x="304" y="39"/>
                    </a:cubicBezTo>
                    <a:cubicBezTo>
                      <a:pt x="311" y="42"/>
                      <a:pt x="316" y="42"/>
                      <a:pt x="323" y="42"/>
                    </a:cubicBezTo>
                    <a:cubicBezTo>
                      <a:pt x="327" y="42"/>
                      <a:pt x="329" y="41"/>
                      <a:pt x="332" y="41"/>
                    </a:cubicBezTo>
                    <a:cubicBezTo>
                      <a:pt x="334" y="41"/>
                      <a:pt x="335" y="41"/>
                      <a:pt x="336" y="42"/>
                    </a:cubicBezTo>
                    <a:cubicBezTo>
                      <a:pt x="336" y="43"/>
                      <a:pt x="335" y="44"/>
                      <a:pt x="335" y="45"/>
                    </a:cubicBezTo>
                    <a:cubicBezTo>
                      <a:pt x="335" y="46"/>
                      <a:pt x="337" y="46"/>
                      <a:pt x="337" y="48"/>
                    </a:cubicBezTo>
                    <a:cubicBezTo>
                      <a:pt x="337" y="49"/>
                      <a:pt x="336" y="50"/>
                      <a:pt x="336" y="51"/>
                    </a:cubicBezTo>
                    <a:cubicBezTo>
                      <a:pt x="336" y="55"/>
                      <a:pt x="336" y="55"/>
                      <a:pt x="336" y="55"/>
                    </a:cubicBezTo>
                    <a:cubicBezTo>
                      <a:pt x="338" y="54"/>
                      <a:pt x="340" y="53"/>
                      <a:pt x="341" y="51"/>
                    </a:cubicBezTo>
                    <a:cubicBezTo>
                      <a:pt x="342" y="48"/>
                      <a:pt x="342" y="46"/>
                      <a:pt x="345" y="45"/>
                    </a:cubicBezTo>
                    <a:cubicBezTo>
                      <a:pt x="347" y="41"/>
                      <a:pt x="351" y="41"/>
                      <a:pt x="355" y="40"/>
                    </a:cubicBezTo>
                    <a:cubicBezTo>
                      <a:pt x="357" y="40"/>
                      <a:pt x="359" y="39"/>
                      <a:pt x="361" y="39"/>
                    </a:cubicBezTo>
                    <a:cubicBezTo>
                      <a:pt x="363" y="39"/>
                      <a:pt x="366" y="40"/>
                      <a:pt x="366" y="38"/>
                    </a:cubicBezTo>
                    <a:cubicBezTo>
                      <a:pt x="366" y="38"/>
                      <a:pt x="365" y="38"/>
                      <a:pt x="365" y="37"/>
                    </a:cubicBezTo>
                    <a:cubicBezTo>
                      <a:pt x="364" y="37"/>
                      <a:pt x="363" y="38"/>
                      <a:pt x="361" y="38"/>
                    </a:cubicBezTo>
                    <a:cubicBezTo>
                      <a:pt x="358" y="38"/>
                      <a:pt x="358" y="38"/>
                      <a:pt x="358" y="38"/>
                    </a:cubicBezTo>
                    <a:cubicBezTo>
                      <a:pt x="357" y="38"/>
                      <a:pt x="356" y="38"/>
                      <a:pt x="354" y="38"/>
                    </a:cubicBezTo>
                    <a:cubicBezTo>
                      <a:pt x="349" y="38"/>
                      <a:pt x="349" y="38"/>
                      <a:pt x="349" y="38"/>
                    </a:cubicBezTo>
                    <a:cubicBezTo>
                      <a:pt x="350" y="37"/>
                      <a:pt x="351" y="35"/>
                      <a:pt x="352" y="35"/>
                    </a:cubicBezTo>
                    <a:cubicBezTo>
                      <a:pt x="356" y="35"/>
                      <a:pt x="356" y="35"/>
                      <a:pt x="356" y="35"/>
                    </a:cubicBezTo>
                    <a:cubicBezTo>
                      <a:pt x="357" y="35"/>
                      <a:pt x="357" y="35"/>
                      <a:pt x="358" y="35"/>
                    </a:cubicBezTo>
                    <a:cubicBezTo>
                      <a:pt x="361" y="35"/>
                      <a:pt x="361" y="35"/>
                      <a:pt x="361" y="35"/>
                    </a:cubicBezTo>
                    <a:cubicBezTo>
                      <a:pt x="367" y="35"/>
                      <a:pt x="367" y="35"/>
                      <a:pt x="367" y="35"/>
                    </a:cubicBezTo>
                    <a:cubicBezTo>
                      <a:pt x="369" y="35"/>
                      <a:pt x="370" y="35"/>
                      <a:pt x="372" y="35"/>
                    </a:cubicBezTo>
                    <a:cubicBezTo>
                      <a:pt x="372" y="37"/>
                      <a:pt x="372" y="37"/>
                      <a:pt x="372" y="37"/>
                    </a:cubicBezTo>
                    <a:cubicBezTo>
                      <a:pt x="371" y="37"/>
                      <a:pt x="370" y="38"/>
                      <a:pt x="370" y="39"/>
                    </a:cubicBezTo>
                    <a:cubicBezTo>
                      <a:pt x="370" y="41"/>
                      <a:pt x="374" y="43"/>
                      <a:pt x="376" y="43"/>
                    </a:cubicBezTo>
                    <a:cubicBezTo>
                      <a:pt x="377" y="43"/>
                      <a:pt x="377" y="42"/>
                      <a:pt x="378" y="42"/>
                    </a:cubicBezTo>
                    <a:cubicBezTo>
                      <a:pt x="379" y="45"/>
                      <a:pt x="381" y="46"/>
                      <a:pt x="384" y="48"/>
                    </a:cubicBezTo>
                    <a:cubicBezTo>
                      <a:pt x="388" y="49"/>
                      <a:pt x="389" y="50"/>
                      <a:pt x="393" y="50"/>
                    </a:cubicBezTo>
                    <a:cubicBezTo>
                      <a:pt x="394" y="50"/>
                      <a:pt x="395" y="49"/>
                      <a:pt x="396" y="49"/>
                    </a:cubicBezTo>
                    <a:cubicBezTo>
                      <a:pt x="398" y="49"/>
                      <a:pt x="400" y="49"/>
                      <a:pt x="402" y="49"/>
                    </a:cubicBezTo>
                    <a:cubicBezTo>
                      <a:pt x="405" y="49"/>
                      <a:pt x="405" y="49"/>
                      <a:pt x="405" y="49"/>
                    </a:cubicBezTo>
                    <a:cubicBezTo>
                      <a:pt x="408" y="49"/>
                      <a:pt x="409" y="46"/>
                      <a:pt x="412" y="43"/>
                    </a:cubicBezTo>
                    <a:cubicBezTo>
                      <a:pt x="413" y="44"/>
                      <a:pt x="414" y="45"/>
                      <a:pt x="416" y="45"/>
                    </a:cubicBezTo>
                    <a:cubicBezTo>
                      <a:pt x="422" y="45"/>
                      <a:pt x="422" y="45"/>
                      <a:pt x="422" y="45"/>
                    </a:cubicBezTo>
                    <a:cubicBezTo>
                      <a:pt x="425" y="45"/>
                      <a:pt x="427" y="46"/>
                      <a:pt x="428" y="48"/>
                    </a:cubicBezTo>
                    <a:cubicBezTo>
                      <a:pt x="426" y="50"/>
                      <a:pt x="424" y="52"/>
                      <a:pt x="420" y="53"/>
                    </a:cubicBezTo>
                    <a:cubicBezTo>
                      <a:pt x="421" y="54"/>
                      <a:pt x="421" y="55"/>
                      <a:pt x="422" y="56"/>
                    </a:cubicBezTo>
                    <a:cubicBezTo>
                      <a:pt x="425" y="52"/>
                      <a:pt x="429" y="50"/>
                      <a:pt x="434" y="49"/>
                    </a:cubicBezTo>
                    <a:cubicBezTo>
                      <a:pt x="437" y="48"/>
                      <a:pt x="438" y="48"/>
                      <a:pt x="441" y="47"/>
                    </a:cubicBezTo>
                    <a:cubicBezTo>
                      <a:pt x="441" y="45"/>
                      <a:pt x="441" y="45"/>
                      <a:pt x="441" y="45"/>
                    </a:cubicBezTo>
                    <a:cubicBezTo>
                      <a:pt x="447" y="45"/>
                      <a:pt x="447" y="45"/>
                      <a:pt x="447" y="45"/>
                    </a:cubicBezTo>
                    <a:cubicBezTo>
                      <a:pt x="448" y="45"/>
                      <a:pt x="448" y="44"/>
                      <a:pt x="449" y="44"/>
                    </a:cubicBezTo>
                    <a:cubicBezTo>
                      <a:pt x="449" y="43"/>
                      <a:pt x="449" y="43"/>
                      <a:pt x="449" y="43"/>
                    </a:cubicBezTo>
                    <a:cubicBezTo>
                      <a:pt x="448" y="43"/>
                      <a:pt x="447" y="43"/>
                      <a:pt x="445" y="43"/>
                    </a:cubicBezTo>
                    <a:cubicBezTo>
                      <a:pt x="449" y="38"/>
                      <a:pt x="453" y="39"/>
                      <a:pt x="458" y="37"/>
                    </a:cubicBezTo>
                    <a:cubicBezTo>
                      <a:pt x="457" y="35"/>
                      <a:pt x="454" y="36"/>
                      <a:pt x="452" y="35"/>
                    </a:cubicBezTo>
                    <a:cubicBezTo>
                      <a:pt x="451" y="34"/>
                      <a:pt x="451" y="32"/>
                      <a:pt x="450" y="32"/>
                    </a:cubicBezTo>
                    <a:cubicBezTo>
                      <a:pt x="449" y="32"/>
                      <a:pt x="449" y="33"/>
                      <a:pt x="449" y="33"/>
                    </a:cubicBezTo>
                    <a:cubicBezTo>
                      <a:pt x="446" y="33"/>
                      <a:pt x="445" y="30"/>
                      <a:pt x="445" y="27"/>
                    </a:cubicBezTo>
                    <a:cubicBezTo>
                      <a:pt x="445" y="27"/>
                      <a:pt x="445" y="27"/>
                      <a:pt x="445" y="26"/>
                    </a:cubicBezTo>
                    <a:cubicBezTo>
                      <a:pt x="445" y="26"/>
                      <a:pt x="445" y="26"/>
                      <a:pt x="446" y="26"/>
                    </a:cubicBezTo>
                    <a:cubicBezTo>
                      <a:pt x="446" y="26"/>
                      <a:pt x="446" y="26"/>
                      <a:pt x="446" y="26"/>
                    </a:cubicBezTo>
                    <a:cubicBezTo>
                      <a:pt x="448" y="26"/>
                      <a:pt x="448" y="25"/>
                      <a:pt x="450" y="24"/>
                    </a:cubicBezTo>
                    <a:cubicBezTo>
                      <a:pt x="452" y="23"/>
                      <a:pt x="453" y="23"/>
                      <a:pt x="454" y="21"/>
                    </a:cubicBezTo>
                    <a:cubicBezTo>
                      <a:pt x="456" y="20"/>
                      <a:pt x="457" y="21"/>
                      <a:pt x="458" y="20"/>
                    </a:cubicBezTo>
                    <a:cubicBezTo>
                      <a:pt x="459" y="20"/>
                      <a:pt x="459" y="19"/>
                      <a:pt x="459" y="19"/>
                    </a:cubicBezTo>
                    <a:cubicBezTo>
                      <a:pt x="460" y="18"/>
                      <a:pt x="461" y="19"/>
                      <a:pt x="462" y="19"/>
                    </a:cubicBezTo>
                    <a:cubicBezTo>
                      <a:pt x="464" y="19"/>
                      <a:pt x="465" y="18"/>
                      <a:pt x="467" y="18"/>
                    </a:cubicBezTo>
                    <a:cubicBezTo>
                      <a:pt x="468" y="18"/>
                      <a:pt x="468" y="19"/>
                      <a:pt x="469" y="20"/>
                    </a:cubicBezTo>
                    <a:cubicBezTo>
                      <a:pt x="470" y="21"/>
                      <a:pt x="471" y="20"/>
                      <a:pt x="473" y="20"/>
                    </a:cubicBezTo>
                    <a:cubicBezTo>
                      <a:pt x="474" y="20"/>
                      <a:pt x="474" y="20"/>
                      <a:pt x="474" y="20"/>
                    </a:cubicBezTo>
                    <a:cubicBezTo>
                      <a:pt x="474" y="21"/>
                      <a:pt x="474" y="21"/>
                      <a:pt x="474" y="22"/>
                    </a:cubicBezTo>
                    <a:cubicBezTo>
                      <a:pt x="474" y="25"/>
                      <a:pt x="476" y="27"/>
                      <a:pt x="478" y="30"/>
                    </a:cubicBezTo>
                    <a:cubicBezTo>
                      <a:pt x="476" y="30"/>
                      <a:pt x="475" y="30"/>
                      <a:pt x="474" y="31"/>
                    </a:cubicBezTo>
                    <a:cubicBezTo>
                      <a:pt x="471" y="32"/>
                      <a:pt x="469" y="34"/>
                      <a:pt x="466" y="36"/>
                    </a:cubicBezTo>
                    <a:cubicBezTo>
                      <a:pt x="467" y="36"/>
                      <a:pt x="467" y="37"/>
                      <a:pt x="467" y="37"/>
                    </a:cubicBezTo>
                    <a:cubicBezTo>
                      <a:pt x="469" y="37"/>
                      <a:pt x="470" y="36"/>
                      <a:pt x="472" y="36"/>
                    </a:cubicBezTo>
                    <a:cubicBezTo>
                      <a:pt x="473" y="36"/>
                      <a:pt x="474" y="37"/>
                      <a:pt x="475" y="37"/>
                    </a:cubicBezTo>
                    <a:cubicBezTo>
                      <a:pt x="476" y="38"/>
                      <a:pt x="477" y="38"/>
                      <a:pt x="477" y="39"/>
                    </a:cubicBezTo>
                    <a:cubicBezTo>
                      <a:pt x="477" y="41"/>
                      <a:pt x="475" y="40"/>
                      <a:pt x="473" y="42"/>
                    </a:cubicBezTo>
                    <a:cubicBezTo>
                      <a:pt x="470" y="44"/>
                      <a:pt x="469" y="45"/>
                      <a:pt x="467" y="49"/>
                    </a:cubicBezTo>
                    <a:cubicBezTo>
                      <a:pt x="467" y="49"/>
                      <a:pt x="467" y="49"/>
                      <a:pt x="467" y="49"/>
                    </a:cubicBezTo>
                    <a:cubicBezTo>
                      <a:pt x="471" y="49"/>
                      <a:pt x="472" y="44"/>
                      <a:pt x="475" y="44"/>
                    </a:cubicBezTo>
                    <a:cubicBezTo>
                      <a:pt x="476" y="44"/>
                      <a:pt x="476" y="45"/>
                      <a:pt x="477" y="45"/>
                    </a:cubicBezTo>
                    <a:cubicBezTo>
                      <a:pt x="478" y="45"/>
                      <a:pt x="479" y="44"/>
                      <a:pt x="480" y="43"/>
                    </a:cubicBezTo>
                    <a:cubicBezTo>
                      <a:pt x="482" y="42"/>
                      <a:pt x="484" y="42"/>
                      <a:pt x="486" y="41"/>
                    </a:cubicBezTo>
                    <a:cubicBezTo>
                      <a:pt x="487" y="44"/>
                      <a:pt x="487" y="46"/>
                      <a:pt x="487" y="49"/>
                    </a:cubicBezTo>
                    <a:cubicBezTo>
                      <a:pt x="487" y="51"/>
                      <a:pt x="485" y="51"/>
                      <a:pt x="484" y="51"/>
                    </a:cubicBezTo>
                    <a:cubicBezTo>
                      <a:pt x="481" y="52"/>
                      <a:pt x="480" y="54"/>
                      <a:pt x="480" y="57"/>
                    </a:cubicBezTo>
                    <a:cubicBezTo>
                      <a:pt x="480" y="59"/>
                      <a:pt x="480" y="60"/>
                      <a:pt x="480" y="61"/>
                    </a:cubicBezTo>
                    <a:cubicBezTo>
                      <a:pt x="481" y="61"/>
                      <a:pt x="482" y="60"/>
                      <a:pt x="483" y="60"/>
                    </a:cubicBezTo>
                    <a:cubicBezTo>
                      <a:pt x="484" y="60"/>
                      <a:pt x="484" y="61"/>
                      <a:pt x="485" y="61"/>
                    </a:cubicBezTo>
                    <a:cubicBezTo>
                      <a:pt x="486" y="61"/>
                      <a:pt x="486" y="60"/>
                      <a:pt x="487" y="60"/>
                    </a:cubicBezTo>
                    <a:cubicBezTo>
                      <a:pt x="491" y="58"/>
                      <a:pt x="494" y="53"/>
                      <a:pt x="499" y="54"/>
                    </a:cubicBezTo>
                    <a:cubicBezTo>
                      <a:pt x="499" y="52"/>
                      <a:pt x="500" y="49"/>
                      <a:pt x="502" y="49"/>
                    </a:cubicBezTo>
                    <a:cubicBezTo>
                      <a:pt x="504" y="49"/>
                      <a:pt x="505" y="50"/>
                      <a:pt x="506" y="50"/>
                    </a:cubicBezTo>
                    <a:cubicBezTo>
                      <a:pt x="508" y="50"/>
                      <a:pt x="508" y="50"/>
                      <a:pt x="508" y="50"/>
                    </a:cubicBezTo>
                    <a:cubicBezTo>
                      <a:pt x="508" y="50"/>
                      <a:pt x="508" y="49"/>
                      <a:pt x="508" y="49"/>
                    </a:cubicBezTo>
                    <a:cubicBezTo>
                      <a:pt x="508" y="47"/>
                      <a:pt x="510" y="47"/>
                      <a:pt x="511" y="46"/>
                    </a:cubicBezTo>
                    <a:cubicBezTo>
                      <a:pt x="512" y="46"/>
                      <a:pt x="512" y="45"/>
                      <a:pt x="513" y="44"/>
                    </a:cubicBezTo>
                    <a:cubicBezTo>
                      <a:pt x="513" y="41"/>
                      <a:pt x="514" y="39"/>
                      <a:pt x="516" y="38"/>
                    </a:cubicBezTo>
                    <a:cubicBezTo>
                      <a:pt x="520" y="39"/>
                      <a:pt x="522" y="40"/>
                      <a:pt x="526" y="41"/>
                    </a:cubicBezTo>
                    <a:cubicBezTo>
                      <a:pt x="529" y="42"/>
                      <a:pt x="531" y="42"/>
                      <a:pt x="532" y="44"/>
                    </a:cubicBezTo>
                    <a:cubicBezTo>
                      <a:pt x="533" y="45"/>
                      <a:pt x="535" y="45"/>
                      <a:pt x="535" y="47"/>
                    </a:cubicBezTo>
                    <a:cubicBezTo>
                      <a:pt x="535" y="49"/>
                      <a:pt x="532" y="49"/>
                      <a:pt x="530" y="50"/>
                    </a:cubicBezTo>
                    <a:cubicBezTo>
                      <a:pt x="531" y="51"/>
                      <a:pt x="531" y="51"/>
                      <a:pt x="531" y="52"/>
                    </a:cubicBezTo>
                    <a:cubicBezTo>
                      <a:pt x="531" y="53"/>
                      <a:pt x="531" y="53"/>
                      <a:pt x="531" y="53"/>
                    </a:cubicBezTo>
                    <a:cubicBezTo>
                      <a:pt x="529" y="53"/>
                      <a:pt x="527" y="54"/>
                      <a:pt x="525" y="54"/>
                    </a:cubicBezTo>
                    <a:cubicBezTo>
                      <a:pt x="524" y="54"/>
                      <a:pt x="523" y="54"/>
                      <a:pt x="522" y="53"/>
                    </a:cubicBezTo>
                    <a:cubicBezTo>
                      <a:pt x="522" y="55"/>
                      <a:pt x="522" y="55"/>
                      <a:pt x="522" y="55"/>
                    </a:cubicBezTo>
                    <a:cubicBezTo>
                      <a:pt x="522" y="56"/>
                      <a:pt x="522" y="57"/>
                      <a:pt x="522" y="57"/>
                    </a:cubicBezTo>
                    <a:cubicBezTo>
                      <a:pt x="522" y="59"/>
                      <a:pt x="522" y="60"/>
                      <a:pt x="522" y="61"/>
                    </a:cubicBezTo>
                    <a:cubicBezTo>
                      <a:pt x="522" y="65"/>
                      <a:pt x="517" y="66"/>
                      <a:pt x="514" y="67"/>
                    </a:cubicBezTo>
                    <a:cubicBezTo>
                      <a:pt x="511" y="67"/>
                      <a:pt x="510" y="69"/>
                      <a:pt x="508" y="69"/>
                    </a:cubicBezTo>
                    <a:cubicBezTo>
                      <a:pt x="507" y="69"/>
                      <a:pt x="506" y="69"/>
                      <a:pt x="505" y="69"/>
                    </a:cubicBezTo>
                    <a:cubicBezTo>
                      <a:pt x="502" y="69"/>
                      <a:pt x="501" y="71"/>
                      <a:pt x="498" y="71"/>
                    </a:cubicBezTo>
                    <a:cubicBezTo>
                      <a:pt x="497" y="71"/>
                      <a:pt x="497" y="71"/>
                      <a:pt x="497" y="71"/>
                    </a:cubicBezTo>
                    <a:cubicBezTo>
                      <a:pt x="496" y="68"/>
                      <a:pt x="494" y="67"/>
                      <a:pt x="491" y="66"/>
                    </a:cubicBezTo>
                    <a:cubicBezTo>
                      <a:pt x="491" y="67"/>
                      <a:pt x="491" y="67"/>
                      <a:pt x="491" y="67"/>
                    </a:cubicBezTo>
                    <a:cubicBezTo>
                      <a:pt x="492" y="68"/>
                      <a:pt x="492" y="69"/>
                      <a:pt x="492" y="71"/>
                    </a:cubicBezTo>
                    <a:cubicBezTo>
                      <a:pt x="492" y="71"/>
                      <a:pt x="492" y="71"/>
                      <a:pt x="492" y="71"/>
                    </a:cubicBezTo>
                    <a:cubicBezTo>
                      <a:pt x="491" y="71"/>
                      <a:pt x="490" y="70"/>
                      <a:pt x="489" y="70"/>
                    </a:cubicBezTo>
                    <a:cubicBezTo>
                      <a:pt x="488" y="70"/>
                      <a:pt x="487" y="71"/>
                      <a:pt x="486" y="70"/>
                    </a:cubicBezTo>
                    <a:cubicBezTo>
                      <a:pt x="485" y="69"/>
                      <a:pt x="486" y="67"/>
                      <a:pt x="484" y="67"/>
                    </a:cubicBezTo>
                    <a:cubicBezTo>
                      <a:pt x="482" y="67"/>
                      <a:pt x="482" y="67"/>
                      <a:pt x="480" y="67"/>
                    </a:cubicBezTo>
                    <a:cubicBezTo>
                      <a:pt x="479" y="67"/>
                      <a:pt x="478" y="67"/>
                      <a:pt x="477" y="67"/>
                    </a:cubicBezTo>
                    <a:cubicBezTo>
                      <a:pt x="478" y="68"/>
                      <a:pt x="478" y="69"/>
                      <a:pt x="479" y="70"/>
                    </a:cubicBezTo>
                    <a:cubicBezTo>
                      <a:pt x="472" y="73"/>
                      <a:pt x="469" y="76"/>
                      <a:pt x="462" y="76"/>
                    </a:cubicBezTo>
                    <a:cubicBezTo>
                      <a:pt x="461" y="76"/>
                      <a:pt x="460" y="75"/>
                      <a:pt x="459" y="75"/>
                    </a:cubicBezTo>
                    <a:cubicBezTo>
                      <a:pt x="459" y="75"/>
                      <a:pt x="459" y="75"/>
                      <a:pt x="458" y="75"/>
                    </a:cubicBezTo>
                    <a:cubicBezTo>
                      <a:pt x="456" y="75"/>
                      <a:pt x="455" y="73"/>
                      <a:pt x="452" y="72"/>
                    </a:cubicBezTo>
                    <a:cubicBezTo>
                      <a:pt x="450" y="71"/>
                      <a:pt x="448" y="72"/>
                      <a:pt x="445" y="71"/>
                    </a:cubicBezTo>
                    <a:cubicBezTo>
                      <a:pt x="445" y="71"/>
                      <a:pt x="445" y="71"/>
                      <a:pt x="445" y="71"/>
                    </a:cubicBezTo>
                    <a:cubicBezTo>
                      <a:pt x="446" y="73"/>
                      <a:pt x="446" y="75"/>
                      <a:pt x="448" y="76"/>
                    </a:cubicBezTo>
                    <a:cubicBezTo>
                      <a:pt x="452" y="78"/>
                      <a:pt x="455" y="79"/>
                      <a:pt x="459" y="79"/>
                    </a:cubicBezTo>
                    <a:cubicBezTo>
                      <a:pt x="461" y="79"/>
                      <a:pt x="462" y="79"/>
                      <a:pt x="464" y="78"/>
                    </a:cubicBezTo>
                    <a:cubicBezTo>
                      <a:pt x="460" y="81"/>
                      <a:pt x="458" y="83"/>
                      <a:pt x="453" y="84"/>
                    </a:cubicBezTo>
                    <a:cubicBezTo>
                      <a:pt x="451" y="85"/>
                      <a:pt x="450" y="85"/>
                      <a:pt x="448" y="87"/>
                    </a:cubicBezTo>
                    <a:cubicBezTo>
                      <a:pt x="447" y="89"/>
                      <a:pt x="446" y="91"/>
                      <a:pt x="444" y="91"/>
                    </a:cubicBezTo>
                    <a:cubicBezTo>
                      <a:pt x="440" y="91"/>
                      <a:pt x="439" y="90"/>
                      <a:pt x="435" y="90"/>
                    </a:cubicBezTo>
                    <a:cubicBezTo>
                      <a:pt x="432" y="90"/>
                      <a:pt x="430" y="92"/>
                      <a:pt x="426" y="92"/>
                    </a:cubicBezTo>
                    <a:cubicBezTo>
                      <a:pt x="422" y="92"/>
                      <a:pt x="420" y="91"/>
                      <a:pt x="417" y="90"/>
                    </a:cubicBezTo>
                    <a:cubicBezTo>
                      <a:pt x="412" y="89"/>
                      <a:pt x="410" y="90"/>
                      <a:pt x="406" y="89"/>
                    </a:cubicBezTo>
                    <a:cubicBezTo>
                      <a:pt x="404" y="89"/>
                      <a:pt x="404" y="87"/>
                      <a:pt x="402" y="87"/>
                    </a:cubicBezTo>
                    <a:cubicBezTo>
                      <a:pt x="403" y="87"/>
                      <a:pt x="403" y="87"/>
                      <a:pt x="403" y="88"/>
                    </a:cubicBezTo>
                    <a:cubicBezTo>
                      <a:pt x="403" y="89"/>
                      <a:pt x="402" y="89"/>
                      <a:pt x="401" y="89"/>
                    </a:cubicBezTo>
                    <a:cubicBezTo>
                      <a:pt x="400" y="88"/>
                      <a:pt x="400" y="86"/>
                      <a:pt x="398" y="85"/>
                    </a:cubicBezTo>
                    <a:cubicBezTo>
                      <a:pt x="395" y="84"/>
                      <a:pt x="392" y="85"/>
                      <a:pt x="389" y="84"/>
                    </a:cubicBezTo>
                    <a:cubicBezTo>
                      <a:pt x="389" y="84"/>
                      <a:pt x="389" y="84"/>
                      <a:pt x="389" y="85"/>
                    </a:cubicBezTo>
                    <a:cubicBezTo>
                      <a:pt x="389" y="86"/>
                      <a:pt x="390" y="86"/>
                      <a:pt x="391" y="86"/>
                    </a:cubicBezTo>
                    <a:cubicBezTo>
                      <a:pt x="393" y="87"/>
                      <a:pt x="394" y="87"/>
                      <a:pt x="396" y="88"/>
                    </a:cubicBezTo>
                    <a:cubicBezTo>
                      <a:pt x="399" y="90"/>
                      <a:pt x="400" y="92"/>
                      <a:pt x="403" y="93"/>
                    </a:cubicBezTo>
                    <a:cubicBezTo>
                      <a:pt x="403" y="92"/>
                      <a:pt x="404" y="91"/>
                      <a:pt x="405" y="91"/>
                    </a:cubicBezTo>
                    <a:cubicBezTo>
                      <a:pt x="408" y="91"/>
                      <a:pt x="410" y="93"/>
                      <a:pt x="413" y="94"/>
                    </a:cubicBezTo>
                    <a:cubicBezTo>
                      <a:pt x="415" y="94"/>
                      <a:pt x="419" y="94"/>
                      <a:pt x="419" y="96"/>
                    </a:cubicBezTo>
                    <a:cubicBezTo>
                      <a:pt x="419" y="98"/>
                      <a:pt x="416" y="97"/>
                      <a:pt x="415" y="98"/>
                    </a:cubicBezTo>
                    <a:cubicBezTo>
                      <a:pt x="412" y="100"/>
                      <a:pt x="411" y="102"/>
                      <a:pt x="408" y="102"/>
                    </a:cubicBezTo>
                    <a:cubicBezTo>
                      <a:pt x="406" y="102"/>
                      <a:pt x="405" y="100"/>
                      <a:pt x="404" y="100"/>
                    </a:cubicBezTo>
                    <a:cubicBezTo>
                      <a:pt x="402" y="100"/>
                      <a:pt x="403" y="103"/>
                      <a:pt x="401" y="104"/>
                    </a:cubicBezTo>
                    <a:cubicBezTo>
                      <a:pt x="400" y="105"/>
                      <a:pt x="398" y="104"/>
                      <a:pt x="397" y="106"/>
                    </a:cubicBezTo>
                    <a:cubicBezTo>
                      <a:pt x="396" y="107"/>
                      <a:pt x="394" y="105"/>
                      <a:pt x="392" y="106"/>
                    </a:cubicBezTo>
                    <a:cubicBezTo>
                      <a:pt x="391" y="107"/>
                      <a:pt x="391" y="109"/>
                      <a:pt x="390" y="110"/>
                    </a:cubicBezTo>
                    <a:cubicBezTo>
                      <a:pt x="389" y="109"/>
                      <a:pt x="388" y="109"/>
                      <a:pt x="388" y="109"/>
                    </a:cubicBezTo>
                    <a:cubicBezTo>
                      <a:pt x="386" y="109"/>
                      <a:pt x="386" y="110"/>
                      <a:pt x="385" y="111"/>
                    </a:cubicBezTo>
                    <a:cubicBezTo>
                      <a:pt x="384" y="112"/>
                      <a:pt x="382" y="111"/>
                      <a:pt x="380" y="112"/>
                    </a:cubicBezTo>
                    <a:cubicBezTo>
                      <a:pt x="379" y="112"/>
                      <a:pt x="378" y="114"/>
                      <a:pt x="377" y="115"/>
                    </a:cubicBezTo>
                    <a:cubicBezTo>
                      <a:pt x="370" y="118"/>
                      <a:pt x="366" y="121"/>
                      <a:pt x="359" y="122"/>
                    </a:cubicBezTo>
                    <a:cubicBezTo>
                      <a:pt x="359" y="125"/>
                      <a:pt x="356" y="126"/>
                      <a:pt x="354" y="129"/>
                    </a:cubicBezTo>
                    <a:cubicBezTo>
                      <a:pt x="353" y="132"/>
                      <a:pt x="351" y="133"/>
                      <a:pt x="349" y="136"/>
                    </a:cubicBezTo>
                    <a:cubicBezTo>
                      <a:pt x="348" y="137"/>
                      <a:pt x="346" y="137"/>
                      <a:pt x="346" y="139"/>
                    </a:cubicBezTo>
                    <a:cubicBezTo>
                      <a:pt x="346" y="143"/>
                      <a:pt x="350" y="142"/>
                      <a:pt x="354" y="143"/>
                    </a:cubicBezTo>
                    <a:cubicBezTo>
                      <a:pt x="353" y="145"/>
                      <a:pt x="352" y="145"/>
                      <a:pt x="351" y="147"/>
                    </a:cubicBezTo>
                    <a:cubicBezTo>
                      <a:pt x="350" y="150"/>
                      <a:pt x="350" y="153"/>
                      <a:pt x="349" y="156"/>
                    </a:cubicBezTo>
                    <a:cubicBezTo>
                      <a:pt x="347" y="159"/>
                      <a:pt x="345" y="160"/>
                      <a:pt x="344" y="163"/>
                    </a:cubicBezTo>
                    <a:cubicBezTo>
                      <a:pt x="348" y="162"/>
                      <a:pt x="350" y="163"/>
                      <a:pt x="354" y="161"/>
                    </a:cubicBezTo>
                    <a:cubicBezTo>
                      <a:pt x="356" y="160"/>
                      <a:pt x="359" y="159"/>
                      <a:pt x="361" y="162"/>
                    </a:cubicBezTo>
                    <a:cubicBezTo>
                      <a:pt x="365" y="167"/>
                      <a:pt x="371" y="167"/>
                      <a:pt x="378" y="168"/>
                    </a:cubicBezTo>
                    <a:cubicBezTo>
                      <a:pt x="378" y="176"/>
                      <a:pt x="378" y="176"/>
                      <a:pt x="378" y="176"/>
                    </a:cubicBezTo>
                    <a:cubicBezTo>
                      <a:pt x="378" y="178"/>
                      <a:pt x="380" y="178"/>
                      <a:pt x="380" y="180"/>
                    </a:cubicBezTo>
                    <a:cubicBezTo>
                      <a:pt x="386" y="183"/>
                      <a:pt x="389" y="188"/>
                      <a:pt x="395" y="188"/>
                    </a:cubicBezTo>
                    <a:cubicBezTo>
                      <a:pt x="404" y="188"/>
                      <a:pt x="404" y="188"/>
                      <a:pt x="404" y="188"/>
                    </a:cubicBezTo>
                    <a:cubicBezTo>
                      <a:pt x="406" y="188"/>
                      <a:pt x="407" y="189"/>
                      <a:pt x="409" y="190"/>
                    </a:cubicBezTo>
                    <a:cubicBezTo>
                      <a:pt x="407" y="193"/>
                      <a:pt x="407" y="195"/>
                      <a:pt x="404" y="196"/>
                    </a:cubicBezTo>
                    <a:cubicBezTo>
                      <a:pt x="402" y="198"/>
                      <a:pt x="398" y="197"/>
                      <a:pt x="398" y="200"/>
                    </a:cubicBezTo>
                    <a:cubicBezTo>
                      <a:pt x="398" y="201"/>
                      <a:pt x="399" y="202"/>
                      <a:pt x="399" y="203"/>
                    </a:cubicBezTo>
                    <a:cubicBezTo>
                      <a:pt x="399" y="205"/>
                      <a:pt x="397" y="206"/>
                      <a:pt x="396" y="208"/>
                    </a:cubicBezTo>
                    <a:cubicBezTo>
                      <a:pt x="393" y="212"/>
                      <a:pt x="392" y="214"/>
                      <a:pt x="389" y="217"/>
                    </a:cubicBezTo>
                    <a:cubicBezTo>
                      <a:pt x="390" y="218"/>
                      <a:pt x="392" y="218"/>
                      <a:pt x="392" y="220"/>
                    </a:cubicBezTo>
                    <a:cubicBezTo>
                      <a:pt x="392" y="222"/>
                      <a:pt x="390" y="223"/>
                      <a:pt x="390" y="224"/>
                    </a:cubicBezTo>
                    <a:cubicBezTo>
                      <a:pt x="390" y="226"/>
                      <a:pt x="390" y="226"/>
                      <a:pt x="390" y="226"/>
                    </a:cubicBezTo>
                    <a:cubicBezTo>
                      <a:pt x="391" y="225"/>
                      <a:pt x="391" y="225"/>
                      <a:pt x="392" y="225"/>
                    </a:cubicBezTo>
                    <a:cubicBezTo>
                      <a:pt x="393" y="225"/>
                      <a:pt x="393" y="226"/>
                      <a:pt x="393" y="227"/>
                    </a:cubicBezTo>
                    <a:cubicBezTo>
                      <a:pt x="394" y="229"/>
                      <a:pt x="395" y="230"/>
                      <a:pt x="395" y="232"/>
                    </a:cubicBezTo>
                    <a:cubicBezTo>
                      <a:pt x="395" y="234"/>
                      <a:pt x="392" y="235"/>
                      <a:pt x="391" y="237"/>
                    </a:cubicBezTo>
                    <a:cubicBezTo>
                      <a:pt x="391" y="237"/>
                      <a:pt x="392" y="238"/>
                      <a:pt x="392" y="238"/>
                    </a:cubicBezTo>
                    <a:cubicBezTo>
                      <a:pt x="393" y="238"/>
                      <a:pt x="393" y="237"/>
                      <a:pt x="394" y="237"/>
                    </a:cubicBezTo>
                    <a:cubicBezTo>
                      <a:pt x="396" y="237"/>
                      <a:pt x="397" y="240"/>
                      <a:pt x="399" y="241"/>
                    </a:cubicBezTo>
                    <a:cubicBezTo>
                      <a:pt x="400" y="241"/>
                      <a:pt x="400" y="240"/>
                      <a:pt x="400" y="239"/>
                    </a:cubicBezTo>
                    <a:cubicBezTo>
                      <a:pt x="400" y="238"/>
                      <a:pt x="400" y="238"/>
                      <a:pt x="400" y="238"/>
                    </a:cubicBezTo>
                    <a:cubicBezTo>
                      <a:pt x="402" y="237"/>
                      <a:pt x="403" y="234"/>
                      <a:pt x="405" y="234"/>
                    </a:cubicBezTo>
                    <a:cubicBezTo>
                      <a:pt x="407" y="234"/>
                      <a:pt x="408" y="235"/>
                      <a:pt x="409" y="235"/>
                    </a:cubicBezTo>
                    <a:cubicBezTo>
                      <a:pt x="410" y="235"/>
                      <a:pt x="411" y="234"/>
                      <a:pt x="411" y="233"/>
                    </a:cubicBezTo>
                    <a:cubicBezTo>
                      <a:pt x="411" y="233"/>
                      <a:pt x="410" y="232"/>
                      <a:pt x="410" y="232"/>
                    </a:cubicBezTo>
                    <a:cubicBezTo>
                      <a:pt x="410" y="230"/>
                      <a:pt x="412" y="229"/>
                      <a:pt x="414" y="228"/>
                    </a:cubicBezTo>
                    <a:cubicBezTo>
                      <a:pt x="417" y="226"/>
                      <a:pt x="419" y="224"/>
                      <a:pt x="419" y="220"/>
                    </a:cubicBezTo>
                    <a:cubicBezTo>
                      <a:pt x="419" y="217"/>
                      <a:pt x="419" y="217"/>
                      <a:pt x="419" y="217"/>
                    </a:cubicBezTo>
                    <a:cubicBezTo>
                      <a:pt x="419" y="211"/>
                      <a:pt x="424" y="208"/>
                      <a:pt x="427" y="202"/>
                    </a:cubicBezTo>
                    <a:cubicBezTo>
                      <a:pt x="426" y="201"/>
                      <a:pt x="425" y="200"/>
                      <a:pt x="425" y="198"/>
                    </a:cubicBezTo>
                    <a:cubicBezTo>
                      <a:pt x="425" y="196"/>
                      <a:pt x="425" y="196"/>
                      <a:pt x="425" y="196"/>
                    </a:cubicBezTo>
                    <a:cubicBezTo>
                      <a:pt x="426" y="196"/>
                      <a:pt x="427" y="196"/>
                      <a:pt x="428" y="196"/>
                    </a:cubicBezTo>
                    <a:cubicBezTo>
                      <a:pt x="434" y="196"/>
                      <a:pt x="436" y="192"/>
                      <a:pt x="442" y="191"/>
                    </a:cubicBezTo>
                    <a:cubicBezTo>
                      <a:pt x="447" y="189"/>
                      <a:pt x="451" y="189"/>
                      <a:pt x="455" y="186"/>
                    </a:cubicBezTo>
                    <a:cubicBezTo>
                      <a:pt x="460" y="182"/>
                      <a:pt x="462" y="179"/>
                      <a:pt x="466" y="173"/>
                    </a:cubicBezTo>
                    <a:cubicBezTo>
                      <a:pt x="468" y="169"/>
                      <a:pt x="471" y="166"/>
                      <a:pt x="471" y="161"/>
                    </a:cubicBezTo>
                    <a:cubicBezTo>
                      <a:pt x="471" y="158"/>
                      <a:pt x="471" y="158"/>
                      <a:pt x="471" y="158"/>
                    </a:cubicBezTo>
                    <a:cubicBezTo>
                      <a:pt x="471" y="155"/>
                      <a:pt x="469" y="154"/>
                      <a:pt x="469" y="152"/>
                    </a:cubicBezTo>
                    <a:cubicBezTo>
                      <a:pt x="469" y="151"/>
                      <a:pt x="469" y="150"/>
                      <a:pt x="469" y="149"/>
                    </a:cubicBezTo>
                    <a:cubicBezTo>
                      <a:pt x="479" y="149"/>
                      <a:pt x="489" y="142"/>
                      <a:pt x="489" y="132"/>
                    </a:cubicBezTo>
                    <a:cubicBezTo>
                      <a:pt x="491" y="132"/>
                      <a:pt x="492" y="131"/>
                      <a:pt x="492" y="130"/>
                    </a:cubicBezTo>
                    <a:cubicBezTo>
                      <a:pt x="491" y="129"/>
                      <a:pt x="488" y="130"/>
                      <a:pt x="488" y="128"/>
                    </a:cubicBezTo>
                    <a:cubicBezTo>
                      <a:pt x="488" y="126"/>
                      <a:pt x="490" y="126"/>
                      <a:pt x="492" y="125"/>
                    </a:cubicBezTo>
                    <a:cubicBezTo>
                      <a:pt x="495" y="125"/>
                      <a:pt x="497" y="123"/>
                      <a:pt x="498" y="121"/>
                    </a:cubicBezTo>
                    <a:cubicBezTo>
                      <a:pt x="500" y="116"/>
                      <a:pt x="501" y="112"/>
                      <a:pt x="506" y="112"/>
                    </a:cubicBezTo>
                    <a:cubicBezTo>
                      <a:pt x="515" y="112"/>
                      <a:pt x="515" y="112"/>
                      <a:pt x="515" y="112"/>
                    </a:cubicBezTo>
                    <a:cubicBezTo>
                      <a:pt x="517" y="112"/>
                      <a:pt x="517" y="111"/>
                      <a:pt x="519" y="111"/>
                    </a:cubicBezTo>
                    <a:cubicBezTo>
                      <a:pt x="520" y="111"/>
                      <a:pt x="521" y="113"/>
                      <a:pt x="522" y="113"/>
                    </a:cubicBezTo>
                    <a:cubicBezTo>
                      <a:pt x="524" y="114"/>
                      <a:pt x="525" y="114"/>
                      <a:pt x="527" y="114"/>
                    </a:cubicBezTo>
                    <a:cubicBezTo>
                      <a:pt x="531" y="114"/>
                      <a:pt x="534" y="114"/>
                      <a:pt x="537" y="112"/>
                    </a:cubicBezTo>
                    <a:cubicBezTo>
                      <a:pt x="538" y="115"/>
                      <a:pt x="541" y="115"/>
                      <a:pt x="541" y="118"/>
                    </a:cubicBezTo>
                    <a:cubicBezTo>
                      <a:pt x="541" y="120"/>
                      <a:pt x="539" y="121"/>
                      <a:pt x="538" y="123"/>
                    </a:cubicBezTo>
                    <a:cubicBezTo>
                      <a:pt x="538" y="123"/>
                      <a:pt x="538" y="123"/>
                      <a:pt x="538" y="123"/>
                    </a:cubicBezTo>
                    <a:cubicBezTo>
                      <a:pt x="543" y="123"/>
                      <a:pt x="543" y="123"/>
                      <a:pt x="543" y="123"/>
                    </a:cubicBezTo>
                    <a:cubicBezTo>
                      <a:pt x="543" y="124"/>
                      <a:pt x="543" y="125"/>
                      <a:pt x="543" y="126"/>
                    </a:cubicBezTo>
                    <a:cubicBezTo>
                      <a:pt x="543" y="127"/>
                      <a:pt x="543" y="128"/>
                      <a:pt x="544" y="130"/>
                    </a:cubicBezTo>
                    <a:cubicBezTo>
                      <a:pt x="546" y="129"/>
                      <a:pt x="546" y="127"/>
                      <a:pt x="548" y="127"/>
                    </a:cubicBezTo>
                    <a:cubicBezTo>
                      <a:pt x="550" y="127"/>
                      <a:pt x="549" y="130"/>
                      <a:pt x="551" y="130"/>
                    </a:cubicBezTo>
                    <a:cubicBezTo>
                      <a:pt x="552" y="130"/>
                      <a:pt x="552" y="129"/>
                      <a:pt x="553" y="129"/>
                    </a:cubicBezTo>
                    <a:cubicBezTo>
                      <a:pt x="555" y="129"/>
                      <a:pt x="556" y="129"/>
                      <a:pt x="557" y="129"/>
                    </a:cubicBezTo>
                    <a:cubicBezTo>
                      <a:pt x="556" y="132"/>
                      <a:pt x="554" y="132"/>
                      <a:pt x="552" y="134"/>
                    </a:cubicBezTo>
                    <a:cubicBezTo>
                      <a:pt x="550" y="135"/>
                      <a:pt x="548" y="137"/>
                      <a:pt x="545" y="137"/>
                    </a:cubicBezTo>
                    <a:cubicBezTo>
                      <a:pt x="543" y="137"/>
                      <a:pt x="543" y="137"/>
                      <a:pt x="543" y="137"/>
                    </a:cubicBezTo>
                    <a:cubicBezTo>
                      <a:pt x="542" y="137"/>
                      <a:pt x="542" y="137"/>
                      <a:pt x="542" y="137"/>
                    </a:cubicBezTo>
                    <a:cubicBezTo>
                      <a:pt x="542" y="139"/>
                      <a:pt x="542" y="139"/>
                      <a:pt x="542" y="139"/>
                    </a:cubicBezTo>
                    <a:cubicBezTo>
                      <a:pt x="542" y="139"/>
                      <a:pt x="542" y="139"/>
                      <a:pt x="543" y="139"/>
                    </a:cubicBezTo>
                    <a:cubicBezTo>
                      <a:pt x="544" y="139"/>
                      <a:pt x="544" y="138"/>
                      <a:pt x="545" y="138"/>
                    </a:cubicBezTo>
                    <a:cubicBezTo>
                      <a:pt x="546" y="138"/>
                      <a:pt x="547" y="139"/>
                      <a:pt x="548" y="139"/>
                    </a:cubicBezTo>
                    <a:cubicBezTo>
                      <a:pt x="548" y="140"/>
                      <a:pt x="548" y="141"/>
                      <a:pt x="548" y="142"/>
                    </a:cubicBezTo>
                    <a:cubicBezTo>
                      <a:pt x="548" y="145"/>
                      <a:pt x="544" y="145"/>
                      <a:pt x="543" y="148"/>
                    </a:cubicBezTo>
                    <a:cubicBezTo>
                      <a:pt x="542" y="151"/>
                      <a:pt x="541" y="153"/>
                      <a:pt x="538" y="153"/>
                    </a:cubicBezTo>
                    <a:cubicBezTo>
                      <a:pt x="537" y="153"/>
                      <a:pt x="537" y="153"/>
                      <a:pt x="536" y="153"/>
                    </a:cubicBezTo>
                    <a:cubicBezTo>
                      <a:pt x="536" y="156"/>
                      <a:pt x="536" y="156"/>
                      <a:pt x="536" y="156"/>
                    </a:cubicBezTo>
                    <a:cubicBezTo>
                      <a:pt x="536" y="156"/>
                      <a:pt x="536" y="157"/>
                      <a:pt x="535" y="157"/>
                    </a:cubicBezTo>
                    <a:cubicBezTo>
                      <a:pt x="536" y="157"/>
                      <a:pt x="536" y="157"/>
                      <a:pt x="536" y="157"/>
                    </a:cubicBezTo>
                    <a:cubicBezTo>
                      <a:pt x="540" y="157"/>
                      <a:pt x="541" y="156"/>
                      <a:pt x="545" y="154"/>
                    </a:cubicBezTo>
                    <a:cubicBezTo>
                      <a:pt x="545" y="155"/>
                      <a:pt x="545" y="155"/>
                      <a:pt x="545" y="155"/>
                    </a:cubicBezTo>
                    <a:cubicBezTo>
                      <a:pt x="545" y="156"/>
                      <a:pt x="546" y="156"/>
                      <a:pt x="547" y="157"/>
                    </a:cubicBezTo>
                    <a:cubicBezTo>
                      <a:pt x="549" y="158"/>
                      <a:pt x="548" y="160"/>
                      <a:pt x="549" y="162"/>
                    </a:cubicBezTo>
                    <a:cubicBezTo>
                      <a:pt x="549" y="162"/>
                      <a:pt x="549" y="162"/>
                      <a:pt x="549" y="162"/>
                    </a:cubicBezTo>
                    <a:cubicBezTo>
                      <a:pt x="553" y="162"/>
                      <a:pt x="554" y="157"/>
                      <a:pt x="557" y="157"/>
                    </a:cubicBezTo>
                    <a:cubicBezTo>
                      <a:pt x="558" y="157"/>
                      <a:pt x="558" y="159"/>
                      <a:pt x="559" y="159"/>
                    </a:cubicBezTo>
                    <a:cubicBezTo>
                      <a:pt x="561" y="159"/>
                      <a:pt x="561" y="158"/>
                      <a:pt x="563" y="158"/>
                    </a:cubicBezTo>
                    <a:cubicBezTo>
                      <a:pt x="564" y="158"/>
                      <a:pt x="564" y="159"/>
                      <a:pt x="565" y="159"/>
                    </a:cubicBezTo>
                    <a:cubicBezTo>
                      <a:pt x="567" y="159"/>
                      <a:pt x="568" y="157"/>
                      <a:pt x="569" y="155"/>
                    </a:cubicBezTo>
                    <a:cubicBezTo>
                      <a:pt x="573" y="152"/>
                      <a:pt x="574" y="149"/>
                      <a:pt x="578" y="146"/>
                    </a:cubicBezTo>
                    <a:cubicBezTo>
                      <a:pt x="583" y="140"/>
                      <a:pt x="586" y="138"/>
                      <a:pt x="591" y="133"/>
                    </a:cubicBezTo>
                    <a:cubicBezTo>
                      <a:pt x="591" y="133"/>
                      <a:pt x="591" y="134"/>
                      <a:pt x="591" y="134"/>
                    </a:cubicBezTo>
                    <a:cubicBezTo>
                      <a:pt x="591" y="138"/>
                      <a:pt x="589" y="140"/>
                      <a:pt x="589" y="145"/>
                    </a:cubicBezTo>
                    <a:cubicBezTo>
                      <a:pt x="589" y="147"/>
                      <a:pt x="591" y="148"/>
                      <a:pt x="591" y="151"/>
                    </a:cubicBezTo>
                    <a:cubicBezTo>
                      <a:pt x="591" y="153"/>
                      <a:pt x="589" y="153"/>
                      <a:pt x="588" y="154"/>
                    </a:cubicBezTo>
                    <a:cubicBezTo>
                      <a:pt x="589" y="154"/>
                      <a:pt x="590" y="154"/>
                      <a:pt x="591" y="155"/>
                    </a:cubicBezTo>
                    <a:cubicBezTo>
                      <a:pt x="590" y="156"/>
                      <a:pt x="590" y="158"/>
                      <a:pt x="589" y="159"/>
                    </a:cubicBezTo>
                    <a:cubicBezTo>
                      <a:pt x="587" y="160"/>
                      <a:pt x="585" y="160"/>
                      <a:pt x="584" y="162"/>
                    </a:cubicBezTo>
                    <a:cubicBezTo>
                      <a:pt x="585" y="162"/>
                      <a:pt x="585" y="162"/>
                      <a:pt x="585" y="162"/>
                    </a:cubicBezTo>
                    <a:cubicBezTo>
                      <a:pt x="586" y="162"/>
                      <a:pt x="586" y="161"/>
                      <a:pt x="587" y="161"/>
                    </a:cubicBezTo>
                    <a:cubicBezTo>
                      <a:pt x="588" y="161"/>
                      <a:pt x="588" y="161"/>
                      <a:pt x="588" y="161"/>
                    </a:cubicBezTo>
                    <a:cubicBezTo>
                      <a:pt x="587" y="163"/>
                      <a:pt x="585" y="164"/>
                      <a:pt x="585" y="166"/>
                    </a:cubicBezTo>
                    <a:cubicBezTo>
                      <a:pt x="587" y="166"/>
                      <a:pt x="587" y="164"/>
                      <a:pt x="589" y="164"/>
                    </a:cubicBezTo>
                    <a:cubicBezTo>
                      <a:pt x="590" y="164"/>
                      <a:pt x="590" y="165"/>
                      <a:pt x="590" y="166"/>
                    </a:cubicBezTo>
                    <a:cubicBezTo>
                      <a:pt x="591" y="166"/>
                      <a:pt x="593" y="166"/>
                      <a:pt x="593" y="167"/>
                    </a:cubicBezTo>
                    <a:cubicBezTo>
                      <a:pt x="593" y="170"/>
                      <a:pt x="590" y="173"/>
                      <a:pt x="586" y="173"/>
                    </a:cubicBezTo>
                    <a:cubicBezTo>
                      <a:pt x="587" y="173"/>
                      <a:pt x="587" y="174"/>
                      <a:pt x="587" y="174"/>
                    </a:cubicBezTo>
                    <a:cubicBezTo>
                      <a:pt x="588" y="175"/>
                      <a:pt x="590" y="174"/>
                      <a:pt x="591" y="175"/>
                    </a:cubicBezTo>
                    <a:cubicBezTo>
                      <a:pt x="592" y="176"/>
                      <a:pt x="592" y="177"/>
                      <a:pt x="592" y="178"/>
                    </a:cubicBezTo>
                    <a:cubicBezTo>
                      <a:pt x="592" y="180"/>
                      <a:pt x="588" y="179"/>
                      <a:pt x="586" y="180"/>
                    </a:cubicBezTo>
                    <a:cubicBezTo>
                      <a:pt x="584" y="181"/>
                      <a:pt x="583" y="183"/>
                      <a:pt x="581" y="185"/>
                    </a:cubicBezTo>
                    <a:cubicBezTo>
                      <a:pt x="583" y="186"/>
                      <a:pt x="583" y="188"/>
                      <a:pt x="585" y="190"/>
                    </a:cubicBezTo>
                    <a:cubicBezTo>
                      <a:pt x="586" y="192"/>
                      <a:pt x="588" y="191"/>
                      <a:pt x="589" y="193"/>
                    </a:cubicBezTo>
                    <a:cubicBezTo>
                      <a:pt x="587" y="195"/>
                      <a:pt x="587" y="197"/>
                      <a:pt x="586" y="200"/>
                    </a:cubicBezTo>
                    <a:cubicBezTo>
                      <a:pt x="586" y="201"/>
                      <a:pt x="586" y="201"/>
                      <a:pt x="586" y="201"/>
                    </a:cubicBezTo>
                    <a:cubicBezTo>
                      <a:pt x="588" y="199"/>
                      <a:pt x="590" y="199"/>
                      <a:pt x="592" y="199"/>
                    </a:cubicBezTo>
                    <a:cubicBezTo>
                      <a:pt x="594" y="199"/>
                      <a:pt x="596" y="198"/>
                      <a:pt x="598" y="200"/>
                    </a:cubicBezTo>
                    <a:cubicBezTo>
                      <a:pt x="599" y="202"/>
                      <a:pt x="597" y="206"/>
                      <a:pt x="600" y="206"/>
                    </a:cubicBezTo>
                    <a:cubicBezTo>
                      <a:pt x="602" y="206"/>
                      <a:pt x="604" y="204"/>
                      <a:pt x="606" y="202"/>
                    </a:cubicBezTo>
                    <a:cubicBezTo>
                      <a:pt x="607" y="205"/>
                      <a:pt x="608" y="205"/>
                      <a:pt x="610" y="207"/>
                    </a:cubicBezTo>
                    <a:cubicBezTo>
                      <a:pt x="608" y="207"/>
                      <a:pt x="607" y="208"/>
                      <a:pt x="605" y="208"/>
                    </a:cubicBezTo>
                    <a:cubicBezTo>
                      <a:pt x="597" y="208"/>
                      <a:pt x="597" y="208"/>
                      <a:pt x="597" y="208"/>
                    </a:cubicBezTo>
                    <a:cubicBezTo>
                      <a:pt x="591" y="208"/>
                      <a:pt x="591" y="208"/>
                      <a:pt x="591" y="208"/>
                    </a:cubicBezTo>
                    <a:cubicBezTo>
                      <a:pt x="593" y="210"/>
                      <a:pt x="594" y="210"/>
                      <a:pt x="596" y="211"/>
                    </a:cubicBezTo>
                    <a:cubicBezTo>
                      <a:pt x="592" y="214"/>
                      <a:pt x="589" y="214"/>
                      <a:pt x="584" y="214"/>
                    </a:cubicBezTo>
                    <a:cubicBezTo>
                      <a:pt x="580" y="215"/>
                      <a:pt x="578" y="216"/>
                      <a:pt x="575" y="216"/>
                    </a:cubicBezTo>
                    <a:cubicBezTo>
                      <a:pt x="575" y="217"/>
                      <a:pt x="575" y="219"/>
                      <a:pt x="577" y="219"/>
                    </a:cubicBezTo>
                    <a:cubicBezTo>
                      <a:pt x="578" y="219"/>
                      <a:pt x="578" y="218"/>
                      <a:pt x="579" y="218"/>
                    </a:cubicBezTo>
                    <a:cubicBezTo>
                      <a:pt x="580" y="218"/>
                      <a:pt x="581" y="219"/>
                      <a:pt x="582" y="219"/>
                    </a:cubicBezTo>
                    <a:cubicBezTo>
                      <a:pt x="586" y="219"/>
                      <a:pt x="589" y="219"/>
                      <a:pt x="593" y="217"/>
                    </a:cubicBezTo>
                    <a:cubicBezTo>
                      <a:pt x="596" y="215"/>
                      <a:pt x="598" y="213"/>
                      <a:pt x="602" y="213"/>
                    </a:cubicBezTo>
                    <a:cubicBezTo>
                      <a:pt x="604" y="213"/>
                      <a:pt x="604" y="213"/>
                      <a:pt x="606" y="214"/>
                    </a:cubicBezTo>
                    <a:cubicBezTo>
                      <a:pt x="605" y="215"/>
                      <a:pt x="605" y="216"/>
                      <a:pt x="604" y="217"/>
                    </a:cubicBezTo>
                    <a:cubicBezTo>
                      <a:pt x="605" y="217"/>
                      <a:pt x="606" y="217"/>
                      <a:pt x="607" y="217"/>
                    </a:cubicBezTo>
                    <a:cubicBezTo>
                      <a:pt x="612" y="215"/>
                      <a:pt x="612" y="215"/>
                      <a:pt x="612" y="215"/>
                    </a:cubicBezTo>
                    <a:cubicBezTo>
                      <a:pt x="615" y="217"/>
                      <a:pt x="616" y="219"/>
                      <a:pt x="617" y="223"/>
                    </a:cubicBezTo>
                    <a:cubicBezTo>
                      <a:pt x="615" y="223"/>
                      <a:pt x="615" y="223"/>
                      <a:pt x="615" y="223"/>
                    </a:cubicBezTo>
                    <a:cubicBezTo>
                      <a:pt x="615" y="224"/>
                      <a:pt x="614" y="225"/>
                      <a:pt x="612" y="225"/>
                    </a:cubicBezTo>
                    <a:cubicBezTo>
                      <a:pt x="612" y="227"/>
                      <a:pt x="610" y="228"/>
                      <a:pt x="610" y="231"/>
                    </a:cubicBezTo>
                    <a:cubicBezTo>
                      <a:pt x="610" y="234"/>
                      <a:pt x="610" y="236"/>
                      <a:pt x="608" y="238"/>
                    </a:cubicBezTo>
                    <a:cubicBezTo>
                      <a:pt x="606" y="240"/>
                      <a:pt x="604" y="239"/>
                      <a:pt x="601" y="240"/>
                    </a:cubicBezTo>
                    <a:cubicBezTo>
                      <a:pt x="598" y="242"/>
                      <a:pt x="595" y="242"/>
                      <a:pt x="591" y="242"/>
                    </a:cubicBezTo>
                    <a:cubicBezTo>
                      <a:pt x="590" y="242"/>
                      <a:pt x="589" y="242"/>
                      <a:pt x="588" y="242"/>
                    </a:cubicBezTo>
                    <a:cubicBezTo>
                      <a:pt x="586" y="242"/>
                      <a:pt x="585" y="243"/>
                      <a:pt x="583" y="244"/>
                    </a:cubicBezTo>
                    <a:cubicBezTo>
                      <a:pt x="579" y="245"/>
                      <a:pt x="576" y="247"/>
                      <a:pt x="573" y="251"/>
                    </a:cubicBezTo>
                    <a:cubicBezTo>
                      <a:pt x="572" y="252"/>
                      <a:pt x="570" y="251"/>
                      <a:pt x="569" y="252"/>
                    </a:cubicBezTo>
                    <a:cubicBezTo>
                      <a:pt x="565" y="253"/>
                      <a:pt x="563" y="256"/>
                      <a:pt x="560" y="256"/>
                    </a:cubicBezTo>
                    <a:cubicBezTo>
                      <a:pt x="556" y="256"/>
                      <a:pt x="554" y="255"/>
                      <a:pt x="550" y="255"/>
                    </a:cubicBezTo>
                    <a:cubicBezTo>
                      <a:pt x="545" y="255"/>
                      <a:pt x="545" y="255"/>
                      <a:pt x="545" y="255"/>
                    </a:cubicBezTo>
                    <a:cubicBezTo>
                      <a:pt x="543" y="255"/>
                      <a:pt x="541" y="254"/>
                      <a:pt x="538" y="253"/>
                    </a:cubicBezTo>
                    <a:cubicBezTo>
                      <a:pt x="529" y="252"/>
                      <a:pt x="524" y="252"/>
                      <a:pt x="515" y="252"/>
                    </a:cubicBezTo>
                    <a:cubicBezTo>
                      <a:pt x="512" y="252"/>
                      <a:pt x="510" y="253"/>
                      <a:pt x="508" y="254"/>
                    </a:cubicBezTo>
                    <a:cubicBezTo>
                      <a:pt x="507" y="253"/>
                      <a:pt x="507" y="252"/>
                      <a:pt x="505" y="252"/>
                    </a:cubicBezTo>
                    <a:cubicBezTo>
                      <a:pt x="503" y="252"/>
                      <a:pt x="504" y="255"/>
                      <a:pt x="502" y="255"/>
                    </a:cubicBezTo>
                    <a:cubicBezTo>
                      <a:pt x="500" y="256"/>
                      <a:pt x="497" y="255"/>
                      <a:pt x="496" y="257"/>
                    </a:cubicBezTo>
                    <a:cubicBezTo>
                      <a:pt x="495" y="259"/>
                      <a:pt x="494" y="260"/>
                      <a:pt x="493" y="262"/>
                    </a:cubicBezTo>
                    <a:cubicBezTo>
                      <a:pt x="492" y="264"/>
                      <a:pt x="492" y="266"/>
                      <a:pt x="489" y="266"/>
                    </a:cubicBezTo>
                    <a:cubicBezTo>
                      <a:pt x="487" y="266"/>
                      <a:pt x="485" y="266"/>
                      <a:pt x="483" y="266"/>
                    </a:cubicBezTo>
                    <a:cubicBezTo>
                      <a:pt x="481" y="267"/>
                      <a:pt x="481" y="268"/>
                      <a:pt x="479" y="269"/>
                    </a:cubicBezTo>
                    <a:cubicBezTo>
                      <a:pt x="478" y="270"/>
                      <a:pt x="478" y="270"/>
                      <a:pt x="477" y="270"/>
                    </a:cubicBezTo>
                    <a:cubicBezTo>
                      <a:pt x="476" y="270"/>
                      <a:pt x="476" y="272"/>
                      <a:pt x="475" y="272"/>
                    </a:cubicBezTo>
                    <a:cubicBezTo>
                      <a:pt x="473" y="273"/>
                      <a:pt x="472" y="274"/>
                      <a:pt x="470" y="275"/>
                    </a:cubicBezTo>
                    <a:cubicBezTo>
                      <a:pt x="466" y="277"/>
                      <a:pt x="464" y="279"/>
                      <a:pt x="459" y="279"/>
                    </a:cubicBezTo>
                    <a:cubicBezTo>
                      <a:pt x="458" y="279"/>
                      <a:pt x="457" y="278"/>
                      <a:pt x="455" y="278"/>
                    </a:cubicBezTo>
                    <a:cubicBezTo>
                      <a:pt x="457" y="279"/>
                      <a:pt x="459" y="281"/>
                      <a:pt x="462" y="281"/>
                    </a:cubicBezTo>
                    <a:cubicBezTo>
                      <a:pt x="461" y="283"/>
                      <a:pt x="459" y="283"/>
                      <a:pt x="458" y="284"/>
                    </a:cubicBezTo>
                    <a:cubicBezTo>
                      <a:pt x="453" y="288"/>
                      <a:pt x="449" y="289"/>
                      <a:pt x="446" y="295"/>
                    </a:cubicBezTo>
                    <a:cubicBezTo>
                      <a:pt x="446" y="296"/>
                      <a:pt x="446" y="296"/>
                      <a:pt x="446" y="296"/>
                    </a:cubicBezTo>
                    <a:cubicBezTo>
                      <a:pt x="455" y="291"/>
                      <a:pt x="458" y="287"/>
                      <a:pt x="466" y="282"/>
                    </a:cubicBezTo>
                    <a:cubicBezTo>
                      <a:pt x="474" y="277"/>
                      <a:pt x="479" y="275"/>
                      <a:pt x="487" y="273"/>
                    </a:cubicBezTo>
                    <a:cubicBezTo>
                      <a:pt x="495" y="271"/>
                      <a:pt x="499" y="268"/>
                      <a:pt x="507" y="268"/>
                    </a:cubicBezTo>
                    <a:cubicBezTo>
                      <a:pt x="511" y="268"/>
                      <a:pt x="513" y="271"/>
                      <a:pt x="514" y="274"/>
                    </a:cubicBezTo>
                    <a:cubicBezTo>
                      <a:pt x="512" y="274"/>
                      <a:pt x="513" y="277"/>
                      <a:pt x="511" y="278"/>
                    </a:cubicBezTo>
                    <a:cubicBezTo>
                      <a:pt x="506" y="281"/>
                      <a:pt x="503" y="282"/>
                      <a:pt x="496" y="282"/>
                    </a:cubicBezTo>
                    <a:cubicBezTo>
                      <a:pt x="495" y="282"/>
                      <a:pt x="493" y="282"/>
                      <a:pt x="492" y="282"/>
                    </a:cubicBezTo>
                    <a:cubicBezTo>
                      <a:pt x="492" y="284"/>
                      <a:pt x="492" y="286"/>
                      <a:pt x="494" y="287"/>
                    </a:cubicBezTo>
                    <a:cubicBezTo>
                      <a:pt x="496" y="288"/>
                      <a:pt x="499" y="288"/>
                      <a:pt x="499" y="291"/>
                    </a:cubicBezTo>
                    <a:cubicBezTo>
                      <a:pt x="499" y="292"/>
                      <a:pt x="498" y="292"/>
                      <a:pt x="498" y="292"/>
                    </a:cubicBezTo>
                    <a:cubicBezTo>
                      <a:pt x="496" y="293"/>
                      <a:pt x="494" y="294"/>
                      <a:pt x="493" y="296"/>
                    </a:cubicBezTo>
                    <a:cubicBezTo>
                      <a:pt x="494" y="296"/>
                      <a:pt x="495" y="296"/>
                      <a:pt x="495" y="297"/>
                    </a:cubicBezTo>
                    <a:cubicBezTo>
                      <a:pt x="495" y="299"/>
                      <a:pt x="493" y="299"/>
                      <a:pt x="493" y="301"/>
                    </a:cubicBezTo>
                    <a:cubicBezTo>
                      <a:pt x="493" y="303"/>
                      <a:pt x="494" y="304"/>
                      <a:pt x="496" y="306"/>
                    </a:cubicBezTo>
                    <a:cubicBezTo>
                      <a:pt x="498" y="307"/>
                      <a:pt x="499" y="307"/>
                      <a:pt x="500" y="309"/>
                    </a:cubicBezTo>
                    <a:cubicBezTo>
                      <a:pt x="501" y="312"/>
                      <a:pt x="502" y="316"/>
                      <a:pt x="505" y="316"/>
                    </a:cubicBezTo>
                    <a:cubicBezTo>
                      <a:pt x="506" y="316"/>
                      <a:pt x="506" y="315"/>
                      <a:pt x="506" y="315"/>
                    </a:cubicBezTo>
                    <a:cubicBezTo>
                      <a:pt x="508" y="315"/>
                      <a:pt x="509" y="317"/>
                      <a:pt x="511" y="317"/>
                    </a:cubicBezTo>
                    <a:cubicBezTo>
                      <a:pt x="513" y="317"/>
                      <a:pt x="513" y="314"/>
                      <a:pt x="515" y="314"/>
                    </a:cubicBezTo>
                    <a:cubicBezTo>
                      <a:pt x="519" y="314"/>
                      <a:pt x="522" y="316"/>
                      <a:pt x="522" y="320"/>
                    </a:cubicBezTo>
                    <a:cubicBezTo>
                      <a:pt x="519" y="320"/>
                      <a:pt x="516" y="321"/>
                      <a:pt x="513" y="322"/>
                    </a:cubicBezTo>
                    <a:cubicBezTo>
                      <a:pt x="512" y="323"/>
                      <a:pt x="511" y="324"/>
                      <a:pt x="510" y="325"/>
                    </a:cubicBezTo>
                    <a:cubicBezTo>
                      <a:pt x="506" y="326"/>
                      <a:pt x="504" y="326"/>
                      <a:pt x="500" y="327"/>
                    </a:cubicBezTo>
                    <a:cubicBezTo>
                      <a:pt x="498" y="327"/>
                      <a:pt x="497" y="328"/>
                      <a:pt x="495" y="328"/>
                    </a:cubicBezTo>
                    <a:cubicBezTo>
                      <a:pt x="494" y="328"/>
                      <a:pt x="494" y="327"/>
                      <a:pt x="493" y="327"/>
                    </a:cubicBezTo>
                    <a:cubicBezTo>
                      <a:pt x="490" y="327"/>
                      <a:pt x="488" y="329"/>
                      <a:pt x="487" y="332"/>
                    </a:cubicBezTo>
                    <a:cubicBezTo>
                      <a:pt x="486" y="333"/>
                      <a:pt x="485" y="333"/>
                      <a:pt x="484" y="334"/>
                    </a:cubicBezTo>
                    <a:cubicBezTo>
                      <a:pt x="479" y="338"/>
                      <a:pt x="477" y="341"/>
                      <a:pt x="471" y="343"/>
                    </a:cubicBezTo>
                    <a:cubicBezTo>
                      <a:pt x="471" y="342"/>
                      <a:pt x="472" y="341"/>
                      <a:pt x="472" y="340"/>
                    </a:cubicBezTo>
                    <a:cubicBezTo>
                      <a:pt x="472" y="339"/>
                      <a:pt x="472" y="339"/>
                      <a:pt x="472" y="339"/>
                    </a:cubicBezTo>
                    <a:cubicBezTo>
                      <a:pt x="470" y="339"/>
                      <a:pt x="467" y="339"/>
                      <a:pt x="467" y="337"/>
                    </a:cubicBezTo>
                    <a:cubicBezTo>
                      <a:pt x="467" y="336"/>
                      <a:pt x="468" y="336"/>
                      <a:pt x="468" y="334"/>
                    </a:cubicBezTo>
                    <a:cubicBezTo>
                      <a:pt x="469" y="333"/>
                      <a:pt x="469" y="331"/>
                      <a:pt x="470" y="331"/>
                    </a:cubicBezTo>
                    <a:cubicBezTo>
                      <a:pt x="470" y="331"/>
                      <a:pt x="470" y="332"/>
                      <a:pt x="471" y="332"/>
                    </a:cubicBezTo>
                    <a:cubicBezTo>
                      <a:pt x="472" y="332"/>
                      <a:pt x="472" y="332"/>
                      <a:pt x="472" y="332"/>
                    </a:cubicBezTo>
                    <a:cubicBezTo>
                      <a:pt x="472" y="331"/>
                      <a:pt x="472" y="331"/>
                      <a:pt x="472" y="331"/>
                    </a:cubicBezTo>
                    <a:cubicBezTo>
                      <a:pt x="472" y="329"/>
                      <a:pt x="473" y="329"/>
                      <a:pt x="473" y="328"/>
                    </a:cubicBezTo>
                    <a:cubicBezTo>
                      <a:pt x="476" y="327"/>
                      <a:pt x="478" y="326"/>
                      <a:pt x="482" y="325"/>
                    </a:cubicBezTo>
                    <a:cubicBezTo>
                      <a:pt x="484" y="324"/>
                      <a:pt x="484" y="321"/>
                      <a:pt x="485" y="321"/>
                    </a:cubicBezTo>
                    <a:cubicBezTo>
                      <a:pt x="486" y="321"/>
                      <a:pt x="486" y="322"/>
                      <a:pt x="487" y="322"/>
                    </a:cubicBezTo>
                    <a:cubicBezTo>
                      <a:pt x="490" y="322"/>
                      <a:pt x="490" y="322"/>
                      <a:pt x="490" y="322"/>
                    </a:cubicBezTo>
                    <a:cubicBezTo>
                      <a:pt x="491" y="322"/>
                      <a:pt x="491" y="321"/>
                      <a:pt x="492" y="321"/>
                    </a:cubicBezTo>
                    <a:cubicBezTo>
                      <a:pt x="494" y="320"/>
                      <a:pt x="495" y="320"/>
                      <a:pt x="496" y="319"/>
                    </a:cubicBezTo>
                    <a:cubicBezTo>
                      <a:pt x="496" y="319"/>
                      <a:pt x="495" y="318"/>
                      <a:pt x="495" y="318"/>
                    </a:cubicBezTo>
                    <a:cubicBezTo>
                      <a:pt x="494" y="318"/>
                      <a:pt x="493" y="319"/>
                      <a:pt x="492" y="319"/>
                    </a:cubicBezTo>
                    <a:cubicBezTo>
                      <a:pt x="491" y="319"/>
                      <a:pt x="489" y="319"/>
                      <a:pt x="489" y="317"/>
                    </a:cubicBezTo>
                    <a:cubicBezTo>
                      <a:pt x="489" y="316"/>
                      <a:pt x="490" y="316"/>
                      <a:pt x="490" y="315"/>
                    </a:cubicBezTo>
                    <a:cubicBezTo>
                      <a:pt x="491" y="315"/>
                      <a:pt x="491" y="315"/>
                      <a:pt x="491" y="315"/>
                    </a:cubicBezTo>
                    <a:cubicBezTo>
                      <a:pt x="493" y="315"/>
                      <a:pt x="493" y="315"/>
                      <a:pt x="493" y="315"/>
                    </a:cubicBezTo>
                    <a:cubicBezTo>
                      <a:pt x="493" y="314"/>
                      <a:pt x="493" y="314"/>
                      <a:pt x="493" y="314"/>
                    </a:cubicBezTo>
                    <a:cubicBezTo>
                      <a:pt x="492" y="312"/>
                      <a:pt x="492" y="312"/>
                      <a:pt x="492" y="312"/>
                    </a:cubicBezTo>
                    <a:cubicBezTo>
                      <a:pt x="488" y="315"/>
                      <a:pt x="484" y="315"/>
                      <a:pt x="479" y="317"/>
                    </a:cubicBezTo>
                    <a:cubicBezTo>
                      <a:pt x="475" y="319"/>
                      <a:pt x="472" y="320"/>
                      <a:pt x="467" y="321"/>
                    </a:cubicBezTo>
                    <a:cubicBezTo>
                      <a:pt x="467" y="320"/>
                      <a:pt x="467" y="319"/>
                      <a:pt x="467" y="318"/>
                    </a:cubicBezTo>
                    <a:cubicBezTo>
                      <a:pt x="467" y="317"/>
                      <a:pt x="467" y="317"/>
                      <a:pt x="467" y="316"/>
                    </a:cubicBezTo>
                    <a:cubicBezTo>
                      <a:pt x="467" y="313"/>
                      <a:pt x="465" y="312"/>
                      <a:pt x="465" y="309"/>
                    </a:cubicBezTo>
                    <a:cubicBezTo>
                      <a:pt x="465" y="304"/>
                      <a:pt x="469" y="302"/>
                      <a:pt x="469" y="298"/>
                    </a:cubicBezTo>
                    <a:cubicBezTo>
                      <a:pt x="469" y="296"/>
                      <a:pt x="467" y="295"/>
                      <a:pt x="465" y="295"/>
                    </a:cubicBezTo>
                    <a:cubicBezTo>
                      <a:pt x="463" y="294"/>
                      <a:pt x="462" y="293"/>
                      <a:pt x="460" y="293"/>
                    </a:cubicBezTo>
                    <a:cubicBezTo>
                      <a:pt x="459" y="293"/>
                      <a:pt x="459" y="294"/>
                      <a:pt x="458" y="295"/>
                    </a:cubicBezTo>
                    <a:cubicBezTo>
                      <a:pt x="458" y="296"/>
                      <a:pt x="457" y="296"/>
                      <a:pt x="456" y="297"/>
                    </a:cubicBezTo>
                    <a:cubicBezTo>
                      <a:pt x="454" y="300"/>
                      <a:pt x="453" y="301"/>
                      <a:pt x="451" y="303"/>
                    </a:cubicBezTo>
                    <a:cubicBezTo>
                      <a:pt x="447" y="307"/>
                      <a:pt x="444" y="309"/>
                      <a:pt x="440" y="312"/>
                    </a:cubicBezTo>
                    <a:cubicBezTo>
                      <a:pt x="437" y="316"/>
                      <a:pt x="434" y="317"/>
                      <a:pt x="430" y="318"/>
                    </a:cubicBezTo>
                    <a:cubicBezTo>
                      <a:pt x="425" y="321"/>
                      <a:pt x="422" y="322"/>
                      <a:pt x="417" y="322"/>
                    </a:cubicBezTo>
                    <a:cubicBezTo>
                      <a:pt x="414" y="322"/>
                      <a:pt x="413" y="321"/>
                      <a:pt x="410" y="321"/>
                    </a:cubicBezTo>
                    <a:cubicBezTo>
                      <a:pt x="407" y="321"/>
                      <a:pt x="407" y="321"/>
                      <a:pt x="407" y="321"/>
                    </a:cubicBezTo>
                    <a:cubicBezTo>
                      <a:pt x="405" y="321"/>
                      <a:pt x="404" y="321"/>
                      <a:pt x="403" y="320"/>
                    </a:cubicBezTo>
                    <a:cubicBezTo>
                      <a:pt x="401" y="320"/>
                      <a:pt x="400" y="320"/>
                      <a:pt x="398" y="320"/>
                    </a:cubicBezTo>
                    <a:cubicBezTo>
                      <a:pt x="391" y="320"/>
                      <a:pt x="388" y="323"/>
                      <a:pt x="383" y="326"/>
                    </a:cubicBezTo>
                    <a:cubicBezTo>
                      <a:pt x="380" y="328"/>
                      <a:pt x="377" y="328"/>
                      <a:pt x="374" y="331"/>
                    </a:cubicBezTo>
                    <a:cubicBezTo>
                      <a:pt x="373" y="330"/>
                      <a:pt x="372" y="330"/>
                      <a:pt x="371" y="330"/>
                    </a:cubicBezTo>
                    <a:cubicBezTo>
                      <a:pt x="369" y="330"/>
                      <a:pt x="369" y="328"/>
                      <a:pt x="367" y="327"/>
                    </a:cubicBezTo>
                    <a:cubicBezTo>
                      <a:pt x="367" y="328"/>
                      <a:pt x="367" y="329"/>
                      <a:pt x="367" y="330"/>
                    </a:cubicBezTo>
                    <a:cubicBezTo>
                      <a:pt x="367" y="331"/>
                      <a:pt x="366" y="333"/>
                      <a:pt x="365" y="333"/>
                    </a:cubicBezTo>
                    <a:cubicBezTo>
                      <a:pt x="363" y="333"/>
                      <a:pt x="362" y="331"/>
                      <a:pt x="360" y="331"/>
                    </a:cubicBezTo>
                    <a:cubicBezTo>
                      <a:pt x="356" y="331"/>
                      <a:pt x="353" y="332"/>
                      <a:pt x="348" y="333"/>
                    </a:cubicBezTo>
                    <a:cubicBezTo>
                      <a:pt x="346" y="333"/>
                      <a:pt x="343" y="333"/>
                      <a:pt x="343" y="335"/>
                    </a:cubicBezTo>
                    <a:cubicBezTo>
                      <a:pt x="343" y="337"/>
                      <a:pt x="344" y="338"/>
                      <a:pt x="345" y="339"/>
                    </a:cubicBezTo>
                    <a:cubicBezTo>
                      <a:pt x="342" y="342"/>
                      <a:pt x="339" y="343"/>
                      <a:pt x="339" y="347"/>
                    </a:cubicBezTo>
                    <a:cubicBezTo>
                      <a:pt x="338" y="347"/>
                      <a:pt x="337" y="347"/>
                      <a:pt x="337" y="347"/>
                    </a:cubicBezTo>
                    <a:cubicBezTo>
                      <a:pt x="333" y="347"/>
                      <a:pt x="333" y="347"/>
                      <a:pt x="333" y="347"/>
                    </a:cubicBezTo>
                    <a:cubicBezTo>
                      <a:pt x="329" y="347"/>
                      <a:pt x="327" y="347"/>
                      <a:pt x="324" y="348"/>
                    </a:cubicBezTo>
                    <a:cubicBezTo>
                      <a:pt x="319" y="350"/>
                      <a:pt x="316" y="350"/>
                      <a:pt x="312" y="352"/>
                    </a:cubicBezTo>
                    <a:cubicBezTo>
                      <a:pt x="307" y="355"/>
                      <a:pt x="304" y="355"/>
                      <a:pt x="301" y="359"/>
                    </a:cubicBezTo>
                    <a:close/>
                  </a:path>
                </a:pathLst>
              </a:custGeom>
              <a:solidFill>
                <a:srgbClr val="0000FF"/>
              </a:solidFill>
              <a:ln w="0" cap="flat">
                <a:solidFill>
                  <a:srgbClr val="000000"/>
                </a:solidFill>
                <a:prstDash val="solid"/>
                <a:miter lim="800000"/>
                <a:headEnd/>
                <a:tailEnd/>
              </a:ln>
            </p:spPr>
          </p:sp>
          <p:sp>
            <p:nvSpPr>
              <p:cNvPr id="604" name="Freeform 603"/>
              <p:cNvSpPr>
                <a:spLocks/>
              </p:cNvSpPr>
              <p:nvPr/>
            </p:nvSpPr>
            <p:spPr bwMode="auto">
              <a:xfrm>
                <a:off x="324" y="128"/>
                <a:ext cx="24" cy="25"/>
              </a:xfrm>
              <a:custGeom>
                <a:avLst/>
                <a:gdLst/>
                <a:ahLst/>
                <a:cxnLst>
                  <a:cxn ang="0">
                    <a:pos x="22" y="25"/>
                  </a:cxn>
                  <a:cxn ang="0">
                    <a:pos x="20" y="25"/>
                  </a:cxn>
                  <a:cxn ang="0">
                    <a:pos x="18" y="32"/>
                  </a:cxn>
                  <a:cxn ang="0">
                    <a:pos x="15" y="33"/>
                  </a:cxn>
                  <a:cxn ang="0">
                    <a:pos x="7" y="36"/>
                  </a:cxn>
                  <a:cxn ang="0">
                    <a:pos x="7" y="36"/>
                  </a:cxn>
                  <a:cxn ang="0">
                    <a:pos x="13" y="37"/>
                  </a:cxn>
                  <a:cxn ang="0">
                    <a:pos x="13" y="37"/>
                  </a:cxn>
                  <a:cxn ang="0">
                    <a:pos x="4" y="43"/>
                  </a:cxn>
                  <a:cxn ang="0">
                    <a:pos x="0" y="47"/>
                  </a:cxn>
                  <a:cxn ang="0">
                    <a:pos x="0" y="49"/>
                  </a:cxn>
                  <a:cxn ang="0">
                    <a:pos x="7" y="48"/>
                  </a:cxn>
                  <a:cxn ang="0">
                    <a:pos x="22" y="49"/>
                  </a:cxn>
                  <a:cxn ang="0">
                    <a:pos x="29" y="48"/>
                  </a:cxn>
                  <a:cxn ang="0">
                    <a:pos x="30" y="51"/>
                  </a:cxn>
                  <a:cxn ang="0">
                    <a:pos x="32" y="51"/>
                  </a:cxn>
                  <a:cxn ang="0">
                    <a:pos x="34" y="50"/>
                  </a:cxn>
                  <a:cxn ang="0">
                    <a:pos x="37" y="51"/>
                  </a:cxn>
                  <a:cxn ang="0">
                    <a:pos x="31" y="54"/>
                  </a:cxn>
                  <a:cxn ang="0">
                    <a:pos x="27" y="58"/>
                  </a:cxn>
                  <a:cxn ang="0">
                    <a:pos x="32" y="60"/>
                  </a:cxn>
                  <a:cxn ang="0">
                    <a:pos x="36" y="56"/>
                  </a:cxn>
                  <a:cxn ang="0">
                    <a:pos x="41" y="53"/>
                  </a:cxn>
                  <a:cxn ang="0">
                    <a:pos x="46" y="50"/>
                  </a:cxn>
                  <a:cxn ang="0">
                    <a:pos x="48" y="52"/>
                  </a:cxn>
                  <a:cxn ang="0">
                    <a:pos x="44" y="56"/>
                  </a:cxn>
                  <a:cxn ang="0">
                    <a:pos x="41" y="61"/>
                  </a:cxn>
                  <a:cxn ang="0">
                    <a:pos x="48" y="58"/>
                  </a:cxn>
                  <a:cxn ang="0">
                    <a:pos x="49" y="63"/>
                  </a:cxn>
                  <a:cxn ang="0">
                    <a:pos x="54" y="59"/>
                  </a:cxn>
                  <a:cxn ang="0">
                    <a:pos x="59" y="52"/>
                  </a:cxn>
                  <a:cxn ang="0">
                    <a:pos x="59" y="51"/>
                  </a:cxn>
                  <a:cxn ang="0">
                    <a:pos x="57" y="52"/>
                  </a:cxn>
                  <a:cxn ang="0">
                    <a:pos x="54" y="52"/>
                  </a:cxn>
                  <a:cxn ang="0">
                    <a:pos x="59" y="46"/>
                  </a:cxn>
                  <a:cxn ang="0">
                    <a:pos x="59" y="45"/>
                  </a:cxn>
                  <a:cxn ang="0">
                    <a:pos x="50" y="49"/>
                  </a:cxn>
                  <a:cxn ang="0">
                    <a:pos x="49" y="46"/>
                  </a:cxn>
                  <a:cxn ang="0">
                    <a:pos x="49" y="43"/>
                  </a:cxn>
                  <a:cxn ang="0">
                    <a:pos x="53" y="43"/>
                  </a:cxn>
                  <a:cxn ang="0">
                    <a:pos x="58" y="43"/>
                  </a:cxn>
                  <a:cxn ang="0">
                    <a:pos x="58" y="40"/>
                  </a:cxn>
                  <a:cxn ang="0">
                    <a:pos x="55" y="40"/>
                  </a:cxn>
                  <a:cxn ang="0">
                    <a:pos x="52" y="39"/>
                  </a:cxn>
                  <a:cxn ang="0">
                    <a:pos x="60" y="32"/>
                  </a:cxn>
                  <a:cxn ang="0">
                    <a:pos x="60" y="29"/>
                  </a:cxn>
                  <a:cxn ang="0">
                    <a:pos x="52" y="27"/>
                  </a:cxn>
                  <a:cxn ang="0">
                    <a:pos x="48" y="27"/>
                  </a:cxn>
                  <a:cxn ang="0">
                    <a:pos x="43" y="25"/>
                  </a:cxn>
                  <a:cxn ang="0">
                    <a:pos x="43" y="22"/>
                  </a:cxn>
                  <a:cxn ang="0">
                    <a:pos x="46" y="22"/>
                  </a:cxn>
                  <a:cxn ang="0">
                    <a:pos x="44" y="19"/>
                  </a:cxn>
                  <a:cxn ang="0">
                    <a:pos x="42" y="16"/>
                  </a:cxn>
                  <a:cxn ang="0">
                    <a:pos x="37" y="20"/>
                  </a:cxn>
                  <a:cxn ang="0">
                    <a:pos x="41" y="12"/>
                  </a:cxn>
                  <a:cxn ang="0">
                    <a:pos x="47" y="10"/>
                  </a:cxn>
                  <a:cxn ang="0">
                    <a:pos x="50" y="4"/>
                  </a:cxn>
                  <a:cxn ang="0">
                    <a:pos x="55" y="1"/>
                  </a:cxn>
                  <a:cxn ang="0">
                    <a:pos x="43" y="4"/>
                  </a:cxn>
                  <a:cxn ang="0">
                    <a:pos x="37" y="10"/>
                  </a:cxn>
                  <a:cxn ang="0">
                    <a:pos x="29" y="17"/>
                  </a:cxn>
                  <a:cxn ang="0">
                    <a:pos x="24" y="22"/>
                  </a:cxn>
                  <a:cxn ang="0">
                    <a:pos x="22" y="25"/>
                  </a:cxn>
                </a:cxnLst>
                <a:rect l="0" t="0" r="r" b="b"/>
                <a:pathLst>
                  <a:path w="60" h="63">
                    <a:moveTo>
                      <a:pt x="22" y="25"/>
                    </a:moveTo>
                    <a:cubicBezTo>
                      <a:pt x="21" y="25"/>
                      <a:pt x="21" y="25"/>
                      <a:pt x="20" y="25"/>
                    </a:cubicBezTo>
                    <a:cubicBezTo>
                      <a:pt x="18" y="27"/>
                      <a:pt x="20" y="30"/>
                      <a:pt x="18" y="32"/>
                    </a:cubicBezTo>
                    <a:cubicBezTo>
                      <a:pt x="17" y="33"/>
                      <a:pt x="16" y="32"/>
                      <a:pt x="15" y="33"/>
                    </a:cubicBezTo>
                    <a:cubicBezTo>
                      <a:pt x="12" y="34"/>
                      <a:pt x="10" y="35"/>
                      <a:pt x="7" y="36"/>
                    </a:cubicBezTo>
                    <a:cubicBezTo>
                      <a:pt x="7" y="36"/>
                      <a:pt x="7" y="36"/>
                      <a:pt x="7" y="36"/>
                    </a:cubicBezTo>
                    <a:cubicBezTo>
                      <a:pt x="9" y="37"/>
                      <a:pt x="10" y="37"/>
                      <a:pt x="13" y="37"/>
                    </a:cubicBezTo>
                    <a:cubicBezTo>
                      <a:pt x="13" y="37"/>
                      <a:pt x="13" y="37"/>
                      <a:pt x="13" y="37"/>
                    </a:cubicBezTo>
                    <a:cubicBezTo>
                      <a:pt x="10" y="40"/>
                      <a:pt x="7" y="40"/>
                      <a:pt x="4" y="43"/>
                    </a:cubicBezTo>
                    <a:cubicBezTo>
                      <a:pt x="3" y="45"/>
                      <a:pt x="0" y="45"/>
                      <a:pt x="0" y="47"/>
                    </a:cubicBezTo>
                    <a:cubicBezTo>
                      <a:pt x="0" y="49"/>
                      <a:pt x="0" y="49"/>
                      <a:pt x="0" y="49"/>
                    </a:cubicBezTo>
                    <a:cubicBezTo>
                      <a:pt x="3" y="49"/>
                      <a:pt x="4" y="48"/>
                      <a:pt x="7" y="48"/>
                    </a:cubicBezTo>
                    <a:cubicBezTo>
                      <a:pt x="13" y="48"/>
                      <a:pt x="16" y="49"/>
                      <a:pt x="22" y="49"/>
                    </a:cubicBezTo>
                    <a:cubicBezTo>
                      <a:pt x="25" y="49"/>
                      <a:pt x="26" y="48"/>
                      <a:pt x="29" y="48"/>
                    </a:cubicBezTo>
                    <a:cubicBezTo>
                      <a:pt x="30" y="48"/>
                      <a:pt x="30" y="49"/>
                      <a:pt x="30" y="51"/>
                    </a:cubicBezTo>
                    <a:cubicBezTo>
                      <a:pt x="32" y="51"/>
                      <a:pt x="32" y="51"/>
                      <a:pt x="32" y="51"/>
                    </a:cubicBezTo>
                    <a:cubicBezTo>
                      <a:pt x="33" y="51"/>
                      <a:pt x="33" y="50"/>
                      <a:pt x="34" y="50"/>
                    </a:cubicBezTo>
                    <a:cubicBezTo>
                      <a:pt x="35" y="50"/>
                      <a:pt x="36" y="50"/>
                      <a:pt x="37" y="51"/>
                    </a:cubicBezTo>
                    <a:cubicBezTo>
                      <a:pt x="36" y="53"/>
                      <a:pt x="33" y="53"/>
                      <a:pt x="31" y="54"/>
                    </a:cubicBezTo>
                    <a:cubicBezTo>
                      <a:pt x="29" y="55"/>
                      <a:pt x="29" y="56"/>
                      <a:pt x="27" y="58"/>
                    </a:cubicBezTo>
                    <a:cubicBezTo>
                      <a:pt x="29" y="58"/>
                      <a:pt x="30" y="60"/>
                      <a:pt x="32" y="60"/>
                    </a:cubicBezTo>
                    <a:cubicBezTo>
                      <a:pt x="34" y="60"/>
                      <a:pt x="34" y="57"/>
                      <a:pt x="36" y="56"/>
                    </a:cubicBezTo>
                    <a:cubicBezTo>
                      <a:pt x="37" y="54"/>
                      <a:pt x="39" y="55"/>
                      <a:pt x="41" y="53"/>
                    </a:cubicBezTo>
                    <a:cubicBezTo>
                      <a:pt x="43" y="52"/>
                      <a:pt x="44" y="50"/>
                      <a:pt x="46" y="50"/>
                    </a:cubicBezTo>
                    <a:cubicBezTo>
                      <a:pt x="47" y="50"/>
                      <a:pt x="48" y="51"/>
                      <a:pt x="48" y="52"/>
                    </a:cubicBezTo>
                    <a:cubicBezTo>
                      <a:pt x="48" y="55"/>
                      <a:pt x="46" y="55"/>
                      <a:pt x="44" y="56"/>
                    </a:cubicBezTo>
                    <a:cubicBezTo>
                      <a:pt x="43" y="58"/>
                      <a:pt x="42" y="59"/>
                      <a:pt x="41" y="61"/>
                    </a:cubicBezTo>
                    <a:cubicBezTo>
                      <a:pt x="44" y="60"/>
                      <a:pt x="45" y="59"/>
                      <a:pt x="48" y="58"/>
                    </a:cubicBezTo>
                    <a:cubicBezTo>
                      <a:pt x="49" y="60"/>
                      <a:pt x="47" y="63"/>
                      <a:pt x="49" y="63"/>
                    </a:cubicBezTo>
                    <a:cubicBezTo>
                      <a:pt x="52" y="63"/>
                      <a:pt x="53" y="61"/>
                      <a:pt x="54" y="59"/>
                    </a:cubicBezTo>
                    <a:cubicBezTo>
                      <a:pt x="56" y="56"/>
                      <a:pt x="57" y="54"/>
                      <a:pt x="59" y="52"/>
                    </a:cubicBezTo>
                    <a:cubicBezTo>
                      <a:pt x="59" y="52"/>
                      <a:pt x="59" y="51"/>
                      <a:pt x="59" y="51"/>
                    </a:cubicBezTo>
                    <a:cubicBezTo>
                      <a:pt x="58" y="51"/>
                      <a:pt x="58" y="52"/>
                      <a:pt x="57" y="52"/>
                    </a:cubicBezTo>
                    <a:cubicBezTo>
                      <a:pt x="54" y="52"/>
                      <a:pt x="54" y="52"/>
                      <a:pt x="54" y="52"/>
                    </a:cubicBezTo>
                    <a:cubicBezTo>
                      <a:pt x="55" y="49"/>
                      <a:pt x="57" y="49"/>
                      <a:pt x="59" y="46"/>
                    </a:cubicBezTo>
                    <a:cubicBezTo>
                      <a:pt x="59" y="45"/>
                      <a:pt x="59" y="45"/>
                      <a:pt x="59" y="45"/>
                    </a:cubicBezTo>
                    <a:cubicBezTo>
                      <a:pt x="50" y="49"/>
                      <a:pt x="50" y="49"/>
                      <a:pt x="50" y="49"/>
                    </a:cubicBezTo>
                    <a:cubicBezTo>
                      <a:pt x="50" y="48"/>
                      <a:pt x="49" y="47"/>
                      <a:pt x="49" y="46"/>
                    </a:cubicBezTo>
                    <a:cubicBezTo>
                      <a:pt x="49" y="43"/>
                      <a:pt x="49" y="43"/>
                      <a:pt x="49" y="43"/>
                    </a:cubicBezTo>
                    <a:cubicBezTo>
                      <a:pt x="51" y="43"/>
                      <a:pt x="51" y="43"/>
                      <a:pt x="53" y="43"/>
                    </a:cubicBezTo>
                    <a:cubicBezTo>
                      <a:pt x="58" y="43"/>
                      <a:pt x="58" y="43"/>
                      <a:pt x="58" y="43"/>
                    </a:cubicBezTo>
                    <a:cubicBezTo>
                      <a:pt x="58" y="42"/>
                      <a:pt x="58" y="41"/>
                      <a:pt x="58" y="40"/>
                    </a:cubicBezTo>
                    <a:cubicBezTo>
                      <a:pt x="55" y="40"/>
                      <a:pt x="55" y="40"/>
                      <a:pt x="55" y="40"/>
                    </a:cubicBezTo>
                    <a:cubicBezTo>
                      <a:pt x="52" y="39"/>
                      <a:pt x="52" y="39"/>
                      <a:pt x="52" y="39"/>
                    </a:cubicBezTo>
                    <a:cubicBezTo>
                      <a:pt x="54" y="35"/>
                      <a:pt x="57" y="35"/>
                      <a:pt x="60" y="32"/>
                    </a:cubicBezTo>
                    <a:cubicBezTo>
                      <a:pt x="60" y="29"/>
                      <a:pt x="60" y="29"/>
                      <a:pt x="60" y="29"/>
                    </a:cubicBezTo>
                    <a:cubicBezTo>
                      <a:pt x="57" y="29"/>
                      <a:pt x="55" y="28"/>
                      <a:pt x="52" y="27"/>
                    </a:cubicBezTo>
                    <a:cubicBezTo>
                      <a:pt x="51" y="27"/>
                      <a:pt x="50" y="28"/>
                      <a:pt x="48" y="27"/>
                    </a:cubicBezTo>
                    <a:cubicBezTo>
                      <a:pt x="46" y="26"/>
                      <a:pt x="45" y="25"/>
                      <a:pt x="43" y="25"/>
                    </a:cubicBezTo>
                    <a:cubicBezTo>
                      <a:pt x="43" y="24"/>
                      <a:pt x="43" y="24"/>
                      <a:pt x="43" y="22"/>
                    </a:cubicBezTo>
                    <a:cubicBezTo>
                      <a:pt x="44" y="22"/>
                      <a:pt x="45" y="22"/>
                      <a:pt x="46" y="22"/>
                    </a:cubicBezTo>
                    <a:cubicBezTo>
                      <a:pt x="46" y="20"/>
                      <a:pt x="45" y="20"/>
                      <a:pt x="44" y="19"/>
                    </a:cubicBezTo>
                    <a:cubicBezTo>
                      <a:pt x="44" y="17"/>
                      <a:pt x="44" y="16"/>
                      <a:pt x="42" y="16"/>
                    </a:cubicBezTo>
                    <a:cubicBezTo>
                      <a:pt x="40" y="16"/>
                      <a:pt x="39" y="19"/>
                      <a:pt x="37" y="20"/>
                    </a:cubicBezTo>
                    <a:cubicBezTo>
                      <a:pt x="37" y="16"/>
                      <a:pt x="38" y="14"/>
                      <a:pt x="41" y="12"/>
                    </a:cubicBezTo>
                    <a:cubicBezTo>
                      <a:pt x="43" y="11"/>
                      <a:pt x="45" y="11"/>
                      <a:pt x="47" y="10"/>
                    </a:cubicBezTo>
                    <a:cubicBezTo>
                      <a:pt x="49" y="9"/>
                      <a:pt x="48" y="5"/>
                      <a:pt x="50" y="4"/>
                    </a:cubicBezTo>
                    <a:cubicBezTo>
                      <a:pt x="52" y="2"/>
                      <a:pt x="55" y="3"/>
                      <a:pt x="55" y="1"/>
                    </a:cubicBezTo>
                    <a:cubicBezTo>
                      <a:pt x="50" y="0"/>
                      <a:pt x="47" y="1"/>
                      <a:pt x="43" y="4"/>
                    </a:cubicBezTo>
                    <a:cubicBezTo>
                      <a:pt x="40" y="6"/>
                      <a:pt x="40" y="9"/>
                      <a:pt x="37" y="10"/>
                    </a:cubicBezTo>
                    <a:cubicBezTo>
                      <a:pt x="33" y="11"/>
                      <a:pt x="32" y="14"/>
                      <a:pt x="29" y="17"/>
                    </a:cubicBezTo>
                    <a:cubicBezTo>
                      <a:pt x="27" y="19"/>
                      <a:pt x="26" y="20"/>
                      <a:pt x="24" y="22"/>
                    </a:cubicBezTo>
                    <a:cubicBezTo>
                      <a:pt x="23" y="23"/>
                      <a:pt x="23" y="25"/>
                      <a:pt x="22" y="25"/>
                    </a:cubicBezTo>
                    <a:close/>
                  </a:path>
                </a:pathLst>
              </a:custGeom>
              <a:solidFill>
                <a:srgbClr val="FFFFFF"/>
              </a:solidFill>
              <a:ln w="0" cap="flat">
                <a:solidFill>
                  <a:srgbClr val="000000"/>
                </a:solidFill>
                <a:prstDash val="solid"/>
                <a:miter lim="800000"/>
                <a:headEnd/>
                <a:tailEnd/>
              </a:ln>
            </p:spPr>
          </p:sp>
          <p:sp>
            <p:nvSpPr>
              <p:cNvPr id="605" name="Freeform 604"/>
              <p:cNvSpPr>
                <a:spLocks/>
              </p:cNvSpPr>
              <p:nvPr/>
            </p:nvSpPr>
            <p:spPr bwMode="auto">
              <a:xfrm>
                <a:off x="312" y="151"/>
                <a:ext cx="6" cy="7"/>
              </a:xfrm>
              <a:custGeom>
                <a:avLst/>
                <a:gdLst/>
                <a:ahLst/>
                <a:cxnLst>
                  <a:cxn ang="0">
                    <a:pos x="0" y="11"/>
                  </a:cxn>
                  <a:cxn ang="0">
                    <a:pos x="1" y="15"/>
                  </a:cxn>
                  <a:cxn ang="0">
                    <a:pos x="3" y="17"/>
                  </a:cxn>
                  <a:cxn ang="0">
                    <a:pos x="9" y="15"/>
                  </a:cxn>
                  <a:cxn ang="0">
                    <a:pos x="15" y="12"/>
                  </a:cxn>
                  <a:cxn ang="0">
                    <a:pos x="13" y="8"/>
                  </a:cxn>
                  <a:cxn ang="0">
                    <a:pos x="8" y="9"/>
                  </a:cxn>
                  <a:cxn ang="0">
                    <a:pos x="6" y="9"/>
                  </a:cxn>
                  <a:cxn ang="0">
                    <a:pos x="12" y="2"/>
                  </a:cxn>
                  <a:cxn ang="0">
                    <a:pos x="12" y="0"/>
                  </a:cxn>
                  <a:cxn ang="0">
                    <a:pos x="5" y="6"/>
                  </a:cxn>
                  <a:cxn ang="0">
                    <a:pos x="0" y="11"/>
                  </a:cxn>
                </a:cxnLst>
                <a:rect l="0" t="0" r="r" b="b"/>
                <a:pathLst>
                  <a:path w="15" h="17">
                    <a:moveTo>
                      <a:pt x="0" y="11"/>
                    </a:moveTo>
                    <a:cubicBezTo>
                      <a:pt x="0" y="13"/>
                      <a:pt x="1" y="14"/>
                      <a:pt x="1" y="15"/>
                    </a:cubicBezTo>
                    <a:cubicBezTo>
                      <a:pt x="2" y="16"/>
                      <a:pt x="2" y="17"/>
                      <a:pt x="3" y="17"/>
                    </a:cubicBezTo>
                    <a:cubicBezTo>
                      <a:pt x="6" y="17"/>
                      <a:pt x="7" y="15"/>
                      <a:pt x="9" y="15"/>
                    </a:cubicBezTo>
                    <a:cubicBezTo>
                      <a:pt x="11" y="14"/>
                      <a:pt x="15" y="14"/>
                      <a:pt x="15" y="12"/>
                    </a:cubicBezTo>
                    <a:cubicBezTo>
                      <a:pt x="15" y="10"/>
                      <a:pt x="15" y="9"/>
                      <a:pt x="13" y="8"/>
                    </a:cubicBezTo>
                    <a:cubicBezTo>
                      <a:pt x="8" y="9"/>
                      <a:pt x="8" y="9"/>
                      <a:pt x="8" y="9"/>
                    </a:cubicBezTo>
                    <a:cubicBezTo>
                      <a:pt x="6" y="9"/>
                      <a:pt x="6" y="9"/>
                      <a:pt x="6" y="9"/>
                    </a:cubicBezTo>
                    <a:cubicBezTo>
                      <a:pt x="9" y="7"/>
                      <a:pt x="12" y="5"/>
                      <a:pt x="12" y="2"/>
                    </a:cubicBezTo>
                    <a:cubicBezTo>
                      <a:pt x="12" y="1"/>
                      <a:pt x="12" y="0"/>
                      <a:pt x="12" y="0"/>
                    </a:cubicBezTo>
                    <a:cubicBezTo>
                      <a:pt x="9" y="1"/>
                      <a:pt x="8" y="4"/>
                      <a:pt x="5" y="6"/>
                    </a:cubicBezTo>
                    <a:cubicBezTo>
                      <a:pt x="3" y="7"/>
                      <a:pt x="0" y="8"/>
                      <a:pt x="0" y="11"/>
                    </a:cubicBezTo>
                    <a:close/>
                  </a:path>
                </a:pathLst>
              </a:custGeom>
              <a:solidFill>
                <a:srgbClr val="FFFFFF"/>
              </a:solidFill>
              <a:ln w="0" cap="flat">
                <a:solidFill>
                  <a:srgbClr val="000000"/>
                </a:solidFill>
                <a:prstDash val="solid"/>
                <a:miter lim="800000"/>
                <a:headEnd/>
                <a:tailEnd/>
              </a:ln>
            </p:spPr>
          </p:sp>
          <p:sp>
            <p:nvSpPr>
              <p:cNvPr id="606" name="Freeform 605"/>
              <p:cNvSpPr>
                <a:spLocks/>
              </p:cNvSpPr>
              <p:nvPr/>
            </p:nvSpPr>
            <p:spPr bwMode="auto">
              <a:xfrm>
                <a:off x="303" y="151"/>
                <a:ext cx="7" cy="4"/>
              </a:xfrm>
              <a:custGeom>
                <a:avLst/>
                <a:gdLst/>
                <a:ahLst/>
                <a:cxnLst>
                  <a:cxn ang="0">
                    <a:pos x="1" y="0"/>
                  </a:cxn>
                  <a:cxn ang="0">
                    <a:pos x="0" y="0"/>
                  </a:cxn>
                  <a:cxn ang="0">
                    <a:pos x="9" y="6"/>
                  </a:cxn>
                  <a:cxn ang="0">
                    <a:pos x="9" y="6"/>
                  </a:cxn>
                  <a:cxn ang="0">
                    <a:pos x="9" y="8"/>
                  </a:cxn>
                  <a:cxn ang="0">
                    <a:pos x="10" y="11"/>
                  </a:cxn>
                  <a:cxn ang="0">
                    <a:pos x="16" y="6"/>
                  </a:cxn>
                  <a:cxn ang="0">
                    <a:pos x="10" y="3"/>
                  </a:cxn>
                  <a:cxn ang="0">
                    <a:pos x="1" y="0"/>
                  </a:cxn>
                </a:cxnLst>
                <a:rect l="0" t="0" r="r" b="b"/>
                <a:pathLst>
                  <a:path w="16" h="11">
                    <a:moveTo>
                      <a:pt x="1" y="0"/>
                    </a:moveTo>
                    <a:cubicBezTo>
                      <a:pt x="0" y="0"/>
                      <a:pt x="0" y="0"/>
                      <a:pt x="0" y="0"/>
                    </a:cubicBezTo>
                    <a:cubicBezTo>
                      <a:pt x="0" y="4"/>
                      <a:pt x="5" y="6"/>
                      <a:pt x="9" y="6"/>
                    </a:cubicBezTo>
                    <a:cubicBezTo>
                      <a:pt x="9" y="6"/>
                      <a:pt x="9" y="6"/>
                      <a:pt x="9" y="6"/>
                    </a:cubicBezTo>
                    <a:cubicBezTo>
                      <a:pt x="9" y="7"/>
                      <a:pt x="9" y="7"/>
                      <a:pt x="9" y="8"/>
                    </a:cubicBezTo>
                    <a:cubicBezTo>
                      <a:pt x="9" y="9"/>
                      <a:pt x="9" y="10"/>
                      <a:pt x="10" y="11"/>
                    </a:cubicBezTo>
                    <a:cubicBezTo>
                      <a:pt x="12" y="8"/>
                      <a:pt x="16" y="9"/>
                      <a:pt x="16" y="6"/>
                    </a:cubicBezTo>
                    <a:cubicBezTo>
                      <a:pt x="16" y="3"/>
                      <a:pt x="13" y="3"/>
                      <a:pt x="10" y="3"/>
                    </a:cubicBezTo>
                    <a:cubicBezTo>
                      <a:pt x="7" y="2"/>
                      <a:pt x="5" y="0"/>
                      <a:pt x="1" y="0"/>
                    </a:cubicBezTo>
                    <a:close/>
                  </a:path>
                </a:pathLst>
              </a:custGeom>
              <a:solidFill>
                <a:srgbClr val="FFFFFF"/>
              </a:solidFill>
              <a:ln w="0" cap="flat">
                <a:solidFill>
                  <a:srgbClr val="000000"/>
                </a:solidFill>
                <a:prstDash val="solid"/>
                <a:miter lim="800000"/>
                <a:headEnd/>
                <a:tailEnd/>
              </a:ln>
            </p:spPr>
          </p:sp>
          <p:sp>
            <p:nvSpPr>
              <p:cNvPr id="607" name="Freeform 606"/>
              <p:cNvSpPr>
                <a:spLocks/>
              </p:cNvSpPr>
              <p:nvPr/>
            </p:nvSpPr>
            <p:spPr bwMode="auto">
              <a:xfrm>
                <a:off x="310" y="135"/>
                <a:ext cx="8" cy="6"/>
              </a:xfrm>
              <a:custGeom>
                <a:avLst/>
                <a:gdLst/>
                <a:ahLst/>
                <a:cxnLst>
                  <a:cxn ang="0">
                    <a:pos x="4" y="0"/>
                  </a:cxn>
                  <a:cxn ang="0">
                    <a:pos x="0" y="0"/>
                  </a:cxn>
                  <a:cxn ang="0">
                    <a:pos x="4" y="6"/>
                  </a:cxn>
                  <a:cxn ang="0">
                    <a:pos x="21" y="15"/>
                  </a:cxn>
                  <a:cxn ang="0">
                    <a:pos x="21" y="14"/>
                  </a:cxn>
                  <a:cxn ang="0">
                    <a:pos x="15" y="6"/>
                  </a:cxn>
                  <a:cxn ang="0">
                    <a:pos x="4" y="0"/>
                  </a:cxn>
                </a:cxnLst>
                <a:rect l="0" t="0" r="r" b="b"/>
                <a:pathLst>
                  <a:path w="21" h="15">
                    <a:moveTo>
                      <a:pt x="4" y="0"/>
                    </a:moveTo>
                    <a:cubicBezTo>
                      <a:pt x="3" y="0"/>
                      <a:pt x="2" y="0"/>
                      <a:pt x="0" y="0"/>
                    </a:cubicBezTo>
                    <a:cubicBezTo>
                      <a:pt x="1" y="3"/>
                      <a:pt x="3" y="4"/>
                      <a:pt x="4" y="6"/>
                    </a:cubicBezTo>
                    <a:cubicBezTo>
                      <a:pt x="9" y="11"/>
                      <a:pt x="14" y="14"/>
                      <a:pt x="21" y="15"/>
                    </a:cubicBezTo>
                    <a:cubicBezTo>
                      <a:pt x="21" y="15"/>
                      <a:pt x="21" y="14"/>
                      <a:pt x="21" y="14"/>
                    </a:cubicBezTo>
                    <a:cubicBezTo>
                      <a:pt x="21" y="10"/>
                      <a:pt x="18" y="8"/>
                      <a:pt x="15" y="6"/>
                    </a:cubicBezTo>
                    <a:cubicBezTo>
                      <a:pt x="11" y="4"/>
                      <a:pt x="8" y="2"/>
                      <a:pt x="4" y="0"/>
                    </a:cubicBezTo>
                    <a:close/>
                  </a:path>
                </a:pathLst>
              </a:custGeom>
              <a:solidFill>
                <a:srgbClr val="FFFFFF"/>
              </a:solidFill>
              <a:ln w="0" cap="flat">
                <a:solidFill>
                  <a:srgbClr val="000000"/>
                </a:solidFill>
                <a:prstDash val="solid"/>
                <a:miter lim="800000"/>
                <a:headEnd/>
                <a:tailEnd/>
              </a:ln>
            </p:spPr>
          </p:sp>
          <p:sp>
            <p:nvSpPr>
              <p:cNvPr id="608" name="Freeform 607"/>
              <p:cNvSpPr>
                <a:spLocks/>
              </p:cNvSpPr>
              <p:nvPr/>
            </p:nvSpPr>
            <p:spPr bwMode="auto">
              <a:xfrm>
                <a:off x="101" y="116"/>
                <a:ext cx="7" cy="16"/>
              </a:xfrm>
              <a:custGeom>
                <a:avLst/>
                <a:gdLst/>
                <a:ahLst/>
                <a:cxnLst>
                  <a:cxn ang="0">
                    <a:pos x="1" y="1"/>
                  </a:cxn>
                  <a:cxn ang="0">
                    <a:pos x="0" y="1"/>
                  </a:cxn>
                  <a:cxn ang="0">
                    <a:pos x="1" y="7"/>
                  </a:cxn>
                  <a:cxn ang="0">
                    <a:pos x="4" y="17"/>
                  </a:cxn>
                  <a:cxn ang="0">
                    <a:pos x="1" y="20"/>
                  </a:cxn>
                  <a:cxn ang="0">
                    <a:pos x="1" y="27"/>
                  </a:cxn>
                  <a:cxn ang="0">
                    <a:pos x="11" y="40"/>
                  </a:cxn>
                  <a:cxn ang="0">
                    <a:pos x="11" y="37"/>
                  </a:cxn>
                  <a:cxn ang="0">
                    <a:pos x="14" y="34"/>
                  </a:cxn>
                  <a:cxn ang="0">
                    <a:pos x="18" y="27"/>
                  </a:cxn>
                  <a:cxn ang="0">
                    <a:pos x="18" y="19"/>
                  </a:cxn>
                  <a:cxn ang="0">
                    <a:pos x="16" y="12"/>
                  </a:cxn>
                  <a:cxn ang="0">
                    <a:pos x="14" y="6"/>
                  </a:cxn>
                  <a:cxn ang="0">
                    <a:pos x="8" y="3"/>
                  </a:cxn>
                  <a:cxn ang="0">
                    <a:pos x="5" y="0"/>
                  </a:cxn>
                  <a:cxn ang="0">
                    <a:pos x="1" y="1"/>
                  </a:cxn>
                </a:cxnLst>
                <a:rect l="0" t="0" r="r" b="b"/>
                <a:pathLst>
                  <a:path w="18" h="40">
                    <a:moveTo>
                      <a:pt x="1" y="1"/>
                    </a:moveTo>
                    <a:cubicBezTo>
                      <a:pt x="0" y="1"/>
                      <a:pt x="0" y="1"/>
                      <a:pt x="0" y="1"/>
                    </a:cubicBezTo>
                    <a:cubicBezTo>
                      <a:pt x="2" y="3"/>
                      <a:pt x="1" y="5"/>
                      <a:pt x="1" y="7"/>
                    </a:cubicBezTo>
                    <a:cubicBezTo>
                      <a:pt x="1" y="11"/>
                      <a:pt x="4" y="13"/>
                      <a:pt x="4" y="17"/>
                    </a:cubicBezTo>
                    <a:cubicBezTo>
                      <a:pt x="4" y="18"/>
                      <a:pt x="3" y="20"/>
                      <a:pt x="1" y="20"/>
                    </a:cubicBezTo>
                    <a:cubicBezTo>
                      <a:pt x="1" y="23"/>
                      <a:pt x="1" y="24"/>
                      <a:pt x="1" y="27"/>
                    </a:cubicBezTo>
                    <a:cubicBezTo>
                      <a:pt x="1" y="33"/>
                      <a:pt x="7" y="35"/>
                      <a:pt x="11" y="40"/>
                    </a:cubicBezTo>
                    <a:cubicBezTo>
                      <a:pt x="11" y="37"/>
                      <a:pt x="11" y="37"/>
                      <a:pt x="11" y="37"/>
                    </a:cubicBezTo>
                    <a:cubicBezTo>
                      <a:pt x="11" y="35"/>
                      <a:pt x="13" y="35"/>
                      <a:pt x="14" y="34"/>
                    </a:cubicBezTo>
                    <a:cubicBezTo>
                      <a:pt x="16" y="32"/>
                      <a:pt x="18" y="30"/>
                      <a:pt x="18" y="27"/>
                    </a:cubicBezTo>
                    <a:cubicBezTo>
                      <a:pt x="18" y="24"/>
                      <a:pt x="18" y="22"/>
                      <a:pt x="18" y="19"/>
                    </a:cubicBezTo>
                    <a:cubicBezTo>
                      <a:pt x="18" y="16"/>
                      <a:pt x="17" y="15"/>
                      <a:pt x="16" y="12"/>
                    </a:cubicBezTo>
                    <a:cubicBezTo>
                      <a:pt x="16" y="9"/>
                      <a:pt x="16" y="7"/>
                      <a:pt x="14" y="6"/>
                    </a:cubicBezTo>
                    <a:cubicBezTo>
                      <a:pt x="12" y="5"/>
                      <a:pt x="10" y="5"/>
                      <a:pt x="8" y="3"/>
                    </a:cubicBezTo>
                    <a:cubicBezTo>
                      <a:pt x="7" y="2"/>
                      <a:pt x="7" y="0"/>
                      <a:pt x="5" y="0"/>
                    </a:cubicBezTo>
                    <a:cubicBezTo>
                      <a:pt x="3" y="0"/>
                      <a:pt x="3" y="1"/>
                      <a:pt x="1" y="1"/>
                    </a:cubicBezTo>
                    <a:close/>
                  </a:path>
                </a:pathLst>
              </a:custGeom>
              <a:solidFill>
                <a:srgbClr val="FFFFFF"/>
              </a:solidFill>
              <a:ln w="0" cap="flat">
                <a:solidFill>
                  <a:srgbClr val="000000"/>
                </a:solidFill>
                <a:prstDash val="solid"/>
                <a:miter lim="800000"/>
                <a:headEnd/>
                <a:tailEnd/>
              </a:ln>
            </p:spPr>
          </p:sp>
          <p:sp>
            <p:nvSpPr>
              <p:cNvPr id="609" name="Freeform 608"/>
              <p:cNvSpPr>
                <a:spLocks/>
              </p:cNvSpPr>
              <p:nvPr/>
            </p:nvSpPr>
            <p:spPr bwMode="auto">
              <a:xfrm>
                <a:off x="99" y="104"/>
                <a:ext cx="3" cy="4"/>
              </a:xfrm>
              <a:custGeom>
                <a:avLst/>
                <a:gdLst/>
                <a:ahLst/>
                <a:cxnLst>
                  <a:cxn ang="0">
                    <a:pos x="0" y="4"/>
                  </a:cxn>
                  <a:cxn ang="0">
                    <a:pos x="2" y="10"/>
                  </a:cxn>
                  <a:cxn ang="0">
                    <a:pos x="5" y="6"/>
                  </a:cxn>
                  <a:cxn ang="0">
                    <a:pos x="9" y="1"/>
                  </a:cxn>
                  <a:cxn ang="0">
                    <a:pos x="6" y="0"/>
                  </a:cxn>
                  <a:cxn ang="0">
                    <a:pos x="0" y="4"/>
                  </a:cxn>
                </a:cxnLst>
                <a:rect l="0" t="0" r="r" b="b"/>
                <a:pathLst>
                  <a:path w="9" h="10">
                    <a:moveTo>
                      <a:pt x="0" y="4"/>
                    </a:moveTo>
                    <a:cubicBezTo>
                      <a:pt x="0" y="7"/>
                      <a:pt x="1" y="8"/>
                      <a:pt x="2" y="10"/>
                    </a:cubicBezTo>
                    <a:cubicBezTo>
                      <a:pt x="4" y="9"/>
                      <a:pt x="4" y="7"/>
                      <a:pt x="5" y="6"/>
                    </a:cubicBezTo>
                    <a:cubicBezTo>
                      <a:pt x="6" y="4"/>
                      <a:pt x="9" y="3"/>
                      <a:pt x="9" y="1"/>
                    </a:cubicBezTo>
                    <a:cubicBezTo>
                      <a:pt x="9" y="0"/>
                      <a:pt x="7" y="0"/>
                      <a:pt x="6" y="0"/>
                    </a:cubicBezTo>
                    <a:cubicBezTo>
                      <a:pt x="3" y="1"/>
                      <a:pt x="0" y="2"/>
                      <a:pt x="0" y="4"/>
                    </a:cubicBezTo>
                    <a:close/>
                  </a:path>
                </a:pathLst>
              </a:custGeom>
              <a:solidFill>
                <a:srgbClr val="FFFFFF"/>
              </a:solidFill>
              <a:ln w="0" cap="flat">
                <a:solidFill>
                  <a:srgbClr val="000000"/>
                </a:solidFill>
                <a:prstDash val="solid"/>
                <a:miter lim="800000"/>
                <a:headEnd/>
                <a:tailEnd/>
              </a:ln>
            </p:spPr>
          </p:sp>
          <p:sp>
            <p:nvSpPr>
              <p:cNvPr id="610" name="Freeform 609"/>
              <p:cNvSpPr>
                <a:spLocks/>
              </p:cNvSpPr>
              <p:nvPr/>
            </p:nvSpPr>
            <p:spPr bwMode="auto">
              <a:xfrm>
                <a:off x="100" y="99"/>
                <a:ext cx="7" cy="4"/>
              </a:xfrm>
              <a:custGeom>
                <a:avLst/>
                <a:gdLst/>
                <a:ahLst/>
                <a:cxnLst>
                  <a:cxn ang="0">
                    <a:pos x="0" y="12"/>
                  </a:cxn>
                  <a:cxn ang="0">
                    <a:pos x="1" y="12"/>
                  </a:cxn>
                  <a:cxn ang="0">
                    <a:pos x="6" y="12"/>
                  </a:cxn>
                  <a:cxn ang="0">
                    <a:pos x="19" y="3"/>
                  </a:cxn>
                  <a:cxn ang="0">
                    <a:pos x="15" y="3"/>
                  </a:cxn>
                  <a:cxn ang="0">
                    <a:pos x="12" y="0"/>
                  </a:cxn>
                  <a:cxn ang="0">
                    <a:pos x="10" y="3"/>
                  </a:cxn>
                  <a:cxn ang="0">
                    <a:pos x="0" y="12"/>
                  </a:cxn>
                </a:cxnLst>
                <a:rect l="0" t="0" r="r" b="b"/>
                <a:pathLst>
                  <a:path w="19" h="12">
                    <a:moveTo>
                      <a:pt x="0" y="12"/>
                    </a:moveTo>
                    <a:cubicBezTo>
                      <a:pt x="1" y="12"/>
                      <a:pt x="1" y="12"/>
                      <a:pt x="1" y="12"/>
                    </a:cubicBezTo>
                    <a:cubicBezTo>
                      <a:pt x="3" y="12"/>
                      <a:pt x="4" y="12"/>
                      <a:pt x="6" y="12"/>
                    </a:cubicBezTo>
                    <a:cubicBezTo>
                      <a:pt x="12" y="12"/>
                      <a:pt x="14" y="7"/>
                      <a:pt x="19" y="3"/>
                    </a:cubicBezTo>
                    <a:cubicBezTo>
                      <a:pt x="18" y="3"/>
                      <a:pt x="17" y="3"/>
                      <a:pt x="15" y="3"/>
                    </a:cubicBezTo>
                    <a:cubicBezTo>
                      <a:pt x="14" y="3"/>
                      <a:pt x="14" y="0"/>
                      <a:pt x="12" y="0"/>
                    </a:cubicBezTo>
                    <a:cubicBezTo>
                      <a:pt x="11" y="0"/>
                      <a:pt x="11" y="2"/>
                      <a:pt x="10" y="3"/>
                    </a:cubicBezTo>
                    <a:cubicBezTo>
                      <a:pt x="6" y="6"/>
                      <a:pt x="4" y="9"/>
                      <a:pt x="0" y="12"/>
                    </a:cubicBezTo>
                    <a:close/>
                  </a:path>
                </a:pathLst>
              </a:custGeom>
              <a:solidFill>
                <a:srgbClr val="FFFFFF"/>
              </a:solidFill>
              <a:ln w="0" cap="flat">
                <a:solidFill>
                  <a:srgbClr val="000000"/>
                </a:solidFill>
                <a:prstDash val="solid"/>
                <a:miter lim="800000"/>
                <a:headEnd/>
                <a:tailEnd/>
              </a:ln>
            </p:spPr>
          </p:sp>
          <p:sp>
            <p:nvSpPr>
              <p:cNvPr id="611" name="Freeform 610"/>
              <p:cNvSpPr>
                <a:spLocks/>
              </p:cNvSpPr>
              <p:nvPr/>
            </p:nvSpPr>
            <p:spPr bwMode="auto">
              <a:xfrm>
                <a:off x="216" y="24"/>
                <a:ext cx="30" cy="10"/>
              </a:xfrm>
              <a:custGeom>
                <a:avLst/>
                <a:gdLst/>
                <a:ahLst/>
                <a:cxnLst>
                  <a:cxn ang="0">
                    <a:pos x="35" y="0"/>
                  </a:cxn>
                  <a:cxn ang="0">
                    <a:pos x="33" y="4"/>
                  </a:cxn>
                  <a:cxn ang="0">
                    <a:pos x="26" y="7"/>
                  </a:cxn>
                  <a:cxn ang="0">
                    <a:pos x="21" y="9"/>
                  </a:cxn>
                  <a:cxn ang="0">
                    <a:pos x="7" y="16"/>
                  </a:cxn>
                  <a:cxn ang="0">
                    <a:pos x="0" y="18"/>
                  </a:cxn>
                  <a:cxn ang="0">
                    <a:pos x="6" y="21"/>
                  </a:cxn>
                  <a:cxn ang="0">
                    <a:pos x="9" y="25"/>
                  </a:cxn>
                  <a:cxn ang="0">
                    <a:pos x="13" y="25"/>
                  </a:cxn>
                  <a:cxn ang="0">
                    <a:pos x="16" y="24"/>
                  </a:cxn>
                  <a:cxn ang="0">
                    <a:pos x="19" y="24"/>
                  </a:cxn>
                  <a:cxn ang="0">
                    <a:pos x="30" y="21"/>
                  </a:cxn>
                  <a:cxn ang="0">
                    <a:pos x="33" y="21"/>
                  </a:cxn>
                  <a:cxn ang="0">
                    <a:pos x="38" y="20"/>
                  </a:cxn>
                  <a:cxn ang="0">
                    <a:pos x="56" y="14"/>
                  </a:cxn>
                  <a:cxn ang="0">
                    <a:pos x="74" y="14"/>
                  </a:cxn>
                  <a:cxn ang="0">
                    <a:pos x="74" y="12"/>
                  </a:cxn>
                  <a:cxn ang="0">
                    <a:pos x="71" y="8"/>
                  </a:cxn>
                  <a:cxn ang="0">
                    <a:pos x="67" y="6"/>
                  </a:cxn>
                  <a:cxn ang="0">
                    <a:pos x="65" y="7"/>
                  </a:cxn>
                  <a:cxn ang="0">
                    <a:pos x="57" y="5"/>
                  </a:cxn>
                  <a:cxn ang="0">
                    <a:pos x="50" y="3"/>
                  </a:cxn>
                  <a:cxn ang="0">
                    <a:pos x="44" y="1"/>
                  </a:cxn>
                  <a:cxn ang="0">
                    <a:pos x="38" y="1"/>
                  </a:cxn>
                  <a:cxn ang="0">
                    <a:pos x="35" y="0"/>
                  </a:cxn>
                  <a:cxn ang="0">
                    <a:pos x="35" y="0"/>
                  </a:cxn>
                </a:cxnLst>
                <a:rect l="0" t="0" r="r" b="b"/>
                <a:pathLst>
                  <a:path w="74" h="25">
                    <a:moveTo>
                      <a:pt x="35" y="0"/>
                    </a:moveTo>
                    <a:cubicBezTo>
                      <a:pt x="34" y="2"/>
                      <a:pt x="34" y="3"/>
                      <a:pt x="33" y="4"/>
                    </a:cubicBezTo>
                    <a:cubicBezTo>
                      <a:pt x="31" y="6"/>
                      <a:pt x="29" y="6"/>
                      <a:pt x="26" y="7"/>
                    </a:cubicBezTo>
                    <a:cubicBezTo>
                      <a:pt x="24" y="8"/>
                      <a:pt x="23" y="8"/>
                      <a:pt x="21" y="9"/>
                    </a:cubicBezTo>
                    <a:cubicBezTo>
                      <a:pt x="15" y="12"/>
                      <a:pt x="13" y="14"/>
                      <a:pt x="7" y="16"/>
                    </a:cubicBezTo>
                    <a:cubicBezTo>
                      <a:pt x="4" y="17"/>
                      <a:pt x="2" y="16"/>
                      <a:pt x="0" y="18"/>
                    </a:cubicBezTo>
                    <a:cubicBezTo>
                      <a:pt x="2" y="19"/>
                      <a:pt x="5" y="19"/>
                      <a:pt x="6" y="21"/>
                    </a:cubicBezTo>
                    <a:cubicBezTo>
                      <a:pt x="7" y="23"/>
                      <a:pt x="7" y="25"/>
                      <a:pt x="9" y="25"/>
                    </a:cubicBezTo>
                    <a:cubicBezTo>
                      <a:pt x="13" y="25"/>
                      <a:pt x="13" y="25"/>
                      <a:pt x="13" y="25"/>
                    </a:cubicBezTo>
                    <a:cubicBezTo>
                      <a:pt x="14" y="25"/>
                      <a:pt x="15" y="24"/>
                      <a:pt x="16" y="24"/>
                    </a:cubicBezTo>
                    <a:cubicBezTo>
                      <a:pt x="19" y="24"/>
                      <a:pt x="19" y="24"/>
                      <a:pt x="19" y="24"/>
                    </a:cubicBezTo>
                    <a:cubicBezTo>
                      <a:pt x="24" y="24"/>
                      <a:pt x="26" y="21"/>
                      <a:pt x="30" y="21"/>
                    </a:cubicBezTo>
                    <a:cubicBezTo>
                      <a:pt x="33" y="21"/>
                      <a:pt x="33" y="21"/>
                      <a:pt x="33" y="21"/>
                    </a:cubicBezTo>
                    <a:cubicBezTo>
                      <a:pt x="35" y="21"/>
                      <a:pt x="36" y="20"/>
                      <a:pt x="38" y="20"/>
                    </a:cubicBezTo>
                    <a:cubicBezTo>
                      <a:pt x="45" y="17"/>
                      <a:pt x="49" y="14"/>
                      <a:pt x="56" y="14"/>
                    </a:cubicBezTo>
                    <a:cubicBezTo>
                      <a:pt x="63" y="14"/>
                      <a:pt x="67" y="14"/>
                      <a:pt x="74" y="14"/>
                    </a:cubicBezTo>
                    <a:cubicBezTo>
                      <a:pt x="74" y="13"/>
                      <a:pt x="74" y="13"/>
                      <a:pt x="74" y="12"/>
                    </a:cubicBezTo>
                    <a:cubicBezTo>
                      <a:pt x="74" y="10"/>
                      <a:pt x="72" y="9"/>
                      <a:pt x="71" y="8"/>
                    </a:cubicBezTo>
                    <a:cubicBezTo>
                      <a:pt x="69" y="8"/>
                      <a:pt x="69" y="6"/>
                      <a:pt x="67" y="6"/>
                    </a:cubicBezTo>
                    <a:cubicBezTo>
                      <a:pt x="66" y="6"/>
                      <a:pt x="66" y="7"/>
                      <a:pt x="65" y="7"/>
                    </a:cubicBezTo>
                    <a:cubicBezTo>
                      <a:pt x="62" y="7"/>
                      <a:pt x="60" y="5"/>
                      <a:pt x="57" y="5"/>
                    </a:cubicBezTo>
                    <a:cubicBezTo>
                      <a:pt x="54" y="4"/>
                      <a:pt x="53" y="4"/>
                      <a:pt x="50" y="3"/>
                    </a:cubicBezTo>
                    <a:cubicBezTo>
                      <a:pt x="48" y="2"/>
                      <a:pt x="46" y="1"/>
                      <a:pt x="44" y="1"/>
                    </a:cubicBezTo>
                    <a:cubicBezTo>
                      <a:pt x="38" y="1"/>
                      <a:pt x="38" y="1"/>
                      <a:pt x="38" y="1"/>
                    </a:cubicBezTo>
                    <a:cubicBezTo>
                      <a:pt x="37" y="1"/>
                      <a:pt x="37" y="0"/>
                      <a:pt x="35" y="0"/>
                    </a:cubicBezTo>
                    <a:cubicBezTo>
                      <a:pt x="35" y="0"/>
                      <a:pt x="35" y="0"/>
                      <a:pt x="35" y="0"/>
                    </a:cubicBezTo>
                    <a:close/>
                  </a:path>
                </a:pathLst>
              </a:custGeom>
              <a:solidFill>
                <a:srgbClr val="FFFFFF"/>
              </a:solidFill>
              <a:ln w="0" cap="flat">
                <a:solidFill>
                  <a:srgbClr val="000000"/>
                </a:solidFill>
                <a:prstDash val="solid"/>
                <a:miter lim="800000"/>
                <a:headEnd/>
                <a:tailEnd/>
              </a:ln>
            </p:spPr>
          </p:sp>
          <p:sp>
            <p:nvSpPr>
              <p:cNvPr id="612" name="Freeform 611"/>
              <p:cNvSpPr>
                <a:spLocks/>
              </p:cNvSpPr>
              <p:nvPr/>
            </p:nvSpPr>
            <p:spPr bwMode="auto">
              <a:xfrm>
                <a:off x="229" y="31"/>
                <a:ext cx="40" cy="17"/>
              </a:xfrm>
              <a:custGeom>
                <a:avLst/>
                <a:gdLst/>
                <a:ahLst/>
                <a:cxnLst>
                  <a:cxn ang="0">
                    <a:pos x="10" y="7"/>
                  </a:cxn>
                  <a:cxn ang="0">
                    <a:pos x="15" y="9"/>
                  </a:cxn>
                  <a:cxn ang="0">
                    <a:pos x="24" y="11"/>
                  </a:cxn>
                  <a:cxn ang="0">
                    <a:pos x="16" y="11"/>
                  </a:cxn>
                  <a:cxn ang="0">
                    <a:pos x="13" y="11"/>
                  </a:cxn>
                  <a:cxn ang="0">
                    <a:pos x="9" y="11"/>
                  </a:cxn>
                  <a:cxn ang="0">
                    <a:pos x="6" y="10"/>
                  </a:cxn>
                  <a:cxn ang="0">
                    <a:pos x="6" y="11"/>
                  </a:cxn>
                  <a:cxn ang="0">
                    <a:pos x="19" y="18"/>
                  </a:cxn>
                  <a:cxn ang="0">
                    <a:pos x="15" y="18"/>
                  </a:cxn>
                  <a:cxn ang="0">
                    <a:pos x="6" y="19"/>
                  </a:cxn>
                  <a:cxn ang="0">
                    <a:pos x="0" y="22"/>
                  </a:cxn>
                  <a:cxn ang="0">
                    <a:pos x="1" y="24"/>
                  </a:cxn>
                  <a:cxn ang="0">
                    <a:pos x="1" y="27"/>
                  </a:cxn>
                  <a:cxn ang="0">
                    <a:pos x="14" y="30"/>
                  </a:cxn>
                  <a:cxn ang="0">
                    <a:pos x="8" y="35"/>
                  </a:cxn>
                  <a:cxn ang="0">
                    <a:pos x="8" y="38"/>
                  </a:cxn>
                  <a:cxn ang="0">
                    <a:pos x="15" y="39"/>
                  </a:cxn>
                  <a:cxn ang="0">
                    <a:pos x="19" y="39"/>
                  </a:cxn>
                  <a:cxn ang="0">
                    <a:pos x="22" y="38"/>
                  </a:cxn>
                  <a:cxn ang="0">
                    <a:pos x="36" y="38"/>
                  </a:cxn>
                  <a:cxn ang="0">
                    <a:pos x="51" y="36"/>
                  </a:cxn>
                  <a:cxn ang="0">
                    <a:pos x="61" y="33"/>
                  </a:cxn>
                  <a:cxn ang="0">
                    <a:pos x="61" y="34"/>
                  </a:cxn>
                  <a:cxn ang="0">
                    <a:pos x="64" y="37"/>
                  </a:cxn>
                  <a:cxn ang="0">
                    <a:pos x="66" y="39"/>
                  </a:cxn>
                  <a:cxn ang="0">
                    <a:pos x="69" y="40"/>
                  </a:cxn>
                  <a:cxn ang="0">
                    <a:pos x="74" y="42"/>
                  </a:cxn>
                  <a:cxn ang="0">
                    <a:pos x="82" y="41"/>
                  </a:cxn>
                  <a:cxn ang="0">
                    <a:pos x="86" y="40"/>
                  </a:cxn>
                  <a:cxn ang="0">
                    <a:pos x="86" y="39"/>
                  </a:cxn>
                  <a:cxn ang="0">
                    <a:pos x="86" y="37"/>
                  </a:cxn>
                  <a:cxn ang="0">
                    <a:pos x="82" y="35"/>
                  </a:cxn>
                  <a:cxn ang="0">
                    <a:pos x="83" y="34"/>
                  </a:cxn>
                  <a:cxn ang="0">
                    <a:pos x="85" y="35"/>
                  </a:cxn>
                  <a:cxn ang="0">
                    <a:pos x="93" y="34"/>
                  </a:cxn>
                  <a:cxn ang="0">
                    <a:pos x="97" y="33"/>
                  </a:cxn>
                  <a:cxn ang="0">
                    <a:pos x="101" y="31"/>
                  </a:cxn>
                  <a:cxn ang="0">
                    <a:pos x="101" y="27"/>
                  </a:cxn>
                  <a:cxn ang="0">
                    <a:pos x="91" y="20"/>
                  </a:cxn>
                  <a:cxn ang="0">
                    <a:pos x="94" y="17"/>
                  </a:cxn>
                  <a:cxn ang="0">
                    <a:pos x="95" y="8"/>
                  </a:cxn>
                  <a:cxn ang="0">
                    <a:pos x="89" y="2"/>
                  </a:cxn>
                  <a:cxn ang="0">
                    <a:pos x="75" y="15"/>
                  </a:cxn>
                  <a:cxn ang="0">
                    <a:pos x="74" y="14"/>
                  </a:cxn>
                  <a:cxn ang="0">
                    <a:pos x="77" y="8"/>
                  </a:cxn>
                  <a:cxn ang="0">
                    <a:pos x="73" y="5"/>
                  </a:cxn>
                  <a:cxn ang="0">
                    <a:pos x="71" y="3"/>
                  </a:cxn>
                  <a:cxn ang="0">
                    <a:pos x="69" y="4"/>
                  </a:cxn>
                  <a:cxn ang="0">
                    <a:pos x="64" y="8"/>
                  </a:cxn>
                  <a:cxn ang="0">
                    <a:pos x="60" y="7"/>
                  </a:cxn>
                  <a:cxn ang="0">
                    <a:pos x="60" y="5"/>
                  </a:cxn>
                  <a:cxn ang="0">
                    <a:pos x="60" y="3"/>
                  </a:cxn>
                  <a:cxn ang="0">
                    <a:pos x="54" y="2"/>
                  </a:cxn>
                  <a:cxn ang="0">
                    <a:pos x="49" y="4"/>
                  </a:cxn>
                  <a:cxn ang="0">
                    <a:pos x="47" y="4"/>
                  </a:cxn>
                  <a:cxn ang="0">
                    <a:pos x="50" y="0"/>
                  </a:cxn>
                  <a:cxn ang="0">
                    <a:pos x="42" y="0"/>
                  </a:cxn>
                  <a:cxn ang="0">
                    <a:pos x="37" y="0"/>
                  </a:cxn>
                  <a:cxn ang="0">
                    <a:pos x="28" y="0"/>
                  </a:cxn>
                  <a:cxn ang="0">
                    <a:pos x="19" y="0"/>
                  </a:cxn>
                  <a:cxn ang="0">
                    <a:pos x="12" y="4"/>
                  </a:cxn>
                  <a:cxn ang="0">
                    <a:pos x="10" y="7"/>
                  </a:cxn>
                </a:cxnLst>
                <a:rect l="0" t="0" r="r" b="b"/>
                <a:pathLst>
                  <a:path w="101" h="42">
                    <a:moveTo>
                      <a:pt x="10" y="7"/>
                    </a:moveTo>
                    <a:cubicBezTo>
                      <a:pt x="10" y="10"/>
                      <a:pt x="13" y="9"/>
                      <a:pt x="15" y="9"/>
                    </a:cubicBezTo>
                    <a:cubicBezTo>
                      <a:pt x="19" y="9"/>
                      <a:pt x="22" y="9"/>
                      <a:pt x="24" y="11"/>
                    </a:cubicBezTo>
                    <a:cubicBezTo>
                      <a:pt x="21" y="11"/>
                      <a:pt x="19" y="11"/>
                      <a:pt x="16" y="11"/>
                    </a:cubicBezTo>
                    <a:cubicBezTo>
                      <a:pt x="15" y="11"/>
                      <a:pt x="14" y="11"/>
                      <a:pt x="13" y="11"/>
                    </a:cubicBezTo>
                    <a:cubicBezTo>
                      <a:pt x="9" y="11"/>
                      <a:pt x="9" y="11"/>
                      <a:pt x="9" y="11"/>
                    </a:cubicBezTo>
                    <a:cubicBezTo>
                      <a:pt x="8" y="11"/>
                      <a:pt x="8" y="11"/>
                      <a:pt x="6" y="10"/>
                    </a:cubicBezTo>
                    <a:cubicBezTo>
                      <a:pt x="6" y="11"/>
                      <a:pt x="6" y="11"/>
                      <a:pt x="6" y="11"/>
                    </a:cubicBezTo>
                    <a:cubicBezTo>
                      <a:pt x="11" y="14"/>
                      <a:pt x="15" y="14"/>
                      <a:pt x="19" y="18"/>
                    </a:cubicBezTo>
                    <a:cubicBezTo>
                      <a:pt x="15" y="18"/>
                      <a:pt x="15" y="18"/>
                      <a:pt x="15" y="18"/>
                    </a:cubicBezTo>
                    <a:cubicBezTo>
                      <a:pt x="11" y="18"/>
                      <a:pt x="9" y="19"/>
                      <a:pt x="6" y="19"/>
                    </a:cubicBezTo>
                    <a:cubicBezTo>
                      <a:pt x="3" y="19"/>
                      <a:pt x="0" y="19"/>
                      <a:pt x="0" y="22"/>
                    </a:cubicBezTo>
                    <a:cubicBezTo>
                      <a:pt x="0" y="23"/>
                      <a:pt x="1" y="23"/>
                      <a:pt x="1" y="24"/>
                    </a:cubicBezTo>
                    <a:cubicBezTo>
                      <a:pt x="1" y="27"/>
                      <a:pt x="1" y="27"/>
                      <a:pt x="1" y="27"/>
                    </a:cubicBezTo>
                    <a:cubicBezTo>
                      <a:pt x="6" y="28"/>
                      <a:pt x="9" y="29"/>
                      <a:pt x="14" y="30"/>
                    </a:cubicBezTo>
                    <a:cubicBezTo>
                      <a:pt x="12" y="32"/>
                      <a:pt x="8" y="32"/>
                      <a:pt x="8" y="35"/>
                    </a:cubicBezTo>
                    <a:cubicBezTo>
                      <a:pt x="8" y="38"/>
                      <a:pt x="8" y="38"/>
                      <a:pt x="8" y="38"/>
                    </a:cubicBezTo>
                    <a:cubicBezTo>
                      <a:pt x="11" y="38"/>
                      <a:pt x="13" y="39"/>
                      <a:pt x="15" y="39"/>
                    </a:cubicBezTo>
                    <a:cubicBezTo>
                      <a:pt x="19" y="39"/>
                      <a:pt x="19" y="39"/>
                      <a:pt x="19" y="39"/>
                    </a:cubicBezTo>
                    <a:cubicBezTo>
                      <a:pt x="20" y="39"/>
                      <a:pt x="21" y="38"/>
                      <a:pt x="22" y="38"/>
                    </a:cubicBezTo>
                    <a:cubicBezTo>
                      <a:pt x="27" y="38"/>
                      <a:pt x="30" y="38"/>
                      <a:pt x="36" y="38"/>
                    </a:cubicBezTo>
                    <a:cubicBezTo>
                      <a:pt x="42" y="38"/>
                      <a:pt x="45" y="38"/>
                      <a:pt x="51" y="36"/>
                    </a:cubicBezTo>
                    <a:cubicBezTo>
                      <a:pt x="55" y="35"/>
                      <a:pt x="57" y="33"/>
                      <a:pt x="61" y="33"/>
                    </a:cubicBezTo>
                    <a:cubicBezTo>
                      <a:pt x="61" y="33"/>
                      <a:pt x="61" y="33"/>
                      <a:pt x="61" y="34"/>
                    </a:cubicBezTo>
                    <a:cubicBezTo>
                      <a:pt x="61" y="36"/>
                      <a:pt x="63" y="36"/>
                      <a:pt x="64" y="37"/>
                    </a:cubicBezTo>
                    <a:cubicBezTo>
                      <a:pt x="65" y="37"/>
                      <a:pt x="65" y="38"/>
                      <a:pt x="66" y="39"/>
                    </a:cubicBezTo>
                    <a:cubicBezTo>
                      <a:pt x="67" y="40"/>
                      <a:pt x="68" y="39"/>
                      <a:pt x="69" y="40"/>
                    </a:cubicBezTo>
                    <a:cubicBezTo>
                      <a:pt x="71" y="40"/>
                      <a:pt x="72" y="42"/>
                      <a:pt x="74" y="42"/>
                    </a:cubicBezTo>
                    <a:cubicBezTo>
                      <a:pt x="77" y="42"/>
                      <a:pt x="79" y="41"/>
                      <a:pt x="82" y="41"/>
                    </a:cubicBezTo>
                    <a:cubicBezTo>
                      <a:pt x="84" y="41"/>
                      <a:pt x="86" y="42"/>
                      <a:pt x="86" y="40"/>
                    </a:cubicBezTo>
                    <a:cubicBezTo>
                      <a:pt x="86" y="40"/>
                      <a:pt x="86" y="39"/>
                      <a:pt x="86" y="39"/>
                    </a:cubicBezTo>
                    <a:cubicBezTo>
                      <a:pt x="86" y="38"/>
                      <a:pt x="85" y="37"/>
                      <a:pt x="86" y="37"/>
                    </a:cubicBezTo>
                    <a:cubicBezTo>
                      <a:pt x="84" y="37"/>
                      <a:pt x="83" y="36"/>
                      <a:pt x="82" y="35"/>
                    </a:cubicBezTo>
                    <a:cubicBezTo>
                      <a:pt x="82" y="35"/>
                      <a:pt x="82" y="34"/>
                      <a:pt x="83" y="34"/>
                    </a:cubicBezTo>
                    <a:cubicBezTo>
                      <a:pt x="84" y="34"/>
                      <a:pt x="84" y="35"/>
                      <a:pt x="85" y="35"/>
                    </a:cubicBezTo>
                    <a:cubicBezTo>
                      <a:pt x="88" y="35"/>
                      <a:pt x="90" y="34"/>
                      <a:pt x="93" y="34"/>
                    </a:cubicBezTo>
                    <a:cubicBezTo>
                      <a:pt x="94" y="34"/>
                      <a:pt x="96" y="34"/>
                      <a:pt x="97" y="33"/>
                    </a:cubicBezTo>
                    <a:cubicBezTo>
                      <a:pt x="99" y="33"/>
                      <a:pt x="101" y="33"/>
                      <a:pt x="101" y="31"/>
                    </a:cubicBezTo>
                    <a:cubicBezTo>
                      <a:pt x="101" y="27"/>
                      <a:pt x="101" y="27"/>
                      <a:pt x="101" y="27"/>
                    </a:cubicBezTo>
                    <a:cubicBezTo>
                      <a:pt x="101" y="22"/>
                      <a:pt x="91" y="24"/>
                      <a:pt x="91" y="20"/>
                    </a:cubicBezTo>
                    <a:cubicBezTo>
                      <a:pt x="91" y="18"/>
                      <a:pt x="93" y="18"/>
                      <a:pt x="94" y="17"/>
                    </a:cubicBezTo>
                    <a:cubicBezTo>
                      <a:pt x="95" y="14"/>
                      <a:pt x="95" y="12"/>
                      <a:pt x="95" y="8"/>
                    </a:cubicBezTo>
                    <a:cubicBezTo>
                      <a:pt x="95" y="5"/>
                      <a:pt x="92" y="4"/>
                      <a:pt x="89" y="2"/>
                    </a:cubicBezTo>
                    <a:cubicBezTo>
                      <a:pt x="75" y="15"/>
                      <a:pt x="75" y="15"/>
                      <a:pt x="75" y="15"/>
                    </a:cubicBezTo>
                    <a:cubicBezTo>
                      <a:pt x="74" y="15"/>
                      <a:pt x="74" y="14"/>
                      <a:pt x="74" y="14"/>
                    </a:cubicBezTo>
                    <a:cubicBezTo>
                      <a:pt x="75" y="12"/>
                      <a:pt x="77" y="11"/>
                      <a:pt x="77" y="8"/>
                    </a:cubicBezTo>
                    <a:cubicBezTo>
                      <a:pt x="77" y="6"/>
                      <a:pt x="75" y="6"/>
                      <a:pt x="73" y="5"/>
                    </a:cubicBezTo>
                    <a:cubicBezTo>
                      <a:pt x="72" y="4"/>
                      <a:pt x="72" y="3"/>
                      <a:pt x="71" y="3"/>
                    </a:cubicBezTo>
                    <a:cubicBezTo>
                      <a:pt x="70" y="3"/>
                      <a:pt x="70" y="4"/>
                      <a:pt x="69" y="4"/>
                    </a:cubicBezTo>
                    <a:cubicBezTo>
                      <a:pt x="68" y="6"/>
                      <a:pt x="67" y="8"/>
                      <a:pt x="64" y="8"/>
                    </a:cubicBezTo>
                    <a:cubicBezTo>
                      <a:pt x="62" y="8"/>
                      <a:pt x="61" y="7"/>
                      <a:pt x="60" y="7"/>
                    </a:cubicBezTo>
                    <a:cubicBezTo>
                      <a:pt x="60" y="6"/>
                      <a:pt x="60" y="6"/>
                      <a:pt x="60" y="5"/>
                    </a:cubicBezTo>
                    <a:cubicBezTo>
                      <a:pt x="60" y="4"/>
                      <a:pt x="60" y="4"/>
                      <a:pt x="60" y="3"/>
                    </a:cubicBezTo>
                    <a:cubicBezTo>
                      <a:pt x="58" y="3"/>
                      <a:pt x="56" y="2"/>
                      <a:pt x="54" y="2"/>
                    </a:cubicBezTo>
                    <a:cubicBezTo>
                      <a:pt x="52" y="2"/>
                      <a:pt x="51" y="4"/>
                      <a:pt x="49" y="4"/>
                    </a:cubicBezTo>
                    <a:cubicBezTo>
                      <a:pt x="48" y="4"/>
                      <a:pt x="48" y="4"/>
                      <a:pt x="47" y="4"/>
                    </a:cubicBezTo>
                    <a:cubicBezTo>
                      <a:pt x="49" y="3"/>
                      <a:pt x="49" y="2"/>
                      <a:pt x="50" y="0"/>
                    </a:cubicBezTo>
                    <a:cubicBezTo>
                      <a:pt x="47" y="0"/>
                      <a:pt x="45" y="0"/>
                      <a:pt x="42" y="0"/>
                    </a:cubicBezTo>
                    <a:cubicBezTo>
                      <a:pt x="37" y="0"/>
                      <a:pt x="37" y="0"/>
                      <a:pt x="37" y="0"/>
                    </a:cubicBezTo>
                    <a:cubicBezTo>
                      <a:pt x="34" y="0"/>
                      <a:pt x="32" y="0"/>
                      <a:pt x="28" y="0"/>
                    </a:cubicBezTo>
                    <a:cubicBezTo>
                      <a:pt x="25" y="0"/>
                      <a:pt x="23" y="0"/>
                      <a:pt x="19" y="0"/>
                    </a:cubicBezTo>
                    <a:cubicBezTo>
                      <a:pt x="16" y="1"/>
                      <a:pt x="14" y="2"/>
                      <a:pt x="12" y="4"/>
                    </a:cubicBezTo>
                    <a:cubicBezTo>
                      <a:pt x="11" y="6"/>
                      <a:pt x="10" y="6"/>
                      <a:pt x="10" y="7"/>
                    </a:cubicBezTo>
                    <a:close/>
                  </a:path>
                </a:pathLst>
              </a:custGeom>
              <a:solidFill>
                <a:srgbClr val="FFFFFF"/>
              </a:solidFill>
              <a:ln w="0" cap="flat">
                <a:solidFill>
                  <a:srgbClr val="000000"/>
                </a:solidFill>
                <a:prstDash val="solid"/>
                <a:miter lim="800000"/>
                <a:headEnd/>
                <a:tailEnd/>
              </a:ln>
            </p:spPr>
          </p:sp>
          <p:sp>
            <p:nvSpPr>
              <p:cNvPr id="613" name="Freeform 612"/>
              <p:cNvSpPr>
                <a:spLocks/>
              </p:cNvSpPr>
              <p:nvPr/>
            </p:nvSpPr>
            <p:spPr bwMode="auto">
              <a:xfrm>
                <a:off x="250" y="22"/>
                <a:ext cx="25" cy="8"/>
              </a:xfrm>
              <a:custGeom>
                <a:avLst/>
                <a:gdLst/>
                <a:ahLst/>
                <a:cxnLst>
                  <a:cxn ang="0">
                    <a:pos x="13" y="1"/>
                  </a:cxn>
                  <a:cxn ang="0">
                    <a:pos x="6" y="4"/>
                  </a:cxn>
                  <a:cxn ang="0">
                    <a:pos x="8" y="7"/>
                  </a:cxn>
                  <a:cxn ang="0">
                    <a:pos x="6" y="7"/>
                  </a:cxn>
                  <a:cxn ang="0">
                    <a:pos x="2" y="5"/>
                  </a:cxn>
                  <a:cxn ang="0">
                    <a:pos x="0" y="5"/>
                  </a:cxn>
                  <a:cxn ang="0">
                    <a:pos x="4" y="12"/>
                  </a:cxn>
                  <a:cxn ang="0">
                    <a:pos x="9" y="10"/>
                  </a:cxn>
                  <a:cxn ang="0">
                    <a:pos x="15" y="8"/>
                  </a:cxn>
                  <a:cxn ang="0">
                    <a:pos x="21" y="10"/>
                  </a:cxn>
                  <a:cxn ang="0">
                    <a:pos x="28" y="12"/>
                  </a:cxn>
                  <a:cxn ang="0">
                    <a:pos x="28" y="13"/>
                  </a:cxn>
                  <a:cxn ang="0">
                    <a:pos x="23" y="13"/>
                  </a:cxn>
                  <a:cxn ang="0">
                    <a:pos x="9" y="13"/>
                  </a:cxn>
                  <a:cxn ang="0">
                    <a:pos x="8" y="14"/>
                  </a:cxn>
                  <a:cxn ang="0">
                    <a:pos x="16" y="15"/>
                  </a:cxn>
                  <a:cxn ang="0">
                    <a:pos x="26" y="15"/>
                  </a:cxn>
                  <a:cxn ang="0">
                    <a:pos x="37" y="15"/>
                  </a:cxn>
                  <a:cxn ang="0">
                    <a:pos x="43" y="15"/>
                  </a:cxn>
                  <a:cxn ang="0">
                    <a:pos x="46" y="18"/>
                  </a:cxn>
                  <a:cxn ang="0">
                    <a:pos x="51" y="16"/>
                  </a:cxn>
                  <a:cxn ang="0">
                    <a:pos x="55" y="18"/>
                  </a:cxn>
                  <a:cxn ang="0">
                    <a:pos x="61" y="16"/>
                  </a:cxn>
                  <a:cxn ang="0">
                    <a:pos x="64" y="14"/>
                  </a:cxn>
                  <a:cxn ang="0">
                    <a:pos x="65" y="10"/>
                  </a:cxn>
                  <a:cxn ang="0">
                    <a:pos x="59" y="11"/>
                  </a:cxn>
                  <a:cxn ang="0">
                    <a:pos x="53" y="9"/>
                  </a:cxn>
                  <a:cxn ang="0">
                    <a:pos x="57" y="3"/>
                  </a:cxn>
                  <a:cxn ang="0">
                    <a:pos x="52" y="4"/>
                  </a:cxn>
                  <a:cxn ang="0">
                    <a:pos x="49" y="4"/>
                  </a:cxn>
                  <a:cxn ang="0">
                    <a:pos x="46" y="6"/>
                  </a:cxn>
                  <a:cxn ang="0">
                    <a:pos x="46" y="10"/>
                  </a:cxn>
                  <a:cxn ang="0">
                    <a:pos x="38" y="10"/>
                  </a:cxn>
                  <a:cxn ang="0">
                    <a:pos x="33" y="7"/>
                  </a:cxn>
                  <a:cxn ang="0">
                    <a:pos x="31" y="4"/>
                  </a:cxn>
                  <a:cxn ang="0">
                    <a:pos x="26" y="3"/>
                  </a:cxn>
                  <a:cxn ang="0">
                    <a:pos x="20" y="0"/>
                  </a:cxn>
                  <a:cxn ang="0">
                    <a:pos x="15" y="2"/>
                  </a:cxn>
                  <a:cxn ang="0">
                    <a:pos x="13" y="1"/>
                  </a:cxn>
                </a:cxnLst>
                <a:rect l="0" t="0" r="r" b="b"/>
                <a:pathLst>
                  <a:path w="65" h="18">
                    <a:moveTo>
                      <a:pt x="13" y="1"/>
                    </a:moveTo>
                    <a:cubicBezTo>
                      <a:pt x="10" y="2"/>
                      <a:pt x="8" y="2"/>
                      <a:pt x="6" y="4"/>
                    </a:cubicBezTo>
                    <a:cubicBezTo>
                      <a:pt x="7" y="5"/>
                      <a:pt x="8" y="6"/>
                      <a:pt x="8" y="7"/>
                    </a:cubicBezTo>
                    <a:cubicBezTo>
                      <a:pt x="7" y="7"/>
                      <a:pt x="7" y="7"/>
                      <a:pt x="6" y="7"/>
                    </a:cubicBezTo>
                    <a:cubicBezTo>
                      <a:pt x="4" y="7"/>
                      <a:pt x="4" y="5"/>
                      <a:pt x="2" y="5"/>
                    </a:cubicBezTo>
                    <a:cubicBezTo>
                      <a:pt x="0" y="5"/>
                      <a:pt x="0" y="5"/>
                      <a:pt x="0" y="5"/>
                    </a:cubicBezTo>
                    <a:cubicBezTo>
                      <a:pt x="1" y="8"/>
                      <a:pt x="3" y="9"/>
                      <a:pt x="4" y="12"/>
                    </a:cubicBezTo>
                    <a:cubicBezTo>
                      <a:pt x="6" y="11"/>
                      <a:pt x="7" y="11"/>
                      <a:pt x="9" y="10"/>
                    </a:cubicBezTo>
                    <a:cubicBezTo>
                      <a:pt x="11" y="9"/>
                      <a:pt x="12" y="8"/>
                      <a:pt x="15" y="8"/>
                    </a:cubicBezTo>
                    <a:cubicBezTo>
                      <a:pt x="17" y="8"/>
                      <a:pt x="18" y="10"/>
                      <a:pt x="21" y="10"/>
                    </a:cubicBezTo>
                    <a:cubicBezTo>
                      <a:pt x="24" y="11"/>
                      <a:pt x="27" y="9"/>
                      <a:pt x="28" y="12"/>
                    </a:cubicBezTo>
                    <a:cubicBezTo>
                      <a:pt x="28" y="13"/>
                      <a:pt x="28" y="13"/>
                      <a:pt x="28" y="13"/>
                    </a:cubicBezTo>
                    <a:cubicBezTo>
                      <a:pt x="26" y="13"/>
                      <a:pt x="25" y="13"/>
                      <a:pt x="23" y="13"/>
                    </a:cubicBezTo>
                    <a:cubicBezTo>
                      <a:pt x="9" y="13"/>
                      <a:pt x="9" y="13"/>
                      <a:pt x="9" y="13"/>
                    </a:cubicBezTo>
                    <a:cubicBezTo>
                      <a:pt x="8" y="14"/>
                      <a:pt x="8" y="14"/>
                      <a:pt x="8" y="14"/>
                    </a:cubicBezTo>
                    <a:cubicBezTo>
                      <a:pt x="11" y="15"/>
                      <a:pt x="13" y="15"/>
                      <a:pt x="16" y="15"/>
                    </a:cubicBezTo>
                    <a:cubicBezTo>
                      <a:pt x="20" y="14"/>
                      <a:pt x="22" y="15"/>
                      <a:pt x="26" y="15"/>
                    </a:cubicBezTo>
                    <a:cubicBezTo>
                      <a:pt x="30" y="15"/>
                      <a:pt x="33" y="15"/>
                      <a:pt x="37" y="15"/>
                    </a:cubicBezTo>
                    <a:cubicBezTo>
                      <a:pt x="39" y="15"/>
                      <a:pt x="41" y="15"/>
                      <a:pt x="43" y="15"/>
                    </a:cubicBezTo>
                    <a:cubicBezTo>
                      <a:pt x="44" y="16"/>
                      <a:pt x="44" y="18"/>
                      <a:pt x="46" y="18"/>
                    </a:cubicBezTo>
                    <a:cubicBezTo>
                      <a:pt x="48" y="18"/>
                      <a:pt x="49" y="16"/>
                      <a:pt x="51" y="16"/>
                    </a:cubicBezTo>
                    <a:cubicBezTo>
                      <a:pt x="53" y="16"/>
                      <a:pt x="53" y="18"/>
                      <a:pt x="55" y="18"/>
                    </a:cubicBezTo>
                    <a:cubicBezTo>
                      <a:pt x="58" y="18"/>
                      <a:pt x="59" y="17"/>
                      <a:pt x="61" y="16"/>
                    </a:cubicBezTo>
                    <a:cubicBezTo>
                      <a:pt x="62" y="15"/>
                      <a:pt x="63" y="15"/>
                      <a:pt x="64" y="14"/>
                    </a:cubicBezTo>
                    <a:cubicBezTo>
                      <a:pt x="65" y="13"/>
                      <a:pt x="64" y="12"/>
                      <a:pt x="65" y="10"/>
                    </a:cubicBezTo>
                    <a:cubicBezTo>
                      <a:pt x="62" y="10"/>
                      <a:pt x="61" y="11"/>
                      <a:pt x="59" y="11"/>
                    </a:cubicBezTo>
                    <a:cubicBezTo>
                      <a:pt x="56" y="11"/>
                      <a:pt x="54" y="11"/>
                      <a:pt x="53" y="9"/>
                    </a:cubicBezTo>
                    <a:cubicBezTo>
                      <a:pt x="55" y="8"/>
                      <a:pt x="56" y="6"/>
                      <a:pt x="57" y="3"/>
                    </a:cubicBezTo>
                    <a:cubicBezTo>
                      <a:pt x="55" y="4"/>
                      <a:pt x="54" y="4"/>
                      <a:pt x="52" y="4"/>
                    </a:cubicBezTo>
                    <a:cubicBezTo>
                      <a:pt x="49" y="4"/>
                      <a:pt x="49" y="4"/>
                      <a:pt x="49" y="4"/>
                    </a:cubicBezTo>
                    <a:cubicBezTo>
                      <a:pt x="48" y="5"/>
                      <a:pt x="47" y="5"/>
                      <a:pt x="46" y="6"/>
                    </a:cubicBezTo>
                    <a:cubicBezTo>
                      <a:pt x="46" y="7"/>
                      <a:pt x="46" y="8"/>
                      <a:pt x="46" y="10"/>
                    </a:cubicBezTo>
                    <a:cubicBezTo>
                      <a:pt x="38" y="10"/>
                      <a:pt x="38" y="10"/>
                      <a:pt x="38" y="10"/>
                    </a:cubicBezTo>
                    <a:cubicBezTo>
                      <a:pt x="36" y="10"/>
                      <a:pt x="34" y="9"/>
                      <a:pt x="33" y="7"/>
                    </a:cubicBezTo>
                    <a:cubicBezTo>
                      <a:pt x="32" y="6"/>
                      <a:pt x="32" y="4"/>
                      <a:pt x="31" y="4"/>
                    </a:cubicBezTo>
                    <a:cubicBezTo>
                      <a:pt x="29" y="3"/>
                      <a:pt x="27" y="4"/>
                      <a:pt x="26" y="3"/>
                    </a:cubicBezTo>
                    <a:cubicBezTo>
                      <a:pt x="23" y="2"/>
                      <a:pt x="22" y="0"/>
                      <a:pt x="20" y="0"/>
                    </a:cubicBezTo>
                    <a:cubicBezTo>
                      <a:pt x="18" y="0"/>
                      <a:pt x="17" y="2"/>
                      <a:pt x="15" y="2"/>
                    </a:cubicBezTo>
                    <a:cubicBezTo>
                      <a:pt x="15" y="2"/>
                      <a:pt x="14" y="1"/>
                      <a:pt x="13" y="1"/>
                    </a:cubicBezTo>
                    <a:close/>
                  </a:path>
                </a:pathLst>
              </a:custGeom>
              <a:solidFill>
                <a:srgbClr val="FFFFFF"/>
              </a:solidFill>
              <a:ln w="0" cap="flat">
                <a:solidFill>
                  <a:srgbClr val="000000"/>
                </a:solidFill>
                <a:prstDash val="solid"/>
                <a:miter lim="800000"/>
                <a:headEnd/>
                <a:tailEnd/>
              </a:ln>
            </p:spPr>
          </p:sp>
          <p:sp>
            <p:nvSpPr>
              <p:cNvPr id="614" name="Freeform 613"/>
              <p:cNvSpPr>
                <a:spLocks/>
              </p:cNvSpPr>
              <p:nvPr/>
            </p:nvSpPr>
            <p:spPr bwMode="auto">
              <a:xfrm>
                <a:off x="240" y="19"/>
                <a:ext cx="18" cy="4"/>
              </a:xfrm>
              <a:custGeom>
                <a:avLst/>
                <a:gdLst/>
                <a:ahLst/>
                <a:cxnLst>
                  <a:cxn ang="0">
                    <a:pos x="39" y="3"/>
                  </a:cxn>
                  <a:cxn ang="0">
                    <a:pos x="33" y="1"/>
                  </a:cxn>
                  <a:cxn ang="0">
                    <a:pos x="24" y="2"/>
                  </a:cxn>
                  <a:cxn ang="0">
                    <a:pos x="15" y="3"/>
                  </a:cxn>
                  <a:cxn ang="0">
                    <a:pos x="11" y="4"/>
                  </a:cxn>
                  <a:cxn ang="0">
                    <a:pos x="0" y="6"/>
                  </a:cxn>
                  <a:cxn ang="0">
                    <a:pos x="4" y="7"/>
                  </a:cxn>
                  <a:cxn ang="0">
                    <a:pos x="9" y="7"/>
                  </a:cxn>
                  <a:cxn ang="0">
                    <a:pos x="13" y="10"/>
                  </a:cxn>
                  <a:cxn ang="0">
                    <a:pos x="20" y="7"/>
                  </a:cxn>
                  <a:cxn ang="0">
                    <a:pos x="22" y="7"/>
                  </a:cxn>
                  <a:cxn ang="0">
                    <a:pos x="25" y="7"/>
                  </a:cxn>
                  <a:cxn ang="0">
                    <a:pos x="30" y="6"/>
                  </a:cxn>
                  <a:cxn ang="0">
                    <a:pos x="32" y="8"/>
                  </a:cxn>
                  <a:cxn ang="0">
                    <a:pos x="35" y="7"/>
                  </a:cxn>
                  <a:cxn ang="0">
                    <a:pos x="38" y="7"/>
                  </a:cxn>
                  <a:cxn ang="0">
                    <a:pos x="46" y="3"/>
                  </a:cxn>
                  <a:cxn ang="0">
                    <a:pos x="39" y="3"/>
                  </a:cxn>
                </a:cxnLst>
                <a:rect l="0" t="0" r="r" b="b"/>
                <a:pathLst>
                  <a:path w="46" h="10">
                    <a:moveTo>
                      <a:pt x="39" y="3"/>
                    </a:moveTo>
                    <a:cubicBezTo>
                      <a:pt x="37" y="3"/>
                      <a:pt x="36" y="1"/>
                      <a:pt x="33" y="1"/>
                    </a:cubicBezTo>
                    <a:cubicBezTo>
                      <a:pt x="30" y="1"/>
                      <a:pt x="28" y="2"/>
                      <a:pt x="24" y="2"/>
                    </a:cubicBezTo>
                    <a:cubicBezTo>
                      <a:pt x="20" y="2"/>
                      <a:pt x="18" y="3"/>
                      <a:pt x="15" y="3"/>
                    </a:cubicBezTo>
                    <a:cubicBezTo>
                      <a:pt x="13" y="3"/>
                      <a:pt x="12" y="3"/>
                      <a:pt x="11" y="4"/>
                    </a:cubicBezTo>
                    <a:cubicBezTo>
                      <a:pt x="7" y="6"/>
                      <a:pt x="4" y="5"/>
                      <a:pt x="0" y="6"/>
                    </a:cubicBezTo>
                    <a:cubicBezTo>
                      <a:pt x="1" y="7"/>
                      <a:pt x="3" y="7"/>
                      <a:pt x="4" y="7"/>
                    </a:cubicBezTo>
                    <a:cubicBezTo>
                      <a:pt x="6" y="7"/>
                      <a:pt x="7" y="7"/>
                      <a:pt x="9" y="7"/>
                    </a:cubicBezTo>
                    <a:cubicBezTo>
                      <a:pt x="11" y="7"/>
                      <a:pt x="12" y="8"/>
                      <a:pt x="13" y="10"/>
                    </a:cubicBezTo>
                    <a:cubicBezTo>
                      <a:pt x="15" y="8"/>
                      <a:pt x="17" y="7"/>
                      <a:pt x="20" y="7"/>
                    </a:cubicBezTo>
                    <a:cubicBezTo>
                      <a:pt x="21" y="7"/>
                      <a:pt x="22" y="7"/>
                      <a:pt x="22" y="7"/>
                    </a:cubicBezTo>
                    <a:cubicBezTo>
                      <a:pt x="25" y="7"/>
                      <a:pt x="25" y="7"/>
                      <a:pt x="25" y="7"/>
                    </a:cubicBezTo>
                    <a:cubicBezTo>
                      <a:pt x="27" y="7"/>
                      <a:pt x="28" y="6"/>
                      <a:pt x="30" y="6"/>
                    </a:cubicBezTo>
                    <a:cubicBezTo>
                      <a:pt x="31" y="6"/>
                      <a:pt x="31" y="8"/>
                      <a:pt x="32" y="8"/>
                    </a:cubicBezTo>
                    <a:cubicBezTo>
                      <a:pt x="33" y="7"/>
                      <a:pt x="34" y="7"/>
                      <a:pt x="35" y="7"/>
                    </a:cubicBezTo>
                    <a:cubicBezTo>
                      <a:pt x="38" y="7"/>
                      <a:pt x="38" y="7"/>
                      <a:pt x="38" y="7"/>
                    </a:cubicBezTo>
                    <a:cubicBezTo>
                      <a:pt x="41" y="7"/>
                      <a:pt x="46" y="6"/>
                      <a:pt x="46" y="3"/>
                    </a:cubicBezTo>
                    <a:cubicBezTo>
                      <a:pt x="46" y="0"/>
                      <a:pt x="42" y="3"/>
                      <a:pt x="39" y="3"/>
                    </a:cubicBezTo>
                    <a:close/>
                  </a:path>
                </a:pathLst>
              </a:custGeom>
              <a:solidFill>
                <a:srgbClr val="FFFFFF"/>
              </a:solidFill>
              <a:ln w="0" cap="flat">
                <a:solidFill>
                  <a:srgbClr val="000000"/>
                </a:solidFill>
                <a:prstDash val="solid"/>
                <a:miter lim="800000"/>
                <a:headEnd/>
                <a:tailEnd/>
              </a:ln>
            </p:spPr>
          </p:sp>
          <p:sp>
            <p:nvSpPr>
              <p:cNvPr id="615" name="Freeform 614"/>
              <p:cNvSpPr>
                <a:spLocks/>
              </p:cNvSpPr>
              <p:nvPr/>
            </p:nvSpPr>
            <p:spPr bwMode="auto">
              <a:xfrm>
                <a:off x="267" y="31"/>
                <a:ext cx="1" cy="2"/>
              </a:xfrm>
              <a:custGeom>
                <a:avLst/>
                <a:gdLst/>
                <a:ahLst/>
                <a:cxnLst>
                  <a:cxn ang="0">
                    <a:pos x="2" y="2"/>
                  </a:cxn>
                  <a:cxn ang="0">
                    <a:pos x="1" y="0"/>
                  </a:cxn>
                  <a:cxn ang="0">
                    <a:pos x="0" y="3"/>
                  </a:cxn>
                  <a:cxn ang="0">
                    <a:pos x="2" y="6"/>
                  </a:cxn>
                  <a:cxn ang="0">
                    <a:pos x="3" y="3"/>
                  </a:cxn>
                  <a:cxn ang="0">
                    <a:pos x="2" y="2"/>
                  </a:cxn>
                </a:cxnLst>
                <a:rect l="0" t="0" r="r" b="b"/>
                <a:pathLst>
                  <a:path w="3" h="6">
                    <a:moveTo>
                      <a:pt x="2" y="2"/>
                    </a:moveTo>
                    <a:cubicBezTo>
                      <a:pt x="2" y="1"/>
                      <a:pt x="2" y="1"/>
                      <a:pt x="1" y="0"/>
                    </a:cubicBezTo>
                    <a:cubicBezTo>
                      <a:pt x="0" y="1"/>
                      <a:pt x="0" y="2"/>
                      <a:pt x="0" y="3"/>
                    </a:cubicBezTo>
                    <a:cubicBezTo>
                      <a:pt x="0" y="4"/>
                      <a:pt x="1" y="5"/>
                      <a:pt x="2" y="6"/>
                    </a:cubicBezTo>
                    <a:cubicBezTo>
                      <a:pt x="3" y="5"/>
                      <a:pt x="3" y="5"/>
                      <a:pt x="3" y="3"/>
                    </a:cubicBezTo>
                    <a:lnTo>
                      <a:pt x="2" y="2"/>
                    </a:lnTo>
                    <a:close/>
                  </a:path>
                </a:pathLst>
              </a:custGeom>
              <a:solidFill>
                <a:srgbClr val="FFFFFF"/>
              </a:solidFill>
              <a:ln w="0" cap="flat">
                <a:solidFill>
                  <a:srgbClr val="000000"/>
                </a:solidFill>
                <a:prstDash val="solid"/>
                <a:miter lim="800000"/>
                <a:headEnd/>
                <a:tailEnd/>
              </a:ln>
            </p:spPr>
          </p:sp>
          <p:sp>
            <p:nvSpPr>
              <p:cNvPr id="616" name="Freeform 615"/>
              <p:cNvSpPr>
                <a:spLocks/>
              </p:cNvSpPr>
              <p:nvPr/>
            </p:nvSpPr>
            <p:spPr bwMode="auto">
              <a:xfrm>
                <a:off x="267" y="20"/>
                <a:ext cx="7" cy="2"/>
              </a:xfrm>
              <a:custGeom>
                <a:avLst/>
                <a:gdLst/>
                <a:ahLst/>
                <a:cxnLst>
                  <a:cxn ang="0">
                    <a:pos x="4" y="1"/>
                  </a:cxn>
                  <a:cxn ang="0">
                    <a:pos x="0" y="4"/>
                  </a:cxn>
                  <a:cxn ang="0">
                    <a:pos x="0" y="5"/>
                  </a:cxn>
                  <a:cxn ang="0">
                    <a:pos x="4" y="6"/>
                  </a:cxn>
                  <a:cxn ang="0">
                    <a:pos x="8" y="6"/>
                  </a:cxn>
                  <a:cxn ang="0">
                    <a:pos x="18" y="3"/>
                  </a:cxn>
                  <a:cxn ang="0">
                    <a:pos x="13" y="0"/>
                  </a:cxn>
                  <a:cxn ang="0">
                    <a:pos x="4" y="1"/>
                  </a:cxn>
                </a:cxnLst>
                <a:rect l="0" t="0" r="r" b="b"/>
                <a:pathLst>
                  <a:path w="18" h="6">
                    <a:moveTo>
                      <a:pt x="4" y="1"/>
                    </a:moveTo>
                    <a:cubicBezTo>
                      <a:pt x="2" y="1"/>
                      <a:pt x="0" y="2"/>
                      <a:pt x="0" y="4"/>
                    </a:cubicBezTo>
                    <a:cubicBezTo>
                      <a:pt x="0" y="5"/>
                      <a:pt x="0" y="5"/>
                      <a:pt x="0" y="5"/>
                    </a:cubicBezTo>
                    <a:cubicBezTo>
                      <a:pt x="1" y="5"/>
                      <a:pt x="2" y="6"/>
                      <a:pt x="4" y="6"/>
                    </a:cubicBezTo>
                    <a:cubicBezTo>
                      <a:pt x="6" y="6"/>
                      <a:pt x="7" y="6"/>
                      <a:pt x="8" y="6"/>
                    </a:cubicBezTo>
                    <a:cubicBezTo>
                      <a:pt x="12" y="6"/>
                      <a:pt x="15" y="5"/>
                      <a:pt x="18" y="3"/>
                    </a:cubicBezTo>
                    <a:cubicBezTo>
                      <a:pt x="17" y="2"/>
                      <a:pt x="16" y="0"/>
                      <a:pt x="13" y="0"/>
                    </a:cubicBezTo>
                    <a:cubicBezTo>
                      <a:pt x="10" y="0"/>
                      <a:pt x="7" y="2"/>
                      <a:pt x="4" y="1"/>
                    </a:cubicBezTo>
                    <a:close/>
                  </a:path>
                </a:pathLst>
              </a:custGeom>
              <a:solidFill>
                <a:srgbClr val="FFFFFF"/>
              </a:solidFill>
              <a:ln w="0" cap="flat">
                <a:solidFill>
                  <a:srgbClr val="000000"/>
                </a:solidFill>
                <a:prstDash val="solid"/>
                <a:miter lim="800000"/>
                <a:headEnd/>
                <a:tailEnd/>
              </a:ln>
            </p:spPr>
          </p:sp>
          <p:sp>
            <p:nvSpPr>
              <p:cNvPr id="617" name="Freeform 616"/>
              <p:cNvSpPr>
                <a:spLocks/>
              </p:cNvSpPr>
              <p:nvPr/>
            </p:nvSpPr>
            <p:spPr bwMode="auto">
              <a:xfrm>
                <a:off x="268" y="17"/>
                <a:ext cx="9" cy="3"/>
              </a:xfrm>
              <a:custGeom>
                <a:avLst/>
                <a:gdLst/>
                <a:ahLst/>
                <a:cxnLst>
                  <a:cxn ang="0">
                    <a:pos x="6" y="0"/>
                  </a:cxn>
                  <a:cxn ang="0">
                    <a:pos x="0" y="2"/>
                  </a:cxn>
                  <a:cxn ang="0">
                    <a:pos x="1" y="3"/>
                  </a:cxn>
                  <a:cxn ang="0">
                    <a:pos x="18" y="6"/>
                  </a:cxn>
                  <a:cxn ang="0">
                    <a:pos x="21" y="4"/>
                  </a:cxn>
                  <a:cxn ang="0">
                    <a:pos x="17" y="2"/>
                  </a:cxn>
                  <a:cxn ang="0">
                    <a:pos x="13" y="3"/>
                  </a:cxn>
                  <a:cxn ang="0">
                    <a:pos x="6" y="0"/>
                  </a:cxn>
                </a:cxnLst>
                <a:rect l="0" t="0" r="r" b="b"/>
                <a:pathLst>
                  <a:path w="21" h="6">
                    <a:moveTo>
                      <a:pt x="6" y="0"/>
                    </a:moveTo>
                    <a:cubicBezTo>
                      <a:pt x="3" y="1"/>
                      <a:pt x="0" y="0"/>
                      <a:pt x="0" y="2"/>
                    </a:cubicBezTo>
                    <a:cubicBezTo>
                      <a:pt x="0" y="3"/>
                      <a:pt x="1" y="3"/>
                      <a:pt x="1" y="3"/>
                    </a:cubicBezTo>
                    <a:cubicBezTo>
                      <a:pt x="7" y="3"/>
                      <a:pt x="11" y="6"/>
                      <a:pt x="18" y="6"/>
                    </a:cubicBezTo>
                    <a:cubicBezTo>
                      <a:pt x="19" y="6"/>
                      <a:pt x="21" y="5"/>
                      <a:pt x="21" y="4"/>
                    </a:cubicBezTo>
                    <a:cubicBezTo>
                      <a:pt x="20" y="3"/>
                      <a:pt x="19" y="2"/>
                      <a:pt x="17" y="2"/>
                    </a:cubicBezTo>
                    <a:cubicBezTo>
                      <a:pt x="16" y="2"/>
                      <a:pt x="15" y="3"/>
                      <a:pt x="13" y="3"/>
                    </a:cubicBezTo>
                    <a:cubicBezTo>
                      <a:pt x="10" y="3"/>
                      <a:pt x="9" y="1"/>
                      <a:pt x="6" y="0"/>
                    </a:cubicBezTo>
                    <a:close/>
                  </a:path>
                </a:pathLst>
              </a:custGeom>
              <a:solidFill>
                <a:srgbClr val="FFFFFF"/>
              </a:solidFill>
              <a:ln w="0" cap="flat">
                <a:solidFill>
                  <a:srgbClr val="000000"/>
                </a:solidFill>
                <a:prstDash val="solid"/>
                <a:miter lim="800000"/>
                <a:headEnd/>
                <a:tailEnd/>
              </a:ln>
            </p:spPr>
          </p:sp>
          <p:sp>
            <p:nvSpPr>
              <p:cNvPr id="618" name="Freeform 617"/>
              <p:cNvSpPr>
                <a:spLocks/>
              </p:cNvSpPr>
              <p:nvPr/>
            </p:nvSpPr>
            <p:spPr bwMode="auto">
              <a:xfrm>
                <a:off x="287" y="17"/>
                <a:ext cx="10" cy="6"/>
              </a:xfrm>
              <a:custGeom>
                <a:avLst/>
                <a:gdLst/>
                <a:ahLst/>
                <a:cxnLst>
                  <a:cxn ang="0">
                    <a:pos x="6" y="1"/>
                  </a:cxn>
                  <a:cxn ang="0">
                    <a:pos x="2" y="0"/>
                  </a:cxn>
                  <a:cxn ang="0">
                    <a:pos x="1" y="2"/>
                  </a:cxn>
                  <a:cxn ang="0">
                    <a:pos x="1" y="3"/>
                  </a:cxn>
                  <a:cxn ang="0">
                    <a:pos x="4" y="5"/>
                  </a:cxn>
                  <a:cxn ang="0">
                    <a:pos x="0" y="7"/>
                  </a:cxn>
                  <a:cxn ang="0">
                    <a:pos x="6" y="9"/>
                  </a:cxn>
                  <a:cxn ang="0">
                    <a:pos x="6" y="11"/>
                  </a:cxn>
                  <a:cxn ang="0">
                    <a:pos x="9" y="12"/>
                  </a:cxn>
                  <a:cxn ang="0">
                    <a:pos x="11" y="14"/>
                  </a:cxn>
                  <a:cxn ang="0">
                    <a:pos x="15" y="14"/>
                  </a:cxn>
                  <a:cxn ang="0">
                    <a:pos x="22" y="15"/>
                  </a:cxn>
                  <a:cxn ang="0">
                    <a:pos x="25" y="15"/>
                  </a:cxn>
                  <a:cxn ang="0">
                    <a:pos x="25" y="13"/>
                  </a:cxn>
                  <a:cxn ang="0">
                    <a:pos x="22" y="10"/>
                  </a:cxn>
                  <a:cxn ang="0">
                    <a:pos x="17" y="7"/>
                  </a:cxn>
                  <a:cxn ang="0">
                    <a:pos x="15" y="3"/>
                  </a:cxn>
                  <a:cxn ang="0">
                    <a:pos x="6" y="1"/>
                  </a:cxn>
                </a:cxnLst>
                <a:rect l="0" t="0" r="r" b="b"/>
                <a:pathLst>
                  <a:path w="25" h="15">
                    <a:moveTo>
                      <a:pt x="6" y="1"/>
                    </a:moveTo>
                    <a:cubicBezTo>
                      <a:pt x="4" y="1"/>
                      <a:pt x="4" y="0"/>
                      <a:pt x="2" y="0"/>
                    </a:cubicBezTo>
                    <a:cubicBezTo>
                      <a:pt x="2" y="0"/>
                      <a:pt x="1" y="1"/>
                      <a:pt x="1" y="2"/>
                    </a:cubicBezTo>
                    <a:cubicBezTo>
                      <a:pt x="1" y="3"/>
                      <a:pt x="1" y="3"/>
                      <a:pt x="1" y="3"/>
                    </a:cubicBezTo>
                    <a:cubicBezTo>
                      <a:pt x="2" y="4"/>
                      <a:pt x="4" y="4"/>
                      <a:pt x="4" y="5"/>
                    </a:cubicBezTo>
                    <a:cubicBezTo>
                      <a:pt x="4" y="7"/>
                      <a:pt x="1" y="6"/>
                      <a:pt x="0" y="7"/>
                    </a:cubicBezTo>
                    <a:cubicBezTo>
                      <a:pt x="2" y="8"/>
                      <a:pt x="4" y="7"/>
                      <a:pt x="6" y="9"/>
                    </a:cubicBezTo>
                    <a:cubicBezTo>
                      <a:pt x="6" y="9"/>
                      <a:pt x="6" y="10"/>
                      <a:pt x="6" y="11"/>
                    </a:cubicBezTo>
                    <a:cubicBezTo>
                      <a:pt x="7" y="12"/>
                      <a:pt x="8" y="12"/>
                      <a:pt x="9" y="12"/>
                    </a:cubicBezTo>
                    <a:cubicBezTo>
                      <a:pt x="10" y="13"/>
                      <a:pt x="10" y="14"/>
                      <a:pt x="11" y="14"/>
                    </a:cubicBezTo>
                    <a:cubicBezTo>
                      <a:pt x="12" y="14"/>
                      <a:pt x="13" y="14"/>
                      <a:pt x="15" y="14"/>
                    </a:cubicBezTo>
                    <a:cubicBezTo>
                      <a:pt x="18" y="14"/>
                      <a:pt x="19" y="15"/>
                      <a:pt x="22" y="15"/>
                    </a:cubicBezTo>
                    <a:cubicBezTo>
                      <a:pt x="25" y="15"/>
                      <a:pt x="25" y="15"/>
                      <a:pt x="25" y="15"/>
                    </a:cubicBezTo>
                    <a:cubicBezTo>
                      <a:pt x="25" y="13"/>
                      <a:pt x="25" y="13"/>
                      <a:pt x="25" y="13"/>
                    </a:cubicBezTo>
                    <a:cubicBezTo>
                      <a:pt x="25" y="11"/>
                      <a:pt x="23" y="11"/>
                      <a:pt x="22" y="10"/>
                    </a:cubicBezTo>
                    <a:cubicBezTo>
                      <a:pt x="20" y="8"/>
                      <a:pt x="19" y="8"/>
                      <a:pt x="17" y="7"/>
                    </a:cubicBezTo>
                    <a:cubicBezTo>
                      <a:pt x="15" y="6"/>
                      <a:pt x="16" y="4"/>
                      <a:pt x="15" y="3"/>
                    </a:cubicBezTo>
                    <a:cubicBezTo>
                      <a:pt x="13" y="0"/>
                      <a:pt x="9" y="2"/>
                      <a:pt x="6" y="1"/>
                    </a:cubicBezTo>
                    <a:close/>
                  </a:path>
                </a:pathLst>
              </a:custGeom>
              <a:solidFill>
                <a:srgbClr val="FFFFFF"/>
              </a:solidFill>
              <a:ln w="0" cap="flat">
                <a:solidFill>
                  <a:srgbClr val="000000"/>
                </a:solidFill>
                <a:prstDash val="solid"/>
                <a:miter lim="800000"/>
                <a:headEnd/>
                <a:tailEnd/>
              </a:ln>
            </p:spPr>
          </p:sp>
          <p:sp>
            <p:nvSpPr>
              <p:cNvPr id="619" name="Freeform 618"/>
              <p:cNvSpPr>
                <a:spLocks/>
              </p:cNvSpPr>
              <p:nvPr/>
            </p:nvSpPr>
            <p:spPr bwMode="auto">
              <a:xfrm>
                <a:off x="277" y="102"/>
                <a:ext cx="4" cy="4"/>
              </a:xfrm>
              <a:custGeom>
                <a:avLst/>
                <a:gdLst/>
                <a:ahLst/>
                <a:cxnLst>
                  <a:cxn ang="0">
                    <a:pos x="0" y="2"/>
                  </a:cxn>
                  <a:cxn ang="0">
                    <a:pos x="1" y="10"/>
                  </a:cxn>
                  <a:cxn ang="0">
                    <a:pos x="9" y="2"/>
                  </a:cxn>
                  <a:cxn ang="0">
                    <a:pos x="0" y="2"/>
                  </a:cxn>
                </a:cxnLst>
                <a:rect l="0" t="0" r="r" b="b"/>
                <a:pathLst>
                  <a:path w="9" h="10">
                    <a:moveTo>
                      <a:pt x="0" y="2"/>
                    </a:moveTo>
                    <a:cubicBezTo>
                      <a:pt x="1" y="5"/>
                      <a:pt x="0" y="7"/>
                      <a:pt x="1" y="10"/>
                    </a:cubicBezTo>
                    <a:cubicBezTo>
                      <a:pt x="5" y="8"/>
                      <a:pt x="7" y="6"/>
                      <a:pt x="9" y="2"/>
                    </a:cubicBezTo>
                    <a:cubicBezTo>
                      <a:pt x="6" y="0"/>
                      <a:pt x="3" y="2"/>
                      <a:pt x="0" y="2"/>
                    </a:cubicBezTo>
                    <a:close/>
                  </a:path>
                </a:pathLst>
              </a:custGeom>
              <a:solidFill>
                <a:srgbClr val="FFFFFF"/>
              </a:solidFill>
              <a:ln w="0" cap="flat">
                <a:solidFill>
                  <a:srgbClr val="000000"/>
                </a:solidFill>
                <a:prstDash val="solid"/>
                <a:miter lim="800000"/>
                <a:headEnd/>
                <a:tailEnd/>
              </a:ln>
            </p:spPr>
          </p:sp>
          <p:sp>
            <p:nvSpPr>
              <p:cNvPr id="620" name="Freeform 619"/>
              <p:cNvSpPr>
                <a:spLocks/>
              </p:cNvSpPr>
              <p:nvPr/>
            </p:nvSpPr>
            <p:spPr bwMode="auto">
              <a:xfrm>
                <a:off x="261" y="117"/>
                <a:ext cx="4" cy="2"/>
              </a:xfrm>
              <a:custGeom>
                <a:avLst/>
                <a:gdLst/>
                <a:ahLst/>
                <a:cxnLst>
                  <a:cxn ang="0">
                    <a:pos x="2" y="1"/>
                  </a:cxn>
                  <a:cxn ang="0">
                    <a:pos x="0" y="1"/>
                  </a:cxn>
                  <a:cxn ang="0">
                    <a:pos x="10" y="7"/>
                  </a:cxn>
                  <a:cxn ang="0">
                    <a:pos x="11" y="7"/>
                  </a:cxn>
                  <a:cxn ang="0">
                    <a:pos x="11" y="6"/>
                  </a:cxn>
                  <a:cxn ang="0">
                    <a:pos x="10" y="3"/>
                  </a:cxn>
                  <a:cxn ang="0">
                    <a:pos x="10" y="1"/>
                  </a:cxn>
                  <a:cxn ang="0">
                    <a:pos x="6" y="1"/>
                  </a:cxn>
                  <a:cxn ang="0">
                    <a:pos x="2" y="1"/>
                  </a:cxn>
                </a:cxnLst>
                <a:rect l="0" t="0" r="r" b="b"/>
                <a:pathLst>
                  <a:path w="11" h="7">
                    <a:moveTo>
                      <a:pt x="2" y="1"/>
                    </a:moveTo>
                    <a:cubicBezTo>
                      <a:pt x="0" y="1"/>
                      <a:pt x="0" y="1"/>
                      <a:pt x="0" y="1"/>
                    </a:cubicBezTo>
                    <a:cubicBezTo>
                      <a:pt x="3" y="4"/>
                      <a:pt x="6" y="5"/>
                      <a:pt x="10" y="7"/>
                    </a:cubicBezTo>
                    <a:cubicBezTo>
                      <a:pt x="11" y="7"/>
                      <a:pt x="11" y="7"/>
                      <a:pt x="11" y="7"/>
                    </a:cubicBezTo>
                    <a:cubicBezTo>
                      <a:pt x="11" y="6"/>
                      <a:pt x="11" y="6"/>
                      <a:pt x="11" y="6"/>
                    </a:cubicBezTo>
                    <a:cubicBezTo>
                      <a:pt x="11" y="5"/>
                      <a:pt x="10" y="4"/>
                      <a:pt x="10" y="3"/>
                    </a:cubicBezTo>
                    <a:cubicBezTo>
                      <a:pt x="10" y="2"/>
                      <a:pt x="11" y="1"/>
                      <a:pt x="10" y="1"/>
                    </a:cubicBezTo>
                    <a:cubicBezTo>
                      <a:pt x="9" y="0"/>
                      <a:pt x="8" y="0"/>
                      <a:pt x="6" y="1"/>
                    </a:cubicBezTo>
                    <a:cubicBezTo>
                      <a:pt x="5" y="1"/>
                      <a:pt x="4" y="1"/>
                      <a:pt x="2" y="1"/>
                    </a:cubicBezTo>
                    <a:close/>
                  </a:path>
                </a:pathLst>
              </a:custGeom>
              <a:solidFill>
                <a:srgbClr val="FFFFFF"/>
              </a:solidFill>
              <a:ln w="0" cap="flat">
                <a:solidFill>
                  <a:srgbClr val="000000"/>
                </a:solidFill>
                <a:prstDash val="solid"/>
                <a:miter lim="800000"/>
                <a:headEnd/>
                <a:tailEnd/>
              </a:ln>
            </p:spPr>
          </p:sp>
          <p:sp>
            <p:nvSpPr>
              <p:cNvPr id="621" name="Freeform 620"/>
              <p:cNvSpPr>
                <a:spLocks/>
              </p:cNvSpPr>
              <p:nvPr/>
            </p:nvSpPr>
            <p:spPr bwMode="auto">
              <a:xfrm>
                <a:off x="309" y="72"/>
                <a:ext cx="3" cy="2"/>
              </a:xfrm>
              <a:custGeom>
                <a:avLst/>
                <a:gdLst/>
                <a:ahLst/>
                <a:cxnLst>
                  <a:cxn ang="0">
                    <a:pos x="3" y="0"/>
                  </a:cxn>
                  <a:cxn ang="0">
                    <a:pos x="0" y="0"/>
                  </a:cxn>
                  <a:cxn ang="0">
                    <a:pos x="0" y="1"/>
                  </a:cxn>
                  <a:cxn ang="0">
                    <a:pos x="2" y="3"/>
                  </a:cxn>
                  <a:cxn ang="0">
                    <a:pos x="3" y="4"/>
                  </a:cxn>
                  <a:cxn ang="0">
                    <a:pos x="6" y="3"/>
                  </a:cxn>
                  <a:cxn ang="0">
                    <a:pos x="3" y="0"/>
                  </a:cxn>
                </a:cxnLst>
                <a:rect l="0" t="0" r="r" b="b"/>
                <a:pathLst>
                  <a:path w="6" h="4">
                    <a:moveTo>
                      <a:pt x="3" y="0"/>
                    </a:moveTo>
                    <a:cubicBezTo>
                      <a:pt x="0" y="0"/>
                      <a:pt x="0" y="0"/>
                      <a:pt x="0" y="0"/>
                    </a:cubicBezTo>
                    <a:cubicBezTo>
                      <a:pt x="0" y="0"/>
                      <a:pt x="0" y="1"/>
                      <a:pt x="0" y="1"/>
                    </a:cubicBezTo>
                    <a:cubicBezTo>
                      <a:pt x="0" y="2"/>
                      <a:pt x="1" y="2"/>
                      <a:pt x="2" y="3"/>
                    </a:cubicBezTo>
                    <a:cubicBezTo>
                      <a:pt x="3" y="3"/>
                      <a:pt x="3" y="4"/>
                      <a:pt x="3" y="4"/>
                    </a:cubicBezTo>
                    <a:cubicBezTo>
                      <a:pt x="5" y="4"/>
                      <a:pt x="5" y="4"/>
                      <a:pt x="6" y="3"/>
                    </a:cubicBezTo>
                    <a:cubicBezTo>
                      <a:pt x="6" y="1"/>
                      <a:pt x="5" y="0"/>
                      <a:pt x="3" y="0"/>
                    </a:cubicBezTo>
                    <a:close/>
                  </a:path>
                </a:pathLst>
              </a:custGeom>
              <a:solidFill>
                <a:srgbClr val="FFFFFF"/>
              </a:solidFill>
              <a:ln w="0" cap="flat">
                <a:solidFill>
                  <a:srgbClr val="000000"/>
                </a:solidFill>
                <a:prstDash val="solid"/>
                <a:miter lim="800000"/>
                <a:headEnd/>
                <a:tailEnd/>
              </a:ln>
            </p:spPr>
          </p:sp>
          <p:sp>
            <p:nvSpPr>
              <p:cNvPr id="622" name="Freeform 621"/>
              <p:cNvSpPr>
                <a:spLocks/>
              </p:cNvSpPr>
              <p:nvPr/>
            </p:nvSpPr>
            <p:spPr bwMode="auto">
              <a:xfrm>
                <a:off x="306" y="72"/>
                <a:ext cx="2" cy="2"/>
              </a:xfrm>
              <a:custGeom>
                <a:avLst/>
                <a:gdLst/>
                <a:ahLst/>
                <a:cxnLst>
                  <a:cxn ang="0">
                    <a:pos x="5" y="0"/>
                  </a:cxn>
                  <a:cxn ang="0">
                    <a:pos x="1" y="0"/>
                  </a:cxn>
                  <a:cxn ang="0">
                    <a:pos x="0" y="1"/>
                  </a:cxn>
                  <a:cxn ang="0">
                    <a:pos x="4" y="4"/>
                  </a:cxn>
                  <a:cxn ang="0">
                    <a:pos x="6" y="4"/>
                  </a:cxn>
                  <a:cxn ang="0">
                    <a:pos x="6" y="1"/>
                  </a:cxn>
                  <a:cxn ang="0">
                    <a:pos x="5" y="0"/>
                  </a:cxn>
                </a:cxnLst>
                <a:rect l="0" t="0" r="r" b="b"/>
                <a:pathLst>
                  <a:path w="6" h="4">
                    <a:moveTo>
                      <a:pt x="5" y="0"/>
                    </a:moveTo>
                    <a:cubicBezTo>
                      <a:pt x="3" y="0"/>
                      <a:pt x="2" y="0"/>
                      <a:pt x="1" y="0"/>
                    </a:cubicBezTo>
                    <a:cubicBezTo>
                      <a:pt x="0" y="0"/>
                      <a:pt x="0" y="1"/>
                      <a:pt x="0" y="1"/>
                    </a:cubicBezTo>
                    <a:cubicBezTo>
                      <a:pt x="1" y="3"/>
                      <a:pt x="2" y="4"/>
                      <a:pt x="4" y="4"/>
                    </a:cubicBezTo>
                    <a:cubicBezTo>
                      <a:pt x="6" y="4"/>
                      <a:pt x="6" y="4"/>
                      <a:pt x="6" y="4"/>
                    </a:cubicBezTo>
                    <a:cubicBezTo>
                      <a:pt x="6" y="3"/>
                      <a:pt x="6" y="2"/>
                      <a:pt x="6" y="1"/>
                    </a:cubicBezTo>
                    <a:cubicBezTo>
                      <a:pt x="6" y="0"/>
                      <a:pt x="6" y="0"/>
                      <a:pt x="5" y="0"/>
                    </a:cubicBezTo>
                    <a:close/>
                  </a:path>
                </a:pathLst>
              </a:custGeom>
              <a:solidFill>
                <a:srgbClr val="FFFFFF"/>
              </a:solidFill>
              <a:ln w="0" cap="flat">
                <a:solidFill>
                  <a:srgbClr val="000000"/>
                </a:solidFill>
                <a:prstDash val="solid"/>
                <a:miter lim="800000"/>
                <a:headEnd/>
                <a:tailEnd/>
              </a:ln>
            </p:spPr>
          </p:sp>
          <p:sp>
            <p:nvSpPr>
              <p:cNvPr id="623" name="Freeform 622"/>
              <p:cNvSpPr>
                <a:spLocks/>
              </p:cNvSpPr>
              <p:nvPr/>
            </p:nvSpPr>
            <p:spPr bwMode="auto">
              <a:xfrm>
                <a:off x="296" y="77"/>
                <a:ext cx="4" cy="3"/>
              </a:xfrm>
              <a:custGeom>
                <a:avLst/>
                <a:gdLst/>
                <a:ahLst/>
                <a:cxnLst>
                  <a:cxn ang="0">
                    <a:pos x="8" y="0"/>
                  </a:cxn>
                  <a:cxn ang="0">
                    <a:pos x="0" y="4"/>
                  </a:cxn>
                  <a:cxn ang="0">
                    <a:pos x="0" y="8"/>
                  </a:cxn>
                  <a:cxn ang="0">
                    <a:pos x="10" y="1"/>
                  </a:cxn>
                  <a:cxn ang="0">
                    <a:pos x="8" y="0"/>
                  </a:cxn>
                </a:cxnLst>
                <a:rect l="0" t="0" r="r" b="b"/>
                <a:pathLst>
                  <a:path w="10" h="8">
                    <a:moveTo>
                      <a:pt x="8" y="0"/>
                    </a:moveTo>
                    <a:cubicBezTo>
                      <a:pt x="4" y="0"/>
                      <a:pt x="0" y="0"/>
                      <a:pt x="0" y="4"/>
                    </a:cubicBezTo>
                    <a:cubicBezTo>
                      <a:pt x="0" y="6"/>
                      <a:pt x="0" y="7"/>
                      <a:pt x="0" y="8"/>
                    </a:cubicBezTo>
                    <a:cubicBezTo>
                      <a:pt x="4" y="5"/>
                      <a:pt x="8" y="6"/>
                      <a:pt x="10" y="1"/>
                    </a:cubicBezTo>
                    <a:cubicBezTo>
                      <a:pt x="9" y="1"/>
                      <a:pt x="9" y="0"/>
                      <a:pt x="8" y="0"/>
                    </a:cubicBezTo>
                    <a:close/>
                  </a:path>
                </a:pathLst>
              </a:custGeom>
              <a:solidFill>
                <a:srgbClr val="FFFFFF"/>
              </a:solidFill>
              <a:ln w="0" cap="flat">
                <a:solidFill>
                  <a:srgbClr val="000000"/>
                </a:solidFill>
                <a:prstDash val="solid"/>
                <a:miter lim="800000"/>
                <a:headEnd/>
                <a:tailEnd/>
              </a:ln>
            </p:spPr>
          </p:sp>
          <p:sp>
            <p:nvSpPr>
              <p:cNvPr id="624" name="Freeform 623"/>
              <p:cNvSpPr>
                <a:spLocks/>
              </p:cNvSpPr>
              <p:nvPr/>
            </p:nvSpPr>
            <p:spPr bwMode="auto">
              <a:xfrm>
                <a:off x="288" y="74"/>
                <a:ext cx="6" cy="3"/>
              </a:xfrm>
              <a:custGeom>
                <a:avLst/>
                <a:gdLst/>
                <a:ahLst/>
                <a:cxnLst>
                  <a:cxn ang="0">
                    <a:pos x="0" y="6"/>
                  </a:cxn>
                  <a:cxn ang="0">
                    <a:pos x="3" y="7"/>
                  </a:cxn>
                  <a:cxn ang="0">
                    <a:pos x="9" y="5"/>
                  </a:cxn>
                  <a:cxn ang="0">
                    <a:pos x="15" y="3"/>
                  </a:cxn>
                  <a:cxn ang="0">
                    <a:pos x="15" y="0"/>
                  </a:cxn>
                  <a:cxn ang="0">
                    <a:pos x="12" y="0"/>
                  </a:cxn>
                  <a:cxn ang="0">
                    <a:pos x="8" y="0"/>
                  </a:cxn>
                  <a:cxn ang="0">
                    <a:pos x="6" y="0"/>
                  </a:cxn>
                  <a:cxn ang="0">
                    <a:pos x="2" y="3"/>
                  </a:cxn>
                  <a:cxn ang="0">
                    <a:pos x="0" y="6"/>
                  </a:cxn>
                </a:cxnLst>
                <a:rect l="0" t="0" r="r" b="b"/>
                <a:pathLst>
                  <a:path w="15" h="7">
                    <a:moveTo>
                      <a:pt x="0" y="6"/>
                    </a:moveTo>
                    <a:cubicBezTo>
                      <a:pt x="1" y="6"/>
                      <a:pt x="2" y="7"/>
                      <a:pt x="3" y="7"/>
                    </a:cubicBezTo>
                    <a:cubicBezTo>
                      <a:pt x="6" y="7"/>
                      <a:pt x="6" y="5"/>
                      <a:pt x="9" y="5"/>
                    </a:cubicBezTo>
                    <a:cubicBezTo>
                      <a:pt x="11" y="5"/>
                      <a:pt x="15" y="5"/>
                      <a:pt x="15" y="3"/>
                    </a:cubicBezTo>
                    <a:cubicBezTo>
                      <a:pt x="15" y="0"/>
                      <a:pt x="15" y="0"/>
                      <a:pt x="15" y="0"/>
                    </a:cubicBezTo>
                    <a:cubicBezTo>
                      <a:pt x="14" y="0"/>
                      <a:pt x="13" y="0"/>
                      <a:pt x="12" y="0"/>
                    </a:cubicBezTo>
                    <a:cubicBezTo>
                      <a:pt x="8" y="0"/>
                      <a:pt x="8" y="0"/>
                      <a:pt x="8" y="0"/>
                    </a:cubicBezTo>
                    <a:cubicBezTo>
                      <a:pt x="7" y="0"/>
                      <a:pt x="6" y="0"/>
                      <a:pt x="6" y="0"/>
                    </a:cubicBezTo>
                    <a:cubicBezTo>
                      <a:pt x="4" y="0"/>
                      <a:pt x="3" y="2"/>
                      <a:pt x="2" y="3"/>
                    </a:cubicBezTo>
                    <a:cubicBezTo>
                      <a:pt x="1" y="4"/>
                      <a:pt x="0" y="4"/>
                      <a:pt x="0" y="6"/>
                    </a:cubicBezTo>
                    <a:close/>
                  </a:path>
                </a:pathLst>
              </a:custGeom>
              <a:solidFill>
                <a:srgbClr val="FFFFFF"/>
              </a:solidFill>
              <a:ln w="0" cap="flat">
                <a:solidFill>
                  <a:srgbClr val="000000"/>
                </a:solidFill>
                <a:prstDash val="solid"/>
                <a:miter lim="800000"/>
                <a:headEnd/>
                <a:tailEnd/>
              </a:ln>
            </p:spPr>
          </p:sp>
          <p:sp>
            <p:nvSpPr>
              <p:cNvPr id="625" name="Freeform 624"/>
              <p:cNvSpPr>
                <a:spLocks/>
              </p:cNvSpPr>
              <p:nvPr/>
            </p:nvSpPr>
            <p:spPr bwMode="auto">
              <a:xfrm>
                <a:off x="282" y="63"/>
                <a:ext cx="20" cy="10"/>
              </a:xfrm>
              <a:custGeom>
                <a:avLst/>
                <a:gdLst/>
                <a:ahLst/>
                <a:cxnLst>
                  <a:cxn ang="0">
                    <a:pos x="30" y="0"/>
                  </a:cxn>
                  <a:cxn ang="0">
                    <a:pos x="20" y="6"/>
                  </a:cxn>
                  <a:cxn ang="0">
                    <a:pos x="16" y="7"/>
                  </a:cxn>
                  <a:cxn ang="0">
                    <a:pos x="16" y="9"/>
                  </a:cxn>
                  <a:cxn ang="0">
                    <a:pos x="13" y="12"/>
                  </a:cxn>
                  <a:cxn ang="0">
                    <a:pos x="11" y="15"/>
                  </a:cxn>
                  <a:cxn ang="0">
                    <a:pos x="0" y="20"/>
                  </a:cxn>
                  <a:cxn ang="0">
                    <a:pos x="2" y="20"/>
                  </a:cxn>
                  <a:cxn ang="0">
                    <a:pos x="7" y="22"/>
                  </a:cxn>
                  <a:cxn ang="0">
                    <a:pos x="9" y="21"/>
                  </a:cxn>
                  <a:cxn ang="0">
                    <a:pos x="12" y="26"/>
                  </a:cxn>
                  <a:cxn ang="0">
                    <a:pos x="12" y="26"/>
                  </a:cxn>
                  <a:cxn ang="0">
                    <a:pos x="19" y="22"/>
                  </a:cxn>
                  <a:cxn ang="0">
                    <a:pos x="21" y="22"/>
                  </a:cxn>
                  <a:cxn ang="0">
                    <a:pos x="32" y="17"/>
                  </a:cxn>
                  <a:cxn ang="0">
                    <a:pos x="33" y="17"/>
                  </a:cxn>
                  <a:cxn ang="0">
                    <a:pos x="32" y="18"/>
                  </a:cxn>
                  <a:cxn ang="0">
                    <a:pos x="35" y="20"/>
                  </a:cxn>
                  <a:cxn ang="0">
                    <a:pos x="34" y="22"/>
                  </a:cxn>
                  <a:cxn ang="0">
                    <a:pos x="40" y="25"/>
                  </a:cxn>
                  <a:cxn ang="0">
                    <a:pos x="47" y="27"/>
                  </a:cxn>
                  <a:cxn ang="0">
                    <a:pos x="51" y="22"/>
                  </a:cxn>
                  <a:cxn ang="0">
                    <a:pos x="49" y="21"/>
                  </a:cxn>
                  <a:cxn ang="0">
                    <a:pos x="50" y="19"/>
                  </a:cxn>
                  <a:cxn ang="0">
                    <a:pos x="47" y="19"/>
                  </a:cxn>
                  <a:cxn ang="0">
                    <a:pos x="43" y="17"/>
                  </a:cxn>
                  <a:cxn ang="0">
                    <a:pos x="42" y="16"/>
                  </a:cxn>
                  <a:cxn ang="0">
                    <a:pos x="47" y="13"/>
                  </a:cxn>
                  <a:cxn ang="0">
                    <a:pos x="47" y="12"/>
                  </a:cxn>
                  <a:cxn ang="0">
                    <a:pos x="39" y="10"/>
                  </a:cxn>
                  <a:cxn ang="0">
                    <a:pos x="37" y="6"/>
                  </a:cxn>
                  <a:cxn ang="0">
                    <a:pos x="31" y="4"/>
                  </a:cxn>
                  <a:cxn ang="0">
                    <a:pos x="31" y="3"/>
                  </a:cxn>
                  <a:cxn ang="0">
                    <a:pos x="30" y="0"/>
                  </a:cxn>
                </a:cxnLst>
                <a:rect l="0" t="0" r="r" b="b"/>
                <a:pathLst>
                  <a:path w="51" h="27">
                    <a:moveTo>
                      <a:pt x="30" y="0"/>
                    </a:moveTo>
                    <a:cubicBezTo>
                      <a:pt x="26" y="2"/>
                      <a:pt x="23" y="3"/>
                      <a:pt x="20" y="6"/>
                    </a:cubicBezTo>
                    <a:cubicBezTo>
                      <a:pt x="18" y="7"/>
                      <a:pt x="17" y="6"/>
                      <a:pt x="16" y="7"/>
                    </a:cubicBezTo>
                    <a:cubicBezTo>
                      <a:pt x="15" y="8"/>
                      <a:pt x="16" y="8"/>
                      <a:pt x="16" y="9"/>
                    </a:cubicBezTo>
                    <a:cubicBezTo>
                      <a:pt x="16" y="10"/>
                      <a:pt x="14" y="11"/>
                      <a:pt x="13" y="12"/>
                    </a:cubicBezTo>
                    <a:cubicBezTo>
                      <a:pt x="12" y="13"/>
                      <a:pt x="13" y="14"/>
                      <a:pt x="11" y="15"/>
                    </a:cubicBezTo>
                    <a:cubicBezTo>
                      <a:pt x="8" y="19"/>
                      <a:pt x="4" y="17"/>
                      <a:pt x="0" y="20"/>
                    </a:cubicBezTo>
                    <a:cubicBezTo>
                      <a:pt x="1" y="20"/>
                      <a:pt x="1" y="20"/>
                      <a:pt x="2" y="20"/>
                    </a:cubicBezTo>
                    <a:cubicBezTo>
                      <a:pt x="4" y="20"/>
                      <a:pt x="5" y="22"/>
                      <a:pt x="7" y="22"/>
                    </a:cubicBezTo>
                    <a:cubicBezTo>
                      <a:pt x="8" y="22"/>
                      <a:pt x="8" y="21"/>
                      <a:pt x="9" y="21"/>
                    </a:cubicBezTo>
                    <a:cubicBezTo>
                      <a:pt x="11" y="21"/>
                      <a:pt x="12" y="24"/>
                      <a:pt x="12" y="26"/>
                    </a:cubicBezTo>
                    <a:cubicBezTo>
                      <a:pt x="12" y="26"/>
                      <a:pt x="12" y="26"/>
                      <a:pt x="12" y="26"/>
                    </a:cubicBezTo>
                    <a:cubicBezTo>
                      <a:pt x="15" y="26"/>
                      <a:pt x="16" y="22"/>
                      <a:pt x="19" y="22"/>
                    </a:cubicBezTo>
                    <a:cubicBezTo>
                      <a:pt x="20" y="22"/>
                      <a:pt x="20" y="22"/>
                      <a:pt x="21" y="22"/>
                    </a:cubicBezTo>
                    <a:cubicBezTo>
                      <a:pt x="26" y="22"/>
                      <a:pt x="28" y="18"/>
                      <a:pt x="32" y="17"/>
                    </a:cubicBezTo>
                    <a:cubicBezTo>
                      <a:pt x="32" y="17"/>
                      <a:pt x="33" y="17"/>
                      <a:pt x="33" y="17"/>
                    </a:cubicBezTo>
                    <a:cubicBezTo>
                      <a:pt x="33" y="18"/>
                      <a:pt x="32" y="18"/>
                      <a:pt x="32" y="18"/>
                    </a:cubicBezTo>
                    <a:cubicBezTo>
                      <a:pt x="32" y="19"/>
                      <a:pt x="35" y="19"/>
                      <a:pt x="35" y="20"/>
                    </a:cubicBezTo>
                    <a:cubicBezTo>
                      <a:pt x="35" y="21"/>
                      <a:pt x="34" y="21"/>
                      <a:pt x="34" y="22"/>
                    </a:cubicBezTo>
                    <a:cubicBezTo>
                      <a:pt x="34" y="24"/>
                      <a:pt x="37" y="25"/>
                      <a:pt x="40" y="25"/>
                    </a:cubicBezTo>
                    <a:cubicBezTo>
                      <a:pt x="42" y="26"/>
                      <a:pt x="44" y="27"/>
                      <a:pt x="47" y="27"/>
                    </a:cubicBezTo>
                    <a:cubicBezTo>
                      <a:pt x="47" y="25"/>
                      <a:pt x="51" y="25"/>
                      <a:pt x="51" y="22"/>
                    </a:cubicBezTo>
                    <a:cubicBezTo>
                      <a:pt x="51" y="22"/>
                      <a:pt x="49" y="22"/>
                      <a:pt x="49" y="21"/>
                    </a:cubicBezTo>
                    <a:cubicBezTo>
                      <a:pt x="49" y="20"/>
                      <a:pt x="50" y="20"/>
                      <a:pt x="50" y="19"/>
                    </a:cubicBezTo>
                    <a:cubicBezTo>
                      <a:pt x="49" y="19"/>
                      <a:pt x="48" y="19"/>
                      <a:pt x="47" y="19"/>
                    </a:cubicBezTo>
                    <a:cubicBezTo>
                      <a:pt x="45" y="19"/>
                      <a:pt x="45" y="17"/>
                      <a:pt x="43" y="17"/>
                    </a:cubicBezTo>
                    <a:cubicBezTo>
                      <a:pt x="42" y="16"/>
                      <a:pt x="42" y="16"/>
                      <a:pt x="42" y="16"/>
                    </a:cubicBezTo>
                    <a:cubicBezTo>
                      <a:pt x="44" y="16"/>
                      <a:pt x="46" y="15"/>
                      <a:pt x="47" y="13"/>
                    </a:cubicBezTo>
                    <a:cubicBezTo>
                      <a:pt x="47" y="12"/>
                      <a:pt x="47" y="12"/>
                      <a:pt x="47" y="12"/>
                    </a:cubicBezTo>
                    <a:cubicBezTo>
                      <a:pt x="44" y="12"/>
                      <a:pt x="42" y="12"/>
                      <a:pt x="39" y="10"/>
                    </a:cubicBezTo>
                    <a:cubicBezTo>
                      <a:pt x="38" y="9"/>
                      <a:pt x="38" y="7"/>
                      <a:pt x="37" y="6"/>
                    </a:cubicBezTo>
                    <a:cubicBezTo>
                      <a:pt x="35" y="4"/>
                      <a:pt x="33" y="6"/>
                      <a:pt x="31" y="4"/>
                    </a:cubicBezTo>
                    <a:cubicBezTo>
                      <a:pt x="31" y="3"/>
                      <a:pt x="31" y="3"/>
                      <a:pt x="31" y="3"/>
                    </a:cubicBezTo>
                    <a:cubicBezTo>
                      <a:pt x="31" y="2"/>
                      <a:pt x="30" y="1"/>
                      <a:pt x="30" y="0"/>
                    </a:cubicBezTo>
                    <a:close/>
                  </a:path>
                </a:pathLst>
              </a:custGeom>
              <a:solidFill>
                <a:srgbClr val="FFFFFF"/>
              </a:solidFill>
              <a:ln w="0" cap="flat">
                <a:solidFill>
                  <a:srgbClr val="000000"/>
                </a:solidFill>
                <a:prstDash val="solid"/>
                <a:miter lim="800000"/>
                <a:headEnd/>
                <a:tailEnd/>
              </a:ln>
            </p:spPr>
          </p:sp>
          <p:sp>
            <p:nvSpPr>
              <p:cNvPr id="626" name="Freeform 625"/>
              <p:cNvSpPr>
                <a:spLocks/>
              </p:cNvSpPr>
              <p:nvPr/>
            </p:nvSpPr>
            <p:spPr bwMode="auto">
              <a:xfrm>
                <a:off x="331" y="56"/>
                <a:ext cx="2" cy="2"/>
              </a:xfrm>
              <a:custGeom>
                <a:avLst/>
                <a:gdLst/>
                <a:ahLst/>
                <a:cxnLst>
                  <a:cxn ang="0">
                    <a:pos x="0" y="3"/>
                  </a:cxn>
                  <a:cxn ang="0">
                    <a:pos x="0" y="6"/>
                  </a:cxn>
                  <a:cxn ang="0">
                    <a:pos x="5" y="4"/>
                  </a:cxn>
                  <a:cxn ang="0">
                    <a:pos x="5" y="1"/>
                  </a:cxn>
                  <a:cxn ang="0">
                    <a:pos x="0" y="3"/>
                  </a:cxn>
                </a:cxnLst>
                <a:rect l="0" t="0" r="r" b="b"/>
                <a:pathLst>
                  <a:path w="5" h="6">
                    <a:moveTo>
                      <a:pt x="0" y="3"/>
                    </a:moveTo>
                    <a:cubicBezTo>
                      <a:pt x="0" y="4"/>
                      <a:pt x="0" y="5"/>
                      <a:pt x="0" y="6"/>
                    </a:cubicBezTo>
                    <a:cubicBezTo>
                      <a:pt x="2" y="6"/>
                      <a:pt x="5" y="6"/>
                      <a:pt x="5" y="4"/>
                    </a:cubicBezTo>
                    <a:cubicBezTo>
                      <a:pt x="5" y="3"/>
                      <a:pt x="5" y="2"/>
                      <a:pt x="5" y="1"/>
                    </a:cubicBezTo>
                    <a:cubicBezTo>
                      <a:pt x="3" y="0"/>
                      <a:pt x="0" y="1"/>
                      <a:pt x="0" y="3"/>
                    </a:cubicBezTo>
                    <a:close/>
                  </a:path>
                </a:pathLst>
              </a:custGeom>
              <a:solidFill>
                <a:srgbClr val="FFFFFF"/>
              </a:solidFill>
              <a:ln w="0" cap="flat">
                <a:solidFill>
                  <a:srgbClr val="000000"/>
                </a:solidFill>
                <a:prstDash val="solid"/>
                <a:miter lim="800000"/>
                <a:headEnd/>
                <a:tailEnd/>
              </a:ln>
            </p:spPr>
          </p:sp>
          <p:sp>
            <p:nvSpPr>
              <p:cNvPr id="627" name="Freeform 626"/>
              <p:cNvSpPr>
                <a:spLocks/>
              </p:cNvSpPr>
              <p:nvPr/>
            </p:nvSpPr>
            <p:spPr bwMode="auto">
              <a:xfrm>
                <a:off x="322" y="55"/>
                <a:ext cx="7" cy="4"/>
              </a:xfrm>
              <a:custGeom>
                <a:avLst/>
                <a:gdLst/>
                <a:ahLst/>
                <a:cxnLst>
                  <a:cxn ang="0">
                    <a:pos x="11" y="0"/>
                  </a:cxn>
                  <a:cxn ang="0">
                    <a:pos x="6" y="3"/>
                  </a:cxn>
                  <a:cxn ang="0">
                    <a:pos x="0" y="9"/>
                  </a:cxn>
                  <a:cxn ang="0">
                    <a:pos x="2" y="9"/>
                  </a:cxn>
                  <a:cxn ang="0">
                    <a:pos x="7" y="9"/>
                  </a:cxn>
                  <a:cxn ang="0">
                    <a:pos x="18" y="0"/>
                  </a:cxn>
                  <a:cxn ang="0">
                    <a:pos x="16" y="0"/>
                  </a:cxn>
                  <a:cxn ang="0">
                    <a:pos x="15" y="0"/>
                  </a:cxn>
                  <a:cxn ang="0">
                    <a:pos x="11" y="0"/>
                  </a:cxn>
                </a:cxnLst>
                <a:rect l="0" t="0" r="r" b="b"/>
                <a:pathLst>
                  <a:path w="18" h="9">
                    <a:moveTo>
                      <a:pt x="11" y="0"/>
                    </a:moveTo>
                    <a:cubicBezTo>
                      <a:pt x="8" y="0"/>
                      <a:pt x="7" y="1"/>
                      <a:pt x="6" y="3"/>
                    </a:cubicBezTo>
                    <a:cubicBezTo>
                      <a:pt x="4" y="5"/>
                      <a:pt x="2" y="6"/>
                      <a:pt x="0" y="9"/>
                    </a:cubicBezTo>
                    <a:cubicBezTo>
                      <a:pt x="1" y="9"/>
                      <a:pt x="1" y="9"/>
                      <a:pt x="2" y="9"/>
                    </a:cubicBezTo>
                    <a:cubicBezTo>
                      <a:pt x="4" y="9"/>
                      <a:pt x="5" y="9"/>
                      <a:pt x="7" y="9"/>
                    </a:cubicBezTo>
                    <a:cubicBezTo>
                      <a:pt x="12" y="9"/>
                      <a:pt x="14" y="5"/>
                      <a:pt x="18" y="0"/>
                    </a:cubicBezTo>
                    <a:cubicBezTo>
                      <a:pt x="17" y="0"/>
                      <a:pt x="17" y="0"/>
                      <a:pt x="16" y="0"/>
                    </a:cubicBezTo>
                    <a:cubicBezTo>
                      <a:pt x="16" y="0"/>
                      <a:pt x="15" y="0"/>
                      <a:pt x="15" y="0"/>
                    </a:cubicBezTo>
                    <a:cubicBezTo>
                      <a:pt x="13" y="0"/>
                      <a:pt x="12" y="0"/>
                      <a:pt x="11" y="0"/>
                    </a:cubicBezTo>
                    <a:close/>
                  </a:path>
                </a:pathLst>
              </a:custGeom>
              <a:solidFill>
                <a:srgbClr val="FFFFFF"/>
              </a:solidFill>
              <a:ln w="0" cap="flat">
                <a:solidFill>
                  <a:srgbClr val="000000"/>
                </a:solidFill>
                <a:prstDash val="solid"/>
                <a:miter lim="800000"/>
                <a:headEnd/>
                <a:tailEnd/>
              </a:ln>
            </p:spPr>
          </p:sp>
          <p:sp>
            <p:nvSpPr>
              <p:cNvPr id="628" name="Freeform 627"/>
              <p:cNvSpPr>
                <a:spLocks/>
              </p:cNvSpPr>
              <p:nvPr/>
            </p:nvSpPr>
            <p:spPr bwMode="auto">
              <a:xfrm>
                <a:off x="302" y="37"/>
                <a:ext cx="60" cy="44"/>
              </a:xfrm>
              <a:custGeom>
                <a:avLst/>
                <a:gdLst/>
                <a:ahLst/>
                <a:cxnLst>
                  <a:cxn ang="0">
                    <a:pos x="11" y="15"/>
                  </a:cxn>
                  <a:cxn ang="0">
                    <a:pos x="13" y="19"/>
                  </a:cxn>
                  <a:cxn ang="0">
                    <a:pos x="12" y="22"/>
                  </a:cxn>
                  <a:cxn ang="0">
                    <a:pos x="19" y="23"/>
                  </a:cxn>
                  <a:cxn ang="0">
                    <a:pos x="39" y="30"/>
                  </a:cxn>
                  <a:cxn ang="0">
                    <a:pos x="46" y="30"/>
                  </a:cxn>
                  <a:cxn ang="0">
                    <a:pos x="58" y="30"/>
                  </a:cxn>
                  <a:cxn ang="0">
                    <a:pos x="68" y="25"/>
                  </a:cxn>
                  <a:cxn ang="0">
                    <a:pos x="70" y="41"/>
                  </a:cxn>
                  <a:cxn ang="0">
                    <a:pos x="87" y="42"/>
                  </a:cxn>
                  <a:cxn ang="0">
                    <a:pos x="85" y="51"/>
                  </a:cxn>
                  <a:cxn ang="0">
                    <a:pos x="62" y="68"/>
                  </a:cxn>
                  <a:cxn ang="0">
                    <a:pos x="58" y="74"/>
                  </a:cxn>
                  <a:cxn ang="0">
                    <a:pos x="29" y="75"/>
                  </a:cxn>
                  <a:cxn ang="0">
                    <a:pos x="27" y="83"/>
                  </a:cxn>
                  <a:cxn ang="0">
                    <a:pos x="46" y="82"/>
                  </a:cxn>
                  <a:cxn ang="0">
                    <a:pos x="53" y="88"/>
                  </a:cxn>
                  <a:cxn ang="0">
                    <a:pos x="62" y="97"/>
                  </a:cxn>
                  <a:cxn ang="0">
                    <a:pos x="86" y="110"/>
                  </a:cxn>
                  <a:cxn ang="0">
                    <a:pos x="91" y="108"/>
                  </a:cxn>
                  <a:cxn ang="0">
                    <a:pos x="83" y="95"/>
                  </a:cxn>
                  <a:cxn ang="0">
                    <a:pos x="91" y="95"/>
                  </a:cxn>
                  <a:cxn ang="0">
                    <a:pos x="104" y="104"/>
                  </a:cxn>
                  <a:cxn ang="0">
                    <a:pos x="109" y="97"/>
                  </a:cxn>
                  <a:cxn ang="0">
                    <a:pos x="112" y="92"/>
                  </a:cxn>
                  <a:cxn ang="0">
                    <a:pos x="105" y="81"/>
                  </a:cxn>
                  <a:cxn ang="0">
                    <a:pos x="100" y="73"/>
                  </a:cxn>
                  <a:cxn ang="0">
                    <a:pos x="109" y="69"/>
                  </a:cxn>
                  <a:cxn ang="0">
                    <a:pos x="118" y="72"/>
                  </a:cxn>
                  <a:cxn ang="0">
                    <a:pos x="120" y="77"/>
                  </a:cxn>
                  <a:cxn ang="0">
                    <a:pos x="132" y="76"/>
                  </a:cxn>
                  <a:cxn ang="0">
                    <a:pos x="141" y="75"/>
                  </a:cxn>
                  <a:cxn ang="0">
                    <a:pos x="150" y="70"/>
                  </a:cxn>
                  <a:cxn ang="0">
                    <a:pos x="148" y="65"/>
                  </a:cxn>
                  <a:cxn ang="0">
                    <a:pos x="142" y="63"/>
                  </a:cxn>
                  <a:cxn ang="0">
                    <a:pos x="144" y="60"/>
                  </a:cxn>
                  <a:cxn ang="0">
                    <a:pos x="141" y="57"/>
                  </a:cxn>
                  <a:cxn ang="0">
                    <a:pos x="129" y="53"/>
                  </a:cxn>
                  <a:cxn ang="0">
                    <a:pos x="122" y="44"/>
                  </a:cxn>
                  <a:cxn ang="0">
                    <a:pos x="134" y="40"/>
                  </a:cxn>
                  <a:cxn ang="0">
                    <a:pos x="134" y="35"/>
                  </a:cxn>
                  <a:cxn ang="0">
                    <a:pos x="120" y="31"/>
                  </a:cxn>
                  <a:cxn ang="0">
                    <a:pos x="119" y="28"/>
                  </a:cxn>
                  <a:cxn ang="0">
                    <a:pos x="115" y="24"/>
                  </a:cxn>
                  <a:cxn ang="0">
                    <a:pos x="107" y="20"/>
                  </a:cxn>
                  <a:cxn ang="0">
                    <a:pos x="91" y="12"/>
                  </a:cxn>
                  <a:cxn ang="0">
                    <a:pos x="77" y="15"/>
                  </a:cxn>
                  <a:cxn ang="0">
                    <a:pos x="62" y="13"/>
                  </a:cxn>
                  <a:cxn ang="0">
                    <a:pos x="64" y="4"/>
                  </a:cxn>
                  <a:cxn ang="0">
                    <a:pos x="50" y="4"/>
                  </a:cxn>
                  <a:cxn ang="0">
                    <a:pos x="35" y="11"/>
                  </a:cxn>
                  <a:cxn ang="0">
                    <a:pos x="27" y="12"/>
                  </a:cxn>
                  <a:cxn ang="0">
                    <a:pos x="31" y="8"/>
                  </a:cxn>
                  <a:cxn ang="0">
                    <a:pos x="47" y="0"/>
                  </a:cxn>
                  <a:cxn ang="0">
                    <a:pos x="26" y="1"/>
                  </a:cxn>
                  <a:cxn ang="0">
                    <a:pos x="3" y="10"/>
                  </a:cxn>
                </a:cxnLst>
                <a:rect l="0" t="0" r="r" b="b"/>
                <a:pathLst>
                  <a:path w="152" h="112">
                    <a:moveTo>
                      <a:pt x="0" y="13"/>
                    </a:moveTo>
                    <a:cubicBezTo>
                      <a:pt x="3" y="13"/>
                      <a:pt x="5" y="15"/>
                      <a:pt x="9" y="15"/>
                    </a:cubicBezTo>
                    <a:cubicBezTo>
                      <a:pt x="10" y="15"/>
                      <a:pt x="10" y="15"/>
                      <a:pt x="11" y="15"/>
                    </a:cubicBezTo>
                    <a:cubicBezTo>
                      <a:pt x="12" y="15"/>
                      <a:pt x="13" y="15"/>
                      <a:pt x="14" y="15"/>
                    </a:cubicBezTo>
                    <a:cubicBezTo>
                      <a:pt x="14" y="18"/>
                      <a:pt x="14" y="18"/>
                      <a:pt x="14" y="18"/>
                    </a:cubicBezTo>
                    <a:cubicBezTo>
                      <a:pt x="14" y="18"/>
                      <a:pt x="14" y="19"/>
                      <a:pt x="13" y="19"/>
                    </a:cubicBezTo>
                    <a:cubicBezTo>
                      <a:pt x="11" y="19"/>
                      <a:pt x="10" y="18"/>
                      <a:pt x="9" y="18"/>
                    </a:cubicBezTo>
                    <a:cubicBezTo>
                      <a:pt x="6" y="17"/>
                      <a:pt x="5" y="18"/>
                      <a:pt x="2" y="17"/>
                    </a:cubicBezTo>
                    <a:cubicBezTo>
                      <a:pt x="4" y="21"/>
                      <a:pt x="8" y="22"/>
                      <a:pt x="12" y="22"/>
                    </a:cubicBezTo>
                    <a:cubicBezTo>
                      <a:pt x="15" y="22"/>
                      <a:pt x="18" y="22"/>
                      <a:pt x="20" y="20"/>
                    </a:cubicBezTo>
                    <a:cubicBezTo>
                      <a:pt x="20" y="20"/>
                      <a:pt x="20" y="20"/>
                      <a:pt x="20" y="20"/>
                    </a:cubicBezTo>
                    <a:cubicBezTo>
                      <a:pt x="20" y="21"/>
                      <a:pt x="19" y="22"/>
                      <a:pt x="19" y="23"/>
                    </a:cubicBezTo>
                    <a:cubicBezTo>
                      <a:pt x="23" y="25"/>
                      <a:pt x="26" y="26"/>
                      <a:pt x="30" y="27"/>
                    </a:cubicBezTo>
                    <a:cubicBezTo>
                      <a:pt x="33" y="27"/>
                      <a:pt x="34" y="27"/>
                      <a:pt x="36" y="27"/>
                    </a:cubicBezTo>
                    <a:cubicBezTo>
                      <a:pt x="38" y="28"/>
                      <a:pt x="38" y="29"/>
                      <a:pt x="39" y="30"/>
                    </a:cubicBezTo>
                    <a:cubicBezTo>
                      <a:pt x="40" y="29"/>
                      <a:pt x="39" y="27"/>
                      <a:pt x="40" y="27"/>
                    </a:cubicBezTo>
                    <a:cubicBezTo>
                      <a:pt x="43" y="27"/>
                      <a:pt x="44" y="29"/>
                      <a:pt x="46" y="30"/>
                    </a:cubicBezTo>
                    <a:cubicBezTo>
                      <a:pt x="46" y="30"/>
                      <a:pt x="46" y="30"/>
                      <a:pt x="46" y="30"/>
                    </a:cubicBezTo>
                    <a:cubicBezTo>
                      <a:pt x="46" y="28"/>
                      <a:pt x="46" y="27"/>
                      <a:pt x="45" y="26"/>
                    </a:cubicBezTo>
                    <a:cubicBezTo>
                      <a:pt x="49" y="26"/>
                      <a:pt x="51" y="25"/>
                      <a:pt x="53" y="27"/>
                    </a:cubicBezTo>
                    <a:cubicBezTo>
                      <a:pt x="55" y="28"/>
                      <a:pt x="56" y="30"/>
                      <a:pt x="58" y="30"/>
                    </a:cubicBezTo>
                    <a:cubicBezTo>
                      <a:pt x="62" y="30"/>
                      <a:pt x="62" y="30"/>
                      <a:pt x="62" y="30"/>
                    </a:cubicBezTo>
                    <a:cubicBezTo>
                      <a:pt x="62" y="28"/>
                      <a:pt x="61" y="26"/>
                      <a:pt x="63" y="25"/>
                    </a:cubicBezTo>
                    <a:cubicBezTo>
                      <a:pt x="64" y="24"/>
                      <a:pt x="66" y="25"/>
                      <a:pt x="68" y="25"/>
                    </a:cubicBezTo>
                    <a:cubicBezTo>
                      <a:pt x="68" y="27"/>
                      <a:pt x="70" y="28"/>
                      <a:pt x="72" y="31"/>
                    </a:cubicBezTo>
                    <a:cubicBezTo>
                      <a:pt x="73" y="33"/>
                      <a:pt x="73" y="35"/>
                      <a:pt x="74" y="39"/>
                    </a:cubicBezTo>
                    <a:cubicBezTo>
                      <a:pt x="72" y="39"/>
                      <a:pt x="71" y="39"/>
                      <a:pt x="70" y="41"/>
                    </a:cubicBezTo>
                    <a:cubicBezTo>
                      <a:pt x="73" y="41"/>
                      <a:pt x="75" y="40"/>
                      <a:pt x="78" y="42"/>
                    </a:cubicBezTo>
                    <a:cubicBezTo>
                      <a:pt x="80" y="42"/>
                      <a:pt x="80" y="45"/>
                      <a:pt x="82" y="45"/>
                    </a:cubicBezTo>
                    <a:cubicBezTo>
                      <a:pt x="84" y="45"/>
                      <a:pt x="85" y="43"/>
                      <a:pt x="87" y="42"/>
                    </a:cubicBezTo>
                    <a:cubicBezTo>
                      <a:pt x="87" y="43"/>
                      <a:pt x="87" y="43"/>
                      <a:pt x="87" y="43"/>
                    </a:cubicBezTo>
                    <a:cubicBezTo>
                      <a:pt x="87" y="44"/>
                      <a:pt x="86" y="45"/>
                      <a:pt x="86" y="46"/>
                    </a:cubicBezTo>
                    <a:cubicBezTo>
                      <a:pt x="85" y="48"/>
                      <a:pt x="86" y="49"/>
                      <a:pt x="85" y="51"/>
                    </a:cubicBezTo>
                    <a:cubicBezTo>
                      <a:pt x="84" y="56"/>
                      <a:pt x="80" y="56"/>
                      <a:pt x="76" y="59"/>
                    </a:cubicBezTo>
                    <a:cubicBezTo>
                      <a:pt x="73" y="62"/>
                      <a:pt x="71" y="64"/>
                      <a:pt x="67" y="65"/>
                    </a:cubicBezTo>
                    <a:cubicBezTo>
                      <a:pt x="65" y="66"/>
                      <a:pt x="64" y="67"/>
                      <a:pt x="62" y="68"/>
                    </a:cubicBezTo>
                    <a:cubicBezTo>
                      <a:pt x="61" y="69"/>
                      <a:pt x="59" y="69"/>
                      <a:pt x="59" y="71"/>
                    </a:cubicBezTo>
                    <a:cubicBezTo>
                      <a:pt x="59" y="72"/>
                      <a:pt x="60" y="73"/>
                      <a:pt x="60" y="74"/>
                    </a:cubicBezTo>
                    <a:cubicBezTo>
                      <a:pt x="59" y="74"/>
                      <a:pt x="59" y="74"/>
                      <a:pt x="58" y="74"/>
                    </a:cubicBezTo>
                    <a:cubicBezTo>
                      <a:pt x="54" y="74"/>
                      <a:pt x="52" y="75"/>
                      <a:pt x="48" y="75"/>
                    </a:cubicBezTo>
                    <a:cubicBezTo>
                      <a:pt x="44" y="75"/>
                      <a:pt x="42" y="73"/>
                      <a:pt x="39" y="73"/>
                    </a:cubicBezTo>
                    <a:cubicBezTo>
                      <a:pt x="35" y="73"/>
                      <a:pt x="33" y="74"/>
                      <a:pt x="29" y="75"/>
                    </a:cubicBezTo>
                    <a:cubicBezTo>
                      <a:pt x="26" y="76"/>
                      <a:pt x="22" y="75"/>
                      <a:pt x="22" y="78"/>
                    </a:cubicBezTo>
                    <a:cubicBezTo>
                      <a:pt x="22" y="80"/>
                      <a:pt x="22" y="83"/>
                      <a:pt x="25" y="83"/>
                    </a:cubicBezTo>
                    <a:cubicBezTo>
                      <a:pt x="25" y="83"/>
                      <a:pt x="26" y="83"/>
                      <a:pt x="27" y="83"/>
                    </a:cubicBezTo>
                    <a:cubicBezTo>
                      <a:pt x="35" y="83"/>
                      <a:pt x="35" y="83"/>
                      <a:pt x="35" y="83"/>
                    </a:cubicBezTo>
                    <a:cubicBezTo>
                      <a:pt x="38" y="83"/>
                      <a:pt x="40" y="81"/>
                      <a:pt x="44" y="81"/>
                    </a:cubicBezTo>
                    <a:cubicBezTo>
                      <a:pt x="45" y="81"/>
                      <a:pt x="45" y="82"/>
                      <a:pt x="46" y="82"/>
                    </a:cubicBezTo>
                    <a:cubicBezTo>
                      <a:pt x="48" y="82"/>
                      <a:pt x="47" y="79"/>
                      <a:pt x="48" y="79"/>
                    </a:cubicBezTo>
                    <a:cubicBezTo>
                      <a:pt x="49" y="79"/>
                      <a:pt x="49" y="80"/>
                      <a:pt x="50" y="81"/>
                    </a:cubicBezTo>
                    <a:cubicBezTo>
                      <a:pt x="52" y="83"/>
                      <a:pt x="52" y="85"/>
                      <a:pt x="53" y="88"/>
                    </a:cubicBezTo>
                    <a:cubicBezTo>
                      <a:pt x="55" y="92"/>
                      <a:pt x="58" y="92"/>
                      <a:pt x="62" y="94"/>
                    </a:cubicBezTo>
                    <a:cubicBezTo>
                      <a:pt x="61" y="94"/>
                      <a:pt x="60" y="95"/>
                      <a:pt x="60" y="96"/>
                    </a:cubicBezTo>
                    <a:cubicBezTo>
                      <a:pt x="60" y="97"/>
                      <a:pt x="61" y="97"/>
                      <a:pt x="62" y="97"/>
                    </a:cubicBezTo>
                    <a:cubicBezTo>
                      <a:pt x="63" y="98"/>
                      <a:pt x="64" y="99"/>
                      <a:pt x="66" y="100"/>
                    </a:cubicBezTo>
                    <a:cubicBezTo>
                      <a:pt x="69" y="102"/>
                      <a:pt x="72" y="103"/>
                      <a:pt x="75" y="105"/>
                    </a:cubicBezTo>
                    <a:cubicBezTo>
                      <a:pt x="79" y="108"/>
                      <a:pt x="81" y="109"/>
                      <a:pt x="86" y="110"/>
                    </a:cubicBezTo>
                    <a:cubicBezTo>
                      <a:pt x="88" y="111"/>
                      <a:pt x="89" y="112"/>
                      <a:pt x="91" y="112"/>
                    </a:cubicBezTo>
                    <a:cubicBezTo>
                      <a:pt x="92" y="112"/>
                      <a:pt x="92" y="112"/>
                      <a:pt x="92" y="112"/>
                    </a:cubicBezTo>
                    <a:cubicBezTo>
                      <a:pt x="92" y="110"/>
                      <a:pt x="91" y="109"/>
                      <a:pt x="91" y="108"/>
                    </a:cubicBezTo>
                    <a:cubicBezTo>
                      <a:pt x="91" y="106"/>
                      <a:pt x="92" y="104"/>
                      <a:pt x="90" y="103"/>
                    </a:cubicBezTo>
                    <a:cubicBezTo>
                      <a:pt x="88" y="101"/>
                      <a:pt x="87" y="102"/>
                      <a:pt x="85" y="101"/>
                    </a:cubicBezTo>
                    <a:cubicBezTo>
                      <a:pt x="83" y="99"/>
                      <a:pt x="83" y="97"/>
                      <a:pt x="83" y="95"/>
                    </a:cubicBezTo>
                    <a:cubicBezTo>
                      <a:pt x="83" y="94"/>
                      <a:pt x="83" y="94"/>
                      <a:pt x="83" y="94"/>
                    </a:cubicBezTo>
                    <a:cubicBezTo>
                      <a:pt x="84" y="94"/>
                      <a:pt x="84" y="95"/>
                      <a:pt x="85" y="95"/>
                    </a:cubicBezTo>
                    <a:cubicBezTo>
                      <a:pt x="87" y="95"/>
                      <a:pt x="89" y="94"/>
                      <a:pt x="91" y="95"/>
                    </a:cubicBezTo>
                    <a:cubicBezTo>
                      <a:pt x="92" y="96"/>
                      <a:pt x="92" y="98"/>
                      <a:pt x="93" y="99"/>
                    </a:cubicBezTo>
                    <a:cubicBezTo>
                      <a:pt x="94" y="101"/>
                      <a:pt x="96" y="100"/>
                      <a:pt x="98" y="101"/>
                    </a:cubicBezTo>
                    <a:cubicBezTo>
                      <a:pt x="100" y="102"/>
                      <a:pt x="101" y="104"/>
                      <a:pt x="104" y="104"/>
                    </a:cubicBezTo>
                    <a:cubicBezTo>
                      <a:pt x="106" y="104"/>
                      <a:pt x="108" y="103"/>
                      <a:pt x="108" y="101"/>
                    </a:cubicBezTo>
                    <a:cubicBezTo>
                      <a:pt x="108" y="99"/>
                      <a:pt x="107" y="98"/>
                      <a:pt x="107" y="96"/>
                    </a:cubicBezTo>
                    <a:cubicBezTo>
                      <a:pt x="108" y="97"/>
                      <a:pt x="108" y="97"/>
                      <a:pt x="109" y="97"/>
                    </a:cubicBezTo>
                    <a:cubicBezTo>
                      <a:pt x="109" y="97"/>
                      <a:pt x="110" y="97"/>
                      <a:pt x="111" y="97"/>
                    </a:cubicBezTo>
                    <a:cubicBezTo>
                      <a:pt x="111" y="96"/>
                      <a:pt x="110" y="96"/>
                      <a:pt x="110" y="96"/>
                    </a:cubicBezTo>
                    <a:cubicBezTo>
                      <a:pt x="110" y="94"/>
                      <a:pt x="111" y="93"/>
                      <a:pt x="112" y="92"/>
                    </a:cubicBezTo>
                    <a:cubicBezTo>
                      <a:pt x="111" y="91"/>
                      <a:pt x="109" y="91"/>
                      <a:pt x="109" y="89"/>
                    </a:cubicBezTo>
                    <a:cubicBezTo>
                      <a:pt x="109" y="88"/>
                      <a:pt x="111" y="87"/>
                      <a:pt x="111" y="86"/>
                    </a:cubicBezTo>
                    <a:cubicBezTo>
                      <a:pt x="111" y="83"/>
                      <a:pt x="107" y="83"/>
                      <a:pt x="105" y="81"/>
                    </a:cubicBezTo>
                    <a:cubicBezTo>
                      <a:pt x="103" y="80"/>
                      <a:pt x="104" y="79"/>
                      <a:pt x="103" y="78"/>
                    </a:cubicBezTo>
                    <a:cubicBezTo>
                      <a:pt x="103" y="77"/>
                      <a:pt x="102" y="77"/>
                      <a:pt x="101" y="77"/>
                    </a:cubicBezTo>
                    <a:cubicBezTo>
                      <a:pt x="100" y="77"/>
                      <a:pt x="100" y="75"/>
                      <a:pt x="100" y="73"/>
                    </a:cubicBezTo>
                    <a:cubicBezTo>
                      <a:pt x="100" y="72"/>
                      <a:pt x="100" y="72"/>
                      <a:pt x="101" y="71"/>
                    </a:cubicBezTo>
                    <a:cubicBezTo>
                      <a:pt x="102" y="72"/>
                      <a:pt x="104" y="74"/>
                      <a:pt x="106" y="74"/>
                    </a:cubicBezTo>
                    <a:cubicBezTo>
                      <a:pt x="108" y="74"/>
                      <a:pt x="108" y="71"/>
                      <a:pt x="109" y="69"/>
                    </a:cubicBezTo>
                    <a:cubicBezTo>
                      <a:pt x="110" y="67"/>
                      <a:pt x="112" y="67"/>
                      <a:pt x="114" y="67"/>
                    </a:cubicBezTo>
                    <a:cubicBezTo>
                      <a:pt x="115" y="67"/>
                      <a:pt x="115" y="70"/>
                      <a:pt x="116" y="71"/>
                    </a:cubicBezTo>
                    <a:cubicBezTo>
                      <a:pt x="116" y="72"/>
                      <a:pt x="117" y="71"/>
                      <a:pt x="118" y="72"/>
                    </a:cubicBezTo>
                    <a:cubicBezTo>
                      <a:pt x="119" y="72"/>
                      <a:pt x="120" y="73"/>
                      <a:pt x="121" y="73"/>
                    </a:cubicBezTo>
                    <a:cubicBezTo>
                      <a:pt x="125" y="73"/>
                      <a:pt x="126" y="72"/>
                      <a:pt x="129" y="70"/>
                    </a:cubicBezTo>
                    <a:cubicBezTo>
                      <a:pt x="127" y="74"/>
                      <a:pt x="123" y="73"/>
                      <a:pt x="120" y="77"/>
                    </a:cubicBezTo>
                    <a:cubicBezTo>
                      <a:pt x="122" y="78"/>
                      <a:pt x="123" y="77"/>
                      <a:pt x="125" y="78"/>
                    </a:cubicBezTo>
                    <a:cubicBezTo>
                      <a:pt x="127" y="79"/>
                      <a:pt x="127" y="82"/>
                      <a:pt x="129" y="82"/>
                    </a:cubicBezTo>
                    <a:cubicBezTo>
                      <a:pt x="130" y="80"/>
                      <a:pt x="131" y="78"/>
                      <a:pt x="132" y="76"/>
                    </a:cubicBezTo>
                    <a:cubicBezTo>
                      <a:pt x="133" y="75"/>
                      <a:pt x="133" y="74"/>
                      <a:pt x="134" y="74"/>
                    </a:cubicBezTo>
                    <a:cubicBezTo>
                      <a:pt x="136" y="74"/>
                      <a:pt x="137" y="77"/>
                      <a:pt x="140" y="77"/>
                    </a:cubicBezTo>
                    <a:cubicBezTo>
                      <a:pt x="141" y="77"/>
                      <a:pt x="140" y="75"/>
                      <a:pt x="141" y="75"/>
                    </a:cubicBezTo>
                    <a:cubicBezTo>
                      <a:pt x="143" y="74"/>
                      <a:pt x="145" y="75"/>
                      <a:pt x="146" y="73"/>
                    </a:cubicBezTo>
                    <a:cubicBezTo>
                      <a:pt x="146" y="73"/>
                      <a:pt x="146" y="72"/>
                      <a:pt x="146" y="71"/>
                    </a:cubicBezTo>
                    <a:cubicBezTo>
                      <a:pt x="147" y="70"/>
                      <a:pt x="149" y="71"/>
                      <a:pt x="150" y="70"/>
                    </a:cubicBezTo>
                    <a:cubicBezTo>
                      <a:pt x="151" y="70"/>
                      <a:pt x="151" y="68"/>
                      <a:pt x="152" y="67"/>
                    </a:cubicBezTo>
                    <a:cubicBezTo>
                      <a:pt x="152" y="66"/>
                      <a:pt x="152" y="66"/>
                      <a:pt x="152" y="66"/>
                    </a:cubicBezTo>
                    <a:cubicBezTo>
                      <a:pt x="151" y="66"/>
                      <a:pt x="149" y="66"/>
                      <a:pt x="148" y="65"/>
                    </a:cubicBezTo>
                    <a:cubicBezTo>
                      <a:pt x="148" y="65"/>
                      <a:pt x="148" y="63"/>
                      <a:pt x="147" y="63"/>
                    </a:cubicBezTo>
                    <a:cubicBezTo>
                      <a:pt x="146" y="63"/>
                      <a:pt x="145" y="64"/>
                      <a:pt x="144" y="64"/>
                    </a:cubicBezTo>
                    <a:cubicBezTo>
                      <a:pt x="143" y="64"/>
                      <a:pt x="142" y="64"/>
                      <a:pt x="142" y="63"/>
                    </a:cubicBezTo>
                    <a:cubicBezTo>
                      <a:pt x="142" y="63"/>
                      <a:pt x="142" y="63"/>
                      <a:pt x="142" y="63"/>
                    </a:cubicBezTo>
                    <a:cubicBezTo>
                      <a:pt x="143" y="62"/>
                      <a:pt x="144" y="62"/>
                      <a:pt x="144" y="61"/>
                    </a:cubicBezTo>
                    <a:cubicBezTo>
                      <a:pt x="144" y="60"/>
                      <a:pt x="144" y="60"/>
                      <a:pt x="144" y="60"/>
                    </a:cubicBezTo>
                    <a:cubicBezTo>
                      <a:pt x="141" y="60"/>
                      <a:pt x="141" y="60"/>
                      <a:pt x="141" y="60"/>
                    </a:cubicBezTo>
                    <a:cubicBezTo>
                      <a:pt x="140" y="59"/>
                      <a:pt x="140" y="59"/>
                      <a:pt x="140" y="58"/>
                    </a:cubicBezTo>
                    <a:cubicBezTo>
                      <a:pt x="140" y="58"/>
                      <a:pt x="141" y="57"/>
                      <a:pt x="141" y="57"/>
                    </a:cubicBezTo>
                    <a:cubicBezTo>
                      <a:pt x="141" y="55"/>
                      <a:pt x="139" y="55"/>
                      <a:pt x="137" y="55"/>
                    </a:cubicBezTo>
                    <a:cubicBezTo>
                      <a:pt x="135" y="54"/>
                      <a:pt x="134" y="53"/>
                      <a:pt x="133" y="53"/>
                    </a:cubicBezTo>
                    <a:cubicBezTo>
                      <a:pt x="129" y="53"/>
                      <a:pt x="129" y="53"/>
                      <a:pt x="129" y="53"/>
                    </a:cubicBezTo>
                    <a:cubicBezTo>
                      <a:pt x="127" y="53"/>
                      <a:pt x="125" y="53"/>
                      <a:pt x="125" y="52"/>
                    </a:cubicBezTo>
                    <a:cubicBezTo>
                      <a:pt x="125" y="51"/>
                      <a:pt x="125" y="50"/>
                      <a:pt x="126" y="50"/>
                    </a:cubicBezTo>
                    <a:cubicBezTo>
                      <a:pt x="123" y="48"/>
                      <a:pt x="122" y="46"/>
                      <a:pt x="122" y="44"/>
                    </a:cubicBezTo>
                    <a:cubicBezTo>
                      <a:pt x="122" y="42"/>
                      <a:pt x="122" y="42"/>
                      <a:pt x="122" y="41"/>
                    </a:cubicBezTo>
                    <a:cubicBezTo>
                      <a:pt x="123" y="41"/>
                      <a:pt x="123" y="41"/>
                      <a:pt x="124" y="41"/>
                    </a:cubicBezTo>
                    <a:cubicBezTo>
                      <a:pt x="128" y="41"/>
                      <a:pt x="130" y="41"/>
                      <a:pt x="134" y="40"/>
                    </a:cubicBezTo>
                    <a:cubicBezTo>
                      <a:pt x="134" y="39"/>
                      <a:pt x="134" y="39"/>
                      <a:pt x="134" y="39"/>
                    </a:cubicBezTo>
                    <a:cubicBezTo>
                      <a:pt x="133" y="39"/>
                      <a:pt x="132" y="39"/>
                      <a:pt x="132" y="38"/>
                    </a:cubicBezTo>
                    <a:cubicBezTo>
                      <a:pt x="133" y="37"/>
                      <a:pt x="134" y="36"/>
                      <a:pt x="134" y="35"/>
                    </a:cubicBezTo>
                    <a:cubicBezTo>
                      <a:pt x="134" y="34"/>
                      <a:pt x="133" y="33"/>
                      <a:pt x="131" y="33"/>
                    </a:cubicBezTo>
                    <a:cubicBezTo>
                      <a:pt x="128" y="33"/>
                      <a:pt x="127" y="34"/>
                      <a:pt x="124" y="34"/>
                    </a:cubicBezTo>
                    <a:cubicBezTo>
                      <a:pt x="122" y="34"/>
                      <a:pt x="121" y="33"/>
                      <a:pt x="120" y="31"/>
                    </a:cubicBezTo>
                    <a:cubicBezTo>
                      <a:pt x="125" y="30"/>
                      <a:pt x="125" y="30"/>
                      <a:pt x="125" y="30"/>
                    </a:cubicBezTo>
                    <a:cubicBezTo>
                      <a:pt x="124" y="29"/>
                      <a:pt x="124" y="27"/>
                      <a:pt x="122" y="27"/>
                    </a:cubicBezTo>
                    <a:cubicBezTo>
                      <a:pt x="120" y="27"/>
                      <a:pt x="120" y="28"/>
                      <a:pt x="119" y="28"/>
                    </a:cubicBezTo>
                    <a:cubicBezTo>
                      <a:pt x="117" y="28"/>
                      <a:pt x="115" y="28"/>
                      <a:pt x="115" y="26"/>
                    </a:cubicBezTo>
                    <a:cubicBezTo>
                      <a:pt x="115" y="25"/>
                      <a:pt x="116" y="25"/>
                      <a:pt x="116" y="24"/>
                    </a:cubicBezTo>
                    <a:cubicBezTo>
                      <a:pt x="116" y="24"/>
                      <a:pt x="115" y="24"/>
                      <a:pt x="115" y="24"/>
                    </a:cubicBezTo>
                    <a:cubicBezTo>
                      <a:pt x="117" y="23"/>
                      <a:pt x="117" y="23"/>
                      <a:pt x="118" y="21"/>
                    </a:cubicBezTo>
                    <a:cubicBezTo>
                      <a:pt x="117" y="21"/>
                      <a:pt x="116" y="21"/>
                      <a:pt x="115" y="21"/>
                    </a:cubicBezTo>
                    <a:cubicBezTo>
                      <a:pt x="112" y="21"/>
                      <a:pt x="110" y="21"/>
                      <a:pt x="107" y="20"/>
                    </a:cubicBezTo>
                    <a:cubicBezTo>
                      <a:pt x="105" y="19"/>
                      <a:pt x="103" y="20"/>
                      <a:pt x="102" y="18"/>
                    </a:cubicBezTo>
                    <a:cubicBezTo>
                      <a:pt x="100" y="17"/>
                      <a:pt x="100" y="14"/>
                      <a:pt x="98" y="14"/>
                    </a:cubicBezTo>
                    <a:cubicBezTo>
                      <a:pt x="95" y="13"/>
                      <a:pt x="94" y="12"/>
                      <a:pt x="91" y="12"/>
                    </a:cubicBezTo>
                    <a:cubicBezTo>
                      <a:pt x="88" y="12"/>
                      <a:pt x="88" y="12"/>
                      <a:pt x="88" y="12"/>
                    </a:cubicBezTo>
                    <a:cubicBezTo>
                      <a:pt x="86" y="12"/>
                      <a:pt x="85" y="11"/>
                      <a:pt x="84" y="11"/>
                    </a:cubicBezTo>
                    <a:cubicBezTo>
                      <a:pt x="81" y="11"/>
                      <a:pt x="80" y="15"/>
                      <a:pt x="77" y="15"/>
                    </a:cubicBezTo>
                    <a:cubicBezTo>
                      <a:pt x="73" y="15"/>
                      <a:pt x="71" y="13"/>
                      <a:pt x="67" y="13"/>
                    </a:cubicBezTo>
                    <a:cubicBezTo>
                      <a:pt x="62" y="13"/>
                      <a:pt x="62" y="13"/>
                      <a:pt x="62" y="13"/>
                    </a:cubicBezTo>
                    <a:cubicBezTo>
                      <a:pt x="62" y="13"/>
                      <a:pt x="62" y="13"/>
                      <a:pt x="62" y="13"/>
                    </a:cubicBezTo>
                    <a:cubicBezTo>
                      <a:pt x="64" y="10"/>
                      <a:pt x="65" y="8"/>
                      <a:pt x="66" y="5"/>
                    </a:cubicBezTo>
                    <a:cubicBezTo>
                      <a:pt x="66" y="4"/>
                      <a:pt x="66" y="4"/>
                      <a:pt x="66" y="4"/>
                    </a:cubicBezTo>
                    <a:cubicBezTo>
                      <a:pt x="64" y="4"/>
                      <a:pt x="64" y="4"/>
                      <a:pt x="64" y="4"/>
                    </a:cubicBezTo>
                    <a:cubicBezTo>
                      <a:pt x="63" y="4"/>
                      <a:pt x="62" y="5"/>
                      <a:pt x="61" y="5"/>
                    </a:cubicBezTo>
                    <a:cubicBezTo>
                      <a:pt x="58" y="5"/>
                      <a:pt x="58" y="5"/>
                      <a:pt x="58" y="5"/>
                    </a:cubicBezTo>
                    <a:cubicBezTo>
                      <a:pt x="50" y="4"/>
                      <a:pt x="50" y="4"/>
                      <a:pt x="50" y="4"/>
                    </a:cubicBezTo>
                    <a:cubicBezTo>
                      <a:pt x="46" y="4"/>
                      <a:pt x="44" y="7"/>
                      <a:pt x="40" y="7"/>
                    </a:cubicBezTo>
                    <a:cubicBezTo>
                      <a:pt x="39" y="7"/>
                      <a:pt x="39" y="7"/>
                      <a:pt x="38" y="6"/>
                    </a:cubicBezTo>
                    <a:cubicBezTo>
                      <a:pt x="38" y="8"/>
                      <a:pt x="37" y="10"/>
                      <a:pt x="35" y="11"/>
                    </a:cubicBezTo>
                    <a:cubicBezTo>
                      <a:pt x="34" y="11"/>
                      <a:pt x="33" y="11"/>
                      <a:pt x="32" y="11"/>
                    </a:cubicBezTo>
                    <a:cubicBezTo>
                      <a:pt x="30" y="13"/>
                      <a:pt x="32" y="19"/>
                      <a:pt x="29" y="19"/>
                    </a:cubicBezTo>
                    <a:cubicBezTo>
                      <a:pt x="27" y="19"/>
                      <a:pt x="27" y="15"/>
                      <a:pt x="27" y="12"/>
                    </a:cubicBezTo>
                    <a:cubicBezTo>
                      <a:pt x="27" y="11"/>
                      <a:pt x="27" y="11"/>
                      <a:pt x="27" y="11"/>
                    </a:cubicBezTo>
                    <a:cubicBezTo>
                      <a:pt x="27" y="11"/>
                      <a:pt x="28" y="11"/>
                      <a:pt x="28" y="11"/>
                    </a:cubicBezTo>
                    <a:cubicBezTo>
                      <a:pt x="30" y="11"/>
                      <a:pt x="31" y="10"/>
                      <a:pt x="31" y="8"/>
                    </a:cubicBezTo>
                    <a:cubicBezTo>
                      <a:pt x="31" y="8"/>
                      <a:pt x="31" y="8"/>
                      <a:pt x="31" y="7"/>
                    </a:cubicBezTo>
                    <a:cubicBezTo>
                      <a:pt x="31" y="6"/>
                      <a:pt x="31" y="6"/>
                      <a:pt x="31" y="6"/>
                    </a:cubicBezTo>
                    <a:cubicBezTo>
                      <a:pt x="38" y="6"/>
                      <a:pt x="41" y="3"/>
                      <a:pt x="47" y="0"/>
                    </a:cubicBezTo>
                    <a:cubicBezTo>
                      <a:pt x="46" y="0"/>
                      <a:pt x="46" y="0"/>
                      <a:pt x="46" y="0"/>
                    </a:cubicBezTo>
                    <a:cubicBezTo>
                      <a:pt x="44" y="1"/>
                      <a:pt x="44" y="1"/>
                      <a:pt x="44" y="1"/>
                    </a:cubicBezTo>
                    <a:cubicBezTo>
                      <a:pt x="26" y="1"/>
                      <a:pt x="26" y="1"/>
                      <a:pt x="26" y="1"/>
                    </a:cubicBezTo>
                    <a:cubicBezTo>
                      <a:pt x="19" y="1"/>
                      <a:pt x="19" y="1"/>
                      <a:pt x="19" y="1"/>
                    </a:cubicBezTo>
                    <a:cubicBezTo>
                      <a:pt x="14" y="1"/>
                      <a:pt x="12" y="4"/>
                      <a:pt x="8" y="7"/>
                    </a:cubicBezTo>
                    <a:cubicBezTo>
                      <a:pt x="6" y="9"/>
                      <a:pt x="5" y="9"/>
                      <a:pt x="3" y="10"/>
                    </a:cubicBezTo>
                    <a:cubicBezTo>
                      <a:pt x="2" y="11"/>
                      <a:pt x="1" y="12"/>
                      <a:pt x="0" y="13"/>
                    </a:cubicBezTo>
                    <a:close/>
                  </a:path>
                </a:pathLst>
              </a:custGeom>
              <a:solidFill>
                <a:srgbClr val="FFFFFF"/>
              </a:solidFill>
              <a:ln w="0" cap="flat">
                <a:solidFill>
                  <a:srgbClr val="000000"/>
                </a:solidFill>
                <a:prstDash val="solid"/>
                <a:miter lim="800000"/>
                <a:headEnd/>
                <a:tailEnd/>
              </a:ln>
            </p:spPr>
          </p:sp>
          <p:sp>
            <p:nvSpPr>
              <p:cNvPr id="629" name="Freeform 628"/>
              <p:cNvSpPr>
                <a:spLocks/>
              </p:cNvSpPr>
              <p:nvPr/>
            </p:nvSpPr>
            <p:spPr bwMode="auto">
              <a:xfrm>
                <a:off x="269" y="44"/>
                <a:ext cx="8" cy="6"/>
              </a:xfrm>
              <a:custGeom>
                <a:avLst/>
                <a:gdLst/>
                <a:ahLst/>
                <a:cxnLst>
                  <a:cxn ang="0">
                    <a:pos x="19" y="0"/>
                  </a:cxn>
                  <a:cxn ang="0">
                    <a:pos x="10" y="4"/>
                  </a:cxn>
                  <a:cxn ang="0">
                    <a:pos x="0" y="6"/>
                  </a:cxn>
                  <a:cxn ang="0">
                    <a:pos x="10" y="12"/>
                  </a:cxn>
                  <a:cxn ang="0">
                    <a:pos x="17" y="15"/>
                  </a:cxn>
                  <a:cxn ang="0">
                    <a:pos x="22" y="10"/>
                  </a:cxn>
                  <a:cxn ang="0">
                    <a:pos x="22" y="6"/>
                  </a:cxn>
                  <a:cxn ang="0">
                    <a:pos x="19" y="0"/>
                  </a:cxn>
                </a:cxnLst>
                <a:rect l="0" t="0" r="r" b="b"/>
                <a:pathLst>
                  <a:path w="22" h="15">
                    <a:moveTo>
                      <a:pt x="19" y="0"/>
                    </a:moveTo>
                    <a:cubicBezTo>
                      <a:pt x="17" y="3"/>
                      <a:pt x="14" y="2"/>
                      <a:pt x="10" y="4"/>
                    </a:cubicBezTo>
                    <a:cubicBezTo>
                      <a:pt x="6" y="5"/>
                      <a:pt x="4" y="6"/>
                      <a:pt x="0" y="6"/>
                    </a:cubicBezTo>
                    <a:cubicBezTo>
                      <a:pt x="2" y="11"/>
                      <a:pt x="6" y="11"/>
                      <a:pt x="10" y="12"/>
                    </a:cubicBezTo>
                    <a:cubicBezTo>
                      <a:pt x="12" y="13"/>
                      <a:pt x="14" y="15"/>
                      <a:pt x="17" y="15"/>
                    </a:cubicBezTo>
                    <a:cubicBezTo>
                      <a:pt x="20" y="15"/>
                      <a:pt x="22" y="13"/>
                      <a:pt x="22" y="10"/>
                    </a:cubicBezTo>
                    <a:cubicBezTo>
                      <a:pt x="22" y="6"/>
                      <a:pt x="22" y="6"/>
                      <a:pt x="22" y="6"/>
                    </a:cubicBezTo>
                    <a:cubicBezTo>
                      <a:pt x="22" y="3"/>
                      <a:pt x="22" y="1"/>
                      <a:pt x="19" y="0"/>
                    </a:cubicBezTo>
                    <a:close/>
                  </a:path>
                </a:pathLst>
              </a:custGeom>
              <a:solidFill>
                <a:srgbClr val="FFFFFF"/>
              </a:solidFill>
              <a:ln w="0" cap="flat">
                <a:solidFill>
                  <a:srgbClr val="000000"/>
                </a:solidFill>
                <a:prstDash val="solid"/>
                <a:miter lim="800000"/>
                <a:headEnd/>
                <a:tailEnd/>
              </a:ln>
            </p:spPr>
          </p:sp>
          <p:sp>
            <p:nvSpPr>
              <p:cNvPr id="630" name="Freeform 629"/>
              <p:cNvSpPr>
                <a:spLocks/>
              </p:cNvSpPr>
              <p:nvPr/>
            </p:nvSpPr>
            <p:spPr bwMode="auto">
              <a:xfrm>
                <a:off x="275" y="33"/>
                <a:ext cx="13" cy="8"/>
              </a:xfrm>
              <a:custGeom>
                <a:avLst/>
                <a:gdLst/>
                <a:ahLst/>
                <a:cxnLst>
                  <a:cxn ang="0">
                    <a:pos x="5" y="7"/>
                  </a:cxn>
                  <a:cxn ang="0">
                    <a:pos x="0" y="6"/>
                  </a:cxn>
                  <a:cxn ang="0">
                    <a:pos x="0" y="6"/>
                  </a:cxn>
                  <a:cxn ang="0">
                    <a:pos x="4" y="13"/>
                  </a:cxn>
                  <a:cxn ang="0">
                    <a:pos x="6" y="17"/>
                  </a:cxn>
                  <a:cxn ang="0">
                    <a:pos x="7" y="20"/>
                  </a:cxn>
                  <a:cxn ang="0">
                    <a:pos x="14" y="17"/>
                  </a:cxn>
                  <a:cxn ang="0">
                    <a:pos x="18" y="18"/>
                  </a:cxn>
                  <a:cxn ang="0">
                    <a:pos x="33" y="13"/>
                  </a:cxn>
                  <a:cxn ang="0">
                    <a:pos x="26" y="8"/>
                  </a:cxn>
                  <a:cxn ang="0">
                    <a:pos x="33" y="4"/>
                  </a:cxn>
                  <a:cxn ang="0">
                    <a:pos x="31" y="0"/>
                  </a:cxn>
                  <a:cxn ang="0">
                    <a:pos x="23" y="4"/>
                  </a:cxn>
                  <a:cxn ang="0">
                    <a:pos x="16" y="1"/>
                  </a:cxn>
                  <a:cxn ang="0">
                    <a:pos x="13" y="5"/>
                  </a:cxn>
                  <a:cxn ang="0">
                    <a:pos x="5" y="7"/>
                  </a:cxn>
                </a:cxnLst>
                <a:rect l="0" t="0" r="r" b="b"/>
                <a:pathLst>
                  <a:path w="33" h="20">
                    <a:moveTo>
                      <a:pt x="5" y="7"/>
                    </a:moveTo>
                    <a:cubicBezTo>
                      <a:pt x="3" y="7"/>
                      <a:pt x="2" y="6"/>
                      <a:pt x="0" y="6"/>
                    </a:cubicBezTo>
                    <a:cubicBezTo>
                      <a:pt x="0" y="6"/>
                      <a:pt x="0" y="6"/>
                      <a:pt x="0" y="6"/>
                    </a:cubicBezTo>
                    <a:cubicBezTo>
                      <a:pt x="0" y="9"/>
                      <a:pt x="2" y="10"/>
                      <a:pt x="4" y="13"/>
                    </a:cubicBezTo>
                    <a:cubicBezTo>
                      <a:pt x="5" y="15"/>
                      <a:pt x="5" y="16"/>
                      <a:pt x="6" y="17"/>
                    </a:cubicBezTo>
                    <a:cubicBezTo>
                      <a:pt x="6" y="18"/>
                      <a:pt x="6" y="20"/>
                      <a:pt x="7" y="20"/>
                    </a:cubicBezTo>
                    <a:cubicBezTo>
                      <a:pt x="10" y="20"/>
                      <a:pt x="11" y="17"/>
                      <a:pt x="14" y="17"/>
                    </a:cubicBezTo>
                    <a:cubicBezTo>
                      <a:pt x="16" y="17"/>
                      <a:pt x="16" y="18"/>
                      <a:pt x="18" y="18"/>
                    </a:cubicBezTo>
                    <a:cubicBezTo>
                      <a:pt x="24" y="18"/>
                      <a:pt x="27" y="16"/>
                      <a:pt x="33" y="13"/>
                    </a:cubicBezTo>
                    <a:cubicBezTo>
                      <a:pt x="30" y="11"/>
                      <a:pt x="29" y="9"/>
                      <a:pt x="26" y="8"/>
                    </a:cubicBezTo>
                    <a:cubicBezTo>
                      <a:pt x="28" y="5"/>
                      <a:pt x="33" y="7"/>
                      <a:pt x="33" y="4"/>
                    </a:cubicBezTo>
                    <a:cubicBezTo>
                      <a:pt x="33" y="3"/>
                      <a:pt x="32" y="0"/>
                      <a:pt x="31" y="0"/>
                    </a:cubicBezTo>
                    <a:cubicBezTo>
                      <a:pt x="27" y="0"/>
                      <a:pt x="27" y="4"/>
                      <a:pt x="23" y="4"/>
                    </a:cubicBezTo>
                    <a:cubicBezTo>
                      <a:pt x="20" y="4"/>
                      <a:pt x="19" y="1"/>
                      <a:pt x="16" y="1"/>
                    </a:cubicBezTo>
                    <a:cubicBezTo>
                      <a:pt x="14" y="1"/>
                      <a:pt x="14" y="3"/>
                      <a:pt x="13" y="5"/>
                    </a:cubicBezTo>
                    <a:cubicBezTo>
                      <a:pt x="10" y="7"/>
                      <a:pt x="8" y="7"/>
                      <a:pt x="5" y="7"/>
                    </a:cubicBezTo>
                    <a:close/>
                  </a:path>
                </a:pathLst>
              </a:custGeom>
              <a:solidFill>
                <a:srgbClr val="FFFFFF"/>
              </a:solidFill>
              <a:ln w="0" cap="flat">
                <a:solidFill>
                  <a:srgbClr val="000000"/>
                </a:solidFill>
                <a:prstDash val="solid"/>
                <a:miter lim="800000"/>
                <a:headEnd/>
                <a:tailEnd/>
              </a:ln>
            </p:spPr>
          </p:sp>
          <p:sp>
            <p:nvSpPr>
              <p:cNvPr id="631" name="Freeform 630"/>
              <p:cNvSpPr>
                <a:spLocks/>
              </p:cNvSpPr>
              <p:nvPr/>
            </p:nvSpPr>
            <p:spPr bwMode="auto">
              <a:xfrm>
                <a:off x="291" y="33"/>
                <a:ext cx="16" cy="6"/>
              </a:xfrm>
              <a:custGeom>
                <a:avLst/>
                <a:gdLst/>
                <a:ahLst/>
                <a:cxnLst>
                  <a:cxn ang="0">
                    <a:pos x="0" y="15"/>
                  </a:cxn>
                  <a:cxn ang="0">
                    <a:pos x="7" y="16"/>
                  </a:cxn>
                  <a:cxn ang="0">
                    <a:pos x="10" y="16"/>
                  </a:cxn>
                  <a:cxn ang="0">
                    <a:pos x="12" y="12"/>
                  </a:cxn>
                  <a:cxn ang="0">
                    <a:pos x="22" y="14"/>
                  </a:cxn>
                  <a:cxn ang="0">
                    <a:pos x="34" y="9"/>
                  </a:cxn>
                  <a:cxn ang="0">
                    <a:pos x="41" y="6"/>
                  </a:cxn>
                  <a:cxn ang="0">
                    <a:pos x="40" y="5"/>
                  </a:cxn>
                  <a:cxn ang="0">
                    <a:pos x="33" y="5"/>
                  </a:cxn>
                  <a:cxn ang="0">
                    <a:pos x="17" y="1"/>
                  </a:cxn>
                  <a:cxn ang="0">
                    <a:pos x="14" y="1"/>
                  </a:cxn>
                  <a:cxn ang="0">
                    <a:pos x="12" y="3"/>
                  </a:cxn>
                  <a:cxn ang="0">
                    <a:pos x="5" y="6"/>
                  </a:cxn>
                  <a:cxn ang="0">
                    <a:pos x="0" y="15"/>
                  </a:cxn>
                </a:cxnLst>
                <a:rect l="0" t="0" r="r" b="b"/>
                <a:pathLst>
                  <a:path w="41" h="16">
                    <a:moveTo>
                      <a:pt x="0" y="15"/>
                    </a:moveTo>
                    <a:cubicBezTo>
                      <a:pt x="3" y="16"/>
                      <a:pt x="4" y="16"/>
                      <a:pt x="7" y="16"/>
                    </a:cubicBezTo>
                    <a:cubicBezTo>
                      <a:pt x="10" y="16"/>
                      <a:pt x="10" y="16"/>
                      <a:pt x="10" y="16"/>
                    </a:cubicBezTo>
                    <a:cubicBezTo>
                      <a:pt x="12" y="16"/>
                      <a:pt x="12" y="14"/>
                      <a:pt x="12" y="12"/>
                    </a:cubicBezTo>
                    <a:cubicBezTo>
                      <a:pt x="16" y="12"/>
                      <a:pt x="18" y="14"/>
                      <a:pt x="22" y="14"/>
                    </a:cubicBezTo>
                    <a:cubicBezTo>
                      <a:pt x="27" y="14"/>
                      <a:pt x="30" y="12"/>
                      <a:pt x="34" y="9"/>
                    </a:cubicBezTo>
                    <a:cubicBezTo>
                      <a:pt x="37" y="8"/>
                      <a:pt x="40" y="8"/>
                      <a:pt x="41" y="6"/>
                    </a:cubicBezTo>
                    <a:cubicBezTo>
                      <a:pt x="41" y="5"/>
                      <a:pt x="41" y="5"/>
                      <a:pt x="40" y="5"/>
                    </a:cubicBezTo>
                    <a:cubicBezTo>
                      <a:pt x="33" y="5"/>
                      <a:pt x="33" y="5"/>
                      <a:pt x="33" y="5"/>
                    </a:cubicBezTo>
                    <a:cubicBezTo>
                      <a:pt x="26" y="5"/>
                      <a:pt x="24" y="1"/>
                      <a:pt x="17" y="1"/>
                    </a:cubicBezTo>
                    <a:cubicBezTo>
                      <a:pt x="16" y="1"/>
                      <a:pt x="15" y="0"/>
                      <a:pt x="14" y="1"/>
                    </a:cubicBezTo>
                    <a:cubicBezTo>
                      <a:pt x="14" y="2"/>
                      <a:pt x="13" y="3"/>
                      <a:pt x="12" y="3"/>
                    </a:cubicBezTo>
                    <a:cubicBezTo>
                      <a:pt x="9" y="4"/>
                      <a:pt x="6" y="3"/>
                      <a:pt x="5" y="6"/>
                    </a:cubicBezTo>
                    <a:cubicBezTo>
                      <a:pt x="3" y="9"/>
                      <a:pt x="2" y="11"/>
                      <a:pt x="0" y="15"/>
                    </a:cubicBezTo>
                    <a:close/>
                  </a:path>
                </a:pathLst>
              </a:custGeom>
              <a:solidFill>
                <a:srgbClr val="FFFFFF"/>
              </a:solidFill>
              <a:ln w="0" cap="flat">
                <a:solidFill>
                  <a:srgbClr val="000000"/>
                </a:solidFill>
                <a:prstDash val="solid"/>
                <a:miter lim="800000"/>
                <a:headEnd/>
                <a:tailEnd/>
              </a:ln>
            </p:spPr>
          </p:sp>
          <p:sp>
            <p:nvSpPr>
              <p:cNvPr id="632" name="Freeform 631"/>
              <p:cNvSpPr>
                <a:spLocks/>
              </p:cNvSpPr>
              <p:nvPr/>
            </p:nvSpPr>
            <p:spPr bwMode="auto">
              <a:xfrm>
                <a:off x="331" y="38"/>
                <a:ext cx="9" cy="3"/>
              </a:xfrm>
              <a:custGeom>
                <a:avLst/>
                <a:gdLst/>
                <a:ahLst/>
                <a:cxnLst>
                  <a:cxn ang="0">
                    <a:pos x="0" y="0"/>
                  </a:cxn>
                  <a:cxn ang="0">
                    <a:pos x="0" y="4"/>
                  </a:cxn>
                  <a:cxn ang="0">
                    <a:pos x="1" y="5"/>
                  </a:cxn>
                  <a:cxn ang="0">
                    <a:pos x="2" y="4"/>
                  </a:cxn>
                  <a:cxn ang="0">
                    <a:pos x="3" y="5"/>
                  </a:cxn>
                  <a:cxn ang="0">
                    <a:pos x="12" y="5"/>
                  </a:cxn>
                  <a:cxn ang="0">
                    <a:pos x="16" y="6"/>
                  </a:cxn>
                  <a:cxn ang="0">
                    <a:pos x="23" y="8"/>
                  </a:cxn>
                  <a:cxn ang="0">
                    <a:pos x="23" y="6"/>
                  </a:cxn>
                  <a:cxn ang="0">
                    <a:pos x="23" y="4"/>
                  </a:cxn>
                  <a:cxn ang="0">
                    <a:pos x="19" y="2"/>
                  </a:cxn>
                  <a:cxn ang="0">
                    <a:pos x="14" y="1"/>
                  </a:cxn>
                  <a:cxn ang="0">
                    <a:pos x="7" y="1"/>
                  </a:cxn>
                  <a:cxn ang="0">
                    <a:pos x="0" y="0"/>
                  </a:cxn>
                </a:cxnLst>
                <a:rect l="0" t="0" r="r" b="b"/>
                <a:pathLst>
                  <a:path w="23" h="8">
                    <a:moveTo>
                      <a:pt x="0" y="0"/>
                    </a:moveTo>
                    <a:cubicBezTo>
                      <a:pt x="0" y="1"/>
                      <a:pt x="0" y="2"/>
                      <a:pt x="0" y="4"/>
                    </a:cubicBezTo>
                    <a:cubicBezTo>
                      <a:pt x="0" y="5"/>
                      <a:pt x="0" y="5"/>
                      <a:pt x="1" y="5"/>
                    </a:cubicBezTo>
                    <a:cubicBezTo>
                      <a:pt x="2" y="4"/>
                      <a:pt x="2" y="4"/>
                      <a:pt x="2" y="4"/>
                    </a:cubicBezTo>
                    <a:cubicBezTo>
                      <a:pt x="3" y="5"/>
                      <a:pt x="3" y="5"/>
                      <a:pt x="3" y="5"/>
                    </a:cubicBezTo>
                    <a:cubicBezTo>
                      <a:pt x="12" y="5"/>
                      <a:pt x="12" y="5"/>
                      <a:pt x="12" y="5"/>
                    </a:cubicBezTo>
                    <a:cubicBezTo>
                      <a:pt x="13" y="5"/>
                      <a:pt x="14" y="6"/>
                      <a:pt x="16" y="6"/>
                    </a:cubicBezTo>
                    <a:cubicBezTo>
                      <a:pt x="19" y="6"/>
                      <a:pt x="20" y="6"/>
                      <a:pt x="23" y="8"/>
                    </a:cubicBezTo>
                    <a:cubicBezTo>
                      <a:pt x="23" y="7"/>
                      <a:pt x="23" y="7"/>
                      <a:pt x="23" y="6"/>
                    </a:cubicBezTo>
                    <a:cubicBezTo>
                      <a:pt x="23" y="4"/>
                      <a:pt x="23" y="4"/>
                      <a:pt x="23" y="4"/>
                    </a:cubicBezTo>
                    <a:cubicBezTo>
                      <a:pt x="22" y="2"/>
                      <a:pt x="21" y="3"/>
                      <a:pt x="19" y="2"/>
                    </a:cubicBezTo>
                    <a:cubicBezTo>
                      <a:pt x="17" y="2"/>
                      <a:pt x="16" y="1"/>
                      <a:pt x="14" y="1"/>
                    </a:cubicBezTo>
                    <a:cubicBezTo>
                      <a:pt x="7" y="1"/>
                      <a:pt x="7" y="1"/>
                      <a:pt x="7" y="1"/>
                    </a:cubicBezTo>
                    <a:cubicBezTo>
                      <a:pt x="4" y="1"/>
                      <a:pt x="3" y="0"/>
                      <a:pt x="0" y="0"/>
                    </a:cubicBezTo>
                    <a:close/>
                  </a:path>
                </a:pathLst>
              </a:custGeom>
              <a:solidFill>
                <a:srgbClr val="FFFFFF"/>
              </a:solidFill>
              <a:ln w="0" cap="flat">
                <a:solidFill>
                  <a:srgbClr val="000000"/>
                </a:solidFill>
                <a:prstDash val="solid"/>
                <a:miter lim="800000"/>
                <a:headEnd/>
                <a:tailEnd/>
              </a:ln>
            </p:spPr>
          </p:sp>
          <p:sp>
            <p:nvSpPr>
              <p:cNvPr id="633" name="Freeform 632"/>
              <p:cNvSpPr>
                <a:spLocks/>
              </p:cNvSpPr>
              <p:nvPr/>
            </p:nvSpPr>
            <p:spPr bwMode="auto">
              <a:xfrm>
                <a:off x="302" y="21"/>
                <a:ext cx="7" cy="3"/>
              </a:xfrm>
              <a:custGeom>
                <a:avLst/>
                <a:gdLst/>
                <a:ahLst/>
                <a:cxnLst>
                  <a:cxn ang="0">
                    <a:pos x="0" y="2"/>
                  </a:cxn>
                  <a:cxn ang="0">
                    <a:pos x="1" y="5"/>
                  </a:cxn>
                  <a:cxn ang="0">
                    <a:pos x="0" y="7"/>
                  </a:cxn>
                  <a:cxn ang="0">
                    <a:pos x="0" y="7"/>
                  </a:cxn>
                  <a:cxn ang="0">
                    <a:pos x="11" y="9"/>
                  </a:cxn>
                  <a:cxn ang="0">
                    <a:pos x="19" y="9"/>
                  </a:cxn>
                  <a:cxn ang="0">
                    <a:pos x="10" y="3"/>
                  </a:cxn>
                  <a:cxn ang="0">
                    <a:pos x="3" y="0"/>
                  </a:cxn>
                  <a:cxn ang="0">
                    <a:pos x="0" y="2"/>
                  </a:cxn>
                </a:cxnLst>
                <a:rect l="0" t="0" r="r" b="b"/>
                <a:pathLst>
                  <a:path w="19" h="9">
                    <a:moveTo>
                      <a:pt x="0" y="2"/>
                    </a:moveTo>
                    <a:cubicBezTo>
                      <a:pt x="0" y="3"/>
                      <a:pt x="1" y="4"/>
                      <a:pt x="1" y="5"/>
                    </a:cubicBezTo>
                    <a:cubicBezTo>
                      <a:pt x="1" y="6"/>
                      <a:pt x="0" y="6"/>
                      <a:pt x="0" y="7"/>
                    </a:cubicBezTo>
                    <a:cubicBezTo>
                      <a:pt x="0" y="7"/>
                      <a:pt x="0" y="7"/>
                      <a:pt x="0" y="7"/>
                    </a:cubicBezTo>
                    <a:cubicBezTo>
                      <a:pt x="4" y="7"/>
                      <a:pt x="7" y="9"/>
                      <a:pt x="11" y="9"/>
                    </a:cubicBezTo>
                    <a:cubicBezTo>
                      <a:pt x="14" y="9"/>
                      <a:pt x="16" y="9"/>
                      <a:pt x="19" y="9"/>
                    </a:cubicBezTo>
                    <a:cubicBezTo>
                      <a:pt x="19" y="5"/>
                      <a:pt x="14" y="4"/>
                      <a:pt x="10" y="3"/>
                    </a:cubicBezTo>
                    <a:cubicBezTo>
                      <a:pt x="7" y="2"/>
                      <a:pt x="6" y="1"/>
                      <a:pt x="3" y="0"/>
                    </a:cubicBezTo>
                    <a:cubicBezTo>
                      <a:pt x="2" y="0"/>
                      <a:pt x="0" y="1"/>
                      <a:pt x="0" y="2"/>
                    </a:cubicBezTo>
                    <a:close/>
                  </a:path>
                </a:pathLst>
              </a:custGeom>
              <a:solidFill>
                <a:srgbClr val="FFFFFF"/>
              </a:solidFill>
              <a:ln w="0" cap="flat">
                <a:solidFill>
                  <a:srgbClr val="000000"/>
                </a:solidFill>
                <a:prstDash val="solid"/>
                <a:miter lim="800000"/>
                <a:headEnd/>
                <a:tailEnd/>
              </a:ln>
            </p:spPr>
          </p:sp>
          <p:sp>
            <p:nvSpPr>
              <p:cNvPr id="634" name="Freeform 633"/>
              <p:cNvSpPr>
                <a:spLocks/>
              </p:cNvSpPr>
              <p:nvPr/>
            </p:nvSpPr>
            <p:spPr bwMode="auto">
              <a:xfrm>
                <a:off x="300" y="26"/>
                <a:ext cx="37" cy="10"/>
              </a:xfrm>
              <a:custGeom>
                <a:avLst/>
                <a:gdLst/>
                <a:ahLst/>
                <a:cxnLst>
                  <a:cxn ang="0">
                    <a:pos x="60" y="24"/>
                  </a:cxn>
                  <a:cxn ang="0">
                    <a:pos x="77" y="26"/>
                  </a:cxn>
                  <a:cxn ang="0">
                    <a:pos x="89" y="24"/>
                  </a:cxn>
                  <a:cxn ang="0">
                    <a:pos x="94" y="22"/>
                  </a:cxn>
                  <a:cxn ang="0">
                    <a:pos x="92" y="19"/>
                  </a:cxn>
                  <a:cxn ang="0">
                    <a:pos x="91" y="17"/>
                  </a:cxn>
                  <a:cxn ang="0">
                    <a:pos x="75" y="17"/>
                  </a:cxn>
                  <a:cxn ang="0">
                    <a:pos x="57" y="18"/>
                  </a:cxn>
                  <a:cxn ang="0">
                    <a:pos x="48" y="18"/>
                  </a:cxn>
                  <a:cxn ang="0">
                    <a:pos x="34" y="13"/>
                  </a:cxn>
                  <a:cxn ang="0">
                    <a:pos x="27" y="5"/>
                  </a:cxn>
                  <a:cxn ang="0">
                    <a:pos x="24" y="6"/>
                  </a:cxn>
                  <a:cxn ang="0">
                    <a:pos x="10" y="3"/>
                  </a:cxn>
                  <a:cxn ang="0">
                    <a:pos x="4" y="0"/>
                  </a:cxn>
                  <a:cxn ang="0">
                    <a:pos x="1" y="2"/>
                  </a:cxn>
                  <a:cxn ang="0">
                    <a:pos x="0" y="2"/>
                  </a:cxn>
                  <a:cxn ang="0">
                    <a:pos x="0" y="3"/>
                  </a:cxn>
                  <a:cxn ang="0">
                    <a:pos x="3" y="5"/>
                  </a:cxn>
                  <a:cxn ang="0">
                    <a:pos x="10" y="6"/>
                  </a:cxn>
                  <a:cxn ang="0">
                    <a:pos x="20" y="8"/>
                  </a:cxn>
                  <a:cxn ang="0">
                    <a:pos x="18" y="17"/>
                  </a:cxn>
                  <a:cxn ang="0">
                    <a:pos x="24" y="19"/>
                  </a:cxn>
                  <a:cxn ang="0">
                    <a:pos x="26" y="22"/>
                  </a:cxn>
                  <a:cxn ang="0">
                    <a:pos x="31" y="21"/>
                  </a:cxn>
                  <a:cxn ang="0">
                    <a:pos x="56" y="25"/>
                  </a:cxn>
                  <a:cxn ang="0">
                    <a:pos x="59" y="25"/>
                  </a:cxn>
                  <a:cxn ang="0">
                    <a:pos x="60" y="24"/>
                  </a:cxn>
                </a:cxnLst>
                <a:rect l="0" t="0" r="r" b="b"/>
                <a:pathLst>
                  <a:path w="94" h="26">
                    <a:moveTo>
                      <a:pt x="60" y="24"/>
                    </a:moveTo>
                    <a:cubicBezTo>
                      <a:pt x="67" y="25"/>
                      <a:pt x="71" y="26"/>
                      <a:pt x="77" y="26"/>
                    </a:cubicBezTo>
                    <a:cubicBezTo>
                      <a:pt x="82" y="26"/>
                      <a:pt x="85" y="26"/>
                      <a:pt x="89" y="24"/>
                    </a:cubicBezTo>
                    <a:cubicBezTo>
                      <a:pt x="91" y="23"/>
                      <a:pt x="94" y="23"/>
                      <a:pt x="94" y="22"/>
                    </a:cubicBezTo>
                    <a:cubicBezTo>
                      <a:pt x="94" y="20"/>
                      <a:pt x="93" y="20"/>
                      <a:pt x="92" y="19"/>
                    </a:cubicBezTo>
                    <a:cubicBezTo>
                      <a:pt x="92" y="18"/>
                      <a:pt x="91" y="17"/>
                      <a:pt x="91" y="17"/>
                    </a:cubicBezTo>
                    <a:cubicBezTo>
                      <a:pt x="84" y="17"/>
                      <a:pt x="81" y="17"/>
                      <a:pt x="75" y="17"/>
                    </a:cubicBezTo>
                    <a:cubicBezTo>
                      <a:pt x="57" y="18"/>
                      <a:pt x="57" y="18"/>
                      <a:pt x="57" y="18"/>
                    </a:cubicBezTo>
                    <a:cubicBezTo>
                      <a:pt x="53" y="18"/>
                      <a:pt x="51" y="18"/>
                      <a:pt x="48" y="18"/>
                    </a:cubicBezTo>
                    <a:cubicBezTo>
                      <a:pt x="42" y="18"/>
                      <a:pt x="38" y="17"/>
                      <a:pt x="34" y="13"/>
                    </a:cubicBezTo>
                    <a:cubicBezTo>
                      <a:pt x="31" y="10"/>
                      <a:pt x="31" y="7"/>
                      <a:pt x="27" y="5"/>
                    </a:cubicBezTo>
                    <a:cubicBezTo>
                      <a:pt x="24" y="6"/>
                      <a:pt x="24" y="6"/>
                      <a:pt x="24" y="6"/>
                    </a:cubicBezTo>
                    <a:cubicBezTo>
                      <a:pt x="19" y="5"/>
                      <a:pt x="15" y="5"/>
                      <a:pt x="10" y="3"/>
                    </a:cubicBezTo>
                    <a:cubicBezTo>
                      <a:pt x="7" y="2"/>
                      <a:pt x="6" y="0"/>
                      <a:pt x="4" y="0"/>
                    </a:cubicBezTo>
                    <a:cubicBezTo>
                      <a:pt x="2" y="0"/>
                      <a:pt x="2" y="2"/>
                      <a:pt x="1" y="2"/>
                    </a:cubicBezTo>
                    <a:cubicBezTo>
                      <a:pt x="1" y="2"/>
                      <a:pt x="1" y="2"/>
                      <a:pt x="0" y="2"/>
                    </a:cubicBezTo>
                    <a:cubicBezTo>
                      <a:pt x="0" y="2"/>
                      <a:pt x="0" y="2"/>
                      <a:pt x="0" y="3"/>
                    </a:cubicBezTo>
                    <a:cubicBezTo>
                      <a:pt x="0" y="4"/>
                      <a:pt x="2" y="5"/>
                      <a:pt x="3" y="5"/>
                    </a:cubicBezTo>
                    <a:cubicBezTo>
                      <a:pt x="6" y="6"/>
                      <a:pt x="7" y="6"/>
                      <a:pt x="10" y="6"/>
                    </a:cubicBezTo>
                    <a:cubicBezTo>
                      <a:pt x="14" y="7"/>
                      <a:pt x="16" y="8"/>
                      <a:pt x="20" y="8"/>
                    </a:cubicBezTo>
                    <a:cubicBezTo>
                      <a:pt x="19" y="12"/>
                      <a:pt x="19" y="14"/>
                      <a:pt x="18" y="17"/>
                    </a:cubicBezTo>
                    <a:cubicBezTo>
                      <a:pt x="20" y="18"/>
                      <a:pt x="23" y="17"/>
                      <a:pt x="24" y="19"/>
                    </a:cubicBezTo>
                    <a:cubicBezTo>
                      <a:pt x="25" y="20"/>
                      <a:pt x="24" y="22"/>
                      <a:pt x="26" y="22"/>
                    </a:cubicBezTo>
                    <a:cubicBezTo>
                      <a:pt x="28" y="22"/>
                      <a:pt x="29" y="21"/>
                      <a:pt x="31" y="21"/>
                    </a:cubicBezTo>
                    <a:cubicBezTo>
                      <a:pt x="56" y="25"/>
                      <a:pt x="56" y="25"/>
                      <a:pt x="56" y="25"/>
                    </a:cubicBezTo>
                    <a:cubicBezTo>
                      <a:pt x="59" y="25"/>
                      <a:pt x="59" y="25"/>
                      <a:pt x="59" y="25"/>
                    </a:cubicBezTo>
                    <a:cubicBezTo>
                      <a:pt x="59" y="25"/>
                      <a:pt x="60" y="24"/>
                      <a:pt x="60" y="24"/>
                    </a:cubicBezTo>
                    <a:close/>
                  </a:path>
                </a:pathLst>
              </a:custGeom>
              <a:solidFill>
                <a:srgbClr val="FFFFFF"/>
              </a:solidFill>
              <a:ln w="0" cap="flat">
                <a:solidFill>
                  <a:srgbClr val="000000"/>
                </a:solidFill>
                <a:prstDash val="solid"/>
                <a:miter lim="800000"/>
                <a:headEnd/>
                <a:tailEnd/>
              </a:ln>
            </p:spPr>
          </p:sp>
          <p:sp>
            <p:nvSpPr>
              <p:cNvPr id="635" name="Freeform 634"/>
              <p:cNvSpPr>
                <a:spLocks/>
              </p:cNvSpPr>
              <p:nvPr/>
            </p:nvSpPr>
            <p:spPr bwMode="auto">
              <a:xfrm>
                <a:off x="313" y="16"/>
                <a:ext cx="81" cy="15"/>
              </a:xfrm>
              <a:custGeom>
                <a:avLst/>
                <a:gdLst/>
                <a:ahLst/>
                <a:cxnLst>
                  <a:cxn ang="0">
                    <a:pos x="39" y="36"/>
                  </a:cxn>
                  <a:cxn ang="0">
                    <a:pos x="47" y="38"/>
                  </a:cxn>
                  <a:cxn ang="0">
                    <a:pos x="70" y="38"/>
                  </a:cxn>
                  <a:cxn ang="0">
                    <a:pos x="81" y="37"/>
                  </a:cxn>
                  <a:cxn ang="0">
                    <a:pos x="78" y="37"/>
                  </a:cxn>
                  <a:cxn ang="0">
                    <a:pos x="74" y="34"/>
                  </a:cxn>
                  <a:cxn ang="0">
                    <a:pos x="63" y="31"/>
                  </a:cxn>
                  <a:cxn ang="0">
                    <a:pos x="78" y="33"/>
                  </a:cxn>
                  <a:cxn ang="0">
                    <a:pos x="93" y="30"/>
                  </a:cxn>
                  <a:cxn ang="0">
                    <a:pos x="103" y="30"/>
                  </a:cxn>
                  <a:cxn ang="0">
                    <a:pos x="104" y="25"/>
                  </a:cxn>
                  <a:cxn ang="0">
                    <a:pos x="106" y="21"/>
                  </a:cxn>
                  <a:cxn ang="0">
                    <a:pos x="114" y="23"/>
                  </a:cxn>
                  <a:cxn ang="0">
                    <a:pos x="121" y="23"/>
                  </a:cxn>
                  <a:cxn ang="0">
                    <a:pos x="123" y="17"/>
                  </a:cxn>
                  <a:cxn ang="0">
                    <a:pos x="135" y="19"/>
                  </a:cxn>
                  <a:cxn ang="0">
                    <a:pos x="147" y="16"/>
                  </a:cxn>
                  <a:cxn ang="0">
                    <a:pos x="168" y="16"/>
                  </a:cxn>
                  <a:cxn ang="0">
                    <a:pos x="175" y="16"/>
                  </a:cxn>
                  <a:cxn ang="0">
                    <a:pos x="172" y="12"/>
                  </a:cxn>
                  <a:cxn ang="0">
                    <a:pos x="183" y="13"/>
                  </a:cxn>
                  <a:cxn ang="0">
                    <a:pos x="205" y="16"/>
                  </a:cxn>
                  <a:cxn ang="0">
                    <a:pos x="201" y="11"/>
                  </a:cxn>
                  <a:cxn ang="0">
                    <a:pos x="190" y="11"/>
                  </a:cxn>
                  <a:cxn ang="0">
                    <a:pos x="154" y="10"/>
                  </a:cxn>
                  <a:cxn ang="0">
                    <a:pos x="134" y="8"/>
                  </a:cxn>
                  <a:cxn ang="0">
                    <a:pos x="123" y="9"/>
                  </a:cxn>
                  <a:cxn ang="0">
                    <a:pos x="98" y="9"/>
                  </a:cxn>
                  <a:cxn ang="0">
                    <a:pos x="79" y="7"/>
                  </a:cxn>
                  <a:cxn ang="0">
                    <a:pos x="51" y="6"/>
                  </a:cxn>
                  <a:cxn ang="0">
                    <a:pos x="35" y="0"/>
                  </a:cxn>
                  <a:cxn ang="0">
                    <a:pos x="38" y="6"/>
                  </a:cxn>
                  <a:cxn ang="0">
                    <a:pos x="56" y="10"/>
                  </a:cxn>
                  <a:cxn ang="0">
                    <a:pos x="59" y="17"/>
                  </a:cxn>
                  <a:cxn ang="0">
                    <a:pos x="66" y="22"/>
                  </a:cxn>
                  <a:cxn ang="0">
                    <a:pos x="57" y="21"/>
                  </a:cxn>
                  <a:cxn ang="0">
                    <a:pos x="44" y="18"/>
                  </a:cxn>
                  <a:cxn ang="0">
                    <a:pos x="41" y="10"/>
                  </a:cxn>
                  <a:cxn ang="0">
                    <a:pos x="22" y="4"/>
                  </a:cxn>
                  <a:cxn ang="0">
                    <a:pos x="12" y="2"/>
                  </a:cxn>
                  <a:cxn ang="0">
                    <a:pos x="5" y="7"/>
                  </a:cxn>
                  <a:cxn ang="0">
                    <a:pos x="4" y="13"/>
                  </a:cxn>
                  <a:cxn ang="0">
                    <a:pos x="7" y="20"/>
                  </a:cxn>
                  <a:cxn ang="0">
                    <a:pos x="23" y="21"/>
                  </a:cxn>
                  <a:cxn ang="0">
                    <a:pos x="32" y="22"/>
                  </a:cxn>
                  <a:cxn ang="0">
                    <a:pos x="47" y="30"/>
                  </a:cxn>
                  <a:cxn ang="0">
                    <a:pos x="36" y="28"/>
                  </a:cxn>
                  <a:cxn ang="0">
                    <a:pos x="30" y="28"/>
                  </a:cxn>
                  <a:cxn ang="0">
                    <a:pos x="34" y="31"/>
                  </a:cxn>
                  <a:cxn ang="0">
                    <a:pos x="13" y="32"/>
                  </a:cxn>
                  <a:cxn ang="0">
                    <a:pos x="28" y="38"/>
                  </a:cxn>
                </a:cxnLst>
                <a:rect l="0" t="0" r="r" b="b"/>
                <a:pathLst>
                  <a:path w="206" h="40">
                    <a:moveTo>
                      <a:pt x="34" y="39"/>
                    </a:moveTo>
                    <a:cubicBezTo>
                      <a:pt x="36" y="39"/>
                      <a:pt x="37" y="37"/>
                      <a:pt x="39" y="36"/>
                    </a:cubicBezTo>
                    <a:cubicBezTo>
                      <a:pt x="41" y="37"/>
                      <a:pt x="42" y="38"/>
                      <a:pt x="44" y="38"/>
                    </a:cubicBezTo>
                    <a:cubicBezTo>
                      <a:pt x="47" y="38"/>
                      <a:pt x="47" y="38"/>
                      <a:pt x="47" y="38"/>
                    </a:cubicBezTo>
                    <a:cubicBezTo>
                      <a:pt x="50" y="38"/>
                      <a:pt x="51" y="38"/>
                      <a:pt x="54" y="38"/>
                    </a:cubicBezTo>
                    <a:cubicBezTo>
                      <a:pt x="70" y="38"/>
                      <a:pt x="70" y="38"/>
                      <a:pt x="70" y="38"/>
                    </a:cubicBezTo>
                    <a:cubicBezTo>
                      <a:pt x="72" y="38"/>
                      <a:pt x="73" y="40"/>
                      <a:pt x="75" y="40"/>
                    </a:cubicBezTo>
                    <a:cubicBezTo>
                      <a:pt x="78" y="40"/>
                      <a:pt x="80" y="39"/>
                      <a:pt x="81" y="37"/>
                    </a:cubicBezTo>
                    <a:cubicBezTo>
                      <a:pt x="81" y="36"/>
                      <a:pt x="81" y="36"/>
                      <a:pt x="81" y="36"/>
                    </a:cubicBezTo>
                    <a:cubicBezTo>
                      <a:pt x="80" y="37"/>
                      <a:pt x="79" y="37"/>
                      <a:pt x="78" y="37"/>
                    </a:cubicBezTo>
                    <a:cubicBezTo>
                      <a:pt x="77" y="37"/>
                      <a:pt x="77" y="36"/>
                      <a:pt x="77" y="36"/>
                    </a:cubicBezTo>
                    <a:cubicBezTo>
                      <a:pt x="76" y="35"/>
                      <a:pt x="75" y="34"/>
                      <a:pt x="74" y="34"/>
                    </a:cubicBezTo>
                    <a:cubicBezTo>
                      <a:pt x="69" y="33"/>
                      <a:pt x="67" y="33"/>
                      <a:pt x="62" y="32"/>
                    </a:cubicBezTo>
                    <a:cubicBezTo>
                      <a:pt x="62" y="32"/>
                      <a:pt x="62" y="31"/>
                      <a:pt x="63" y="31"/>
                    </a:cubicBezTo>
                    <a:cubicBezTo>
                      <a:pt x="65" y="31"/>
                      <a:pt x="66" y="31"/>
                      <a:pt x="68" y="31"/>
                    </a:cubicBezTo>
                    <a:cubicBezTo>
                      <a:pt x="72" y="31"/>
                      <a:pt x="74" y="33"/>
                      <a:pt x="78" y="33"/>
                    </a:cubicBezTo>
                    <a:cubicBezTo>
                      <a:pt x="83" y="33"/>
                      <a:pt x="85" y="30"/>
                      <a:pt x="90" y="30"/>
                    </a:cubicBezTo>
                    <a:cubicBezTo>
                      <a:pt x="91" y="30"/>
                      <a:pt x="92" y="30"/>
                      <a:pt x="93" y="30"/>
                    </a:cubicBezTo>
                    <a:cubicBezTo>
                      <a:pt x="95" y="30"/>
                      <a:pt x="96" y="30"/>
                      <a:pt x="98" y="30"/>
                    </a:cubicBezTo>
                    <a:cubicBezTo>
                      <a:pt x="100" y="30"/>
                      <a:pt x="101" y="30"/>
                      <a:pt x="103" y="30"/>
                    </a:cubicBezTo>
                    <a:cubicBezTo>
                      <a:pt x="104" y="30"/>
                      <a:pt x="105" y="30"/>
                      <a:pt x="107" y="29"/>
                    </a:cubicBezTo>
                    <a:cubicBezTo>
                      <a:pt x="106" y="27"/>
                      <a:pt x="104" y="27"/>
                      <a:pt x="104" y="25"/>
                    </a:cubicBezTo>
                    <a:cubicBezTo>
                      <a:pt x="104" y="24"/>
                      <a:pt x="106" y="24"/>
                      <a:pt x="106" y="23"/>
                    </a:cubicBezTo>
                    <a:cubicBezTo>
                      <a:pt x="106" y="22"/>
                      <a:pt x="106" y="22"/>
                      <a:pt x="106" y="21"/>
                    </a:cubicBezTo>
                    <a:cubicBezTo>
                      <a:pt x="108" y="21"/>
                      <a:pt x="108" y="21"/>
                      <a:pt x="108" y="21"/>
                    </a:cubicBezTo>
                    <a:cubicBezTo>
                      <a:pt x="110" y="21"/>
                      <a:pt x="111" y="23"/>
                      <a:pt x="114" y="23"/>
                    </a:cubicBezTo>
                    <a:cubicBezTo>
                      <a:pt x="116" y="23"/>
                      <a:pt x="117" y="22"/>
                      <a:pt x="119" y="22"/>
                    </a:cubicBezTo>
                    <a:cubicBezTo>
                      <a:pt x="120" y="22"/>
                      <a:pt x="120" y="23"/>
                      <a:pt x="121" y="23"/>
                    </a:cubicBezTo>
                    <a:cubicBezTo>
                      <a:pt x="123" y="23"/>
                      <a:pt x="122" y="19"/>
                      <a:pt x="122" y="17"/>
                    </a:cubicBezTo>
                    <a:cubicBezTo>
                      <a:pt x="123" y="17"/>
                      <a:pt x="123" y="17"/>
                      <a:pt x="123" y="17"/>
                    </a:cubicBezTo>
                    <a:cubicBezTo>
                      <a:pt x="127" y="17"/>
                      <a:pt x="128" y="20"/>
                      <a:pt x="132" y="20"/>
                    </a:cubicBezTo>
                    <a:cubicBezTo>
                      <a:pt x="133" y="20"/>
                      <a:pt x="134" y="20"/>
                      <a:pt x="135" y="19"/>
                    </a:cubicBezTo>
                    <a:cubicBezTo>
                      <a:pt x="136" y="18"/>
                      <a:pt x="136" y="16"/>
                      <a:pt x="138" y="16"/>
                    </a:cubicBezTo>
                    <a:cubicBezTo>
                      <a:pt x="142" y="16"/>
                      <a:pt x="144" y="16"/>
                      <a:pt x="147" y="16"/>
                    </a:cubicBezTo>
                    <a:cubicBezTo>
                      <a:pt x="156" y="16"/>
                      <a:pt x="156" y="16"/>
                      <a:pt x="156" y="16"/>
                    </a:cubicBezTo>
                    <a:cubicBezTo>
                      <a:pt x="160" y="16"/>
                      <a:pt x="163" y="16"/>
                      <a:pt x="168" y="16"/>
                    </a:cubicBezTo>
                    <a:cubicBezTo>
                      <a:pt x="169" y="16"/>
                      <a:pt x="170" y="16"/>
                      <a:pt x="171" y="16"/>
                    </a:cubicBezTo>
                    <a:cubicBezTo>
                      <a:pt x="175" y="16"/>
                      <a:pt x="175" y="16"/>
                      <a:pt x="175" y="16"/>
                    </a:cubicBezTo>
                    <a:cubicBezTo>
                      <a:pt x="176" y="15"/>
                      <a:pt x="176" y="15"/>
                      <a:pt x="176" y="15"/>
                    </a:cubicBezTo>
                    <a:cubicBezTo>
                      <a:pt x="174" y="15"/>
                      <a:pt x="173" y="13"/>
                      <a:pt x="172" y="12"/>
                    </a:cubicBezTo>
                    <a:cubicBezTo>
                      <a:pt x="172" y="12"/>
                      <a:pt x="172" y="12"/>
                      <a:pt x="172" y="12"/>
                    </a:cubicBezTo>
                    <a:cubicBezTo>
                      <a:pt x="183" y="13"/>
                      <a:pt x="183" y="13"/>
                      <a:pt x="183" y="13"/>
                    </a:cubicBezTo>
                    <a:cubicBezTo>
                      <a:pt x="190" y="13"/>
                      <a:pt x="190" y="13"/>
                      <a:pt x="190" y="13"/>
                    </a:cubicBezTo>
                    <a:cubicBezTo>
                      <a:pt x="196" y="13"/>
                      <a:pt x="199" y="16"/>
                      <a:pt x="205" y="16"/>
                    </a:cubicBezTo>
                    <a:cubicBezTo>
                      <a:pt x="205" y="16"/>
                      <a:pt x="206" y="15"/>
                      <a:pt x="206" y="15"/>
                    </a:cubicBezTo>
                    <a:cubicBezTo>
                      <a:pt x="204" y="13"/>
                      <a:pt x="204" y="11"/>
                      <a:pt x="201" y="11"/>
                    </a:cubicBezTo>
                    <a:cubicBezTo>
                      <a:pt x="200" y="11"/>
                      <a:pt x="199" y="11"/>
                      <a:pt x="198" y="11"/>
                    </a:cubicBezTo>
                    <a:cubicBezTo>
                      <a:pt x="195" y="11"/>
                      <a:pt x="193" y="11"/>
                      <a:pt x="190" y="11"/>
                    </a:cubicBezTo>
                    <a:cubicBezTo>
                      <a:pt x="183" y="11"/>
                      <a:pt x="179" y="11"/>
                      <a:pt x="172" y="11"/>
                    </a:cubicBezTo>
                    <a:cubicBezTo>
                      <a:pt x="165" y="11"/>
                      <a:pt x="161" y="10"/>
                      <a:pt x="154" y="10"/>
                    </a:cubicBezTo>
                    <a:cubicBezTo>
                      <a:pt x="151" y="10"/>
                      <a:pt x="149" y="10"/>
                      <a:pt x="146" y="10"/>
                    </a:cubicBezTo>
                    <a:cubicBezTo>
                      <a:pt x="141" y="9"/>
                      <a:pt x="138" y="10"/>
                      <a:pt x="134" y="8"/>
                    </a:cubicBezTo>
                    <a:cubicBezTo>
                      <a:pt x="132" y="7"/>
                      <a:pt x="131" y="6"/>
                      <a:pt x="129" y="6"/>
                    </a:cubicBezTo>
                    <a:cubicBezTo>
                      <a:pt x="126" y="6"/>
                      <a:pt x="125" y="9"/>
                      <a:pt x="123" y="9"/>
                    </a:cubicBezTo>
                    <a:cubicBezTo>
                      <a:pt x="115" y="9"/>
                      <a:pt x="110" y="6"/>
                      <a:pt x="102" y="6"/>
                    </a:cubicBezTo>
                    <a:cubicBezTo>
                      <a:pt x="100" y="6"/>
                      <a:pt x="100" y="9"/>
                      <a:pt x="98" y="9"/>
                    </a:cubicBezTo>
                    <a:cubicBezTo>
                      <a:pt x="92" y="9"/>
                      <a:pt x="89" y="8"/>
                      <a:pt x="83" y="7"/>
                    </a:cubicBezTo>
                    <a:cubicBezTo>
                      <a:pt x="79" y="7"/>
                      <a:pt x="79" y="7"/>
                      <a:pt x="79" y="7"/>
                    </a:cubicBezTo>
                    <a:cubicBezTo>
                      <a:pt x="71" y="7"/>
                      <a:pt x="67" y="4"/>
                      <a:pt x="59" y="4"/>
                    </a:cubicBezTo>
                    <a:cubicBezTo>
                      <a:pt x="56" y="4"/>
                      <a:pt x="54" y="6"/>
                      <a:pt x="51" y="6"/>
                    </a:cubicBezTo>
                    <a:cubicBezTo>
                      <a:pt x="47" y="6"/>
                      <a:pt x="45" y="4"/>
                      <a:pt x="42" y="3"/>
                    </a:cubicBezTo>
                    <a:cubicBezTo>
                      <a:pt x="40" y="2"/>
                      <a:pt x="38" y="2"/>
                      <a:pt x="35" y="0"/>
                    </a:cubicBezTo>
                    <a:cubicBezTo>
                      <a:pt x="34" y="1"/>
                      <a:pt x="33" y="1"/>
                      <a:pt x="33" y="2"/>
                    </a:cubicBezTo>
                    <a:cubicBezTo>
                      <a:pt x="33" y="5"/>
                      <a:pt x="36" y="5"/>
                      <a:pt x="38" y="6"/>
                    </a:cubicBezTo>
                    <a:cubicBezTo>
                      <a:pt x="41" y="8"/>
                      <a:pt x="43" y="8"/>
                      <a:pt x="47" y="8"/>
                    </a:cubicBezTo>
                    <a:cubicBezTo>
                      <a:pt x="50" y="9"/>
                      <a:pt x="52" y="10"/>
                      <a:pt x="56" y="10"/>
                    </a:cubicBezTo>
                    <a:cubicBezTo>
                      <a:pt x="56" y="11"/>
                      <a:pt x="55" y="11"/>
                      <a:pt x="55" y="12"/>
                    </a:cubicBezTo>
                    <a:cubicBezTo>
                      <a:pt x="57" y="13"/>
                      <a:pt x="59" y="14"/>
                      <a:pt x="59" y="17"/>
                    </a:cubicBezTo>
                    <a:cubicBezTo>
                      <a:pt x="59" y="17"/>
                      <a:pt x="60" y="17"/>
                      <a:pt x="61" y="18"/>
                    </a:cubicBezTo>
                    <a:cubicBezTo>
                      <a:pt x="62" y="21"/>
                      <a:pt x="64" y="20"/>
                      <a:pt x="66" y="22"/>
                    </a:cubicBezTo>
                    <a:cubicBezTo>
                      <a:pt x="66" y="23"/>
                      <a:pt x="66" y="23"/>
                      <a:pt x="66" y="23"/>
                    </a:cubicBezTo>
                    <a:cubicBezTo>
                      <a:pt x="62" y="23"/>
                      <a:pt x="61" y="21"/>
                      <a:pt x="57" y="21"/>
                    </a:cubicBezTo>
                    <a:cubicBezTo>
                      <a:pt x="55" y="21"/>
                      <a:pt x="54" y="21"/>
                      <a:pt x="52" y="21"/>
                    </a:cubicBezTo>
                    <a:cubicBezTo>
                      <a:pt x="48" y="21"/>
                      <a:pt x="46" y="20"/>
                      <a:pt x="44" y="18"/>
                    </a:cubicBezTo>
                    <a:cubicBezTo>
                      <a:pt x="47" y="17"/>
                      <a:pt x="50" y="17"/>
                      <a:pt x="50" y="14"/>
                    </a:cubicBezTo>
                    <a:cubicBezTo>
                      <a:pt x="50" y="10"/>
                      <a:pt x="45" y="10"/>
                      <a:pt x="41" y="10"/>
                    </a:cubicBezTo>
                    <a:cubicBezTo>
                      <a:pt x="38" y="9"/>
                      <a:pt x="37" y="8"/>
                      <a:pt x="34" y="6"/>
                    </a:cubicBezTo>
                    <a:cubicBezTo>
                      <a:pt x="30" y="4"/>
                      <a:pt x="27" y="4"/>
                      <a:pt x="22" y="4"/>
                    </a:cubicBezTo>
                    <a:cubicBezTo>
                      <a:pt x="19" y="4"/>
                      <a:pt x="18" y="2"/>
                      <a:pt x="15" y="2"/>
                    </a:cubicBezTo>
                    <a:cubicBezTo>
                      <a:pt x="12" y="2"/>
                      <a:pt x="12" y="2"/>
                      <a:pt x="12" y="2"/>
                    </a:cubicBezTo>
                    <a:cubicBezTo>
                      <a:pt x="7" y="2"/>
                      <a:pt x="5" y="5"/>
                      <a:pt x="0" y="7"/>
                    </a:cubicBezTo>
                    <a:cubicBezTo>
                      <a:pt x="2" y="7"/>
                      <a:pt x="3" y="7"/>
                      <a:pt x="5" y="7"/>
                    </a:cubicBezTo>
                    <a:cubicBezTo>
                      <a:pt x="6" y="8"/>
                      <a:pt x="8" y="7"/>
                      <a:pt x="8" y="9"/>
                    </a:cubicBezTo>
                    <a:cubicBezTo>
                      <a:pt x="8" y="11"/>
                      <a:pt x="4" y="11"/>
                      <a:pt x="4" y="13"/>
                    </a:cubicBezTo>
                    <a:cubicBezTo>
                      <a:pt x="4" y="15"/>
                      <a:pt x="5" y="16"/>
                      <a:pt x="5" y="17"/>
                    </a:cubicBezTo>
                    <a:cubicBezTo>
                      <a:pt x="6" y="18"/>
                      <a:pt x="6" y="19"/>
                      <a:pt x="7" y="20"/>
                    </a:cubicBezTo>
                    <a:cubicBezTo>
                      <a:pt x="11" y="22"/>
                      <a:pt x="14" y="21"/>
                      <a:pt x="19" y="21"/>
                    </a:cubicBezTo>
                    <a:cubicBezTo>
                      <a:pt x="23" y="21"/>
                      <a:pt x="23" y="21"/>
                      <a:pt x="23" y="21"/>
                    </a:cubicBezTo>
                    <a:cubicBezTo>
                      <a:pt x="25" y="21"/>
                      <a:pt x="25" y="22"/>
                      <a:pt x="27" y="22"/>
                    </a:cubicBezTo>
                    <a:cubicBezTo>
                      <a:pt x="29" y="22"/>
                      <a:pt x="30" y="22"/>
                      <a:pt x="32" y="22"/>
                    </a:cubicBezTo>
                    <a:cubicBezTo>
                      <a:pt x="35" y="22"/>
                      <a:pt x="37" y="23"/>
                      <a:pt x="40" y="25"/>
                    </a:cubicBezTo>
                    <a:cubicBezTo>
                      <a:pt x="43" y="26"/>
                      <a:pt x="46" y="27"/>
                      <a:pt x="47" y="30"/>
                    </a:cubicBezTo>
                    <a:cubicBezTo>
                      <a:pt x="43" y="30"/>
                      <a:pt x="42" y="28"/>
                      <a:pt x="39" y="28"/>
                    </a:cubicBezTo>
                    <a:cubicBezTo>
                      <a:pt x="37" y="28"/>
                      <a:pt x="37" y="28"/>
                      <a:pt x="36" y="28"/>
                    </a:cubicBezTo>
                    <a:cubicBezTo>
                      <a:pt x="34" y="28"/>
                      <a:pt x="33" y="28"/>
                      <a:pt x="31" y="28"/>
                    </a:cubicBezTo>
                    <a:cubicBezTo>
                      <a:pt x="30" y="28"/>
                      <a:pt x="30" y="28"/>
                      <a:pt x="30" y="28"/>
                    </a:cubicBezTo>
                    <a:cubicBezTo>
                      <a:pt x="32" y="29"/>
                      <a:pt x="34" y="29"/>
                      <a:pt x="35" y="31"/>
                    </a:cubicBezTo>
                    <a:cubicBezTo>
                      <a:pt x="34" y="31"/>
                      <a:pt x="34" y="31"/>
                      <a:pt x="34" y="31"/>
                    </a:cubicBezTo>
                    <a:cubicBezTo>
                      <a:pt x="28" y="31"/>
                      <a:pt x="24" y="30"/>
                      <a:pt x="18" y="30"/>
                    </a:cubicBezTo>
                    <a:cubicBezTo>
                      <a:pt x="15" y="30"/>
                      <a:pt x="13" y="30"/>
                      <a:pt x="13" y="32"/>
                    </a:cubicBezTo>
                    <a:cubicBezTo>
                      <a:pt x="13" y="35"/>
                      <a:pt x="16" y="35"/>
                      <a:pt x="18" y="35"/>
                    </a:cubicBezTo>
                    <a:cubicBezTo>
                      <a:pt x="22" y="36"/>
                      <a:pt x="24" y="37"/>
                      <a:pt x="28" y="38"/>
                    </a:cubicBezTo>
                    <a:cubicBezTo>
                      <a:pt x="30" y="38"/>
                      <a:pt x="32" y="38"/>
                      <a:pt x="34" y="39"/>
                    </a:cubicBezTo>
                    <a:close/>
                  </a:path>
                </a:pathLst>
              </a:custGeom>
              <a:solidFill>
                <a:srgbClr val="FFFFFF"/>
              </a:solidFill>
              <a:ln w="0" cap="flat">
                <a:solidFill>
                  <a:srgbClr val="000000"/>
                </a:solidFill>
                <a:prstDash val="solid"/>
                <a:miter lim="800000"/>
                <a:headEnd/>
                <a:tailEnd/>
              </a:ln>
            </p:spPr>
          </p:sp>
          <p:sp>
            <p:nvSpPr>
              <p:cNvPr id="636" name="Freeform 635"/>
              <p:cNvSpPr>
                <a:spLocks/>
              </p:cNvSpPr>
              <p:nvPr/>
            </p:nvSpPr>
            <p:spPr bwMode="auto">
              <a:xfrm>
                <a:off x="726" y="490"/>
                <a:ext cx="38" cy="77"/>
              </a:xfrm>
              <a:custGeom>
                <a:avLst/>
                <a:gdLst/>
                <a:ahLst/>
                <a:cxnLst>
                  <a:cxn ang="0">
                    <a:pos x="22" y="191"/>
                  </a:cxn>
                  <a:cxn ang="0">
                    <a:pos x="0" y="185"/>
                  </a:cxn>
                  <a:cxn ang="0">
                    <a:pos x="2" y="174"/>
                  </a:cxn>
                  <a:cxn ang="0">
                    <a:pos x="4" y="160"/>
                  </a:cxn>
                  <a:cxn ang="0">
                    <a:pos x="1" y="154"/>
                  </a:cxn>
                  <a:cxn ang="0">
                    <a:pos x="9" y="132"/>
                  </a:cxn>
                  <a:cxn ang="0">
                    <a:pos x="14" y="126"/>
                  </a:cxn>
                  <a:cxn ang="0">
                    <a:pos x="19" y="105"/>
                  </a:cxn>
                  <a:cxn ang="0">
                    <a:pos x="17" y="97"/>
                  </a:cxn>
                  <a:cxn ang="0">
                    <a:pos x="17" y="91"/>
                  </a:cxn>
                  <a:cxn ang="0">
                    <a:pos x="17" y="85"/>
                  </a:cxn>
                  <a:cxn ang="0">
                    <a:pos x="20" y="65"/>
                  </a:cxn>
                  <a:cxn ang="0">
                    <a:pos x="25" y="59"/>
                  </a:cxn>
                  <a:cxn ang="0">
                    <a:pos x="36" y="54"/>
                  </a:cxn>
                  <a:cxn ang="0">
                    <a:pos x="42" y="51"/>
                  </a:cxn>
                  <a:cxn ang="0">
                    <a:pos x="46" y="50"/>
                  </a:cxn>
                  <a:cxn ang="0">
                    <a:pos x="50" y="45"/>
                  </a:cxn>
                  <a:cxn ang="0">
                    <a:pos x="54" y="44"/>
                  </a:cxn>
                  <a:cxn ang="0">
                    <a:pos x="57" y="40"/>
                  </a:cxn>
                  <a:cxn ang="0">
                    <a:pos x="64" y="30"/>
                  </a:cxn>
                  <a:cxn ang="0">
                    <a:pos x="69" y="22"/>
                  </a:cxn>
                  <a:cxn ang="0">
                    <a:pos x="69" y="18"/>
                  </a:cxn>
                  <a:cxn ang="0">
                    <a:pos x="76" y="16"/>
                  </a:cxn>
                  <a:cxn ang="0">
                    <a:pos x="79" y="4"/>
                  </a:cxn>
                  <a:cxn ang="0">
                    <a:pos x="86" y="9"/>
                  </a:cxn>
                  <a:cxn ang="0">
                    <a:pos x="93" y="23"/>
                  </a:cxn>
                  <a:cxn ang="0">
                    <a:pos x="94" y="33"/>
                  </a:cxn>
                  <a:cxn ang="0">
                    <a:pos x="93" y="48"/>
                  </a:cxn>
                  <a:cxn ang="0">
                    <a:pos x="89" y="51"/>
                  </a:cxn>
                  <a:cxn ang="0">
                    <a:pos x="86" y="49"/>
                  </a:cxn>
                  <a:cxn ang="0">
                    <a:pos x="79" y="78"/>
                  </a:cxn>
                  <a:cxn ang="0">
                    <a:pos x="70" y="101"/>
                  </a:cxn>
                  <a:cxn ang="0">
                    <a:pos x="68" y="109"/>
                  </a:cxn>
                  <a:cxn ang="0">
                    <a:pos x="66" y="119"/>
                  </a:cxn>
                  <a:cxn ang="0">
                    <a:pos x="63" y="127"/>
                  </a:cxn>
                  <a:cxn ang="0">
                    <a:pos x="51" y="152"/>
                  </a:cxn>
                  <a:cxn ang="0">
                    <a:pos x="40" y="181"/>
                  </a:cxn>
                  <a:cxn ang="0">
                    <a:pos x="33" y="187"/>
                  </a:cxn>
                  <a:cxn ang="0">
                    <a:pos x="27" y="192"/>
                  </a:cxn>
                </a:cxnLst>
                <a:rect l="0" t="0" r="r" b="b"/>
                <a:pathLst>
                  <a:path w="95" h="196">
                    <a:moveTo>
                      <a:pt x="27" y="192"/>
                    </a:moveTo>
                    <a:cubicBezTo>
                      <a:pt x="25" y="192"/>
                      <a:pt x="24" y="191"/>
                      <a:pt x="22" y="191"/>
                    </a:cubicBezTo>
                    <a:cubicBezTo>
                      <a:pt x="20" y="191"/>
                      <a:pt x="19" y="194"/>
                      <a:pt x="18" y="196"/>
                    </a:cubicBezTo>
                    <a:cubicBezTo>
                      <a:pt x="10" y="196"/>
                      <a:pt x="5" y="191"/>
                      <a:pt x="0" y="185"/>
                    </a:cubicBezTo>
                    <a:cubicBezTo>
                      <a:pt x="3" y="175"/>
                      <a:pt x="3" y="175"/>
                      <a:pt x="3" y="175"/>
                    </a:cubicBezTo>
                    <a:cubicBezTo>
                      <a:pt x="2" y="174"/>
                      <a:pt x="2" y="174"/>
                      <a:pt x="2" y="174"/>
                    </a:cubicBezTo>
                    <a:cubicBezTo>
                      <a:pt x="2" y="171"/>
                      <a:pt x="2" y="171"/>
                      <a:pt x="2" y="171"/>
                    </a:cubicBezTo>
                    <a:cubicBezTo>
                      <a:pt x="4" y="160"/>
                      <a:pt x="4" y="160"/>
                      <a:pt x="4" y="160"/>
                    </a:cubicBezTo>
                    <a:cubicBezTo>
                      <a:pt x="4" y="159"/>
                      <a:pt x="4" y="158"/>
                      <a:pt x="4" y="157"/>
                    </a:cubicBezTo>
                    <a:cubicBezTo>
                      <a:pt x="4" y="155"/>
                      <a:pt x="1" y="155"/>
                      <a:pt x="1" y="154"/>
                    </a:cubicBezTo>
                    <a:cubicBezTo>
                      <a:pt x="1" y="150"/>
                      <a:pt x="1" y="148"/>
                      <a:pt x="1" y="145"/>
                    </a:cubicBezTo>
                    <a:cubicBezTo>
                      <a:pt x="1" y="139"/>
                      <a:pt x="5" y="136"/>
                      <a:pt x="9" y="132"/>
                    </a:cubicBezTo>
                    <a:cubicBezTo>
                      <a:pt x="11" y="131"/>
                      <a:pt x="10" y="129"/>
                      <a:pt x="11" y="128"/>
                    </a:cubicBezTo>
                    <a:cubicBezTo>
                      <a:pt x="12" y="127"/>
                      <a:pt x="13" y="127"/>
                      <a:pt x="14" y="126"/>
                    </a:cubicBezTo>
                    <a:cubicBezTo>
                      <a:pt x="15" y="124"/>
                      <a:pt x="14" y="122"/>
                      <a:pt x="15" y="119"/>
                    </a:cubicBezTo>
                    <a:cubicBezTo>
                      <a:pt x="17" y="114"/>
                      <a:pt x="19" y="111"/>
                      <a:pt x="19" y="105"/>
                    </a:cubicBezTo>
                    <a:cubicBezTo>
                      <a:pt x="19" y="105"/>
                      <a:pt x="19" y="104"/>
                      <a:pt x="19" y="103"/>
                    </a:cubicBezTo>
                    <a:cubicBezTo>
                      <a:pt x="17" y="102"/>
                      <a:pt x="17" y="100"/>
                      <a:pt x="17" y="97"/>
                    </a:cubicBezTo>
                    <a:cubicBezTo>
                      <a:pt x="17" y="97"/>
                      <a:pt x="17" y="97"/>
                      <a:pt x="17" y="96"/>
                    </a:cubicBezTo>
                    <a:cubicBezTo>
                      <a:pt x="17" y="94"/>
                      <a:pt x="17" y="93"/>
                      <a:pt x="17" y="91"/>
                    </a:cubicBezTo>
                    <a:cubicBezTo>
                      <a:pt x="17" y="90"/>
                      <a:pt x="17" y="90"/>
                      <a:pt x="17" y="89"/>
                    </a:cubicBezTo>
                    <a:cubicBezTo>
                      <a:pt x="17" y="85"/>
                      <a:pt x="17" y="85"/>
                      <a:pt x="17" y="85"/>
                    </a:cubicBezTo>
                    <a:cubicBezTo>
                      <a:pt x="17" y="81"/>
                      <a:pt x="17" y="81"/>
                      <a:pt x="17" y="81"/>
                    </a:cubicBezTo>
                    <a:cubicBezTo>
                      <a:pt x="17" y="74"/>
                      <a:pt x="19" y="71"/>
                      <a:pt x="20" y="65"/>
                    </a:cubicBezTo>
                    <a:cubicBezTo>
                      <a:pt x="21" y="62"/>
                      <a:pt x="21" y="60"/>
                      <a:pt x="22" y="58"/>
                    </a:cubicBezTo>
                    <a:cubicBezTo>
                      <a:pt x="23" y="59"/>
                      <a:pt x="24" y="59"/>
                      <a:pt x="25" y="59"/>
                    </a:cubicBezTo>
                    <a:cubicBezTo>
                      <a:pt x="29" y="59"/>
                      <a:pt x="31" y="54"/>
                      <a:pt x="35" y="54"/>
                    </a:cubicBezTo>
                    <a:cubicBezTo>
                      <a:pt x="35" y="54"/>
                      <a:pt x="36" y="54"/>
                      <a:pt x="36" y="54"/>
                    </a:cubicBezTo>
                    <a:cubicBezTo>
                      <a:pt x="37" y="54"/>
                      <a:pt x="37" y="52"/>
                      <a:pt x="39" y="52"/>
                    </a:cubicBezTo>
                    <a:cubicBezTo>
                      <a:pt x="40" y="51"/>
                      <a:pt x="40" y="51"/>
                      <a:pt x="42" y="51"/>
                    </a:cubicBezTo>
                    <a:cubicBezTo>
                      <a:pt x="42" y="52"/>
                      <a:pt x="42" y="54"/>
                      <a:pt x="44" y="54"/>
                    </a:cubicBezTo>
                    <a:cubicBezTo>
                      <a:pt x="46" y="54"/>
                      <a:pt x="46" y="52"/>
                      <a:pt x="46" y="50"/>
                    </a:cubicBezTo>
                    <a:cubicBezTo>
                      <a:pt x="46" y="49"/>
                      <a:pt x="46" y="49"/>
                      <a:pt x="46" y="48"/>
                    </a:cubicBezTo>
                    <a:cubicBezTo>
                      <a:pt x="46" y="46"/>
                      <a:pt x="48" y="46"/>
                      <a:pt x="50" y="45"/>
                    </a:cubicBezTo>
                    <a:cubicBezTo>
                      <a:pt x="51" y="45"/>
                      <a:pt x="51" y="43"/>
                      <a:pt x="53" y="43"/>
                    </a:cubicBezTo>
                    <a:cubicBezTo>
                      <a:pt x="53" y="43"/>
                      <a:pt x="53" y="44"/>
                      <a:pt x="54" y="44"/>
                    </a:cubicBezTo>
                    <a:cubicBezTo>
                      <a:pt x="54" y="45"/>
                      <a:pt x="54" y="46"/>
                      <a:pt x="54" y="47"/>
                    </a:cubicBezTo>
                    <a:cubicBezTo>
                      <a:pt x="57" y="46"/>
                      <a:pt x="56" y="43"/>
                      <a:pt x="57" y="40"/>
                    </a:cubicBezTo>
                    <a:cubicBezTo>
                      <a:pt x="58" y="38"/>
                      <a:pt x="61" y="37"/>
                      <a:pt x="62" y="35"/>
                    </a:cubicBezTo>
                    <a:cubicBezTo>
                      <a:pt x="63" y="33"/>
                      <a:pt x="63" y="32"/>
                      <a:pt x="64" y="30"/>
                    </a:cubicBezTo>
                    <a:cubicBezTo>
                      <a:pt x="64" y="28"/>
                      <a:pt x="66" y="28"/>
                      <a:pt x="67" y="27"/>
                    </a:cubicBezTo>
                    <a:cubicBezTo>
                      <a:pt x="69" y="26"/>
                      <a:pt x="69" y="24"/>
                      <a:pt x="69" y="22"/>
                    </a:cubicBezTo>
                    <a:cubicBezTo>
                      <a:pt x="69" y="21"/>
                      <a:pt x="68" y="20"/>
                      <a:pt x="68" y="19"/>
                    </a:cubicBezTo>
                    <a:cubicBezTo>
                      <a:pt x="68" y="18"/>
                      <a:pt x="68" y="18"/>
                      <a:pt x="69" y="18"/>
                    </a:cubicBezTo>
                    <a:cubicBezTo>
                      <a:pt x="71" y="18"/>
                      <a:pt x="72" y="19"/>
                      <a:pt x="73" y="19"/>
                    </a:cubicBezTo>
                    <a:cubicBezTo>
                      <a:pt x="75" y="19"/>
                      <a:pt x="75" y="17"/>
                      <a:pt x="76" y="16"/>
                    </a:cubicBezTo>
                    <a:cubicBezTo>
                      <a:pt x="79" y="14"/>
                      <a:pt x="79" y="11"/>
                      <a:pt x="79" y="7"/>
                    </a:cubicBezTo>
                    <a:cubicBezTo>
                      <a:pt x="79" y="5"/>
                      <a:pt x="79" y="5"/>
                      <a:pt x="79" y="4"/>
                    </a:cubicBezTo>
                    <a:cubicBezTo>
                      <a:pt x="79" y="2"/>
                      <a:pt x="81" y="1"/>
                      <a:pt x="82" y="0"/>
                    </a:cubicBezTo>
                    <a:cubicBezTo>
                      <a:pt x="85" y="3"/>
                      <a:pt x="84" y="6"/>
                      <a:pt x="86" y="9"/>
                    </a:cubicBezTo>
                    <a:cubicBezTo>
                      <a:pt x="87" y="10"/>
                      <a:pt x="89" y="10"/>
                      <a:pt x="89" y="11"/>
                    </a:cubicBezTo>
                    <a:cubicBezTo>
                      <a:pt x="89" y="16"/>
                      <a:pt x="93" y="18"/>
                      <a:pt x="93" y="23"/>
                    </a:cubicBezTo>
                    <a:cubicBezTo>
                      <a:pt x="93" y="25"/>
                      <a:pt x="91" y="26"/>
                      <a:pt x="91" y="28"/>
                    </a:cubicBezTo>
                    <a:cubicBezTo>
                      <a:pt x="91" y="30"/>
                      <a:pt x="94" y="31"/>
                      <a:pt x="94" y="33"/>
                    </a:cubicBezTo>
                    <a:cubicBezTo>
                      <a:pt x="94" y="34"/>
                      <a:pt x="94" y="35"/>
                      <a:pt x="94" y="37"/>
                    </a:cubicBezTo>
                    <a:cubicBezTo>
                      <a:pt x="94" y="41"/>
                      <a:pt x="95" y="44"/>
                      <a:pt x="93" y="48"/>
                    </a:cubicBezTo>
                    <a:cubicBezTo>
                      <a:pt x="92" y="50"/>
                      <a:pt x="91" y="51"/>
                      <a:pt x="91" y="54"/>
                    </a:cubicBezTo>
                    <a:cubicBezTo>
                      <a:pt x="90" y="53"/>
                      <a:pt x="90" y="52"/>
                      <a:pt x="89" y="51"/>
                    </a:cubicBezTo>
                    <a:cubicBezTo>
                      <a:pt x="87" y="50"/>
                      <a:pt x="86" y="50"/>
                      <a:pt x="86" y="49"/>
                    </a:cubicBezTo>
                    <a:cubicBezTo>
                      <a:pt x="86" y="49"/>
                      <a:pt x="86" y="49"/>
                      <a:pt x="86" y="49"/>
                    </a:cubicBezTo>
                    <a:cubicBezTo>
                      <a:pt x="86" y="55"/>
                      <a:pt x="84" y="58"/>
                      <a:pt x="83" y="64"/>
                    </a:cubicBezTo>
                    <a:cubicBezTo>
                      <a:pt x="82" y="70"/>
                      <a:pt x="81" y="73"/>
                      <a:pt x="79" y="78"/>
                    </a:cubicBezTo>
                    <a:cubicBezTo>
                      <a:pt x="77" y="84"/>
                      <a:pt x="76" y="87"/>
                      <a:pt x="74" y="93"/>
                    </a:cubicBezTo>
                    <a:cubicBezTo>
                      <a:pt x="73" y="96"/>
                      <a:pt x="71" y="98"/>
                      <a:pt x="70" y="101"/>
                    </a:cubicBezTo>
                    <a:cubicBezTo>
                      <a:pt x="70" y="103"/>
                      <a:pt x="70" y="106"/>
                      <a:pt x="68" y="108"/>
                    </a:cubicBezTo>
                    <a:cubicBezTo>
                      <a:pt x="68" y="108"/>
                      <a:pt x="68" y="108"/>
                      <a:pt x="68" y="109"/>
                    </a:cubicBezTo>
                    <a:cubicBezTo>
                      <a:pt x="68" y="110"/>
                      <a:pt x="67" y="111"/>
                      <a:pt x="67" y="113"/>
                    </a:cubicBezTo>
                    <a:cubicBezTo>
                      <a:pt x="67" y="115"/>
                      <a:pt x="67" y="117"/>
                      <a:pt x="66" y="119"/>
                    </a:cubicBezTo>
                    <a:cubicBezTo>
                      <a:pt x="65" y="120"/>
                      <a:pt x="64" y="121"/>
                      <a:pt x="64" y="123"/>
                    </a:cubicBezTo>
                    <a:cubicBezTo>
                      <a:pt x="63" y="124"/>
                      <a:pt x="64" y="126"/>
                      <a:pt x="63" y="127"/>
                    </a:cubicBezTo>
                    <a:cubicBezTo>
                      <a:pt x="63" y="130"/>
                      <a:pt x="61" y="131"/>
                      <a:pt x="60" y="134"/>
                    </a:cubicBezTo>
                    <a:cubicBezTo>
                      <a:pt x="56" y="141"/>
                      <a:pt x="54" y="145"/>
                      <a:pt x="51" y="152"/>
                    </a:cubicBezTo>
                    <a:cubicBezTo>
                      <a:pt x="46" y="161"/>
                      <a:pt x="46" y="166"/>
                      <a:pt x="42" y="175"/>
                    </a:cubicBezTo>
                    <a:cubicBezTo>
                      <a:pt x="41" y="177"/>
                      <a:pt x="40" y="178"/>
                      <a:pt x="40" y="181"/>
                    </a:cubicBezTo>
                    <a:cubicBezTo>
                      <a:pt x="39" y="183"/>
                      <a:pt x="39" y="185"/>
                      <a:pt x="37" y="186"/>
                    </a:cubicBezTo>
                    <a:cubicBezTo>
                      <a:pt x="35" y="186"/>
                      <a:pt x="34" y="186"/>
                      <a:pt x="33" y="187"/>
                    </a:cubicBezTo>
                    <a:cubicBezTo>
                      <a:pt x="31" y="189"/>
                      <a:pt x="31" y="192"/>
                      <a:pt x="28" y="192"/>
                    </a:cubicBezTo>
                    <a:cubicBezTo>
                      <a:pt x="28" y="192"/>
                      <a:pt x="27" y="192"/>
                      <a:pt x="27" y="192"/>
                    </a:cubicBezTo>
                    <a:close/>
                  </a:path>
                </a:pathLst>
              </a:custGeom>
              <a:solidFill>
                <a:srgbClr val="FFFFFF"/>
              </a:solidFill>
              <a:ln w="0" cap="flat">
                <a:solidFill>
                  <a:srgbClr val="000000"/>
                </a:solidFill>
                <a:prstDash val="solid"/>
                <a:miter lim="800000"/>
                <a:headEnd/>
                <a:tailEnd/>
              </a:ln>
            </p:spPr>
          </p:sp>
          <p:sp>
            <p:nvSpPr>
              <p:cNvPr id="637" name="Freeform 636"/>
              <p:cNvSpPr>
                <a:spLocks/>
              </p:cNvSpPr>
              <p:nvPr/>
            </p:nvSpPr>
            <p:spPr bwMode="auto">
              <a:xfrm>
                <a:off x="670" y="566"/>
                <a:ext cx="6" cy="9"/>
              </a:xfrm>
              <a:custGeom>
                <a:avLst/>
                <a:gdLst/>
                <a:ahLst/>
                <a:cxnLst>
                  <a:cxn ang="0">
                    <a:pos x="14" y="17"/>
                  </a:cxn>
                  <a:cxn ang="0">
                    <a:pos x="13" y="15"/>
                  </a:cxn>
                  <a:cxn ang="0">
                    <a:pos x="15" y="6"/>
                  </a:cxn>
                  <a:cxn ang="0">
                    <a:pos x="15" y="4"/>
                  </a:cxn>
                  <a:cxn ang="0">
                    <a:pos x="14" y="2"/>
                  </a:cxn>
                  <a:cxn ang="0">
                    <a:pos x="10" y="0"/>
                  </a:cxn>
                  <a:cxn ang="0">
                    <a:pos x="8" y="0"/>
                  </a:cxn>
                  <a:cxn ang="0">
                    <a:pos x="6" y="3"/>
                  </a:cxn>
                  <a:cxn ang="0">
                    <a:pos x="4" y="8"/>
                  </a:cxn>
                  <a:cxn ang="0">
                    <a:pos x="2" y="13"/>
                  </a:cxn>
                  <a:cxn ang="0">
                    <a:pos x="0" y="17"/>
                  </a:cxn>
                  <a:cxn ang="0">
                    <a:pos x="3" y="20"/>
                  </a:cxn>
                  <a:cxn ang="0">
                    <a:pos x="6" y="23"/>
                  </a:cxn>
                  <a:cxn ang="0">
                    <a:pos x="9" y="19"/>
                  </a:cxn>
                  <a:cxn ang="0">
                    <a:pos x="11" y="19"/>
                  </a:cxn>
                  <a:cxn ang="0">
                    <a:pos x="14" y="17"/>
                  </a:cxn>
                </a:cxnLst>
                <a:rect l="0" t="0" r="r" b="b"/>
                <a:pathLst>
                  <a:path w="15" h="23">
                    <a:moveTo>
                      <a:pt x="14" y="17"/>
                    </a:moveTo>
                    <a:cubicBezTo>
                      <a:pt x="14" y="16"/>
                      <a:pt x="13" y="16"/>
                      <a:pt x="13" y="15"/>
                    </a:cubicBezTo>
                    <a:cubicBezTo>
                      <a:pt x="13" y="12"/>
                      <a:pt x="15" y="10"/>
                      <a:pt x="15" y="6"/>
                    </a:cubicBezTo>
                    <a:cubicBezTo>
                      <a:pt x="15" y="5"/>
                      <a:pt x="15" y="5"/>
                      <a:pt x="15" y="4"/>
                    </a:cubicBezTo>
                    <a:cubicBezTo>
                      <a:pt x="15" y="3"/>
                      <a:pt x="14" y="3"/>
                      <a:pt x="14" y="2"/>
                    </a:cubicBezTo>
                    <a:cubicBezTo>
                      <a:pt x="12" y="1"/>
                      <a:pt x="12" y="0"/>
                      <a:pt x="10" y="0"/>
                    </a:cubicBezTo>
                    <a:cubicBezTo>
                      <a:pt x="9" y="0"/>
                      <a:pt x="9" y="0"/>
                      <a:pt x="8" y="0"/>
                    </a:cubicBezTo>
                    <a:cubicBezTo>
                      <a:pt x="7" y="0"/>
                      <a:pt x="7" y="2"/>
                      <a:pt x="6" y="3"/>
                    </a:cubicBezTo>
                    <a:cubicBezTo>
                      <a:pt x="6" y="5"/>
                      <a:pt x="5" y="7"/>
                      <a:pt x="4" y="8"/>
                    </a:cubicBezTo>
                    <a:cubicBezTo>
                      <a:pt x="3" y="10"/>
                      <a:pt x="3" y="11"/>
                      <a:pt x="2" y="13"/>
                    </a:cubicBezTo>
                    <a:cubicBezTo>
                      <a:pt x="1" y="14"/>
                      <a:pt x="0" y="15"/>
                      <a:pt x="0" y="17"/>
                    </a:cubicBezTo>
                    <a:cubicBezTo>
                      <a:pt x="0" y="19"/>
                      <a:pt x="2" y="19"/>
                      <a:pt x="3" y="20"/>
                    </a:cubicBezTo>
                    <a:cubicBezTo>
                      <a:pt x="5" y="21"/>
                      <a:pt x="5" y="22"/>
                      <a:pt x="6" y="23"/>
                    </a:cubicBezTo>
                    <a:cubicBezTo>
                      <a:pt x="7" y="21"/>
                      <a:pt x="7" y="19"/>
                      <a:pt x="9" y="19"/>
                    </a:cubicBezTo>
                    <a:cubicBezTo>
                      <a:pt x="10" y="19"/>
                      <a:pt x="10" y="19"/>
                      <a:pt x="11" y="19"/>
                    </a:cubicBezTo>
                    <a:cubicBezTo>
                      <a:pt x="12" y="19"/>
                      <a:pt x="13" y="18"/>
                      <a:pt x="14" y="17"/>
                    </a:cubicBezTo>
                    <a:close/>
                  </a:path>
                </a:pathLst>
              </a:custGeom>
              <a:solidFill>
                <a:srgbClr val="FFFFFF"/>
              </a:solidFill>
              <a:ln w="0" cap="flat">
                <a:solidFill>
                  <a:srgbClr val="000000"/>
                </a:solidFill>
                <a:prstDash val="solid"/>
                <a:miter lim="800000"/>
                <a:headEnd/>
                <a:tailEnd/>
              </a:ln>
            </p:spPr>
          </p:sp>
          <p:sp>
            <p:nvSpPr>
              <p:cNvPr id="638" name="Freeform 637"/>
              <p:cNvSpPr>
                <a:spLocks/>
              </p:cNvSpPr>
              <p:nvPr/>
            </p:nvSpPr>
            <p:spPr bwMode="auto">
              <a:xfrm>
                <a:off x="609" y="546"/>
                <a:ext cx="69" cy="69"/>
              </a:xfrm>
              <a:custGeom>
                <a:avLst/>
                <a:gdLst/>
                <a:ahLst/>
                <a:cxnLst>
                  <a:cxn ang="0">
                    <a:pos x="169" y="10"/>
                  </a:cxn>
                  <a:cxn ang="0">
                    <a:pos x="170" y="19"/>
                  </a:cxn>
                  <a:cxn ang="0">
                    <a:pos x="171" y="32"/>
                  </a:cxn>
                  <a:cxn ang="0">
                    <a:pos x="170" y="36"/>
                  </a:cxn>
                  <a:cxn ang="0">
                    <a:pos x="170" y="40"/>
                  </a:cxn>
                  <a:cxn ang="0">
                    <a:pos x="169" y="51"/>
                  </a:cxn>
                  <a:cxn ang="0">
                    <a:pos x="163" y="49"/>
                  </a:cxn>
                  <a:cxn ang="0">
                    <a:pos x="159" y="57"/>
                  </a:cxn>
                  <a:cxn ang="0">
                    <a:pos x="155" y="66"/>
                  </a:cxn>
                  <a:cxn ang="0">
                    <a:pos x="161" y="72"/>
                  </a:cxn>
                  <a:cxn ang="0">
                    <a:pos x="166" y="68"/>
                  </a:cxn>
                  <a:cxn ang="0">
                    <a:pos x="172" y="66"/>
                  </a:cxn>
                  <a:cxn ang="0">
                    <a:pos x="176" y="66"/>
                  </a:cxn>
                  <a:cxn ang="0">
                    <a:pos x="171" y="84"/>
                  </a:cxn>
                  <a:cxn ang="0">
                    <a:pos x="170" y="90"/>
                  </a:cxn>
                  <a:cxn ang="0">
                    <a:pos x="151" y="109"/>
                  </a:cxn>
                  <a:cxn ang="0">
                    <a:pos x="138" y="130"/>
                  </a:cxn>
                  <a:cxn ang="0">
                    <a:pos x="107" y="158"/>
                  </a:cxn>
                  <a:cxn ang="0">
                    <a:pos x="94" y="161"/>
                  </a:cxn>
                  <a:cxn ang="0">
                    <a:pos x="80" y="164"/>
                  </a:cxn>
                  <a:cxn ang="0">
                    <a:pos x="78" y="168"/>
                  </a:cxn>
                  <a:cxn ang="0">
                    <a:pos x="73" y="167"/>
                  </a:cxn>
                  <a:cxn ang="0">
                    <a:pos x="60" y="168"/>
                  </a:cxn>
                  <a:cxn ang="0">
                    <a:pos x="44" y="172"/>
                  </a:cxn>
                  <a:cxn ang="0">
                    <a:pos x="36" y="172"/>
                  </a:cxn>
                  <a:cxn ang="0">
                    <a:pos x="27" y="175"/>
                  </a:cxn>
                  <a:cxn ang="0">
                    <a:pos x="20" y="170"/>
                  </a:cxn>
                  <a:cxn ang="0">
                    <a:pos x="15" y="167"/>
                  </a:cxn>
                  <a:cxn ang="0">
                    <a:pos x="12" y="164"/>
                  </a:cxn>
                  <a:cxn ang="0">
                    <a:pos x="13" y="156"/>
                  </a:cxn>
                  <a:cxn ang="0">
                    <a:pos x="12" y="140"/>
                  </a:cxn>
                  <a:cxn ang="0">
                    <a:pos x="5" y="109"/>
                  </a:cxn>
                  <a:cxn ang="0">
                    <a:pos x="2" y="99"/>
                  </a:cxn>
                  <a:cxn ang="0">
                    <a:pos x="2" y="88"/>
                  </a:cxn>
                  <a:cxn ang="0">
                    <a:pos x="5" y="82"/>
                  </a:cxn>
                  <a:cxn ang="0">
                    <a:pos x="8" y="84"/>
                  </a:cxn>
                  <a:cxn ang="0">
                    <a:pos x="16" y="90"/>
                  </a:cxn>
                  <a:cxn ang="0">
                    <a:pos x="28" y="92"/>
                  </a:cxn>
                  <a:cxn ang="0">
                    <a:pos x="31" y="89"/>
                  </a:cxn>
                  <a:cxn ang="0">
                    <a:pos x="40" y="37"/>
                  </a:cxn>
                  <a:cxn ang="0">
                    <a:pos x="44" y="47"/>
                  </a:cxn>
                  <a:cxn ang="0">
                    <a:pos x="45" y="56"/>
                  </a:cxn>
                  <a:cxn ang="0">
                    <a:pos x="44" y="60"/>
                  </a:cxn>
                  <a:cxn ang="0">
                    <a:pos x="47" y="63"/>
                  </a:cxn>
                  <a:cxn ang="0">
                    <a:pos x="55" y="65"/>
                  </a:cxn>
                  <a:cxn ang="0">
                    <a:pos x="62" y="64"/>
                  </a:cxn>
                  <a:cxn ang="0">
                    <a:pos x="65" y="55"/>
                  </a:cxn>
                  <a:cxn ang="0">
                    <a:pos x="68" y="51"/>
                  </a:cxn>
                  <a:cxn ang="0">
                    <a:pos x="74" y="48"/>
                  </a:cxn>
                  <a:cxn ang="0">
                    <a:pos x="87" y="49"/>
                  </a:cxn>
                  <a:cxn ang="0">
                    <a:pos x="93" y="50"/>
                  </a:cxn>
                  <a:cxn ang="0">
                    <a:pos x="111" y="36"/>
                  </a:cxn>
                  <a:cxn ang="0">
                    <a:pos x="127" y="17"/>
                  </a:cxn>
                  <a:cxn ang="0">
                    <a:pos x="136" y="7"/>
                  </a:cxn>
                  <a:cxn ang="0">
                    <a:pos x="140" y="5"/>
                  </a:cxn>
                  <a:cxn ang="0">
                    <a:pos x="144" y="3"/>
                  </a:cxn>
                  <a:cxn ang="0">
                    <a:pos x="152" y="0"/>
                  </a:cxn>
                  <a:cxn ang="0">
                    <a:pos x="155" y="3"/>
                  </a:cxn>
                  <a:cxn ang="0">
                    <a:pos x="171" y="5"/>
                  </a:cxn>
                </a:cxnLst>
                <a:rect l="0" t="0" r="r" b="b"/>
                <a:pathLst>
                  <a:path w="176" h="175">
                    <a:moveTo>
                      <a:pt x="171" y="5"/>
                    </a:moveTo>
                    <a:cubicBezTo>
                      <a:pt x="170" y="7"/>
                      <a:pt x="169" y="8"/>
                      <a:pt x="169" y="10"/>
                    </a:cubicBezTo>
                    <a:cubicBezTo>
                      <a:pt x="169" y="11"/>
                      <a:pt x="170" y="12"/>
                      <a:pt x="170" y="13"/>
                    </a:cubicBezTo>
                    <a:cubicBezTo>
                      <a:pt x="170" y="15"/>
                      <a:pt x="170" y="17"/>
                      <a:pt x="170" y="19"/>
                    </a:cubicBezTo>
                    <a:cubicBezTo>
                      <a:pt x="170" y="28"/>
                      <a:pt x="170" y="28"/>
                      <a:pt x="170" y="28"/>
                    </a:cubicBezTo>
                    <a:cubicBezTo>
                      <a:pt x="171" y="32"/>
                      <a:pt x="171" y="32"/>
                      <a:pt x="171" y="32"/>
                    </a:cubicBezTo>
                    <a:cubicBezTo>
                      <a:pt x="171" y="37"/>
                      <a:pt x="171" y="37"/>
                      <a:pt x="171" y="37"/>
                    </a:cubicBezTo>
                    <a:cubicBezTo>
                      <a:pt x="170" y="36"/>
                      <a:pt x="170" y="36"/>
                      <a:pt x="170" y="36"/>
                    </a:cubicBezTo>
                    <a:cubicBezTo>
                      <a:pt x="170" y="36"/>
                      <a:pt x="170" y="37"/>
                      <a:pt x="170" y="37"/>
                    </a:cubicBezTo>
                    <a:cubicBezTo>
                      <a:pt x="170" y="38"/>
                      <a:pt x="170" y="39"/>
                      <a:pt x="170" y="40"/>
                    </a:cubicBezTo>
                    <a:cubicBezTo>
                      <a:pt x="170" y="42"/>
                      <a:pt x="170" y="42"/>
                      <a:pt x="170" y="42"/>
                    </a:cubicBezTo>
                    <a:cubicBezTo>
                      <a:pt x="169" y="51"/>
                      <a:pt x="169" y="51"/>
                      <a:pt x="169" y="51"/>
                    </a:cubicBezTo>
                    <a:cubicBezTo>
                      <a:pt x="167" y="50"/>
                      <a:pt x="167" y="49"/>
                      <a:pt x="165" y="49"/>
                    </a:cubicBezTo>
                    <a:cubicBezTo>
                      <a:pt x="163" y="49"/>
                      <a:pt x="163" y="49"/>
                      <a:pt x="163" y="49"/>
                    </a:cubicBezTo>
                    <a:cubicBezTo>
                      <a:pt x="162" y="49"/>
                      <a:pt x="162" y="51"/>
                      <a:pt x="161" y="52"/>
                    </a:cubicBezTo>
                    <a:cubicBezTo>
                      <a:pt x="161" y="54"/>
                      <a:pt x="160" y="56"/>
                      <a:pt x="159" y="57"/>
                    </a:cubicBezTo>
                    <a:cubicBezTo>
                      <a:pt x="158" y="59"/>
                      <a:pt x="158" y="60"/>
                      <a:pt x="157" y="62"/>
                    </a:cubicBezTo>
                    <a:cubicBezTo>
                      <a:pt x="156" y="63"/>
                      <a:pt x="155" y="64"/>
                      <a:pt x="155" y="66"/>
                    </a:cubicBezTo>
                    <a:cubicBezTo>
                      <a:pt x="155" y="68"/>
                      <a:pt x="157" y="68"/>
                      <a:pt x="158" y="69"/>
                    </a:cubicBezTo>
                    <a:cubicBezTo>
                      <a:pt x="160" y="70"/>
                      <a:pt x="160" y="71"/>
                      <a:pt x="161" y="72"/>
                    </a:cubicBezTo>
                    <a:cubicBezTo>
                      <a:pt x="162" y="70"/>
                      <a:pt x="162" y="68"/>
                      <a:pt x="164" y="68"/>
                    </a:cubicBezTo>
                    <a:cubicBezTo>
                      <a:pt x="166" y="68"/>
                      <a:pt x="166" y="68"/>
                      <a:pt x="166" y="68"/>
                    </a:cubicBezTo>
                    <a:cubicBezTo>
                      <a:pt x="167" y="68"/>
                      <a:pt x="168" y="67"/>
                      <a:pt x="169" y="65"/>
                    </a:cubicBezTo>
                    <a:cubicBezTo>
                      <a:pt x="170" y="66"/>
                      <a:pt x="171" y="66"/>
                      <a:pt x="172" y="66"/>
                    </a:cubicBezTo>
                    <a:cubicBezTo>
                      <a:pt x="175" y="66"/>
                      <a:pt x="175" y="66"/>
                      <a:pt x="175" y="66"/>
                    </a:cubicBezTo>
                    <a:cubicBezTo>
                      <a:pt x="176" y="66"/>
                      <a:pt x="176" y="66"/>
                      <a:pt x="176" y="66"/>
                    </a:cubicBezTo>
                    <a:cubicBezTo>
                      <a:pt x="176" y="67"/>
                      <a:pt x="175" y="68"/>
                      <a:pt x="175" y="68"/>
                    </a:cubicBezTo>
                    <a:cubicBezTo>
                      <a:pt x="172" y="74"/>
                      <a:pt x="172" y="78"/>
                      <a:pt x="171" y="84"/>
                    </a:cubicBezTo>
                    <a:cubicBezTo>
                      <a:pt x="171" y="86"/>
                      <a:pt x="170" y="87"/>
                      <a:pt x="170" y="88"/>
                    </a:cubicBezTo>
                    <a:cubicBezTo>
                      <a:pt x="170" y="89"/>
                      <a:pt x="170" y="89"/>
                      <a:pt x="170" y="90"/>
                    </a:cubicBezTo>
                    <a:cubicBezTo>
                      <a:pt x="168" y="93"/>
                      <a:pt x="166" y="94"/>
                      <a:pt x="163" y="96"/>
                    </a:cubicBezTo>
                    <a:cubicBezTo>
                      <a:pt x="158" y="100"/>
                      <a:pt x="155" y="103"/>
                      <a:pt x="151" y="109"/>
                    </a:cubicBezTo>
                    <a:cubicBezTo>
                      <a:pt x="148" y="115"/>
                      <a:pt x="147" y="119"/>
                      <a:pt x="144" y="124"/>
                    </a:cubicBezTo>
                    <a:cubicBezTo>
                      <a:pt x="142" y="127"/>
                      <a:pt x="140" y="128"/>
                      <a:pt x="138" y="130"/>
                    </a:cubicBezTo>
                    <a:cubicBezTo>
                      <a:pt x="134" y="134"/>
                      <a:pt x="131" y="137"/>
                      <a:pt x="127" y="142"/>
                    </a:cubicBezTo>
                    <a:cubicBezTo>
                      <a:pt x="120" y="149"/>
                      <a:pt x="117" y="155"/>
                      <a:pt x="107" y="158"/>
                    </a:cubicBezTo>
                    <a:cubicBezTo>
                      <a:pt x="104" y="159"/>
                      <a:pt x="102" y="161"/>
                      <a:pt x="99" y="161"/>
                    </a:cubicBezTo>
                    <a:cubicBezTo>
                      <a:pt x="97" y="161"/>
                      <a:pt x="96" y="161"/>
                      <a:pt x="94" y="161"/>
                    </a:cubicBezTo>
                    <a:cubicBezTo>
                      <a:pt x="90" y="161"/>
                      <a:pt x="89" y="166"/>
                      <a:pt x="85" y="166"/>
                    </a:cubicBezTo>
                    <a:cubicBezTo>
                      <a:pt x="83" y="166"/>
                      <a:pt x="82" y="165"/>
                      <a:pt x="80" y="164"/>
                    </a:cubicBezTo>
                    <a:cubicBezTo>
                      <a:pt x="80" y="166"/>
                      <a:pt x="80" y="166"/>
                      <a:pt x="80" y="168"/>
                    </a:cubicBezTo>
                    <a:cubicBezTo>
                      <a:pt x="78" y="168"/>
                      <a:pt x="78" y="168"/>
                      <a:pt x="78" y="168"/>
                    </a:cubicBezTo>
                    <a:cubicBezTo>
                      <a:pt x="78" y="168"/>
                      <a:pt x="77" y="167"/>
                      <a:pt x="77" y="167"/>
                    </a:cubicBezTo>
                    <a:cubicBezTo>
                      <a:pt x="73" y="167"/>
                      <a:pt x="73" y="167"/>
                      <a:pt x="73" y="167"/>
                    </a:cubicBezTo>
                    <a:cubicBezTo>
                      <a:pt x="71" y="167"/>
                      <a:pt x="70" y="165"/>
                      <a:pt x="68" y="165"/>
                    </a:cubicBezTo>
                    <a:cubicBezTo>
                      <a:pt x="65" y="165"/>
                      <a:pt x="63" y="168"/>
                      <a:pt x="60" y="168"/>
                    </a:cubicBezTo>
                    <a:cubicBezTo>
                      <a:pt x="58" y="168"/>
                      <a:pt x="58" y="168"/>
                      <a:pt x="57" y="167"/>
                    </a:cubicBezTo>
                    <a:cubicBezTo>
                      <a:pt x="44" y="172"/>
                      <a:pt x="44" y="172"/>
                      <a:pt x="44" y="172"/>
                    </a:cubicBezTo>
                    <a:cubicBezTo>
                      <a:pt x="42" y="172"/>
                      <a:pt x="41" y="171"/>
                      <a:pt x="39" y="171"/>
                    </a:cubicBezTo>
                    <a:cubicBezTo>
                      <a:pt x="38" y="171"/>
                      <a:pt x="38" y="172"/>
                      <a:pt x="36" y="172"/>
                    </a:cubicBezTo>
                    <a:cubicBezTo>
                      <a:pt x="35" y="172"/>
                      <a:pt x="35" y="171"/>
                      <a:pt x="33" y="171"/>
                    </a:cubicBezTo>
                    <a:cubicBezTo>
                      <a:pt x="31" y="171"/>
                      <a:pt x="30" y="175"/>
                      <a:pt x="27" y="175"/>
                    </a:cubicBezTo>
                    <a:cubicBezTo>
                      <a:pt x="26" y="175"/>
                      <a:pt x="25" y="174"/>
                      <a:pt x="24" y="173"/>
                    </a:cubicBezTo>
                    <a:cubicBezTo>
                      <a:pt x="22" y="172"/>
                      <a:pt x="21" y="172"/>
                      <a:pt x="20" y="170"/>
                    </a:cubicBezTo>
                    <a:cubicBezTo>
                      <a:pt x="19" y="168"/>
                      <a:pt x="19" y="166"/>
                      <a:pt x="17" y="166"/>
                    </a:cubicBezTo>
                    <a:cubicBezTo>
                      <a:pt x="16" y="166"/>
                      <a:pt x="16" y="167"/>
                      <a:pt x="15" y="167"/>
                    </a:cubicBezTo>
                    <a:cubicBezTo>
                      <a:pt x="14" y="167"/>
                      <a:pt x="14" y="167"/>
                      <a:pt x="14" y="166"/>
                    </a:cubicBezTo>
                    <a:cubicBezTo>
                      <a:pt x="13" y="165"/>
                      <a:pt x="12" y="165"/>
                      <a:pt x="12" y="164"/>
                    </a:cubicBezTo>
                    <a:cubicBezTo>
                      <a:pt x="12" y="162"/>
                      <a:pt x="13" y="161"/>
                      <a:pt x="13" y="160"/>
                    </a:cubicBezTo>
                    <a:cubicBezTo>
                      <a:pt x="13" y="156"/>
                      <a:pt x="13" y="156"/>
                      <a:pt x="13" y="156"/>
                    </a:cubicBezTo>
                    <a:cubicBezTo>
                      <a:pt x="13" y="152"/>
                      <a:pt x="10" y="151"/>
                      <a:pt x="7" y="148"/>
                    </a:cubicBezTo>
                    <a:cubicBezTo>
                      <a:pt x="9" y="145"/>
                      <a:pt x="12" y="144"/>
                      <a:pt x="12" y="140"/>
                    </a:cubicBezTo>
                    <a:cubicBezTo>
                      <a:pt x="12" y="137"/>
                      <a:pt x="12" y="137"/>
                      <a:pt x="12" y="137"/>
                    </a:cubicBezTo>
                    <a:cubicBezTo>
                      <a:pt x="12" y="125"/>
                      <a:pt x="8" y="120"/>
                      <a:pt x="5" y="109"/>
                    </a:cubicBezTo>
                    <a:cubicBezTo>
                      <a:pt x="4" y="106"/>
                      <a:pt x="2" y="105"/>
                      <a:pt x="2" y="102"/>
                    </a:cubicBezTo>
                    <a:cubicBezTo>
                      <a:pt x="2" y="99"/>
                      <a:pt x="2" y="99"/>
                      <a:pt x="2" y="99"/>
                    </a:cubicBezTo>
                    <a:cubicBezTo>
                      <a:pt x="2" y="96"/>
                      <a:pt x="0" y="95"/>
                      <a:pt x="0" y="92"/>
                    </a:cubicBezTo>
                    <a:cubicBezTo>
                      <a:pt x="0" y="90"/>
                      <a:pt x="2" y="89"/>
                      <a:pt x="2" y="88"/>
                    </a:cubicBezTo>
                    <a:cubicBezTo>
                      <a:pt x="3" y="86"/>
                      <a:pt x="4" y="86"/>
                      <a:pt x="4" y="85"/>
                    </a:cubicBezTo>
                    <a:cubicBezTo>
                      <a:pt x="5" y="84"/>
                      <a:pt x="5" y="83"/>
                      <a:pt x="5" y="82"/>
                    </a:cubicBezTo>
                    <a:cubicBezTo>
                      <a:pt x="6" y="82"/>
                      <a:pt x="6" y="82"/>
                      <a:pt x="7" y="82"/>
                    </a:cubicBezTo>
                    <a:cubicBezTo>
                      <a:pt x="8" y="82"/>
                      <a:pt x="8" y="84"/>
                      <a:pt x="8" y="84"/>
                    </a:cubicBezTo>
                    <a:cubicBezTo>
                      <a:pt x="8" y="86"/>
                      <a:pt x="9" y="87"/>
                      <a:pt x="11" y="88"/>
                    </a:cubicBezTo>
                    <a:cubicBezTo>
                      <a:pt x="12" y="90"/>
                      <a:pt x="14" y="90"/>
                      <a:pt x="16" y="90"/>
                    </a:cubicBezTo>
                    <a:cubicBezTo>
                      <a:pt x="19" y="91"/>
                      <a:pt x="21" y="92"/>
                      <a:pt x="25" y="92"/>
                    </a:cubicBezTo>
                    <a:cubicBezTo>
                      <a:pt x="26" y="92"/>
                      <a:pt x="27" y="92"/>
                      <a:pt x="28" y="92"/>
                    </a:cubicBezTo>
                    <a:cubicBezTo>
                      <a:pt x="30" y="92"/>
                      <a:pt x="29" y="90"/>
                      <a:pt x="30" y="89"/>
                    </a:cubicBezTo>
                    <a:cubicBezTo>
                      <a:pt x="30" y="89"/>
                      <a:pt x="31" y="89"/>
                      <a:pt x="31" y="89"/>
                    </a:cubicBezTo>
                    <a:cubicBezTo>
                      <a:pt x="33" y="89"/>
                      <a:pt x="34" y="89"/>
                      <a:pt x="36" y="88"/>
                    </a:cubicBezTo>
                    <a:cubicBezTo>
                      <a:pt x="40" y="37"/>
                      <a:pt x="40" y="37"/>
                      <a:pt x="40" y="37"/>
                    </a:cubicBezTo>
                    <a:cubicBezTo>
                      <a:pt x="42" y="37"/>
                      <a:pt x="43" y="39"/>
                      <a:pt x="43" y="42"/>
                    </a:cubicBezTo>
                    <a:cubicBezTo>
                      <a:pt x="44" y="44"/>
                      <a:pt x="44" y="45"/>
                      <a:pt x="44" y="47"/>
                    </a:cubicBezTo>
                    <a:cubicBezTo>
                      <a:pt x="45" y="49"/>
                      <a:pt x="45" y="50"/>
                      <a:pt x="45" y="52"/>
                    </a:cubicBezTo>
                    <a:cubicBezTo>
                      <a:pt x="45" y="53"/>
                      <a:pt x="45" y="54"/>
                      <a:pt x="45" y="56"/>
                    </a:cubicBezTo>
                    <a:cubicBezTo>
                      <a:pt x="45" y="58"/>
                      <a:pt x="45" y="58"/>
                      <a:pt x="45" y="58"/>
                    </a:cubicBezTo>
                    <a:cubicBezTo>
                      <a:pt x="45" y="59"/>
                      <a:pt x="44" y="59"/>
                      <a:pt x="44" y="60"/>
                    </a:cubicBezTo>
                    <a:cubicBezTo>
                      <a:pt x="44" y="61"/>
                      <a:pt x="45" y="61"/>
                      <a:pt x="46" y="61"/>
                    </a:cubicBezTo>
                    <a:cubicBezTo>
                      <a:pt x="46" y="62"/>
                      <a:pt x="46" y="63"/>
                      <a:pt x="47" y="63"/>
                    </a:cubicBezTo>
                    <a:cubicBezTo>
                      <a:pt x="47" y="64"/>
                      <a:pt x="48" y="64"/>
                      <a:pt x="49" y="64"/>
                    </a:cubicBezTo>
                    <a:cubicBezTo>
                      <a:pt x="52" y="65"/>
                      <a:pt x="53" y="65"/>
                      <a:pt x="55" y="65"/>
                    </a:cubicBezTo>
                    <a:cubicBezTo>
                      <a:pt x="56" y="65"/>
                      <a:pt x="57" y="65"/>
                      <a:pt x="59" y="65"/>
                    </a:cubicBezTo>
                    <a:cubicBezTo>
                      <a:pt x="60" y="65"/>
                      <a:pt x="61" y="65"/>
                      <a:pt x="62" y="64"/>
                    </a:cubicBezTo>
                    <a:cubicBezTo>
                      <a:pt x="62" y="63"/>
                      <a:pt x="62" y="61"/>
                      <a:pt x="63" y="60"/>
                    </a:cubicBezTo>
                    <a:cubicBezTo>
                      <a:pt x="63" y="58"/>
                      <a:pt x="64" y="57"/>
                      <a:pt x="65" y="55"/>
                    </a:cubicBezTo>
                    <a:cubicBezTo>
                      <a:pt x="66" y="54"/>
                      <a:pt x="66" y="54"/>
                      <a:pt x="67" y="53"/>
                    </a:cubicBezTo>
                    <a:cubicBezTo>
                      <a:pt x="67" y="52"/>
                      <a:pt x="67" y="51"/>
                      <a:pt x="68" y="51"/>
                    </a:cubicBezTo>
                    <a:cubicBezTo>
                      <a:pt x="68" y="51"/>
                      <a:pt x="69" y="51"/>
                      <a:pt x="69" y="51"/>
                    </a:cubicBezTo>
                    <a:cubicBezTo>
                      <a:pt x="72" y="51"/>
                      <a:pt x="73" y="49"/>
                      <a:pt x="74" y="48"/>
                    </a:cubicBezTo>
                    <a:cubicBezTo>
                      <a:pt x="77" y="48"/>
                      <a:pt x="79" y="49"/>
                      <a:pt x="82" y="49"/>
                    </a:cubicBezTo>
                    <a:cubicBezTo>
                      <a:pt x="84" y="49"/>
                      <a:pt x="85" y="49"/>
                      <a:pt x="87" y="49"/>
                    </a:cubicBezTo>
                    <a:cubicBezTo>
                      <a:pt x="88" y="48"/>
                      <a:pt x="88" y="48"/>
                      <a:pt x="89" y="48"/>
                    </a:cubicBezTo>
                    <a:cubicBezTo>
                      <a:pt x="91" y="48"/>
                      <a:pt x="91" y="50"/>
                      <a:pt x="93" y="50"/>
                    </a:cubicBezTo>
                    <a:cubicBezTo>
                      <a:pt x="99" y="50"/>
                      <a:pt x="100" y="44"/>
                      <a:pt x="104" y="40"/>
                    </a:cubicBezTo>
                    <a:cubicBezTo>
                      <a:pt x="106" y="38"/>
                      <a:pt x="109" y="38"/>
                      <a:pt x="111" y="36"/>
                    </a:cubicBezTo>
                    <a:cubicBezTo>
                      <a:pt x="116" y="32"/>
                      <a:pt x="116" y="28"/>
                      <a:pt x="120" y="23"/>
                    </a:cubicBezTo>
                    <a:cubicBezTo>
                      <a:pt x="122" y="20"/>
                      <a:pt x="124" y="19"/>
                      <a:pt x="127" y="17"/>
                    </a:cubicBezTo>
                    <a:cubicBezTo>
                      <a:pt x="129" y="15"/>
                      <a:pt x="131" y="14"/>
                      <a:pt x="133" y="11"/>
                    </a:cubicBezTo>
                    <a:cubicBezTo>
                      <a:pt x="133" y="9"/>
                      <a:pt x="134" y="8"/>
                      <a:pt x="136" y="7"/>
                    </a:cubicBezTo>
                    <a:cubicBezTo>
                      <a:pt x="137" y="7"/>
                      <a:pt x="137" y="6"/>
                      <a:pt x="137" y="6"/>
                    </a:cubicBezTo>
                    <a:cubicBezTo>
                      <a:pt x="138" y="5"/>
                      <a:pt x="139" y="5"/>
                      <a:pt x="140" y="5"/>
                    </a:cubicBezTo>
                    <a:cubicBezTo>
                      <a:pt x="142" y="5"/>
                      <a:pt x="142" y="5"/>
                      <a:pt x="142" y="5"/>
                    </a:cubicBezTo>
                    <a:cubicBezTo>
                      <a:pt x="143" y="5"/>
                      <a:pt x="143" y="4"/>
                      <a:pt x="144" y="3"/>
                    </a:cubicBezTo>
                    <a:cubicBezTo>
                      <a:pt x="145" y="1"/>
                      <a:pt x="146" y="1"/>
                      <a:pt x="147" y="0"/>
                    </a:cubicBezTo>
                    <a:cubicBezTo>
                      <a:pt x="152" y="0"/>
                      <a:pt x="152" y="0"/>
                      <a:pt x="152" y="0"/>
                    </a:cubicBezTo>
                    <a:cubicBezTo>
                      <a:pt x="153" y="0"/>
                      <a:pt x="154" y="1"/>
                      <a:pt x="155" y="2"/>
                    </a:cubicBezTo>
                    <a:cubicBezTo>
                      <a:pt x="155" y="2"/>
                      <a:pt x="155" y="3"/>
                      <a:pt x="155" y="3"/>
                    </a:cubicBezTo>
                    <a:cubicBezTo>
                      <a:pt x="158" y="3"/>
                      <a:pt x="160" y="3"/>
                      <a:pt x="163" y="3"/>
                    </a:cubicBezTo>
                    <a:cubicBezTo>
                      <a:pt x="166" y="3"/>
                      <a:pt x="168" y="4"/>
                      <a:pt x="171" y="5"/>
                    </a:cubicBezTo>
                    <a:close/>
                  </a:path>
                </a:pathLst>
              </a:custGeom>
              <a:solidFill>
                <a:schemeClr val="accent3">
                  <a:lumMod val="60000"/>
                  <a:lumOff val="40000"/>
                </a:schemeClr>
              </a:solidFill>
              <a:ln w="0" cap="flat">
                <a:solidFill>
                  <a:srgbClr val="000000"/>
                </a:solidFill>
                <a:prstDash val="solid"/>
                <a:miter lim="800000"/>
                <a:headEnd/>
                <a:tailEnd/>
              </a:ln>
            </p:spPr>
          </p:sp>
          <p:sp>
            <p:nvSpPr>
              <p:cNvPr id="639" name="Freeform 638"/>
              <p:cNvSpPr>
                <a:spLocks/>
              </p:cNvSpPr>
              <p:nvPr/>
            </p:nvSpPr>
            <p:spPr bwMode="auto">
              <a:xfrm>
                <a:off x="653" y="582"/>
                <a:ext cx="10" cy="12"/>
              </a:xfrm>
              <a:custGeom>
                <a:avLst/>
                <a:gdLst/>
                <a:ahLst/>
                <a:cxnLst>
                  <a:cxn ang="0">
                    <a:pos x="0" y="20"/>
                  </a:cxn>
                  <a:cxn ang="0">
                    <a:pos x="1" y="21"/>
                  </a:cxn>
                  <a:cxn ang="0">
                    <a:pos x="3" y="25"/>
                  </a:cxn>
                  <a:cxn ang="0">
                    <a:pos x="9" y="30"/>
                  </a:cxn>
                  <a:cxn ang="0">
                    <a:pos x="17" y="22"/>
                  </a:cxn>
                  <a:cxn ang="0">
                    <a:pos x="23" y="16"/>
                  </a:cxn>
                  <a:cxn ang="0">
                    <a:pos x="26" y="14"/>
                  </a:cxn>
                  <a:cxn ang="0">
                    <a:pos x="24" y="11"/>
                  </a:cxn>
                  <a:cxn ang="0">
                    <a:pos x="21" y="4"/>
                  </a:cxn>
                  <a:cxn ang="0">
                    <a:pos x="20" y="1"/>
                  </a:cxn>
                  <a:cxn ang="0">
                    <a:pos x="19" y="0"/>
                  </a:cxn>
                  <a:cxn ang="0">
                    <a:pos x="17" y="0"/>
                  </a:cxn>
                  <a:cxn ang="0">
                    <a:pos x="15" y="1"/>
                  </a:cxn>
                  <a:cxn ang="0">
                    <a:pos x="11" y="5"/>
                  </a:cxn>
                  <a:cxn ang="0">
                    <a:pos x="6" y="10"/>
                  </a:cxn>
                  <a:cxn ang="0">
                    <a:pos x="3" y="15"/>
                  </a:cxn>
                  <a:cxn ang="0">
                    <a:pos x="1" y="18"/>
                  </a:cxn>
                  <a:cxn ang="0">
                    <a:pos x="0" y="20"/>
                  </a:cxn>
                </a:cxnLst>
                <a:rect l="0" t="0" r="r" b="b"/>
                <a:pathLst>
                  <a:path w="26" h="30">
                    <a:moveTo>
                      <a:pt x="0" y="20"/>
                    </a:moveTo>
                    <a:cubicBezTo>
                      <a:pt x="0" y="21"/>
                      <a:pt x="0" y="21"/>
                      <a:pt x="1" y="21"/>
                    </a:cubicBezTo>
                    <a:cubicBezTo>
                      <a:pt x="1" y="23"/>
                      <a:pt x="2" y="24"/>
                      <a:pt x="3" y="25"/>
                    </a:cubicBezTo>
                    <a:cubicBezTo>
                      <a:pt x="5" y="27"/>
                      <a:pt x="6" y="28"/>
                      <a:pt x="9" y="30"/>
                    </a:cubicBezTo>
                    <a:cubicBezTo>
                      <a:pt x="12" y="27"/>
                      <a:pt x="14" y="25"/>
                      <a:pt x="17" y="22"/>
                    </a:cubicBezTo>
                    <a:cubicBezTo>
                      <a:pt x="20" y="20"/>
                      <a:pt x="21" y="19"/>
                      <a:pt x="23" y="16"/>
                    </a:cubicBezTo>
                    <a:cubicBezTo>
                      <a:pt x="24" y="15"/>
                      <a:pt x="26" y="15"/>
                      <a:pt x="26" y="14"/>
                    </a:cubicBezTo>
                    <a:cubicBezTo>
                      <a:pt x="26" y="13"/>
                      <a:pt x="25" y="12"/>
                      <a:pt x="24" y="11"/>
                    </a:cubicBezTo>
                    <a:cubicBezTo>
                      <a:pt x="23" y="8"/>
                      <a:pt x="22" y="7"/>
                      <a:pt x="21" y="4"/>
                    </a:cubicBezTo>
                    <a:cubicBezTo>
                      <a:pt x="21" y="3"/>
                      <a:pt x="21" y="2"/>
                      <a:pt x="20" y="1"/>
                    </a:cubicBezTo>
                    <a:cubicBezTo>
                      <a:pt x="20" y="1"/>
                      <a:pt x="20" y="0"/>
                      <a:pt x="19" y="0"/>
                    </a:cubicBezTo>
                    <a:cubicBezTo>
                      <a:pt x="18" y="0"/>
                      <a:pt x="18" y="0"/>
                      <a:pt x="17" y="0"/>
                    </a:cubicBezTo>
                    <a:cubicBezTo>
                      <a:pt x="16" y="0"/>
                      <a:pt x="15" y="0"/>
                      <a:pt x="15" y="1"/>
                    </a:cubicBezTo>
                    <a:cubicBezTo>
                      <a:pt x="14" y="3"/>
                      <a:pt x="13" y="3"/>
                      <a:pt x="11" y="5"/>
                    </a:cubicBezTo>
                    <a:cubicBezTo>
                      <a:pt x="9" y="7"/>
                      <a:pt x="8" y="8"/>
                      <a:pt x="6" y="10"/>
                    </a:cubicBezTo>
                    <a:cubicBezTo>
                      <a:pt x="5" y="12"/>
                      <a:pt x="5" y="13"/>
                      <a:pt x="3" y="15"/>
                    </a:cubicBezTo>
                    <a:cubicBezTo>
                      <a:pt x="2" y="16"/>
                      <a:pt x="1" y="17"/>
                      <a:pt x="1" y="18"/>
                    </a:cubicBezTo>
                    <a:cubicBezTo>
                      <a:pt x="0" y="19"/>
                      <a:pt x="0" y="19"/>
                      <a:pt x="0" y="20"/>
                    </a:cubicBezTo>
                    <a:close/>
                  </a:path>
                </a:pathLst>
              </a:custGeom>
              <a:solidFill>
                <a:srgbClr val="FFFFFF"/>
              </a:solidFill>
              <a:ln w="0" cap="flat">
                <a:solidFill>
                  <a:srgbClr val="000000"/>
                </a:solidFill>
                <a:prstDash val="solid"/>
                <a:miter lim="800000"/>
                <a:headEnd/>
                <a:tailEnd/>
              </a:ln>
            </p:spPr>
          </p:sp>
          <p:sp>
            <p:nvSpPr>
              <p:cNvPr id="640" name="Freeform 639"/>
              <p:cNvSpPr>
                <a:spLocks/>
              </p:cNvSpPr>
              <p:nvPr/>
            </p:nvSpPr>
            <p:spPr bwMode="auto">
              <a:xfrm>
                <a:off x="625" y="521"/>
                <a:ext cx="42" cy="51"/>
              </a:xfrm>
              <a:custGeom>
                <a:avLst/>
                <a:gdLst/>
                <a:ahLst/>
                <a:cxnLst>
                  <a:cxn ang="0">
                    <a:pos x="3" y="61"/>
                  </a:cxn>
                  <a:cxn ang="0">
                    <a:pos x="16" y="13"/>
                  </a:cxn>
                  <a:cxn ang="0">
                    <a:pos x="26" y="10"/>
                  </a:cxn>
                  <a:cxn ang="0">
                    <a:pos x="28" y="10"/>
                  </a:cxn>
                  <a:cxn ang="0">
                    <a:pos x="38" y="7"/>
                  </a:cxn>
                  <a:cxn ang="0">
                    <a:pos x="43" y="8"/>
                  </a:cxn>
                  <a:cxn ang="0">
                    <a:pos x="51" y="9"/>
                  </a:cxn>
                  <a:cxn ang="0">
                    <a:pos x="59" y="1"/>
                  </a:cxn>
                  <a:cxn ang="0">
                    <a:pos x="65" y="0"/>
                  </a:cxn>
                  <a:cxn ang="0">
                    <a:pos x="65" y="4"/>
                  </a:cxn>
                  <a:cxn ang="0">
                    <a:pos x="71" y="22"/>
                  </a:cxn>
                  <a:cxn ang="0">
                    <a:pos x="86" y="39"/>
                  </a:cxn>
                  <a:cxn ang="0">
                    <a:pos x="91" y="51"/>
                  </a:cxn>
                  <a:cxn ang="0">
                    <a:pos x="94" y="59"/>
                  </a:cxn>
                  <a:cxn ang="0">
                    <a:pos x="102" y="59"/>
                  </a:cxn>
                  <a:cxn ang="0">
                    <a:pos x="105" y="63"/>
                  </a:cxn>
                  <a:cxn ang="0">
                    <a:pos x="104" y="68"/>
                  </a:cxn>
                  <a:cxn ang="0">
                    <a:pos x="100" y="70"/>
                  </a:cxn>
                  <a:cxn ang="0">
                    <a:pos x="96" y="72"/>
                  </a:cxn>
                  <a:cxn ang="0">
                    <a:pos x="87" y="82"/>
                  </a:cxn>
                  <a:cxn ang="0">
                    <a:pos x="71" y="101"/>
                  </a:cxn>
                  <a:cxn ang="0">
                    <a:pos x="53" y="115"/>
                  </a:cxn>
                  <a:cxn ang="0">
                    <a:pos x="47" y="113"/>
                  </a:cxn>
                  <a:cxn ang="0">
                    <a:pos x="42" y="114"/>
                  </a:cxn>
                  <a:cxn ang="0">
                    <a:pos x="29" y="116"/>
                  </a:cxn>
                  <a:cxn ang="0">
                    <a:pos x="27" y="118"/>
                  </a:cxn>
                  <a:cxn ang="0">
                    <a:pos x="23" y="125"/>
                  </a:cxn>
                  <a:cxn ang="0">
                    <a:pos x="19" y="130"/>
                  </a:cxn>
                  <a:cxn ang="0">
                    <a:pos x="9" y="129"/>
                  </a:cxn>
                  <a:cxn ang="0">
                    <a:pos x="6" y="126"/>
                  </a:cxn>
                  <a:cxn ang="0">
                    <a:pos x="5" y="123"/>
                  </a:cxn>
                  <a:cxn ang="0">
                    <a:pos x="5" y="117"/>
                  </a:cxn>
                  <a:cxn ang="0">
                    <a:pos x="3" y="107"/>
                  </a:cxn>
                </a:cxnLst>
                <a:rect l="0" t="0" r="r" b="b"/>
                <a:pathLst>
                  <a:path w="107" h="130">
                    <a:moveTo>
                      <a:pt x="0" y="102"/>
                    </a:moveTo>
                    <a:cubicBezTo>
                      <a:pt x="3" y="61"/>
                      <a:pt x="3" y="61"/>
                      <a:pt x="3" y="61"/>
                    </a:cubicBezTo>
                    <a:cubicBezTo>
                      <a:pt x="14" y="60"/>
                      <a:pt x="14" y="60"/>
                      <a:pt x="14" y="60"/>
                    </a:cubicBezTo>
                    <a:cubicBezTo>
                      <a:pt x="16" y="13"/>
                      <a:pt x="16" y="13"/>
                      <a:pt x="16" y="13"/>
                    </a:cubicBezTo>
                    <a:cubicBezTo>
                      <a:pt x="17" y="13"/>
                      <a:pt x="18" y="13"/>
                      <a:pt x="20" y="12"/>
                    </a:cubicBezTo>
                    <a:cubicBezTo>
                      <a:pt x="22" y="11"/>
                      <a:pt x="23" y="10"/>
                      <a:pt x="26" y="10"/>
                    </a:cubicBezTo>
                    <a:cubicBezTo>
                      <a:pt x="26" y="10"/>
                      <a:pt x="26" y="10"/>
                      <a:pt x="26" y="10"/>
                    </a:cubicBezTo>
                    <a:cubicBezTo>
                      <a:pt x="27" y="10"/>
                      <a:pt x="27" y="10"/>
                      <a:pt x="28" y="10"/>
                    </a:cubicBezTo>
                    <a:cubicBezTo>
                      <a:pt x="30" y="10"/>
                      <a:pt x="31" y="9"/>
                      <a:pt x="33" y="8"/>
                    </a:cubicBezTo>
                    <a:cubicBezTo>
                      <a:pt x="35" y="8"/>
                      <a:pt x="36" y="8"/>
                      <a:pt x="38" y="7"/>
                    </a:cubicBezTo>
                    <a:cubicBezTo>
                      <a:pt x="40" y="7"/>
                      <a:pt x="40" y="6"/>
                      <a:pt x="42" y="6"/>
                    </a:cubicBezTo>
                    <a:cubicBezTo>
                      <a:pt x="42" y="6"/>
                      <a:pt x="42" y="7"/>
                      <a:pt x="43" y="8"/>
                    </a:cubicBezTo>
                    <a:cubicBezTo>
                      <a:pt x="44" y="10"/>
                      <a:pt x="45" y="11"/>
                      <a:pt x="47" y="11"/>
                    </a:cubicBezTo>
                    <a:cubicBezTo>
                      <a:pt x="49" y="11"/>
                      <a:pt x="50" y="10"/>
                      <a:pt x="51" y="9"/>
                    </a:cubicBezTo>
                    <a:cubicBezTo>
                      <a:pt x="53" y="7"/>
                      <a:pt x="54" y="5"/>
                      <a:pt x="56" y="4"/>
                    </a:cubicBezTo>
                    <a:cubicBezTo>
                      <a:pt x="57" y="2"/>
                      <a:pt x="57" y="1"/>
                      <a:pt x="59" y="1"/>
                    </a:cubicBezTo>
                    <a:cubicBezTo>
                      <a:pt x="60" y="1"/>
                      <a:pt x="60" y="2"/>
                      <a:pt x="61" y="2"/>
                    </a:cubicBezTo>
                    <a:cubicBezTo>
                      <a:pt x="63" y="2"/>
                      <a:pt x="64" y="1"/>
                      <a:pt x="65" y="0"/>
                    </a:cubicBezTo>
                    <a:cubicBezTo>
                      <a:pt x="65" y="1"/>
                      <a:pt x="65" y="2"/>
                      <a:pt x="65" y="2"/>
                    </a:cubicBezTo>
                    <a:cubicBezTo>
                      <a:pt x="65" y="3"/>
                      <a:pt x="65" y="4"/>
                      <a:pt x="65" y="4"/>
                    </a:cubicBezTo>
                    <a:cubicBezTo>
                      <a:pt x="65" y="8"/>
                      <a:pt x="67" y="10"/>
                      <a:pt x="68" y="13"/>
                    </a:cubicBezTo>
                    <a:cubicBezTo>
                      <a:pt x="69" y="17"/>
                      <a:pt x="69" y="19"/>
                      <a:pt x="71" y="22"/>
                    </a:cubicBezTo>
                    <a:cubicBezTo>
                      <a:pt x="72" y="24"/>
                      <a:pt x="73" y="24"/>
                      <a:pt x="74" y="26"/>
                    </a:cubicBezTo>
                    <a:cubicBezTo>
                      <a:pt x="78" y="32"/>
                      <a:pt x="82" y="34"/>
                      <a:pt x="86" y="39"/>
                    </a:cubicBezTo>
                    <a:cubicBezTo>
                      <a:pt x="87" y="40"/>
                      <a:pt x="87" y="41"/>
                      <a:pt x="87" y="42"/>
                    </a:cubicBezTo>
                    <a:cubicBezTo>
                      <a:pt x="89" y="45"/>
                      <a:pt x="89" y="47"/>
                      <a:pt x="91" y="51"/>
                    </a:cubicBezTo>
                    <a:cubicBezTo>
                      <a:pt x="91" y="52"/>
                      <a:pt x="92" y="54"/>
                      <a:pt x="92" y="55"/>
                    </a:cubicBezTo>
                    <a:cubicBezTo>
                      <a:pt x="93" y="57"/>
                      <a:pt x="92" y="58"/>
                      <a:pt x="94" y="59"/>
                    </a:cubicBezTo>
                    <a:cubicBezTo>
                      <a:pt x="95" y="59"/>
                      <a:pt x="96" y="59"/>
                      <a:pt x="97" y="59"/>
                    </a:cubicBezTo>
                    <a:cubicBezTo>
                      <a:pt x="99" y="59"/>
                      <a:pt x="100" y="59"/>
                      <a:pt x="102" y="59"/>
                    </a:cubicBezTo>
                    <a:cubicBezTo>
                      <a:pt x="103" y="59"/>
                      <a:pt x="104" y="59"/>
                      <a:pt x="104" y="60"/>
                    </a:cubicBezTo>
                    <a:cubicBezTo>
                      <a:pt x="105" y="61"/>
                      <a:pt x="105" y="62"/>
                      <a:pt x="105" y="63"/>
                    </a:cubicBezTo>
                    <a:cubicBezTo>
                      <a:pt x="106" y="64"/>
                      <a:pt x="107" y="64"/>
                      <a:pt x="107" y="65"/>
                    </a:cubicBezTo>
                    <a:cubicBezTo>
                      <a:pt x="106" y="66"/>
                      <a:pt x="105" y="66"/>
                      <a:pt x="104" y="68"/>
                    </a:cubicBezTo>
                    <a:cubicBezTo>
                      <a:pt x="103" y="69"/>
                      <a:pt x="103" y="70"/>
                      <a:pt x="102" y="70"/>
                    </a:cubicBezTo>
                    <a:cubicBezTo>
                      <a:pt x="101" y="70"/>
                      <a:pt x="101" y="70"/>
                      <a:pt x="100" y="70"/>
                    </a:cubicBezTo>
                    <a:cubicBezTo>
                      <a:pt x="99" y="70"/>
                      <a:pt x="98" y="70"/>
                      <a:pt x="97" y="71"/>
                    </a:cubicBezTo>
                    <a:cubicBezTo>
                      <a:pt x="97" y="71"/>
                      <a:pt x="97" y="72"/>
                      <a:pt x="96" y="72"/>
                    </a:cubicBezTo>
                    <a:cubicBezTo>
                      <a:pt x="94" y="73"/>
                      <a:pt x="93" y="74"/>
                      <a:pt x="93" y="76"/>
                    </a:cubicBezTo>
                    <a:cubicBezTo>
                      <a:pt x="91" y="79"/>
                      <a:pt x="89" y="80"/>
                      <a:pt x="87" y="82"/>
                    </a:cubicBezTo>
                    <a:cubicBezTo>
                      <a:pt x="84" y="84"/>
                      <a:pt x="82" y="85"/>
                      <a:pt x="80" y="88"/>
                    </a:cubicBezTo>
                    <a:cubicBezTo>
                      <a:pt x="76" y="93"/>
                      <a:pt x="76" y="97"/>
                      <a:pt x="71" y="101"/>
                    </a:cubicBezTo>
                    <a:cubicBezTo>
                      <a:pt x="69" y="103"/>
                      <a:pt x="66" y="103"/>
                      <a:pt x="64" y="105"/>
                    </a:cubicBezTo>
                    <a:cubicBezTo>
                      <a:pt x="60" y="109"/>
                      <a:pt x="59" y="115"/>
                      <a:pt x="53" y="115"/>
                    </a:cubicBezTo>
                    <a:cubicBezTo>
                      <a:pt x="51" y="115"/>
                      <a:pt x="51" y="113"/>
                      <a:pt x="49" y="113"/>
                    </a:cubicBezTo>
                    <a:cubicBezTo>
                      <a:pt x="48" y="113"/>
                      <a:pt x="48" y="113"/>
                      <a:pt x="47" y="113"/>
                    </a:cubicBezTo>
                    <a:cubicBezTo>
                      <a:pt x="47" y="114"/>
                      <a:pt x="47" y="114"/>
                      <a:pt x="47" y="114"/>
                    </a:cubicBezTo>
                    <a:cubicBezTo>
                      <a:pt x="45" y="114"/>
                      <a:pt x="44" y="114"/>
                      <a:pt x="42" y="114"/>
                    </a:cubicBezTo>
                    <a:cubicBezTo>
                      <a:pt x="39" y="114"/>
                      <a:pt x="37" y="113"/>
                      <a:pt x="34" y="113"/>
                    </a:cubicBezTo>
                    <a:cubicBezTo>
                      <a:pt x="33" y="114"/>
                      <a:pt x="32" y="116"/>
                      <a:pt x="29" y="116"/>
                    </a:cubicBezTo>
                    <a:cubicBezTo>
                      <a:pt x="29" y="116"/>
                      <a:pt x="28" y="116"/>
                      <a:pt x="28" y="116"/>
                    </a:cubicBezTo>
                    <a:cubicBezTo>
                      <a:pt x="27" y="116"/>
                      <a:pt x="27" y="117"/>
                      <a:pt x="27" y="118"/>
                    </a:cubicBezTo>
                    <a:cubicBezTo>
                      <a:pt x="26" y="119"/>
                      <a:pt x="26" y="119"/>
                      <a:pt x="25" y="120"/>
                    </a:cubicBezTo>
                    <a:cubicBezTo>
                      <a:pt x="24" y="122"/>
                      <a:pt x="23" y="123"/>
                      <a:pt x="23" y="125"/>
                    </a:cubicBezTo>
                    <a:cubicBezTo>
                      <a:pt x="22" y="126"/>
                      <a:pt x="22" y="128"/>
                      <a:pt x="22" y="129"/>
                    </a:cubicBezTo>
                    <a:cubicBezTo>
                      <a:pt x="21" y="130"/>
                      <a:pt x="20" y="130"/>
                      <a:pt x="19" y="130"/>
                    </a:cubicBezTo>
                    <a:cubicBezTo>
                      <a:pt x="17" y="130"/>
                      <a:pt x="16" y="130"/>
                      <a:pt x="15" y="130"/>
                    </a:cubicBezTo>
                    <a:cubicBezTo>
                      <a:pt x="13" y="130"/>
                      <a:pt x="12" y="130"/>
                      <a:pt x="9" y="129"/>
                    </a:cubicBezTo>
                    <a:cubicBezTo>
                      <a:pt x="8" y="129"/>
                      <a:pt x="7" y="129"/>
                      <a:pt x="7" y="128"/>
                    </a:cubicBezTo>
                    <a:cubicBezTo>
                      <a:pt x="6" y="128"/>
                      <a:pt x="6" y="127"/>
                      <a:pt x="6" y="126"/>
                    </a:cubicBezTo>
                    <a:cubicBezTo>
                      <a:pt x="5" y="126"/>
                      <a:pt x="4" y="126"/>
                      <a:pt x="4" y="125"/>
                    </a:cubicBezTo>
                    <a:cubicBezTo>
                      <a:pt x="4" y="124"/>
                      <a:pt x="5" y="124"/>
                      <a:pt x="5" y="123"/>
                    </a:cubicBezTo>
                    <a:cubicBezTo>
                      <a:pt x="5" y="122"/>
                      <a:pt x="5" y="122"/>
                      <a:pt x="5" y="121"/>
                    </a:cubicBezTo>
                    <a:cubicBezTo>
                      <a:pt x="5" y="119"/>
                      <a:pt x="5" y="118"/>
                      <a:pt x="5" y="117"/>
                    </a:cubicBezTo>
                    <a:cubicBezTo>
                      <a:pt x="5" y="115"/>
                      <a:pt x="5" y="114"/>
                      <a:pt x="4" y="112"/>
                    </a:cubicBezTo>
                    <a:cubicBezTo>
                      <a:pt x="4" y="110"/>
                      <a:pt x="4" y="109"/>
                      <a:pt x="3" y="107"/>
                    </a:cubicBezTo>
                    <a:cubicBezTo>
                      <a:pt x="3" y="104"/>
                      <a:pt x="2" y="102"/>
                      <a:pt x="0" y="102"/>
                    </a:cubicBezTo>
                    <a:close/>
                  </a:path>
                </a:pathLst>
              </a:custGeom>
              <a:solidFill>
                <a:srgbClr val="FFFFFF"/>
              </a:solidFill>
              <a:ln w="0" cap="flat">
                <a:solidFill>
                  <a:srgbClr val="000000"/>
                </a:solidFill>
                <a:prstDash val="solid"/>
                <a:miter lim="800000"/>
                <a:headEnd/>
                <a:tailEnd/>
              </a:ln>
            </p:spPr>
          </p:sp>
          <p:sp>
            <p:nvSpPr>
              <p:cNvPr id="641" name="Freeform 640"/>
              <p:cNvSpPr>
                <a:spLocks/>
              </p:cNvSpPr>
              <p:nvPr/>
            </p:nvSpPr>
            <p:spPr bwMode="auto">
              <a:xfrm>
                <a:off x="650" y="509"/>
                <a:ext cx="34" cy="39"/>
              </a:xfrm>
              <a:custGeom>
                <a:avLst/>
                <a:gdLst/>
                <a:ahLst/>
                <a:cxnLst>
                  <a:cxn ang="0">
                    <a:pos x="65" y="101"/>
                  </a:cxn>
                  <a:cxn ang="0">
                    <a:pos x="68" y="98"/>
                  </a:cxn>
                  <a:cxn ang="0">
                    <a:pos x="75" y="81"/>
                  </a:cxn>
                  <a:cxn ang="0">
                    <a:pos x="78" y="72"/>
                  </a:cxn>
                  <a:cxn ang="0">
                    <a:pos x="84" y="65"/>
                  </a:cxn>
                  <a:cxn ang="0">
                    <a:pos x="80" y="56"/>
                  </a:cxn>
                  <a:cxn ang="0">
                    <a:pos x="81" y="54"/>
                  </a:cxn>
                  <a:cxn ang="0">
                    <a:pos x="79" y="50"/>
                  </a:cxn>
                  <a:cxn ang="0">
                    <a:pos x="84" y="38"/>
                  </a:cxn>
                  <a:cxn ang="0">
                    <a:pos x="86" y="23"/>
                  </a:cxn>
                  <a:cxn ang="0">
                    <a:pos x="85" y="20"/>
                  </a:cxn>
                  <a:cxn ang="0">
                    <a:pos x="83" y="14"/>
                  </a:cxn>
                  <a:cxn ang="0">
                    <a:pos x="75" y="8"/>
                  </a:cxn>
                  <a:cxn ang="0">
                    <a:pos x="70" y="7"/>
                  </a:cxn>
                  <a:cxn ang="0">
                    <a:pos x="64" y="4"/>
                  </a:cxn>
                  <a:cxn ang="0">
                    <a:pos x="62" y="4"/>
                  </a:cxn>
                  <a:cxn ang="0">
                    <a:pos x="61" y="5"/>
                  </a:cxn>
                  <a:cxn ang="0">
                    <a:pos x="60" y="1"/>
                  </a:cxn>
                  <a:cxn ang="0">
                    <a:pos x="58" y="1"/>
                  </a:cxn>
                  <a:cxn ang="0">
                    <a:pos x="52" y="0"/>
                  </a:cxn>
                  <a:cxn ang="0">
                    <a:pos x="47" y="2"/>
                  </a:cxn>
                  <a:cxn ang="0">
                    <a:pos x="47" y="3"/>
                  </a:cxn>
                  <a:cxn ang="0">
                    <a:pos x="46" y="4"/>
                  </a:cxn>
                  <a:cxn ang="0">
                    <a:pos x="46" y="4"/>
                  </a:cxn>
                  <a:cxn ang="0">
                    <a:pos x="45" y="6"/>
                  </a:cxn>
                  <a:cxn ang="0">
                    <a:pos x="45" y="7"/>
                  </a:cxn>
                  <a:cxn ang="0">
                    <a:pos x="45" y="7"/>
                  </a:cxn>
                  <a:cxn ang="0">
                    <a:pos x="44" y="8"/>
                  </a:cxn>
                  <a:cxn ang="0">
                    <a:pos x="44" y="8"/>
                  </a:cxn>
                  <a:cxn ang="0">
                    <a:pos x="44" y="10"/>
                  </a:cxn>
                  <a:cxn ang="0">
                    <a:pos x="39" y="16"/>
                  </a:cxn>
                  <a:cxn ang="0">
                    <a:pos x="35" y="16"/>
                  </a:cxn>
                  <a:cxn ang="0">
                    <a:pos x="33" y="19"/>
                  </a:cxn>
                  <a:cxn ang="0">
                    <a:pos x="27" y="26"/>
                  </a:cxn>
                  <a:cxn ang="0">
                    <a:pos x="24" y="30"/>
                  </a:cxn>
                  <a:cxn ang="0">
                    <a:pos x="21" y="32"/>
                  </a:cxn>
                  <a:cxn ang="0">
                    <a:pos x="8" y="30"/>
                  </a:cxn>
                  <a:cxn ang="0">
                    <a:pos x="6" y="30"/>
                  </a:cxn>
                  <a:cxn ang="0">
                    <a:pos x="1" y="31"/>
                  </a:cxn>
                  <a:cxn ang="0">
                    <a:pos x="0" y="33"/>
                  </a:cxn>
                  <a:cxn ang="0">
                    <a:pos x="0" y="35"/>
                  </a:cxn>
                  <a:cxn ang="0">
                    <a:pos x="3" y="44"/>
                  </a:cxn>
                  <a:cxn ang="0">
                    <a:pos x="6" y="53"/>
                  </a:cxn>
                  <a:cxn ang="0">
                    <a:pos x="9" y="57"/>
                  </a:cxn>
                  <a:cxn ang="0">
                    <a:pos x="21" y="70"/>
                  </a:cxn>
                  <a:cxn ang="0">
                    <a:pos x="22" y="73"/>
                  </a:cxn>
                  <a:cxn ang="0">
                    <a:pos x="26" y="82"/>
                  </a:cxn>
                  <a:cxn ang="0">
                    <a:pos x="27" y="86"/>
                  </a:cxn>
                  <a:cxn ang="0">
                    <a:pos x="29" y="90"/>
                  </a:cxn>
                  <a:cxn ang="0">
                    <a:pos x="32" y="90"/>
                  </a:cxn>
                  <a:cxn ang="0">
                    <a:pos x="37" y="90"/>
                  </a:cxn>
                  <a:cxn ang="0">
                    <a:pos x="39" y="91"/>
                  </a:cxn>
                  <a:cxn ang="0">
                    <a:pos x="40" y="94"/>
                  </a:cxn>
                  <a:cxn ang="0">
                    <a:pos x="42" y="96"/>
                  </a:cxn>
                  <a:cxn ang="0">
                    <a:pos x="47" y="96"/>
                  </a:cxn>
                  <a:cxn ang="0">
                    <a:pos x="50" y="98"/>
                  </a:cxn>
                  <a:cxn ang="0">
                    <a:pos x="50" y="99"/>
                  </a:cxn>
                  <a:cxn ang="0">
                    <a:pos x="58" y="99"/>
                  </a:cxn>
                  <a:cxn ang="0">
                    <a:pos x="65" y="101"/>
                  </a:cxn>
                </a:cxnLst>
                <a:rect l="0" t="0" r="r" b="b"/>
                <a:pathLst>
                  <a:path w="86" h="101">
                    <a:moveTo>
                      <a:pt x="65" y="101"/>
                    </a:moveTo>
                    <a:cubicBezTo>
                      <a:pt x="66" y="99"/>
                      <a:pt x="67" y="98"/>
                      <a:pt x="68" y="98"/>
                    </a:cubicBezTo>
                    <a:cubicBezTo>
                      <a:pt x="71" y="91"/>
                      <a:pt x="74" y="88"/>
                      <a:pt x="75" y="81"/>
                    </a:cubicBezTo>
                    <a:cubicBezTo>
                      <a:pt x="76" y="77"/>
                      <a:pt x="75" y="74"/>
                      <a:pt x="78" y="72"/>
                    </a:cubicBezTo>
                    <a:cubicBezTo>
                      <a:pt x="81" y="70"/>
                      <a:pt x="84" y="69"/>
                      <a:pt x="84" y="65"/>
                    </a:cubicBezTo>
                    <a:cubicBezTo>
                      <a:pt x="84" y="61"/>
                      <a:pt x="80" y="60"/>
                      <a:pt x="80" y="56"/>
                    </a:cubicBezTo>
                    <a:cubicBezTo>
                      <a:pt x="80" y="55"/>
                      <a:pt x="81" y="55"/>
                      <a:pt x="81" y="54"/>
                    </a:cubicBezTo>
                    <a:cubicBezTo>
                      <a:pt x="81" y="52"/>
                      <a:pt x="80" y="52"/>
                      <a:pt x="79" y="50"/>
                    </a:cubicBezTo>
                    <a:cubicBezTo>
                      <a:pt x="84" y="48"/>
                      <a:pt x="83" y="43"/>
                      <a:pt x="84" y="38"/>
                    </a:cubicBezTo>
                    <a:cubicBezTo>
                      <a:pt x="84" y="32"/>
                      <a:pt x="86" y="29"/>
                      <a:pt x="86" y="23"/>
                    </a:cubicBezTo>
                    <a:cubicBezTo>
                      <a:pt x="86" y="22"/>
                      <a:pt x="85" y="21"/>
                      <a:pt x="85" y="20"/>
                    </a:cubicBezTo>
                    <a:cubicBezTo>
                      <a:pt x="84" y="17"/>
                      <a:pt x="85" y="15"/>
                      <a:pt x="83" y="14"/>
                    </a:cubicBezTo>
                    <a:cubicBezTo>
                      <a:pt x="80" y="11"/>
                      <a:pt x="78" y="10"/>
                      <a:pt x="75" y="8"/>
                    </a:cubicBezTo>
                    <a:cubicBezTo>
                      <a:pt x="73" y="7"/>
                      <a:pt x="72" y="7"/>
                      <a:pt x="70" y="7"/>
                    </a:cubicBezTo>
                    <a:cubicBezTo>
                      <a:pt x="68" y="6"/>
                      <a:pt x="66" y="4"/>
                      <a:pt x="64" y="4"/>
                    </a:cubicBezTo>
                    <a:cubicBezTo>
                      <a:pt x="63" y="4"/>
                      <a:pt x="63" y="4"/>
                      <a:pt x="62" y="4"/>
                    </a:cubicBezTo>
                    <a:cubicBezTo>
                      <a:pt x="62" y="4"/>
                      <a:pt x="62" y="4"/>
                      <a:pt x="61" y="5"/>
                    </a:cubicBezTo>
                    <a:cubicBezTo>
                      <a:pt x="60" y="1"/>
                      <a:pt x="60" y="1"/>
                      <a:pt x="60" y="1"/>
                    </a:cubicBezTo>
                    <a:cubicBezTo>
                      <a:pt x="60" y="1"/>
                      <a:pt x="59" y="1"/>
                      <a:pt x="58" y="1"/>
                    </a:cubicBezTo>
                    <a:cubicBezTo>
                      <a:pt x="56" y="1"/>
                      <a:pt x="54" y="0"/>
                      <a:pt x="52" y="0"/>
                    </a:cubicBezTo>
                    <a:cubicBezTo>
                      <a:pt x="50" y="0"/>
                      <a:pt x="49" y="1"/>
                      <a:pt x="47" y="2"/>
                    </a:cubicBezTo>
                    <a:cubicBezTo>
                      <a:pt x="47" y="3"/>
                      <a:pt x="47" y="3"/>
                      <a:pt x="47" y="3"/>
                    </a:cubicBezTo>
                    <a:cubicBezTo>
                      <a:pt x="46" y="3"/>
                      <a:pt x="46" y="3"/>
                      <a:pt x="46" y="4"/>
                    </a:cubicBezTo>
                    <a:cubicBezTo>
                      <a:pt x="46" y="4"/>
                      <a:pt x="46" y="4"/>
                      <a:pt x="46" y="4"/>
                    </a:cubicBezTo>
                    <a:cubicBezTo>
                      <a:pt x="45" y="5"/>
                      <a:pt x="45" y="6"/>
                      <a:pt x="45" y="6"/>
                    </a:cubicBezTo>
                    <a:cubicBezTo>
                      <a:pt x="45" y="7"/>
                      <a:pt x="45" y="7"/>
                      <a:pt x="45" y="7"/>
                    </a:cubicBezTo>
                    <a:cubicBezTo>
                      <a:pt x="45" y="7"/>
                      <a:pt x="45" y="7"/>
                      <a:pt x="45" y="7"/>
                    </a:cubicBezTo>
                    <a:cubicBezTo>
                      <a:pt x="45" y="8"/>
                      <a:pt x="44" y="8"/>
                      <a:pt x="44" y="8"/>
                    </a:cubicBezTo>
                    <a:cubicBezTo>
                      <a:pt x="44" y="8"/>
                      <a:pt x="44" y="8"/>
                      <a:pt x="44" y="8"/>
                    </a:cubicBezTo>
                    <a:cubicBezTo>
                      <a:pt x="44" y="9"/>
                      <a:pt x="44" y="9"/>
                      <a:pt x="44" y="10"/>
                    </a:cubicBezTo>
                    <a:cubicBezTo>
                      <a:pt x="42" y="12"/>
                      <a:pt x="42" y="15"/>
                      <a:pt x="39" y="16"/>
                    </a:cubicBezTo>
                    <a:cubicBezTo>
                      <a:pt x="37" y="17"/>
                      <a:pt x="36" y="16"/>
                      <a:pt x="35" y="16"/>
                    </a:cubicBezTo>
                    <a:cubicBezTo>
                      <a:pt x="34" y="17"/>
                      <a:pt x="34" y="18"/>
                      <a:pt x="33" y="19"/>
                    </a:cubicBezTo>
                    <a:cubicBezTo>
                      <a:pt x="31" y="22"/>
                      <a:pt x="30" y="24"/>
                      <a:pt x="27" y="26"/>
                    </a:cubicBezTo>
                    <a:cubicBezTo>
                      <a:pt x="26" y="28"/>
                      <a:pt x="25" y="29"/>
                      <a:pt x="24" y="30"/>
                    </a:cubicBezTo>
                    <a:cubicBezTo>
                      <a:pt x="23" y="31"/>
                      <a:pt x="22" y="32"/>
                      <a:pt x="21" y="32"/>
                    </a:cubicBezTo>
                    <a:cubicBezTo>
                      <a:pt x="16" y="32"/>
                      <a:pt x="13" y="30"/>
                      <a:pt x="8" y="30"/>
                    </a:cubicBezTo>
                    <a:cubicBezTo>
                      <a:pt x="7" y="30"/>
                      <a:pt x="7" y="30"/>
                      <a:pt x="6" y="30"/>
                    </a:cubicBezTo>
                    <a:cubicBezTo>
                      <a:pt x="4" y="30"/>
                      <a:pt x="2" y="30"/>
                      <a:pt x="1" y="31"/>
                    </a:cubicBezTo>
                    <a:cubicBezTo>
                      <a:pt x="0" y="32"/>
                      <a:pt x="0" y="33"/>
                      <a:pt x="0" y="33"/>
                    </a:cubicBezTo>
                    <a:cubicBezTo>
                      <a:pt x="0" y="34"/>
                      <a:pt x="0" y="35"/>
                      <a:pt x="0" y="35"/>
                    </a:cubicBezTo>
                    <a:cubicBezTo>
                      <a:pt x="0" y="39"/>
                      <a:pt x="2" y="41"/>
                      <a:pt x="3" y="44"/>
                    </a:cubicBezTo>
                    <a:cubicBezTo>
                      <a:pt x="4" y="48"/>
                      <a:pt x="4" y="50"/>
                      <a:pt x="6" y="53"/>
                    </a:cubicBezTo>
                    <a:cubicBezTo>
                      <a:pt x="7" y="55"/>
                      <a:pt x="8" y="55"/>
                      <a:pt x="9" y="57"/>
                    </a:cubicBezTo>
                    <a:cubicBezTo>
                      <a:pt x="13" y="63"/>
                      <a:pt x="17" y="65"/>
                      <a:pt x="21" y="70"/>
                    </a:cubicBezTo>
                    <a:cubicBezTo>
                      <a:pt x="22" y="71"/>
                      <a:pt x="22" y="72"/>
                      <a:pt x="22" y="73"/>
                    </a:cubicBezTo>
                    <a:cubicBezTo>
                      <a:pt x="24" y="76"/>
                      <a:pt x="24" y="78"/>
                      <a:pt x="26" y="82"/>
                    </a:cubicBezTo>
                    <a:cubicBezTo>
                      <a:pt x="26" y="83"/>
                      <a:pt x="27" y="85"/>
                      <a:pt x="27" y="86"/>
                    </a:cubicBezTo>
                    <a:cubicBezTo>
                      <a:pt x="28" y="88"/>
                      <a:pt x="27" y="89"/>
                      <a:pt x="29" y="90"/>
                    </a:cubicBezTo>
                    <a:cubicBezTo>
                      <a:pt x="30" y="90"/>
                      <a:pt x="31" y="90"/>
                      <a:pt x="32" y="90"/>
                    </a:cubicBezTo>
                    <a:cubicBezTo>
                      <a:pt x="34" y="90"/>
                      <a:pt x="35" y="90"/>
                      <a:pt x="37" y="90"/>
                    </a:cubicBezTo>
                    <a:cubicBezTo>
                      <a:pt x="38" y="90"/>
                      <a:pt x="39" y="90"/>
                      <a:pt x="39" y="91"/>
                    </a:cubicBezTo>
                    <a:cubicBezTo>
                      <a:pt x="40" y="92"/>
                      <a:pt x="40" y="93"/>
                      <a:pt x="40" y="94"/>
                    </a:cubicBezTo>
                    <a:cubicBezTo>
                      <a:pt x="41" y="95"/>
                      <a:pt x="42" y="95"/>
                      <a:pt x="42" y="96"/>
                    </a:cubicBezTo>
                    <a:cubicBezTo>
                      <a:pt x="44" y="96"/>
                      <a:pt x="45" y="96"/>
                      <a:pt x="47" y="96"/>
                    </a:cubicBezTo>
                    <a:cubicBezTo>
                      <a:pt x="48" y="96"/>
                      <a:pt x="49" y="97"/>
                      <a:pt x="50" y="98"/>
                    </a:cubicBezTo>
                    <a:cubicBezTo>
                      <a:pt x="50" y="98"/>
                      <a:pt x="50" y="99"/>
                      <a:pt x="50" y="99"/>
                    </a:cubicBezTo>
                    <a:cubicBezTo>
                      <a:pt x="53" y="99"/>
                      <a:pt x="55" y="99"/>
                      <a:pt x="58" y="99"/>
                    </a:cubicBezTo>
                    <a:cubicBezTo>
                      <a:pt x="61" y="99"/>
                      <a:pt x="62" y="100"/>
                      <a:pt x="65" y="101"/>
                    </a:cubicBezTo>
                    <a:close/>
                  </a:path>
                </a:pathLst>
              </a:custGeom>
              <a:solidFill>
                <a:srgbClr val="FFFFFF"/>
              </a:solidFill>
              <a:ln w="0" cap="flat">
                <a:solidFill>
                  <a:srgbClr val="000000"/>
                </a:solidFill>
                <a:prstDash val="solid"/>
                <a:miter lim="800000"/>
                <a:headEnd/>
                <a:tailEnd/>
              </a:ln>
            </p:spPr>
          </p:sp>
          <p:sp>
            <p:nvSpPr>
              <p:cNvPr id="642" name="Freeform 641"/>
              <p:cNvSpPr>
                <a:spLocks/>
              </p:cNvSpPr>
              <p:nvPr/>
            </p:nvSpPr>
            <p:spPr bwMode="auto">
              <a:xfrm>
                <a:off x="592" y="517"/>
                <a:ext cx="59" cy="66"/>
              </a:xfrm>
              <a:custGeom>
                <a:avLst/>
                <a:gdLst/>
                <a:ahLst/>
                <a:cxnLst>
                  <a:cxn ang="0">
                    <a:pos x="120" y="9"/>
                  </a:cxn>
                  <a:cxn ang="0">
                    <a:pos x="102" y="12"/>
                  </a:cxn>
                  <a:cxn ang="0">
                    <a:pos x="93" y="12"/>
                  </a:cxn>
                  <a:cxn ang="0">
                    <a:pos x="79" y="12"/>
                  </a:cxn>
                  <a:cxn ang="0">
                    <a:pos x="72" y="0"/>
                  </a:cxn>
                  <a:cxn ang="0">
                    <a:pos x="30" y="4"/>
                  </a:cxn>
                  <a:cxn ang="0">
                    <a:pos x="17" y="0"/>
                  </a:cxn>
                  <a:cxn ang="0">
                    <a:pos x="11" y="1"/>
                  </a:cxn>
                  <a:cxn ang="0">
                    <a:pos x="5" y="4"/>
                  </a:cxn>
                  <a:cxn ang="0">
                    <a:pos x="0" y="4"/>
                  </a:cxn>
                  <a:cxn ang="0">
                    <a:pos x="0" y="17"/>
                  </a:cxn>
                  <a:cxn ang="0">
                    <a:pos x="12" y="31"/>
                  </a:cxn>
                  <a:cxn ang="0">
                    <a:pos x="14" y="36"/>
                  </a:cxn>
                  <a:cxn ang="0">
                    <a:pos x="18" y="54"/>
                  </a:cxn>
                  <a:cxn ang="0">
                    <a:pos x="18" y="65"/>
                  </a:cxn>
                  <a:cxn ang="0">
                    <a:pos x="25" y="71"/>
                  </a:cxn>
                  <a:cxn ang="0">
                    <a:pos x="26" y="82"/>
                  </a:cxn>
                  <a:cxn ang="0">
                    <a:pos x="27" y="88"/>
                  </a:cxn>
                  <a:cxn ang="0">
                    <a:pos x="27" y="96"/>
                  </a:cxn>
                  <a:cxn ang="0">
                    <a:pos x="29" y="112"/>
                  </a:cxn>
                  <a:cxn ang="0">
                    <a:pos x="30" y="117"/>
                  </a:cxn>
                  <a:cxn ang="0">
                    <a:pos x="30" y="127"/>
                  </a:cxn>
                  <a:cxn ang="0">
                    <a:pos x="30" y="132"/>
                  </a:cxn>
                  <a:cxn ang="0">
                    <a:pos x="30" y="138"/>
                  </a:cxn>
                  <a:cxn ang="0">
                    <a:pos x="33" y="149"/>
                  </a:cxn>
                  <a:cxn ang="0">
                    <a:pos x="40" y="162"/>
                  </a:cxn>
                  <a:cxn ang="0">
                    <a:pos x="47" y="160"/>
                  </a:cxn>
                  <a:cxn ang="0">
                    <a:pos x="50" y="157"/>
                  </a:cxn>
                  <a:cxn ang="0">
                    <a:pos x="54" y="163"/>
                  </a:cxn>
                  <a:cxn ang="0">
                    <a:pos x="68" y="167"/>
                  </a:cxn>
                  <a:cxn ang="0">
                    <a:pos x="73" y="164"/>
                  </a:cxn>
                  <a:cxn ang="0">
                    <a:pos x="79" y="163"/>
                  </a:cxn>
                  <a:cxn ang="0">
                    <a:pos x="86" y="71"/>
                  </a:cxn>
                  <a:cxn ang="0">
                    <a:pos x="99" y="23"/>
                  </a:cxn>
                  <a:cxn ang="0">
                    <a:pos x="109" y="20"/>
                  </a:cxn>
                  <a:cxn ang="0">
                    <a:pos x="111" y="20"/>
                  </a:cxn>
                  <a:cxn ang="0">
                    <a:pos x="121" y="17"/>
                  </a:cxn>
                  <a:cxn ang="0">
                    <a:pos x="126" y="18"/>
                  </a:cxn>
                  <a:cxn ang="0">
                    <a:pos x="134" y="19"/>
                  </a:cxn>
                  <a:cxn ang="0">
                    <a:pos x="142" y="11"/>
                  </a:cxn>
                  <a:cxn ang="0">
                    <a:pos x="148" y="10"/>
                  </a:cxn>
                  <a:cxn ang="0">
                    <a:pos x="148" y="7"/>
                  </a:cxn>
                  <a:cxn ang="0">
                    <a:pos x="145" y="5"/>
                  </a:cxn>
                  <a:cxn ang="0">
                    <a:pos x="127" y="8"/>
                  </a:cxn>
                </a:cxnLst>
                <a:rect l="0" t="0" r="r" b="b"/>
                <a:pathLst>
                  <a:path w="149" h="167">
                    <a:moveTo>
                      <a:pt x="127" y="8"/>
                    </a:moveTo>
                    <a:cubicBezTo>
                      <a:pt x="124" y="8"/>
                      <a:pt x="122" y="8"/>
                      <a:pt x="120" y="9"/>
                    </a:cubicBezTo>
                    <a:cubicBezTo>
                      <a:pt x="115" y="11"/>
                      <a:pt x="112" y="13"/>
                      <a:pt x="107" y="13"/>
                    </a:cubicBezTo>
                    <a:cubicBezTo>
                      <a:pt x="105" y="13"/>
                      <a:pt x="104" y="12"/>
                      <a:pt x="102" y="12"/>
                    </a:cubicBezTo>
                    <a:cubicBezTo>
                      <a:pt x="100" y="12"/>
                      <a:pt x="99" y="13"/>
                      <a:pt x="97" y="13"/>
                    </a:cubicBezTo>
                    <a:cubicBezTo>
                      <a:pt x="95" y="13"/>
                      <a:pt x="95" y="12"/>
                      <a:pt x="93" y="12"/>
                    </a:cubicBezTo>
                    <a:cubicBezTo>
                      <a:pt x="89" y="11"/>
                      <a:pt x="87" y="10"/>
                      <a:pt x="82" y="10"/>
                    </a:cubicBezTo>
                    <a:cubicBezTo>
                      <a:pt x="81" y="10"/>
                      <a:pt x="81" y="12"/>
                      <a:pt x="79" y="12"/>
                    </a:cubicBezTo>
                    <a:cubicBezTo>
                      <a:pt x="77" y="12"/>
                      <a:pt x="76" y="10"/>
                      <a:pt x="75" y="8"/>
                    </a:cubicBezTo>
                    <a:cubicBezTo>
                      <a:pt x="74" y="5"/>
                      <a:pt x="73" y="3"/>
                      <a:pt x="72" y="0"/>
                    </a:cubicBezTo>
                    <a:cubicBezTo>
                      <a:pt x="67" y="4"/>
                      <a:pt x="67" y="4"/>
                      <a:pt x="67" y="4"/>
                    </a:cubicBezTo>
                    <a:cubicBezTo>
                      <a:pt x="30" y="4"/>
                      <a:pt x="30" y="4"/>
                      <a:pt x="30" y="4"/>
                    </a:cubicBezTo>
                    <a:cubicBezTo>
                      <a:pt x="28" y="4"/>
                      <a:pt x="27" y="4"/>
                      <a:pt x="26" y="4"/>
                    </a:cubicBezTo>
                    <a:cubicBezTo>
                      <a:pt x="22" y="4"/>
                      <a:pt x="21" y="0"/>
                      <a:pt x="17" y="0"/>
                    </a:cubicBezTo>
                    <a:cubicBezTo>
                      <a:pt x="15" y="0"/>
                      <a:pt x="15" y="0"/>
                      <a:pt x="13" y="0"/>
                    </a:cubicBezTo>
                    <a:cubicBezTo>
                      <a:pt x="13" y="1"/>
                      <a:pt x="12" y="1"/>
                      <a:pt x="11" y="1"/>
                    </a:cubicBezTo>
                    <a:cubicBezTo>
                      <a:pt x="11" y="2"/>
                      <a:pt x="10" y="3"/>
                      <a:pt x="9" y="4"/>
                    </a:cubicBezTo>
                    <a:cubicBezTo>
                      <a:pt x="8" y="5"/>
                      <a:pt x="7" y="4"/>
                      <a:pt x="5" y="4"/>
                    </a:cubicBezTo>
                    <a:cubicBezTo>
                      <a:pt x="3" y="4"/>
                      <a:pt x="3" y="4"/>
                      <a:pt x="1" y="4"/>
                    </a:cubicBezTo>
                    <a:cubicBezTo>
                      <a:pt x="1" y="4"/>
                      <a:pt x="0" y="4"/>
                      <a:pt x="0" y="4"/>
                    </a:cubicBezTo>
                    <a:cubicBezTo>
                      <a:pt x="0" y="6"/>
                      <a:pt x="1" y="9"/>
                      <a:pt x="1" y="12"/>
                    </a:cubicBezTo>
                    <a:cubicBezTo>
                      <a:pt x="1" y="14"/>
                      <a:pt x="0" y="15"/>
                      <a:pt x="0" y="17"/>
                    </a:cubicBezTo>
                    <a:cubicBezTo>
                      <a:pt x="5" y="17"/>
                      <a:pt x="8" y="20"/>
                      <a:pt x="10" y="25"/>
                    </a:cubicBezTo>
                    <a:cubicBezTo>
                      <a:pt x="11" y="27"/>
                      <a:pt x="11" y="29"/>
                      <a:pt x="12" y="31"/>
                    </a:cubicBezTo>
                    <a:cubicBezTo>
                      <a:pt x="12" y="32"/>
                      <a:pt x="11" y="33"/>
                      <a:pt x="12" y="34"/>
                    </a:cubicBezTo>
                    <a:cubicBezTo>
                      <a:pt x="13" y="35"/>
                      <a:pt x="14" y="35"/>
                      <a:pt x="14" y="36"/>
                    </a:cubicBezTo>
                    <a:cubicBezTo>
                      <a:pt x="16" y="38"/>
                      <a:pt x="16" y="40"/>
                      <a:pt x="17" y="43"/>
                    </a:cubicBezTo>
                    <a:cubicBezTo>
                      <a:pt x="17" y="47"/>
                      <a:pt x="18" y="50"/>
                      <a:pt x="18" y="54"/>
                    </a:cubicBezTo>
                    <a:cubicBezTo>
                      <a:pt x="18" y="57"/>
                      <a:pt x="16" y="59"/>
                      <a:pt x="16" y="62"/>
                    </a:cubicBezTo>
                    <a:cubicBezTo>
                      <a:pt x="16" y="64"/>
                      <a:pt x="18" y="64"/>
                      <a:pt x="18" y="65"/>
                    </a:cubicBezTo>
                    <a:cubicBezTo>
                      <a:pt x="20" y="66"/>
                      <a:pt x="20" y="68"/>
                      <a:pt x="21" y="69"/>
                    </a:cubicBezTo>
                    <a:cubicBezTo>
                      <a:pt x="23" y="70"/>
                      <a:pt x="24" y="69"/>
                      <a:pt x="25" y="71"/>
                    </a:cubicBezTo>
                    <a:cubicBezTo>
                      <a:pt x="26" y="74"/>
                      <a:pt x="26" y="76"/>
                      <a:pt x="26" y="79"/>
                    </a:cubicBezTo>
                    <a:cubicBezTo>
                      <a:pt x="26" y="80"/>
                      <a:pt x="26" y="81"/>
                      <a:pt x="26" y="82"/>
                    </a:cubicBezTo>
                    <a:cubicBezTo>
                      <a:pt x="26" y="83"/>
                      <a:pt x="25" y="84"/>
                      <a:pt x="25" y="85"/>
                    </a:cubicBezTo>
                    <a:cubicBezTo>
                      <a:pt x="25" y="86"/>
                      <a:pt x="27" y="87"/>
                      <a:pt x="27" y="88"/>
                    </a:cubicBezTo>
                    <a:cubicBezTo>
                      <a:pt x="27" y="90"/>
                      <a:pt x="25" y="90"/>
                      <a:pt x="25" y="92"/>
                    </a:cubicBezTo>
                    <a:cubicBezTo>
                      <a:pt x="25" y="94"/>
                      <a:pt x="27" y="94"/>
                      <a:pt x="27" y="96"/>
                    </a:cubicBezTo>
                    <a:cubicBezTo>
                      <a:pt x="27" y="98"/>
                      <a:pt x="25" y="99"/>
                      <a:pt x="25" y="101"/>
                    </a:cubicBezTo>
                    <a:cubicBezTo>
                      <a:pt x="25" y="106"/>
                      <a:pt x="27" y="108"/>
                      <a:pt x="29" y="112"/>
                    </a:cubicBezTo>
                    <a:cubicBezTo>
                      <a:pt x="29" y="113"/>
                      <a:pt x="29" y="114"/>
                      <a:pt x="29" y="115"/>
                    </a:cubicBezTo>
                    <a:cubicBezTo>
                      <a:pt x="29" y="116"/>
                      <a:pt x="30" y="116"/>
                      <a:pt x="30" y="117"/>
                    </a:cubicBezTo>
                    <a:cubicBezTo>
                      <a:pt x="30" y="120"/>
                      <a:pt x="28" y="121"/>
                      <a:pt x="28" y="124"/>
                    </a:cubicBezTo>
                    <a:cubicBezTo>
                      <a:pt x="28" y="126"/>
                      <a:pt x="30" y="126"/>
                      <a:pt x="30" y="127"/>
                    </a:cubicBezTo>
                    <a:cubicBezTo>
                      <a:pt x="30" y="128"/>
                      <a:pt x="29" y="129"/>
                      <a:pt x="29" y="130"/>
                    </a:cubicBezTo>
                    <a:cubicBezTo>
                      <a:pt x="29" y="131"/>
                      <a:pt x="30" y="131"/>
                      <a:pt x="30" y="132"/>
                    </a:cubicBezTo>
                    <a:cubicBezTo>
                      <a:pt x="30" y="133"/>
                      <a:pt x="29" y="133"/>
                      <a:pt x="29" y="134"/>
                    </a:cubicBezTo>
                    <a:cubicBezTo>
                      <a:pt x="29" y="136"/>
                      <a:pt x="30" y="136"/>
                      <a:pt x="30" y="138"/>
                    </a:cubicBezTo>
                    <a:cubicBezTo>
                      <a:pt x="31" y="140"/>
                      <a:pt x="30" y="142"/>
                      <a:pt x="31" y="143"/>
                    </a:cubicBezTo>
                    <a:cubicBezTo>
                      <a:pt x="32" y="146"/>
                      <a:pt x="33" y="146"/>
                      <a:pt x="33" y="149"/>
                    </a:cubicBezTo>
                    <a:cubicBezTo>
                      <a:pt x="34" y="152"/>
                      <a:pt x="35" y="154"/>
                      <a:pt x="36" y="157"/>
                    </a:cubicBezTo>
                    <a:cubicBezTo>
                      <a:pt x="36" y="160"/>
                      <a:pt x="37" y="162"/>
                      <a:pt x="40" y="162"/>
                    </a:cubicBezTo>
                    <a:cubicBezTo>
                      <a:pt x="42" y="162"/>
                      <a:pt x="43" y="162"/>
                      <a:pt x="45" y="163"/>
                    </a:cubicBezTo>
                    <a:cubicBezTo>
                      <a:pt x="46" y="161"/>
                      <a:pt x="47" y="161"/>
                      <a:pt x="47" y="160"/>
                    </a:cubicBezTo>
                    <a:cubicBezTo>
                      <a:pt x="48" y="159"/>
                      <a:pt x="48" y="158"/>
                      <a:pt x="48" y="157"/>
                    </a:cubicBezTo>
                    <a:cubicBezTo>
                      <a:pt x="49" y="157"/>
                      <a:pt x="49" y="157"/>
                      <a:pt x="50" y="157"/>
                    </a:cubicBezTo>
                    <a:cubicBezTo>
                      <a:pt x="51" y="157"/>
                      <a:pt x="51" y="159"/>
                      <a:pt x="51" y="159"/>
                    </a:cubicBezTo>
                    <a:cubicBezTo>
                      <a:pt x="51" y="161"/>
                      <a:pt x="52" y="162"/>
                      <a:pt x="54" y="163"/>
                    </a:cubicBezTo>
                    <a:cubicBezTo>
                      <a:pt x="55" y="165"/>
                      <a:pt x="57" y="165"/>
                      <a:pt x="59" y="165"/>
                    </a:cubicBezTo>
                    <a:cubicBezTo>
                      <a:pt x="62" y="166"/>
                      <a:pt x="64" y="167"/>
                      <a:pt x="68" y="167"/>
                    </a:cubicBezTo>
                    <a:cubicBezTo>
                      <a:pt x="69" y="167"/>
                      <a:pt x="70" y="167"/>
                      <a:pt x="71" y="167"/>
                    </a:cubicBezTo>
                    <a:cubicBezTo>
                      <a:pt x="73" y="167"/>
                      <a:pt x="72" y="165"/>
                      <a:pt x="73" y="164"/>
                    </a:cubicBezTo>
                    <a:cubicBezTo>
                      <a:pt x="73" y="164"/>
                      <a:pt x="74" y="164"/>
                      <a:pt x="74" y="164"/>
                    </a:cubicBezTo>
                    <a:cubicBezTo>
                      <a:pt x="76" y="164"/>
                      <a:pt x="77" y="164"/>
                      <a:pt x="79" y="163"/>
                    </a:cubicBezTo>
                    <a:cubicBezTo>
                      <a:pt x="83" y="111"/>
                      <a:pt x="83" y="111"/>
                      <a:pt x="83" y="111"/>
                    </a:cubicBezTo>
                    <a:cubicBezTo>
                      <a:pt x="86" y="71"/>
                      <a:pt x="86" y="71"/>
                      <a:pt x="86" y="71"/>
                    </a:cubicBezTo>
                    <a:cubicBezTo>
                      <a:pt x="97" y="70"/>
                      <a:pt x="97" y="70"/>
                      <a:pt x="97" y="70"/>
                    </a:cubicBezTo>
                    <a:cubicBezTo>
                      <a:pt x="99" y="23"/>
                      <a:pt x="99" y="23"/>
                      <a:pt x="99" y="23"/>
                    </a:cubicBezTo>
                    <a:cubicBezTo>
                      <a:pt x="100" y="23"/>
                      <a:pt x="101" y="23"/>
                      <a:pt x="103" y="22"/>
                    </a:cubicBezTo>
                    <a:cubicBezTo>
                      <a:pt x="105" y="21"/>
                      <a:pt x="106" y="20"/>
                      <a:pt x="109" y="20"/>
                    </a:cubicBezTo>
                    <a:cubicBezTo>
                      <a:pt x="109" y="20"/>
                      <a:pt x="109" y="20"/>
                      <a:pt x="109" y="20"/>
                    </a:cubicBezTo>
                    <a:cubicBezTo>
                      <a:pt x="110" y="20"/>
                      <a:pt x="110" y="20"/>
                      <a:pt x="111" y="20"/>
                    </a:cubicBezTo>
                    <a:cubicBezTo>
                      <a:pt x="113" y="20"/>
                      <a:pt x="114" y="19"/>
                      <a:pt x="116" y="18"/>
                    </a:cubicBezTo>
                    <a:cubicBezTo>
                      <a:pt x="118" y="18"/>
                      <a:pt x="119" y="18"/>
                      <a:pt x="121" y="17"/>
                    </a:cubicBezTo>
                    <a:cubicBezTo>
                      <a:pt x="123" y="17"/>
                      <a:pt x="123" y="16"/>
                      <a:pt x="125" y="16"/>
                    </a:cubicBezTo>
                    <a:cubicBezTo>
                      <a:pt x="125" y="16"/>
                      <a:pt x="125" y="17"/>
                      <a:pt x="126" y="18"/>
                    </a:cubicBezTo>
                    <a:cubicBezTo>
                      <a:pt x="127" y="20"/>
                      <a:pt x="128" y="21"/>
                      <a:pt x="130" y="21"/>
                    </a:cubicBezTo>
                    <a:cubicBezTo>
                      <a:pt x="132" y="21"/>
                      <a:pt x="133" y="20"/>
                      <a:pt x="134" y="19"/>
                    </a:cubicBezTo>
                    <a:cubicBezTo>
                      <a:pt x="136" y="17"/>
                      <a:pt x="137" y="15"/>
                      <a:pt x="139" y="14"/>
                    </a:cubicBezTo>
                    <a:cubicBezTo>
                      <a:pt x="140" y="12"/>
                      <a:pt x="140" y="11"/>
                      <a:pt x="142" y="11"/>
                    </a:cubicBezTo>
                    <a:cubicBezTo>
                      <a:pt x="143" y="11"/>
                      <a:pt x="143" y="12"/>
                      <a:pt x="144" y="12"/>
                    </a:cubicBezTo>
                    <a:cubicBezTo>
                      <a:pt x="146" y="12"/>
                      <a:pt x="147" y="11"/>
                      <a:pt x="148" y="10"/>
                    </a:cubicBezTo>
                    <a:cubicBezTo>
                      <a:pt x="149" y="10"/>
                      <a:pt x="149" y="10"/>
                      <a:pt x="149" y="10"/>
                    </a:cubicBezTo>
                    <a:cubicBezTo>
                      <a:pt x="149" y="9"/>
                      <a:pt x="148" y="8"/>
                      <a:pt x="148" y="7"/>
                    </a:cubicBezTo>
                    <a:cubicBezTo>
                      <a:pt x="148" y="6"/>
                      <a:pt x="148" y="5"/>
                      <a:pt x="147" y="5"/>
                    </a:cubicBezTo>
                    <a:cubicBezTo>
                      <a:pt x="146" y="5"/>
                      <a:pt x="146" y="5"/>
                      <a:pt x="145" y="5"/>
                    </a:cubicBezTo>
                    <a:cubicBezTo>
                      <a:pt x="143" y="5"/>
                      <a:pt x="142" y="5"/>
                      <a:pt x="139" y="5"/>
                    </a:cubicBezTo>
                    <a:cubicBezTo>
                      <a:pt x="134" y="5"/>
                      <a:pt x="132" y="7"/>
                      <a:pt x="127" y="8"/>
                    </a:cubicBezTo>
                    <a:close/>
                  </a:path>
                </a:pathLst>
              </a:custGeom>
              <a:solidFill>
                <a:srgbClr val="FFFFFF"/>
              </a:solidFill>
              <a:ln w="0" cap="flat">
                <a:solidFill>
                  <a:srgbClr val="000000"/>
                </a:solidFill>
                <a:prstDash val="solid"/>
                <a:miter lim="800000"/>
                <a:headEnd/>
                <a:tailEnd/>
              </a:ln>
            </p:spPr>
          </p:sp>
          <p:sp>
            <p:nvSpPr>
              <p:cNvPr id="643" name="Freeform 642"/>
              <p:cNvSpPr>
                <a:spLocks/>
              </p:cNvSpPr>
              <p:nvPr/>
            </p:nvSpPr>
            <p:spPr bwMode="auto">
              <a:xfrm>
                <a:off x="673" y="479"/>
                <a:ext cx="48" cy="93"/>
              </a:xfrm>
              <a:custGeom>
                <a:avLst/>
                <a:gdLst/>
                <a:ahLst/>
                <a:cxnLst>
                  <a:cxn ang="0">
                    <a:pos x="12" y="237"/>
                  </a:cxn>
                  <a:cxn ang="0">
                    <a:pos x="14" y="230"/>
                  </a:cxn>
                  <a:cxn ang="0">
                    <a:pos x="28" y="213"/>
                  </a:cxn>
                  <a:cxn ang="0">
                    <a:pos x="45" y="198"/>
                  </a:cxn>
                  <a:cxn ang="0">
                    <a:pos x="49" y="179"/>
                  </a:cxn>
                  <a:cxn ang="0">
                    <a:pos x="49" y="169"/>
                  </a:cxn>
                  <a:cxn ang="0">
                    <a:pos x="45" y="156"/>
                  </a:cxn>
                  <a:cxn ang="0">
                    <a:pos x="44" y="141"/>
                  </a:cxn>
                  <a:cxn ang="0">
                    <a:pos x="54" y="131"/>
                  </a:cxn>
                  <a:cxn ang="0">
                    <a:pos x="74" y="105"/>
                  </a:cxn>
                  <a:cxn ang="0">
                    <a:pos x="83" y="98"/>
                  </a:cxn>
                  <a:cxn ang="0">
                    <a:pos x="87" y="100"/>
                  </a:cxn>
                  <a:cxn ang="0">
                    <a:pos x="103" y="87"/>
                  </a:cxn>
                  <a:cxn ang="0">
                    <a:pos x="116" y="56"/>
                  </a:cxn>
                  <a:cxn ang="0">
                    <a:pos x="119" y="27"/>
                  </a:cxn>
                  <a:cxn ang="0">
                    <a:pos x="121" y="5"/>
                  </a:cxn>
                  <a:cxn ang="0">
                    <a:pos x="119" y="0"/>
                  </a:cxn>
                  <a:cxn ang="0">
                    <a:pos x="117" y="1"/>
                  </a:cxn>
                  <a:cxn ang="0">
                    <a:pos x="116" y="2"/>
                  </a:cxn>
                  <a:cxn ang="0">
                    <a:pos x="115" y="3"/>
                  </a:cxn>
                  <a:cxn ang="0">
                    <a:pos x="113" y="5"/>
                  </a:cxn>
                  <a:cxn ang="0">
                    <a:pos x="109" y="7"/>
                  </a:cxn>
                  <a:cxn ang="0">
                    <a:pos x="108" y="7"/>
                  </a:cxn>
                  <a:cxn ang="0">
                    <a:pos x="102" y="11"/>
                  </a:cxn>
                  <a:cxn ang="0">
                    <a:pos x="94" y="11"/>
                  </a:cxn>
                  <a:cxn ang="0">
                    <a:pos x="88" y="18"/>
                  </a:cxn>
                  <a:cxn ang="0">
                    <a:pos x="74" y="20"/>
                  </a:cxn>
                  <a:cxn ang="0">
                    <a:pos x="65" y="11"/>
                  </a:cxn>
                  <a:cxn ang="0">
                    <a:pos x="58" y="15"/>
                  </a:cxn>
                  <a:cxn ang="0">
                    <a:pos x="52" y="18"/>
                  </a:cxn>
                  <a:cxn ang="0">
                    <a:pos x="58" y="44"/>
                  </a:cxn>
                  <a:cxn ang="0">
                    <a:pos x="61" y="78"/>
                  </a:cxn>
                  <a:cxn ang="0">
                    <a:pos x="54" y="98"/>
                  </a:cxn>
                  <a:cxn ang="0">
                    <a:pos x="48" y="83"/>
                  </a:cxn>
                  <a:cxn ang="0">
                    <a:pos x="48" y="82"/>
                  </a:cxn>
                  <a:cxn ang="0">
                    <a:pos x="49" y="67"/>
                  </a:cxn>
                  <a:cxn ang="0">
                    <a:pos x="41" y="58"/>
                  </a:cxn>
                  <a:cxn ang="0">
                    <a:pos x="36" y="51"/>
                  </a:cxn>
                  <a:cxn ang="0">
                    <a:pos x="24" y="55"/>
                  </a:cxn>
                  <a:cxn ang="0">
                    <a:pos x="0" y="66"/>
                  </a:cxn>
                  <a:cxn ang="0">
                    <a:pos x="4" y="79"/>
                  </a:cxn>
                  <a:cxn ang="0">
                    <a:pos x="17" y="83"/>
                  </a:cxn>
                  <a:cxn ang="0">
                    <a:pos x="28" y="98"/>
                  </a:cxn>
                  <a:cxn ang="0">
                    <a:pos x="23" y="129"/>
                  </a:cxn>
                  <a:cxn ang="0">
                    <a:pos x="20" y="147"/>
                  </a:cxn>
                  <a:cxn ang="0">
                    <a:pos x="8" y="176"/>
                  </a:cxn>
                  <a:cxn ang="0">
                    <a:pos x="7" y="190"/>
                  </a:cxn>
                  <a:cxn ang="0">
                    <a:pos x="8" y="208"/>
                  </a:cxn>
                  <a:cxn ang="0">
                    <a:pos x="7" y="211"/>
                  </a:cxn>
                  <a:cxn ang="0">
                    <a:pos x="7" y="224"/>
                  </a:cxn>
                  <a:cxn ang="0">
                    <a:pos x="5" y="236"/>
                  </a:cxn>
                </a:cxnLst>
                <a:rect l="0" t="0" r="r" b="b"/>
                <a:pathLst>
                  <a:path w="121" h="237">
                    <a:moveTo>
                      <a:pt x="5" y="236"/>
                    </a:moveTo>
                    <a:cubicBezTo>
                      <a:pt x="7" y="237"/>
                      <a:pt x="8" y="237"/>
                      <a:pt x="9" y="237"/>
                    </a:cubicBezTo>
                    <a:cubicBezTo>
                      <a:pt x="10" y="237"/>
                      <a:pt x="11" y="237"/>
                      <a:pt x="12" y="237"/>
                    </a:cubicBezTo>
                    <a:cubicBezTo>
                      <a:pt x="13" y="237"/>
                      <a:pt x="13" y="237"/>
                      <a:pt x="13" y="237"/>
                    </a:cubicBezTo>
                    <a:cubicBezTo>
                      <a:pt x="15" y="234"/>
                      <a:pt x="17" y="232"/>
                      <a:pt x="17" y="228"/>
                    </a:cubicBezTo>
                    <a:cubicBezTo>
                      <a:pt x="16" y="229"/>
                      <a:pt x="15" y="229"/>
                      <a:pt x="14" y="230"/>
                    </a:cubicBezTo>
                    <a:cubicBezTo>
                      <a:pt x="15" y="226"/>
                      <a:pt x="15" y="225"/>
                      <a:pt x="17" y="222"/>
                    </a:cubicBezTo>
                    <a:cubicBezTo>
                      <a:pt x="17" y="221"/>
                      <a:pt x="17" y="220"/>
                      <a:pt x="18" y="219"/>
                    </a:cubicBezTo>
                    <a:cubicBezTo>
                      <a:pt x="22" y="217"/>
                      <a:pt x="26" y="217"/>
                      <a:pt x="28" y="213"/>
                    </a:cubicBezTo>
                    <a:cubicBezTo>
                      <a:pt x="29" y="213"/>
                      <a:pt x="29" y="214"/>
                      <a:pt x="30" y="214"/>
                    </a:cubicBezTo>
                    <a:cubicBezTo>
                      <a:pt x="34" y="214"/>
                      <a:pt x="36" y="211"/>
                      <a:pt x="40" y="208"/>
                    </a:cubicBezTo>
                    <a:cubicBezTo>
                      <a:pt x="42" y="205"/>
                      <a:pt x="45" y="202"/>
                      <a:pt x="45" y="198"/>
                    </a:cubicBezTo>
                    <a:cubicBezTo>
                      <a:pt x="45" y="197"/>
                      <a:pt x="44" y="197"/>
                      <a:pt x="44" y="196"/>
                    </a:cubicBezTo>
                    <a:cubicBezTo>
                      <a:pt x="44" y="191"/>
                      <a:pt x="49" y="188"/>
                      <a:pt x="49" y="183"/>
                    </a:cubicBezTo>
                    <a:cubicBezTo>
                      <a:pt x="49" y="181"/>
                      <a:pt x="49" y="180"/>
                      <a:pt x="49" y="179"/>
                    </a:cubicBezTo>
                    <a:cubicBezTo>
                      <a:pt x="48" y="178"/>
                      <a:pt x="48" y="178"/>
                      <a:pt x="48" y="178"/>
                    </a:cubicBezTo>
                    <a:cubicBezTo>
                      <a:pt x="49" y="177"/>
                      <a:pt x="49" y="177"/>
                      <a:pt x="49" y="177"/>
                    </a:cubicBezTo>
                    <a:cubicBezTo>
                      <a:pt x="48" y="174"/>
                      <a:pt x="48" y="172"/>
                      <a:pt x="49" y="169"/>
                    </a:cubicBezTo>
                    <a:cubicBezTo>
                      <a:pt x="48" y="170"/>
                      <a:pt x="47" y="170"/>
                      <a:pt x="47" y="171"/>
                    </a:cubicBezTo>
                    <a:cubicBezTo>
                      <a:pt x="47" y="168"/>
                      <a:pt x="47" y="166"/>
                      <a:pt x="47" y="163"/>
                    </a:cubicBezTo>
                    <a:cubicBezTo>
                      <a:pt x="47" y="160"/>
                      <a:pt x="46" y="159"/>
                      <a:pt x="45" y="156"/>
                    </a:cubicBezTo>
                    <a:cubicBezTo>
                      <a:pt x="45" y="153"/>
                      <a:pt x="45" y="152"/>
                      <a:pt x="44" y="150"/>
                    </a:cubicBezTo>
                    <a:cubicBezTo>
                      <a:pt x="43" y="148"/>
                      <a:pt x="42" y="147"/>
                      <a:pt x="42" y="145"/>
                    </a:cubicBezTo>
                    <a:cubicBezTo>
                      <a:pt x="42" y="143"/>
                      <a:pt x="44" y="142"/>
                      <a:pt x="44" y="141"/>
                    </a:cubicBezTo>
                    <a:cubicBezTo>
                      <a:pt x="45" y="139"/>
                      <a:pt x="46" y="138"/>
                      <a:pt x="46" y="137"/>
                    </a:cubicBezTo>
                    <a:cubicBezTo>
                      <a:pt x="46" y="136"/>
                      <a:pt x="46" y="135"/>
                      <a:pt x="47" y="134"/>
                    </a:cubicBezTo>
                    <a:cubicBezTo>
                      <a:pt x="50" y="134"/>
                      <a:pt x="51" y="133"/>
                      <a:pt x="54" y="131"/>
                    </a:cubicBezTo>
                    <a:cubicBezTo>
                      <a:pt x="61" y="126"/>
                      <a:pt x="63" y="122"/>
                      <a:pt x="68" y="115"/>
                    </a:cubicBezTo>
                    <a:cubicBezTo>
                      <a:pt x="71" y="111"/>
                      <a:pt x="74" y="110"/>
                      <a:pt x="74" y="107"/>
                    </a:cubicBezTo>
                    <a:cubicBezTo>
                      <a:pt x="74" y="106"/>
                      <a:pt x="74" y="105"/>
                      <a:pt x="74" y="105"/>
                    </a:cubicBezTo>
                    <a:cubicBezTo>
                      <a:pt x="77" y="104"/>
                      <a:pt x="78" y="103"/>
                      <a:pt x="80" y="102"/>
                    </a:cubicBezTo>
                    <a:cubicBezTo>
                      <a:pt x="82" y="102"/>
                      <a:pt x="83" y="101"/>
                      <a:pt x="83" y="100"/>
                    </a:cubicBezTo>
                    <a:cubicBezTo>
                      <a:pt x="83" y="99"/>
                      <a:pt x="83" y="99"/>
                      <a:pt x="83" y="98"/>
                    </a:cubicBezTo>
                    <a:cubicBezTo>
                      <a:pt x="86" y="98"/>
                      <a:pt x="86" y="98"/>
                      <a:pt x="86" y="98"/>
                    </a:cubicBezTo>
                    <a:cubicBezTo>
                      <a:pt x="87" y="99"/>
                      <a:pt x="87" y="99"/>
                      <a:pt x="87" y="99"/>
                    </a:cubicBezTo>
                    <a:cubicBezTo>
                      <a:pt x="87" y="100"/>
                      <a:pt x="87" y="100"/>
                      <a:pt x="87" y="100"/>
                    </a:cubicBezTo>
                    <a:cubicBezTo>
                      <a:pt x="89" y="99"/>
                      <a:pt x="90" y="98"/>
                      <a:pt x="92" y="97"/>
                    </a:cubicBezTo>
                    <a:cubicBezTo>
                      <a:pt x="94" y="96"/>
                      <a:pt x="96" y="96"/>
                      <a:pt x="97" y="94"/>
                    </a:cubicBezTo>
                    <a:cubicBezTo>
                      <a:pt x="99" y="92"/>
                      <a:pt x="100" y="90"/>
                      <a:pt x="103" y="87"/>
                    </a:cubicBezTo>
                    <a:cubicBezTo>
                      <a:pt x="110" y="79"/>
                      <a:pt x="113" y="74"/>
                      <a:pt x="115" y="64"/>
                    </a:cubicBezTo>
                    <a:cubicBezTo>
                      <a:pt x="116" y="61"/>
                      <a:pt x="118" y="60"/>
                      <a:pt x="118" y="57"/>
                    </a:cubicBezTo>
                    <a:cubicBezTo>
                      <a:pt x="118" y="56"/>
                      <a:pt x="117" y="56"/>
                      <a:pt x="116" y="56"/>
                    </a:cubicBezTo>
                    <a:cubicBezTo>
                      <a:pt x="115" y="56"/>
                      <a:pt x="114" y="54"/>
                      <a:pt x="114" y="53"/>
                    </a:cubicBezTo>
                    <a:cubicBezTo>
                      <a:pt x="120" y="30"/>
                      <a:pt x="120" y="30"/>
                      <a:pt x="120" y="30"/>
                    </a:cubicBezTo>
                    <a:cubicBezTo>
                      <a:pt x="120" y="29"/>
                      <a:pt x="119" y="28"/>
                      <a:pt x="119" y="27"/>
                    </a:cubicBezTo>
                    <a:cubicBezTo>
                      <a:pt x="119" y="24"/>
                      <a:pt x="120" y="23"/>
                      <a:pt x="120" y="20"/>
                    </a:cubicBezTo>
                    <a:cubicBezTo>
                      <a:pt x="120" y="18"/>
                      <a:pt x="119" y="16"/>
                      <a:pt x="119" y="13"/>
                    </a:cubicBezTo>
                    <a:cubicBezTo>
                      <a:pt x="119" y="10"/>
                      <a:pt x="121" y="8"/>
                      <a:pt x="121" y="5"/>
                    </a:cubicBezTo>
                    <a:cubicBezTo>
                      <a:pt x="121" y="3"/>
                      <a:pt x="120" y="1"/>
                      <a:pt x="120" y="0"/>
                    </a:cubicBezTo>
                    <a:cubicBezTo>
                      <a:pt x="120" y="0"/>
                      <a:pt x="120" y="0"/>
                      <a:pt x="120" y="0"/>
                    </a:cubicBezTo>
                    <a:cubicBezTo>
                      <a:pt x="119" y="0"/>
                      <a:pt x="119" y="0"/>
                      <a:pt x="119" y="0"/>
                    </a:cubicBezTo>
                    <a:cubicBezTo>
                      <a:pt x="119" y="0"/>
                      <a:pt x="119" y="0"/>
                      <a:pt x="119" y="0"/>
                    </a:cubicBezTo>
                    <a:cubicBezTo>
                      <a:pt x="119" y="0"/>
                      <a:pt x="119" y="0"/>
                      <a:pt x="118" y="1"/>
                    </a:cubicBezTo>
                    <a:cubicBezTo>
                      <a:pt x="118" y="1"/>
                      <a:pt x="118" y="1"/>
                      <a:pt x="117" y="1"/>
                    </a:cubicBezTo>
                    <a:cubicBezTo>
                      <a:pt x="117" y="1"/>
                      <a:pt x="117" y="2"/>
                      <a:pt x="117" y="2"/>
                    </a:cubicBezTo>
                    <a:cubicBezTo>
                      <a:pt x="117" y="2"/>
                      <a:pt x="117" y="2"/>
                      <a:pt x="116" y="2"/>
                    </a:cubicBezTo>
                    <a:cubicBezTo>
                      <a:pt x="116" y="2"/>
                      <a:pt x="116" y="2"/>
                      <a:pt x="116" y="2"/>
                    </a:cubicBezTo>
                    <a:cubicBezTo>
                      <a:pt x="116" y="2"/>
                      <a:pt x="116" y="3"/>
                      <a:pt x="116" y="3"/>
                    </a:cubicBezTo>
                    <a:cubicBezTo>
                      <a:pt x="115" y="3"/>
                      <a:pt x="115" y="3"/>
                      <a:pt x="115" y="3"/>
                    </a:cubicBezTo>
                    <a:cubicBezTo>
                      <a:pt x="115" y="3"/>
                      <a:pt x="115" y="3"/>
                      <a:pt x="115" y="3"/>
                    </a:cubicBezTo>
                    <a:cubicBezTo>
                      <a:pt x="114" y="4"/>
                      <a:pt x="114" y="4"/>
                      <a:pt x="114" y="4"/>
                    </a:cubicBezTo>
                    <a:cubicBezTo>
                      <a:pt x="113" y="4"/>
                      <a:pt x="113" y="4"/>
                      <a:pt x="113" y="4"/>
                    </a:cubicBezTo>
                    <a:cubicBezTo>
                      <a:pt x="113" y="5"/>
                      <a:pt x="113" y="5"/>
                      <a:pt x="113" y="5"/>
                    </a:cubicBezTo>
                    <a:cubicBezTo>
                      <a:pt x="112" y="5"/>
                      <a:pt x="112" y="5"/>
                      <a:pt x="112" y="5"/>
                    </a:cubicBezTo>
                    <a:cubicBezTo>
                      <a:pt x="112" y="5"/>
                      <a:pt x="111" y="6"/>
                      <a:pt x="111" y="6"/>
                    </a:cubicBezTo>
                    <a:cubicBezTo>
                      <a:pt x="110" y="6"/>
                      <a:pt x="110" y="6"/>
                      <a:pt x="109" y="7"/>
                    </a:cubicBezTo>
                    <a:cubicBezTo>
                      <a:pt x="109" y="7"/>
                      <a:pt x="109" y="7"/>
                      <a:pt x="109" y="7"/>
                    </a:cubicBezTo>
                    <a:cubicBezTo>
                      <a:pt x="109" y="7"/>
                      <a:pt x="108" y="7"/>
                      <a:pt x="108" y="7"/>
                    </a:cubicBezTo>
                    <a:cubicBezTo>
                      <a:pt x="108" y="7"/>
                      <a:pt x="108" y="7"/>
                      <a:pt x="108" y="7"/>
                    </a:cubicBezTo>
                    <a:cubicBezTo>
                      <a:pt x="108" y="7"/>
                      <a:pt x="108" y="7"/>
                      <a:pt x="108" y="7"/>
                    </a:cubicBezTo>
                    <a:cubicBezTo>
                      <a:pt x="106" y="8"/>
                      <a:pt x="106" y="10"/>
                      <a:pt x="104" y="10"/>
                    </a:cubicBezTo>
                    <a:cubicBezTo>
                      <a:pt x="104" y="11"/>
                      <a:pt x="103" y="11"/>
                      <a:pt x="102" y="11"/>
                    </a:cubicBezTo>
                    <a:cubicBezTo>
                      <a:pt x="101" y="12"/>
                      <a:pt x="101" y="12"/>
                      <a:pt x="100" y="12"/>
                    </a:cubicBezTo>
                    <a:cubicBezTo>
                      <a:pt x="98" y="12"/>
                      <a:pt x="97" y="12"/>
                      <a:pt x="95" y="12"/>
                    </a:cubicBezTo>
                    <a:cubicBezTo>
                      <a:pt x="95" y="12"/>
                      <a:pt x="94" y="11"/>
                      <a:pt x="94" y="11"/>
                    </a:cubicBezTo>
                    <a:cubicBezTo>
                      <a:pt x="92" y="11"/>
                      <a:pt x="92" y="13"/>
                      <a:pt x="91" y="14"/>
                    </a:cubicBezTo>
                    <a:cubicBezTo>
                      <a:pt x="90" y="15"/>
                      <a:pt x="90" y="15"/>
                      <a:pt x="89" y="16"/>
                    </a:cubicBezTo>
                    <a:cubicBezTo>
                      <a:pt x="88" y="17"/>
                      <a:pt x="89" y="17"/>
                      <a:pt x="88" y="18"/>
                    </a:cubicBezTo>
                    <a:cubicBezTo>
                      <a:pt x="87" y="18"/>
                      <a:pt x="86" y="18"/>
                      <a:pt x="85" y="18"/>
                    </a:cubicBezTo>
                    <a:cubicBezTo>
                      <a:pt x="81" y="19"/>
                      <a:pt x="79" y="19"/>
                      <a:pt x="76" y="19"/>
                    </a:cubicBezTo>
                    <a:cubicBezTo>
                      <a:pt x="75" y="19"/>
                      <a:pt x="74" y="20"/>
                      <a:pt x="74" y="20"/>
                    </a:cubicBezTo>
                    <a:cubicBezTo>
                      <a:pt x="72" y="20"/>
                      <a:pt x="72" y="18"/>
                      <a:pt x="71" y="18"/>
                    </a:cubicBezTo>
                    <a:cubicBezTo>
                      <a:pt x="70" y="16"/>
                      <a:pt x="69" y="15"/>
                      <a:pt x="67" y="13"/>
                    </a:cubicBezTo>
                    <a:cubicBezTo>
                      <a:pt x="66" y="12"/>
                      <a:pt x="66" y="11"/>
                      <a:pt x="65" y="11"/>
                    </a:cubicBezTo>
                    <a:cubicBezTo>
                      <a:pt x="64" y="11"/>
                      <a:pt x="64" y="12"/>
                      <a:pt x="64" y="13"/>
                    </a:cubicBezTo>
                    <a:cubicBezTo>
                      <a:pt x="63" y="14"/>
                      <a:pt x="63" y="15"/>
                      <a:pt x="61" y="15"/>
                    </a:cubicBezTo>
                    <a:cubicBezTo>
                      <a:pt x="60" y="15"/>
                      <a:pt x="59" y="15"/>
                      <a:pt x="58" y="15"/>
                    </a:cubicBezTo>
                    <a:cubicBezTo>
                      <a:pt x="57" y="15"/>
                      <a:pt x="57" y="15"/>
                      <a:pt x="57" y="16"/>
                    </a:cubicBezTo>
                    <a:cubicBezTo>
                      <a:pt x="56" y="17"/>
                      <a:pt x="55" y="18"/>
                      <a:pt x="53" y="18"/>
                    </a:cubicBezTo>
                    <a:cubicBezTo>
                      <a:pt x="53" y="18"/>
                      <a:pt x="52" y="18"/>
                      <a:pt x="52" y="18"/>
                    </a:cubicBezTo>
                    <a:cubicBezTo>
                      <a:pt x="53" y="21"/>
                      <a:pt x="54" y="22"/>
                      <a:pt x="54" y="25"/>
                    </a:cubicBezTo>
                    <a:cubicBezTo>
                      <a:pt x="54" y="32"/>
                      <a:pt x="54" y="35"/>
                      <a:pt x="54" y="42"/>
                    </a:cubicBezTo>
                    <a:cubicBezTo>
                      <a:pt x="54" y="44"/>
                      <a:pt x="56" y="44"/>
                      <a:pt x="58" y="44"/>
                    </a:cubicBezTo>
                    <a:cubicBezTo>
                      <a:pt x="60" y="45"/>
                      <a:pt x="61" y="46"/>
                      <a:pt x="62" y="48"/>
                    </a:cubicBezTo>
                    <a:cubicBezTo>
                      <a:pt x="62" y="58"/>
                      <a:pt x="62" y="63"/>
                      <a:pt x="62" y="73"/>
                    </a:cubicBezTo>
                    <a:cubicBezTo>
                      <a:pt x="62" y="75"/>
                      <a:pt x="62" y="76"/>
                      <a:pt x="61" y="78"/>
                    </a:cubicBezTo>
                    <a:cubicBezTo>
                      <a:pt x="60" y="81"/>
                      <a:pt x="60" y="83"/>
                      <a:pt x="58" y="86"/>
                    </a:cubicBezTo>
                    <a:cubicBezTo>
                      <a:pt x="56" y="89"/>
                      <a:pt x="56" y="91"/>
                      <a:pt x="55" y="94"/>
                    </a:cubicBezTo>
                    <a:cubicBezTo>
                      <a:pt x="54" y="96"/>
                      <a:pt x="55" y="97"/>
                      <a:pt x="54" y="98"/>
                    </a:cubicBezTo>
                    <a:cubicBezTo>
                      <a:pt x="52" y="95"/>
                      <a:pt x="52" y="92"/>
                      <a:pt x="51" y="89"/>
                    </a:cubicBezTo>
                    <a:cubicBezTo>
                      <a:pt x="50" y="87"/>
                      <a:pt x="50" y="86"/>
                      <a:pt x="49" y="84"/>
                    </a:cubicBezTo>
                    <a:cubicBezTo>
                      <a:pt x="49" y="84"/>
                      <a:pt x="48" y="83"/>
                      <a:pt x="48" y="83"/>
                    </a:cubicBezTo>
                    <a:cubicBezTo>
                      <a:pt x="48" y="82"/>
                      <a:pt x="48" y="82"/>
                      <a:pt x="48" y="82"/>
                    </a:cubicBezTo>
                    <a:cubicBezTo>
                      <a:pt x="48" y="82"/>
                      <a:pt x="48" y="82"/>
                      <a:pt x="48" y="82"/>
                    </a:cubicBezTo>
                    <a:cubicBezTo>
                      <a:pt x="48" y="82"/>
                      <a:pt x="48" y="82"/>
                      <a:pt x="48" y="82"/>
                    </a:cubicBezTo>
                    <a:cubicBezTo>
                      <a:pt x="48" y="79"/>
                      <a:pt x="46" y="78"/>
                      <a:pt x="46" y="76"/>
                    </a:cubicBezTo>
                    <a:cubicBezTo>
                      <a:pt x="46" y="75"/>
                      <a:pt x="46" y="74"/>
                      <a:pt x="47" y="73"/>
                    </a:cubicBezTo>
                    <a:cubicBezTo>
                      <a:pt x="48" y="71"/>
                      <a:pt x="49" y="70"/>
                      <a:pt x="49" y="67"/>
                    </a:cubicBezTo>
                    <a:cubicBezTo>
                      <a:pt x="49" y="65"/>
                      <a:pt x="49" y="64"/>
                      <a:pt x="49" y="63"/>
                    </a:cubicBezTo>
                    <a:cubicBezTo>
                      <a:pt x="49" y="60"/>
                      <a:pt x="47" y="58"/>
                      <a:pt x="45" y="58"/>
                    </a:cubicBezTo>
                    <a:cubicBezTo>
                      <a:pt x="41" y="58"/>
                      <a:pt x="41" y="58"/>
                      <a:pt x="41" y="58"/>
                    </a:cubicBezTo>
                    <a:cubicBezTo>
                      <a:pt x="40" y="58"/>
                      <a:pt x="40" y="57"/>
                      <a:pt x="39" y="56"/>
                    </a:cubicBezTo>
                    <a:cubicBezTo>
                      <a:pt x="39" y="54"/>
                      <a:pt x="38" y="54"/>
                      <a:pt x="37" y="52"/>
                    </a:cubicBezTo>
                    <a:cubicBezTo>
                      <a:pt x="37" y="52"/>
                      <a:pt x="37" y="51"/>
                      <a:pt x="36" y="51"/>
                    </a:cubicBezTo>
                    <a:cubicBezTo>
                      <a:pt x="35" y="51"/>
                      <a:pt x="34" y="51"/>
                      <a:pt x="32" y="52"/>
                    </a:cubicBezTo>
                    <a:cubicBezTo>
                      <a:pt x="30" y="52"/>
                      <a:pt x="29" y="53"/>
                      <a:pt x="28" y="54"/>
                    </a:cubicBezTo>
                    <a:cubicBezTo>
                      <a:pt x="26" y="54"/>
                      <a:pt x="25" y="54"/>
                      <a:pt x="24" y="55"/>
                    </a:cubicBezTo>
                    <a:cubicBezTo>
                      <a:pt x="20" y="56"/>
                      <a:pt x="18" y="58"/>
                      <a:pt x="14" y="59"/>
                    </a:cubicBezTo>
                    <a:cubicBezTo>
                      <a:pt x="10" y="61"/>
                      <a:pt x="7" y="62"/>
                      <a:pt x="3" y="65"/>
                    </a:cubicBezTo>
                    <a:cubicBezTo>
                      <a:pt x="2" y="65"/>
                      <a:pt x="1" y="65"/>
                      <a:pt x="0" y="66"/>
                    </a:cubicBezTo>
                    <a:cubicBezTo>
                      <a:pt x="2" y="76"/>
                      <a:pt x="2" y="76"/>
                      <a:pt x="2" y="76"/>
                    </a:cubicBezTo>
                    <a:cubicBezTo>
                      <a:pt x="3" y="80"/>
                      <a:pt x="3" y="80"/>
                      <a:pt x="3" y="80"/>
                    </a:cubicBezTo>
                    <a:cubicBezTo>
                      <a:pt x="4" y="79"/>
                      <a:pt x="4" y="79"/>
                      <a:pt x="4" y="79"/>
                    </a:cubicBezTo>
                    <a:cubicBezTo>
                      <a:pt x="5" y="79"/>
                      <a:pt x="5" y="79"/>
                      <a:pt x="6" y="79"/>
                    </a:cubicBezTo>
                    <a:cubicBezTo>
                      <a:pt x="8" y="79"/>
                      <a:pt x="10" y="81"/>
                      <a:pt x="12" y="82"/>
                    </a:cubicBezTo>
                    <a:cubicBezTo>
                      <a:pt x="14" y="82"/>
                      <a:pt x="15" y="82"/>
                      <a:pt x="17" y="83"/>
                    </a:cubicBezTo>
                    <a:cubicBezTo>
                      <a:pt x="20" y="85"/>
                      <a:pt x="22" y="86"/>
                      <a:pt x="25" y="89"/>
                    </a:cubicBezTo>
                    <a:cubicBezTo>
                      <a:pt x="27" y="90"/>
                      <a:pt x="26" y="92"/>
                      <a:pt x="27" y="95"/>
                    </a:cubicBezTo>
                    <a:cubicBezTo>
                      <a:pt x="27" y="96"/>
                      <a:pt x="28" y="97"/>
                      <a:pt x="28" y="98"/>
                    </a:cubicBezTo>
                    <a:cubicBezTo>
                      <a:pt x="28" y="104"/>
                      <a:pt x="26" y="107"/>
                      <a:pt x="26" y="113"/>
                    </a:cubicBezTo>
                    <a:cubicBezTo>
                      <a:pt x="25" y="118"/>
                      <a:pt x="26" y="123"/>
                      <a:pt x="21" y="125"/>
                    </a:cubicBezTo>
                    <a:cubicBezTo>
                      <a:pt x="22" y="127"/>
                      <a:pt x="23" y="127"/>
                      <a:pt x="23" y="129"/>
                    </a:cubicBezTo>
                    <a:cubicBezTo>
                      <a:pt x="23" y="130"/>
                      <a:pt x="22" y="130"/>
                      <a:pt x="22" y="131"/>
                    </a:cubicBezTo>
                    <a:cubicBezTo>
                      <a:pt x="22" y="135"/>
                      <a:pt x="26" y="136"/>
                      <a:pt x="26" y="140"/>
                    </a:cubicBezTo>
                    <a:cubicBezTo>
                      <a:pt x="26" y="144"/>
                      <a:pt x="23" y="145"/>
                      <a:pt x="20" y="147"/>
                    </a:cubicBezTo>
                    <a:cubicBezTo>
                      <a:pt x="17" y="149"/>
                      <a:pt x="18" y="152"/>
                      <a:pt x="17" y="156"/>
                    </a:cubicBezTo>
                    <a:cubicBezTo>
                      <a:pt x="16" y="163"/>
                      <a:pt x="13" y="166"/>
                      <a:pt x="10" y="173"/>
                    </a:cubicBezTo>
                    <a:cubicBezTo>
                      <a:pt x="9" y="173"/>
                      <a:pt x="8" y="174"/>
                      <a:pt x="8" y="176"/>
                    </a:cubicBezTo>
                    <a:cubicBezTo>
                      <a:pt x="7" y="178"/>
                      <a:pt x="6" y="179"/>
                      <a:pt x="6" y="181"/>
                    </a:cubicBezTo>
                    <a:cubicBezTo>
                      <a:pt x="6" y="182"/>
                      <a:pt x="7" y="183"/>
                      <a:pt x="7" y="184"/>
                    </a:cubicBezTo>
                    <a:cubicBezTo>
                      <a:pt x="7" y="186"/>
                      <a:pt x="7" y="188"/>
                      <a:pt x="7" y="190"/>
                    </a:cubicBezTo>
                    <a:cubicBezTo>
                      <a:pt x="7" y="194"/>
                      <a:pt x="7" y="196"/>
                      <a:pt x="7" y="199"/>
                    </a:cubicBezTo>
                    <a:cubicBezTo>
                      <a:pt x="8" y="203"/>
                      <a:pt x="8" y="203"/>
                      <a:pt x="8" y="203"/>
                    </a:cubicBezTo>
                    <a:cubicBezTo>
                      <a:pt x="8" y="208"/>
                      <a:pt x="8" y="208"/>
                      <a:pt x="8" y="208"/>
                    </a:cubicBezTo>
                    <a:cubicBezTo>
                      <a:pt x="7" y="207"/>
                      <a:pt x="7" y="207"/>
                      <a:pt x="7" y="207"/>
                    </a:cubicBezTo>
                    <a:cubicBezTo>
                      <a:pt x="7" y="207"/>
                      <a:pt x="7" y="208"/>
                      <a:pt x="7" y="208"/>
                    </a:cubicBezTo>
                    <a:cubicBezTo>
                      <a:pt x="7" y="209"/>
                      <a:pt x="7" y="210"/>
                      <a:pt x="7" y="211"/>
                    </a:cubicBezTo>
                    <a:cubicBezTo>
                      <a:pt x="7" y="212"/>
                      <a:pt x="7" y="212"/>
                      <a:pt x="7" y="213"/>
                    </a:cubicBezTo>
                    <a:cubicBezTo>
                      <a:pt x="6" y="222"/>
                      <a:pt x="6" y="222"/>
                      <a:pt x="6" y="222"/>
                    </a:cubicBezTo>
                    <a:cubicBezTo>
                      <a:pt x="6" y="223"/>
                      <a:pt x="7" y="223"/>
                      <a:pt x="7" y="224"/>
                    </a:cubicBezTo>
                    <a:cubicBezTo>
                      <a:pt x="7" y="225"/>
                      <a:pt x="7" y="225"/>
                      <a:pt x="7" y="226"/>
                    </a:cubicBezTo>
                    <a:cubicBezTo>
                      <a:pt x="7" y="230"/>
                      <a:pt x="5" y="232"/>
                      <a:pt x="5" y="235"/>
                    </a:cubicBezTo>
                    <a:cubicBezTo>
                      <a:pt x="5" y="236"/>
                      <a:pt x="5" y="236"/>
                      <a:pt x="5" y="236"/>
                    </a:cubicBezTo>
                    <a:close/>
                  </a:path>
                </a:pathLst>
              </a:custGeom>
              <a:solidFill>
                <a:srgbClr val="FFFFFF"/>
              </a:solidFill>
              <a:ln w="0" cap="flat">
                <a:solidFill>
                  <a:srgbClr val="000000"/>
                </a:solidFill>
                <a:prstDash val="solid"/>
                <a:miter lim="800000"/>
                <a:headEnd/>
                <a:tailEnd/>
              </a:ln>
            </p:spPr>
          </p:sp>
          <p:sp>
            <p:nvSpPr>
              <p:cNvPr id="644" name="Freeform 643"/>
              <p:cNvSpPr>
                <a:spLocks/>
              </p:cNvSpPr>
              <p:nvPr/>
            </p:nvSpPr>
            <p:spPr bwMode="auto">
              <a:xfrm>
                <a:off x="685" y="473"/>
                <a:ext cx="13" cy="45"/>
              </a:xfrm>
              <a:custGeom>
                <a:avLst/>
                <a:gdLst/>
                <a:ahLst/>
                <a:cxnLst>
                  <a:cxn ang="0">
                    <a:pos x="11" y="12"/>
                  </a:cxn>
                  <a:cxn ang="0">
                    <a:pos x="14" y="16"/>
                  </a:cxn>
                  <a:cxn ang="0">
                    <a:pos x="13" y="21"/>
                  </a:cxn>
                  <a:cxn ang="0">
                    <a:pos x="13" y="21"/>
                  </a:cxn>
                  <a:cxn ang="0">
                    <a:pos x="9" y="22"/>
                  </a:cxn>
                  <a:cxn ang="0">
                    <a:pos x="8" y="22"/>
                  </a:cxn>
                  <a:cxn ang="0">
                    <a:pos x="8" y="36"/>
                  </a:cxn>
                  <a:cxn ang="0">
                    <a:pos x="8" y="39"/>
                  </a:cxn>
                  <a:cxn ang="0">
                    <a:pos x="11" y="44"/>
                  </a:cxn>
                  <a:cxn ang="0">
                    <a:pos x="9" y="47"/>
                  </a:cxn>
                  <a:cxn ang="0">
                    <a:pos x="3" y="56"/>
                  </a:cxn>
                  <a:cxn ang="0">
                    <a:pos x="0" y="59"/>
                  </a:cxn>
                  <a:cxn ang="0">
                    <a:pos x="1" y="63"/>
                  </a:cxn>
                  <a:cxn ang="0">
                    <a:pos x="2" y="66"/>
                  </a:cxn>
                  <a:cxn ang="0">
                    <a:pos x="6" y="65"/>
                  </a:cxn>
                  <a:cxn ang="0">
                    <a:pos x="7" y="66"/>
                  </a:cxn>
                  <a:cxn ang="0">
                    <a:pos x="9" y="70"/>
                  </a:cxn>
                  <a:cxn ang="0">
                    <a:pos x="11" y="72"/>
                  </a:cxn>
                  <a:cxn ang="0">
                    <a:pos x="15" y="72"/>
                  </a:cxn>
                  <a:cxn ang="0">
                    <a:pos x="19" y="77"/>
                  </a:cxn>
                  <a:cxn ang="0">
                    <a:pos x="19" y="81"/>
                  </a:cxn>
                  <a:cxn ang="0">
                    <a:pos x="17" y="87"/>
                  </a:cxn>
                  <a:cxn ang="0">
                    <a:pos x="16" y="90"/>
                  </a:cxn>
                  <a:cxn ang="0">
                    <a:pos x="18" y="96"/>
                  </a:cxn>
                  <a:cxn ang="0">
                    <a:pos x="18" y="96"/>
                  </a:cxn>
                  <a:cxn ang="0">
                    <a:pos x="18" y="96"/>
                  </a:cxn>
                  <a:cxn ang="0">
                    <a:pos x="18" y="97"/>
                  </a:cxn>
                  <a:cxn ang="0">
                    <a:pos x="19" y="98"/>
                  </a:cxn>
                  <a:cxn ang="0">
                    <a:pos x="21" y="103"/>
                  </a:cxn>
                  <a:cxn ang="0">
                    <a:pos x="24" y="112"/>
                  </a:cxn>
                  <a:cxn ang="0">
                    <a:pos x="25" y="108"/>
                  </a:cxn>
                  <a:cxn ang="0">
                    <a:pos x="28" y="100"/>
                  </a:cxn>
                  <a:cxn ang="0">
                    <a:pos x="31" y="92"/>
                  </a:cxn>
                  <a:cxn ang="0">
                    <a:pos x="32" y="87"/>
                  </a:cxn>
                  <a:cxn ang="0">
                    <a:pos x="32" y="62"/>
                  </a:cxn>
                  <a:cxn ang="0">
                    <a:pos x="28" y="58"/>
                  </a:cxn>
                  <a:cxn ang="0">
                    <a:pos x="24" y="56"/>
                  </a:cxn>
                  <a:cxn ang="0">
                    <a:pos x="24" y="39"/>
                  </a:cxn>
                  <a:cxn ang="0">
                    <a:pos x="22" y="32"/>
                  </a:cxn>
                  <a:cxn ang="0">
                    <a:pos x="22" y="25"/>
                  </a:cxn>
                  <a:cxn ang="0">
                    <a:pos x="22" y="20"/>
                  </a:cxn>
                  <a:cxn ang="0">
                    <a:pos x="22" y="17"/>
                  </a:cxn>
                  <a:cxn ang="0">
                    <a:pos x="20" y="10"/>
                  </a:cxn>
                  <a:cxn ang="0">
                    <a:pos x="15" y="3"/>
                  </a:cxn>
                  <a:cxn ang="0">
                    <a:pos x="11" y="0"/>
                  </a:cxn>
                  <a:cxn ang="0">
                    <a:pos x="8" y="0"/>
                  </a:cxn>
                  <a:cxn ang="0">
                    <a:pos x="8" y="0"/>
                  </a:cxn>
                  <a:cxn ang="0">
                    <a:pos x="8" y="1"/>
                  </a:cxn>
                  <a:cxn ang="0">
                    <a:pos x="7" y="4"/>
                  </a:cxn>
                  <a:cxn ang="0">
                    <a:pos x="9" y="5"/>
                  </a:cxn>
                  <a:cxn ang="0">
                    <a:pos x="10" y="8"/>
                  </a:cxn>
                  <a:cxn ang="0">
                    <a:pos x="11" y="12"/>
                  </a:cxn>
                </a:cxnLst>
                <a:rect l="0" t="0" r="r" b="b"/>
                <a:pathLst>
                  <a:path w="32" h="112">
                    <a:moveTo>
                      <a:pt x="11" y="12"/>
                    </a:moveTo>
                    <a:cubicBezTo>
                      <a:pt x="13" y="13"/>
                      <a:pt x="14" y="14"/>
                      <a:pt x="14" y="16"/>
                    </a:cubicBezTo>
                    <a:cubicBezTo>
                      <a:pt x="14" y="18"/>
                      <a:pt x="13" y="19"/>
                      <a:pt x="13" y="21"/>
                    </a:cubicBezTo>
                    <a:cubicBezTo>
                      <a:pt x="13" y="21"/>
                      <a:pt x="13" y="21"/>
                      <a:pt x="13" y="21"/>
                    </a:cubicBezTo>
                    <a:cubicBezTo>
                      <a:pt x="11" y="21"/>
                      <a:pt x="11" y="22"/>
                      <a:pt x="9" y="22"/>
                    </a:cubicBezTo>
                    <a:cubicBezTo>
                      <a:pt x="9" y="22"/>
                      <a:pt x="9" y="22"/>
                      <a:pt x="8" y="22"/>
                    </a:cubicBezTo>
                    <a:cubicBezTo>
                      <a:pt x="8" y="27"/>
                      <a:pt x="8" y="30"/>
                      <a:pt x="8" y="36"/>
                    </a:cubicBezTo>
                    <a:cubicBezTo>
                      <a:pt x="8" y="37"/>
                      <a:pt x="8" y="38"/>
                      <a:pt x="8" y="39"/>
                    </a:cubicBezTo>
                    <a:cubicBezTo>
                      <a:pt x="8" y="41"/>
                      <a:pt x="11" y="42"/>
                      <a:pt x="11" y="44"/>
                    </a:cubicBezTo>
                    <a:cubicBezTo>
                      <a:pt x="11" y="45"/>
                      <a:pt x="9" y="46"/>
                      <a:pt x="9" y="47"/>
                    </a:cubicBezTo>
                    <a:cubicBezTo>
                      <a:pt x="7" y="51"/>
                      <a:pt x="5" y="52"/>
                      <a:pt x="3" y="56"/>
                    </a:cubicBezTo>
                    <a:cubicBezTo>
                      <a:pt x="2" y="58"/>
                      <a:pt x="0" y="58"/>
                      <a:pt x="0" y="59"/>
                    </a:cubicBezTo>
                    <a:cubicBezTo>
                      <a:pt x="0" y="61"/>
                      <a:pt x="0" y="62"/>
                      <a:pt x="1" y="63"/>
                    </a:cubicBezTo>
                    <a:cubicBezTo>
                      <a:pt x="2" y="64"/>
                      <a:pt x="2" y="65"/>
                      <a:pt x="2" y="66"/>
                    </a:cubicBezTo>
                    <a:cubicBezTo>
                      <a:pt x="4" y="65"/>
                      <a:pt x="5" y="65"/>
                      <a:pt x="6" y="65"/>
                    </a:cubicBezTo>
                    <a:cubicBezTo>
                      <a:pt x="7" y="65"/>
                      <a:pt x="7" y="66"/>
                      <a:pt x="7" y="66"/>
                    </a:cubicBezTo>
                    <a:cubicBezTo>
                      <a:pt x="8" y="68"/>
                      <a:pt x="9" y="68"/>
                      <a:pt x="9" y="70"/>
                    </a:cubicBezTo>
                    <a:cubicBezTo>
                      <a:pt x="10" y="71"/>
                      <a:pt x="10" y="72"/>
                      <a:pt x="11" y="72"/>
                    </a:cubicBezTo>
                    <a:cubicBezTo>
                      <a:pt x="15" y="72"/>
                      <a:pt x="15" y="72"/>
                      <a:pt x="15" y="72"/>
                    </a:cubicBezTo>
                    <a:cubicBezTo>
                      <a:pt x="17" y="72"/>
                      <a:pt x="19" y="74"/>
                      <a:pt x="19" y="77"/>
                    </a:cubicBezTo>
                    <a:cubicBezTo>
                      <a:pt x="19" y="78"/>
                      <a:pt x="19" y="79"/>
                      <a:pt x="19" y="81"/>
                    </a:cubicBezTo>
                    <a:cubicBezTo>
                      <a:pt x="19" y="84"/>
                      <a:pt x="18" y="85"/>
                      <a:pt x="17" y="87"/>
                    </a:cubicBezTo>
                    <a:cubicBezTo>
                      <a:pt x="16" y="88"/>
                      <a:pt x="16" y="89"/>
                      <a:pt x="16" y="90"/>
                    </a:cubicBezTo>
                    <a:cubicBezTo>
                      <a:pt x="16" y="92"/>
                      <a:pt x="18" y="93"/>
                      <a:pt x="18" y="96"/>
                    </a:cubicBezTo>
                    <a:cubicBezTo>
                      <a:pt x="18" y="96"/>
                      <a:pt x="18" y="96"/>
                      <a:pt x="18" y="96"/>
                    </a:cubicBezTo>
                    <a:cubicBezTo>
                      <a:pt x="18" y="96"/>
                      <a:pt x="18" y="96"/>
                      <a:pt x="18" y="96"/>
                    </a:cubicBezTo>
                    <a:cubicBezTo>
                      <a:pt x="18" y="96"/>
                      <a:pt x="18" y="96"/>
                      <a:pt x="18" y="97"/>
                    </a:cubicBezTo>
                    <a:cubicBezTo>
                      <a:pt x="18" y="97"/>
                      <a:pt x="19" y="98"/>
                      <a:pt x="19" y="98"/>
                    </a:cubicBezTo>
                    <a:cubicBezTo>
                      <a:pt x="20" y="100"/>
                      <a:pt x="20" y="101"/>
                      <a:pt x="21" y="103"/>
                    </a:cubicBezTo>
                    <a:cubicBezTo>
                      <a:pt x="22" y="106"/>
                      <a:pt x="22" y="109"/>
                      <a:pt x="24" y="112"/>
                    </a:cubicBezTo>
                    <a:cubicBezTo>
                      <a:pt x="25" y="111"/>
                      <a:pt x="24" y="110"/>
                      <a:pt x="25" y="108"/>
                    </a:cubicBezTo>
                    <a:cubicBezTo>
                      <a:pt x="26" y="105"/>
                      <a:pt x="26" y="103"/>
                      <a:pt x="28" y="100"/>
                    </a:cubicBezTo>
                    <a:cubicBezTo>
                      <a:pt x="30" y="97"/>
                      <a:pt x="30" y="95"/>
                      <a:pt x="31" y="92"/>
                    </a:cubicBezTo>
                    <a:cubicBezTo>
                      <a:pt x="32" y="90"/>
                      <a:pt x="32" y="89"/>
                      <a:pt x="32" y="87"/>
                    </a:cubicBezTo>
                    <a:cubicBezTo>
                      <a:pt x="32" y="77"/>
                      <a:pt x="32" y="72"/>
                      <a:pt x="32" y="62"/>
                    </a:cubicBezTo>
                    <a:cubicBezTo>
                      <a:pt x="31" y="60"/>
                      <a:pt x="30" y="59"/>
                      <a:pt x="28" y="58"/>
                    </a:cubicBezTo>
                    <a:cubicBezTo>
                      <a:pt x="26" y="58"/>
                      <a:pt x="24" y="58"/>
                      <a:pt x="24" y="56"/>
                    </a:cubicBezTo>
                    <a:cubicBezTo>
                      <a:pt x="24" y="49"/>
                      <a:pt x="24" y="46"/>
                      <a:pt x="24" y="39"/>
                    </a:cubicBezTo>
                    <a:cubicBezTo>
                      <a:pt x="24" y="36"/>
                      <a:pt x="22" y="35"/>
                      <a:pt x="22" y="32"/>
                    </a:cubicBezTo>
                    <a:cubicBezTo>
                      <a:pt x="22" y="29"/>
                      <a:pt x="22" y="28"/>
                      <a:pt x="22" y="25"/>
                    </a:cubicBezTo>
                    <a:cubicBezTo>
                      <a:pt x="22" y="23"/>
                      <a:pt x="22" y="22"/>
                      <a:pt x="22" y="20"/>
                    </a:cubicBezTo>
                    <a:cubicBezTo>
                      <a:pt x="22" y="19"/>
                      <a:pt x="22" y="18"/>
                      <a:pt x="22" y="17"/>
                    </a:cubicBezTo>
                    <a:cubicBezTo>
                      <a:pt x="22" y="14"/>
                      <a:pt x="21" y="12"/>
                      <a:pt x="20" y="10"/>
                    </a:cubicBezTo>
                    <a:cubicBezTo>
                      <a:pt x="19" y="7"/>
                      <a:pt x="17" y="6"/>
                      <a:pt x="15" y="3"/>
                    </a:cubicBezTo>
                    <a:cubicBezTo>
                      <a:pt x="14" y="1"/>
                      <a:pt x="13" y="0"/>
                      <a:pt x="11" y="0"/>
                    </a:cubicBezTo>
                    <a:cubicBezTo>
                      <a:pt x="10" y="0"/>
                      <a:pt x="9" y="0"/>
                      <a:pt x="8" y="0"/>
                    </a:cubicBezTo>
                    <a:cubicBezTo>
                      <a:pt x="8" y="0"/>
                      <a:pt x="8" y="0"/>
                      <a:pt x="8" y="0"/>
                    </a:cubicBezTo>
                    <a:cubicBezTo>
                      <a:pt x="8" y="1"/>
                      <a:pt x="8" y="1"/>
                      <a:pt x="8" y="1"/>
                    </a:cubicBezTo>
                    <a:cubicBezTo>
                      <a:pt x="8" y="2"/>
                      <a:pt x="7" y="3"/>
                      <a:pt x="7" y="4"/>
                    </a:cubicBezTo>
                    <a:cubicBezTo>
                      <a:pt x="7" y="5"/>
                      <a:pt x="8" y="5"/>
                      <a:pt x="9" y="5"/>
                    </a:cubicBezTo>
                    <a:cubicBezTo>
                      <a:pt x="10" y="6"/>
                      <a:pt x="10" y="6"/>
                      <a:pt x="10" y="8"/>
                    </a:cubicBezTo>
                    <a:cubicBezTo>
                      <a:pt x="10" y="9"/>
                      <a:pt x="11" y="10"/>
                      <a:pt x="11" y="12"/>
                    </a:cubicBezTo>
                    <a:close/>
                  </a:path>
                </a:pathLst>
              </a:custGeom>
              <a:solidFill>
                <a:srgbClr val="FFFFFF"/>
              </a:solidFill>
              <a:ln w="0" cap="flat">
                <a:solidFill>
                  <a:srgbClr val="000000"/>
                </a:solidFill>
                <a:prstDash val="solid"/>
                <a:miter lim="800000"/>
                <a:headEnd/>
                <a:tailEnd/>
              </a:ln>
            </p:spPr>
          </p:sp>
          <p:sp>
            <p:nvSpPr>
              <p:cNvPr id="645" name="Freeform 644"/>
              <p:cNvSpPr>
                <a:spLocks/>
              </p:cNvSpPr>
              <p:nvPr/>
            </p:nvSpPr>
            <p:spPr bwMode="auto">
              <a:xfrm>
                <a:off x="637" y="468"/>
                <a:ext cx="53" cy="53"/>
              </a:xfrm>
              <a:custGeom>
                <a:avLst/>
                <a:gdLst/>
                <a:ahLst/>
                <a:cxnLst>
                  <a:cxn ang="0">
                    <a:pos x="135" y="31"/>
                  </a:cxn>
                  <a:cxn ang="0">
                    <a:pos x="134" y="36"/>
                  </a:cxn>
                  <a:cxn ang="0">
                    <a:pos x="129" y="37"/>
                  </a:cxn>
                  <a:cxn ang="0">
                    <a:pos x="129" y="54"/>
                  </a:cxn>
                  <a:cxn ang="0">
                    <a:pos x="130" y="62"/>
                  </a:cxn>
                  <a:cxn ang="0">
                    <a:pos x="121" y="74"/>
                  </a:cxn>
                  <a:cxn ang="0">
                    <a:pos x="123" y="81"/>
                  </a:cxn>
                  <a:cxn ang="0">
                    <a:pos x="115" y="84"/>
                  </a:cxn>
                  <a:cxn ang="0">
                    <a:pos x="94" y="94"/>
                  </a:cxn>
                  <a:cxn ang="0">
                    <a:pos x="93" y="105"/>
                  </a:cxn>
                  <a:cxn ang="0">
                    <a:pos x="85" y="104"/>
                  </a:cxn>
                  <a:cxn ang="0">
                    <a:pos x="80" y="107"/>
                  </a:cxn>
                  <a:cxn ang="0">
                    <a:pos x="79" y="108"/>
                  </a:cxn>
                  <a:cxn ang="0">
                    <a:pos x="78" y="111"/>
                  </a:cxn>
                  <a:cxn ang="0">
                    <a:pos x="77" y="112"/>
                  </a:cxn>
                  <a:cxn ang="0">
                    <a:pos x="77" y="114"/>
                  </a:cxn>
                  <a:cxn ang="0">
                    <a:pos x="68" y="120"/>
                  </a:cxn>
                  <a:cxn ang="0">
                    <a:pos x="60" y="130"/>
                  </a:cxn>
                  <a:cxn ang="0">
                    <a:pos x="54" y="136"/>
                  </a:cxn>
                  <a:cxn ang="0">
                    <a:pos x="39" y="134"/>
                  </a:cxn>
                  <a:cxn ang="0">
                    <a:pos x="34" y="135"/>
                  </a:cxn>
                  <a:cxn ang="0">
                    <a:pos x="32" y="130"/>
                  </a:cxn>
                  <a:cxn ang="0">
                    <a:pos x="24" y="130"/>
                  </a:cxn>
                  <a:cxn ang="0">
                    <a:pos x="6" y="126"/>
                  </a:cxn>
                  <a:cxn ang="0">
                    <a:pos x="0" y="117"/>
                  </a:cxn>
                  <a:cxn ang="0">
                    <a:pos x="22" y="66"/>
                  </a:cxn>
                  <a:cxn ang="0">
                    <a:pos x="26" y="36"/>
                  </a:cxn>
                  <a:cxn ang="0">
                    <a:pos x="26" y="38"/>
                  </a:cxn>
                  <a:cxn ang="0">
                    <a:pos x="27" y="42"/>
                  </a:cxn>
                  <a:cxn ang="0">
                    <a:pos x="40" y="44"/>
                  </a:cxn>
                  <a:cxn ang="0">
                    <a:pos x="49" y="49"/>
                  </a:cxn>
                  <a:cxn ang="0">
                    <a:pos x="60" y="45"/>
                  </a:cxn>
                  <a:cxn ang="0">
                    <a:pos x="62" y="49"/>
                  </a:cxn>
                  <a:cxn ang="0">
                    <a:pos x="64" y="56"/>
                  </a:cxn>
                  <a:cxn ang="0">
                    <a:pos x="72" y="59"/>
                  </a:cxn>
                  <a:cxn ang="0">
                    <a:pos x="83" y="71"/>
                  </a:cxn>
                  <a:cxn ang="0">
                    <a:pos x="86" y="56"/>
                  </a:cxn>
                  <a:cxn ang="0">
                    <a:pos x="79" y="54"/>
                  </a:cxn>
                  <a:cxn ang="0">
                    <a:pos x="81" y="26"/>
                  </a:cxn>
                  <a:cxn ang="0">
                    <a:pos x="79" y="14"/>
                  </a:cxn>
                  <a:cxn ang="0">
                    <a:pos x="80" y="7"/>
                  </a:cxn>
                  <a:cxn ang="0">
                    <a:pos x="85" y="2"/>
                  </a:cxn>
                  <a:cxn ang="0">
                    <a:pos x="90" y="1"/>
                  </a:cxn>
                  <a:cxn ang="0">
                    <a:pos x="101" y="1"/>
                  </a:cxn>
                  <a:cxn ang="0">
                    <a:pos x="116" y="6"/>
                  </a:cxn>
                  <a:cxn ang="0">
                    <a:pos x="129" y="15"/>
                  </a:cxn>
                  <a:cxn ang="0">
                    <a:pos x="128" y="19"/>
                  </a:cxn>
                  <a:cxn ang="0">
                    <a:pos x="131" y="23"/>
                  </a:cxn>
                </a:cxnLst>
                <a:rect l="0" t="0" r="r" b="b"/>
                <a:pathLst>
                  <a:path w="135" h="136">
                    <a:moveTo>
                      <a:pt x="132" y="27"/>
                    </a:moveTo>
                    <a:cubicBezTo>
                      <a:pt x="134" y="28"/>
                      <a:pt x="135" y="29"/>
                      <a:pt x="135" y="31"/>
                    </a:cubicBezTo>
                    <a:cubicBezTo>
                      <a:pt x="135" y="33"/>
                      <a:pt x="134" y="34"/>
                      <a:pt x="134" y="36"/>
                    </a:cubicBezTo>
                    <a:cubicBezTo>
                      <a:pt x="134" y="36"/>
                      <a:pt x="134" y="36"/>
                      <a:pt x="134" y="36"/>
                    </a:cubicBezTo>
                    <a:cubicBezTo>
                      <a:pt x="132" y="36"/>
                      <a:pt x="132" y="37"/>
                      <a:pt x="130" y="37"/>
                    </a:cubicBezTo>
                    <a:cubicBezTo>
                      <a:pt x="130" y="37"/>
                      <a:pt x="130" y="37"/>
                      <a:pt x="129" y="37"/>
                    </a:cubicBezTo>
                    <a:cubicBezTo>
                      <a:pt x="129" y="42"/>
                      <a:pt x="129" y="45"/>
                      <a:pt x="129" y="51"/>
                    </a:cubicBezTo>
                    <a:cubicBezTo>
                      <a:pt x="129" y="52"/>
                      <a:pt x="129" y="53"/>
                      <a:pt x="129" y="54"/>
                    </a:cubicBezTo>
                    <a:cubicBezTo>
                      <a:pt x="129" y="56"/>
                      <a:pt x="132" y="57"/>
                      <a:pt x="132" y="59"/>
                    </a:cubicBezTo>
                    <a:cubicBezTo>
                      <a:pt x="132" y="60"/>
                      <a:pt x="130" y="61"/>
                      <a:pt x="130" y="62"/>
                    </a:cubicBezTo>
                    <a:cubicBezTo>
                      <a:pt x="128" y="66"/>
                      <a:pt x="126" y="67"/>
                      <a:pt x="124" y="71"/>
                    </a:cubicBezTo>
                    <a:cubicBezTo>
                      <a:pt x="123" y="73"/>
                      <a:pt x="121" y="73"/>
                      <a:pt x="121" y="74"/>
                    </a:cubicBezTo>
                    <a:cubicBezTo>
                      <a:pt x="121" y="76"/>
                      <a:pt x="121" y="77"/>
                      <a:pt x="122" y="78"/>
                    </a:cubicBezTo>
                    <a:cubicBezTo>
                      <a:pt x="123" y="79"/>
                      <a:pt x="123" y="80"/>
                      <a:pt x="123" y="81"/>
                    </a:cubicBezTo>
                    <a:cubicBezTo>
                      <a:pt x="121" y="81"/>
                      <a:pt x="120" y="82"/>
                      <a:pt x="119" y="83"/>
                    </a:cubicBezTo>
                    <a:cubicBezTo>
                      <a:pt x="117" y="83"/>
                      <a:pt x="116" y="83"/>
                      <a:pt x="115" y="84"/>
                    </a:cubicBezTo>
                    <a:cubicBezTo>
                      <a:pt x="111" y="85"/>
                      <a:pt x="109" y="87"/>
                      <a:pt x="105" y="88"/>
                    </a:cubicBezTo>
                    <a:cubicBezTo>
                      <a:pt x="101" y="90"/>
                      <a:pt x="98" y="91"/>
                      <a:pt x="94" y="94"/>
                    </a:cubicBezTo>
                    <a:cubicBezTo>
                      <a:pt x="93" y="94"/>
                      <a:pt x="92" y="94"/>
                      <a:pt x="91" y="95"/>
                    </a:cubicBezTo>
                    <a:cubicBezTo>
                      <a:pt x="93" y="105"/>
                      <a:pt x="93" y="105"/>
                      <a:pt x="93" y="105"/>
                    </a:cubicBezTo>
                    <a:cubicBezTo>
                      <a:pt x="93" y="105"/>
                      <a:pt x="92" y="105"/>
                      <a:pt x="91" y="105"/>
                    </a:cubicBezTo>
                    <a:cubicBezTo>
                      <a:pt x="89" y="105"/>
                      <a:pt x="87" y="104"/>
                      <a:pt x="85" y="104"/>
                    </a:cubicBezTo>
                    <a:cubicBezTo>
                      <a:pt x="83" y="104"/>
                      <a:pt x="82" y="105"/>
                      <a:pt x="80" y="106"/>
                    </a:cubicBezTo>
                    <a:cubicBezTo>
                      <a:pt x="80" y="107"/>
                      <a:pt x="80" y="107"/>
                      <a:pt x="80" y="107"/>
                    </a:cubicBezTo>
                    <a:cubicBezTo>
                      <a:pt x="79" y="107"/>
                      <a:pt x="79" y="107"/>
                      <a:pt x="79" y="108"/>
                    </a:cubicBezTo>
                    <a:cubicBezTo>
                      <a:pt x="79" y="108"/>
                      <a:pt x="79" y="108"/>
                      <a:pt x="79" y="108"/>
                    </a:cubicBezTo>
                    <a:cubicBezTo>
                      <a:pt x="78" y="109"/>
                      <a:pt x="78" y="110"/>
                      <a:pt x="78" y="110"/>
                    </a:cubicBezTo>
                    <a:cubicBezTo>
                      <a:pt x="78" y="111"/>
                      <a:pt x="78" y="111"/>
                      <a:pt x="78" y="111"/>
                    </a:cubicBezTo>
                    <a:cubicBezTo>
                      <a:pt x="78" y="111"/>
                      <a:pt x="78" y="111"/>
                      <a:pt x="78" y="111"/>
                    </a:cubicBezTo>
                    <a:cubicBezTo>
                      <a:pt x="78" y="112"/>
                      <a:pt x="77" y="112"/>
                      <a:pt x="77" y="112"/>
                    </a:cubicBezTo>
                    <a:cubicBezTo>
                      <a:pt x="77" y="112"/>
                      <a:pt x="77" y="112"/>
                      <a:pt x="77" y="112"/>
                    </a:cubicBezTo>
                    <a:cubicBezTo>
                      <a:pt x="77" y="113"/>
                      <a:pt x="77" y="113"/>
                      <a:pt x="77" y="114"/>
                    </a:cubicBezTo>
                    <a:cubicBezTo>
                      <a:pt x="75" y="116"/>
                      <a:pt x="75" y="119"/>
                      <a:pt x="72" y="120"/>
                    </a:cubicBezTo>
                    <a:cubicBezTo>
                      <a:pt x="70" y="121"/>
                      <a:pt x="69" y="120"/>
                      <a:pt x="68" y="120"/>
                    </a:cubicBezTo>
                    <a:cubicBezTo>
                      <a:pt x="67" y="121"/>
                      <a:pt x="67" y="122"/>
                      <a:pt x="66" y="123"/>
                    </a:cubicBezTo>
                    <a:cubicBezTo>
                      <a:pt x="64" y="126"/>
                      <a:pt x="63" y="128"/>
                      <a:pt x="60" y="130"/>
                    </a:cubicBezTo>
                    <a:cubicBezTo>
                      <a:pt x="59" y="132"/>
                      <a:pt x="58" y="133"/>
                      <a:pt x="57" y="134"/>
                    </a:cubicBezTo>
                    <a:cubicBezTo>
                      <a:pt x="56" y="135"/>
                      <a:pt x="55" y="136"/>
                      <a:pt x="54" y="136"/>
                    </a:cubicBezTo>
                    <a:cubicBezTo>
                      <a:pt x="49" y="136"/>
                      <a:pt x="46" y="134"/>
                      <a:pt x="41" y="134"/>
                    </a:cubicBezTo>
                    <a:cubicBezTo>
                      <a:pt x="40" y="134"/>
                      <a:pt x="40" y="134"/>
                      <a:pt x="39" y="134"/>
                    </a:cubicBezTo>
                    <a:cubicBezTo>
                      <a:pt x="37" y="134"/>
                      <a:pt x="35" y="134"/>
                      <a:pt x="34" y="135"/>
                    </a:cubicBezTo>
                    <a:cubicBezTo>
                      <a:pt x="34" y="135"/>
                      <a:pt x="34" y="135"/>
                      <a:pt x="34" y="135"/>
                    </a:cubicBezTo>
                    <a:cubicBezTo>
                      <a:pt x="34" y="134"/>
                      <a:pt x="33" y="133"/>
                      <a:pt x="33" y="132"/>
                    </a:cubicBezTo>
                    <a:cubicBezTo>
                      <a:pt x="33" y="131"/>
                      <a:pt x="33" y="130"/>
                      <a:pt x="32" y="130"/>
                    </a:cubicBezTo>
                    <a:cubicBezTo>
                      <a:pt x="31" y="130"/>
                      <a:pt x="31" y="130"/>
                      <a:pt x="30" y="130"/>
                    </a:cubicBezTo>
                    <a:cubicBezTo>
                      <a:pt x="28" y="130"/>
                      <a:pt x="27" y="130"/>
                      <a:pt x="24" y="130"/>
                    </a:cubicBezTo>
                    <a:cubicBezTo>
                      <a:pt x="19" y="130"/>
                      <a:pt x="17" y="132"/>
                      <a:pt x="12" y="133"/>
                    </a:cubicBezTo>
                    <a:cubicBezTo>
                      <a:pt x="10" y="130"/>
                      <a:pt x="7" y="129"/>
                      <a:pt x="6" y="126"/>
                    </a:cubicBezTo>
                    <a:cubicBezTo>
                      <a:pt x="4" y="124"/>
                      <a:pt x="3" y="123"/>
                      <a:pt x="2" y="121"/>
                    </a:cubicBezTo>
                    <a:cubicBezTo>
                      <a:pt x="1" y="120"/>
                      <a:pt x="1" y="118"/>
                      <a:pt x="0" y="117"/>
                    </a:cubicBezTo>
                    <a:cubicBezTo>
                      <a:pt x="0" y="66"/>
                      <a:pt x="0" y="66"/>
                      <a:pt x="0" y="66"/>
                    </a:cubicBezTo>
                    <a:cubicBezTo>
                      <a:pt x="22" y="66"/>
                      <a:pt x="22" y="66"/>
                      <a:pt x="22" y="66"/>
                    </a:cubicBezTo>
                    <a:cubicBezTo>
                      <a:pt x="22" y="36"/>
                      <a:pt x="22" y="36"/>
                      <a:pt x="22" y="36"/>
                    </a:cubicBezTo>
                    <a:cubicBezTo>
                      <a:pt x="24" y="36"/>
                      <a:pt x="24" y="36"/>
                      <a:pt x="26" y="36"/>
                    </a:cubicBezTo>
                    <a:cubicBezTo>
                      <a:pt x="26" y="36"/>
                      <a:pt x="26" y="36"/>
                      <a:pt x="26" y="36"/>
                    </a:cubicBezTo>
                    <a:cubicBezTo>
                      <a:pt x="26" y="37"/>
                      <a:pt x="26" y="37"/>
                      <a:pt x="26" y="38"/>
                    </a:cubicBezTo>
                    <a:cubicBezTo>
                      <a:pt x="26" y="39"/>
                      <a:pt x="27" y="40"/>
                      <a:pt x="27" y="42"/>
                    </a:cubicBezTo>
                    <a:cubicBezTo>
                      <a:pt x="27" y="42"/>
                      <a:pt x="27" y="42"/>
                      <a:pt x="27" y="42"/>
                    </a:cubicBezTo>
                    <a:cubicBezTo>
                      <a:pt x="30" y="42"/>
                      <a:pt x="31" y="41"/>
                      <a:pt x="34" y="41"/>
                    </a:cubicBezTo>
                    <a:cubicBezTo>
                      <a:pt x="37" y="41"/>
                      <a:pt x="38" y="42"/>
                      <a:pt x="40" y="44"/>
                    </a:cubicBezTo>
                    <a:cubicBezTo>
                      <a:pt x="42" y="45"/>
                      <a:pt x="42" y="46"/>
                      <a:pt x="44" y="48"/>
                    </a:cubicBezTo>
                    <a:cubicBezTo>
                      <a:pt x="46" y="49"/>
                      <a:pt x="47" y="49"/>
                      <a:pt x="49" y="49"/>
                    </a:cubicBezTo>
                    <a:cubicBezTo>
                      <a:pt x="53" y="49"/>
                      <a:pt x="55" y="48"/>
                      <a:pt x="57" y="45"/>
                    </a:cubicBezTo>
                    <a:cubicBezTo>
                      <a:pt x="58" y="45"/>
                      <a:pt x="59" y="45"/>
                      <a:pt x="60" y="45"/>
                    </a:cubicBezTo>
                    <a:cubicBezTo>
                      <a:pt x="60" y="46"/>
                      <a:pt x="60" y="46"/>
                      <a:pt x="61" y="47"/>
                    </a:cubicBezTo>
                    <a:cubicBezTo>
                      <a:pt x="61" y="48"/>
                      <a:pt x="61" y="48"/>
                      <a:pt x="62" y="49"/>
                    </a:cubicBezTo>
                    <a:cubicBezTo>
                      <a:pt x="62" y="51"/>
                      <a:pt x="62" y="52"/>
                      <a:pt x="63" y="54"/>
                    </a:cubicBezTo>
                    <a:cubicBezTo>
                      <a:pt x="63" y="55"/>
                      <a:pt x="63" y="56"/>
                      <a:pt x="64" y="56"/>
                    </a:cubicBezTo>
                    <a:cubicBezTo>
                      <a:pt x="65" y="56"/>
                      <a:pt x="66" y="56"/>
                      <a:pt x="67" y="56"/>
                    </a:cubicBezTo>
                    <a:cubicBezTo>
                      <a:pt x="69" y="56"/>
                      <a:pt x="70" y="57"/>
                      <a:pt x="72" y="59"/>
                    </a:cubicBezTo>
                    <a:cubicBezTo>
                      <a:pt x="73" y="60"/>
                      <a:pt x="74" y="61"/>
                      <a:pt x="75" y="63"/>
                    </a:cubicBezTo>
                    <a:cubicBezTo>
                      <a:pt x="80" y="63"/>
                      <a:pt x="80" y="68"/>
                      <a:pt x="83" y="71"/>
                    </a:cubicBezTo>
                    <a:cubicBezTo>
                      <a:pt x="84" y="69"/>
                      <a:pt x="87" y="69"/>
                      <a:pt x="87" y="66"/>
                    </a:cubicBezTo>
                    <a:cubicBezTo>
                      <a:pt x="87" y="62"/>
                      <a:pt x="87" y="60"/>
                      <a:pt x="86" y="56"/>
                    </a:cubicBezTo>
                    <a:cubicBezTo>
                      <a:pt x="85" y="57"/>
                      <a:pt x="85" y="57"/>
                      <a:pt x="83" y="57"/>
                    </a:cubicBezTo>
                    <a:cubicBezTo>
                      <a:pt x="81" y="57"/>
                      <a:pt x="80" y="55"/>
                      <a:pt x="79" y="54"/>
                    </a:cubicBezTo>
                    <a:cubicBezTo>
                      <a:pt x="76" y="51"/>
                      <a:pt x="74" y="50"/>
                      <a:pt x="72" y="47"/>
                    </a:cubicBezTo>
                    <a:cubicBezTo>
                      <a:pt x="81" y="26"/>
                      <a:pt x="81" y="26"/>
                      <a:pt x="81" y="26"/>
                    </a:cubicBezTo>
                    <a:cubicBezTo>
                      <a:pt x="81" y="26"/>
                      <a:pt x="81" y="25"/>
                      <a:pt x="81" y="25"/>
                    </a:cubicBezTo>
                    <a:cubicBezTo>
                      <a:pt x="81" y="21"/>
                      <a:pt x="80" y="18"/>
                      <a:pt x="79" y="14"/>
                    </a:cubicBezTo>
                    <a:cubicBezTo>
                      <a:pt x="79" y="13"/>
                      <a:pt x="79" y="12"/>
                      <a:pt x="79" y="11"/>
                    </a:cubicBezTo>
                    <a:cubicBezTo>
                      <a:pt x="79" y="9"/>
                      <a:pt x="80" y="8"/>
                      <a:pt x="80" y="7"/>
                    </a:cubicBezTo>
                    <a:cubicBezTo>
                      <a:pt x="81" y="5"/>
                      <a:pt x="81" y="4"/>
                      <a:pt x="82" y="3"/>
                    </a:cubicBezTo>
                    <a:cubicBezTo>
                      <a:pt x="83" y="3"/>
                      <a:pt x="84" y="3"/>
                      <a:pt x="85" y="2"/>
                    </a:cubicBezTo>
                    <a:cubicBezTo>
                      <a:pt x="87" y="1"/>
                      <a:pt x="87" y="1"/>
                      <a:pt x="89" y="1"/>
                    </a:cubicBezTo>
                    <a:cubicBezTo>
                      <a:pt x="89" y="1"/>
                      <a:pt x="90" y="1"/>
                      <a:pt x="90" y="1"/>
                    </a:cubicBezTo>
                    <a:cubicBezTo>
                      <a:pt x="93" y="0"/>
                      <a:pt x="94" y="0"/>
                      <a:pt x="96" y="0"/>
                    </a:cubicBezTo>
                    <a:cubicBezTo>
                      <a:pt x="98" y="0"/>
                      <a:pt x="99" y="1"/>
                      <a:pt x="101" y="1"/>
                    </a:cubicBezTo>
                    <a:cubicBezTo>
                      <a:pt x="101" y="1"/>
                      <a:pt x="101" y="1"/>
                      <a:pt x="101" y="1"/>
                    </a:cubicBezTo>
                    <a:cubicBezTo>
                      <a:pt x="107" y="2"/>
                      <a:pt x="110" y="3"/>
                      <a:pt x="116" y="6"/>
                    </a:cubicBezTo>
                    <a:cubicBezTo>
                      <a:pt x="118" y="7"/>
                      <a:pt x="120" y="8"/>
                      <a:pt x="122" y="10"/>
                    </a:cubicBezTo>
                    <a:cubicBezTo>
                      <a:pt x="124" y="12"/>
                      <a:pt x="126" y="13"/>
                      <a:pt x="129" y="15"/>
                    </a:cubicBezTo>
                    <a:cubicBezTo>
                      <a:pt x="129" y="16"/>
                      <a:pt x="129" y="16"/>
                      <a:pt x="129" y="16"/>
                    </a:cubicBezTo>
                    <a:cubicBezTo>
                      <a:pt x="129" y="17"/>
                      <a:pt x="128" y="18"/>
                      <a:pt x="128" y="19"/>
                    </a:cubicBezTo>
                    <a:cubicBezTo>
                      <a:pt x="128" y="20"/>
                      <a:pt x="129" y="20"/>
                      <a:pt x="130" y="20"/>
                    </a:cubicBezTo>
                    <a:cubicBezTo>
                      <a:pt x="131" y="21"/>
                      <a:pt x="131" y="21"/>
                      <a:pt x="131" y="23"/>
                    </a:cubicBezTo>
                    <a:cubicBezTo>
                      <a:pt x="131" y="24"/>
                      <a:pt x="132" y="25"/>
                      <a:pt x="132" y="27"/>
                    </a:cubicBezTo>
                    <a:close/>
                  </a:path>
                </a:pathLst>
              </a:custGeom>
              <a:solidFill>
                <a:srgbClr val="FFFFFF"/>
              </a:solidFill>
              <a:ln w="0" cap="flat">
                <a:solidFill>
                  <a:srgbClr val="000000"/>
                </a:solidFill>
                <a:prstDash val="solid"/>
                <a:miter lim="800000"/>
                <a:headEnd/>
                <a:tailEnd/>
              </a:ln>
            </p:spPr>
          </p:sp>
          <p:sp>
            <p:nvSpPr>
              <p:cNvPr id="646" name="Freeform 645"/>
              <p:cNvSpPr>
                <a:spLocks/>
              </p:cNvSpPr>
              <p:nvPr/>
            </p:nvSpPr>
            <p:spPr bwMode="auto">
              <a:xfrm>
                <a:off x="593" y="443"/>
                <a:ext cx="4" cy="7"/>
              </a:xfrm>
              <a:custGeom>
                <a:avLst/>
                <a:gdLst/>
                <a:ahLst/>
                <a:cxnLst>
                  <a:cxn ang="0">
                    <a:pos x="11" y="6"/>
                  </a:cxn>
                  <a:cxn ang="0">
                    <a:pos x="6" y="19"/>
                  </a:cxn>
                  <a:cxn ang="0">
                    <a:pos x="5" y="16"/>
                  </a:cxn>
                  <a:cxn ang="0">
                    <a:pos x="0" y="11"/>
                  </a:cxn>
                  <a:cxn ang="0">
                    <a:pos x="2" y="5"/>
                  </a:cxn>
                  <a:cxn ang="0">
                    <a:pos x="3" y="5"/>
                  </a:cxn>
                  <a:cxn ang="0">
                    <a:pos x="5" y="4"/>
                  </a:cxn>
                  <a:cxn ang="0">
                    <a:pos x="8" y="0"/>
                  </a:cxn>
                  <a:cxn ang="0">
                    <a:pos x="11" y="6"/>
                  </a:cxn>
                </a:cxnLst>
                <a:rect l="0" t="0" r="r" b="b"/>
                <a:pathLst>
                  <a:path w="11" h="19">
                    <a:moveTo>
                      <a:pt x="11" y="6"/>
                    </a:moveTo>
                    <a:cubicBezTo>
                      <a:pt x="9" y="11"/>
                      <a:pt x="7" y="14"/>
                      <a:pt x="6" y="19"/>
                    </a:cubicBezTo>
                    <a:cubicBezTo>
                      <a:pt x="5" y="18"/>
                      <a:pt x="5" y="17"/>
                      <a:pt x="5" y="16"/>
                    </a:cubicBezTo>
                    <a:cubicBezTo>
                      <a:pt x="3" y="14"/>
                      <a:pt x="1" y="13"/>
                      <a:pt x="0" y="11"/>
                    </a:cubicBezTo>
                    <a:cubicBezTo>
                      <a:pt x="2" y="9"/>
                      <a:pt x="2" y="7"/>
                      <a:pt x="2" y="5"/>
                    </a:cubicBezTo>
                    <a:cubicBezTo>
                      <a:pt x="2" y="5"/>
                      <a:pt x="3" y="5"/>
                      <a:pt x="3" y="5"/>
                    </a:cubicBezTo>
                    <a:cubicBezTo>
                      <a:pt x="4" y="5"/>
                      <a:pt x="5" y="5"/>
                      <a:pt x="5" y="4"/>
                    </a:cubicBezTo>
                    <a:cubicBezTo>
                      <a:pt x="6" y="3"/>
                      <a:pt x="6" y="0"/>
                      <a:pt x="8" y="0"/>
                    </a:cubicBezTo>
                    <a:cubicBezTo>
                      <a:pt x="11" y="0"/>
                      <a:pt x="10" y="4"/>
                      <a:pt x="11" y="6"/>
                    </a:cubicBezTo>
                    <a:close/>
                  </a:path>
                </a:pathLst>
              </a:custGeom>
              <a:solidFill>
                <a:srgbClr val="FFFFFF"/>
              </a:solidFill>
              <a:ln w="0" cap="flat">
                <a:solidFill>
                  <a:srgbClr val="000000"/>
                </a:solidFill>
                <a:prstDash val="solid"/>
                <a:miter lim="800000"/>
                <a:headEnd/>
                <a:tailEnd/>
              </a:ln>
            </p:spPr>
          </p:sp>
          <p:sp>
            <p:nvSpPr>
              <p:cNvPr id="647" name="Freeform 646"/>
              <p:cNvSpPr>
                <a:spLocks/>
              </p:cNvSpPr>
              <p:nvPr/>
            </p:nvSpPr>
            <p:spPr bwMode="auto">
              <a:xfrm>
                <a:off x="592" y="451"/>
                <a:ext cx="54" cy="71"/>
              </a:xfrm>
              <a:custGeom>
                <a:avLst/>
                <a:gdLst/>
                <a:ahLst/>
                <a:cxnLst>
                  <a:cxn ang="0">
                    <a:pos x="17" y="1"/>
                  </a:cxn>
                  <a:cxn ang="0">
                    <a:pos x="59" y="8"/>
                  </a:cxn>
                  <a:cxn ang="0">
                    <a:pos x="61" y="21"/>
                  </a:cxn>
                  <a:cxn ang="0">
                    <a:pos x="79" y="32"/>
                  </a:cxn>
                  <a:cxn ang="0">
                    <a:pos x="84" y="24"/>
                  </a:cxn>
                  <a:cxn ang="0">
                    <a:pos x="86" y="21"/>
                  </a:cxn>
                  <a:cxn ang="0">
                    <a:pos x="97" y="19"/>
                  </a:cxn>
                  <a:cxn ang="0">
                    <a:pos x="107" y="25"/>
                  </a:cxn>
                  <a:cxn ang="0">
                    <a:pos x="117" y="26"/>
                  </a:cxn>
                  <a:cxn ang="0">
                    <a:pos x="119" y="39"/>
                  </a:cxn>
                  <a:cxn ang="0">
                    <a:pos x="122" y="58"/>
                  </a:cxn>
                  <a:cxn ang="0">
                    <a:pos x="122" y="68"/>
                  </a:cxn>
                  <a:cxn ang="0">
                    <a:pos x="120" y="83"/>
                  </a:cxn>
                  <a:cxn ang="0">
                    <a:pos x="137" y="78"/>
                  </a:cxn>
                  <a:cxn ang="0">
                    <a:pos x="115" y="108"/>
                  </a:cxn>
                  <a:cxn ang="0">
                    <a:pos x="117" y="163"/>
                  </a:cxn>
                  <a:cxn ang="0">
                    <a:pos x="127" y="175"/>
                  </a:cxn>
                  <a:cxn ang="0">
                    <a:pos x="107" y="180"/>
                  </a:cxn>
                  <a:cxn ang="0">
                    <a:pos x="97" y="180"/>
                  </a:cxn>
                  <a:cxn ang="0">
                    <a:pos x="82" y="177"/>
                  </a:cxn>
                  <a:cxn ang="0">
                    <a:pos x="75" y="175"/>
                  </a:cxn>
                  <a:cxn ang="0">
                    <a:pos x="67" y="171"/>
                  </a:cxn>
                  <a:cxn ang="0">
                    <a:pos x="26" y="171"/>
                  </a:cxn>
                  <a:cxn ang="0">
                    <a:pos x="13" y="167"/>
                  </a:cxn>
                  <a:cxn ang="0">
                    <a:pos x="9" y="171"/>
                  </a:cxn>
                  <a:cxn ang="0">
                    <a:pos x="1" y="171"/>
                  </a:cxn>
                  <a:cxn ang="0">
                    <a:pos x="0" y="167"/>
                  </a:cxn>
                  <a:cxn ang="0">
                    <a:pos x="1" y="154"/>
                  </a:cxn>
                  <a:cxn ang="0">
                    <a:pos x="1" y="149"/>
                  </a:cxn>
                  <a:cxn ang="0">
                    <a:pos x="5" y="141"/>
                  </a:cxn>
                  <a:cxn ang="0">
                    <a:pos x="9" y="118"/>
                  </a:cxn>
                  <a:cxn ang="0">
                    <a:pos x="12" y="106"/>
                  </a:cxn>
                  <a:cxn ang="0">
                    <a:pos x="17" y="101"/>
                  </a:cxn>
                  <a:cxn ang="0">
                    <a:pos x="25" y="79"/>
                  </a:cxn>
                  <a:cxn ang="0">
                    <a:pos x="18" y="66"/>
                  </a:cxn>
                  <a:cxn ang="0">
                    <a:pos x="16" y="51"/>
                  </a:cxn>
                  <a:cxn ang="0">
                    <a:pos x="19" y="29"/>
                  </a:cxn>
                  <a:cxn ang="0">
                    <a:pos x="14" y="18"/>
                  </a:cxn>
                  <a:cxn ang="0">
                    <a:pos x="12" y="5"/>
                  </a:cxn>
                </a:cxnLst>
                <a:rect l="0" t="0" r="r" b="b"/>
                <a:pathLst>
                  <a:path w="137" h="180">
                    <a:moveTo>
                      <a:pt x="14" y="3"/>
                    </a:moveTo>
                    <a:cubicBezTo>
                      <a:pt x="15" y="2"/>
                      <a:pt x="16" y="2"/>
                      <a:pt x="17" y="1"/>
                    </a:cubicBezTo>
                    <a:cubicBezTo>
                      <a:pt x="58" y="0"/>
                      <a:pt x="58" y="0"/>
                      <a:pt x="58" y="0"/>
                    </a:cubicBezTo>
                    <a:cubicBezTo>
                      <a:pt x="58" y="3"/>
                      <a:pt x="59" y="4"/>
                      <a:pt x="59" y="8"/>
                    </a:cubicBezTo>
                    <a:cubicBezTo>
                      <a:pt x="59" y="9"/>
                      <a:pt x="58" y="9"/>
                      <a:pt x="58" y="11"/>
                    </a:cubicBezTo>
                    <a:cubicBezTo>
                      <a:pt x="58" y="15"/>
                      <a:pt x="60" y="17"/>
                      <a:pt x="61" y="21"/>
                    </a:cubicBezTo>
                    <a:cubicBezTo>
                      <a:pt x="62" y="28"/>
                      <a:pt x="65" y="36"/>
                      <a:pt x="72" y="36"/>
                    </a:cubicBezTo>
                    <a:cubicBezTo>
                      <a:pt x="75" y="36"/>
                      <a:pt x="76" y="32"/>
                      <a:pt x="79" y="32"/>
                    </a:cubicBezTo>
                    <a:cubicBezTo>
                      <a:pt x="82" y="32"/>
                      <a:pt x="83" y="35"/>
                      <a:pt x="86" y="35"/>
                    </a:cubicBezTo>
                    <a:cubicBezTo>
                      <a:pt x="86" y="31"/>
                      <a:pt x="84" y="29"/>
                      <a:pt x="84" y="24"/>
                    </a:cubicBezTo>
                    <a:cubicBezTo>
                      <a:pt x="84" y="22"/>
                      <a:pt x="84" y="22"/>
                      <a:pt x="84" y="22"/>
                    </a:cubicBezTo>
                    <a:cubicBezTo>
                      <a:pt x="85" y="22"/>
                      <a:pt x="85" y="21"/>
                      <a:pt x="86" y="21"/>
                    </a:cubicBezTo>
                    <a:cubicBezTo>
                      <a:pt x="87" y="21"/>
                      <a:pt x="87" y="22"/>
                      <a:pt x="88" y="22"/>
                    </a:cubicBezTo>
                    <a:cubicBezTo>
                      <a:pt x="92" y="22"/>
                      <a:pt x="93" y="19"/>
                      <a:pt x="97" y="19"/>
                    </a:cubicBezTo>
                    <a:cubicBezTo>
                      <a:pt x="98" y="19"/>
                      <a:pt x="98" y="22"/>
                      <a:pt x="99" y="23"/>
                    </a:cubicBezTo>
                    <a:cubicBezTo>
                      <a:pt x="101" y="25"/>
                      <a:pt x="104" y="25"/>
                      <a:pt x="107" y="25"/>
                    </a:cubicBezTo>
                    <a:cubicBezTo>
                      <a:pt x="110" y="25"/>
                      <a:pt x="112" y="25"/>
                      <a:pt x="116" y="25"/>
                    </a:cubicBezTo>
                    <a:cubicBezTo>
                      <a:pt x="116" y="26"/>
                      <a:pt x="117" y="26"/>
                      <a:pt x="117" y="26"/>
                    </a:cubicBezTo>
                    <a:cubicBezTo>
                      <a:pt x="117" y="28"/>
                      <a:pt x="116" y="29"/>
                      <a:pt x="116" y="31"/>
                    </a:cubicBezTo>
                    <a:cubicBezTo>
                      <a:pt x="116" y="34"/>
                      <a:pt x="119" y="36"/>
                      <a:pt x="119" y="39"/>
                    </a:cubicBezTo>
                    <a:cubicBezTo>
                      <a:pt x="119" y="41"/>
                      <a:pt x="116" y="42"/>
                      <a:pt x="116" y="44"/>
                    </a:cubicBezTo>
                    <a:cubicBezTo>
                      <a:pt x="116" y="50"/>
                      <a:pt x="122" y="52"/>
                      <a:pt x="122" y="58"/>
                    </a:cubicBezTo>
                    <a:cubicBezTo>
                      <a:pt x="122" y="60"/>
                      <a:pt x="120" y="61"/>
                      <a:pt x="120" y="64"/>
                    </a:cubicBezTo>
                    <a:cubicBezTo>
                      <a:pt x="120" y="65"/>
                      <a:pt x="122" y="67"/>
                      <a:pt x="122" y="68"/>
                    </a:cubicBezTo>
                    <a:cubicBezTo>
                      <a:pt x="122" y="72"/>
                      <a:pt x="119" y="73"/>
                      <a:pt x="119" y="77"/>
                    </a:cubicBezTo>
                    <a:cubicBezTo>
                      <a:pt x="119" y="79"/>
                      <a:pt x="120" y="81"/>
                      <a:pt x="120" y="83"/>
                    </a:cubicBezTo>
                    <a:cubicBezTo>
                      <a:pt x="125" y="81"/>
                      <a:pt x="128" y="78"/>
                      <a:pt x="134" y="78"/>
                    </a:cubicBezTo>
                    <a:cubicBezTo>
                      <a:pt x="137" y="78"/>
                      <a:pt x="137" y="78"/>
                      <a:pt x="137" y="78"/>
                    </a:cubicBezTo>
                    <a:cubicBezTo>
                      <a:pt x="137" y="108"/>
                      <a:pt x="137" y="108"/>
                      <a:pt x="137" y="108"/>
                    </a:cubicBezTo>
                    <a:cubicBezTo>
                      <a:pt x="115" y="108"/>
                      <a:pt x="115" y="108"/>
                      <a:pt x="115" y="108"/>
                    </a:cubicBezTo>
                    <a:cubicBezTo>
                      <a:pt x="115" y="159"/>
                      <a:pt x="115" y="159"/>
                      <a:pt x="115" y="159"/>
                    </a:cubicBezTo>
                    <a:cubicBezTo>
                      <a:pt x="116" y="160"/>
                      <a:pt x="116" y="162"/>
                      <a:pt x="117" y="163"/>
                    </a:cubicBezTo>
                    <a:cubicBezTo>
                      <a:pt x="118" y="165"/>
                      <a:pt x="119" y="166"/>
                      <a:pt x="121" y="168"/>
                    </a:cubicBezTo>
                    <a:cubicBezTo>
                      <a:pt x="122" y="171"/>
                      <a:pt x="125" y="172"/>
                      <a:pt x="127" y="175"/>
                    </a:cubicBezTo>
                    <a:cubicBezTo>
                      <a:pt x="124" y="175"/>
                      <a:pt x="122" y="175"/>
                      <a:pt x="120" y="176"/>
                    </a:cubicBezTo>
                    <a:cubicBezTo>
                      <a:pt x="115" y="178"/>
                      <a:pt x="112" y="180"/>
                      <a:pt x="107" y="180"/>
                    </a:cubicBezTo>
                    <a:cubicBezTo>
                      <a:pt x="105" y="180"/>
                      <a:pt x="104" y="179"/>
                      <a:pt x="102" y="179"/>
                    </a:cubicBezTo>
                    <a:cubicBezTo>
                      <a:pt x="100" y="179"/>
                      <a:pt x="99" y="180"/>
                      <a:pt x="97" y="180"/>
                    </a:cubicBezTo>
                    <a:cubicBezTo>
                      <a:pt x="95" y="180"/>
                      <a:pt x="95" y="179"/>
                      <a:pt x="93" y="179"/>
                    </a:cubicBezTo>
                    <a:cubicBezTo>
                      <a:pt x="89" y="178"/>
                      <a:pt x="87" y="177"/>
                      <a:pt x="82" y="177"/>
                    </a:cubicBezTo>
                    <a:cubicBezTo>
                      <a:pt x="81" y="177"/>
                      <a:pt x="81" y="179"/>
                      <a:pt x="79" y="179"/>
                    </a:cubicBezTo>
                    <a:cubicBezTo>
                      <a:pt x="77" y="179"/>
                      <a:pt x="76" y="177"/>
                      <a:pt x="75" y="175"/>
                    </a:cubicBezTo>
                    <a:cubicBezTo>
                      <a:pt x="74" y="172"/>
                      <a:pt x="73" y="170"/>
                      <a:pt x="72" y="167"/>
                    </a:cubicBezTo>
                    <a:cubicBezTo>
                      <a:pt x="67" y="171"/>
                      <a:pt x="67" y="171"/>
                      <a:pt x="67" y="171"/>
                    </a:cubicBezTo>
                    <a:cubicBezTo>
                      <a:pt x="30" y="171"/>
                      <a:pt x="30" y="171"/>
                      <a:pt x="30" y="171"/>
                    </a:cubicBezTo>
                    <a:cubicBezTo>
                      <a:pt x="28" y="171"/>
                      <a:pt x="27" y="171"/>
                      <a:pt x="26" y="171"/>
                    </a:cubicBezTo>
                    <a:cubicBezTo>
                      <a:pt x="22" y="171"/>
                      <a:pt x="21" y="167"/>
                      <a:pt x="17" y="167"/>
                    </a:cubicBezTo>
                    <a:cubicBezTo>
                      <a:pt x="15" y="167"/>
                      <a:pt x="15" y="167"/>
                      <a:pt x="13" y="167"/>
                    </a:cubicBezTo>
                    <a:cubicBezTo>
                      <a:pt x="13" y="168"/>
                      <a:pt x="12" y="168"/>
                      <a:pt x="11" y="168"/>
                    </a:cubicBezTo>
                    <a:cubicBezTo>
                      <a:pt x="11" y="169"/>
                      <a:pt x="10" y="170"/>
                      <a:pt x="9" y="171"/>
                    </a:cubicBezTo>
                    <a:cubicBezTo>
                      <a:pt x="8" y="172"/>
                      <a:pt x="7" y="171"/>
                      <a:pt x="5" y="171"/>
                    </a:cubicBezTo>
                    <a:cubicBezTo>
                      <a:pt x="3" y="171"/>
                      <a:pt x="3" y="171"/>
                      <a:pt x="1" y="171"/>
                    </a:cubicBezTo>
                    <a:cubicBezTo>
                      <a:pt x="1" y="171"/>
                      <a:pt x="0" y="171"/>
                      <a:pt x="0" y="171"/>
                    </a:cubicBezTo>
                    <a:cubicBezTo>
                      <a:pt x="0" y="170"/>
                      <a:pt x="0" y="168"/>
                      <a:pt x="0" y="167"/>
                    </a:cubicBezTo>
                    <a:cubicBezTo>
                      <a:pt x="0" y="165"/>
                      <a:pt x="0" y="164"/>
                      <a:pt x="0" y="162"/>
                    </a:cubicBezTo>
                    <a:cubicBezTo>
                      <a:pt x="0" y="159"/>
                      <a:pt x="1" y="157"/>
                      <a:pt x="1" y="154"/>
                    </a:cubicBezTo>
                    <a:cubicBezTo>
                      <a:pt x="1" y="150"/>
                      <a:pt x="1" y="150"/>
                      <a:pt x="1" y="150"/>
                    </a:cubicBezTo>
                    <a:cubicBezTo>
                      <a:pt x="1" y="150"/>
                      <a:pt x="1" y="149"/>
                      <a:pt x="1" y="149"/>
                    </a:cubicBezTo>
                    <a:cubicBezTo>
                      <a:pt x="1" y="147"/>
                      <a:pt x="5" y="147"/>
                      <a:pt x="5" y="145"/>
                    </a:cubicBezTo>
                    <a:cubicBezTo>
                      <a:pt x="5" y="141"/>
                      <a:pt x="5" y="141"/>
                      <a:pt x="5" y="141"/>
                    </a:cubicBezTo>
                    <a:cubicBezTo>
                      <a:pt x="5" y="137"/>
                      <a:pt x="7" y="135"/>
                      <a:pt x="7" y="130"/>
                    </a:cubicBezTo>
                    <a:cubicBezTo>
                      <a:pt x="7" y="125"/>
                      <a:pt x="8" y="123"/>
                      <a:pt x="9" y="118"/>
                    </a:cubicBezTo>
                    <a:cubicBezTo>
                      <a:pt x="9" y="115"/>
                      <a:pt x="9" y="114"/>
                      <a:pt x="10" y="111"/>
                    </a:cubicBezTo>
                    <a:cubicBezTo>
                      <a:pt x="10" y="109"/>
                      <a:pt x="12" y="108"/>
                      <a:pt x="12" y="106"/>
                    </a:cubicBezTo>
                    <a:cubicBezTo>
                      <a:pt x="12" y="105"/>
                      <a:pt x="11" y="104"/>
                      <a:pt x="11" y="103"/>
                    </a:cubicBezTo>
                    <a:cubicBezTo>
                      <a:pt x="11" y="100"/>
                      <a:pt x="15" y="102"/>
                      <a:pt x="17" y="101"/>
                    </a:cubicBezTo>
                    <a:cubicBezTo>
                      <a:pt x="20" y="99"/>
                      <a:pt x="20" y="97"/>
                      <a:pt x="21" y="94"/>
                    </a:cubicBezTo>
                    <a:cubicBezTo>
                      <a:pt x="23" y="88"/>
                      <a:pt x="25" y="85"/>
                      <a:pt x="25" y="79"/>
                    </a:cubicBezTo>
                    <a:cubicBezTo>
                      <a:pt x="25" y="75"/>
                      <a:pt x="25" y="75"/>
                      <a:pt x="25" y="75"/>
                    </a:cubicBezTo>
                    <a:cubicBezTo>
                      <a:pt x="25" y="71"/>
                      <a:pt x="23" y="67"/>
                      <a:pt x="18" y="66"/>
                    </a:cubicBezTo>
                    <a:cubicBezTo>
                      <a:pt x="18" y="62"/>
                      <a:pt x="18" y="62"/>
                      <a:pt x="18" y="62"/>
                    </a:cubicBezTo>
                    <a:cubicBezTo>
                      <a:pt x="18" y="58"/>
                      <a:pt x="18" y="55"/>
                      <a:pt x="16" y="51"/>
                    </a:cubicBezTo>
                    <a:cubicBezTo>
                      <a:pt x="16" y="46"/>
                      <a:pt x="20" y="43"/>
                      <a:pt x="20" y="38"/>
                    </a:cubicBezTo>
                    <a:cubicBezTo>
                      <a:pt x="20" y="35"/>
                      <a:pt x="20" y="32"/>
                      <a:pt x="19" y="29"/>
                    </a:cubicBezTo>
                    <a:cubicBezTo>
                      <a:pt x="18" y="26"/>
                      <a:pt x="16" y="25"/>
                      <a:pt x="15" y="22"/>
                    </a:cubicBezTo>
                    <a:cubicBezTo>
                      <a:pt x="15" y="21"/>
                      <a:pt x="15" y="20"/>
                      <a:pt x="14" y="18"/>
                    </a:cubicBezTo>
                    <a:cubicBezTo>
                      <a:pt x="12" y="14"/>
                      <a:pt x="10" y="11"/>
                      <a:pt x="10" y="7"/>
                    </a:cubicBezTo>
                    <a:cubicBezTo>
                      <a:pt x="10" y="6"/>
                      <a:pt x="11" y="6"/>
                      <a:pt x="12" y="5"/>
                    </a:cubicBezTo>
                    <a:cubicBezTo>
                      <a:pt x="13" y="5"/>
                      <a:pt x="13" y="4"/>
                      <a:pt x="14" y="3"/>
                    </a:cubicBezTo>
                    <a:close/>
                  </a:path>
                </a:pathLst>
              </a:custGeom>
              <a:solidFill>
                <a:srgbClr val="FFFFFF"/>
              </a:solidFill>
              <a:ln w="0" cap="flat">
                <a:solidFill>
                  <a:srgbClr val="000000"/>
                </a:solidFill>
                <a:prstDash val="solid"/>
                <a:miter lim="800000"/>
                <a:headEnd/>
                <a:tailEnd/>
              </a:ln>
            </p:spPr>
          </p:sp>
          <p:sp>
            <p:nvSpPr>
              <p:cNvPr id="648" name="Freeform 647"/>
              <p:cNvSpPr>
                <a:spLocks/>
              </p:cNvSpPr>
              <p:nvPr/>
            </p:nvSpPr>
            <p:spPr bwMode="auto">
              <a:xfrm>
                <a:off x="595" y="385"/>
                <a:ext cx="85" cy="111"/>
              </a:xfrm>
              <a:custGeom>
                <a:avLst/>
                <a:gdLst/>
                <a:ahLst/>
                <a:cxnLst>
                  <a:cxn ang="0">
                    <a:pos x="194" y="162"/>
                  </a:cxn>
                  <a:cxn ang="0">
                    <a:pos x="199" y="185"/>
                  </a:cxn>
                  <a:cxn ang="0">
                    <a:pos x="207" y="201"/>
                  </a:cxn>
                  <a:cxn ang="0">
                    <a:pos x="207" y="211"/>
                  </a:cxn>
                  <a:cxn ang="0">
                    <a:pos x="195" y="211"/>
                  </a:cxn>
                  <a:cxn ang="0">
                    <a:pos x="186" y="217"/>
                  </a:cxn>
                  <a:cxn ang="0">
                    <a:pos x="187" y="235"/>
                  </a:cxn>
                  <a:cxn ang="0">
                    <a:pos x="185" y="264"/>
                  </a:cxn>
                  <a:cxn ang="0">
                    <a:pos x="193" y="276"/>
                  </a:cxn>
                  <a:cxn ang="0">
                    <a:pos x="178" y="269"/>
                  </a:cxn>
                  <a:cxn ang="0">
                    <a:pos x="169" y="264"/>
                  </a:cxn>
                  <a:cxn ang="0">
                    <a:pos x="166" y="255"/>
                  </a:cxn>
                  <a:cxn ang="0">
                    <a:pos x="150" y="258"/>
                  </a:cxn>
                  <a:cxn ang="0">
                    <a:pos x="133" y="252"/>
                  </a:cxn>
                  <a:cxn ang="0">
                    <a:pos x="132" y="246"/>
                  </a:cxn>
                  <a:cxn ang="0">
                    <a:pos x="125" y="246"/>
                  </a:cxn>
                  <a:cxn ang="0">
                    <a:pos x="113" y="236"/>
                  </a:cxn>
                  <a:cxn ang="0">
                    <a:pos x="107" y="212"/>
                  </a:cxn>
                  <a:cxn ang="0">
                    <a:pos x="108" y="194"/>
                  </a:cxn>
                  <a:cxn ang="0">
                    <a:pos x="90" y="191"/>
                  </a:cxn>
                  <a:cxn ang="0">
                    <a:pos x="77" y="189"/>
                  </a:cxn>
                  <a:cxn ang="0">
                    <a:pos x="77" y="203"/>
                  </a:cxn>
                  <a:cxn ang="0">
                    <a:pos x="52" y="189"/>
                  </a:cxn>
                  <a:cxn ang="0">
                    <a:pos x="49" y="168"/>
                  </a:cxn>
                  <a:cxn ang="0">
                    <a:pos x="0" y="171"/>
                  </a:cxn>
                  <a:cxn ang="0">
                    <a:pos x="12" y="151"/>
                  </a:cxn>
                  <a:cxn ang="0">
                    <a:pos x="21" y="149"/>
                  </a:cxn>
                  <a:cxn ang="0">
                    <a:pos x="35" y="146"/>
                  </a:cxn>
                  <a:cxn ang="0">
                    <a:pos x="42" y="127"/>
                  </a:cxn>
                  <a:cxn ang="0">
                    <a:pos x="43" y="119"/>
                  </a:cxn>
                  <a:cxn ang="0">
                    <a:pos x="45" y="113"/>
                  </a:cxn>
                  <a:cxn ang="0">
                    <a:pos x="54" y="97"/>
                  </a:cxn>
                  <a:cxn ang="0">
                    <a:pos x="60" y="79"/>
                  </a:cxn>
                  <a:cxn ang="0">
                    <a:pos x="62" y="69"/>
                  </a:cxn>
                  <a:cxn ang="0">
                    <a:pos x="63" y="54"/>
                  </a:cxn>
                  <a:cxn ang="0">
                    <a:pos x="68" y="27"/>
                  </a:cxn>
                  <a:cxn ang="0">
                    <a:pos x="79" y="3"/>
                  </a:cxn>
                  <a:cxn ang="0">
                    <a:pos x="103" y="17"/>
                  </a:cxn>
                  <a:cxn ang="0">
                    <a:pos x="114" y="16"/>
                  </a:cxn>
                  <a:cxn ang="0">
                    <a:pos x="126" y="10"/>
                  </a:cxn>
                  <a:cxn ang="0">
                    <a:pos x="144" y="7"/>
                  </a:cxn>
                  <a:cxn ang="0">
                    <a:pos x="153" y="2"/>
                  </a:cxn>
                  <a:cxn ang="0">
                    <a:pos x="168" y="6"/>
                  </a:cxn>
                  <a:cxn ang="0">
                    <a:pos x="182" y="13"/>
                  </a:cxn>
                  <a:cxn ang="0">
                    <a:pos x="191" y="13"/>
                  </a:cxn>
                  <a:cxn ang="0">
                    <a:pos x="196" y="10"/>
                  </a:cxn>
                  <a:cxn ang="0">
                    <a:pos x="204" y="22"/>
                  </a:cxn>
                  <a:cxn ang="0">
                    <a:pos x="211" y="32"/>
                  </a:cxn>
                  <a:cxn ang="0">
                    <a:pos x="210" y="45"/>
                  </a:cxn>
                  <a:cxn ang="0">
                    <a:pos x="212" y="54"/>
                  </a:cxn>
                  <a:cxn ang="0">
                    <a:pos x="205" y="68"/>
                  </a:cxn>
                  <a:cxn ang="0">
                    <a:pos x="198" y="74"/>
                  </a:cxn>
                  <a:cxn ang="0">
                    <a:pos x="191" y="91"/>
                  </a:cxn>
                  <a:cxn ang="0">
                    <a:pos x="195" y="96"/>
                  </a:cxn>
                  <a:cxn ang="0">
                    <a:pos x="192" y="110"/>
                  </a:cxn>
                  <a:cxn ang="0">
                    <a:pos x="193" y="127"/>
                  </a:cxn>
                  <a:cxn ang="0">
                    <a:pos x="194" y="149"/>
                  </a:cxn>
                </a:cxnLst>
                <a:rect l="0" t="0" r="r" b="b"/>
                <a:pathLst>
                  <a:path w="214" h="281">
                    <a:moveTo>
                      <a:pt x="195" y="152"/>
                    </a:moveTo>
                    <a:cubicBezTo>
                      <a:pt x="194" y="154"/>
                      <a:pt x="194" y="155"/>
                      <a:pt x="194" y="156"/>
                    </a:cubicBezTo>
                    <a:cubicBezTo>
                      <a:pt x="194" y="159"/>
                      <a:pt x="194" y="160"/>
                      <a:pt x="194" y="162"/>
                    </a:cubicBezTo>
                    <a:cubicBezTo>
                      <a:pt x="194" y="165"/>
                      <a:pt x="193" y="167"/>
                      <a:pt x="193" y="171"/>
                    </a:cubicBezTo>
                    <a:cubicBezTo>
                      <a:pt x="193" y="173"/>
                      <a:pt x="194" y="174"/>
                      <a:pt x="195" y="177"/>
                    </a:cubicBezTo>
                    <a:cubicBezTo>
                      <a:pt x="197" y="180"/>
                      <a:pt x="197" y="182"/>
                      <a:pt x="199" y="185"/>
                    </a:cubicBezTo>
                    <a:cubicBezTo>
                      <a:pt x="202" y="190"/>
                      <a:pt x="205" y="192"/>
                      <a:pt x="206" y="198"/>
                    </a:cubicBezTo>
                    <a:cubicBezTo>
                      <a:pt x="206" y="198"/>
                      <a:pt x="207" y="198"/>
                      <a:pt x="207" y="198"/>
                    </a:cubicBezTo>
                    <a:cubicBezTo>
                      <a:pt x="207" y="199"/>
                      <a:pt x="207" y="200"/>
                      <a:pt x="207" y="201"/>
                    </a:cubicBezTo>
                    <a:cubicBezTo>
                      <a:pt x="207" y="203"/>
                      <a:pt x="207" y="205"/>
                      <a:pt x="207" y="208"/>
                    </a:cubicBezTo>
                    <a:cubicBezTo>
                      <a:pt x="207" y="209"/>
                      <a:pt x="207" y="210"/>
                      <a:pt x="207" y="211"/>
                    </a:cubicBezTo>
                    <a:cubicBezTo>
                      <a:pt x="207" y="211"/>
                      <a:pt x="207" y="211"/>
                      <a:pt x="207" y="211"/>
                    </a:cubicBezTo>
                    <a:cubicBezTo>
                      <a:pt x="205" y="211"/>
                      <a:pt x="204" y="210"/>
                      <a:pt x="202" y="210"/>
                    </a:cubicBezTo>
                    <a:cubicBezTo>
                      <a:pt x="200" y="210"/>
                      <a:pt x="199" y="210"/>
                      <a:pt x="196" y="211"/>
                    </a:cubicBezTo>
                    <a:cubicBezTo>
                      <a:pt x="196" y="211"/>
                      <a:pt x="195" y="211"/>
                      <a:pt x="195" y="211"/>
                    </a:cubicBezTo>
                    <a:cubicBezTo>
                      <a:pt x="193" y="211"/>
                      <a:pt x="193" y="211"/>
                      <a:pt x="191" y="212"/>
                    </a:cubicBezTo>
                    <a:cubicBezTo>
                      <a:pt x="190" y="213"/>
                      <a:pt x="189" y="213"/>
                      <a:pt x="188" y="213"/>
                    </a:cubicBezTo>
                    <a:cubicBezTo>
                      <a:pt x="187" y="214"/>
                      <a:pt x="187" y="215"/>
                      <a:pt x="186" y="217"/>
                    </a:cubicBezTo>
                    <a:cubicBezTo>
                      <a:pt x="186" y="218"/>
                      <a:pt x="185" y="219"/>
                      <a:pt x="185" y="221"/>
                    </a:cubicBezTo>
                    <a:cubicBezTo>
                      <a:pt x="185" y="222"/>
                      <a:pt x="185" y="223"/>
                      <a:pt x="185" y="224"/>
                    </a:cubicBezTo>
                    <a:cubicBezTo>
                      <a:pt x="186" y="228"/>
                      <a:pt x="187" y="231"/>
                      <a:pt x="187" y="235"/>
                    </a:cubicBezTo>
                    <a:cubicBezTo>
                      <a:pt x="187" y="235"/>
                      <a:pt x="187" y="236"/>
                      <a:pt x="187" y="236"/>
                    </a:cubicBezTo>
                    <a:cubicBezTo>
                      <a:pt x="178" y="257"/>
                      <a:pt x="178" y="257"/>
                      <a:pt x="178" y="257"/>
                    </a:cubicBezTo>
                    <a:cubicBezTo>
                      <a:pt x="180" y="260"/>
                      <a:pt x="182" y="261"/>
                      <a:pt x="185" y="264"/>
                    </a:cubicBezTo>
                    <a:cubicBezTo>
                      <a:pt x="186" y="265"/>
                      <a:pt x="187" y="267"/>
                      <a:pt x="189" y="267"/>
                    </a:cubicBezTo>
                    <a:cubicBezTo>
                      <a:pt x="191" y="267"/>
                      <a:pt x="191" y="267"/>
                      <a:pt x="192" y="266"/>
                    </a:cubicBezTo>
                    <a:cubicBezTo>
                      <a:pt x="193" y="270"/>
                      <a:pt x="193" y="272"/>
                      <a:pt x="193" y="276"/>
                    </a:cubicBezTo>
                    <a:cubicBezTo>
                      <a:pt x="193" y="279"/>
                      <a:pt x="190" y="279"/>
                      <a:pt x="189" y="281"/>
                    </a:cubicBezTo>
                    <a:cubicBezTo>
                      <a:pt x="186" y="278"/>
                      <a:pt x="186" y="273"/>
                      <a:pt x="181" y="273"/>
                    </a:cubicBezTo>
                    <a:cubicBezTo>
                      <a:pt x="180" y="271"/>
                      <a:pt x="179" y="270"/>
                      <a:pt x="178" y="269"/>
                    </a:cubicBezTo>
                    <a:cubicBezTo>
                      <a:pt x="176" y="267"/>
                      <a:pt x="175" y="266"/>
                      <a:pt x="173" y="266"/>
                    </a:cubicBezTo>
                    <a:cubicBezTo>
                      <a:pt x="172" y="266"/>
                      <a:pt x="171" y="266"/>
                      <a:pt x="170" y="266"/>
                    </a:cubicBezTo>
                    <a:cubicBezTo>
                      <a:pt x="169" y="266"/>
                      <a:pt x="169" y="265"/>
                      <a:pt x="169" y="264"/>
                    </a:cubicBezTo>
                    <a:cubicBezTo>
                      <a:pt x="168" y="262"/>
                      <a:pt x="168" y="261"/>
                      <a:pt x="168" y="259"/>
                    </a:cubicBezTo>
                    <a:cubicBezTo>
                      <a:pt x="167" y="258"/>
                      <a:pt x="167" y="258"/>
                      <a:pt x="167" y="257"/>
                    </a:cubicBezTo>
                    <a:cubicBezTo>
                      <a:pt x="166" y="256"/>
                      <a:pt x="166" y="256"/>
                      <a:pt x="166" y="255"/>
                    </a:cubicBezTo>
                    <a:cubicBezTo>
                      <a:pt x="165" y="255"/>
                      <a:pt x="164" y="255"/>
                      <a:pt x="163" y="255"/>
                    </a:cubicBezTo>
                    <a:cubicBezTo>
                      <a:pt x="161" y="258"/>
                      <a:pt x="159" y="259"/>
                      <a:pt x="155" y="259"/>
                    </a:cubicBezTo>
                    <a:cubicBezTo>
                      <a:pt x="153" y="259"/>
                      <a:pt x="152" y="259"/>
                      <a:pt x="150" y="258"/>
                    </a:cubicBezTo>
                    <a:cubicBezTo>
                      <a:pt x="148" y="256"/>
                      <a:pt x="148" y="255"/>
                      <a:pt x="146" y="254"/>
                    </a:cubicBezTo>
                    <a:cubicBezTo>
                      <a:pt x="144" y="252"/>
                      <a:pt x="143" y="251"/>
                      <a:pt x="140" y="251"/>
                    </a:cubicBezTo>
                    <a:cubicBezTo>
                      <a:pt x="137" y="251"/>
                      <a:pt x="136" y="252"/>
                      <a:pt x="133" y="252"/>
                    </a:cubicBezTo>
                    <a:cubicBezTo>
                      <a:pt x="133" y="252"/>
                      <a:pt x="133" y="252"/>
                      <a:pt x="133" y="252"/>
                    </a:cubicBezTo>
                    <a:cubicBezTo>
                      <a:pt x="133" y="250"/>
                      <a:pt x="132" y="249"/>
                      <a:pt x="132" y="248"/>
                    </a:cubicBezTo>
                    <a:cubicBezTo>
                      <a:pt x="132" y="247"/>
                      <a:pt x="132" y="247"/>
                      <a:pt x="132" y="246"/>
                    </a:cubicBezTo>
                    <a:cubicBezTo>
                      <a:pt x="132" y="246"/>
                      <a:pt x="132" y="246"/>
                      <a:pt x="132" y="246"/>
                    </a:cubicBezTo>
                    <a:cubicBezTo>
                      <a:pt x="130" y="246"/>
                      <a:pt x="130" y="246"/>
                      <a:pt x="128" y="246"/>
                    </a:cubicBezTo>
                    <a:cubicBezTo>
                      <a:pt x="125" y="246"/>
                      <a:pt x="125" y="246"/>
                      <a:pt x="125" y="246"/>
                    </a:cubicBezTo>
                    <a:cubicBezTo>
                      <a:pt x="119" y="246"/>
                      <a:pt x="116" y="249"/>
                      <a:pt x="111" y="251"/>
                    </a:cubicBezTo>
                    <a:cubicBezTo>
                      <a:pt x="111" y="249"/>
                      <a:pt x="110" y="247"/>
                      <a:pt x="110" y="245"/>
                    </a:cubicBezTo>
                    <a:cubicBezTo>
                      <a:pt x="110" y="241"/>
                      <a:pt x="113" y="240"/>
                      <a:pt x="113" y="236"/>
                    </a:cubicBezTo>
                    <a:cubicBezTo>
                      <a:pt x="113" y="235"/>
                      <a:pt x="111" y="233"/>
                      <a:pt x="111" y="232"/>
                    </a:cubicBezTo>
                    <a:cubicBezTo>
                      <a:pt x="111" y="229"/>
                      <a:pt x="113" y="228"/>
                      <a:pt x="113" y="226"/>
                    </a:cubicBezTo>
                    <a:cubicBezTo>
                      <a:pt x="113" y="220"/>
                      <a:pt x="107" y="218"/>
                      <a:pt x="107" y="212"/>
                    </a:cubicBezTo>
                    <a:cubicBezTo>
                      <a:pt x="107" y="210"/>
                      <a:pt x="110" y="209"/>
                      <a:pt x="110" y="207"/>
                    </a:cubicBezTo>
                    <a:cubicBezTo>
                      <a:pt x="110" y="204"/>
                      <a:pt x="107" y="202"/>
                      <a:pt x="107" y="199"/>
                    </a:cubicBezTo>
                    <a:cubicBezTo>
                      <a:pt x="107" y="197"/>
                      <a:pt x="108" y="196"/>
                      <a:pt x="108" y="194"/>
                    </a:cubicBezTo>
                    <a:cubicBezTo>
                      <a:pt x="108" y="194"/>
                      <a:pt x="107" y="194"/>
                      <a:pt x="107" y="193"/>
                    </a:cubicBezTo>
                    <a:cubicBezTo>
                      <a:pt x="103" y="193"/>
                      <a:pt x="101" y="193"/>
                      <a:pt x="98" y="193"/>
                    </a:cubicBezTo>
                    <a:cubicBezTo>
                      <a:pt x="95" y="193"/>
                      <a:pt x="92" y="193"/>
                      <a:pt x="90" y="191"/>
                    </a:cubicBezTo>
                    <a:cubicBezTo>
                      <a:pt x="89" y="190"/>
                      <a:pt x="89" y="187"/>
                      <a:pt x="88" y="187"/>
                    </a:cubicBezTo>
                    <a:cubicBezTo>
                      <a:pt x="84" y="187"/>
                      <a:pt x="83" y="190"/>
                      <a:pt x="79" y="190"/>
                    </a:cubicBezTo>
                    <a:cubicBezTo>
                      <a:pt x="78" y="190"/>
                      <a:pt x="78" y="189"/>
                      <a:pt x="77" y="189"/>
                    </a:cubicBezTo>
                    <a:cubicBezTo>
                      <a:pt x="76" y="189"/>
                      <a:pt x="76" y="190"/>
                      <a:pt x="75" y="190"/>
                    </a:cubicBezTo>
                    <a:cubicBezTo>
                      <a:pt x="75" y="191"/>
                      <a:pt x="75" y="191"/>
                      <a:pt x="75" y="192"/>
                    </a:cubicBezTo>
                    <a:cubicBezTo>
                      <a:pt x="75" y="197"/>
                      <a:pt x="77" y="199"/>
                      <a:pt x="77" y="203"/>
                    </a:cubicBezTo>
                    <a:cubicBezTo>
                      <a:pt x="74" y="203"/>
                      <a:pt x="73" y="200"/>
                      <a:pt x="70" y="200"/>
                    </a:cubicBezTo>
                    <a:cubicBezTo>
                      <a:pt x="67" y="200"/>
                      <a:pt x="66" y="204"/>
                      <a:pt x="63" y="204"/>
                    </a:cubicBezTo>
                    <a:cubicBezTo>
                      <a:pt x="56" y="204"/>
                      <a:pt x="53" y="196"/>
                      <a:pt x="52" y="189"/>
                    </a:cubicBezTo>
                    <a:cubicBezTo>
                      <a:pt x="51" y="185"/>
                      <a:pt x="49" y="183"/>
                      <a:pt x="49" y="179"/>
                    </a:cubicBezTo>
                    <a:cubicBezTo>
                      <a:pt x="49" y="177"/>
                      <a:pt x="50" y="177"/>
                      <a:pt x="50" y="176"/>
                    </a:cubicBezTo>
                    <a:cubicBezTo>
                      <a:pt x="50" y="172"/>
                      <a:pt x="49" y="171"/>
                      <a:pt x="49" y="168"/>
                    </a:cubicBezTo>
                    <a:cubicBezTo>
                      <a:pt x="8" y="169"/>
                      <a:pt x="8" y="169"/>
                      <a:pt x="8" y="169"/>
                    </a:cubicBezTo>
                    <a:cubicBezTo>
                      <a:pt x="7" y="170"/>
                      <a:pt x="6" y="170"/>
                      <a:pt x="5" y="171"/>
                    </a:cubicBezTo>
                    <a:cubicBezTo>
                      <a:pt x="3" y="170"/>
                      <a:pt x="2" y="171"/>
                      <a:pt x="0" y="171"/>
                    </a:cubicBezTo>
                    <a:cubicBezTo>
                      <a:pt x="0" y="169"/>
                      <a:pt x="0" y="167"/>
                      <a:pt x="0" y="166"/>
                    </a:cubicBezTo>
                    <a:cubicBezTo>
                      <a:pt x="1" y="161"/>
                      <a:pt x="3" y="158"/>
                      <a:pt x="5" y="153"/>
                    </a:cubicBezTo>
                    <a:cubicBezTo>
                      <a:pt x="8" y="151"/>
                      <a:pt x="9" y="152"/>
                      <a:pt x="12" y="151"/>
                    </a:cubicBezTo>
                    <a:cubicBezTo>
                      <a:pt x="14" y="150"/>
                      <a:pt x="15" y="149"/>
                      <a:pt x="18" y="148"/>
                    </a:cubicBezTo>
                    <a:cubicBezTo>
                      <a:pt x="18" y="148"/>
                      <a:pt x="18" y="146"/>
                      <a:pt x="19" y="146"/>
                    </a:cubicBezTo>
                    <a:cubicBezTo>
                      <a:pt x="21" y="146"/>
                      <a:pt x="20" y="148"/>
                      <a:pt x="21" y="149"/>
                    </a:cubicBezTo>
                    <a:cubicBezTo>
                      <a:pt x="21" y="151"/>
                      <a:pt x="22" y="152"/>
                      <a:pt x="22" y="154"/>
                    </a:cubicBezTo>
                    <a:cubicBezTo>
                      <a:pt x="22" y="154"/>
                      <a:pt x="22" y="154"/>
                      <a:pt x="22" y="155"/>
                    </a:cubicBezTo>
                    <a:cubicBezTo>
                      <a:pt x="28" y="153"/>
                      <a:pt x="31" y="150"/>
                      <a:pt x="35" y="146"/>
                    </a:cubicBezTo>
                    <a:cubicBezTo>
                      <a:pt x="36" y="144"/>
                      <a:pt x="38" y="143"/>
                      <a:pt x="40" y="141"/>
                    </a:cubicBezTo>
                    <a:cubicBezTo>
                      <a:pt x="42" y="137"/>
                      <a:pt x="42" y="134"/>
                      <a:pt x="42" y="129"/>
                    </a:cubicBezTo>
                    <a:cubicBezTo>
                      <a:pt x="42" y="129"/>
                      <a:pt x="42" y="128"/>
                      <a:pt x="42" y="127"/>
                    </a:cubicBezTo>
                    <a:cubicBezTo>
                      <a:pt x="42" y="126"/>
                      <a:pt x="43" y="125"/>
                      <a:pt x="43" y="123"/>
                    </a:cubicBezTo>
                    <a:cubicBezTo>
                      <a:pt x="43" y="122"/>
                      <a:pt x="43" y="122"/>
                      <a:pt x="43" y="121"/>
                    </a:cubicBezTo>
                    <a:cubicBezTo>
                      <a:pt x="43" y="120"/>
                      <a:pt x="43" y="120"/>
                      <a:pt x="43" y="119"/>
                    </a:cubicBezTo>
                    <a:cubicBezTo>
                      <a:pt x="43" y="116"/>
                      <a:pt x="43" y="116"/>
                      <a:pt x="43" y="116"/>
                    </a:cubicBezTo>
                    <a:cubicBezTo>
                      <a:pt x="43" y="115"/>
                      <a:pt x="43" y="115"/>
                      <a:pt x="43" y="114"/>
                    </a:cubicBezTo>
                    <a:cubicBezTo>
                      <a:pt x="43" y="114"/>
                      <a:pt x="44" y="113"/>
                      <a:pt x="45" y="113"/>
                    </a:cubicBezTo>
                    <a:cubicBezTo>
                      <a:pt x="46" y="111"/>
                      <a:pt x="46" y="110"/>
                      <a:pt x="47" y="108"/>
                    </a:cubicBezTo>
                    <a:cubicBezTo>
                      <a:pt x="49" y="105"/>
                      <a:pt x="50" y="104"/>
                      <a:pt x="52" y="100"/>
                    </a:cubicBezTo>
                    <a:cubicBezTo>
                      <a:pt x="53" y="99"/>
                      <a:pt x="53" y="98"/>
                      <a:pt x="54" y="97"/>
                    </a:cubicBezTo>
                    <a:cubicBezTo>
                      <a:pt x="55" y="97"/>
                      <a:pt x="56" y="96"/>
                      <a:pt x="57" y="96"/>
                    </a:cubicBezTo>
                    <a:cubicBezTo>
                      <a:pt x="60" y="93"/>
                      <a:pt x="62" y="91"/>
                      <a:pt x="62" y="87"/>
                    </a:cubicBezTo>
                    <a:cubicBezTo>
                      <a:pt x="62" y="84"/>
                      <a:pt x="60" y="82"/>
                      <a:pt x="60" y="79"/>
                    </a:cubicBezTo>
                    <a:cubicBezTo>
                      <a:pt x="60" y="76"/>
                      <a:pt x="61" y="75"/>
                      <a:pt x="61" y="72"/>
                    </a:cubicBezTo>
                    <a:cubicBezTo>
                      <a:pt x="61" y="71"/>
                      <a:pt x="61" y="70"/>
                      <a:pt x="61" y="68"/>
                    </a:cubicBezTo>
                    <a:cubicBezTo>
                      <a:pt x="61" y="68"/>
                      <a:pt x="61" y="69"/>
                      <a:pt x="62" y="69"/>
                    </a:cubicBezTo>
                    <a:cubicBezTo>
                      <a:pt x="61" y="67"/>
                      <a:pt x="60" y="66"/>
                      <a:pt x="60" y="64"/>
                    </a:cubicBezTo>
                    <a:cubicBezTo>
                      <a:pt x="60" y="62"/>
                      <a:pt x="61" y="62"/>
                      <a:pt x="61" y="60"/>
                    </a:cubicBezTo>
                    <a:cubicBezTo>
                      <a:pt x="62" y="58"/>
                      <a:pt x="63" y="57"/>
                      <a:pt x="63" y="54"/>
                    </a:cubicBezTo>
                    <a:cubicBezTo>
                      <a:pt x="64" y="51"/>
                      <a:pt x="65" y="49"/>
                      <a:pt x="65" y="45"/>
                    </a:cubicBezTo>
                    <a:cubicBezTo>
                      <a:pt x="66" y="43"/>
                      <a:pt x="66" y="41"/>
                      <a:pt x="67" y="39"/>
                    </a:cubicBezTo>
                    <a:cubicBezTo>
                      <a:pt x="68" y="34"/>
                      <a:pt x="68" y="32"/>
                      <a:pt x="68" y="27"/>
                    </a:cubicBezTo>
                    <a:cubicBezTo>
                      <a:pt x="69" y="23"/>
                      <a:pt x="69" y="21"/>
                      <a:pt x="71" y="17"/>
                    </a:cubicBezTo>
                    <a:cubicBezTo>
                      <a:pt x="72" y="15"/>
                      <a:pt x="72" y="14"/>
                      <a:pt x="73" y="12"/>
                    </a:cubicBezTo>
                    <a:cubicBezTo>
                      <a:pt x="75" y="8"/>
                      <a:pt x="77" y="7"/>
                      <a:pt x="79" y="3"/>
                    </a:cubicBezTo>
                    <a:cubicBezTo>
                      <a:pt x="85" y="5"/>
                      <a:pt x="87" y="8"/>
                      <a:pt x="91" y="12"/>
                    </a:cubicBezTo>
                    <a:cubicBezTo>
                      <a:pt x="93" y="13"/>
                      <a:pt x="94" y="15"/>
                      <a:pt x="96" y="17"/>
                    </a:cubicBezTo>
                    <a:cubicBezTo>
                      <a:pt x="98" y="18"/>
                      <a:pt x="100" y="17"/>
                      <a:pt x="103" y="17"/>
                    </a:cubicBezTo>
                    <a:cubicBezTo>
                      <a:pt x="106" y="17"/>
                      <a:pt x="107" y="18"/>
                      <a:pt x="110" y="18"/>
                    </a:cubicBezTo>
                    <a:cubicBezTo>
                      <a:pt x="111" y="18"/>
                      <a:pt x="112" y="19"/>
                      <a:pt x="113" y="19"/>
                    </a:cubicBezTo>
                    <a:cubicBezTo>
                      <a:pt x="114" y="18"/>
                      <a:pt x="114" y="17"/>
                      <a:pt x="114" y="16"/>
                    </a:cubicBezTo>
                    <a:cubicBezTo>
                      <a:pt x="115" y="13"/>
                      <a:pt x="115" y="11"/>
                      <a:pt x="117" y="9"/>
                    </a:cubicBezTo>
                    <a:cubicBezTo>
                      <a:pt x="119" y="8"/>
                      <a:pt x="121" y="8"/>
                      <a:pt x="123" y="7"/>
                    </a:cubicBezTo>
                    <a:cubicBezTo>
                      <a:pt x="124" y="8"/>
                      <a:pt x="124" y="10"/>
                      <a:pt x="126" y="10"/>
                    </a:cubicBezTo>
                    <a:cubicBezTo>
                      <a:pt x="131" y="10"/>
                      <a:pt x="133" y="5"/>
                      <a:pt x="138" y="3"/>
                    </a:cubicBezTo>
                    <a:cubicBezTo>
                      <a:pt x="139" y="4"/>
                      <a:pt x="139" y="6"/>
                      <a:pt x="140" y="8"/>
                    </a:cubicBezTo>
                    <a:cubicBezTo>
                      <a:pt x="141" y="7"/>
                      <a:pt x="143" y="8"/>
                      <a:pt x="144" y="7"/>
                    </a:cubicBezTo>
                    <a:cubicBezTo>
                      <a:pt x="146" y="6"/>
                      <a:pt x="146" y="5"/>
                      <a:pt x="148" y="4"/>
                    </a:cubicBezTo>
                    <a:cubicBezTo>
                      <a:pt x="150" y="3"/>
                      <a:pt x="150" y="0"/>
                      <a:pt x="151" y="0"/>
                    </a:cubicBezTo>
                    <a:cubicBezTo>
                      <a:pt x="152" y="0"/>
                      <a:pt x="152" y="2"/>
                      <a:pt x="153" y="2"/>
                    </a:cubicBezTo>
                    <a:cubicBezTo>
                      <a:pt x="157" y="4"/>
                      <a:pt x="158" y="8"/>
                      <a:pt x="163" y="8"/>
                    </a:cubicBezTo>
                    <a:cubicBezTo>
                      <a:pt x="164" y="8"/>
                      <a:pt x="165" y="7"/>
                      <a:pt x="166" y="6"/>
                    </a:cubicBezTo>
                    <a:cubicBezTo>
                      <a:pt x="167" y="6"/>
                      <a:pt x="167" y="6"/>
                      <a:pt x="168" y="6"/>
                    </a:cubicBezTo>
                    <a:cubicBezTo>
                      <a:pt x="169" y="6"/>
                      <a:pt x="170" y="6"/>
                      <a:pt x="171" y="6"/>
                    </a:cubicBezTo>
                    <a:cubicBezTo>
                      <a:pt x="173" y="7"/>
                      <a:pt x="174" y="7"/>
                      <a:pt x="176" y="8"/>
                    </a:cubicBezTo>
                    <a:cubicBezTo>
                      <a:pt x="178" y="10"/>
                      <a:pt x="179" y="11"/>
                      <a:pt x="182" y="13"/>
                    </a:cubicBezTo>
                    <a:cubicBezTo>
                      <a:pt x="183" y="14"/>
                      <a:pt x="185" y="13"/>
                      <a:pt x="187" y="13"/>
                    </a:cubicBezTo>
                    <a:cubicBezTo>
                      <a:pt x="188" y="13"/>
                      <a:pt x="188" y="13"/>
                      <a:pt x="189" y="13"/>
                    </a:cubicBezTo>
                    <a:cubicBezTo>
                      <a:pt x="191" y="13"/>
                      <a:pt x="191" y="13"/>
                      <a:pt x="191" y="13"/>
                    </a:cubicBezTo>
                    <a:cubicBezTo>
                      <a:pt x="191" y="13"/>
                      <a:pt x="192" y="13"/>
                      <a:pt x="193" y="13"/>
                    </a:cubicBezTo>
                    <a:cubicBezTo>
                      <a:pt x="193" y="13"/>
                      <a:pt x="193" y="13"/>
                      <a:pt x="194" y="12"/>
                    </a:cubicBezTo>
                    <a:cubicBezTo>
                      <a:pt x="194" y="11"/>
                      <a:pt x="195" y="11"/>
                      <a:pt x="196" y="10"/>
                    </a:cubicBezTo>
                    <a:cubicBezTo>
                      <a:pt x="197" y="10"/>
                      <a:pt x="198" y="11"/>
                      <a:pt x="199" y="11"/>
                    </a:cubicBezTo>
                    <a:cubicBezTo>
                      <a:pt x="198" y="14"/>
                      <a:pt x="197" y="16"/>
                      <a:pt x="197" y="19"/>
                    </a:cubicBezTo>
                    <a:cubicBezTo>
                      <a:pt x="197" y="22"/>
                      <a:pt x="201" y="22"/>
                      <a:pt x="204" y="22"/>
                    </a:cubicBezTo>
                    <a:cubicBezTo>
                      <a:pt x="207" y="23"/>
                      <a:pt x="208" y="25"/>
                      <a:pt x="211" y="26"/>
                    </a:cubicBezTo>
                    <a:cubicBezTo>
                      <a:pt x="211" y="27"/>
                      <a:pt x="211" y="27"/>
                      <a:pt x="211" y="27"/>
                    </a:cubicBezTo>
                    <a:cubicBezTo>
                      <a:pt x="211" y="29"/>
                      <a:pt x="211" y="30"/>
                      <a:pt x="211" y="32"/>
                    </a:cubicBezTo>
                    <a:cubicBezTo>
                      <a:pt x="211" y="34"/>
                      <a:pt x="211" y="35"/>
                      <a:pt x="211" y="37"/>
                    </a:cubicBezTo>
                    <a:cubicBezTo>
                      <a:pt x="211" y="40"/>
                      <a:pt x="211" y="41"/>
                      <a:pt x="210" y="43"/>
                    </a:cubicBezTo>
                    <a:cubicBezTo>
                      <a:pt x="210" y="44"/>
                      <a:pt x="210" y="45"/>
                      <a:pt x="210" y="45"/>
                    </a:cubicBezTo>
                    <a:cubicBezTo>
                      <a:pt x="210" y="46"/>
                      <a:pt x="210" y="46"/>
                      <a:pt x="211" y="47"/>
                    </a:cubicBezTo>
                    <a:cubicBezTo>
                      <a:pt x="212" y="48"/>
                      <a:pt x="214" y="49"/>
                      <a:pt x="214" y="51"/>
                    </a:cubicBezTo>
                    <a:cubicBezTo>
                      <a:pt x="214" y="52"/>
                      <a:pt x="212" y="53"/>
                      <a:pt x="212" y="54"/>
                    </a:cubicBezTo>
                    <a:cubicBezTo>
                      <a:pt x="210" y="56"/>
                      <a:pt x="210" y="57"/>
                      <a:pt x="208" y="60"/>
                    </a:cubicBezTo>
                    <a:cubicBezTo>
                      <a:pt x="208" y="61"/>
                      <a:pt x="207" y="62"/>
                      <a:pt x="207" y="63"/>
                    </a:cubicBezTo>
                    <a:cubicBezTo>
                      <a:pt x="206" y="65"/>
                      <a:pt x="206" y="66"/>
                      <a:pt x="205" y="68"/>
                    </a:cubicBezTo>
                    <a:cubicBezTo>
                      <a:pt x="204" y="69"/>
                      <a:pt x="203" y="68"/>
                      <a:pt x="202" y="68"/>
                    </a:cubicBezTo>
                    <a:cubicBezTo>
                      <a:pt x="201" y="69"/>
                      <a:pt x="202" y="69"/>
                      <a:pt x="201" y="70"/>
                    </a:cubicBezTo>
                    <a:cubicBezTo>
                      <a:pt x="200" y="71"/>
                      <a:pt x="199" y="73"/>
                      <a:pt x="198" y="74"/>
                    </a:cubicBezTo>
                    <a:cubicBezTo>
                      <a:pt x="196" y="77"/>
                      <a:pt x="197" y="80"/>
                      <a:pt x="195" y="83"/>
                    </a:cubicBezTo>
                    <a:cubicBezTo>
                      <a:pt x="194" y="84"/>
                      <a:pt x="194" y="84"/>
                      <a:pt x="193" y="85"/>
                    </a:cubicBezTo>
                    <a:cubicBezTo>
                      <a:pt x="192" y="87"/>
                      <a:pt x="191" y="89"/>
                      <a:pt x="191" y="91"/>
                    </a:cubicBezTo>
                    <a:cubicBezTo>
                      <a:pt x="191" y="92"/>
                      <a:pt x="192" y="91"/>
                      <a:pt x="193" y="92"/>
                    </a:cubicBezTo>
                    <a:cubicBezTo>
                      <a:pt x="193" y="92"/>
                      <a:pt x="193" y="92"/>
                      <a:pt x="194" y="93"/>
                    </a:cubicBezTo>
                    <a:cubicBezTo>
                      <a:pt x="195" y="93"/>
                      <a:pt x="195" y="94"/>
                      <a:pt x="195" y="96"/>
                    </a:cubicBezTo>
                    <a:cubicBezTo>
                      <a:pt x="196" y="98"/>
                      <a:pt x="196" y="99"/>
                      <a:pt x="196" y="102"/>
                    </a:cubicBezTo>
                    <a:cubicBezTo>
                      <a:pt x="196" y="102"/>
                      <a:pt x="196" y="102"/>
                      <a:pt x="196" y="102"/>
                    </a:cubicBezTo>
                    <a:cubicBezTo>
                      <a:pt x="195" y="105"/>
                      <a:pt x="194" y="107"/>
                      <a:pt x="192" y="110"/>
                    </a:cubicBezTo>
                    <a:cubicBezTo>
                      <a:pt x="190" y="112"/>
                      <a:pt x="189" y="114"/>
                      <a:pt x="189" y="117"/>
                    </a:cubicBezTo>
                    <a:cubicBezTo>
                      <a:pt x="189" y="117"/>
                      <a:pt x="189" y="118"/>
                      <a:pt x="189" y="118"/>
                    </a:cubicBezTo>
                    <a:cubicBezTo>
                      <a:pt x="189" y="122"/>
                      <a:pt x="192" y="123"/>
                      <a:pt x="193" y="127"/>
                    </a:cubicBezTo>
                    <a:cubicBezTo>
                      <a:pt x="194" y="128"/>
                      <a:pt x="194" y="130"/>
                      <a:pt x="194" y="131"/>
                    </a:cubicBezTo>
                    <a:cubicBezTo>
                      <a:pt x="194" y="137"/>
                      <a:pt x="194" y="140"/>
                      <a:pt x="194" y="146"/>
                    </a:cubicBezTo>
                    <a:cubicBezTo>
                      <a:pt x="194" y="149"/>
                      <a:pt x="194" y="149"/>
                      <a:pt x="194" y="149"/>
                    </a:cubicBezTo>
                    <a:lnTo>
                      <a:pt x="195" y="152"/>
                    </a:lnTo>
                    <a:close/>
                  </a:path>
                </a:pathLst>
              </a:custGeom>
              <a:solidFill>
                <a:srgbClr val="FFFFFF"/>
              </a:solidFill>
              <a:ln w="0" cap="flat">
                <a:solidFill>
                  <a:srgbClr val="000000"/>
                </a:solidFill>
                <a:prstDash val="solid"/>
                <a:miter lim="800000"/>
                <a:headEnd/>
                <a:tailEnd/>
              </a:ln>
            </p:spPr>
          </p:sp>
          <p:sp>
            <p:nvSpPr>
              <p:cNvPr id="649" name="Freeform 648"/>
              <p:cNvSpPr>
                <a:spLocks/>
              </p:cNvSpPr>
              <p:nvPr/>
            </p:nvSpPr>
            <p:spPr bwMode="auto">
              <a:xfrm>
                <a:off x="672" y="431"/>
                <a:ext cx="6" cy="14"/>
              </a:xfrm>
              <a:custGeom>
                <a:avLst/>
                <a:gdLst/>
                <a:ahLst/>
                <a:cxnLst>
                  <a:cxn ang="0">
                    <a:pos x="1" y="35"/>
                  </a:cxn>
                  <a:cxn ang="0">
                    <a:pos x="1" y="31"/>
                  </a:cxn>
                  <a:cxn ang="0">
                    <a:pos x="1" y="28"/>
                  </a:cxn>
                  <a:cxn ang="0">
                    <a:pos x="1" y="13"/>
                  </a:cxn>
                  <a:cxn ang="0">
                    <a:pos x="0" y="9"/>
                  </a:cxn>
                  <a:cxn ang="0">
                    <a:pos x="5" y="6"/>
                  </a:cxn>
                  <a:cxn ang="0">
                    <a:pos x="12" y="0"/>
                  </a:cxn>
                  <a:cxn ang="0">
                    <a:pos x="14" y="2"/>
                  </a:cxn>
                  <a:cxn ang="0">
                    <a:pos x="15" y="8"/>
                  </a:cxn>
                  <a:cxn ang="0">
                    <a:pos x="17" y="13"/>
                  </a:cxn>
                  <a:cxn ang="0">
                    <a:pos x="14" y="16"/>
                  </a:cxn>
                  <a:cxn ang="0">
                    <a:pos x="13" y="19"/>
                  </a:cxn>
                  <a:cxn ang="0">
                    <a:pos x="11" y="25"/>
                  </a:cxn>
                  <a:cxn ang="0">
                    <a:pos x="7" y="30"/>
                  </a:cxn>
                  <a:cxn ang="0">
                    <a:pos x="1" y="35"/>
                  </a:cxn>
                </a:cxnLst>
                <a:rect l="0" t="0" r="r" b="b"/>
                <a:pathLst>
                  <a:path w="17" h="35">
                    <a:moveTo>
                      <a:pt x="1" y="35"/>
                    </a:moveTo>
                    <a:cubicBezTo>
                      <a:pt x="1" y="31"/>
                      <a:pt x="1" y="31"/>
                      <a:pt x="1" y="31"/>
                    </a:cubicBezTo>
                    <a:cubicBezTo>
                      <a:pt x="1" y="28"/>
                      <a:pt x="1" y="28"/>
                      <a:pt x="1" y="28"/>
                    </a:cubicBezTo>
                    <a:cubicBezTo>
                      <a:pt x="1" y="22"/>
                      <a:pt x="1" y="19"/>
                      <a:pt x="1" y="13"/>
                    </a:cubicBezTo>
                    <a:cubicBezTo>
                      <a:pt x="1" y="12"/>
                      <a:pt x="1" y="10"/>
                      <a:pt x="0" y="9"/>
                    </a:cubicBezTo>
                    <a:cubicBezTo>
                      <a:pt x="2" y="8"/>
                      <a:pt x="4" y="8"/>
                      <a:pt x="5" y="6"/>
                    </a:cubicBezTo>
                    <a:cubicBezTo>
                      <a:pt x="6" y="3"/>
                      <a:pt x="8" y="0"/>
                      <a:pt x="12" y="0"/>
                    </a:cubicBezTo>
                    <a:cubicBezTo>
                      <a:pt x="13" y="0"/>
                      <a:pt x="14" y="1"/>
                      <a:pt x="14" y="2"/>
                    </a:cubicBezTo>
                    <a:cubicBezTo>
                      <a:pt x="15" y="4"/>
                      <a:pt x="15" y="6"/>
                      <a:pt x="15" y="8"/>
                    </a:cubicBezTo>
                    <a:cubicBezTo>
                      <a:pt x="16" y="10"/>
                      <a:pt x="17" y="11"/>
                      <a:pt x="17" y="13"/>
                    </a:cubicBezTo>
                    <a:cubicBezTo>
                      <a:pt x="17" y="14"/>
                      <a:pt x="16" y="15"/>
                      <a:pt x="14" y="16"/>
                    </a:cubicBezTo>
                    <a:cubicBezTo>
                      <a:pt x="14" y="17"/>
                      <a:pt x="13" y="17"/>
                      <a:pt x="13" y="19"/>
                    </a:cubicBezTo>
                    <a:cubicBezTo>
                      <a:pt x="12" y="21"/>
                      <a:pt x="12" y="22"/>
                      <a:pt x="11" y="25"/>
                    </a:cubicBezTo>
                    <a:cubicBezTo>
                      <a:pt x="10" y="27"/>
                      <a:pt x="9" y="28"/>
                      <a:pt x="7" y="30"/>
                    </a:cubicBezTo>
                    <a:cubicBezTo>
                      <a:pt x="6" y="32"/>
                      <a:pt x="4" y="34"/>
                      <a:pt x="1" y="35"/>
                    </a:cubicBezTo>
                    <a:close/>
                  </a:path>
                </a:pathLst>
              </a:custGeom>
              <a:solidFill>
                <a:srgbClr val="FFFFFF"/>
              </a:solidFill>
              <a:ln w="0" cap="flat">
                <a:solidFill>
                  <a:srgbClr val="000000"/>
                </a:solidFill>
                <a:prstDash val="solid"/>
                <a:miter lim="800000"/>
                <a:headEnd/>
                <a:tailEnd/>
              </a:ln>
            </p:spPr>
          </p:sp>
          <p:sp>
            <p:nvSpPr>
              <p:cNvPr id="650" name="Freeform 649"/>
              <p:cNvSpPr>
                <a:spLocks/>
              </p:cNvSpPr>
              <p:nvPr/>
            </p:nvSpPr>
            <p:spPr bwMode="auto">
              <a:xfrm>
                <a:off x="670" y="425"/>
                <a:ext cx="7" cy="10"/>
              </a:xfrm>
              <a:custGeom>
                <a:avLst/>
                <a:gdLst/>
                <a:ahLst/>
                <a:cxnLst>
                  <a:cxn ang="0">
                    <a:pos x="7" y="1"/>
                  </a:cxn>
                  <a:cxn ang="0">
                    <a:pos x="10" y="2"/>
                  </a:cxn>
                  <a:cxn ang="0">
                    <a:pos x="11" y="3"/>
                  </a:cxn>
                  <a:cxn ang="0">
                    <a:pos x="11" y="3"/>
                  </a:cxn>
                  <a:cxn ang="0">
                    <a:pos x="18" y="0"/>
                  </a:cxn>
                  <a:cxn ang="0">
                    <a:pos x="19" y="4"/>
                  </a:cxn>
                  <a:cxn ang="0">
                    <a:pos x="19" y="7"/>
                  </a:cxn>
                  <a:cxn ang="0">
                    <a:pos x="18" y="16"/>
                  </a:cxn>
                  <a:cxn ang="0">
                    <a:pos x="18" y="19"/>
                  </a:cxn>
                  <a:cxn ang="0">
                    <a:pos x="16" y="17"/>
                  </a:cxn>
                  <a:cxn ang="0">
                    <a:pos x="9" y="23"/>
                  </a:cxn>
                  <a:cxn ang="0">
                    <a:pos x="4" y="26"/>
                  </a:cxn>
                  <a:cxn ang="0">
                    <a:pos x="0" y="17"/>
                  </a:cxn>
                  <a:cxn ang="0">
                    <a:pos x="0" y="16"/>
                  </a:cxn>
                  <a:cxn ang="0">
                    <a:pos x="3" y="9"/>
                  </a:cxn>
                  <a:cxn ang="0">
                    <a:pos x="7" y="1"/>
                  </a:cxn>
                </a:cxnLst>
                <a:rect l="0" t="0" r="r" b="b"/>
                <a:pathLst>
                  <a:path w="19" h="26">
                    <a:moveTo>
                      <a:pt x="7" y="1"/>
                    </a:moveTo>
                    <a:cubicBezTo>
                      <a:pt x="8" y="1"/>
                      <a:pt x="9" y="1"/>
                      <a:pt x="10" y="2"/>
                    </a:cubicBezTo>
                    <a:cubicBezTo>
                      <a:pt x="10" y="2"/>
                      <a:pt x="10" y="3"/>
                      <a:pt x="11" y="3"/>
                    </a:cubicBezTo>
                    <a:cubicBezTo>
                      <a:pt x="11" y="3"/>
                      <a:pt x="11" y="3"/>
                      <a:pt x="11" y="3"/>
                    </a:cubicBezTo>
                    <a:cubicBezTo>
                      <a:pt x="14" y="1"/>
                      <a:pt x="16" y="2"/>
                      <a:pt x="18" y="0"/>
                    </a:cubicBezTo>
                    <a:cubicBezTo>
                      <a:pt x="19" y="4"/>
                      <a:pt x="19" y="4"/>
                      <a:pt x="19" y="4"/>
                    </a:cubicBezTo>
                    <a:cubicBezTo>
                      <a:pt x="19" y="7"/>
                      <a:pt x="19" y="7"/>
                      <a:pt x="19" y="7"/>
                    </a:cubicBezTo>
                    <a:cubicBezTo>
                      <a:pt x="18" y="11"/>
                      <a:pt x="18" y="12"/>
                      <a:pt x="18" y="16"/>
                    </a:cubicBezTo>
                    <a:cubicBezTo>
                      <a:pt x="18" y="17"/>
                      <a:pt x="18" y="18"/>
                      <a:pt x="18" y="19"/>
                    </a:cubicBezTo>
                    <a:cubicBezTo>
                      <a:pt x="18" y="18"/>
                      <a:pt x="17" y="17"/>
                      <a:pt x="16" y="17"/>
                    </a:cubicBezTo>
                    <a:cubicBezTo>
                      <a:pt x="12" y="17"/>
                      <a:pt x="10" y="20"/>
                      <a:pt x="9" y="23"/>
                    </a:cubicBezTo>
                    <a:cubicBezTo>
                      <a:pt x="8" y="25"/>
                      <a:pt x="6" y="25"/>
                      <a:pt x="4" y="26"/>
                    </a:cubicBezTo>
                    <a:cubicBezTo>
                      <a:pt x="3" y="22"/>
                      <a:pt x="0" y="21"/>
                      <a:pt x="0" y="17"/>
                    </a:cubicBezTo>
                    <a:cubicBezTo>
                      <a:pt x="0" y="17"/>
                      <a:pt x="0" y="16"/>
                      <a:pt x="0" y="16"/>
                    </a:cubicBezTo>
                    <a:cubicBezTo>
                      <a:pt x="0" y="13"/>
                      <a:pt x="1" y="11"/>
                      <a:pt x="3" y="9"/>
                    </a:cubicBezTo>
                    <a:cubicBezTo>
                      <a:pt x="5" y="6"/>
                      <a:pt x="5" y="4"/>
                      <a:pt x="7" y="1"/>
                    </a:cubicBezTo>
                    <a:close/>
                  </a:path>
                </a:pathLst>
              </a:custGeom>
              <a:solidFill>
                <a:srgbClr val="FFFFFF"/>
              </a:solidFill>
              <a:ln w="0" cap="flat">
                <a:solidFill>
                  <a:srgbClr val="000000"/>
                </a:solidFill>
                <a:prstDash val="solid"/>
                <a:miter lim="800000"/>
                <a:headEnd/>
                <a:tailEnd/>
              </a:ln>
            </p:spPr>
          </p:sp>
          <p:sp>
            <p:nvSpPr>
              <p:cNvPr id="651" name="Freeform 650"/>
              <p:cNvSpPr>
                <a:spLocks/>
              </p:cNvSpPr>
              <p:nvPr/>
            </p:nvSpPr>
            <p:spPr bwMode="auto">
              <a:xfrm>
                <a:off x="672" y="423"/>
                <a:ext cx="48" cy="64"/>
              </a:xfrm>
              <a:custGeom>
                <a:avLst/>
                <a:gdLst/>
                <a:ahLst/>
                <a:cxnLst>
                  <a:cxn ang="0">
                    <a:pos x="32" y="0"/>
                  </a:cxn>
                  <a:cxn ang="0">
                    <a:pos x="38" y="0"/>
                  </a:cxn>
                  <a:cxn ang="0">
                    <a:pos x="48" y="1"/>
                  </a:cxn>
                  <a:cxn ang="0">
                    <a:pos x="59" y="3"/>
                  </a:cxn>
                  <a:cxn ang="0">
                    <a:pos x="67" y="9"/>
                  </a:cxn>
                  <a:cxn ang="0">
                    <a:pos x="81" y="21"/>
                  </a:cxn>
                  <a:cxn ang="0">
                    <a:pos x="89" y="27"/>
                  </a:cxn>
                  <a:cxn ang="0">
                    <a:pos x="98" y="42"/>
                  </a:cxn>
                  <a:cxn ang="0">
                    <a:pos x="113" y="52"/>
                  </a:cxn>
                  <a:cxn ang="0">
                    <a:pos x="113" y="58"/>
                  </a:cxn>
                  <a:cxn ang="0">
                    <a:pos x="107" y="78"/>
                  </a:cxn>
                  <a:cxn ang="0">
                    <a:pos x="114" y="77"/>
                  </a:cxn>
                  <a:cxn ang="0">
                    <a:pos x="113" y="85"/>
                  </a:cxn>
                  <a:cxn ang="0">
                    <a:pos x="112" y="96"/>
                  </a:cxn>
                  <a:cxn ang="0">
                    <a:pos x="115" y="103"/>
                  </a:cxn>
                  <a:cxn ang="0">
                    <a:pos x="114" y="115"/>
                  </a:cxn>
                  <a:cxn ang="0">
                    <a:pos x="115" y="123"/>
                  </a:cxn>
                  <a:cxn ang="0">
                    <a:pos x="114" y="125"/>
                  </a:cxn>
                  <a:cxn ang="0">
                    <a:pos x="115" y="132"/>
                  </a:cxn>
                  <a:cxn ang="0">
                    <a:pos x="124" y="141"/>
                  </a:cxn>
                  <a:cxn ang="0">
                    <a:pos x="124" y="142"/>
                  </a:cxn>
                  <a:cxn ang="0">
                    <a:pos x="123" y="142"/>
                  </a:cxn>
                  <a:cxn ang="0">
                    <a:pos x="121" y="143"/>
                  </a:cxn>
                  <a:cxn ang="0">
                    <a:pos x="120" y="144"/>
                  </a:cxn>
                  <a:cxn ang="0">
                    <a:pos x="120" y="145"/>
                  </a:cxn>
                  <a:cxn ang="0">
                    <a:pos x="119" y="145"/>
                  </a:cxn>
                  <a:cxn ang="0">
                    <a:pos x="117" y="146"/>
                  </a:cxn>
                  <a:cxn ang="0">
                    <a:pos x="116" y="147"/>
                  </a:cxn>
                  <a:cxn ang="0">
                    <a:pos x="113" y="149"/>
                  </a:cxn>
                  <a:cxn ang="0">
                    <a:pos x="112" y="149"/>
                  </a:cxn>
                  <a:cxn ang="0">
                    <a:pos x="112" y="149"/>
                  </a:cxn>
                  <a:cxn ang="0">
                    <a:pos x="106" y="153"/>
                  </a:cxn>
                  <a:cxn ang="0">
                    <a:pos x="99" y="154"/>
                  </a:cxn>
                  <a:cxn ang="0">
                    <a:pos x="95" y="156"/>
                  </a:cxn>
                  <a:cxn ang="0">
                    <a:pos x="92" y="160"/>
                  </a:cxn>
                  <a:cxn ang="0">
                    <a:pos x="80" y="161"/>
                  </a:cxn>
                  <a:cxn ang="0">
                    <a:pos x="75" y="160"/>
                  </a:cxn>
                  <a:cxn ang="0">
                    <a:pos x="69" y="153"/>
                  </a:cxn>
                  <a:cxn ang="0">
                    <a:pos x="65" y="157"/>
                  </a:cxn>
                  <a:cxn ang="0">
                    <a:pos x="61" y="158"/>
                  </a:cxn>
                  <a:cxn ang="0">
                    <a:pos x="56" y="160"/>
                  </a:cxn>
                  <a:cxn ang="0">
                    <a:pos x="56" y="148"/>
                  </a:cxn>
                  <a:cxn ang="0">
                    <a:pos x="54" y="138"/>
                  </a:cxn>
                  <a:cxn ang="0">
                    <a:pos x="45" y="128"/>
                  </a:cxn>
                  <a:cxn ang="0">
                    <a:pos x="41" y="128"/>
                  </a:cxn>
                  <a:cxn ang="0">
                    <a:pos x="29" y="119"/>
                  </a:cxn>
                  <a:cxn ang="0">
                    <a:pos x="14" y="111"/>
                  </a:cxn>
                  <a:cxn ang="0">
                    <a:pos x="14" y="101"/>
                  </a:cxn>
                  <a:cxn ang="0">
                    <a:pos x="6" y="88"/>
                  </a:cxn>
                  <a:cxn ang="0">
                    <a:pos x="0" y="74"/>
                  </a:cxn>
                  <a:cxn ang="0">
                    <a:pos x="1" y="59"/>
                  </a:cxn>
                  <a:cxn ang="0">
                    <a:pos x="7" y="51"/>
                  </a:cxn>
                  <a:cxn ang="0">
                    <a:pos x="13" y="40"/>
                  </a:cxn>
                  <a:cxn ang="0">
                    <a:pos x="17" y="34"/>
                  </a:cxn>
                  <a:cxn ang="0">
                    <a:pos x="14" y="23"/>
                  </a:cxn>
                  <a:cxn ang="0">
                    <a:pos x="15" y="11"/>
                  </a:cxn>
                  <a:cxn ang="0">
                    <a:pos x="14" y="4"/>
                  </a:cxn>
                </a:cxnLst>
                <a:rect l="0" t="0" r="r" b="b"/>
                <a:pathLst>
                  <a:path w="124" h="162">
                    <a:moveTo>
                      <a:pt x="14" y="4"/>
                    </a:moveTo>
                    <a:cubicBezTo>
                      <a:pt x="32" y="0"/>
                      <a:pt x="32" y="0"/>
                      <a:pt x="32" y="0"/>
                    </a:cubicBezTo>
                    <a:cubicBezTo>
                      <a:pt x="34" y="0"/>
                      <a:pt x="35" y="0"/>
                      <a:pt x="36" y="0"/>
                    </a:cubicBezTo>
                    <a:cubicBezTo>
                      <a:pt x="37" y="0"/>
                      <a:pt x="37" y="0"/>
                      <a:pt x="38" y="0"/>
                    </a:cubicBezTo>
                    <a:cubicBezTo>
                      <a:pt x="39" y="0"/>
                      <a:pt x="40" y="0"/>
                      <a:pt x="41" y="0"/>
                    </a:cubicBezTo>
                    <a:cubicBezTo>
                      <a:pt x="43" y="0"/>
                      <a:pt x="45" y="1"/>
                      <a:pt x="48" y="1"/>
                    </a:cubicBezTo>
                    <a:cubicBezTo>
                      <a:pt x="49" y="1"/>
                      <a:pt x="49" y="1"/>
                      <a:pt x="51" y="0"/>
                    </a:cubicBezTo>
                    <a:cubicBezTo>
                      <a:pt x="54" y="0"/>
                      <a:pt x="56" y="1"/>
                      <a:pt x="59" y="3"/>
                    </a:cubicBezTo>
                    <a:cubicBezTo>
                      <a:pt x="61" y="4"/>
                      <a:pt x="61" y="5"/>
                      <a:pt x="62" y="6"/>
                    </a:cubicBezTo>
                    <a:cubicBezTo>
                      <a:pt x="64" y="7"/>
                      <a:pt x="65" y="8"/>
                      <a:pt x="67" y="9"/>
                    </a:cubicBezTo>
                    <a:cubicBezTo>
                      <a:pt x="70" y="10"/>
                      <a:pt x="72" y="12"/>
                      <a:pt x="74" y="14"/>
                    </a:cubicBezTo>
                    <a:cubicBezTo>
                      <a:pt x="77" y="17"/>
                      <a:pt x="79" y="18"/>
                      <a:pt x="81" y="21"/>
                    </a:cubicBezTo>
                    <a:cubicBezTo>
                      <a:pt x="83" y="23"/>
                      <a:pt x="84" y="23"/>
                      <a:pt x="86" y="25"/>
                    </a:cubicBezTo>
                    <a:cubicBezTo>
                      <a:pt x="87" y="26"/>
                      <a:pt x="88" y="26"/>
                      <a:pt x="89" y="27"/>
                    </a:cubicBezTo>
                    <a:cubicBezTo>
                      <a:pt x="92" y="30"/>
                      <a:pt x="95" y="31"/>
                      <a:pt x="96" y="34"/>
                    </a:cubicBezTo>
                    <a:cubicBezTo>
                      <a:pt x="96" y="37"/>
                      <a:pt x="96" y="40"/>
                      <a:pt x="98" y="42"/>
                    </a:cubicBezTo>
                    <a:cubicBezTo>
                      <a:pt x="101" y="46"/>
                      <a:pt x="104" y="47"/>
                      <a:pt x="108" y="49"/>
                    </a:cubicBezTo>
                    <a:cubicBezTo>
                      <a:pt x="110" y="50"/>
                      <a:pt x="111" y="51"/>
                      <a:pt x="113" y="52"/>
                    </a:cubicBezTo>
                    <a:cubicBezTo>
                      <a:pt x="113" y="52"/>
                      <a:pt x="113" y="53"/>
                      <a:pt x="113" y="53"/>
                    </a:cubicBezTo>
                    <a:cubicBezTo>
                      <a:pt x="113" y="55"/>
                      <a:pt x="113" y="56"/>
                      <a:pt x="113" y="58"/>
                    </a:cubicBezTo>
                    <a:cubicBezTo>
                      <a:pt x="113" y="62"/>
                      <a:pt x="111" y="64"/>
                      <a:pt x="109" y="67"/>
                    </a:cubicBezTo>
                    <a:cubicBezTo>
                      <a:pt x="107" y="71"/>
                      <a:pt x="107" y="74"/>
                      <a:pt x="107" y="78"/>
                    </a:cubicBezTo>
                    <a:cubicBezTo>
                      <a:pt x="107" y="79"/>
                      <a:pt x="107" y="80"/>
                      <a:pt x="108" y="82"/>
                    </a:cubicBezTo>
                    <a:cubicBezTo>
                      <a:pt x="111" y="80"/>
                      <a:pt x="111" y="78"/>
                      <a:pt x="114" y="77"/>
                    </a:cubicBezTo>
                    <a:cubicBezTo>
                      <a:pt x="115" y="79"/>
                      <a:pt x="115" y="80"/>
                      <a:pt x="115" y="82"/>
                    </a:cubicBezTo>
                    <a:cubicBezTo>
                      <a:pt x="115" y="84"/>
                      <a:pt x="113" y="84"/>
                      <a:pt x="113" y="85"/>
                    </a:cubicBezTo>
                    <a:cubicBezTo>
                      <a:pt x="113" y="87"/>
                      <a:pt x="115" y="88"/>
                      <a:pt x="115" y="90"/>
                    </a:cubicBezTo>
                    <a:cubicBezTo>
                      <a:pt x="115" y="92"/>
                      <a:pt x="112" y="93"/>
                      <a:pt x="112" y="96"/>
                    </a:cubicBezTo>
                    <a:cubicBezTo>
                      <a:pt x="112" y="98"/>
                      <a:pt x="112" y="100"/>
                      <a:pt x="112" y="102"/>
                    </a:cubicBezTo>
                    <a:cubicBezTo>
                      <a:pt x="113" y="102"/>
                      <a:pt x="114" y="102"/>
                      <a:pt x="115" y="103"/>
                    </a:cubicBezTo>
                    <a:cubicBezTo>
                      <a:pt x="112" y="112"/>
                      <a:pt x="112" y="112"/>
                      <a:pt x="112" y="112"/>
                    </a:cubicBezTo>
                    <a:cubicBezTo>
                      <a:pt x="113" y="113"/>
                      <a:pt x="114" y="114"/>
                      <a:pt x="114" y="115"/>
                    </a:cubicBezTo>
                    <a:cubicBezTo>
                      <a:pt x="114" y="117"/>
                      <a:pt x="114" y="118"/>
                      <a:pt x="114" y="119"/>
                    </a:cubicBezTo>
                    <a:cubicBezTo>
                      <a:pt x="114" y="121"/>
                      <a:pt x="114" y="121"/>
                      <a:pt x="115" y="123"/>
                    </a:cubicBezTo>
                    <a:cubicBezTo>
                      <a:pt x="115" y="124"/>
                      <a:pt x="115" y="124"/>
                      <a:pt x="115" y="124"/>
                    </a:cubicBezTo>
                    <a:cubicBezTo>
                      <a:pt x="115" y="124"/>
                      <a:pt x="114" y="125"/>
                      <a:pt x="114" y="125"/>
                    </a:cubicBezTo>
                    <a:cubicBezTo>
                      <a:pt x="114" y="128"/>
                      <a:pt x="114" y="130"/>
                      <a:pt x="114" y="132"/>
                    </a:cubicBezTo>
                    <a:cubicBezTo>
                      <a:pt x="115" y="132"/>
                      <a:pt x="115" y="132"/>
                      <a:pt x="115" y="132"/>
                    </a:cubicBezTo>
                    <a:cubicBezTo>
                      <a:pt x="116" y="134"/>
                      <a:pt x="117" y="136"/>
                      <a:pt x="119" y="137"/>
                    </a:cubicBezTo>
                    <a:cubicBezTo>
                      <a:pt x="121" y="138"/>
                      <a:pt x="124" y="139"/>
                      <a:pt x="124" y="141"/>
                    </a:cubicBezTo>
                    <a:cubicBezTo>
                      <a:pt x="124" y="141"/>
                      <a:pt x="124" y="141"/>
                      <a:pt x="124" y="142"/>
                    </a:cubicBezTo>
                    <a:cubicBezTo>
                      <a:pt x="124" y="142"/>
                      <a:pt x="124" y="142"/>
                      <a:pt x="124" y="142"/>
                    </a:cubicBezTo>
                    <a:cubicBezTo>
                      <a:pt x="123" y="142"/>
                      <a:pt x="123" y="142"/>
                      <a:pt x="123" y="142"/>
                    </a:cubicBezTo>
                    <a:cubicBezTo>
                      <a:pt x="123" y="142"/>
                      <a:pt x="123" y="142"/>
                      <a:pt x="123" y="142"/>
                    </a:cubicBezTo>
                    <a:cubicBezTo>
                      <a:pt x="123" y="142"/>
                      <a:pt x="123" y="142"/>
                      <a:pt x="122" y="143"/>
                    </a:cubicBezTo>
                    <a:cubicBezTo>
                      <a:pt x="122" y="143"/>
                      <a:pt x="122" y="143"/>
                      <a:pt x="121" y="143"/>
                    </a:cubicBezTo>
                    <a:cubicBezTo>
                      <a:pt x="121" y="143"/>
                      <a:pt x="121" y="144"/>
                      <a:pt x="121" y="144"/>
                    </a:cubicBezTo>
                    <a:cubicBezTo>
                      <a:pt x="121" y="144"/>
                      <a:pt x="121" y="144"/>
                      <a:pt x="120" y="144"/>
                    </a:cubicBezTo>
                    <a:cubicBezTo>
                      <a:pt x="120" y="144"/>
                      <a:pt x="120" y="144"/>
                      <a:pt x="120" y="144"/>
                    </a:cubicBezTo>
                    <a:cubicBezTo>
                      <a:pt x="120" y="144"/>
                      <a:pt x="120" y="145"/>
                      <a:pt x="120" y="145"/>
                    </a:cubicBezTo>
                    <a:cubicBezTo>
                      <a:pt x="119" y="145"/>
                      <a:pt x="119" y="145"/>
                      <a:pt x="119" y="145"/>
                    </a:cubicBezTo>
                    <a:cubicBezTo>
                      <a:pt x="119" y="145"/>
                      <a:pt x="119" y="145"/>
                      <a:pt x="119" y="145"/>
                    </a:cubicBezTo>
                    <a:cubicBezTo>
                      <a:pt x="118" y="146"/>
                      <a:pt x="118" y="146"/>
                      <a:pt x="118" y="146"/>
                    </a:cubicBezTo>
                    <a:cubicBezTo>
                      <a:pt x="117" y="146"/>
                      <a:pt x="117" y="146"/>
                      <a:pt x="117" y="146"/>
                    </a:cubicBezTo>
                    <a:cubicBezTo>
                      <a:pt x="117" y="147"/>
                      <a:pt x="117" y="147"/>
                      <a:pt x="117" y="147"/>
                    </a:cubicBezTo>
                    <a:cubicBezTo>
                      <a:pt x="116" y="147"/>
                      <a:pt x="116" y="147"/>
                      <a:pt x="116" y="147"/>
                    </a:cubicBezTo>
                    <a:cubicBezTo>
                      <a:pt x="116" y="147"/>
                      <a:pt x="115" y="148"/>
                      <a:pt x="115" y="148"/>
                    </a:cubicBezTo>
                    <a:cubicBezTo>
                      <a:pt x="114" y="148"/>
                      <a:pt x="114" y="148"/>
                      <a:pt x="113" y="149"/>
                    </a:cubicBezTo>
                    <a:cubicBezTo>
                      <a:pt x="113" y="149"/>
                      <a:pt x="113" y="149"/>
                      <a:pt x="113" y="149"/>
                    </a:cubicBezTo>
                    <a:cubicBezTo>
                      <a:pt x="113" y="149"/>
                      <a:pt x="112" y="149"/>
                      <a:pt x="112" y="149"/>
                    </a:cubicBezTo>
                    <a:cubicBezTo>
                      <a:pt x="112" y="149"/>
                      <a:pt x="112" y="149"/>
                      <a:pt x="112" y="149"/>
                    </a:cubicBezTo>
                    <a:cubicBezTo>
                      <a:pt x="112" y="149"/>
                      <a:pt x="112" y="149"/>
                      <a:pt x="112" y="149"/>
                    </a:cubicBezTo>
                    <a:cubicBezTo>
                      <a:pt x="110" y="150"/>
                      <a:pt x="110" y="152"/>
                      <a:pt x="108" y="152"/>
                    </a:cubicBezTo>
                    <a:cubicBezTo>
                      <a:pt x="108" y="153"/>
                      <a:pt x="107" y="153"/>
                      <a:pt x="106" y="153"/>
                    </a:cubicBezTo>
                    <a:cubicBezTo>
                      <a:pt x="105" y="154"/>
                      <a:pt x="105" y="154"/>
                      <a:pt x="104" y="154"/>
                    </a:cubicBezTo>
                    <a:cubicBezTo>
                      <a:pt x="102" y="154"/>
                      <a:pt x="101" y="154"/>
                      <a:pt x="99" y="154"/>
                    </a:cubicBezTo>
                    <a:cubicBezTo>
                      <a:pt x="99" y="154"/>
                      <a:pt x="98" y="153"/>
                      <a:pt x="98" y="153"/>
                    </a:cubicBezTo>
                    <a:cubicBezTo>
                      <a:pt x="96" y="153"/>
                      <a:pt x="96" y="155"/>
                      <a:pt x="95" y="156"/>
                    </a:cubicBezTo>
                    <a:cubicBezTo>
                      <a:pt x="94" y="157"/>
                      <a:pt x="94" y="157"/>
                      <a:pt x="93" y="158"/>
                    </a:cubicBezTo>
                    <a:cubicBezTo>
                      <a:pt x="92" y="159"/>
                      <a:pt x="93" y="159"/>
                      <a:pt x="92" y="160"/>
                    </a:cubicBezTo>
                    <a:cubicBezTo>
                      <a:pt x="91" y="160"/>
                      <a:pt x="90" y="160"/>
                      <a:pt x="89" y="160"/>
                    </a:cubicBezTo>
                    <a:cubicBezTo>
                      <a:pt x="85" y="161"/>
                      <a:pt x="83" y="161"/>
                      <a:pt x="80" y="161"/>
                    </a:cubicBezTo>
                    <a:cubicBezTo>
                      <a:pt x="79" y="161"/>
                      <a:pt x="78" y="162"/>
                      <a:pt x="78" y="162"/>
                    </a:cubicBezTo>
                    <a:cubicBezTo>
                      <a:pt x="76" y="162"/>
                      <a:pt x="76" y="160"/>
                      <a:pt x="75" y="160"/>
                    </a:cubicBezTo>
                    <a:cubicBezTo>
                      <a:pt x="74" y="158"/>
                      <a:pt x="73" y="157"/>
                      <a:pt x="71" y="155"/>
                    </a:cubicBezTo>
                    <a:cubicBezTo>
                      <a:pt x="70" y="154"/>
                      <a:pt x="70" y="153"/>
                      <a:pt x="69" y="153"/>
                    </a:cubicBezTo>
                    <a:cubicBezTo>
                      <a:pt x="68" y="153"/>
                      <a:pt x="68" y="154"/>
                      <a:pt x="68" y="155"/>
                    </a:cubicBezTo>
                    <a:cubicBezTo>
                      <a:pt x="67" y="156"/>
                      <a:pt x="67" y="157"/>
                      <a:pt x="65" y="157"/>
                    </a:cubicBezTo>
                    <a:cubicBezTo>
                      <a:pt x="64" y="157"/>
                      <a:pt x="63" y="157"/>
                      <a:pt x="62" y="157"/>
                    </a:cubicBezTo>
                    <a:cubicBezTo>
                      <a:pt x="61" y="157"/>
                      <a:pt x="61" y="157"/>
                      <a:pt x="61" y="158"/>
                    </a:cubicBezTo>
                    <a:cubicBezTo>
                      <a:pt x="60" y="159"/>
                      <a:pt x="59" y="160"/>
                      <a:pt x="57" y="160"/>
                    </a:cubicBezTo>
                    <a:cubicBezTo>
                      <a:pt x="57" y="160"/>
                      <a:pt x="56" y="160"/>
                      <a:pt x="56" y="160"/>
                    </a:cubicBezTo>
                    <a:cubicBezTo>
                      <a:pt x="56" y="157"/>
                      <a:pt x="56" y="156"/>
                      <a:pt x="56" y="153"/>
                    </a:cubicBezTo>
                    <a:cubicBezTo>
                      <a:pt x="56" y="151"/>
                      <a:pt x="56" y="150"/>
                      <a:pt x="56" y="148"/>
                    </a:cubicBezTo>
                    <a:cubicBezTo>
                      <a:pt x="56" y="147"/>
                      <a:pt x="56" y="146"/>
                      <a:pt x="56" y="145"/>
                    </a:cubicBezTo>
                    <a:cubicBezTo>
                      <a:pt x="56" y="142"/>
                      <a:pt x="55" y="140"/>
                      <a:pt x="54" y="138"/>
                    </a:cubicBezTo>
                    <a:cubicBezTo>
                      <a:pt x="53" y="135"/>
                      <a:pt x="51" y="134"/>
                      <a:pt x="49" y="131"/>
                    </a:cubicBezTo>
                    <a:cubicBezTo>
                      <a:pt x="48" y="129"/>
                      <a:pt x="47" y="128"/>
                      <a:pt x="45" y="128"/>
                    </a:cubicBezTo>
                    <a:cubicBezTo>
                      <a:pt x="44" y="128"/>
                      <a:pt x="43" y="128"/>
                      <a:pt x="42" y="128"/>
                    </a:cubicBezTo>
                    <a:cubicBezTo>
                      <a:pt x="42" y="128"/>
                      <a:pt x="42" y="128"/>
                      <a:pt x="41" y="128"/>
                    </a:cubicBezTo>
                    <a:cubicBezTo>
                      <a:pt x="39" y="126"/>
                      <a:pt x="37" y="125"/>
                      <a:pt x="35" y="123"/>
                    </a:cubicBezTo>
                    <a:cubicBezTo>
                      <a:pt x="33" y="121"/>
                      <a:pt x="31" y="120"/>
                      <a:pt x="29" y="119"/>
                    </a:cubicBezTo>
                    <a:cubicBezTo>
                      <a:pt x="23" y="116"/>
                      <a:pt x="20" y="115"/>
                      <a:pt x="14" y="114"/>
                    </a:cubicBezTo>
                    <a:cubicBezTo>
                      <a:pt x="14" y="113"/>
                      <a:pt x="14" y="112"/>
                      <a:pt x="14" y="111"/>
                    </a:cubicBezTo>
                    <a:cubicBezTo>
                      <a:pt x="14" y="108"/>
                      <a:pt x="14" y="106"/>
                      <a:pt x="14" y="104"/>
                    </a:cubicBezTo>
                    <a:cubicBezTo>
                      <a:pt x="14" y="103"/>
                      <a:pt x="14" y="102"/>
                      <a:pt x="14" y="101"/>
                    </a:cubicBezTo>
                    <a:cubicBezTo>
                      <a:pt x="14" y="101"/>
                      <a:pt x="13" y="101"/>
                      <a:pt x="13" y="101"/>
                    </a:cubicBezTo>
                    <a:cubicBezTo>
                      <a:pt x="12" y="95"/>
                      <a:pt x="9" y="93"/>
                      <a:pt x="6" y="88"/>
                    </a:cubicBezTo>
                    <a:cubicBezTo>
                      <a:pt x="4" y="85"/>
                      <a:pt x="4" y="83"/>
                      <a:pt x="2" y="80"/>
                    </a:cubicBezTo>
                    <a:cubicBezTo>
                      <a:pt x="1" y="77"/>
                      <a:pt x="0" y="76"/>
                      <a:pt x="0" y="74"/>
                    </a:cubicBezTo>
                    <a:cubicBezTo>
                      <a:pt x="0" y="70"/>
                      <a:pt x="1" y="68"/>
                      <a:pt x="1" y="65"/>
                    </a:cubicBezTo>
                    <a:cubicBezTo>
                      <a:pt x="1" y="63"/>
                      <a:pt x="1" y="62"/>
                      <a:pt x="1" y="59"/>
                    </a:cubicBezTo>
                    <a:cubicBezTo>
                      <a:pt x="1" y="58"/>
                      <a:pt x="1" y="57"/>
                      <a:pt x="1" y="55"/>
                    </a:cubicBezTo>
                    <a:cubicBezTo>
                      <a:pt x="4" y="55"/>
                      <a:pt x="6" y="53"/>
                      <a:pt x="7" y="51"/>
                    </a:cubicBezTo>
                    <a:cubicBezTo>
                      <a:pt x="9" y="49"/>
                      <a:pt x="10" y="48"/>
                      <a:pt x="11" y="46"/>
                    </a:cubicBezTo>
                    <a:cubicBezTo>
                      <a:pt x="12" y="43"/>
                      <a:pt x="12" y="42"/>
                      <a:pt x="13" y="40"/>
                    </a:cubicBezTo>
                    <a:cubicBezTo>
                      <a:pt x="13" y="38"/>
                      <a:pt x="14" y="38"/>
                      <a:pt x="14" y="37"/>
                    </a:cubicBezTo>
                    <a:cubicBezTo>
                      <a:pt x="16" y="36"/>
                      <a:pt x="17" y="35"/>
                      <a:pt x="17" y="34"/>
                    </a:cubicBezTo>
                    <a:cubicBezTo>
                      <a:pt x="17" y="32"/>
                      <a:pt x="16" y="31"/>
                      <a:pt x="15" y="29"/>
                    </a:cubicBezTo>
                    <a:cubicBezTo>
                      <a:pt x="15" y="27"/>
                      <a:pt x="15" y="25"/>
                      <a:pt x="14" y="23"/>
                    </a:cubicBezTo>
                    <a:cubicBezTo>
                      <a:pt x="14" y="22"/>
                      <a:pt x="14" y="21"/>
                      <a:pt x="14" y="20"/>
                    </a:cubicBezTo>
                    <a:cubicBezTo>
                      <a:pt x="14" y="16"/>
                      <a:pt x="14" y="15"/>
                      <a:pt x="15" y="11"/>
                    </a:cubicBezTo>
                    <a:cubicBezTo>
                      <a:pt x="15" y="8"/>
                      <a:pt x="15" y="8"/>
                      <a:pt x="15" y="8"/>
                    </a:cubicBezTo>
                    <a:lnTo>
                      <a:pt x="14" y="4"/>
                    </a:lnTo>
                    <a:close/>
                  </a:path>
                </a:pathLst>
              </a:custGeom>
              <a:solidFill>
                <a:srgbClr val="FFFFFF"/>
              </a:solidFill>
              <a:ln w="0" cap="flat">
                <a:solidFill>
                  <a:srgbClr val="000000"/>
                </a:solidFill>
                <a:prstDash val="solid"/>
                <a:miter lim="800000"/>
                <a:headEnd/>
                <a:tailEnd/>
              </a:ln>
            </p:spPr>
          </p:sp>
          <p:sp>
            <p:nvSpPr>
              <p:cNvPr id="652" name="Freeform 651"/>
              <p:cNvSpPr>
                <a:spLocks/>
              </p:cNvSpPr>
              <p:nvPr/>
            </p:nvSpPr>
            <p:spPr bwMode="auto">
              <a:xfrm>
                <a:off x="671" y="394"/>
                <a:ext cx="26" cy="32"/>
              </a:xfrm>
              <a:custGeom>
                <a:avLst/>
                <a:gdLst/>
                <a:ahLst/>
                <a:cxnLst>
                  <a:cxn ang="0">
                    <a:pos x="16" y="78"/>
                  </a:cxn>
                  <a:cxn ang="0">
                    <a:pos x="9" y="81"/>
                  </a:cxn>
                  <a:cxn ang="0">
                    <a:pos x="9" y="81"/>
                  </a:cxn>
                  <a:cxn ang="0">
                    <a:pos x="8" y="80"/>
                  </a:cxn>
                  <a:cxn ang="0">
                    <a:pos x="5" y="79"/>
                  </a:cxn>
                  <a:cxn ang="0">
                    <a:pos x="5" y="79"/>
                  </a:cxn>
                  <a:cxn ang="0">
                    <a:pos x="4" y="73"/>
                  </a:cxn>
                  <a:cxn ang="0">
                    <a:pos x="3" y="70"/>
                  </a:cxn>
                  <a:cxn ang="0">
                    <a:pos x="2" y="69"/>
                  </a:cxn>
                  <a:cxn ang="0">
                    <a:pos x="0" y="68"/>
                  </a:cxn>
                  <a:cxn ang="0">
                    <a:pos x="2" y="62"/>
                  </a:cxn>
                  <a:cxn ang="0">
                    <a:pos x="4" y="60"/>
                  </a:cxn>
                  <a:cxn ang="0">
                    <a:pos x="7" y="51"/>
                  </a:cxn>
                  <a:cxn ang="0">
                    <a:pos x="10" y="47"/>
                  </a:cxn>
                  <a:cxn ang="0">
                    <a:pos x="11" y="45"/>
                  </a:cxn>
                  <a:cxn ang="0">
                    <a:pos x="14" y="45"/>
                  </a:cxn>
                  <a:cxn ang="0">
                    <a:pos x="16" y="40"/>
                  </a:cxn>
                  <a:cxn ang="0">
                    <a:pos x="17" y="37"/>
                  </a:cxn>
                  <a:cxn ang="0">
                    <a:pos x="21" y="31"/>
                  </a:cxn>
                  <a:cxn ang="0">
                    <a:pos x="23" y="28"/>
                  </a:cxn>
                  <a:cxn ang="0">
                    <a:pos x="20" y="24"/>
                  </a:cxn>
                  <a:cxn ang="0">
                    <a:pos x="19" y="22"/>
                  </a:cxn>
                  <a:cxn ang="0">
                    <a:pos x="19" y="20"/>
                  </a:cxn>
                  <a:cxn ang="0">
                    <a:pos x="20" y="14"/>
                  </a:cxn>
                  <a:cxn ang="0">
                    <a:pos x="20" y="9"/>
                  </a:cxn>
                  <a:cxn ang="0">
                    <a:pos x="20" y="4"/>
                  </a:cxn>
                  <a:cxn ang="0">
                    <a:pos x="20" y="3"/>
                  </a:cxn>
                  <a:cxn ang="0">
                    <a:pos x="20" y="3"/>
                  </a:cxn>
                  <a:cxn ang="0">
                    <a:pos x="27" y="2"/>
                  </a:cxn>
                  <a:cxn ang="0">
                    <a:pos x="47" y="2"/>
                  </a:cxn>
                  <a:cxn ang="0">
                    <a:pos x="54" y="0"/>
                  </a:cxn>
                  <a:cxn ang="0">
                    <a:pos x="58" y="2"/>
                  </a:cxn>
                  <a:cxn ang="0">
                    <a:pos x="63" y="6"/>
                  </a:cxn>
                  <a:cxn ang="0">
                    <a:pos x="64" y="10"/>
                  </a:cxn>
                  <a:cxn ang="0">
                    <a:pos x="65" y="21"/>
                  </a:cxn>
                  <a:cxn ang="0">
                    <a:pos x="64" y="27"/>
                  </a:cxn>
                  <a:cxn ang="0">
                    <a:pos x="66" y="35"/>
                  </a:cxn>
                  <a:cxn ang="0">
                    <a:pos x="64" y="40"/>
                  </a:cxn>
                  <a:cxn ang="0">
                    <a:pos x="56" y="54"/>
                  </a:cxn>
                  <a:cxn ang="0">
                    <a:pos x="52" y="73"/>
                  </a:cxn>
                  <a:cxn ang="0">
                    <a:pos x="52" y="74"/>
                  </a:cxn>
                  <a:cxn ang="0">
                    <a:pos x="50" y="75"/>
                  </a:cxn>
                  <a:cxn ang="0">
                    <a:pos x="43" y="74"/>
                  </a:cxn>
                  <a:cxn ang="0">
                    <a:pos x="40" y="74"/>
                  </a:cxn>
                  <a:cxn ang="0">
                    <a:pos x="38" y="74"/>
                  </a:cxn>
                  <a:cxn ang="0">
                    <a:pos x="34" y="74"/>
                  </a:cxn>
                  <a:cxn ang="0">
                    <a:pos x="16" y="78"/>
                  </a:cxn>
                </a:cxnLst>
                <a:rect l="0" t="0" r="r" b="b"/>
                <a:pathLst>
                  <a:path w="66" h="81">
                    <a:moveTo>
                      <a:pt x="16" y="78"/>
                    </a:moveTo>
                    <a:cubicBezTo>
                      <a:pt x="14" y="80"/>
                      <a:pt x="12" y="79"/>
                      <a:pt x="9" y="81"/>
                    </a:cubicBezTo>
                    <a:cubicBezTo>
                      <a:pt x="9" y="81"/>
                      <a:pt x="9" y="81"/>
                      <a:pt x="9" y="81"/>
                    </a:cubicBezTo>
                    <a:cubicBezTo>
                      <a:pt x="8" y="81"/>
                      <a:pt x="8" y="80"/>
                      <a:pt x="8" y="80"/>
                    </a:cubicBezTo>
                    <a:cubicBezTo>
                      <a:pt x="7" y="79"/>
                      <a:pt x="6" y="79"/>
                      <a:pt x="5" y="79"/>
                    </a:cubicBezTo>
                    <a:cubicBezTo>
                      <a:pt x="5" y="79"/>
                      <a:pt x="5" y="79"/>
                      <a:pt x="5" y="79"/>
                    </a:cubicBezTo>
                    <a:cubicBezTo>
                      <a:pt x="5" y="76"/>
                      <a:pt x="5" y="75"/>
                      <a:pt x="4" y="73"/>
                    </a:cubicBezTo>
                    <a:cubicBezTo>
                      <a:pt x="4" y="71"/>
                      <a:pt x="4" y="70"/>
                      <a:pt x="3" y="70"/>
                    </a:cubicBezTo>
                    <a:cubicBezTo>
                      <a:pt x="2" y="69"/>
                      <a:pt x="2" y="69"/>
                      <a:pt x="2" y="69"/>
                    </a:cubicBezTo>
                    <a:cubicBezTo>
                      <a:pt x="1" y="68"/>
                      <a:pt x="0" y="69"/>
                      <a:pt x="0" y="68"/>
                    </a:cubicBezTo>
                    <a:cubicBezTo>
                      <a:pt x="0" y="66"/>
                      <a:pt x="1" y="64"/>
                      <a:pt x="2" y="62"/>
                    </a:cubicBezTo>
                    <a:cubicBezTo>
                      <a:pt x="3" y="61"/>
                      <a:pt x="3" y="61"/>
                      <a:pt x="4" y="60"/>
                    </a:cubicBezTo>
                    <a:cubicBezTo>
                      <a:pt x="6" y="57"/>
                      <a:pt x="5" y="54"/>
                      <a:pt x="7" y="51"/>
                    </a:cubicBezTo>
                    <a:cubicBezTo>
                      <a:pt x="8" y="50"/>
                      <a:pt x="9" y="48"/>
                      <a:pt x="10" y="47"/>
                    </a:cubicBezTo>
                    <a:cubicBezTo>
                      <a:pt x="11" y="46"/>
                      <a:pt x="10" y="46"/>
                      <a:pt x="11" y="45"/>
                    </a:cubicBezTo>
                    <a:cubicBezTo>
                      <a:pt x="12" y="45"/>
                      <a:pt x="13" y="46"/>
                      <a:pt x="14" y="45"/>
                    </a:cubicBezTo>
                    <a:cubicBezTo>
                      <a:pt x="15" y="43"/>
                      <a:pt x="15" y="42"/>
                      <a:pt x="16" y="40"/>
                    </a:cubicBezTo>
                    <a:cubicBezTo>
                      <a:pt x="16" y="39"/>
                      <a:pt x="17" y="38"/>
                      <a:pt x="17" y="37"/>
                    </a:cubicBezTo>
                    <a:cubicBezTo>
                      <a:pt x="19" y="34"/>
                      <a:pt x="19" y="33"/>
                      <a:pt x="21" y="31"/>
                    </a:cubicBezTo>
                    <a:cubicBezTo>
                      <a:pt x="21" y="30"/>
                      <a:pt x="23" y="29"/>
                      <a:pt x="23" y="28"/>
                    </a:cubicBezTo>
                    <a:cubicBezTo>
                      <a:pt x="23" y="26"/>
                      <a:pt x="21" y="25"/>
                      <a:pt x="20" y="24"/>
                    </a:cubicBezTo>
                    <a:cubicBezTo>
                      <a:pt x="19" y="23"/>
                      <a:pt x="19" y="23"/>
                      <a:pt x="19" y="22"/>
                    </a:cubicBezTo>
                    <a:cubicBezTo>
                      <a:pt x="19" y="22"/>
                      <a:pt x="19" y="21"/>
                      <a:pt x="19" y="20"/>
                    </a:cubicBezTo>
                    <a:cubicBezTo>
                      <a:pt x="20" y="18"/>
                      <a:pt x="20" y="17"/>
                      <a:pt x="20" y="14"/>
                    </a:cubicBezTo>
                    <a:cubicBezTo>
                      <a:pt x="20" y="12"/>
                      <a:pt x="20" y="11"/>
                      <a:pt x="20" y="9"/>
                    </a:cubicBezTo>
                    <a:cubicBezTo>
                      <a:pt x="20" y="7"/>
                      <a:pt x="20" y="6"/>
                      <a:pt x="20" y="4"/>
                    </a:cubicBezTo>
                    <a:cubicBezTo>
                      <a:pt x="20" y="4"/>
                      <a:pt x="20" y="4"/>
                      <a:pt x="20" y="3"/>
                    </a:cubicBezTo>
                    <a:cubicBezTo>
                      <a:pt x="20" y="3"/>
                      <a:pt x="20" y="3"/>
                      <a:pt x="20" y="3"/>
                    </a:cubicBezTo>
                    <a:cubicBezTo>
                      <a:pt x="27" y="2"/>
                      <a:pt x="27" y="2"/>
                      <a:pt x="27" y="2"/>
                    </a:cubicBezTo>
                    <a:cubicBezTo>
                      <a:pt x="47" y="2"/>
                      <a:pt x="47" y="2"/>
                      <a:pt x="47" y="2"/>
                    </a:cubicBezTo>
                    <a:cubicBezTo>
                      <a:pt x="50" y="1"/>
                      <a:pt x="51" y="1"/>
                      <a:pt x="54" y="0"/>
                    </a:cubicBezTo>
                    <a:cubicBezTo>
                      <a:pt x="56" y="0"/>
                      <a:pt x="57" y="1"/>
                      <a:pt x="58" y="2"/>
                    </a:cubicBezTo>
                    <a:cubicBezTo>
                      <a:pt x="60" y="3"/>
                      <a:pt x="61" y="4"/>
                      <a:pt x="63" y="6"/>
                    </a:cubicBezTo>
                    <a:cubicBezTo>
                      <a:pt x="63" y="7"/>
                      <a:pt x="63" y="8"/>
                      <a:pt x="64" y="10"/>
                    </a:cubicBezTo>
                    <a:cubicBezTo>
                      <a:pt x="64" y="14"/>
                      <a:pt x="65" y="17"/>
                      <a:pt x="65" y="21"/>
                    </a:cubicBezTo>
                    <a:cubicBezTo>
                      <a:pt x="65" y="23"/>
                      <a:pt x="64" y="25"/>
                      <a:pt x="64" y="27"/>
                    </a:cubicBezTo>
                    <a:cubicBezTo>
                      <a:pt x="64" y="30"/>
                      <a:pt x="66" y="32"/>
                      <a:pt x="66" y="35"/>
                    </a:cubicBezTo>
                    <a:cubicBezTo>
                      <a:pt x="66" y="37"/>
                      <a:pt x="65" y="38"/>
                      <a:pt x="64" y="40"/>
                    </a:cubicBezTo>
                    <a:cubicBezTo>
                      <a:pt x="61" y="46"/>
                      <a:pt x="59" y="48"/>
                      <a:pt x="56" y="54"/>
                    </a:cubicBezTo>
                    <a:cubicBezTo>
                      <a:pt x="53" y="61"/>
                      <a:pt x="52" y="66"/>
                      <a:pt x="52" y="73"/>
                    </a:cubicBezTo>
                    <a:cubicBezTo>
                      <a:pt x="52" y="74"/>
                      <a:pt x="52" y="74"/>
                      <a:pt x="52" y="74"/>
                    </a:cubicBezTo>
                    <a:cubicBezTo>
                      <a:pt x="51" y="75"/>
                      <a:pt x="51" y="75"/>
                      <a:pt x="50" y="75"/>
                    </a:cubicBezTo>
                    <a:cubicBezTo>
                      <a:pt x="47" y="75"/>
                      <a:pt x="45" y="74"/>
                      <a:pt x="43" y="74"/>
                    </a:cubicBezTo>
                    <a:cubicBezTo>
                      <a:pt x="42" y="74"/>
                      <a:pt x="41" y="74"/>
                      <a:pt x="40" y="74"/>
                    </a:cubicBezTo>
                    <a:cubicBezTo>
                      <a:pt x="39" y="74"/>
                      <a:pt x="39" y="74"/>
                      <a:pt x="38" y="74"/>
                    </a:cubicBezTo>
                    <a:cubicBezTo>
                      <a:pt x="37" y="74"/>
                      <a:pt x="36" y="74"/>
                      <a:pt x="34" y="74"/>
                    </a:cubicBezTo>
                    <a:lnTo>
                      <a:pt x="16" y="78"/>
                    </a:lnTo>
                    <a:close/>
                  </a:path>
                </a:pathLst>
              </a:custGeom>
              <a:solidFill>
                <a:srgbClr val="FFFFFF"/>
              </a:solidFill>
              <a:ln w="0" cap="flat">
                <a:solidFill>
                  <a:srgbClr val="000000"/>
                </a:solidFill>
                <a:prstDash val="solid"/>
                <a:miter lim="800000"/>
                <a:headEnd/>
                <a:tailEnd/>
              </a:ln>
            </p:spPr>
          </p:sp>
          <p:sp>
            <p:nvSpPr>
              <p:cNvPr id="653" name="Freeform 652"/>
              <p:cNvSpPr>
                <a:spLocks/>
              </p:cNvSpPr>
              <p:nvPr/>
            </p:nvSpPr>
            <p:spPr bwMode="auto">
              <a:xfrm>
                <a:off x="691" y="387"/>
                <a:ext cx="38" cy="57"/>
              </a:xfrm>
              <a:custGeom>
                <a:avLst/>
                <a:gdLst/>
                <a:ahLst/>
                <a:cxnLst>
                  <a:cxn ang="0">
                    <a:pos x="1" y="92"/>
                  </a:cxn>
                  <a:cxn ang="0">
                    <a:pos x="9" y="95"/>
                  </a:cxn>
                  <a:cxn ang="0">
                    <a:pos x="12" y="98"/>
                  </a:cxn>
                  <a:cxn ang="0">
                    <a:pos x="17" y="101"/>
                  </a:cxn>
                  <a:cxn ang="0">
                    <a:pos x="24" y="106"/>
                  </a:cxn>
                  <a:cxn ang="0">
                    <a:pos x="31" y="113"/>
                  </a:cxn>
                  <a:cxn ang="0">
                    <a:pos x="36" y="117"/>
                  </a:cxn>
                  <a:cxn ang="0">
                    <a:pos x="39" y="119"/>
                  </a:cxn>
                  <a:cxn ang="0">
                    <a:pos x="46" y="126"/>
                  </a:cxn>
                  <a:cxn ang="0">
                    <a:pos x="48" y="134"/>
                  </a:cxn>
                  <a:cxn ang="0">
                    <a:pos x="58" y="141"/>
                  </a:cxn>
                  <a:cxn ang="0">
                    <a:pos x="63" y="144"/>
                  </a:cxn>
                  <a:cxn ang="0">
                    <a:pos x="67" y="140"/>
                  </a:cxn>
                  <a:cxn ang="0">
                    <a:pos x="72" y="129"/>
                  </a:cxn>
                  <a:cxn ang="0">
                    <a:pos x="75" y="124"/>
                  </a:cxn>
                  <a:cxn ang="0">
                    <a:pos x="73" y="121"/>
                  </a:cxn>
                  <a:cxn ang="0">
                    <a:pos x="81" y="117"/>
                  </a:cxn>
                  <a:cxn ang="0">
                    <a:pos x="84" y="115"/>
                  </a:cxn>
                  <a:cxn ang="0">
                    <a:pos x="84" y="111"/>
                  </a:cxn>
                  <a:cxn ang="0">
                    <a:pos x="87" y="108"/>
                  </a:cxn>
                  <a:cxn ang="0">
                    <a:pos x="89" y="109"/>
                  </a:cxn>
                  <a:cxn ang="0">
                    <a:pos x="93" y="100"/>
                  </a:cxn>
                  <a:cxn ang="0">
                    <a:pos x="87" y="93"/>
                  </a:cxn>
                  <a:cxn ang="0">
                    <a:pos x="87" y="32"/>
                  </a:cxn>
                  <a:cxn ang="0">
                    <a:pos x="97" y="18"/>
                  </a:cxn>
                  <a:cxn ang="0">
                    <a:pos x="97" y="18"/>
                  </a:cxn>
                  <a:cxn ang="0">
                    <a:pos x="93" y="17"/>
                  </a:cxn>
                  <a:cxn ang="0">
                    <a:pos x="88" y="17"/>
                  </a:cxn>
                  <a:cxn ang="0">
                    <a:pos x="86" y="16"/>
                  </a:cxn>
                  <a:cxn ang="0">
                    <a:pos x="85" y="14"/>
                  </a:cxn>
                  <a:cxn ang="0">
                    <a:pos x="83" y="12"/>
                  </a:cxn>
                  <a:cxn ang="0">
                    <a:pos x="77" y="13"/>
                  </a:cxn>
                  <a:cxn ang="0">
                    <a:pos x="76" y="14"/>
                  </a:cxn>
                  <a:cxn ang="0">
                    <a:pos x="74" y="15"/>
                  </a:cxn>
                  <a:cxn ang="0">
                    <a:pos x="70" y="19"/>
                  </a:cxn>
                  <a:cxn ang="0">
                    <a:pos x="66" y="23"/>
                  </a:cxn>
                  <a:cxn ang="0">
                    <a:pos x="65" y="22"/>
                  </a:cxn>
                  <a:cxn ang="0">
                    <a:pos x="63" y="21"/>
                  </a:cxn>
                  <a:cxn ang="0">
                    <a:pos x="53" y="19"/>
                  </a:cxn>
                  <a:cxn ang="0">
                    <a:pos x="50" y="18"/>
                  </a:cxn>
                  <a:cxn ang="0">
                    <a:pos x="46" y="12"/>
                  </a:cxn>
                  <a:cxn ang="0">
                    <a:pos x="42" y="8"/>
                  </a:cxn>
                  <a:cxn ang="0">
                    <a:pos x="29" y="3"/>
                  </a:cxn>
                  <a:cxn ang="0">
                    <a:pos x="26" y="3"/>
                  </a:cxn>
                  <a:cxn ang="0">
                    <a:pos x="25" y="3"/>
                  </a:cxn>
                  <a:cxn ang="0">
                    <a:pos x="23" y="3"/>
                  </a:cxn>
                  <a:cxn ang="0">
                    <a:pos x="16" y="1"/>
                  </a:cxn>
                  <a:cxn ang="0">
                    <a:pos x="15" y="0"/>
                  </a:cxn>
                  <a:cxn ang="0">
                    <a:pos x="14" y="2"/>
                  </a:cxn>
                  <a:cxn ang="0">
                    <a:pos x="12" y="5"/>
                  </a:cxn>
                  <a:cxn ang="0">
                    <a:pos x="2" y="18"/>
                  </a:cxn>
                  <a:cxn ang="0">
                    <a:pos x="6" y="20"/>
                  </a:cxn>
                  <a:cxn ang="0">
                    <a:pos x="11" y="24"/>
                  </a:cxn>
                  <a:cxn ang="0">
                    <a:pos x="12" y="28"/>
                  </a:cxn>
                  <a:cxn ang="0">
                    <a:pos x="13" y="39"/>
                  </a:cxn>
                  <a:cxn ang="0">
                    <a:pos x="12" y="45"/>
                  </a:cxn>
                  <a:cxn ang="0">
                    <a:pos x="14" y="53"/>
                  </a:cxn>
                  <a:cxn ang="0">
                    <a:pos x="12" y="58"/>
                  </a:cxn>
                  <a:cxn ang="0">
                    <a:pos x="4" y="72"/>
                  </a:cxn>
                  <a:cxn ang="0">
                    <a:pos x="0" y="91"/>
                  </a:cxn>
                  <a:cxn ang="0">
                    <a:pos x="1" y="92"/>
                  </a:cxn>
                </a:cxnLst>
                <a:rect l="0" t="0" r="r" b="b"/>
                <a:pathLst>
                  <a:path w="97" h="144">
                    <a:moveTo>
                      <a:pt x="1" y="92"/>
                    </a:moveTo>
                    <a:cubicBezTo>
                      <a:pt x="4" y="92"/>
                      <a:pt x="6" y="93"/>
                      <a:pt x="9" y="95"/>
                    </a:cubicBezTo>
                    <a:cubicBezTo>
                      <a:pt x="11" y="96"/>
                      <a:pt x="11" y="97"/>
                      <a:pt x="12" y="98"/>
                    </a:cubicBezTo>
                    <a:cubicBezTo>
                      <a:pt x="14" y="99"/>
                      <a:pt x="15" y="100"/>
                      <a:pt x="17" y="101"/>
                    </a:cubicBezTo>
                    <a:cubicBezTo>
                      <a:pt x="20" y="102"/>
                      <a:pt x="22" y="104"/>
                      <a:pt x="24" y="106"/>
                    </a:cubicBezTo>
                    <a:cubicBezTo>
                      <a:pt x="27" y="109"/>
                      <a:pt x="29" y="110"/>
                      <a:pt x="31" y="113"/>
                    </a:cubicBezTo>
                    <a:cubicBezTo>
                      <a:pt x="33" y="115"/>
                      <a:pt x="34" y="115"/>
                      <a:pt x="36" y="117"/>
                    </a:cubicBezTo>
                    <a:cubicBezTo>
                      <a:pt x="37" y="118"/>
                      <a:pt x="38" y="118"/>
                      <a:pt x="39" y="119"/>
                    </a:cubicBezTo>
                    <a:cubicBezTo>
                      <a:pt x="42" y="122"/>
                      <a:pt x="45" y="123"/>
                      <a:pt x="46" y="126"/>
                    </a:cubicBezTo>
                    <a:cubicBezTo>
                      <a:pt x="46" y="129"/>
                      <a:pt x="46" y="132"/>
                      <a:pt x="48" y="134"/>
                    </a:cubicBezTo>
                    <a:cubicBezTo>
                      <a:pt x="51" y="138"/>
                      <a:pt x="54" y="139"/>
                      <a:pt x="58" y="141"/>
                    </a:cubicBezTo>
                    <a:cubicBezTo>
                      <a:pt x="60" y="142"/>
                      <a:pt x="61" y="143"/>
                      <a:pt x="63" y="144"/>
                    </a:cubicBezTo>
                    <a:cubicBezTo>
                      <a:pt x="64" y="143"/>
                      <a:pt x="67" y="142"/>
                      <a:pt x="67" y="140"/>
                    </a:cubicBezTo>
                    <a:cubicBezTo>
                      <a:pt x="69" y="136"/>
                      <a:pt x="69" y="133"/>
                      <a:pt x="72" y="129"/>
                    </a:cubicBezTo>
                    <a:cubicBezTo>
                      <a:pt x="73" y="127"/>
                      <a:pt x="75" y="126"/>
                      <a:pt x="75" y="124"/>
                    </a:cubicBezTo>
                    <a:cubicBezTo>
                      <a:pt x="75" y="123"/>
                      <a:pt x="74" y="122"/>
                      <a:pt x="73" y="121"/>
                    </a:cubicBezTo>
                    <a:cubicBezTo>
                      <a:pt x="75" y="118"/>
                      <a:pt x="78" y="118"/>
                      <a:pt x="81" y="117"/>
                    </a:cubicBezTo>
                    <a:cubicBezTo>
                      <a:pt x="82" y="117"/>
                      <a:pt x="84" y="117"/>
                      <a:pt x="84" y="115"/>
                    </a:cubicBezTo>
                    <a:cubicBezTo>
                      <a:pt x="84" y="114"/>
                      <a:pt x="84" y="113"/>
                      <a:pt x="84" y="111"/>
                    </a:cubicBezTo>
                    <a:cubicBezTo>
                      <a:pt x="84" y="110"/>
                      <a:pt x="85" y="108"/>
                      <a:pt x="87" y="108"/>
                    </a:cubicBezTo>
                    <a:cubicBezTo>
                      <a:pt x="88" y="108"/>
                      <a:pt x="88" y="109"/>
                      <a:pt x="89" y="109"/>
                    </a:cubicBezTo>
                    <a:cubicBezTo>
                      <a:pt x="90" y="105"/>
                      <a:pt x="91" y="103"/>
                      <a:pt x="93" y="100"/>
                    </a:cubicBezTo>
                    <a:cubicBezTo>
                      <a:pt x="90" y="98"/>
                      <a:pt x="90" y="95"/>
                      <a:pt x="87" y="93"/>
                    </a:cubicBezTo>
                    <a:cubicBezTo>
                      <a:pt x="87" y="32"/>
                      <a:pt x="87" y="32"/>
                      <a:pt x="87" y="32"/>
                    </a:cubicBezTo>
                    <a:cubicBezTo>
                      <a:pt x="91" y="26"/>
                      <a:pt x="93" y="23"/>
                      <a:pt x="97" y="18"/>
                    </a:cubicBezTo>
                    <a:cubicBezTo>
                      <a:pt x="97" y="18"/>
                      <a:pt x="97" y="18"/>
                      <a:pt x="97" y="18"/>
                    </a:cubicBezTo>
                    <a:cubicBezTo>
                      <a:pt x="95" y="18"/>
                      <a:pt x="94" y="17"/>
                      <a:pt x="93" y="17"/>
                    </a:cubicBezTo>
                    <a:cubicBezTo>
                      <a:pt x="91" y="17"/>
                      <a:pt x="90" y="17"/>
                      <a:pt x="88" y="17"/>
                    </a:cubicBezTo>
                    <a:cubicBezTo>
                      <a:pt x="87" y="17"/>
                      <a:pt x="87" y="16"/>
                      <a:pt x="86" y="16"/>
                    </a:cubicBezTo>
                    <a:cubicBezTo>
                      <a:pt x="86" y="15"/>
                      <a:pt x="85" y="14"/>
                      <a:pt x="85" y="14"/>
                    </a:cubicBezTo>
                    <a:cubicBezTo>
                      <a:pt x="84" y="13"/>
                      <a:pt x="84" y="12"/>
                      <a:pt x="83" y="12"/>
                    </a:cubicBezTo>
                    <a:cubicBezTo>
                      <a:pt x="81" y="12"/>
                      <a:pt x="80" y="12"/>
                      <a:pt x="77" y="13"/>
                    </a:cubicBezTo>
                    <a:cubicBezTo>
                      <a:pt x="77" y="13"/>
                      <a:pt x="77" y="14"/>
                      <a:pt x="76" y="14"/>
                    </a:cubicBezTo>
                    <a:cubicBezTo>
                      <a:pt x="76" y="15"/>
                      <a:pt x="75" y="15"/>
                      <a:pt x="74" y="15"/>
                    </a:cubicBezTo>
                    <a:cubicBezTo>
                      <a:pt x="72" y="16"/>
                      <a:pt x="71" y="17"/>
                      <a:pt x="70" y="19"/>
                    </a:cubicBezTo>
                    <a:cubicBezTo>
                      <a:pt x="69" y="21"/>
                      <a:pt x="68" y="23"/>
                      <a:pt x="66" y="23"/>
                    </a:cubicBezTo>
                    <a:cubicBezTo>
                      <a:pt x="66" y="23"/>
                      <a:pt x="65" y="22"/>
                      <a:pt x="65" y="22"/>
                    </a:cubicBezTo>
                    <a:cubicBezTo>
                      <a:pt x="64" y="22"/>
                      <a:pt x="63" y="22"/>
                      <a:pt x="63" y="21"/>
                    </a:cubicBezTo>
                    <a:cubicBezTo>
                      <a:pt x="59" y="20"/>
                      <a:pt x="57" y="20"/>
                      <a:pt x="53" y="19"/>
                    </a:cubicBezTo>
                    <a:cubicBezTo>
                      <a:pt x="52" y="19"/>
                      <a:pt x="51" y="19"/>
                      <a:pt x="50" y="18"/>
                    </a:cubicBezTo>
                    <a:cubicBezTo>
                      <a:pt x="48" y="16"/>
                      <a:pt x="48" y="15"/>
                      <a:pt x="46" y="12"/>
                    </a:cubicBezTo>
                    <a:cubicBezTo>
                      <a:pt x="45" y="10"/>
                      <a:pt x="44" y="9"/>
                      <a:pt x="42" y="8"/>
                    </a:cubicBezTo>
                    <a:cubicBezTo>
                      <a:pt x="38" y="4"/>
                      <a:pt x="34" y="3"/>
                      <a:pt x="29" y="3"/>
                    </a:cubicBezTo>
                    <a:cubicBezTo>
                      <a:pt x="28" y="3"/>
                      <a:pt x="27" y="3"/>
                      <a:pt x="26" y="3"/>
                    </a:cubicBezTo>
                    <a:cubicBezTo>
                      <a:pt x="26" y="3"/>
                      <a:pt x="25" y="3"/>
                      <a:pt x="25" y="3"/>
                    </a:cubicBezTo>
                    <a:cubicBezTo>
                      <a:pt x="24" y="3"/>
                      <a:pt x="24" y="3"/>
                      <a:pt x="23" y="3"/>
                    </a:cubicBezTo>
                    <a:cubicBezTo>
                      <a:pt x="20" y="3"/>
                      <a:pt x="19" y="2"/>
                      <a:pt x="16" y="1"/>
                    </a:cubicBezTo>
                    <a:cubicBezTo>
                      <a:pt x="16" y="1"/>
                      <a:pt x="15" y="0"/>
                      <a:pt x="15" y="0"/>
                    </a:cubicBezTo>
                    <a:cubicBezTo>
                      <a:pt x="14" y="0"/>
                      <a:pt x="14" y="1"/>
                      <a:pt x="14" y="2"/>
                    </a:cubicBezTo>
                    <a:cubicBezTo>
                      <a:pt x="13" y="3"/>
                      <a:pt x="13" y="3"/>
                      <a:pt x="12" y="5"/>
                    </a:cubicBezTo>
                    <a:cubicBezTo>
                      <a:pt x="9" y="10"/>
                      <a:pt x="6" y="13"/>
                      <a:pt x="2" y="18"/>
                    </a:cubicBezTo>
                    <a:cubicBezTo>
                      <a:pt x="4" y="18"/>
                      <a:pt x="5" y="19"/>
                      <a:pt x="6" y="20"/>
                    </a:cubicBezTo>
                    <a:cubicBezTo>
                      <a:pt x="8" y="21"/>
                      <a:pt x="9" y="22"/>
                      <a:pt x="11" y="24"/>
                    </a:cubicBezTo>
                    <a:cubicBezTo>
                      <a:pt x="11" y="25"/>
                      <a:pt x="11" y="26"/>
                      <a:pt x="12" y="28"/>
                    </a:cubicBezTo>
                    <a:cubicBezTo>
                      <a:pt x="12" y="32"/>
                      <a:pt x="13" y="35"/>
                      <a:pt x="13" y="39"/>
                    </a:cubicBezTo>
                    <a:cubicBezTo>
                      <a:pt x="13" y="41"/>
                      <a:pt x="12" y="43"/>
                      <a:pt x="12" y="45"/>
                    </a:cubicBezTo>
                    <a:cubicBezTo>
                      <a:pt x="12" y="48"/>
                      <a:pt x="14" y="50"/>
                      <a:pt x="14" y="53"/>
                    </a:cubicBezTo>
                    <a:cubicBezTo>
                      <a:pt x="14" y="55"/>
                      <a:pt x="13" y="56"/>
                      <a:pt x="12" y="58"/>
                    </a:cubicBezTo>
                    <a:cubicBezTo>
                      <a:pt x="9" y="64"/>
                      <a:pt x="7" y="66"/>
                      <a:pt x="4" y="72"/>
                    </a:cubicBezTo>
                    <a:cubicBezTo>
                      <a:pt x="1" y="79"/>
                      <a:pt x="0" y="84"/>
                      <a:pt x="0" y="91"/>
                    </a:cubicBezTo>
                    <a:cubicBezTo>
                      <a:pt x="0" y="92"/>
                      <a:pt x="1" y="92"/>
                      <a:pt x="1" y="92"/>
                    </a:cubicBezTo>
                    <a:close/>
                  </a:path>
                </a:pathLst>
              </a:custGeom>
              <a:solidFill>
                <a:srgbClr val="FFFFFF"/>
              </a:solidFill>
              <a:ln w="0" cap="flat">
                <a:solidFill>
                  <a:srgbClr val="000000"/>
                </a:solidFill>
                <a:prstDash val="solid"/>
                <a:miter lim="800000"/>
                <a:headEnd/>
                <a:tailEnd/>
              </a:ln>
            </p:spPr>
          </p:sp>
          <p:sp>
            <p:nvSpPr>
              <p:cNvPr id="654" name="Freeform 653"/>
              <p:cNvSpPr>
                <a:spLocks/>
              </p:cNvSpPr>
              <p:nvPr/>
            </p:nvSpPr>
            <p:spPr bwMode="auto">
              <a:xfrm>
                <a:off x="727" y="342"/>
                <a:ext cx="7" cy="11"/>
              </a:xfrm>
              <a:custGeom>
                <a:avLst/>
                <a:gdLst/>
                <a:ahLst/>
                <a:cxnLst>
                  <a:cxn ang="0">
                    <a:pos x="2" y="11"/>
                  </a:cxn>
                  <a:cxn ang="0">
                    <a:pos x="5" y="8"/>
                  </a:cxn>
                  <a:cxn ang="0">
                    <a:pos x="9" y="4"/>
                  </a:cxn>
                  <a:cxn ang="0">
                    <a:pos x="14" y="0"/>
                  </a:cxn>
                  <a:cxn ang="0">
                    <a:pos x="18" y="10"/>
                  </a:cxn>
                  <a:cxn ang="0">
                    <a:pos x="8" y="16"/>
                  </a:cxn>
                  <a:cxn ang="0">
                    <a:pos x="11" y="16"/>
                  </a:cxn>
                  <a:cxn ang="0">
                    <a:pos x="17" y="20"/>
                  </a:cxn>
                  <a:cxn ang="0">
                    <a:pos x="13" y="27"/>
                  </a:cxn>
                  <a:cxn ang="0">
                    <a:pos x="7" y="24"/>
                  </a:cxn>
                  <a:cxn ang="0">
                    <a:pos x="0" y="28"/>
                  </a:cxn>
                  <a:cxn ang="0">
                    <a:pos x="0" y="22"/>
                  </a:cxn>
                  <a:cxn ang="0">
                    <a:pos x="1" y="15"/>
                  </a:cxn>
                  <a:cxn ang="0">
                    <a:pos x="2" y="11"/>
                  </a:cxn>
                </a:cxnLst>
                <a:rect l="0" t="0" r="r" b="b"/>
                <a:pathLst>
                  <a:path w="18" h="28">
                    <a:moveTo>
                      <a:pt x="2" y="11"/>
                    </a:moveTo>
                    <a:cubicBezTo>
                      <a:pt x="4" y="10"/>
                      <a:pt x="4" y="9"/>
                      <a:pt x="5" y="8"/>
                    </a:cubicBezTo>
                    <a:cubicBezTo>
                      <a:pt x="7" y="6"/>
                      <a:pt x="8" y="6"/>
                      <a:pt x="9" y="4"/>
                    </a:cubicBezTo>
                    <a:cubicBezTo>
                      <a:pt x="11" y="2"/>
                      <a:pt x="12" y="1"/>
                      <a:pt x="14" y="0"/>
                    </a:cubicBezTo>
                    <a:cubicBezTo>
                      <a:pt x="16" y="4"/>
                      <a:pt x="17" y="6"/>
                      <a:pt x="18" y="10"/>
                    </a:cubicBezTo>
                    <a:cubicBezTo>
                      <a:pt x="13" y="11"/>
                      <a:pt x="10" y="13"/>
                      <a:pt x="8" y="16"/>
                    </a:cubicBezTo>
                    <a:cubicBezTo>
                      <a:pt x="9" y="17"/>
                      <a:pt x="10" y="16"/>
                      <a:pt x="11" y="16"/>
                    </a:cubicBezTo>
                    <a:cubicBezTo>
                      <a:pt x="13" y="16"/>
                      <a:pt x="15" y="18"/>
                      <a:pt x="17" y="20"/>
                    </a:cubicBezTo>
                    <a:cubicBezTo>
                      <a:pt x="15" y="22"/>
                      <a:pt x="15" y="24"/>
                      <a:pt x="13" y="27"/>
                    </a:cubicBezTo>
                    <a:cubicBezTo>
                      <a:pt x="11" y="26"/>
                      <a:pt x="10" y="24"/>
                      <a:pt x="7" y="24"/>
                    </a:cubicBezTo>
                    <a:cubicBezTo>
                      <a:pt x="4" y="24"/>
                      <a:pt x="3" y="26"/>
                      <a:pt x="0" y="28"/>
                    </a:cubicBezTo>
                    <a:cubicBezTo>
                      <a:pt x="0" y="26"/>
                      <a:pt x="0" y="24"/>
                      <a:pt x="0" y="22"/>
                    </a:cubicBezTo>
                    <a:cubicBezTo>
                      <a:pt x="0" y="20"/>
                      <a:pt x="1" y="18"/>
                      <a:pt x="1" y="15"/>
                    </a:cubicBezTo>
                    <a:cubicBezTo>
                      <a:pt x="2" y="14"/>
                      <a:pt x="2" y="13"/>
                      <a:pt x="2" y="11"/>
                    </a:cubicBezTo>
                    <a:close/>
                  </a:path>
                </a:pathLst>
              </a:custGeom>
              <a:solidFill>
                <a:srgbClr val="FFFFFF"/>
              </a:solidFill>
              <a:ln w="0" cap="flat">
                <a:solidFill>
                  <a:srgbClr val="000000"/>
                </a:solidFill>
                <a:prstDash val="solid"/>
                <a:miter lim="800000"/>
                <a:headEnd/>
                <a:tailEnd/>
              </a:ln>
            </p:spPr>
          </p:sp>
          <p:sp>
            <p:nvSpPr>
              <p:cNvPr id="655" name="Freeform 654"/>
              <p:cNvSpPr>
                <a:spLocks/>
              </p:cNvSpPr>
              <p:nvPr/>
            </p:nvSpPr>
            <p:spPr bwMode="auto">
              <a:xfrm>
                <a:off x="726" y="346"/>
                <a:ext cx="45" cy="80"/>
              </a:xfrm>
              <a:custGeom>
                <a:avLst/>
                <a:gdLst/>
                <a:ahLst/>
                <a:cxnLst>
                  <a:cxn ang="0">
                    <a:pos x="0" y="136"/>
                  </a:cxn>
                  <a:cxn ang="0">
                    <a:pos x="6" y="204"/>
                  </a:cxn>
                  <a:cxn ang="0">
                    <a:pos x="16" y="191"/>
                  </a:cxn>
                  <a:cxn ang="0">
                    <a:pos x="21" y="182"/>
                  </a:cxn>
                  <a:cxn ang="0">
                    <a:pos x="34" y="161"/>
                  </a:cxn>
                  <a:cxn ang="0">
                    <a:pos x="48" y="152"/>
                  </a:cxn>
                  <a:cxn ang="0">
                    <a:pos x="61" y="137"/>
                  </a:cxn>
                  <a:cxn ang="0">
                    <a:pos x="78" y="115"/>
                  </a:cxn>
                  <a:cxn ang="0">
                    <a:pos x="82" y="101"/>
                  </a:cxn>
                  <a:cxn ang="0">
                    <a:pos x="89" y="94"/>
                  </a:cxn>
                  <a:cxn ang="0">
                    <a:pos x="95" y="67"/>
                  </a:cxn>
                  <a:cxn ang="0">
                    <a:pos x="96" y="61"/>
                  </a:cxn>
                  <a:cxn ang="0">
                    <a:pos x="104" y="52"/>
                  </a:cxn>
                  <a:cxn ang="0">
                    <a:pos x="110" y="34"/>
                  </a:cxn>
                  <a:cxn ang="0">
                    <a:pos x="111" y="25"/>
                  </a:cxn>
                  <a:cxn ang="0">
                    <a:pos x="115" y="22"/>
                  </a:cxn>
                  <a:cxn ang="0">
                    <a:pos x="114" y="14"/>
                  </a:cxn>
                  <a:cxn ang="0">
                    <a:pos x="110" y="10"/>
                  </a:cxn>
                  <a:cxn ang="0">
                    <a:pos x="111" y="2"/>
                  </a:cxn>
                  <a:cxn ang="0">
                    <a:pos x="105" y="2"/>
                  </a:cxn>
                  <a:cxn ang="0">
                    <a:pos x="99" y="6"/>
                  </a:cxn>
                  <a:cxn ang="0">
                    <a:pos x="93" y="7"/>
                  </a:cxn>
                  <a:cxn ang="0">
                    <a:pos x="88" y="11"/>
                  </a:cxn>
                  <a:cxn ang="0">
                    <a:pos x="83" y="11"/>
                  </a:cxn>
                  <a:cxn ang="0">
                    <a:pos x="68" y="13"/>
                  </a:cxn>
                  <a:cxn ang="0">
                    <a:pos x="59" y="20"/>
                  </a:cxn>
                  <a:cxn ang="0">
                    <a:pos x="48" y="19"/>
                  </a:cxn>
                  <a:cxn ang="0">
                    <a:pos x="47" y="22"/>
                  </a:cxn>
                  <a:cxn ang="0">
                    <a:pos x="30" y="19"/>
                  </a:cxn>
                  <a:cxn ang="0">
                    <a:pos x="21" y="11"/>
                  </a:cxn>
                  <a:cxn ang="0">
                    <a:pos x="17" y="26"/>
                  </a:cxn>
                  <a:cxn ang="0">
                    <a:pos x="23" y="34"/>
                  </a:cxn>
                  <a:cxn ang="0">
                    <a:pos x="31" y="43"/>
                  </a:cxn>
                  <a:cxn ang="0">
                    <a:pos x="66" y="58"/>
                  </a:cxn>
                  <a:cxn ang="0">
                    <a:pos x="80" y="58"/>
                  </a:cxn>
                  <a:cxn ang="0">
                    <a:pos x="61" y="81"/>
                  </a:cxn>
                  <a:cxn ang="0">
                    <a:pos x="42" y="106"/>
                  </a:cxn>
                  <a:cxn ang="0">
                    <a:pos x="13" y="119"/>
                  </a:cxn>
                </a:cxnLst>
                <a:rect l="0" t="0" r="r" b="b"/>
                <a:pathLst>
                  <a:path w="115" h="204">
                    <a:moveTo>
                      <a:pt x="10" y="122"/>
                    </a:moveTo>
                    <a:cubicBezTo>
                      <a:pt x="6" y="127"/>
                      <a:pt x="4" y="130"/>
                      <a:pt x="0" y="136"/>
                    </a:cubicBezTo>
                    <a:cubicBezTo>
                      <a:pt x="0" y="197"/>
                      <a:pt x="0" y="197"/>
                      <a:pt x="0" y="197"/>
                    </a:cubicBezTo>
                    <a:cubicBezTo>
                      <a:pt x="3" y="199"/>
                      <a:pt x="3" y="202"/>
                      <a:pt x="6" y="204"/>
                    </a:cubicBezTo>
                    <a:cubicBezTo>
                      <a:pt x="7" y="202"/>
                      <a:pt x="8" y="200"/>
                      <a:pt x="10" y="198"/>
                    </a:cubicBezTo>
                    <a:cubicBezTo>
                      <a:pt x="12" y="195"/>
                      <a:pt x="13" y="193"/>
                      <a:pt x="16" y="191"/>
                    </a:cubicBezTo>
                    <a:cubicBezTo>
                      <a:pt x="18" y="188"/>
                      <a:pt x="21" y="187"/>
                      <a:pt x="21" y="183"/>
                    </a:cubicBezTo>
                    <a:cubicBezTo>
                      <a:pt x="21" y="183"/>
                      <a:pt x="21" y="182"/>
                      <a:pt x="21" y="182"/>
                    </a:cubicBezTo>
                    <a:cubicBezTo>
                      <a:pt x="21" y="177"/>
                      <a:pt x="25" y="176"/>
                      <a:pt x="27" y="171"/>
                    </a:cubicBezTo>
                    <a:cubicBezTo>
                      <a:pt x="30" y="167"/>
                      <a:pt x="31" y="164"/>
                      <a:pt x="34" y="161"/>
                    </a:cubicBezTo>
                    <a:cubicBezTo>
                      <a:pt x="36" y="158"/>
                      <a:pt x="36" y="156"/>
                      <a:pt x="39" y="155"/>
                    </a:cubicBezTo>
                    <a:cubicBezTo>
                      <a:pt x="43" y="154"/>
                      <a:pt x="45" y="154"/>
                      <a:pt x="48" y="152"/>
                    </a:cubicBezTo>
                    <a:cubicBezTo>
                      <a:pt x="51" y="150"/>
                      <a:pt x="50" y="148"/>
                      <a:pt x="53" y="146"/>
                    </a:cubicBezTo>
                    <a:cubicBezTo>
                      <a:pt x="56" y="142"/>
                      <a:pt x="59" y="141"/>
                      <a:pt x="61" y="137"/>
                    </a:cubicBezTo>
                    <a:cubicBezTo>
                      <a:pt x="63" y="132"/>
                      <a:pt x="63" y="128"/>
                      <a:pt x="67" y="125"/>
                    </a:cubicBezTo>
                    <a:cubicBezTo>
                      <a:pt x="72" y="122"/>
                      <a:pt x="75" y="120"/>
                      <a:pt x="78" y="115"/>
                    </a:cubicBezTo>
                    <a:cubicBezTo>
                      <a:pt x="80" y="112"/>
                      <a:pt x="82" y="110"/>
                      <a:pt x="82" y="107"/>
                    </a:cubicBezTo>
                    <a:cubicBezTo>
                      <a:pt x="82" y="105"/>
                      <a:pt x="82" y="103"/>
                      <a:pt x="82" y="101"/>
                    </a:cubicBezTo>
                    <a:cubicBezTo>
                      <a:pt x="82" y="99"/>
                      <a:pt x="84" y="99"/>
                      <a:pt x="86" y="98"/>
                    </a:cubicBezTo>
                    <a:cubicBezTo>
                      <a:pt x="87" y="97"/>
                      <a:pt x="88" y="95"/>
                      <a:pt x="89" y="94"/>
                    </a:cubicBezTo>
                    <a:cubicBezTo>
                      <a:pt x="89" y="92"/>
                      <a:pt x="89" y="91"/>
                      <a:pt x="89" y="89"/>
                    </a:cubicBezTo>
                    <a:cubicBezTo>
                      <a:pt x="89" y="80"/>
                      <a:pt x="91" y="75"/>
                      <a:pt x="95" y="67"/>
                    </a:cubicBezTo>
                    <a:cubicBezTo>
                      <a:pt x="96" y="65"/>
                      <a:pt x="98" y="64"/>
                      <a:pt x="99" y="61"/>
                    </a:cubicBezTo>
                    <a:cubicBezTo>
                      <a:pt x="98" y="61"/>
                      <a:pt x="97" y="61"/>
                      <a:pt x="96" y="61"/>
                    </a:cubicBezTo>
                    <a:cubicBezTo>
                      <a:pt x="96" y="58"/>
                      <a:pt x="99" y="58"/>
                      <a:pt x="101" y="56"/>
                    </a:cubicBezTo>
                    <a:cubicBezTo>
                      <a:pt x="103" y="55"/>
                      <a:pt x="103" y="54"/>
                      <a:pt x="104" y="52"/>
                    </a:cubicBezTo>
                    <a:cubicBezTo>
                      <a:pt x="106" y="50"/>
                      <a:pt x="107" y="49"/>
                      <a:pt x="108" y="46"/>
                    </a:cubicBezTo>
                    <a:cubicBezTo>
                      <a:pt x="109" y="42"/>
                      <a:pt x="109" y="39"/>
                      <a:pt x="110" y="34"/>
                    </a:cubicBezTo>
                    <a:cubicBezTo>
                      <a:pt x="110" y="32"/>
                      <a:pt x="111" y="32"/>
                      <a:pt x="111" y="30"/>
                    </a:cubicBezTo>
                    <a:cubicBezTo>
                      <a:pt x="111" y="28"/>
                      <a:pt x="111" y="27"/>
                      <a:pt x="111" y="25"/>
                    </a:cubicBezTo>
                    <a:cubicBezTo>
                      <a:pt x="111" y="23"/>
                      <a:pt x="113" y="23"/>
                      <a:pt x="115" y="22"/>
                    </a:cubicBezTo>
                    <a:cubicBezTo>
                      <a:pt x="115" y="22"/>
                      <a:pt x="115" y="22"/>
                      <a:pt x="115" y="22"/>
                    </a:cubicBezTo>
                    <a:cubicBezTo>
                      <a:pt x="114" y="22"/>
                      <a:pt x="113" y="22"/>
                      <a:pt x="113" y="21"/>
                    </a:cubicBezTo>
                    <a:cubicBezTo>
                      <a:pt x="113" y="19"/>
                      <a:pt x="114" y="17"/>
                      <a:pt x="114" y="14"/>
                    </a:cubicBezTo>
                    <a:cubicBezTo>
                      <a:pt x="114" y="13"/>
                      <a:pt x="115" y="11"/>
                      <a:pt x="113" y="10"/>
                    </a:cubicBezTo>
                    <a:cubicBezTo>
                      <a:pt x="112" y="10"/>
                      <a:pt x="112" y="10"/>
                      <a:pt x="110" y="10"/>
                    </a:cubicBezTo>
                    <a:cubicBezTo>
                      <a:pt x="110" y="9"/>
                      <a:pt x="110" y="9"/>
                      <a:pt x="110" y="8"/>
                    </a:cubicBezTo>
                    <a:cubicBezTo>
                      <a:pt x="110" y="5"/>
                      <a:pt x="111" y="4"/>
                      <a:pt x="111" y="2"/>
                    </a:cubicBezTo>
                    <a:cubicBezTo>
                      <a:pt x="111" y="1"/>
                      <a:pt x="111" y="1"/>
                      <a:pt x="111" y="1"/>
                    </a:cubicBezTo>
                    <a:cubicBezTo>
                      <a:pt x="109" y="1"/>
                      <a:pt x="107" y="0"/>
                      <a:pt x="105" y="2"/>
                    </a:cubicBezTo>
                    <a:cubicBezTo>
                      <a:pt x="104" y="3"/>
                      <a:pt x="105" y="5"/>
                      <a:pt x="104" y="5"/>
                    </a:cubicBezTo>
                    <a:cubicBezTo>
                      <a:pt x="102" y="6"/>
                      <a:pt x="101" y="5"/>
                      <a:pt x="99" y="6"/>
                    </a:cubicBezTo>
                    <a:cubicBezTo>
                      <a:pt x="98" y="6"/>
                      <a:pt x="98" y="8"/>
                      <a:pt x="97" y="8"/>
                    </a:cubicBezTo>
                    <a:cubicBezTo>
                      <a:pt x="95" y="8"/>
                      <a:pt x="95" y="7"/>
                      <a:pt x="93" y="7"/>
                    </a:cubicBezTo>
                    <a:cubicBezTo>
                      <a:pt x="92" y="7"/>
                      <a:pt x="93" y="9"/>
                      <a:pt x="92" y="10"/>
                    </a:cubicBezTo>
                    <a:cubicBezTo>
                      <a:pt x="91" y="11"/>
                      <a:pt x="90" y="11"/>
                      <a:pt x="88" y="11"/>
                    </a:cubicBezTo>
                    <a:cubicBezTo>
                      <a:pt x="87" y="11"/>
                      <a:pt x="87" y="13"/>
                      <a:pt x="86" y="13"/>
                    </a:cubicBezTo>
                    <a:cubicBezTo>
                      <a:pt x="85" y="13"/>
                      <a:pt x="84" y="11"/>
                      <a:pt x="83" y="11"/>
                    </a:cubicBezTo>
                    <a:cubicBezTo>
                      <a:pt x="79" y="11"/>
                      <a:pt x="77" y="14"/>
                      <a:pt x="72" y="14"/>
                    </a:cubicBezTo>
                    <a:cubicBezTo>
                      <a:pt x="71" y="14"/>
                      <a:pt x="70" y="13"/>
                      <a:pt x="68" y="13"/>
                    </a:cubicBezTo>
                    <a:cubicBezTo>
                      <a:pt x="66" y="13"/>
                      <a:pt x="65" y="14"/>
                      <a:pt x="63" y="16"/>
                    </a:cubicBezTo>
                    <a:cubicBezTo>
                      <a:pt x="62" y="18"/>
                      <a:pt x="60" y="18"/>
                      <a:pt x="59" y="20"/>
                    </a:cubicBezTo>
                    <a:cubicBezTo>
                      <a:pt x="57" y="20"/>
                      <a:pt x="56" y="18"/>
                      <a:pt x="54" y="18"/>
                    </a:cubicBezTo>
                    <a:cubicBezTo>
                      <a:pt x="52" y="18"/>
                      <a:pt x="51" y="19"/>
                      <a:pt x="48" y="19"/>
                    </a:cubicBezTo>
                    <a:cubicBezTo>
                      <a:pt x="48" y="19"/>
                      <a:pt x="48" y="19"/>
                      <a:pt x="47" y="19"/>
                    </a:cubicBezTo>
                    <a:cubicBezTo>
                      <a:pt x="47" y="22"/>
                      <a:pt x="47" y="22"/>
                      <a:pt x="47" y="22"/>
                    </a:cubicBezTo>
                    <a:cubicBezTo>
                      <a:pt x="44" y="22"/>
                      <a:pt x="42" y="23"/>
                      <a:pt x="39" y="23"/>
                    </a:cubicBezTo>
                    <a:cubicBezTo>
                      <a:pt x="35" y="23"/>
                      <a:pt x="33" y="21"/>
                      <a:pt x="30" y="19"/>
                    </a:cubicBezTo>
                    <a:cubicBezTo>
                      <a:pt x="27" y="16"/>
                      <a:pt x="25" y="15"/>
                      <a:pt x="22" y="12"/>
                    </a:cubicBezTo>
                    <a:cubicBezTo>
                      <a:pt x="21" y="12"/>
                      <a:pt x="21" y="11"/>
                      <a:pt x="21" y="11"/>
                    </a:cubicBezTo>
                    <a:cubicBezTo>
                      <a:pt x="19" y="13"/>
                      <a:pt x="19" y="15"/>
                      <a:pt x="17" y="18"/>
                    </a:cubicBezTo>
                    <a:cubicBezTo>
                      <a:pt x="17" y="21"/>
                      <a:pt x="17" y="23"/>
                      <a:pt x="17" y="26"/>
                    </a:cubicBezTo>
                    <a:cubicBezTo>
                      <a:pt x="17" y="26"/>
                      <a:pt x="17" y="27"/>
                      <a:pt x="18" y="27"/>
                    </a:cubicBezTo>
                    <a:cubicBezTo>
                      <a:pt x="19" y="30"/>
                      <a:pt x="21" y="31"/>
                      <a:pt x="23" y="34"/>
                    </a:cubicBezTo>
                    <a:cubicBezTo>
                      <a:pt x="24" y="37"/>
                      <a:pt x="22" y="40"/>
                      <a:pt x="25" y="41"/>
                    </a:cubicBezTo>
                    <a:cubicBezTo>
                      <a:pt x="27" y="43"/>
                      <a:pt x="29" y="42"/>
                      <a:pt x="31" y="43"/>
                    </a:cubicBezTo>
                    <a:cubicBezTo>
                      <a:pt x="37" y="46"/>
                      <a:pt x="41" y="48"/>
                      <a:pt x="48" y="51"/>
                    </a:cubicBezTo>
                    <a:cubicBezTo>
                      <a:pt x="55" y="54"/>
                      <a:pt x="59" y="58"/>
                      <a:pt x="66" y="58"/>
                    </a:cubicBezTo>
                    <a:cubicBezTo>
                      <a:pt x="69" y="58"/>
                      <a:pt x="71" y="57"/>
                      <a:pt x="74" y="57"/>
                    </a:cubicBezTo>
                    <a:cubicBezTo>
                      <a:pt x="76" y="57"/>
                      <a:pt x="78" y="58"/>
                      <a:pt x="80" y="58"/>
                    </a:cubicBezTo>
                    <a:cubicBezTo>
                      <a:pt x="79" y="59"/>
                      <a:pt x="78" y="60"/>
                      <a:pt x="77" y="61"/>
                    </a:cubicBezTo>
                    <a:cubicBezTo>
                      <a:pt x="72" y="70"/>
                      <a:pt x="66" y="73"/>
                      <a:pt x="61" y="81"/>
                    </a:cubicBezTo>
                    <a:cubicBezTo>
                      <a:pt x="58" y="88"/>
                      <a:pt x="56" y="93"/>
                      <a:pt x="50" y="98"/>
                    </a:cubicBezTo>
                    <a:cubicBezTo>
                      <a:pt x="47" y="101"/>
                      <a:pt x="46" y="105"/>
                      <a:pt x="42" y="106"/>
                    </a:cubicBezTo>
                    <a:cubicBezTo>
                      <a:pt x="36" y="108"/>
                      <a:pt x="32" y="107"/>
                      <a:pt x="27" y="109"/>
                    </a:cubicBezTo>
                    <a:cubicBezTo>
                      <a:pt x="21" y="112"/>
                      <a:pt x="18" y="115"/>
                      <a:pt x="13" y="119"/>
                    </a:cubicBezTo>
                    <a:cubicBezTo>
                      <a:pt x="12" y="120"/>
                      <a:pt x="11" y="120"/>
                      <a:pt x="10" y="122"/>
                    </a:cubicBezTo>
                    <a:close/>
                  </a:path>
                </a:pathLst>
              </a:custGeom>
              <a:solidFill>
                <a:srgbClr val="FFFFFF"/>
              </a:solidFill>
              <a:ln w="0" cap="flat">
                <a:solidFill>
                  <a:srgbClr val="000000"/>
                </a:solidFill>
                <a:prstDash val="solid"/>
                <a:miter lim="800000"/>
                <a:headEnd/>
                <a:tailEnd/>
              </a:ln>
            </p:spPr>
          </p:sp>
          <p:sp>
            <p:nvSpPr>
              <p:cNvPr id="656" name="Freeform 655"/>
              <p:cNvSpPr>
                <a:spLocks/>
              </p:cNvSpPr>
              <p:nvPr/>
            </p:nvSpPr>
            <p:spPr bwMode="auto">
              <a:xfrm>
                <a:off x="688" y="328"/>
                <a:ext cx="69" cy="68"/>
              </a:xfrm>
              <a:custGeom>
                <a:avLst/>
                <a:gdLst/>
                <a:ahLst/>
                <a:cxnLst>
                  <a:cxn ang="0">
                    <a:pos x="99" y="51"/>
                  </a:cxn>
                  <a:cxn ang="0">
                    <a:pos x="98" y="64"/>
                  </a:cxn>
                  <a:cxn ang="0">
                    <a:pos x="111" y="63"/>
                  </a:cxn>
                  <a:cxn ang="0">
                    <a:pos x="112" y="72"/>
                  </a:cxn>
                  <a:cxn ang="0">
                    <a:pos x="119" y="86"/>
                  </a:cxn>
                  <a:cxn ang="0">
                    <a:pos x="142" y="96"/>
                  </a:cxn>
                  <a:cxn ang="0">
                    <a:pos x="168" y="102"/>
                  </a:cxn>
                  <a:cxn ang="0">
                    <a:pos x="171" y="106"/>
                  </a:cxn>
                  <a:cxn ang="0">
                    <a:pos x="144" y="143"/>
                  </a:cxn>
                  <a:cxn ang="0">
                    <a:pos x="121" y="154"/>
                  </a:cxn>
                  <a:cxn ang="0">
                    <a:pos x="104" y="167"/>
                  </a:cxn>
                  <a:cxn ang="0">
                    <a:pos x="100" y="166"/>
                  </a:cxn>
                  <a:cxn ang="0">
                    <a:pos x="93" y="165"/>
                  </a:cxn>
                  <a:cxn ang="0">
                    <a:pos x="90" y="161"/>
                  </a:cxn>
                  <a:cxn ang="0">
                    <a:pos x="83" y="163"/>
                  </a:cxn>
                  <a:cxn ang="0">
                    <a:pos x="77" y="168"/>
                  </a:cxn>
                  <a:cxn ang="0">
                    <a:pos x="72" y="171"/>
                  </a:cxn>
                  <a:cxn ang="0">
                    <a:pos x="60" y="168"/>
                  </a:cxn>
                  <a:cxn ang="0">
                    <a:pos x="53" y="161"/>
                  </a:cxn>
                  <a:cxn ang="0">
                    <a:pos x="36" y="152"/>
                  </a:cxn>
                  <a:cxn ang="0">
                    <a:pos x="32" y="152"/>
                  </a:cxn>
                  <a:cxn ang="0">
                    <a:pos x="28" y="146"/>
                  </a:cxn>
                  <a:cxn ang="0">
                    <a:pos x="23" y="140"/>
                  </a:cxn>
                  <a:cxn ang="0">
                    <a:pos x="12" y="114"/>
                  </a:cxn>
                  <a:cxn ang="0">
                    <a:pos x="2" y="109"/>
                  </a:cxn>
                  <a:cxn ang="0">
                    <a:pos x="3" y="99"/>
                  </a:cxn>
                  <a:cxn ang="0">
                    <a:pos x="8" y="99"/>
                  </a:cxn>
                  <a:cxn ang="0">
                    <a:pos x="11" y="93"/>
                  </a:cxn>
                  <a:cxn ang="0">
                    <a:pos x="14" y="75"/>
                  </a:cxn>
                  <a:cxn ang="0">
                    <a:pos x="17" y="66"/>
                  </a:cxn>
                  <a:cxn ang="0">
                    <a:pos x="19" y="52"/>
                  </a:cxn>
                  <a:cxn ang="0">
                    <a:pos x="31" y="32"/>
                  </a:cxn>
                  <a:cxn ang="0">
                    <a:pos x="31" y="28"/>
                  </a:cxn>
                  <a:cxn ang="0">
                    <a:pos x="32" y="18"/>
                  </a:cxn>
                  <a:cxn ang="0">
                    <a:pos x="34" y="12"/>
                  </a:cxn>
                  <a:cxn ang="0">
                    <a:pos x="37" y="12"/>
                  </a:cxn>
                  <a:cxn ang="0">
                    <a:pos x="41" y="10"/>
                  </a:cxn>
                  <a:cxn ang="0">
                    <a:pos x="48" y="0"/>
                  </a:cxn>
                  <a:cxn ang="0">
                    <a:pos x="61" y="12"/>
                  </a:cxn>
                  <a:cxn ang="0">
                    <a:pos x="75" y="23"/>
                  </a:cxn>
                  <a:cxn ang="0">
                    <a:pos x="82" y="27"/>
                  </a:cxn>
                  <a:cxn ang="0">
                    <a:pos x="91" y="37"/>
                  </a:cxn>
                </a:cxnLst>
                <a:rect l="0" t="0" r="r" b="b"/>
                <a:pathLst>
                  <a:path w="174" h="172">
                    <a:moveTo>
                      <a:pt x="101" y="47"/>
                    </a:moveTo>
                    <a:cubicBezTo>
                      <a:pt x="100" y="49"/>
                      <a:pt x="100" y="50"/>
                      <a:pt x="99" y="51"/>
                    </a:cubicBezTo>
                    <a:cubicBezTo>
                      <a:pt x="99" y="54"/>
                      <a:pt x="98" y="56"/>
                      <a:pt x="98" y="58"/>
                    </a:cubicBezTo>
                    <a:cubicBezTo>
                      <a:pt x="98" y="60"/>
                      <a:pt x="98" y="62"/>
                      <a:pt x="98" y="64"/>
                    </a:cubicBezTo>
                    <a:cubicBezTo>
                      <a:pt x="101" y="62"/>
                      <a:pt x="102" y="60"/>
                      <a:pt x="105" y="60"/>
                    </a:cubicBezTo>
                    <a:cubicBezTo>
                      <a:pt x="108" y="60"/>
                      <a:pt x="109" y="62"/>
                      <a:pt x="111" y="63"/>
                    </a:cubicBezTo>
                    <a:cubicBezTo>
                      <a:pt x="111" y="66"/>
                      <a:pt x="111" y="68"/>
                      <a:pt x="111" y="71"/>
                    </a:cubicBezTo>
                    <a:cubicBezTo>
                      <a:pt x="111" y="71"/>
                      <a:pt x="111" y="72"/>
                      <a:pt x="112" y="72"/>
                    </a:cubicBezTo>
                    <a:cubicBezTo>
                      <a:pt x="113" y="75"/>
                      <a:pt x="115" y="76"/>
                      <a:pt x="117" y="79"/>
                    </a:cubicBezTo>
                    <a:cubicBezTo>
                      <a:pt x="118" y="82"/>
                      <a:pt x="116" y="85"/>
                      <a:pt x="119" y="86"/>
                    </a:cubicBezTo>
                    <a:cubicBezTo>
                      <a:pt x="121" y="88"/>
                      <a:pt x="123" y="87"/>
                      <a:pt x="125" y="88"/>
                    </a:cubicBezTo>
                    <a:cubicBezTo>
                      <a:pt x="131" y="91"/>
                      <a:pt x="135" y="93"/>
                      <a:pt x="142" y="96"/>
                    </a:cubicBezTo>
                    <a:cubicBezTo>
                      <a:pt x="149" y="99"/>
                      <a:pt x="153" y="103"/>
                      <a:pt x="160" y="103"/>
                    </a:cubicBezTo>
                    <a:cubicBezTo>
                      <a:pt x="163" y="103"/>
                      <a:pt x="165" y="102"/>
                      <a:pt x="168" y="102"/>
                    </a:cubicBezTo>
                    <a:cubicBezTo>
                      <a:pt x="170" y="102"/>
                      <a:pt x="172" y="103"/>
                      <a:pt x="174" y="103"/>
                    </a:cubicBezTo>
                    <a:cubicBezTo>
                      <a:pt x="173" y="104"/>
                      <a:pt x="172" y="105"/>
                      <a:pt x="171" y="106"/>
                    </a:cubicBezTo>
                    <a:cubicBezTo>
                      <a:pt x="166" y="115"/>
                      <a:pt x="160" y="118"/>
                      <a:pt x="155" y="126"/>
                    </a:cubicBezTo>
                    <a:cubicBezTo>
                      <a:pt x="152" y="133"/>
                      <a:pt x="150" y="138"/>
                      <a:pt x="144" y="143"/>
                    </a:cubicBezTo>
                    <a:cubicBezTo>
                      <a:pt x="141" y="146"/>
                      <a:pt x="140" y="150"/>
                      <a:pt x="136" y="151"/>
                    </a:cubicBezTo>
                    <a:cubicBezTo>
                      <a:pt x="130" y="153"/>
                      <a:pt x="126" y="152"/>
                      <a:pt x="121" y="154"/>
                    </a:cubicBezTo>
                    <a:cubicBezTo>
                      <a:pt x="115" y="157"/>
                      <a:pt x="112" y="160"/>
                      <a:pt x="107" y="164"/>
                    </a:cubicBezTo>
                    <a:cubicBezTo>
                      <a:pt x="106" y="165"/>
                      <a:pt x="105" y="165"/>
                      <a:pt x="104" y="167"/>
                    </a:cubicBezTo>
                    <a:cubicBezTo>
                      <a:pt x="104" y="167"/>
                      <a:pt x="104" y="167"/>
                      <a:pt x="104" y="167"/>
                    </a:cubicBezTo>
                    <a:cubicBezTo>
                      <a:pt x="102" y="167"/>
                      <a:pt x="101" y="166"/>
                      <a:pt x="100" y="166"/>
                    </a:cubicBezTo>
                    <a:cubicBezTo>
                      <a:pt x="98" y="166"/>
                      <a:pt x="97" y="166"/>
                      <a:pt x="95" y="166"/>
                    </a:cubicBezTo>
                    <a:cubicBezTo>
                      <a:pt x="94" y="166"/>
                      <a:pt x="94" y="165"/>
                      <a:pt x="93" y="165"/>
                    </a:cubicBezTo>
                    <a:cubicBezTo>
                      <a:pt x="93" y="164"/>
                      <a:pt x="92" y="163"/>
                      <a:pt x="92" y="163"/>
                    </a:cubicBezTo>
                    <a:cubicBezTo>
                      <a:pt x="91" y="162"/>
                      <a:pt x="91" y="161"/>
                      <a:pt x="90" y="161"/>
                    </a:cubicBezTo>
                    <a:cubicBezTo>
                      <a:pt x="88" y="161"/>
                      <a:pt x="87" y="161"/>
                      <a:pt x="84" y="162"/>
                    </a:cubicBezTo>
                    <a:cubicBezTo>
                      <a:pt x="84" y="162"/>
                      <a:pt x="84" y="163"/>
                      <a:pt x="83" y="163"/>
                    </a:cubicBezTo>
                    <a:cubicBezTo>
                      <a:pt x="83" y="164"/>
                      <a:pt x="82" y="164"/>
                      <a:pt x="81" y="164"/>
                    </a:cubicBezTo>
                    <a:cubicBezTo>
                      <a:pt x="79" y="165"/>
                      <a:pt x="78" y="166"/>
                      <a:pt x="77" y="168"/>
                    </a:cubicBezTo>
                    <a:cubicBezTo>
                      <a:pt x="76" y="170"/>
                      <a:pt x="75" y="172"/>
                      <a:pt x="73" y="172"/>
                    </a:cubicBezTo>
                    <a:cubicBezTo>
                      <a:pt x="73" y="172"/>
                      <a:pt x="72" y="171"/>
                      <a:pt x="72" y="171"/>
                    </a:cubicBezTo>
                    <a:cubicBezTo>
                      <a:pt x="71" y="171"/>
                      <a:pt x="70" y="171"/>
                      <a:pt x="70" y="170"/>
                    </a:cubicBezTo>
                    <a:cubicBezTo>
                      <a:pt x="66" y="169"/>
                      <a:pt x="64" y="169"/>
                      <a:pt x="60" y="168"/>
                    </a:cubicBezTo>
                    <a:cubicBezTo>
                      <a:pt x="59" y="168"/>
                      <a:pt x="58" y="168"/>
                      <a:pt x="57" y="167"/>
                    </a:cubicBezTo>
                    <a:cubicBezTo>
                      <a:pt x="55" y="165"/>
                      <a:pt x="55" y="164"/>
                      <a:pt x="53" y="161"/>
                    </a:cubicBezTo>
                    <a:cubicBezTo>
                      <a:pt x="52" y="159"/>
                      <a:pt x="51" y="158"/>
                      <a:pt x="49" y="157"/>
                    </a:cubicBezTo>
                    <a:cubicBezTo>
                      <a:pt x="45" y="153"/>
                      <a:pt x="41" y="152"/>
                      <a:pt x="36" y="152"/>
                    </a:cubicBezTo>
                    <a:cubicBezTo>
                      <a:pt x="35" y="152"/>
                      <a:pt x="34" y="152"/>
                      <a:pt x="33" y="152"/>
                    </a:cubicBezTo>
                    <a:cubicBezTo>
                      <a:pt x="33" y="152"/>
                      <a:pt x="32" y="152"/>
                      <a:pt x="32" y="152"/>
                    </a:cubicBezTo>
                    <a:cubicBezTo>
                      <a:pt x="31" y="150"/>
                      <a:pt x="31" y="149"/>
                      <a:pt x="31" y="147"/>
                    </a:cubicBezTo>
                    <a:cubicBezTo>
                      <a:pt x="30" y="147"/>
                      <a:pt x="29" y="146"/>
                      <a:pt x="28" y="146"/>
                    </a:cubicBezTo>
                    <a:cubicBezTo>
                      <a:pt x="26" y="146"/>
                      <a:pt x="26" y="146"/>
                      <a:pt x="25" y="146"/>
                    </a:cubicBezTo>
                    <a:cubicBezTo>
                      <a:pt x="24" y="143"/>
                      <a:pt x="24" y="142"/>
                      <a:pt x="23" y="140"/>
                    </a:cubicBezTo>
                    <a:cubicBezTo>
                      <a:pt x="22" y="135"/>
                      <a:pt x="22" y="133"/>
                      <a:pt x="21" y="128"/>
                    </a:cubicBezTo>
                    <a:cubicBezTo>
                      <a:pt x="19" y="122"/>
                      <a:pt x="16" y="119"/>
                      <a:pt x="12" y="114"/>
                    </a:cubicBezTo>
                    <a:cubicBezTo>
                      <a:pt x="10" y="112"/>
                      <a:pt x="9" y="110"/>
                      <a:pt x="6" y="110"/>
                    </a:cubicBezTo>
                    <a:cubicBezTo>
                      <a:pt x="5" y="110"/>
                      <a:pt x="3" y="110"/>
                      <a:pt x="2" y="109"/>
                    </a:cubicBezTo>
                    <a:cubicBezTo>
                      <a:pt x="1" y="108"/>
                      <a:pt x="0" y="107"/>
                      <a:pt x="0" y="104"/>
                    </a:cubicBezTo>
                    <a:cubicBezTo>
                      <a:pt x="0" y="102"/>
                      <a:pt x="1" y="101"/>
                      <a:pt x="3" y="99"/>
                    </a:cubicBezTo>
                    <a:cubicBezTo>
                      <a:pt x="3" y="98"/>
                      <a:pt x="4" y="97"/>
                      <a:pt x="5" y="97"/>
                    </a:cubicBezTo>
                    <a:cubicBezTo>
                      <a:pt x="6" y="97"/>
                      <a:pt x="7" y="99"/>
                      <a:pt x="8" y="99"/>
                    </a:cubicBezTo>
                    <a:cubicBezTo>
                      <a:pt x="9" y="99"/>
                      <a:pt x="10" y="98"/>
                      <a:pt x="11" y="99"/>
                    </a:cubicBezTo>
                    <a:cubicBezTo>
                      <a:pt x="11" y="93"/>
                      <a:pt x="11" y="93"/>
                      <a:pt x="11" y="93"/>
                    </a:cubicBezTo>
                    <a:cubicBezTo>
                      <a:pt x="11" y="90"/>
                      <a:pt x="11" y="89"/>
                      <a:pt x="11" y="86"/>
                    </a:cubicBezTo>
                    <a:cubicBezTo>
                      <a:pt x="11" y="81"/>
                      <a:pt x="14" y="79"/>
                      <a:pt x="14" y="75"/>
                    </a:cubicBezTo>
                    <a:cubicBezTo>
                      <a:pt x="14" y="73"/>
                      <a:pt x="13" y="72"/>
                      <a:pt x="13" y="70"/>
                    </a:cubicBezTo>
                    <a:cubicBezTo>
                      <a:pt x="13" y="68"/>
                      <a:pt x="16" y="68"/>
                      <a:pt x="17" y="66"/>
                    </a:cubicBezTo>
                    <a:cubicBezTo>
                      <a:pt x="19" y="63"/>
                      <a:pt x="20" y="60"/>
                      <a:pt x="20" y="56"/>
                    </a:cubicBezTo>
                    <a:cubicBezTo>
                      <a:pt x="20" y="55"/>
                      <a:pt x="19" y="54"/>
                      <a:pt x="19" y="52"/>
                    </a:cubicBezTo>
                    <a:cubicBezTo>
                      <a:pt x="19" y="46"/>
                      <a:pt x="21" y="41"/>
                      <a:pt x="26" y="37"/>
                    </a:cubicBezTo>
                    <a:cubicBezTo>
                      <a:pt x="28" y="35"/>
                      <a:pt x="31" y="35"/>
                      <a:pt x="31" y="32"/>
                    </a:cubicBezTo>
                    <a:cubicBezTo>
                      <a:pt x="31" y="30"/>
                      <a:pt x="31" y="29"/>
                      <a:pt x="31" y="28"/>
                    </a:cubicBezTo>
                    <a:cubicBezTo>
                      <a:pt x="31" y="28"/>
                      <a:pt x="31" y="28"/>
                      <a:pt x="31" y="28"/>
                    </a:cubicBezTo>
                    <a:cubicBezTo>
                      <a:pt x="31" y="26"/>
                      <a:pt x="31" y="25"/>
                      <a:pt x="31" y="23"/>
                    </a:cubicBezTo>
                    <a:cubicBezTo>
                      <a:pt x="31" y="21"/>
                      <a:pt x="32" y="20"/>
                      <a:pt x="32" y="18"/>
                    </a:cubicBezTo>
                    <a:cubicBezTo>
                      <a:pt x="32" y="16"/>
                      <a:pt x="32" y="14"/>
                      <a:pt x="32" y="13"/>
                    </a:cubicBezTo>
                    <a:cubicBezTo>
                      <a:pt x="33" y="12"/>
                      <a:pt x="33" y="12"/>
                      <a:pt x="34" y="12"/>
                    </a:cubicBezTo>
                    <a:cubicBezTo>
                      <a:pt x="35" y="12"/>
                      <a:pt x="35" y="12"/>
                      <a:pt x="35" y="12"/>
                    </a:cubicBezTo>
                    <a:cubicBezTo>
                      <a:pt x="36" y="12"/>
                      <a:pt x="36" y="12"/>
                      <a:pt x="37" y="12"/>
                    </a:cubicBezTo>
                    <a:cubicBezTo>
                      <a:pt x="37" y="12"/>
                      <a:pt x="38" y="13"/>
                      <a:pt x="39" y="13"/>
                    </a:cubicBezTo>
                    <a:cubicBezTo>
                      <a:pt x="40" y="13"/>
                      <a:pt x="40" y="11"/>
                      <a:pt x="41" y="10"/>
                    </a:cubicBezTo>
                    <a:cubicBezTo>
                      <a:pt x="42" y="9"/>
                      <a:pt x="43" y="8"/>
                      <a:pt x="43" y="6"/>
                    </a:cubicBezTo>
                    <a:cubicBezTo>
                      <a:pt x="45" y="4"/>
                      <a:pt x="46" y="2"/>
                      <a:pt x="48" y="0"/>
                    </a:cubicBezTo>
                    <a:cubicBezTo>
                      <a:pt x="51" y="3"/>
                      <a:pt x="52" y="6"/>
                      <a:pt x="56" y="9"/>
                    </a:cubicBezTo>
                    <a:cubicBezTo>
                      <a:pt x="58" y="10"/>
                      <a:pt x="59" y="11"/>
                      <a:pt x="61" y="12"/>
                    </a:cubicBezTo>
                    <a:cubicBezTo>
                      <a:pt x="63" y="14"/>
                      <a:pt x="65" y="15"/>
                      <a:pt x="67" y="16"/>
                    </a:cubicBezTo>
                    <a:cubicBezTo>
                      <a:pt x="70" y="19"/>
                      <a:pt x="71" y="21"/>
                      <a:pt x="75" y="23"/>
                    </a:cubicBezTo>
                    <a:cubicBezTo>
                      <a:pt x="76" y="23"/>
                      <a:pt x="77" y="23"/>
                      <a:pt x="79" y="24"/>
                    </a:cubicBezTo>
                    <a:cubicBezTo>
                      <a:pt x="80" y="25"/>
                      <a:pt x="81" y="26"/>
                      <a:pt x="82" y="27"/>
                    </a:cubicBezTo>
                    <a:cubicBezTo>
                      <a:pt x="84" y="30"/>
                      <a:pt x="86" y="31"/>
                      <a:pt x="88" y="33"/>
                    </a:cubicBezTo>
                    <a:cubicBezTo>
                      <a:pt x="89" y="35"/>
                      <a:pt x="90" y="35"/>
                      <a:pt x="91" y="37"/>
                    </a:cubicBezTo>
                    <a:cubicBezTo>
                      <a:pt x="94" y="41"/>
                      <a:pt x="96" y="44"/>
                      <a:pt x="101" y="47"/>
                    </a:cubicBezTo>
                    <a:close/>
                  </a:path>
                </a:pathLst>
              </a:custGeom>
              <a:solidFill>
                <a:srgbClr val="FFFFFF"/>
              </a:solidFill>
              <a:ln w="0" cap="flat">
                <a:solidFill>
                  <a:srgbClr val="000000"/>
                </a:solidFill>
                <a:prstDash val="solid"/>
                <a:miter lim="800000"/>
                <a:headEnd/>
                <a:tailEnd/>
              </a:ln>
            </p:spPr>
          </p:sp>
          <p:sp>
            <p:nvSpPr>
              <p:cNvPr id="657" name="Freeform 656"/>
              <p:cNvSpPr>
                <a:spLocks/>
              </p:cNvSpPr>
              <p:nvPr/>
            </p:nvSpPr>
            <p:spPr bwMode="auto">
              <a:xfrm>
                <a:off x="701" y="311"/>
                <a:ext cx="32" cy="36"/>
              </a:xfrm>
              <a:custGeom>
                <a:avLst/>
                <a:gdLst/>
                <a:ahLst/>
                <a:cxnLst>
                  <a:cxn ang="0">
                    <a:pos x="80" y="79"/>
                  </a:cxn>
                  <a:cxn ang="0">
                    <a:pos x="77" y="74"/>
                  </a:cxn>
                  <a:cxn ang="0">
                    <a:pos x="76" y="75"/>
                  </a:cxn>
                  <a:cxn ang="0">
                    <a:pos x="76" y="76"/>
                  </a:cxn>
                  <a:cxn ang="0">
                    <a:pos x="68" y="66"/>
                  </a:cxn>
                  <a:cxn ang="0">
                    <a:pos x="63" y="63"/>
                  </a:cxn>
                  <a:cxn ang="0">
                    <a:pos x="58" y="60"/>
                  </a:cxn>
                  <a:cxn ang="0">
                    <a:pos x="56" y="54"/>
                  </a:cxn>
                  <a:cxn ang="0">
                    <a:pos x="45" y="47"/>
                  </a:cxn>
                  <a:cxn ang="0">
                    <a:pos x="37" y="38"/>
                  </a:cxn>
                  <a:cxn ang="0">
                    <a:pos x="35" y="43"/>
                  </a:cxn>
                  <a:cxn ang="0">
                    <a:pos x="28" y="21"/>
                  </a:cxn>
                  <a:cxn ang="0">
                    <a:pos x="25" y="13"/>
                  </a:cxn>
                  <a:cxn ang="0">
                    <a:pos x="19" y="0"/>
                  </a:cxn>
                  <a:cxn ang="0">
                    <a:pos x="11" y="10"/>
                  </a:cxn>
                  <a:cxn ang="0">
                    <a:pos x="5" y="13"/>
                  </a:cxn>
                  <a:cxn ang="0">
                    <a:pos x="2" y="15"/>
                  </a:cxn>
                  <a:cxn ang="0">
                    <a:pos x="2" y="39"/>
                  </a:cxn>
                  <a:cxn ang="0">
                    <a:pos x="0" y="48"/>
                  </a:cxn>
                  <a:cxn ang="0">
                    <a:pos x="0" y="56"/>
                  </a:cxn>
                  <a:cxn ang="0">
                    <a:pos x="2" y="55"/>
                  </a:cxn>
                  <a:cxn ang="0">
                    <a:pos x="3" y="55"/>
                  </a:cxn>
                  <a:cxn ang="0">
                    <a:pos x="5" y="55"/>
                  </a:cxn>
                  <a:cxn ang="0">
                    <a:pos x="7" y="56"/>
                  </a:cxn>
                  <a:cxn ang="0">
                    <a:pos x="9" y="53"/>
                  </a:cxn>
                  <a:cxn ang="0">
                    <a:pos x="11" y="49"/>
                  </a:cxn>
                  <a:cxn ang="0">
                    <a:pos x="16" y="43"/>
                  </a:cxn>
                  <a:cxn ang="0">
                    <a:pos x="24" y="52"/>
                  </a:cxn>
                  <a:cxn ang="0">
                    <a:pos x="29" y="55"/>
                  </a:cxn>
                  <a:cxn ang="0">
                    <a:pos x="35" y="59"/>
                  </a:cxn>
                  <a:cxn ang="0">
                    <a:pos x="43" y="66"/>
                  </a:cxn>
                  <a:cxn ang="0">
                    <a:pos x="47" y="67"/>
                  </a:cxn>
                  <a:cxn ang="0">
                    <a:pos x="50" y="70"/>
                  </a:cxn>
                  <a:cxn ang="0">
                    <a:pos x="56" y="76"/>
                  </a:cxn>
                  <a:cxn ang="0">
                    <a:pos x="59" y="80"/>
                  </a:cxn>
                  <a:cxn ang="0">
                    <a:pos x="68" y="90"/>
                  </a:cxn>
                  <a:cxn ang="0">
                    <a:pos x="71" y="87"/>
                  </a:cxn>
                  <a:cxn ang="0">
                    <a:pos x="75" y="83"/>
                  </a:cxn>
                  <a:cxn ang="0">
                    <a:pos x="80" y="79"/>
                  </a:cxn>
                </a:cxnLst>
                <a:rect l="0" t="0" r="r" b="b"/>
                <a:pathLst>
                  <a:path w="80" h="90">
                    <a:moveTo>
                      <a:pt x="80" y="79"/>
                    </a:moveTo>
                    <a:cubicBezTo>
                      <a:pt x="79" y="77"/>
                      <a:pt x="77" y="76"/>
                      <a:pt x="77" y="74"/>
                    </a:cubicBezTo>
                    <a:cubicBezTo>
                      <a:pt x="76" y="75"/>
                      <a:pt x="76" y="75"/>
                      <a:pt x="76" y="75"/>
                    </a:cubicBezTo>
                    <a:cubicBezTo>
                      <a:pt x="76" y="75"/>
                      <a:pt x="76" y="76"/>
                      <a:pt x="76" y="76"/>
                    </a:cubicBezTo>
                    <a:cubicBezTo>
                      <a:pt x="72" y="73"/>
                      <a:pt x="72" y="69"/>
                      <a:pt x="68" y="66"/>
                    </a:cubicBezTo>
                    <a:cubicBezTo>
                      <a:pt x="66" y="64"/>
                      <a:pt x="65" y="63"/>
                      <a:pt x="63" y="63"/>
                    </a:cubicBezTo>
                    <a:cubicBezTo>
                      <a:pt x="61" y="62"/>
                      <a:pt x="59" y="62"/>
                      <a:pt x="58" y="60"/>
                    </a:cubicBezTo>
                    <a:cubicBezTo>
                      <a:pt x="57" y="58"/>
                      <a:pt x="58" y="56"/>
                      <a:pt x="56" y="54"/>
                    </a:cubicBezTo>
                    <a:cubicBezTo>
                      <a:pt x="52" y="50"/>
                      <a:pt x="49" y="50"/>
                      <a:pt x="45" y="47"/>
                    </a:cubicBezTo>
                    <a:cubicBezTo>
                      <a:pt x="41" y="44"/>
                      <a:pt x="40" y="42"/>
                      <a:pt x="37" y="38"/>
                    </a:cubicBezTo>
                    <a:cubicBezTo>
                      <a:pt x="36" y="40"/>
                      <a:pt x="36" y="41"/>
                      <a:pt x="35" y="43"/>
                    </a:cubicBezTo>
                    <a:cubicBezTo>
                      <a:pt x="32" y="34"/>
                      <a:pt x="29" y="30"/>
                      <a:pt x="28" y="21"/>
                    </a:cubicBezTo>
                    <a:cubicBezTo>
                      <a:pt x="27" y="17"/>
                      <a:pt x="26" y="16"/>
                      <a:pt x="25" y="13"/>
                    </a:cubicBezTo>
                    <a:cubicBezTo>
                      <a:pt x="24" y="7"/>
                      <a:pt x="22" y="4"/>
                      <a:pt x="19" y="0"/>
                    </a:cubicBezTo>
                    <a:cubicBezTo>
                      <a:pt x="16" y="4"/>
                      <a:pt x="15" y="7"/>
                      <a:pt x="11" y="10"/>
                    </a:cubicBezTo>
                    <a:cubicBezTo>
                      <a:pt x="9" y="11"/>
                      <a:pt x="8" y="12"/>
                      <a:pt x="5" y="13"/>
                    </a:cubicBezTo>
                    <a:cubicBezTo>
                      <a:pt x="4" y="13"/>
                      <a:pt x="3" y="14"/>
                      <a:pt x="2" y="15"/>
                    </a:cubicBezTo>
                    <a:cubicBezTo>
                      <a:pt x="2" y="39"/>
                      <a:pt x="2" y="39"/>
                      <a:pt x="2" y="39"/>
                    </a:cubicBezTo>
                    <a:cubicBezTo>
                      <a:pt x="1" y="43"/>
                      <a:pt x="0" y="44"/>
                      <a:pt x="0" y="48"/>
                    </a:cubicBezTo>
                    <a:cubicBezTo>
                      <a:pt x="0" y="51"/>
                      <a:pt x="0" y="53"/>
                      <a:pt x="0" y="56"/>
                    </a:cubicBezTo>
                    <a:cubicBezTo>
                      <a:pt x="1" y="55"/>
                      <a:pt x="1" y="55"/>
                      <a:pt x="2" y="55"/>
                    </a:cubicBezTo>
                    <a:cubicBezTo>
                      <a:pt x="3" y="55"/>
                      <a:pt x="3" y="55"/>
                      <a:pt x="3" y="55"/>
                    </a:cubicBezTo>
                    <a:cubicBezTo>
                      <a:pt x="4" y="55"/>
                      <a:pt x="4" y="55"/>
                      <a:pt x="5" y="55"/>
                    </a:cubicBezTo>
                    <a:cubicBezTo>
                      <a:pt x="5" y="55"/>
                      <a:pt x="6" y="56"/>
                      <a:pt x="7" y="56"/>
                    </a:cubicBezTo>
                    <a:cubicBezTo>
                      <a:pt x="8" y="56"/>
                      <a:pt x="8" y="54"/>
                      <a:pt x="9" y="53"/>
                    </a:cubicBezTo>
                    <a:cubicBezTo>
                      <a:pt x="10" y="52"/>
                      <a:pt x="11" y="51"/>
                      <a:pt x="11" y="49"/>
                    </a:cubicBezTo>
                    <a:cubicBezTo>
                      <a:pt x="13" y="47"/>
                      <a:pt x="14" y="45"/>
                      <a:pt x="16" y="43"/>
                    </a:cubicBezTo>
                    <a:cubicBezTo>
                      <a:pt x="19" y="46"/>
                      <a:pt x="20" y="49"/>
                      <a:pt x="24" y="52"/>
                    </a:cubicBezTo>
                    <a:cubicBezTo>
                      <a:pt x="26" y="53"/>
                      <a:pt x="27" y="54"/>
                      <a:pt x="29" y="55"/>
                    </a:cubicBezTo>
                    <a:cubicBezTo>
                      <a:pt x="31" y="57"/>
                      <a:pt x="33" y="58"/>
                      <a:pt x="35" y="59"/>
                    </a:cubicBezTo>
                    <a:cubicBezTo>
                      <a:pt x="38" y="62"/>
                      <a:pt x="39" y="64"/>
                      <a:pt x="43" y="66"/>
                    </a:cubicBezTo>
                    <a:cubicBezTo>
                      <a:pt x="44" y="66"/>
                      <a:pt x="45" y="66"/>
                      <a:pt x="47" y="67"/>
                    </a:cubicBezTo>
                    <a:cubicBezTo>
                      <a:pt x="48" y="68"/>
                      <a:pt x="49" y="69"/>
                      <a:pt x="50" y="70"/>
                    </a:cubicBezTo>
                    <a:cubicBezTo>
                      <a:pt x="52" y="73"/>
                      <a:pt x="54" y="74"/>
                      <a:pt x="56" y="76"/>
                    </a:cubicBezTo>
                    <a:cubicBezTo>
                      <a:pt x="57" y="78"/>
                      <a:pt x="58" y="78"/>
                      <a:pt x="59" y="80"/>
                    </a:cubicBezTo>
                    <a:cubicBezTo>
                      <a:pt x="62" y="84"/>
                      <a:pt x="64" y="87"/>
                      <a:pt x="68" y="90"/>
                    </a:cubicBezTo>
                    <a:cubicBezTo>
                      <a:pt x="70" y="89"/>
                      <a:pt x="70" y="88"/>
                      <a:pt x="71" y="87"/>
                    </a:cubicBezTo>
                    <a:cubicBezTo>
                      <a:pt x="73" y="85"/>
                      <a:pt x="74" y="85"/>
                      <a:pt x="75" y="83"/>
                    </a:cubicBezTo>
                    <a:cubicBezTo>
                      <a:pt x="77" y="81"/>
                      <a:pt x="78" y="80"/>
                      <a:pt x="80" y="79"/>
                    </a:cubicBezTo>
                    <a:close/>
                  </a:path>
                </a:pathLst>
              </a:custGeom>
              <a:solidFill>
                <a:srgbClr val="FFFFFF"/>
              </a:solidFill>
              <a:ln w="0" cap="flat">
                <a:solidFill>
                  <a:srgbClr val="000000"/>
                </a:solidFill>
                <a:prstDash val="solid"/>
                <a:miter lim="800000"/>
                <a:headEnd/>
                <a:tailEnd/>
              </a:ln>
            </p:spPr>
          </p:sp>
          <p:sp>
            <p:nvSpPr>
              <p:cNvPr id="658" name="Freeform 657"/>
              <p:cNvSpPr>
                <a:spLocks/>
              </p:cNvSpPr>
              <p:nvPr/>
            </p:nvSpPr>
            <p:spPr bwMode="auto">
              <a:xfrm>
                <a:off x="581" y="403"/>
                <a:ext cx="9" cy="8"/>
              </a:xfrm>
              <a:custGeom>
                <a:avLst/>
                <a:gdLst/>
                <a:ahLst/>
                <a:cxnLst>
                  <a:cxn ang="0">
                    <a:pos x="22" y="3"/>
                  </a:cxn>
                  <a:cxn ang="0">
                    <a:pos x="22" y="5"/>
                  </a:cxn>
                  <a:cxn ang="0">
                    <a:pos x="22" y="11"/>
                  </a:cxn>
                  <a:cxn ang="0">
                    <a:pos x="22" y="12"/>
                  </a:cxn>
                  <a:cxn ang="0">
                    <a:pos x="21" y="16"/>
                  </a:cxn>
                  <a:cxn ang="0">
                    <a:pos x="18" y="18"/>
                  </a:cxn>
                  <a:cxn ang="0">
                    <a:pos x="8" y="21"/>
                  </a:cxn>
                  <a:cxn ang="0">
                    <a:pos x="2" y="21"/>
                  </a:cxn>
                  <a:cxn ang="0">
                    <a:pos x="3" y="18"/>
                  </a:cxn>
                  <a:cxn ang="0">
                    <a:pos x="0" y="15"/>
                  </a:cxn>
                  <a:cxn ang="0">
                    <a:pos x="3" y="8"/>
                  </a:cxn>
                  <a:cxn ang="0">
                    <a:pos x="7" y="0"/>
                  </a:cxn>
                  <a:cxn ang="0">
                    <a:pos x="14" y="2"/>
                  </a:cxn>
                  <a:cxn ang="0">
                    <a:pos x="22" y="3"/>
                  </a:cxn>
                </a:cxnLst>
                <a:rect l="0" t="0" r="r" b="b"/>
                <a:pathLst>
                  <a:path w="22" h="21">
                    <a:moveTo>
                      <a:pt x="22" y="3"/>
                    </a:moveTo>
                    <a:cubicBezTo>
                      <a:pt x="22" y="5"/>
                      <a:pt x="22" y="5"/>
                      <a:pt x="22" y="5"/>
                    </a:cubicBezTo>
                    <a:cubicBezTo>
                      <a:pt x="22" y="7"/>
                      <a:pt x="22" y="8"/>
                      <a:pt x="22" y="11"/>
                    </a:cubicBezTo>
                    <a:cubicBezTo>
                      <a:pt x="22" y="12"/>
                      <a:pt x="22" y="12"/>
                      <a:pt x="22" y="12"/>
                    </a:cubicBezTo>
                    <a:cubicBezTo>
                      <a:pt x="22" y="14"/>
                      <a:pt x="22" y="15"/>
                      <a:pt x="21" y="16"/>
                    </a:cubicBezTo>
                    <a:cubicBezTo>
                      <a:pt x="20" y="17"/>
                      <a:pt x="19" y="18"/>
                      <a:pt x="18" y="18"/>
                    </a:cubicBezTo>
                    <a:cubicBezTo>
                      <a:pt x="14" y="20"/>
                      <a:pt x="12" y="21"/>
                      <a:pt x="8" y="21"/>
                    </a:cubicBezTo>
                    <a:cubicBezTo>
                      <a:pt x="6" y="21"/>
                      <a:pt x="4" y="21"/>
                      <a:pt x="2" y="21"/>
                    </a:cubicBezTo>
                    <a:cubicBezTo>
                      <a:pt x="3" y="20"/>
                      <a:pt x="3" y="19"/>
                      <a:pt x="3" y="18"/>
                    </a:cubicBezTo>
                    <a:cubicBezTo>
                      <a:pt x="3" y="16"/>
                      <a:pt x="0" y="16"/>
                      <a:pt x="0" y="15"/>
                    </a:cubicBezTo>
                    <a:cubicBezTo>
                      <a:pt x="0" y="12"/>
                      <a:pt x="3" y="11"/>
                      <a:pt x="3" y="8"/>
                    </a:cubicBezTo>
                    <a:cubicBezTo>
                      <a:pt x="3" y="5"/>
                      <a:pt x="5" y="3"/>
                      <a:pt x="7" y="0"/>
                    </a:cubicBezTo>
                    <a:cubicBezTo>
                      <a:pt x="10" y="0"/>
                      <a:pt x="11" y="2"/>
                      <a:pt x="14" y="2"/>
                    </a:cubicBezTo>
                    <a:cubicBezTo>
                      <a:pt x="17" y="3"/>
                      <a:pt x="19" y="3"/>
                      <a:pt x="22" y="3"/>
                    </a:cubicBezTo>
                    <a:close/>
                  </a:path>
                </a:pathLst>
              </a:custGeom>
              <a:solidFill>
                <a:srgbClr val="FFFFFF"/>
              </a:solidFill>
              <a:ln w="0" cap="flat">
                <a:solidFill>
                  <a:srgbClr val="000000"/>
                </a:solidFill>
                <a:prstDash val="solid"/>
                <a:miter lim="800000"/>
                <a:headEnd/>
                <a:tailEnd/>
              </a:ln>
            </p:spPr>
          </p:sp>
          <p:sp>
            <p:nvSpPr>
              <p:cNvPr id="659" name="Freeform 658"/>
              <p:cNvSpPr>
                <a:spLocks/>
              </p:cNvSpPr>
              <p:nvPr/>
            </p:nvSpPr>
            <p:spPr bwMode="auto">
              <a:xfrm>
                <a:off x="577" y="393"/>
                <a:ext cx="2" cy="3"/>
              </a:xfrm>
              <a:custGeom>
                <a:avLst/>
                <a:gdLst/>
                <a:ahLst/>
                <a:cxnLst>
                  <a:cxn ang="0">
                    <a:pos x="0" y="8"/>
                  </a:cxn>
                  <a:cxn ang="0">
                    <a:pos x="2" y="8"/>
                  </a:cxn>
                  <a:cxn ang="0">
                    <a:pos x="2" y="8"/>
                  </a:cxn>
                  <a:cxn ang="0">
                    <a:pos x="4" y="6"/>
                  </a:cxn>
                  <a:cxn ang="0">
                    <a:pos x="6" y="2"/>
                  </a:cxn>
                  <a:cxn ang="0">
                    <a:pos x="6" y="0"/>
                  </a:cxn>
                  <a:cxn ang="0">
                    <a:pos x="0" y="8"/>
                  </a:cxn>
                </a:cxnLst>
                <a:rect l="0" t="0" r="r" b="b"/>
                <a:pathLst>
                  <a:path w="6" h="8">
                    <a:moveTo>
                      <a:pt x="0" y="8"/>
                    </a:moveTo>
                    <a:cubicBezTo>
                      <a:pt x="2" y="8"/>
                      <a:pt x="2" y="8"/>
                      <a:pt x="2" y="8"/>
                    </a:cubicBezTo>
                    <a:cubicBezTo>
                      <a:pt x="2" y="8"/>
                      <a:pt x="2" y="8"/>
                      <a:pt x="2" y="8"/>
                    </a:cubicBezTo>
                    <a:cubicBezTo>
                      <a:pt x="3" y="8"/>
                      <a:pt x="4" y="7"/>
                      <a:pt x="4" y="6"/>
                    </a:cubicBezTo>
                    <a:cubicBezTo>
                      <a:pt x="6" y="5"/>
                      <a:pt x="6" y="4"/>
                      <a:pt x="6" y="2"/>
                    </a:cubicBezTo>
                    <a:cubicBezTo>
                      <a:pt x="6" y="1"/>
                      <a:pt x="6" y="1"/>
                      <a:pt x="6" y="0"/>
                    </a:cubicBezTo>
                    <a:cubicBezTo>
                      <a:pt x="2" y="0"/>
                      <a:pt x="2" y="5"/>
                      <a:pt x="0" y="8"/>
                    </a:cubicBezTo>
                    <a:close/>
                  </a:path>
                </a:pathLst>
              </a:custGeom>
              <a:solidFill>
                <a:srgbClr val="FFFFFF"/>
              </a:solidFill>
              <a:ln w="0" cap="flat">
                <a:solidFill>
                  <a:srgbClr val="000000"/>
                </a:solidFill>
                <a:prstDash val="solid"/>
                <a:miter lim="800000"/>
                <a:headEnd/>
                <a:tailEnd/>
              </a:ln>
            </p:spPr>
          </p:sp>
          <p:sp>
            <p:nvSpPr>
              <p:cNvPr id="660" name="Freeform 659"/>
              <p:cNvSpPr>
                <a:spLocks/>
              </p:cNvSpPr>
              <p:nvPr/>
            </p:nvSpPr>
            <p:spPr bwMode="auto">
              <a:xfrm>
                <a:off x="590" y="395"/>
                <a:ext cx="32" cy="52"/>
              </a:xfrm>
              <a:custGeom>
                <a:avLst/>
                <a:gdLst/>
                <a:ahLst/>
                <a:cxnLst>
                  <a:cxn ang="0">
                    <a:pos x="82" y="13"/>
                  </a:cxn>
                  <a:cxn ang="0">
                    <a:pos x="78" y="28"/>
                  </a:cxn>
                  <a:cxn ang="0">
                    <a:pos x="75" y="38"/>
                  </a:cxn>
                  <a:cxn ang="0">
                    <a:pos x="76" y="42"/>
                  </a:cxn>
                  <a:cxn ang="0">
                    <a:pos x="75" y="53"/>
                  </a:cxn>
                  <a:cxn ang="0">
                    <a:pos x="72" y="70"/>
                  </a:cxn>
                  <a:cxn ang="0">
                    <a:pos x="67" y="74"/>
                  </a:cxn>
                  <a:cxn ang="0">
                    <a:pos x="60" y="87"/>
                  </a:cxn>
                  <a:cxn ang="0">
                    <a:pos x="58" y="90"/>
                  </a:cxn>
                  <a:cxn ang="0">
                    <a:pos x="58" y="95"/>
                  </a:cxn>
                  <a:cxn ang="0">
                    <a:pos x="57" y="101"/>
                  </a:cxn>
                  <a:cxn ang="0">
                    <a:pos x="55" y="115"/>
                  </a:cxn>
                  <a:cxn ang="0">
                    <a:pos x="37" y="129"/>
                  </a:cxn>
                  <a:cxn ang="0">
                    <a:pos x="36" y="123"/>
                  </a:cxn>
                  <a:cxn ang="0">
                    <a:pos x="33" y="122"/>
                  </a:cxn>
                  <a:cxn ang="0">
                    <a:pos x="20" y="127"/>
                  </a:cxn>
                  <a:cxn ang="0">
                    <a:pos x="14" y="125"/>
                  </a:cxn>
                  <a:cxn ang="0">
                    <a:pos x="11" y="126"/>
                  </a:cxn>
                  <a:cxn ang="0">
                    <a:pos x="9" y="131"/>
                  </a:cxn>
                  <a:cxn ang="0">
                    <a:pos x="7" y="125"/>
                  </a:cxn>
                  <a:cxn ang="0">
                    <a:pos x="0" y="111"/>
                  </a:cxn>
                  <a:cxn ang="0">
                    <a:pos x="9" y="96"/>
                  </a:cxn>
                  <a:cxn ang="0">
                    <a:pos x="7" y="95"/>
                  </a:cxn>
                  <a:cxn ang="0">
                    <a:pos x="17" y="84"/>
                  </a:cxn>
                  <a:cxn ang="0">
                    <a:pos x="30" y="87"/>
                  </a:cxn>
                  <a:cxn ang="0">
                    <a:pos x="39" y="88"/>
                  </a:cxn>
                  <a:cxn ang="0">
                    <a:pos x="40" y="73"/>
                  </a:cxn>
                  <a:cxn ang="0">
                    <a:pos x="35" y="55"/>
                  </a:cxn>
                  <a:cxn ang="0">
                    <a:pos x="40" y="42"/>
                  </a:cxn>
                  <a:cxn ang="0">
                    <a:pos x="40" y="41"/>
                  </a:cxn>
                  <a:cxn ang="0">
                    <a:pos x="37" y="30"/>
                  </a:cxn>
                  <a:cxn ang="0">
                    <a:pos x="26" y="31"/>
                  </a:cxn>
                  <a:cxn ang="0">
                    <a:pos x="26" y="23"/>
                  </a:cxn>
                  <a:cxn ang="0">
                    <a:pos x="42" y="25"/>
                  </a:cxn>
                  <a:cxn ang="0">
                    <a:pos x="52" y="26"/>
                  </a:cxn>
                  <a:cxn ang="0">
                    <a:pos x="58" y="23"/>
                  </a:cxn>
                  <a:cxn ang="0">
                    <a:pos x="57" y="13"/>
                  </a:cxn>
                  <a:cxn ang="0">
                    <a:pos x="60" y="9"/>
                  </a:cxn>
                  <a:cxn ang="0">
                    <a:pos x="69" y="1"/>
                  </a:cxn>
                  <a:cxn ang="0">
                    <a:pos x="83" y="1"/>
                  </a:cxn>
                </a:cxnLst>
                <a:rect l="0" t="0" r="r" b="b"/>
                <a:pathLst>
                  <a:path w="83" h="132">
                    <a:moveTo>
                      <a:pt x="83" y="1"/>
                    </a:moveTo>
                    <a:cubicBezTo>
                      <a:pt x="83" y="6"/>
                      <a:pt x="83" y="8"/>
                      <a:pt x="82" y="13"/>
                    </a:cubicBezTo>
                    <a:cubicBezTo>
                      <a:pt x="81" y="15"/>
                      <a:pt x="81" y="17"/>
                      <a:pt x="80" y="19"/>
                    </a:cubicBezTo>
                    <a:cubicBezTo>
                      <a:pt x="80" y="23"/>
                      <a:pt x="79" y="25"/>
                      <a:pt x="78" y="28"/>
                    </a:cubicBezTo>
                    <a:cubicBezTo>
                      <a:pt x="78" y="31"/>
                      <a:pt x="77" y="32"/>
                      <a:pt x="76" y="34"/>
                    </a:cubicBezTo>
                    <a:cubicBezTo>
                      <a:pt x="76" y="36"/>
                      <a:pt x="75" y="36"/>
                      <a:pt x="75" y="38"/>
                    </a:cubicBezTo>
                    <a:cubicBezTo>
                      <a:pt x="75" y="40"/>
                      <a:pt x="76" y="41"/>
                      <a:pt x="77" y="43"/>
                    </a:cubicBezTo>
                    <a:cubicBezTo>
                      <a:pt x="76" y="43"/>
                      <a:pt x="76" y="42"/>
                      <a:pt x="76" y="42"/>
                    </a:cubicBezTo>
                    <a:cubicBezTo>
                      <a:pt x="76" y="44"/>
                      <a:pt x="76" y="45"/>
                      <a:pt x="76" y="46"/>
                    </a:cubicBezTo>
                    <a:cubicBezTo>
                      <a:pt x="76" y="49"/>
                      <a:pt x="75" y="50"/>
                      <a:pt x="75" y="53"/>
                    </a:cubicBezTo>
                    <a:cubicBezTo>
                      <a:pt x="75" y="56"/>
                      <a:pt x="77" y="58"/>
                      <a:pt x="77" y="61"/>
                    </a:cubicBezTo>
                    <a:cubicBezTo>
                      <a:pt x="77" y="65"/>
                      <a:pt x="75" y="67"/>
                      <a:pt x="72" y="70"/>
                    </a:cubicBezTo>
                    <a:cubicBezTo>
                      <a:pt x="71" y="70"/>
                      <a:pt x="70" y="71"/>
                      <a:pt x="69" y="71"/>
                    </a:cubicBezTo>
                    <a:cubicBezTo>
                      <a:pt x="68" y="72"/>
                      <a:pt x="68" y="73"/>
                      <a:pt x="67" y="74"/>
                    </a:cubicBezTo>
                    <a:cubicBezTo>
                      <a:pt x="65" y="78"/>
                      <a:pt x="64" y="79"/>
                      <a:pt x="62" y="82"/>
                    </a:cubicBezTo>
                    <a:cubicBezTo>
                      <a:pt x="61" y="84"/>
                      <a:pt x="61" y="85"/>
                      <a:pt x="60" y="87"/>
                    </a:cubicBezTo>
                    <a:cubicBezTo>
                      <a:pt x="59" y="87"/>
                      <a:pt x="58" y="88"/>
                      <a:pt x="58" y="88"/>
                    </a:cubicBezTo>
                    <a:cubicBezTo>
                      <a:pt x="58" y="89"/>
                      <a:pt x="58" y="89"/>
                      <a:pt x="58" y="90"/>
                    </a:cubicBezTo>
                    <a:cubicBezTo>
                      <a:pt x="58" y="93"/>
                      <a:pt x="58" y="93"/>
                      <a:pt x="58" y="93"/>
                    </a:cubicBezTo>
                    <a:cubicBezTo>
                      <a:pt x="58" y="94"/>
                      <a:pt x="58" y="94"/>
                      <a:pt x="58" y="95"/>
                    </a:cubicBezTo>
                    <a:cubicBezTo>
                      <a:pt x="58" y="96"/>
                      <a:pt x="58" y="96"/>
                      <a:pt x="58" y="97"/>
                    </a:cubicBezTo>
                    <a:cubicBezTo>
                      <a:pt x="58" y="99"/>
                      <a:pt x="57" y="100"/>
                      <a:pt x="57" y="101"/>
                    </a:cubicBezTo>
                    <a:cubicBezTo>
                      <a:pt x="57" y="102"/>
                      <a:pt x="57" y="103"/>
                      <a:pt x="57" y="103"/>
                    </a:cubicBezTo>
                    <a:cubicBezTo>
                      <a:pt x="57" y="108"/>
                      <a:pt x="57" y="111"/>
                      <a:pt x="55" y="115"/>
                    </a:cubicBezTo>
                    <a:cubicBezTo>
                      <a:pt x="53" y="117"/>
                      <a:pt x="51" y="118"/>
                      <a:pt x="50" y="120"/>
                    </a:cubicBezTo>
                    <a:cubicBezTo>
                      <a:pt x="46" y="124"/>
                      <a:pt x="43" y="127"/>
                      <a:pt x="37" y="129"/>
                    </a:cubicBezTo>
                    <a:cubicBezTo>
                      <a:pt x="37" y="128"/>
                      <a:pt x="37" y="128"/>
                      <a:pt x="37" y="128"/>
                    </a:cubicBezTo>
                    <a:cubicBezTo>
                      <a:pt x="37" y="126"/>
                      <a:pt x="36" y="125"/>
                      <a:pt x="36" y="123"/>
                    </a:cubicBezTo>
                    <a:cubicBezTo>
                      <a:pt x="35" y="122"/>
                      <a:pt x="36" y="120"/>
                      <a:pt x="34" y="120"/>
                    </a:cubicBezTo>
                    <a:cubicBezTo>
                      <a:pt x="33" y="120"/>
                      <a:pt x="33" y="122"/>
                      <a:pt x="33" y="122"/>
                    </a:cubicBezTo>
                    <a:cubicBezTo>
                      <a:pt x="30" y="123"/>
                      <a:pt x="29" y="124"/>
                      <a:pt x="27" y="125"/>
                    </a:cubicBezTo>
                    <a:cubicBezTo>
                      <a:pt x="24" y="126"/>
                      <a:pt x="22" y="125"/>
                      <a:pt x="20" y="127"/>
                    </a:cubicBezTo>
                    <a:cubicBezTo>
                      <a:pt x="19" y="125"/>
                      <a:pt x="20" y="121"/>
                      <a:pt x="17" y="121"/>
                    </a:cubicBezTo>
                    <a:cubicBezTo>
                      <a:pt x="15" y="121"/>
                      <a:pt x="15" y="124"/>
                      <a:pt x="14" y="125"/>
                    </a:cubicBezTo>
                    <a:cubicBezTo>
                      <a:pt x="14" y="126"/>
                      <a:pt x="13" y="126"/>
                      <a:pt x="12" y="126"/>
                    </a:cubicBezTo>
                    <a:cubicBezTo>
                      <a:pt x="12" y="126"/>
                      <a:pt x="11" y="126"/>
                      <a:pt x="11" y="126"/>
                    </a:cubicBezTo>
                    <a:cubicBezTo>
                      <a:pt x="11" y="128"/>
                      <a:pt x="11" y="130"/>
                      <a:pt x="9" y="132"/>
                    </a:cubicBezTo>
                    <a:cubicBezTo>
                      <a:pt x="9" y="132"/>
                      <a:pt x="9" y="132"/>
                      <a:pt x="9" y="131"/>
                    </a:cubicBezTo>
                    <a:cubicBezTo>
                      <a:pt x="9" y="130"/>
                      <a:pt x="9" y="129"/>
                      <a:pt x="9" y="128"/>
                    </a:cubicBezTo>
                    <a:cubicBezTo>
                      <a:pt x="8" y="127"/>
                      <a:pt x="7" y="127"/>
                      <a:pt x="7" y="125"/>
                    </a:cubicBezTo>
                    <a:cubicBezTo>
                      <a:pt x="5" y="121"/>
                      <a:pt x="5" y="117"/>
                      <a:pt x="1" y="113"/>
                    </a:cubicBezTo>
                    <a:cubicBezTo>
                      <a:pt x="1" y="112"/>
                      <a:pt x="0" y="112"/>
                      <a:pt x="0" y="111"/>
                    </a:cubicBezTo>
                    <a:cubicBezTo>
                      <a:pt x="3" y="108"/>
                      <a:pt x="7" y="107"/>
                      <a:pt x="8" y="103"/>
                    </a:cubicBezTo>
                    <a:cubicBezTo>
                      <a:pt x="9" y="100"/>
                      <a:pt x="9" y="98"/>
                      <a:pt x="9" y="96"/>
                    </a:cubicBezTo>
                    <a:cubicBezTo>
                      <a:pt x="9" y="95"/>
                      <a:pt x="9" y="95"/>
                      <a:pt x="9" y="95"/>
                    </a:cubicBezTo>
                    <a:cubicBezTo>
                      <a:pt x="8" y="95"/>
                      <a:pt x="8" y="95"/>
                      <a:pt x="7" y="95"/>
                    </a:cubicBezTo>
                    <a:cubicBezTo>
                      <a:pt x="8" y="92"/>
                      <a:pt x="11" y="91"/>
                      <a:pt x="13" y="90"/>
                    </a:cubicBezTo>
                    <a:cubicBezTo>
                      <a:pt x="16" y="89"/>
                      <a:pt x="16" y="86"/>
                      <a:pt x="17" y="84"/>
                    </a:cubicBezTo>
                    <a:cubicBezTo>
                      <a:pt x="24" y="89"/>
                      <a:pt x="24" y="89"/>
                      <a:pt x="24" y="89"/>
                    </a:cubicBezTo>
                    <a:cubicBezTo>
                      <a:pt x="26" y="88"/>
                      <a:pt x="27" y="87"/>
                      <a:pt x="30" y="87"/>
                    </a:cubicBezTo>
                    <a:cubicBezTo>
                      <a:pt x="32" y="87"/>
                      <a:pt x="33" y="88"/>
                      <a:pt x="36" y="88"/>
                    </a:cubicBezTo>
                    <a:cubicBezTo>
                      <a:pt x="37" y="88"/>
                      <a:pt x="37" y="88"/>
                      <a:pt x="39" y="88"/>
                    </a:cubicBezTo>
                    <a:cubicBezTo>
                      <a:pt x="40" y="77"/>
                      <a:pt x="40" y="77"/>
                      <a:pt x="40" y="77"/>
                    </a:cubicBezTo>
                    <a:cubicBezTo>
                      <a:pt x="40" y="73"/>
                      <a:pt x="40" y="73"/>
                      <a:pt x="40" y="73"/>
                    </a:cubicBezTo>
                    <a:cubicBezTo>
                      <a:pt x="40" y="69"/>
                      <a:pt x="41" y="66"/>
                      <a:pt x="41" y="62"/>
                    </a:cubicBezTo>
                    <a:cubicBezTo>
                      <a:pt x="41" y="59"/>
                      <a:pt x="38" y="58"/>
                      <a:pt x="35" y="55"/>
                    </a:cubicBezTo>
                    <a:cubicBezTo>
                      <a:pt x="35" y="55"/>
                      <a:pt x="34" y="55"/>
                      <a:pt x="34" y="54"/>
                    </a:cubicBezTo>
                    <a:cubicBezTo>
                      <a:pt x="34" y="49"/>
                      <a:pt x="39" y="47"/>
                      <a:pt x="40" y="42"/>
                    </a:cubicBezTo>
                    <a:cubicBezTo>
                      <a:pt x="40" y="42"/>
                      <a:pt x="40" y="42"/>
                      <a:pt x="40" y="42"/>
                    </a:cubicBezTo>
                    <a:cubicBezTo>
                      <a:pt x="40" y="42"/>
                      <a:pt x="40" y="42"/>
                      <a:pt x="40" y="41"/>
                    </a:cubicBezTo>
                    <a:cubicBezTo>
                      <a:pt x="40" y="39"/>
                      <a:pt x="40" y="38"/>
                      <a:pt x="40" y="35"/>
                    </a:cubicBezTo>
                    <a:cubicBezTo>
                      <a:pt x="40" y="33"/>
                      <a:pt x="39" y="30"/>
                      <a:pt x="37" y="30"/>
                    </a:cubicBezTo>
                    <a:cubicBezTo>
                      <a:pt x="36" y="30"/>
                      <a:pt x="36" y="30"/>
                      <a:pt x="35" y="30"/>
                    </a:cubicBezTo>
                    <a:cubicBezTo>
                      <a:pt x="32" y="30"/>
                      <a:pt x="30" y="31"/>
                      <a:pt x="26" y="31"/>
                    </a:cubicBezTo>
                    <a:cubicBezTo>
                      <a:pt x="26" y="30"/>
                      <a:pt x="26" y="29"/>
                      <a:pt x="26" y="28"/>
                    </a:cubicBezTo>
                    <a:cubicBezTo>
                      <a:pt x="26" y="26"/>
                      <a:pt x="26" y="25"/>
                      <a:pt x="26" y="23"/>
                    </a:cubicBezTo>
                    <a:cubicBezTo>
                      <a:pt x="27" y="23"/>
                      <a:pt x="28" y="23"/>
                      <a:pt x="29" y="23"/>
                    </a:cubicBezTo>
                    <a:cubicBezTo>
                      <a:pt x="42" y="25"/>
                      <a:pt x="42" y="25"/>
                      <a:pt x="42" y="25"/>
                    </a:cubicBezTo>
                    <a:cubicBezTo>
                      <a:pt x="44" y="25"/>
                      <a:pt x="44" y="25"/>
                      <a:pt x="44" y="25"/>
                    </a:cubicBezTo>
                    <a:cubicBezTo>
                      <a:pt x="52" y="26"/>
                      <a:pt x="52" y="26"/>
                      <a:pt x="52" y="26"/>
                    </a:cubicBezTo>
                    <a:cubicBezTo>
                      <a:pt x="53" y="26"/>
                      <a:pt x="54" y="26"/>
                      <a:pt x="55" y="26"/>
                    </a:cubicBezTo>
                    <a:cubicBezTo>
                      <a:pt x="57" y="26"/>
                      <a:pt x="58" y="24"/>
                      <a:pt x="58" y="23"/>
                    </a:cubicBezTo>
                    <a:cubicBezTo>
                      <a:pt x="58" y="20"/>
                      <a:pt x="57" y="19"/>
                      <a:pt x="57" y="16"/>
                    </a:cubicBezTo>
                    <a:cubicBezTo>
                      <a:pt x="57" y="15"/>
                      <a:pt x="57" y="15"/>
                      <a:pt x="57" y="13"/>
                    </a:cubicBezTo>
                    <a:cubicBezTo>
                      <a:pt x="57" y="13"/>
                      <a:pt x="57" y="13"/>
                      <a:pt x="57" y="12"/>
                    </a:cubicBezTo>
                    <a:cubicBezTo>
                      <a:pt x="59" y="11"/>
                      <a:pt x="59" y="10"/>
                      <a:pt x="60" y="9"/>
                    </a:cubicBezTo>
                    <a:cubicBezTo>
                      <a:pt x="62" y="6"/>
                      <a:pt x="63" y="5"/>
                      <a:pt x="65" y="2"/>
                    </a:cubicBezTo>
                    <a:cubicBezTo>
                      <a:pt x="67" y="1"/>
                      <a:pt x="68" y="2"/>
                      <a:pt x="69" y="1"/>
                    </a:cubicBezTo>
                    <a:cubicBezTo>
                      <a:pt x="72" y="1"/>
                      <a:pt x="73" y="0"/>
                      <a:pt x="75" y="0"/>
                    </a:cubicBezTo>
                    <a:cubicBezTo>
                      <a:pt x="79" y="0"/>
                      <a:pt x="80" y="1"/>
                      <a:pt x="83" y="1"/>
                    </a:cubicBezTo>
                    <a:close/>
                  </a:path>
                </a:pathLst>
              </a:custGeom>
              <a:solidFill>
                <a:srgbClr val="FFFFFF"/>
              </a:solidFill>
              <a:ln w="0" cap="flat">
                <a:solidFill>
                  <a:srgbClr val="000000"/>
                </a:solidFill>
                <a:prstDash val="solid"/>
                <a:miter lim="800000"/>
                <a:headEnd/>
                <a:tailEnd/>
              </a:ln>
            </p:spPr>
          </p:sp>
          <p:sp>
            <p:nvSpPr>
              <p:cNvPr id="661" name="Freeform 660"/>
              <p:cNvSpPr>
                <a:spLocks/>
              </p:cNvSpPr>
              <p:nvPr/>
            </p:nvSpPr>
            <p:spPr bwMode="auto">
              <a:xfrm>
                <a:off x="579" y="404"/>
                <a:ext cx="27" cy="35"/>
              </a:xfrm>
              <a:custGeom>
                <a:avLst/>
                <a:gdLst/>
                <a:ahLst/>
                <a:cxnLst>
                  <a:cxn ang="0">
                    <a:pos x="53" y="0"/>
                  </a:cxn>
                  <a:cxn ang="0">
                    <a:pos x="53" y="5"/>
                  </a:cxn>
                  <a:cxn ang="0">
                    <a:pos x="53" y="8"/>
                  </a:cxn>
                  <a:cxn ang="0">
                    <a:pos x="62" y="7"/>
                  </a:cxn>
                  <a:cxn ang="0">
                    <a:pos x="64" y="7"/>
                  </a:cxn>
                  <a:cxn ang="0">
                    <a:pos x="67" y="12"/>
                  </a:cxn>
                  <a:cxn ang="0">
                    <a:pos x="67" y="18"/>
                  </a:cxn>
                  <a:cxn ang="0">
                    <a:pos x="67" y="19"/>
                  </a:cxn>
                  <a:cxn ang="0">
                    <a:pos x="67" y="19"/>
                  </a:cxn>
                  <a:cxn ang="0">
                    <a:pos x="61" y="31"/>
                  </a:cxn>
                  <a:cxn ang="0">
                    <a:pos x="62" y="32"/>
                  </a:cxn>
                  <a:cxn ang="0">
                    <a:pos x="68" y="39"/>
                  </a:cxn>
                  <a:cxn ang="0">
                    <a:pos x="67" y="50"/>
                  </a:cxn>
                  <a:cxn ang="0">
                    <a:pos x="67" y="54"/>
                  </a:cxn>
                  <a:cxn ang="0">
                    <a:pos x="66" y="65"/>
                  </a:cxn>
                  <a:cxn ang="0">
                    <a:pos x="63" y="65"/>
                  </a:cxn>
                  <a:cxn ang="0">
                    <a:pos x="57" y="64"/>
                  </a:cxn>
                  <a:cxn ang="0">
                    <a:pos x="51" y="66"/>
                  </a:cxn>
                  <a:cxn ang="0">
                    <a:pos x="44" y="61"/>
                  </a:cxn>
                  <a:cxn ang="0">
                    <a:pos x="40" y="67"/>
                  </a:cxn>
                  <a:cxn ang="0">
                    <a:pos x="34" y="72"/>
                  </a:cxn>
                  <a:cxn ang="0">
                    <a:pos x="36" y="72"/>
                  </a:cxn>
                  <a:cxn ang="0">
                    <a:pos x="36" y="73"/>
                  </a:cxn>
                  <a:cxn ang="0">
                    <a:pos x="35" y="80"/>
                  </a:cxn>
                  <a:cxn ang="0">
                    <a:pos x="27" y="88"/>
                  </a:cxn>
                  <a:cxn ang="0">
                    <a:pos x="25" y="86"/>
                  </a:cxn>
                  <a:cxn ang="0">
                    <a:pos x="23" y="84"/>
                  </a:cxn>
                  <a:cxn ang="0">
                    <a:pos x="20" y="80"/>
                  </a:cxn>
                  <a:cxn ang="0">
                    <a:pos x="16" y="75"/>
                  </a:cxn>
                  <a:cxn ang="0">
                    <a:pos x="12" y="72"/>
                  </a:cxn>
                  <a:cxn ang="0">
                    <a:pos x="13" y="69"/>
                  </a:cxn>
                  <a:cxn ang="0">
                    <a:pos x="13" y="68"/>
                  </a:cxn>
                  <a:cxn ang="0">
                    <a:pos x="8" y="69"/>
                  </a:cxn>
                  <a:cxn ang="0">
                    <a:pos x="8" y="69"/>
                  </a:cxn>
                  <a:cxn ang="0">
                    <a:pos x="8" y="64"/>
                  </a:cxn>
                  <a:cxn ang="0">
                    <a:pos x="4" y="59"/>
                  </a:cxn>
                  <a:cxn ang="0">
                    <a:pos x="5" y="55"/>
                  </a:cxn>
                  <a:cxn ang="0">
                    <a:pos x="5" y="53"/>
                  </a:cxn>
                  <a:cxn ang="0">
                    <a:pos x="0" y="48"/>
                  </a:cxn>
                  <a:cxn ang="0">
                    <a:pos x="3" y="44"/>
                  </a:cxn>
                  <a:cxn ang="0">
                    <a:pos x="4" y="36"/>
                  </a:cxn>
                  <a:cxn ang="0">
                    <a:pos x="4" y="32"/>
                  </a:cxn>
                  <a:cxn ang="0">
                    <a:pos x="6" y="28"/>
                  </a:cxn>
                  <a:cxn ang="0">
                    <a:pos x="7" y="27"/>
                  </a:cxn>
                  <a:cxn ang="0">
                    <a:pos x="7" y="26"/>
                  </a:cxn>
                  <a:cxn ang="0">
                    <a:pos x="7" y="23"/>
                  </a:cxn>
                  <a:cxn ang="0">
                    <a:pos x="6" y="21"/>
                  </a:cxn>
                  <a:cxn ang="0">
                    <a:pos x="8" y="18"/>
                  </a:cxn>
                  <a:cxn ang="0">
                    <a:pos x="14" y="18"/>
                  </a:cxn>
                  <a:cxn ang="0">
                    <a:pos x="24" y="15"/>
                  </a:cxn>
                  <a:cxn ang="0">
                    <a:pos x="27" y="13"/>
                  </a:cxn>
                  <a:cxn ang="0">
                    <a:pos x="28" y="9"/>
                  </a:cxn>
                  <a:cxn ang="0">
                    <a:pos x="28" y="8"/>
                  </a:cxn>
                  <a:cxn ang="0">
                    <a:pos x="28" y="2"/>
                  </a:cxn>
                  <a:cxn ang="0">
                    <a:pos x="28" y="0"/>
                  </a:cxn>
                  <a:cxn ang="0">
                    <a:pos x="30" y="1"/>
                  </a:cxn>
                  <a:cxn ang="0">
                    <a:pos x="35" y="1"/>
                  </a:cxn>
                  <a:cxn ang="0">
                    <a:pos x="38" y="1"/>
                  </a:cxn>
                  <a:cxn ang="0">
                    <a:pos x="44" y="0"/>
                  </a:cxn>
                  <a:cxn ang="0">
                    <a:pos x="47" y="0"/>
                  </a:cxn>
                  <a:cxn ang="0">
                    <a:pos x="49" y="0"/>
                  </a:cxn>
                  <a:cxn ang="0">
                    <a:pos x="53" y="0"/>
                  </a:cxn>
                </a:cxnLst>
                <a:rect l="0" t="0" r="r" b="b"/>
                <a:pathLst>
                  <a:path w="68" h="88">
                    <a:moveTo>
                      <a:pt x="53" y="0"/>
                    </a:moveTo>
                    <a:cubicBezTo>
                      <a:pt x="53" y="2"/>
                      <a:pt x="53" y="3"/>
                      <a:pt x="53" y="5"/>
                    </a:cubicBezTo>
                    <a:cubicBezTo>
                      <a:pt x="53" y="6"/>
                      <a:pt x="53" y="7"/>
                      <a:pt x="53" y="8"/>
                    </a:cubicBezTo>
                    <a:cubicBezTo>
                      <a:pt x="57" y="8"/>
                      <a:pt x="59" y="7"/>
                      <a:pt x="62" y="7"/>
                    </a:cubicBezTo>
                    <a:cubicBezTo>
                      <a:pt x="63" y="7"/>
                      <a:pt x="63" y="7"/>
                      <a:pt x="64" y="7"/>
                    </a:cubicBezTo>
                    <a:cubicBezTo>
                      <a:pt x="66" y="7"/>
                      <a:pt x="67" y="10"/>
                      <a:pt x="67" y="12"/>
                    </a:cubicBezTo>
                    <a:cubicBezTo>
                      <a:pt x="67" y="15"/>
                      <a:pt x="67" y="16"/>
                      <a:pt x="67" y="18"/>
                    </a:cubicBezTo>
                    <a:cubicBezTo>
                      <a:pt x="67" y="19"/>
                      <a:pt x="67" y="19"/>
                      <a:pt x="67" y="19"/>
                    </a:cubicBezTo>
                    <a:cubicBezTo>
                      <a:pt x="67" y="19"/>
                      <a:pt x="67" y="19"/>
                      <a:pt x="67" y="19"/>
                    </a:cubicBezTo>
                    <a:cubicBezTo>
                      <a:pt x="66" y="24"/>
                      <a:pt x="61" y="26"/>
                      <a:pt x="61" y="31"/>
                    </a:cubicBezTo>
                    <a:cubicBezTo>
                      <a:pt x="61" y="32"/>
                      <a:pt x="62" y="32"/>
                      <a:pt x="62" y="32"/>
                    </a:cubicBezTo>
                    <a:cubicBezTo>
                      <a:pt x="65" y="35"/>
                      <a:pt x="68" y="36"/>
                      <a:pt x="68" y="39"/>
                    </a:cubicBezTo>
                    <a:cubicBezTo>
                      <a:pt x="68" y="43"/>
                      <a:pt x="67" y="46"/>
                      <a:pt x="67" y="50"/>
                    </a:cubicBezTo>
                    <a:cubicBezTo>
                      <a:pt x="67" y="54"/>
                      <a:pt x="67" y="54"/>
                      <a:pt x="67" y="54"/>
                    </a:cubicBezTo>
                    <a:cubicBezTo>
                      <a:pt x="66" y="65"/>
                      <a:pt x="66" y="65"/>
                      <a:pt x="66" y="65"/>
                    </a:cubicBezTo>
                    <a:cubicBezTo>
                      <a:pt x="64" y="65"/>
                      <a:pt x="64" y="65"/>
                      <a:pt x="63" y="65"/>
                    </a:cubicBezTo>
                    <a:cubicBezTo>
                      <a:pt x="60" y="65"/>
                      <a:pt x="59" y="64"/>
                      <a:pt x="57" y="64"/>
                    </a:cubicBezTo>
                    <a:cubicBezTo>
                      <a:pt x="54" y="64"/>
                      <a:pt x="53" y="65"/>
                      <a:pt x="51" y="66"/>
                    </a:cubicBezTo>
                    <a:cubicBezTo>
                      <a:pt x="44" y="61"/>
                      <a:pt x="44" y="61"/>
                      <a:pt x="44" y="61"/>
                    </a:cubicBezTo>
                    <a:cubicBezTo>
                      <a:pt x="43" y="63"/>
                      <a:pt x="43" y="66"/>
                      <a:pt x="40" y="67"/>
                    </a:cubicBezTo>
                    <a:cubicBezTo>
                      <a:pt x="38" y="68"/>
                      <a:pt x="35" y="69"/>
                      <a:pt x="34" y="72"/>
                    </a:cubicBezTo>
                    <a:cubicBezTo>
                      <a:pt x="35" y="72"/>
                      <a:pt x="35" y="72"/>
                      <a:pt x="36" y="72"/>
                    </a:cubicBezTo>
                    <a:cubicBezTo>
                      <a:pt x="36" y="72"/>
                      <a:pt x="36" y="72"/>
                      <a:pt x="36" y="73"/>
                    </a:cubicBezTo>
                    <a:cubicBezTo>
                      <a:pt x="36" y="75"/>
                      <a:pt x="36" y="77"/>
                      <a:pt x="35" y="80"/>
                    </a:cubicBezTo>
                    <a:cubicBezTo>
                      <a:pt x="34" y="84"/>
                      <a:pt x="30" y="85"/>
                      <a:pt x="27" y="88"/>
                    </a:cubicBezTo>
                    <a:cubicBezTo>
                      <a:pt x="26" y="87"/>
                      <a:pt x="26" y="87"/>
                      <a:pt x="25" y="86"/>
                    </a:cubicBezTo>
                    <a:cubicBezTo>
                      <a:pt x="24" y="86"/>
                      <a:pt x="23" y="85"/>
                      <a:pt x="23" y="84"/>
                    </a:cubicBezTo>
                    <a:cubicBezTo>
                      <a:pt x="23" y="82"/>
                      <a:pt x="21" y="82"/>
                      <a:pt x="20" y="80"/>
                    </a:cubicBezTo>
                    <a:cubicBezTo>
                      <a:pt x="18" y="78"/>
                      <a:pt x="18" y="76"/>
                      <a:pt x="16" y="75"/>
                    </a:cubicBezTo>
                    <a:cubicBezTo>
                      <a:pt x="14" y="74"/>
                      <a:pt x="12" y="74"/>
                      <a:pt x="12" y="72"/>
                    </a:cubicBezTo>
                    <a:cubicBezTo>
                      <a:pt x="12" y="71"/>
                      <a:pt x="13" y="70"/>
                      <a:pt x="13" y="69"/>
                    </a:cubicBezTo>
                    <a:cubicBezTo>
                      <a:pt x="13" y="69"/>
                      <a:pt x="13" y="68"/>
                      <a:pt x="13" y="68"/>
                    </a:cubicBezTo>
                    <a:cubicBezTo>
                      <a:pt x="11" y="69"/>
                      <a:pt x="10" y="69"/>
                      <a:pt x="8" y="69"/>
                    </a:cubicBezTo>
                    <a:cubicBezTo>
                      <a:pt x="8" y="69"/>
                      <a:pt x="8" y="69"/>
                      <a:pt x="8" y="69"/>
                    </a:cubicBezTo>
                    <a:cubicBezTo>
                      <a:pt x="8" y="67"/>
                      <a:pt x="8" y="66"/>
                      <a:pt x="8" y="64"/>
                    </a:cubicBezTo>
                    <a:cubicBezTo>
                      <a:pt x="5" y="63"/>
                      <a:pt x="4" y="62"/>
                      <a:pt x="4" y="59"/>
                    </a:cubicBezTo>
                    <a:cubicBezTo>
                      <a:pt x="4" y="58"/>
                      <a:pt x="5" y="57"/>
                      <a:pt x="5" y="55"/>
                    </a:cubicBezTo>
                    <a:cubicBezTo>
                      <a:pt x="5" y="55"/>
                      <a:pt x="5" y="54"/>
                      <a:pt x="5" y="53"/>
                    </a:cubicBezTo>
                    <a:cubicBezTo>
                      <a:pt x="3" y="51"/>
                      <a:pt x="0" y="51"/>
                      <a:pt x="0" y="48"/>
                    </a:cubicBezTo>
                    <a:cubicBezTo>
                      <a:pt x="0" y="46"/>
                      <a:pt x="2" y="45"/>
                      <a:pt x="3" y="44"/>
                    </a:cubicBezTo>
                    <a:cubicBezTo>
                      <a:pt x="4" y="41"/>
                      <a:pt x="4" y="39"/>
                      <a:pt x="4" y="36"/>
                    </a:cubicBezTo>
                    <a:cubicBezTo>
                      <a:pt x="4" y="34"/>
                      <a:pt x="4" y="33"/>
                      <a:pt x="4" y="32"/>
                    </a:cubicBezTo>
                    <a:cubicBezTo>
                      <a:pt x="4" y="30"/>
                      <a:pt x="5" y="29"/>
                      <a:pt x="6" y="28"/>
                    </a:cubicBezTo>
                    <a:cubicBezTo>
                      <a:pt x="7" y="28"/>
                      <a:pt x="7" y="28"/>
                      <a:pt x="7" y="27"/>
                    </a:cubicBezTo>
                    <a:cubicBezTo>
                      <a:pt x="7" y="27"/>
                      <a:pt x="7" y="26"/>
                      <a:pt x="7" y="26"/>
                    </a:cubicBezTo>
                    <a:cubicBezTo>
                      <a:pt x="7" y="25"/>
                      <a:pt x="7" y="24"/>
                      <a:pt x="7" y="23"/>
                    </a:cubicBezTo>
                    <a:cubicBezTo>
                      <a:pt x="7" y="23"/>
                      <a:pt x="6" y="22"/>
                      <a:pt x="6" y="21"/>
                    </a:cubicBezTo>
                    <a:cubicBezTo>
                      <a:pt x="6" y="20"/>
                      <a:pt x="7" y="19"/>
                      <a:pt x="8" y="18"/>
                    </a:cubicBezTo>
                    <a:cubicBezTo>
                      <a:pt x="10" y="18"/>
                      <a:pt x="12" y="18"/>
                      <a:pt x="14" y="18"/>
                    </a:cubicBezTo>
                    <a:cubicBezTo>
                      <a:pt x="18" y="18"/>
                      <a:pt x="20" y="17"/>
                      <a:pt x="24" y="15"/>
                    </a:cubicBezTo>
                    <a:cubicBezTo>
                      <a:pt x="25" y="15"/>
                      <a:pt x="26" y="14"/>
                      <a:pt x="27" y="13"/>
                    </a:cubicBezTo>
                    <a:cubicBezTo>
                      <a:pt x="28" y="12"/>
                      <a:pt x="28" y="11"/>
                      <a:pt x="28" y="9"/>
                    </a:cubicBezTo>
                    <a:cubicBezTo>
                      <a:pt x="28" y="9"/>
                      <a:pt x="28" y="8"/>
                      <a:pt x="28" y="8"/>
                    </a:cubicBezTo>
                    <a:cubicBezTo>
                      <a:pt x="28" y="5"/>
                      <a:pt x="28" y="4"/>
                      <a:pt x="28" y="2"/>
                    </a:cubicBezTo>
                    <a:cubicBezTo>
                      <a:pt x="28" y="2"/>
                      <a:pt x="28" y="1"/>
                      <a:pt x="28" y="0"/>
                    </a:cubicBezTo>
                    <a:cubicBezTo>
                      <a:pt x="29" y="0"/>
                      <a:pt x="29" y="1"/>
                      <a:pt x="30" y="1"/>
                    </a:cubicBezTo>
                    <a:cubicBezTo>
                      <a:pt x="32" y="1"/>
                      <a:pt x="33" y="1"/>
                      <a:pt x="35" y="1"/>
                    </a:cubicBezTo>
                    <a:cubicBezTo>
                      <a:pt x="36" y="1"/>
                      <a:pt x="37" y="1"/>
                      <a:pt x="38" y="1"/>
                    </a:cubicBezTo>
                    <a:cubicBezTo>
                      <a:pt x="40" y="1"/>
                      <a:pt x="42" y="1"/>
                      <a:pt x="44" y="0"/>
                    </a:cubicBezTo>
                    <a:cubicBezTo>
                      <a:pt x="45" y="0"/>
                      <a:pt x="46" y="0"/>
                      <a:pt x="47" y="0"/>
                    </a:cubicBezTo>
                    <a:cubicBezTo>
                      <a:pt x="48" y="0"/>
                      <a:pt x="48" y="0"/>
                      <a:pt x="49" y="0"/>
                    </a:cubicBezTo>
                    <a:cubicBezTo>
                      <a:pt x="50" y="0"/>
                      <a:pt x="51" y="0"/>
                      <a:pt x="53" y="0"/>
                    </a:cubicBezTo>
                    <a:close/>
                  </a:path>
                </a:pathLst>
              </a:custGeom>
              <a:solidFill>
                <a:srgbClr val="FFFFFF"/>
              </a:solidFill>
              <a:ln w="0" cap="flat">
                <a:solidFill>
                  <a:srgbClr val="000000"/>
                </a:solidFill>
                <a:prstDash val="solid"/>
                <a:miter lim="800000"/>
                <a:headEnd/>
                <a:tailEnd/>
              </a:ln>
            </p:spPr>
          </p:sp>
          <p:sp>
            <p:nvSpPr>
              <p:cNvPr id="662" name="Freeform 661"/>
              <p:cNvSpPr>
                <a:spLocks/>
              </p:cNvSpPr>
              <p:nvPr/>
            </p:nvSpPr>
            <p:spPr bwMode="auto">
              <a:xfrm>
                <a:off x="579" y="341"/>
                <a:ext cx="33" cy="64"/>
              </a:xfrm>
              <a:custGeom>
                <a:avLst/>
                <a:gdLst/>
                <a:ahLst/>
                <a:cxnLst>
                  <a:cxn ang="0">
                    <a:pos x="76" y="89"/>
                  </a:cxn>
                  <a:cxn ang="0">
                    <a:pos x="69" y="114"/>
                  </a:cxn>
                  <a:cxn ang="0">
                    <a:pos x="69" y="114"/>
                  </a:cxn>
                  <a:cxn ang="0">
                    <a:pos x="67" y="123"/>
                  </a:cxn>
                  <a:cxn ang="0">
                    <a:pos x="83" y="146"/>
                  </a:cxn>
                  <a:cxn ang="0">
                    <a:pos x="85" y="149"/>
                  </a:cxn>
                  <a:cxn ang="0">
                    <a:pos x="86" y="159"/>
                  </a:cxn>
                  <a:cxn ang="0">
                    <a:pos x="80" y="162"/>
                  </a:cxn>
                  <a:cxn ang="0">
                    <a:pos x="70" y="161"/>
                  </a:cxn>
                  <a:cxn ang="0">
                    <a:pos x="54" y="159"/>
                  </a:cxn>
                  <a:cxn ang="0">
                    <a:pos x="48" y="159"/>
                  </a:cxn>
                  <a:cxn ang="0">
                    <a:pos x="39" y="160"/>
                  </a:cxn>
                  <a:cxn ang="0">
                    <a:pos x="31" y="160"/>
                  </a:cxn>
                  <a:cxn ang="0">
                    <a:pos x="21" y="158"/>
                  </a:cxn>
                  <a:cxn ang="0">
                    <a:pos x="14" y="153"/>
                  </a:cxn>
                  <a:cxn ang="0">
                    <a:pos x="13" y="147"/>
                  </a:cxn>
                  <a:cxn ang="0">
                    <a:pos x="13" y="143"/>
                  </a:cxn>
                  <a:cxn ang="0">
                    <a:pos x="13" y="136"/>
                  </a:cxn>
                  <a:cxn ang="0">
                    <a:pos x="11" y="128"/>
                  </a:cxn>
                  <a:cxn ang="0">
                    <a:pos x="5" y="129"/>
                  </a:cxn>
                  <a:cxn ang="0">
                    <a:pos x="1" y="120"/>
                  </a:cxn>
                  <a:cxn ang="0">
                    <a:pos x="0" y="119"/>
                  </a:cxn>
                  <a:cxn ang="0">
                    <a:pos x="1" y="113"/>
                  </a:cxn>
                  <a:cxn ang="0">
                    <a:pos x="0" y="105"/>
                  </a:cxn>
                  <a:cxn ang="0">
                    <a:pos x="6" y="95"/>
                  </a:cxn>
                  <a:cxn ang="0">
                    <a:pos x="15" y="86"/>
                  </a:cxn>
                  <a:cxn ang="0">
                    <a:pos x="24" y="87"/>
                  </a:cxn>
                  <a:cxn ang="0">
                    <a:pos x="33" y="94"/>
                  </a:cxn>
                  <a:cxn ang="0">
                    <a:pos x="42" y="61"/>
                  </a:cxn>
                  <a:cxn ang="0">
                    <a:pos x="51" y="40"/>
                  </a:cxn>
                  <a:cxn ang="0">
                    <a:pos x="59" y="23"/>
                  </a:cxn>
                  <a:cxn ang="0">
                    <a:pos x="60" y="8"/>
                  </a:cxn>
                  <a:cxn ang="0">
                    <a:pos x="62" y="0"/>
                  </a:cxn>
                  <a:cxn ang="0">
                    <a:pos x="67" y="2"/>
                  </a:cxn>
                  <a:cxn ang="0">
                    <a:pos x="72" y="17"/>
                  </a:cxn>
                  <a:cxn ang="0">
                    <a:pos x="72" y="27"/>
                  </a:cxn>
                  <a:cxn ang="0">
                    <a:pos x="78" y="44"/>
                  </a:cxn>
                  <a:cxn ang="0">
                    <a:pos x="66" y="46"/>
                  </a:cxn>
                  <a:cxn ang="0">
                    <a:pos x="67" y="59"/>
                  </a:cxn>
                  <a:cxn ang="0">
                    <a:pos x="77" y="68"/>
                  </a:cxn>
                  <a:cxn ang="0">
                    <a:pos x="77" y="83"/>
                  </a:cxn>
                </a:cxnLst>
                <a:rect l="0" t="0" r="r" b="b"/>
                <a:pathLst>
                  <a:path w="86" h="162">
                    <a:moveTo>
                      <a:pt x="77" y="85"/>
                    </a:moveTo>
                    <a:cubicBezTo>
                      <a:pt x="77" y="86"/>
                      <a:pt x="77" y="87"/>
                      <a:pt x="76" y="89"/>
                    </a:cubicBezTo>
                    <a:cubicBezTo>
                      <a:pt x="74" y="94"/>
                      <a:pt x="74" y="98"/>
                      <a:pt x="72" y="104"/>
                    </a:cubicBezTo>
                    <a:cubicBezTo>
                      <a:pt x="71" y="108"/>
                      <a:pt x="71" y="110"/>
                      <a:pt x="69" y="114"/>
                    </a:cubicBezTo>
                    <a:cubicBezTo>
                      <a:pt x="69" y="115"/>
                      <a:pt x="69" y="115"/>
                      <a:pt x="69" y="115"/>
                    </a:cubicBezTo>
                    <a:cubicBezTo>
                      <a:pt x="69" y="114"/>
                      <a:pt x="69" y="114"/>
                      <a:pt x="69" y="114"/>
                    </a:cubicBezTo>
                    <a:cubicBezTo>
                      <a:pt x="69" y="115"/>
                      <a:pt x="69" y="115"/>
                      <a:pt x="69" y="116"/>
                    </a:cubicBezTo>
                    <a:cubicBezTo>
                      <a:pt x="69" y="119"/>
                      <a:pt x="67" y="120"/>
                      <a:pt x="67" y="123"/>
                    </a:cubicBezTo>
                    <a:cubicBezTo>
                      <a:pt x="67" y="126"/>
                      <a:pt x="70" y="127"/>
                      <a:pt x="72" y="130"/>
                    </a:cubicBezTo>
                    <a:cubicBezTo>
                      <a:pt x="76" y="136"/>
                      <a:pt x="78" y="140"/>
                      <a:pt x="83" y="146"/>
                    </a:cubicBezTo>
                    <a:cubicBezTo>
                      <a:pt x="83" y="148"/>
                      <a:pt x="84" y="148"/>
                      <a:pt x="86" y="148"/>
                    </a:cubicBezTo>
                    <a:cubicBezTo>
                      <a:pt x="86" y="149"/>
                      <a:pt x="85" y="149"/>
                      <a:pt x="85" y="149"/>
                    </a:cubicBezTo>
                    <a:cubicBezTo>
                      <a:pt x="85" y="151"/>
                      <a:pt x="85" y="151"/>
                      <a:pt x="85" y="152"/>
                    </a:cubicBezTo>
                    <a:cubicBezTo>
                      <a:pt x="85" y="155"/>
                      <a:pt x="86" y="156"/>
                      <a:pt x="86" y="159"/>
                    </a:cubicBezTo>
                    <a:cubicBezTo>
                      <a:pt x="86" y="160"/>
                      <a:pt x="85" y="162"/>
                      <a:pt x="83" y="162"/>
                    </a:cubicBezTo>
                    <a:cubicBezTo>
                      <a:pt x="82" y="162"/>
                      <a:pt x="81" y="162"/>
                      <a:pt x="80" y="162"/>
                    </a:cubicBezTo>
                    <a:cubicBezTo>
                      <a:pt x="72" y="161"/>
                      <a:pt x="72" y="161"/>
                      <a:pt x="72" y="161"/>
                    </a:cubicBezTo>
                    <a:cubicBezTo>
                      <a:pt x="70" y="161"/>
                      <a:pt x="70" y="161"/>
                      <a:pt x="70" y="161"/>
                    </a:cubicBezTo>
                    <a:cubicBezTo>
                      <a:pt x="57" y="159"/>
                      <a:pt x="57" y="159"/>
                      <a:pt x="57" y="159"/>
                    </a:cubicBezTo>
                    <a:cubicBezTo>
                      <a:pt x="56" y="159"/>
                      <a:pt x="55" y="159"/>
                      <a:pt x="54" y="159"/>
                    </a:cubicBezTo>
                    <a:cubicBezTo>
                      <a:pt x="52" y="159"/>
                      <a:pt x="51" y="159"/>
                      <a:pt x="50" y="159"/>
                    </a:cubicBezTo>
                    <a:cubicBezTo>
                      <a:pt x="49" y="159"/>
                      <a:pt x="49" y="159"/>
                      <a:pt x="48" y="159"/>
                    </a:cubicBezTo>
                    <a:cubicBezTo>
                      <a:pt x="47" y="159"/>
                      <a:pt x="46" y="159"/>
                      <a:pt x="45" y="159"/>
                    </a:cubicBezTo>
                    <a:cubicBezTo>
                      <a:pt x="43" y="160"/>
                      <a:pt x="41" y="160"/>
                      <a:pt x="39" y="160"/>
                    </a:cubicBezTo>
                    <a:cubicBezTo>
                      <a:pt x="38" y="160"/>
                      <a:pt x="37" y="160"/>
                      <a:pt x="36" y="160"/>
                    </a:cubicBezTo>
                    <a:cubicBezTo>
                      <a:pt x="34" y="160"/>
                      <a:pt x="33" y="160"/>
                      <a:pt x="31" y="160"/>
                    </a:cubicBezTo>
                    <a:cubicBezTo>
                      <a:pt x="30" y="160"/>
                      <a:pt x="30" y="159"/>
                      <a:pt x="29" y="159"/>
                    </a:cubicBezTo>
                    <a:cubicBezTo>
                      <a:pt x="26" y="159"/>
                      <a:pt x="24" y="159"/>
                      <a:pt x="21" y="158"/>
                    </a:cubicBezTo>
                    <a:cubicBezTo>
                      <a:pt x="18" y="158"/>
                      <a:pt x="17" y="156"/>
                      <a:pt x="14" y="156"/>
                    </a:cubicBezTo>
                    <a:cubicBezTo>
                      <a:pt x="14" y="155"/>
                      <a:pt x="14" y="154"/>
                      <a:pt x="14" y="153"/>
                    </a:cubicBezTo>
                    <a:cubicBezTo>
                      <a:pt x="14" y="151"/>
                      <a:pt x="12" y="151"/>
                      <a:pt x="11" y="150"/>
                    </a:cubicBezTo>
                    <a:cubicBezTo>
                      <a:pt x="11" y="149"/>
                      <a:pt x="12" y="149"/>
                      <a:pt x="13" y="147"/>
                    </a:cubicBezTo>
                    <a:cubicBezTo>
                      <a:pt x="13" y="146"/>
                      <a:pt x="13" y="146"/>
                      <a:pt x="13" y="146"/>
                    </a:cubicBezTo>
                    <a:cubicBezTo>
                      <a:pt x="13" y="143"/>
                      <a:pt x="13" y="143"/>
                      <a:pt x="13" y="143"/>
                    </a:cubicBezTo>
                    <a:cubicBezTo>
                      <a:pt x="13" y="137"/>
                      <a:pt x="13" y="137"/>
                      <a:pt x="13" y="137"/>
                    </a:cubicBezTo>
                    <a:cubicBezTo>
                      <a:pt x="13" y="136"/>
                      <a:pt x="13" y="136"/>
                      <a:pt x="13" y="136"/>
                    </a:cubicBezTo>
                    <a:cubicBezTo>
                      <a:pt x="12" y="136"/>
                      <a:pt x="12" y="136"/>
                      <a:pt x="11" y="136"/>
                    </a:cubicBezTo>
                    <a:cubicBezTo>
                      <a:pt x="11" y="128"/>
                      <a:pt x="11" y="128"/>
                      <a:pt x="11" y="128"/>
                    </a:cubicBezTo>
                    <a:cubicBezTo>
                      <a:pt x="10" y="128"/>
                      <a:pt x="10" y="128"/>
                      <a:pt x="10" y="128"/>
                    </a:cubicBezTo>
                    <a:cubicBezTo>
                      <a:pt x="8" y="128"/>
                      <a:pt x="7" y="128"/>
                      <a:pt x="5" y="129"/>
                    </a:cubicBezTo>
                    <a:cubicBezTo>
                      <a:pt x="3" y="127"/>
                      <a:pt x="3" y="125"/>
                      <a:pt x="2" y="123"/>
                    </a:cubicBezTo>
                    <a:cubicBezTo>
                      <a:pt x="2" y="122"/>
                      <a:pt x="2" y="120"/>
                      <a:pt x="1" y="120"/>
                    </a:cubicBezTo>
                    <a:cubicBezTo>
                      <a:pt x="0" y="120"/>
                      <a:pt x="0" y="120"/>
                      <a:pt x="0" y="120"/>
                    </a:cubicBezTo>
                    <a:cubicBezTo>
                      <a:pt x="0" y="120"/>
                      <a:pt x="0" y="120"/>
                      <a:pt x="0" y="119"/>
                    </a:cubicBezTo>
                    <a:cubicBezTo>
                      <a:pt x="0" y="119"/>
                      <a:pt x="0" y="118"/>
                      <a:pt x="0" y="118"/>
                    </a:cubicBezTo>
                    <a:cubicBezTo>
                      <a:pt x="0" y="116"/>
                      <a:pt x="1" y="115"/>
                      <a:pt x="1" y="113"/>
                    </a:cubicBezTo>
                    <a:cubicBezTo>
                      <a:pt x="2" y="112"/>
                      <a:pt x="2" y="111"/>
                      <a:pt x="2" y="110"/>
                    </a:cubicBezTo>
                    <a:cubicBezTo>
                      <a:pt x="2" y="108"/>
                      <a:pt x="0" y="107"/>
                      <a:pt x="0" y="105"/>
                    </a:cubicBezTo>
                    <a:cubicBezTo>
                      <a:pt x="0" y="103"/>
                      <a:pt x="1" y="102"/>
                      <a:pt x="2" y="101"/>
                    </a:cubicBezTo>
                    <a:cubicBezTo>
                      <a:pt x="4" y="98"/>
                      <a:pt x="5" y="97"/>
                      <a:pt x="6" y="95"/>
                    </a:cubicBezTo>
                    <a:cubicBezTo>
                      <a:pt x="8" y="93"/>
                      <a:pt x="10" y="92"/>
                      <a:pt x="12" y="90"/>
                    </a:cubicBezTo>
                    <a:cubicBezTo>
                      <a:pt x="13" y="88"/>
                      <a:pt x="13" y="86"/>
                      <a:pt x="15" y="86"/>
                    </a:cubicBezTo>
                    <a:cubicBezTo>
                      <a:pt x="17" y="86"/>
                      <a:pt x="18" y="88"/>
                      <a:pt x="19" y="89"/>
                    </a:cubicBezTo>
                    <a:cubicBezTo>
                      <a:pt x="21" y="89"/>
                      <a:pt x="22" y="88"/>
                      <a:pt x="24" y="87"/>
                    </a:cubicBezTo>
                    <a:cubicBezTo>
                      <a:pt x="25" y="90"/>
                      <a:pt x="25" y="92"/>
                      <a:pt x="27" y="93"/>
                    </a:cubicBezTo>
                    <a:cubicBezTo>
                      <a:pt x="29" y="95"/>
                      <a:pt x="31" y="94"/>
                      <a:pt x="33" y="94"/>
                    </a:cubicBezTo>
                    <a:cubicBezTo>
                      <a:pt x="34" y="88"/>
                      <a:pt x="37" y="86"/>
                      <a:pt x="38" y="80"/>
                    </a:cubicBezTo>
                    <a:cubicBezTo>
                      <a:pt x="40" y="72"/>
                      <a:pt x="41" y="68"/>
                      <a:pt x="42" y="61"/>
                    </a:cubicBezTo>
                    <a:cubicBezTo>
                      <a:pt x="46" y="61"/>
                      <a:pt x="47" y="56"/>
                      <a:pt x="48" y="52"/>
                    </a:cubicBezTo>
                    <a:cubicBezTo>
                      <a:pt x="49" y="48"/>
                      <a:pt x="49" y="45"/>
                      <a:pt x="51" y="40"/>
                    </a:cubicBezTo>
                    <a:cubicBezTo>
                      <a:pt x="52" y="36"/>
                      <a:pt x="51" y="32"/>
                      <a:pt x="54" y="29"/>
                    </a:cubicBezTo>
                    <a:cubicBezTo>
                      <a:pt x="56" y="27"/>
                      <a:pt x="57" y="26"/>
                      <a:pt x="59" y="23"/>
                    </a:cubicBezTo>
                    <a:cubicBezTo>
                      <a:pt x="61" y="21"/>
                      <a:pt x="63" y="21"/>
                      <a:pt x="64" y="18"/>
                    </a:cubicBezTo>
                    <a:cubicBezTo>
                      <a:pt x="63" y="14"/>
                      <a:pt x="60" y="12"/>
                      <a:pt x="60" y="8"/>
                    </a:cubicBezTo>
                    <a:cubicBezTo>
                      <a:pt x="60" y="6"/>
                      <a:pt x="61" y="5"/>
                      <a:pt x="61" y="4"/>
                    </a:cubicBezTo>
                    <a:cubicBezTo>
                      <a:pt x="61" y="2"/>
                      <a:pt x="61" y="1"/>
                      <a:pt x="62" y="0"/>
                    </a:cubicBezTo>
                    <a:cubicBezTo>
                      <a:pt x="63" y="0"/>
                      <a:pt x="64" y="0"/>
                      <a:pt x="65" y="0"/>
                    </a:cubicBezTo>
                    <a:cubicBezTo>
                      <a:pt x="66" y="1"/>
                      <a:pt x="66" y="1"/>
                      <a:pt x="67" y="2"/>
                    </a:cubicBezTo>
                    <a:cubicBezTo>
                      <a:pt x="68" y="3"/>
                      <a:pt x="68" y="4"/>
                      <a:pt x="69" y="6"/>
                    </a:cubicBezTo>
                    <a:cubicBezTo>
                      <a:pt x="71" y="10"/>
                      <a:pt x="72" y="12"/>
                      <a:pt x="72" y="17"/>
                    </a:cubicBezTo>
                    <a:cubicBezTo>
                      <a:pt x="72" y="18"/>
                      <a:pt x="72" y="18"/>
                      <a:pt x="72" y="18"/>
                    </a:cubicBezTo>
                    <a:cubicBezTo>
                      <a:pt x="72" y="22"/>
                      <a:pt x="72" y="23"/>
                      <a:pt x="72" y="27"/>
                    </a:cubicBezTo>
                    <a:cubicBezTo>
                      <a:pt x="72" y="33"/>
                      <a:pt x="78" y="36"/>
                      <a:pt x="78" y="43"/>
                    </a:cubicBezTo>
                    <a:cubicBezTo>
                      <a:pt x="78" y="43"/>
                      <a:pt x="78" y="44"/>
                      <a:pt x="78" y="44"/>
                    </a:cubicBezTo>
                    <a:cubicBezTo>
                      <a:pt x="76" y="44"/>
                      <a:pt x="75" y="42"/>
                      <a:pt x="73" y="42"/>
                    </a:cubicBezTo>
                    <a:cubicBezTo>
                      <a:pt x="70" y="42"/>
                      <a:pt x="68" y="44"/>
                      <a:pt x="66" y="46"/>
                    </a:cubicBezTo>
                    <a:cubicBezTo>
                      <a:pt x="65" y="47"/>
                      <a:pt x="63" y="48"/>
                      <a:pt x="63" y="50"/>
                    </a:cubicBezTo>
                    <a:cubicBezTo>
                      <a:pt x="63" y="54"/>
                      <a:pt x="65" y="55"/>
                      <a:pt x="67" y="59"/>
                    </a:cubicBezTo>
                    <a:cubicBezTo>
                      <a:pt x="68" y="61"/>
                      <a:pt x="68" y="64"/>
                      <a:pt x="71" y="66"/>
                    </a:cubicBezTo>
                    <a:cubicBezTo>
                      <a:pt x="73" y="67"/>
                      <a:pt x="75" y="66"/>
                      <a:pt x="77" y="68"/>
                    </a:cubicBezTo>
                    <a:cubicBezTo>
                      <a:pt x="79" y="70"/>
                      <a:pt x="78" y="72"/>
                      <a:pt x="78" y="75"/>
                    </a:cubicBezTo>
                    <a:cubicBezTo>
                      <a:pt x="78" y="78"/>
                      <a:pt x="77" y="80"/>
                      <a:pt x="77" y="83"/>
                    </a:cubicBezTo>
                    <a:cubicBezTo>
                      <a:pt x="77" y="84"/>
                      <a:pt x="77" y="84"/>
                      <a:pt x="77" y="85"/>
                    </a:cubicBezTo>
                    <a:close/>
                  </a:path>
                </a:pathLst>
              </a:custGeom>
              <a:solidFill>
                <a:srgbClr val="FFFFFF"/>
              </a:solidFill>
              <a:ln w="0" cap="flat">
                <a:solidFill>
                  <a:srgbClr val="000000"/>
                </a:solidFill>
                <a:prstDash val="solid"/>
                <a:miter lim="800000"/>
                <a:headEnd/>
                <a:tailEnd/>
              </a:ln>
            </p:spPr>
          </p:sp>
          <p:sp>
            <p:nvSpPr>
              <p:cNvPr id="663" name="Freeform 662"/>
              <p:cNvSpPr>
                <a:spLocks/>
              </p:cNvSpPr>
              <p:nvPr/>
            </p:nvSpPr>
            <p:spPr bwMode="auto">
              <a:xfrm>
                <a:off x="478" y="357"/>
                <a:ext cx="13" cy="18"/>
              </a:xfrm>
              <a:custGeom>
                <a:avLst/>
                <a:gdLst/>
                <a:ahLst/>
                <a:cxnLst>
                  <a:cxn ang="0">
                    <a:pos x="20" y="46"/>
                  </a:cxn>
                  <a:cxn ang="0">
                    <a:pos x="14" y="40"/>
                  </a:cxn>
                  <a:cxn ang="0">
                    <a:pos x="9" y="32"/>
                  </a:cxn>
                  <a:cxn ang="0">
                    <a:pos x="5" y="31"/>
                  </a:cxn>
                  <a:cxn ang="0">
                    <a:pos x="3" y="26"/>
                  </a:cxn>
                  <a:cxn ang="0">
                    <a:pos x="0" y="23"/>
                  </a:cxn>
                  <a:cxn ang="0">
                    <a:pos x="1" y="20"/>
                  </a:cxn>
                  <a:cxn ang="0">
                    <a:pos x="4" y="11"/>
                  </a:cxn>
                  <a:cxn ang="0">
                    <a:pos x="9" y="4"/>
                  </a:cxn>
                  <a:cxn ang="0">
                    <a:pos x="12" y="0"/>
                  </a:cxn>
                  <a:cxn ang="0">
                    <a:pos x="16" y="0"/>
                  </a:cxn>
                  <a:cxn ang="0">
                    <a:pos x="21" y="1"/>
                  </a:cxn>
                  <a:cxn ang="0">
                    <a:pos x="28" y="2"/>
                  </a:cxn>
                  <a:cxn ang="0">
                    <a:pos x="31" y="7"/>
                  </a:cxn>
                  <a:cxn ang="0">
                    <a:pos x="33" y="14"/>
                  </a:cxn>
                  <a:cxn ang="0">
                    <a:pos x="33" y="24"/>
                  </a:cxn>
                  <a:cxn ang="0">
                    <a:pos x="33" y="25"/>
                  </a:cxn>
                  <a:cxn ang="0">
                    <a:pos x="33" y="25"/>
                  </a:cxn>
                  <a:cxn ang="0">
                    <a:pos x="31" y="29"/>
                  </a:cxn>
                  <a:cxn ang="0">
                    <a:pos x="29" y="34"/>
                  </a:cxn>
                  <a:cxn ang="0">
                    <a:pos x="26" y="37"/>
                  </a:cxn>
                  <a:cxn ang="0">
                    <a:pos x="20" y="46"/>
                  </a:cxn>
                </a:cxnLst>
                <a:rect l="0" t="0" r="r" b="b"/>
                <a:pathLst>
                  <a:path w="33" h="46">
                    <a:moveTo>
                      <a:pt x="20" y="46"/>
                    </a:moveTo>
                    <a:cubicBezTo>
                      <a:pt x="18" y="43"/>
                      <a:pt x="16" y="43"/>
                      <a:pt x="14" y="40"/>
                    </a:cubicBezTo>
                    <a:cubicBezTo>
                      <a:pt x="12" y="37"/>
                      <a:pt x="12" y="34"/>
                      <a:pt x="9" y="32"/>
                    </a:cubicBezTo>
                    <a:cubicBezTo>
                      <a:pt x="8" y="30"/>
                      <a:pt x="6" y="31"/>
                      <a:pt x="5" y="31"/>
                    </a:cubicBezTo>
                    <a:cubicBezTo>
                      <a:pt x="4" y="29"/>
                      <a:pt x="5" y="27"/>
                      <a:pt x="3" y="26"/>
                    </a:cubicBezTo>
                    <a:cubicBezTo>
                      <a:pt x="2" y="24"/>
                      <a:pt x="0" y="25"/>
                      <a:pt x="0" y="23"/>
                    </a:cubicBezTo>
                    <a:cubicBezTo>
                      <a:pt x="1" y="22"/>
                      <a:pt x="0" y="21"/>
                      <a:pt x="1" y="20"/>
                    </a:cubicBezTo>
                    <a:cubicBezTo>
                      <a:pt x="2" y="16"/>
                      <a:pt x="2" y="14"/>
                      <a:pt x="4" y="11"/>
                    </a:cubicBezTo>
                    <a:cubicBezTo>
                      <a:pt x="6" y="8"/>
                      <a:pt x="7" y="7"/>
                      <a:pt x="9" y="4"/>
                    </a:cubicBezTo>
                    <a:cubicBezTo>
                      <a:pt x="10" y="2"/>
                      <a:pt x="11" y="0"/>
                      <a:pt x="12" y="0"/>
                    </a:cubicBezTo>
                    <a:cubicBezTo>
                      <a:pt x="14" y="0"/>
                      <a:pt x="15" y="0"/>
                      <a:pt x="16" y="0"/>
                    </a:cubicBezTo>
                    <a:cubicBezTo>
                      <a:pt x="18" y="0"/>
                      <a:pt x="19" y="1"/>
                      <a:pt x="21" y="1"/>
                    </a:cubicBezTo>
                    <a:cubicBezTo>
                      <a:pt x="24" y="2"/>
                      <a:pt x="25" y="2"/>
                      <a:pt x="28" y="2"/>
                    </a:cubicBezTo>
                    <a:cubicBezTo>
                      <a:pt x="30" y="3"/>
                      <a:pt x="30" y="5"/>
                      <a:pt x="31" y="7"/>
                    </a:cubicBezTo>
                    <a:cubicBezTo>
                      <a:pt x="32" y="9"/>
                      <a:pt x="33" y="11"/>
                      <a:pt x="33" y="14"/>
                    </a:cubicBezTo>
                    <a:cubicBezTo>
                      <a:pt x="33" y="17"/>
                      <a:pt x="33" y="20"/>
                      <a:pt x="33" y="24"/>
                    </a:cubicBezTo>
                    <a:cubicBezTo>
                      <a:pt x="33" y="24"/>
                      <a:pt x="33" y="24"/>
                      <a:pt x="33" y="25"/>
                    </a:cubicBezTo>
                    <a:cubicBezTo>
                      <a:pt x="33" y="25"/>
                      <a:pt x="33" y="25"/>
                      <a:pt x="33" y="25"/>
                    </a:cubicBezTo>
                    <a:cubicBezTo>
                      <a:pt x="33" y="27"/>
                      <a:pt x="32" y="28"/>
                      <a:pt x="31" y="29"/>
                    </a:cubicBezTo>
                    <a:cubicBezTo>
                      <a:pt x="31" y="31"/>
                      <a:pt x="30" y="32"/>
                      <a:pt x="29" y="34"/>
                    </a:cubicBezTo>
                    <a:cubicBezTo>
                      <a:pt x="27" y="35"/>
                      <a:pt x="27" y="36"/>
                      <a:pt x="26" y="37"/>
                    </a:cubicBezTo>
                    <a:cubicBezTo>
                      <a:pt x="24" y="40"/>
                      <a:pt x="22" y="42"/>
                      <a:pt x="20" y="46"/>
                    </a:cubicBezTo>
                    <a:close/>
                  </a:path>
                </a:pathLst>
              </a:custGeom>
              <a:solidFill>
                <a:srgbClr val="FFFFFF"/>
              </a:solidFill>
              <a:ln w="0" cap="flat">
                <a:solidFill>
                  <a:srgbClr val="000000"/>
                </a:solidFill>
                <a:prstDash val="solid"/>
                <a:miter lim="800000"/>
                <a:headEnd/>
                <a:tailEnd/>
              </a:ln>
            </p:spPr>
          </p:sp>
          <p:sp>
            <p:nvSpPr>
              <p:cNvPr id="664" name="Freeform 663"/>
              <p:cNvSpPr>
                <a:spLocks/>
              </p:cNvSpPr>
              <p:nvPr/>
            </p:nvSpPr>
            <p:spPr bwMode="auto">
              <a:xfrm>
                <a:off x="1080" y="662"/>
                <a:ext cx="3" cy="3"/>
              </a:xfrm>
              <a:custGeom>
                <a:avLst/>
                <a:gdLst/>
                <a:ahLst/>
                <a:cxnLst>
                  <a:cxn ang="0">
                    <a:pos x="0" y="7"/>
                  </a:cxn>
                  <a:cxn ang="0">
                    <a:pos x="8" y="0"/>
                  </a:cxn>
                  <a:cxn ang="0">
                    <a:pos x="8" y="0"/>
                  </a:cxn>
                  <a:cxn ang="0">
                    <a:pos x="0" y="7"/>
                  </a:cxn>
                </a:cxnLst>
                <a:rect l="0" t="0" r="r" b="b"/>
                <a:pathLst>
                  <a:path w="8" h="7">
                    <a:moveTo>
                      <a:pt x="0" y="7"/>
                    </a:moveTo>
                    <a:cubicBezTo>
                      <a:pt x="4" y="7"/>
                      <a:pt x="6" y="4"/>
                      <a:pt x="8" y="0"/>
                    </a:cubicBezTo>
                    <a:cubicBezTo>
                      <a:pt x="8" y="0"/>
                      <a:pt x="8" y="0"/>
                      <a:pt x="8" y="0"/>
                    </a:cubicBezTo>
                    <a:cubicBezTo>
                      <a:pt x="4" y="1"/>
                      <a:pt x="2" y="3"/>
                      <a:pt x="0" y="7"/>
                    </a:cubicBezTo>
                    <a:close/>
                  </a:path>
                </a:pathLst>
              </a:custGeom>
              <a:solidFill>
                <a:srgbClr val="FFFFFF"/>
              </a:solidFill>
              <a:ln w="0" cap="flat">
                <a:solidFill>
                  <a:srgbClr val="000000"/>
                </a:solidFill>
                <a:prstDash val="solid"/>
                <a:miter lim="800000"/>
                <a:headEnd/>
                <a:tailEnd/>
              </a:ln>
            </p:spPr>
          </p:sp>
          <p:sp>
            <p:nvSpPr>
              <p:cNvPr id="665" name="Freeform 664"/>
              <p:cNvSpPr>
                <a:spLocks/>
              </p:cNvSpPr>
              <p:nvPr/>
            </p:nvSpPr>
            <p:spPr bwMode="auto">
              <a:xfrm>
                <a:off x="1070" y="669"/>
                <a:ext cx="22" cy="17"/>
              </a:xfrm>
              <a:custGeom>
                <a:avLst/>
                <a:gdLst/>
                <a:ahLst/>
                <a:cxnLst>
                  <a:cxn ang="0">
                    <a:pos x="23" y="0"/>
                  </a:cxn>
                  <a:cxn ang="0">
                    <a:pos x="18" y="6"/>
                  </a:cxn>
                  <a:cxn ang="0">
                    <a:pos x="14" y="10"/>
                  </a:cxn>
                  <a:cxn ang="0">
                    <a:pos x="15" y="11"/>
                  </a:cxn>
                  <a:cxn ang="0">
                    <a:pos x="7" y="27"/>
                  </a:cxn>
                  <a:cxn ang="0">
                    <a:pos x="4" y="37"/>
                  </a:cxn>
                  <a:cxn ang="0">
                    <a:pos x="0" y="41"/>
                  </a:cxn>
                  <a:cxn ang="0">
                    <a:pos x="0" y="43"/>
                  </a:cxn>
                  <a:cxn ang="0">
                    <a:pos x="0" y="43"/>
                  </a:cxn>
                  <a:cxn ang="0">
                    <a:pos x="1" y="43"/>
                  </a:cxn>
                  <a:cxn ang="0">
                    <a:pos x="3" y="43"/>
                  </a:cxn>
                  <a:cxn ang="0">
                    <a:pos x="7" y="41"/>
                  </a:cxn>
                  <a:cxn ang="0">
                    <a:pos x="14" y="37"/>
                  </a:cxn>
                  <a:cxn ang="0">
                    <a:pos x="19" y="32"/>
                  </a:cxn>
                  <a:cxn ang="0">
                    <a:pos x="21" y="34"/>
                  </a:cxn>
                  <a:cxn ang="0">
                    <a:pos x="22" y="33"/>
                  </a:cxn>
                  <a:cxn ang="0">
                    <a:pos x="20" y="38"/>
                  </a:cxn>
                  <a:cxn ang="0">
                    <a:pos x="20" y="40"/>
                  </a:cxn>
                  <a:cxn ang="0">
                    <a:pos x="23" y="36"/>
                  </a:cxn>
                  <a:cxn ang="0">
                    <a:pos x="38" y="22"/>
                  </a:cxn>
                  <a:cxn ang="0">
                    <a:pos x="48" y="14"/>
                  </a:cxn>
                  <a:cxn ang="0">
                    <a:pos x="52" y="9"/>
                  </a:cxn>
                  <a:cxn ang="0">
                    <a:pos x="56" y="5"/>
                  </a:cxn>
                  <a:cxn ang="0">
                    <a:pos x="56" y="3"/>
                  </a:cxn>
                  <a:cxn ang="0">
                    <a:pos x="55" y="3"/>
                  </a:cxn>
                  <a:cxn ang="0">
                    <a:pos x="46" y="5"/>
                  </a:cxn>
                  <a:cxn ang="0">
                    <a:pos x="42" y="5"/>
                  </a:cxn>
                  <a:cxn ang="0">
                    <a:pos x="39" y="8"/>
                  </a:cxn>
                  <a:cxn ang="0">
                    <a:pos x="23" y="0"/>
                  </a:cxn>
                </a:cxnLst>
                <a:rect l="0" t="0" r="r" b="b"/>
                <a:pathLst>
                  <a:path w="56" h="43">
                    <a:moveTo>
                      <a:pt x="23" y="0"/>
                    </a:moveTo>
                    <a:cubicBezTo>
                      <a:pt x="22" y="3"/>
                      <a:pt x="20" y="4"/>
                      <a:pt x="18" y="6"/>
                    </a:cubicBezTo>
                    <a:cubicBezTo>
                      <a:pt x="17" y="8"/>
                      <a:pt x="14" y="8"/>
                      <a:pt x="14" y="10"/>
                    </a:cubicBezTo>
                    <a:cubicBezTo>
                      <a:pt x="14" y="11"/>
                      <a:pt x="15" y="11"/>
                      <a:pt x="15" y="11"/>
                    </a:cubicBezTo>
                    <a:cubicBezTo>
                      <a:pt x="15" y="18"/>
                      <a:pt x="10" y="21"/>
                      <a:pt x="7" y="27"/>
                    </a:cubicBezTo>
                    <a:cubicBezTo>
                      <a:pt x="5" y="31"/>
                      <a:pt x="6" y="34"/>
                      <a:pt x="4" y="37"/>
                    </a:cubicBezTo>
                    <a:cubicBezTo>
                      <a:pt x="3" y="39"/>
                      <a:pt x="0" y="39"/>
                      <a:pt x="0" y="41"/>
                    </a:cubicBezTo>
                    <a:cubicBezTo>
                      <a:pt x="0" y="43"/>
                      <a:pt x="0" y="43"/>
                      <a:pt x="0" y="43"/>
                    </a:cubicBezTo>
                    <a:cubicBezTo>
                      <a:pt x="0" y="43"/>
                      <a:pt x="0" y="43"/>
                      <a:pt x="0" y="43"/>
                    </a:cubicBezTo>
                    <a:cubicBezTo>
                      <a:pt x="1" y="43"/>
                      <a:pt x="1" y="43"/>
                      <a:pt x="1" y="43"/>
                    </a:cubicBezTo>
                    <a:cubicBezTo>
                      <a:pt x="2" y="43"/>
                      <a:pt x="3" y="43"/>
                      <a:pt x="3" y="43"/>
                    </a:cubicBezTo>
                    <a:cubicBezTo>
                      <a:pt x="5" y="43"/>
                      <a:pt x="5" y="42"/>
                      <a:pt x="7" y="41"/>
                    </a:cubicBezTo>
                    <a:cubicBezTo>
                      <a:pt x="10" y="40"/>
                      <a:pt x="12" y="39"/>
                      <a:pt x="14" y="37"/>
                    </a:cubicBezTo>
                    <a:cubicBezTo>
                      <a:pt x="16" y="35"/>
                      <a:pt x="16" y="32"/>
                      <a:pt x="19" y="32"/>
                    </a:cubicBezTo>
                    <a:cubicBezTo>
                      <a:pt x="20" y="32"/>
                      <a:pt x="20" y="34"/>
                      <a:pt x="21" y="34"/>
                    </a:cubicBezTo>
                    <a:cubicBezTo>
                      <a:pt x="22" y="34"/>
                      <a:pt x="22" y="34"/>
                      <a:pt x="22" y="33"/>
                    </a:cubicBezTo>
                    <a:cubicBezTo>
                      <a:pt x="21" y="35"/>
                      <a:pt x="20" y="36"/>
                      <a:pt x="20" y="38"/>
                    </a:cubicBezTo>
                    <a:cubicBezTo>
                      <a:pt x="20" y="39"/>
                      <a:pt x="20" y="39"/>
                      <a:pt x="20" y="40"/>
                    </a:cubicBezTo>
                    <a:cubicBezTo>
                      <a:pt x="22" y="39"/>
                      <a:pt x="22" y="38"/>
                      <a:pt x="23" y="36"/>
                    </a:cubicBezTo>
                    <a:cubicBezTo>
                      <a:pt x="28" y="30"/>
                      <a:pt x="31" y="24"/>
                      <a:pt x="38" y="22"/>
                    </a:cubicBezTo>
                    <a:cubicBezTo>
                      <a:pt x="43" y="21"/>
                      <a:pt x="44" y="18"/>
                      <a:pt x="48" y="14"/>
                    </a:cubicBezTo>
                    <a:cubicBezTo>
                      <a:pt x="50" y="12"/>
                      <a:pt x="50" y="10"/>
                      <a:pt x="52" y="9"/>
                    </a:cubicBezTo>
                    <a:cubicBezTo>
                      <a:pt x="53" y="7"/>
                      <a:pt x="56" y="7"/>
                      <a:pt x="56" y="5"/>
                    </a:cubicBezTo>
                    <a:cubicBezTo>
                      <a:pt x="56" y="4"/>
                      <a:pt x="56" y="4"/>
                      <a:pt x="56" y="3"/>
                    </a:cubicBezTo>
                    <a:cubicBezTo>
                      <a:pt x="55" y="3"/>
                      <a:pt x="55" y="3"/>
                      <a:pt x="55" y="3"/>
                    </a:cubicBezTo>
                    <a:cubicBezTo>
                      <a:pt x="51" y="3"/>
                      <a:pt x="50" y="5"/>
                      <a:pt x="46" y="5"/>
                    </a:cubicBezTo>
                    <a:cubicBezTo>
                      <a:pt x="45" y="5"/>
                      <a:pt x="44" y="5"/>
                      <a:pt x="42" y="5"/>
                    </a:cubicBezTo>
                    <a:cubicBezTo>
                      <a:pt x="41" y="5"/>
                      <a:pt x="40" y="8"/>
                      <a:pt x="39" y="8"/>
                    </a:cubicBezTo>
                    <a:cubicBezTo>
                      <a:pt x="32" y="8"/>
                      <a:pt x="30" y="1"/>
                      <a:pt x="23" y="0"/>
                    </a:cubicBezTo>
                    <a:close/>
                  </a:path>
                </a:pathLst>
              </a:custGeom>
              <a:solidFill>
                <a:schemeClr val="tx2">
                  <a:lumMod val="60000"/>
                  <a:lumOff val="40000"/>
                </a:schemeClr>
              </a:solidFill>
              <a:ln w="0" cap="flat">
                <a:solidFill>
                  <a:srgbClr val="000000"/>
                </a:solidFill>
                <a:prstDash val="solid"/>
                <a:miter lim="800000"/>
                <a:headEnd/>
                <a:tailEnd/>
              </a:ln>
            </p:spPr>
          </p:sp>
          <p:sp>
            <p:nvSpPr>
              <p:cNvPr id="666" name="Freeform 665"/>
              <p:cNvSpPr>
                <a:spLocks/>
              </p:cNvSpPr>
              <p:nvPr/>
            </p:nvSpPr>
            <p:spPr bwMode="auto">
              <a:xfrm>
                <a:off x="1095" y="663"/>
                <a:ext cx="3" cy="4"/>
              </a:xfrm>
              <a:custGeom>
                <a:avLst/>
                <a:gdLst/>
                <a:ahLst/>
                <a:cxnLst>
                  <a:cxn ang="0">
                    <a:pos x="2" y="1"/>
                  </a:cxn>
                  <a:cxn ang="0">
                    <a:pos x="0" y="9"/>
                  </a:cxn>
                  <a:cxn ang="0">
                    <a:pos x="1" y="11"/>
                  </a:cxn>
                  <a:cxn ang="0">
                    <a:pos x="3" y="6"/>
                  </a:cxn>
                  <a:cxn ang="0">
                    <a:pos x="6" y="1"/>
                  </a:cxn>
                  <a:cxn ang="0">
                    <a:pos x="2" y="1"/>
                  </a:cxn>
                </a:cxnLst>
                <a:rect l="0" t="0" r="r" b="b"/>
                <a:pathLst>
                  <a:path w="6" h="11">
                    <a:moveTo>
                      <a:pt x="2" y="1"/>
                    </a:moveTo>
                    <a:cubicBezTo>
                      <a:pt x="2" y="4"/>
                      <a:pt x="0" y="6"/>
                      <a:pt x="0" y="9"/>
                    </a:cubicBezTo>
                    <a:cubicBezTo>
                      <a:pt x="0" y="10"/>
                      <a:pt x="0" y="10"/>
                      <a:pt x="1" y="11"/>
                    </a:cubicBezTo>
                    <a:cubicBezTo>
                      <a:pt x="2" y="9"/>
                      <a:pt x="2" y="7"/>
                      <a:pt x="3" y="6"/>
                    </a:cubicBezTo>
                    <a:cubicBezTo>
                      <a:pt x="4" y="4"/>
                      <a:pt x="6" y="3"/>
                      <a:pt x="6" y="1"/>
                    </a:cubicBezTo>
                    <a:cubicBezTo>
                      <a:pt x="5" y="0"/>
                      <a:pt x="3" y="1"/>
                      <a:pt x="2" y="1"/>
                    </a:cubicBezTo>
                    <a:close/>
                  </a:path>
                </a:pathLst>
              </a:custGeom>
              <a:solidFill>
                <a:srgbClr val="FFFFFF"/>
              </a:solidFill>
              <a:ln w="0" cap="flat">
                <a:solidFill>
                  <a:srgbClr val="000000"/>
                </a:solidFill>
                <a:prstDash val="solid"/>
                <a:miter lim="800000"/>
                <a:headEnd/>
                <a:tailEnd/>
              </a:ln>
            </p:spPr>
          </p:sp>
          <p:sp>
            <p:nvSpPr>
              <p:cNvPr id="667" name="Freeform 666"/>
              <p:cNvSpPr>
                <a:spLocks/>
              </p:cNvSpPr>
              <p:nvPr/>
            </p:nvSpPr>
            <p:spPr bwMode="auto">
              <a:xfrm>
                <a:off x="1113" y="489"/>
                <a:ext cx="7" cy="4"/>
              </a:xfrm>
              <a:custGeom>
                <a:avLst/>
                <a:gdLst/>
                <a:ahLst/>
                <a:cxnLst>
                  <a:cxn ang="0">
                    <a:pos x="9" y="3"/>
                  </a:cxn>
                  <a:cxn ang="0">
                    <a:pos x="5" y="0"/>
                  </a:cxn>
                  <a:cxn ang="0">
                    <a:pos x="5" y="0"/>
                  </a:cxn>
                  <a:cxn ang="0">
                    <a:pos x="5" y="2"/>
                  </a:cxn>
                  <a:cxn ang="0">
                    <a:pos x="4" y="4"/>
                  </a:cxn>
                  <a:cxn ang="0">
                    <a:pos x="3" y="4"/>
                  </a:cxn>
                  <a:cxn ang="0">
                    <a:pos x="0" y="8"/>
                  </a:cxn>
                  <a:cxn ang="0">
                    <a:pos x="6" y="7"/>
                  </a:cxn>
                  <a:cxn ang="0">
                    <a:pos x="8" y="9"/>
                  </a:cxn>
                  <a:cxn ang="0">
                    <a:pos x="11" y="7"/>
                  </a:cxn>
                  <a:cxn ang="0">
                    <a:pos x="16" y="4"/>
                  </a:cxn>
                  <a:cxn ang="0">
                    <a:pos x="16" y="1"/>
                  </a:cxn>
                  <a:cxn ang="0">
                    <a:pos x="9" y="3"/>
                  </a:cxn>
                </a:cxnLst>
                <a:rect l="0" t="0" r="r" b="b"/>
                <a:pathLst>
                  <a:path w="16" h="9">
                    <a:moveTo>
                      <a:pt x="9" y="3"/>
                    </a:moveTo>
                    <a:cubicBezTo>
                      <a:pt x="7" y="3"/>
                      <a:pt x="6" y="1"/>
                      <a:pt x="5" y="0"/>
                    </a:cubicBezTo>
                    <a:cubicBezTo>
                      <a:pt x="5" y="0"/>
                      <a:pt x="5" y="0"/>
                      <a:pt x="5" y="0"/>
                    </a:cubicBezTo>
                    <a:cubicBezTo>
                      <a:pt x="5" y="1"/>
                      <a:pt x="5" y="1"/>
                      <a:pt x="5" y="2"/>
                    </a:cubicBezTo>
                    <a:cubicBezTo>
                      <a:pt x="5" y="3"/>
                      <a:pt x="5" y="4"/>
                      <a:pt x="4" y="4"/>
                    </a:cubicBezTo>
                    <a:cubicBezTo>
                      <a:pt x="3" y="4"/>
                      <a:pt x="3" y="4"/>
                      <a:pt x="3" y="4"/>
                    </a:cubicBezTo>
                    <a:cubicBezTo>
                      <a:pt x="1" y="4"/>
                      <a:pt x="0" y="6"/>
                      <a:pt x="0" y="8"/>
                    </a:cubicBezTo>
                    <a:cubicBezTo>
                      <a:pt x="2" y="7"/>
                      <a:pt x="4" y="7"/>
                      <a:pt x="6" y="7"/>
                    </a:cubicBezTo>
                    <a:cubicBezTo>
                      <a:pt x="8" y="7"/>
                      <a:pt x="7" y="9"/>
                      <a:pt x="8" y="9"/>
                    </a:cubicBezTo>
                    <a:cubicBezTo>
                      <a:pt x="10" y="9"/>
                      <a:pt x="10" y="8"/>
                      <a:pt x="11" y="7"/>
                    </a:cubicBezTo>
                    <a:cubicBezTo>
                      <a:pt x="13" y="6"/>
                      <a:pt x="16" y="6"/>
                      <a:pt x="16" y="4"/>
                    </a:cubicBezTo>
                    <a:cubicBezTo>
                      <a:pt x="16" y="3"/>
                      <a:pt x="16" y="2"/>
                      <a:pt x="16" y="1"/>
                    </a:cubicBezTo>
                    <a:cubicBezTo>
                      <a:pt x="13" y="1"/>
                      <a:pt x="11" y="3"/>
                      <a:pt x="9" y="3"/>
                    </a:cubicBezTo>
                    <a:close/>
                  </a:path>
                </a:pathLst>
              </a:custGeom>
              <a:solidFill>
                <a:srgbClr val="FFFFFF"/>
              </a:solidFill>
              <a:ln w="0" cap="flat">
                <a:solidFill>
                  <a:srgbClr val="000000"/>
                </a:solidFill>
                <a:prstDash val="solid"/>
                <a:miter lim="800000"/>
                <a:headEnd/>
                <a:tailEnd/>
              </a:ln>
            </p:spPr>
          </p:sp>
          <p:sp>
            <p:nvSpPr>
              <p:cNvPr id="668" name="Freeform 667"/>
              <p:cNvSpPr>
                <a:spLocks/>
              </p:cNvSpPr>
              <p:nvPr/>
            </p:nvSpPr>
            <p:spPr bwMode="auto">
              <a:xfrm>
                <a:off x="999" y="486"/>
                <a:ext cx="177" cy="176"/>
              </a:xfrm>
              <a:custGeom>
                <a:avLst/>
                <a:gdLst/>
                <a:ahLst/>
                <a:cxnLst>
                  <a:cxn ang="0">
                    <a:pos x="436" y="101"/>
                  </a:cxn>
                  <a:cxn ang="0">
                    <a:pos x="431" y="133"/>
                  </a:cxn>
                  <a:cxn ang="0">
                    <a:pos x="441" y="154"/>
                  </a:cxn>
                  <a:cxn ang="0">
                    <a:pos x="442" y="170"/>
                  </a:cxn>
                  <a:cxn ang="0">
                    <a:pos x="439" y="192"/>
                  </a:cxn>
                  <a:cxn ang="0">
                    <a:pos x="440" y="210"/>
                  </a:cxn>
                  <a:cxn ang="0">
                    <a:pos x="443" y="244"/>
                  </a:cxn>
                  <a:cxn ang="0">
                    <a:pos x="420" y="294"/>
                  </a:cxn>
                  <a:cxn ang="0">
                    <a:pos x="402" y="317"/>
                  </a:cxn>
                  <a:cxn ang="0">
                    <a:pos x="327" y="387"/>
                  </a:cxn>
                  <a:cxn ang="0">
                    <a:pos x="279" y="423"/>
                  </a:cxn>
                  <a:cxn ang="0">
                    <a:pos x="237" y="446"/>
                  </a:cxn>
                  <a:cxn ang="0">
                    <a:pos x="233" y="433"/>
                  </a:cxn>
                  <a:cxn ang="0">
                    <a:pos x="221" y="434"/>
                  </a:cxn>
                  <a:cxn ang="0">
                    <a:pos x="195" y="415"/>
                  </a:cxn>
                  <a:cxn ang="0">
                    <a:pos x="210" y="377"/>
                  </a:cxn>
                  <a:cxn ang="0">
                    <a:pos x="195" y="379"/>
                  </a:cxn>
                  <a:cxn ang="0">
                    <a:pos x="226" y="350"/>
                  </a:cxn>
                  <a:cxn ang="0">
                    <a:pos x="202" y="364"/>
                  </a:cxn>
                  <a:cxn ang="0">
                    <a:pos x="194" y="340"/>
                  </a:cxn>
                  <a:cxn ang="0">
                    <a:pos x="173" y="322"/>
                  </a:cxn>
                  <a:cxn ang="0">
                    <a:pos x="154" y="324"/>
                  </a:cxn>
                  <a:cxn ang="0">
                    <a:pos x="125" y="330"/>
                  </a:cxn>
                  <a:cxn ang="0">
                    <a:pos x="97" y="340"/>
                  </a:cxn>
                  <a:cxn ang="0">
                    <a:pos x="62" y="348"/>
                  </a:cxn>
                  <a:cxn ang="0">
                    <a:pos x="35" y="356"/>
                  </a:cxn>
                  <a:cxn ang="0">
                    <a:pos x="16" y="366"/>
                  </a:cxn>
                  <a:cxn ang="0">
                    <a:pos x="3" y="351"/>
                  </a:cxn>
                  <a:cxn ang="0">
                    <a:pos x="8" y="340"/>
                  </a:cxn>
                  <a:cxn ang="0">
                    <a:pos x="31" y="292"/>
                  </a:cxn>
                  <a:cxn ang="0">
                    <a:pos x="40" y="247"/>
                  </a:cxn>
                  <a:cxn ang="0">
                    <a:pos x="40" y="241"/>
                  </a:cxn>
                  <a:cxn ang="0">
                    <a:pos x="52" y="225"/>
                  </a:cxn>
                  <a:cxn ang="0">
                    <a:pos x="74" y="170"/>
                  </a:cxn>
                  <a:cxn ang="0">
                    <a:pos x="101" y="157"/>
                  </a:cxn>
                  <a:cxn ang="0">
                    <a:pos x="130" y="148"/>
                  </a:cxn>
                  <a:cxn ang="0">
                    <a:pos x="169" y="129"/>
                  </a:cxn>
                  <a:cxn ang="0">
                    <a:pos x="183" y="107"/>
                  </a:cxn>
                  <a:cxn ang="0">
                    <a:pos x="197" y="102"/>
                  </a:cxn>
                  <a:cxn ang="0">
                    <a:pos x="201" y="87"/>
                  </a:cxn>
                  <a:cxn ang="0">
                    <a:pos x="215" y="86"/>
                  </a:cxn>
                  <a:cxn ang="0">
                    <a:pos x="222" y="69"/>
                  </a:cxn>
                  <a:cxn ang="0">
                    <a:pos x="233" y="57"/>
                  </a:cxn>
                  <a:cxn ang="0">
                    <a:pos x="244" y="53"/>
                  </a:cxn>
                  <a:cxn ang="0">
                    <a:pos x="256" y="67"/>
                  </a:cxn>
                  <a:cxn ang="0">
                    <a:pos x="272" y="72"/>
                  </a:cxn>
                  <a:cxn ang="0">
                    <a:pos x="283" y="43"/>
                  </a:cxn>
                  <a:cxn ang="0">
                    <a:pos x="288" y="34"/>
                  </a:cxn>
                  <a:cxn ang="0">
                    <a:pos x="302" y="25"/>
                  </a:cxn>
                  <a:cxn ang="0">
                    <a:pos x="312" y="8"/>
                  </a:cxn>
                  <a:cxn ang="0">
                    <a:pos x="337" y="22"/>
                  </a:cxn>
                  <a:cxn ang="0">
                    <a:pos x="354" y="26"/>
                  </a:cxn>
                  <a:cxn ang="0">
                    <a:pos x="350" y="41"/>
                  </a:cxn>
                  <a:cxn ang="0">
                    <a:pos x="342" y="80"/>
                  </a:cxn>
                  <a:cxn ang="0">
                    <a:pos x="361" y="105"/>
                  </a:cxn>
                  <a:cxn ang="0">
                    <a:pos x="396" y="78"/>
                  </a:cxn>
                  <a:cxn ang="0">
                    <a:pos x="407" y="38"/>
                  </a:cxn>
                  <a:cxn ang="0">
                    <a:pos x="413" y="26"/>
                  </a:cxn>
                  <a:cxn ang="0">
                    <a:pos x="423" y="9"/>
                  </a:cxn>
                  <a:cxn ang="0">
                    <a:pos x="428" y="21"/>
                  </a:cxn>
                  <a:cxn ang="0">
                    <a:pos x="429" y="62"/>
                  </a:cxn>
                </a:cxnLst>
                <a:rect l="0" t="0" r="r" b="b"/>
                <a:pathLst>
                  <a:path w="448" h="446">
                    <a:moveTo>
                      <a:pt x="437" y="67"/>
                    </a:moveTo>
                    <a:cubicBezTo>
                      <a:pt x="438" y="69"/>
                      <a:pt x="439" y="69"/>
                      <a:pt x="439" y="70"/>
                    </a:cubicBezTo>
                    <a:cubicBezTo>
                      <a:pt x="439" y="74"/>
                      <a:pt x="437" y="76"/>
                      <a:pt x="437" y="79"/>
                    </a:cubicBezTo>
                    <a:cubicBezTo>
                      <a:pt x="437" y="82"/>
                      <a:pt x="437" y="82"/>
                      <a:pt x="437" y="82"/>
                    </a:cubicBezTo>
                    <a:cubicBezTo>
                      <a:pt x="437" y="88"/>
                      <a:pt x="434" y="91"/>
                      <a:pt x="434" y="96"/>
                    </a:cubicBezTo>
                    <a:cubicBezTo>
                      <a:pt x="434" y="98"/>
                      <a:pt x="436" y="99"/>
                      <a:pt x="436" y="101"/>
                    </a:cubicBezTo>
                    <a:cubicBezTo>
                      <a:pt x="436" y="103"/>
                      <a:pt x="435" y="104"/>
                      <a:pt x="435" y="105"/>
                    </a:cubicBezTo>
                    <a:cubicBezTo>
                      <a:pt x="435" y="106"/>
                      <a:pt x="436" y="107"/>
                      <a:pt x="436" y="109"/>
                    </a:cubicBezTo>
                    <a:cubicBezTo>
                      <a:pt x="436" y="112"/>
                      <a:pt x="435" y="114"/>
                      <a:pt x="433" y="117"/>
                    </a:cubicBezTo>
                    <a:cubicBezTo>
                      <a:pt x="432" y="119"/>
                      <a:pt x="430" y="120"/>
                      <a:pt x="430" y="122"/>
                    </a:cubicBezTo>
                    <a:cubicBezTo>
                      <a:pt x="430" y="125"/>
                      <a:pt x="431" y="126"/>
                      <a:pt x="431" y="128"/>
                    </a:cubicBezTo>
                    <a:cubicBezTo>
                      <a:pt x="431" y="130"/>
                      <a:pt x="431" y="131"/>
                      <a:pt x="431" y="133"/>
                    </a:cubicBezTo>
                    <a:cubicBezTo>
                      <a:pt x="431" y="134"/>
                      <a:pt x="431" y="134"/>
                      <a:pt x="431" y="135"/>
                    </a:cubicBezTo>
                    <a:cubicBezTo>
                      <a:pt x="431" y="137"/>
                      <a:pt x="431" y="139"/>
                      <a:pt x="433" y="140"/>
                    </a:cubicBezTo>
                    <a:cubicBezTo>
                      <a:pt x="434" y="140"/>
                      <a:pt x="436" y="140"/>
                      <a:pt x="436" y="141"/>
                    </a:cubicBezTo>
                    <a:cubicBezTo>
                      <a:pt x="437" y="143"/>
                      <a:pt x="437" y="144"/>
                      <a:pt x="438" y="146"/>
                    </a:cubicBezTo>
                    <a:cubicBezTo>
                      <a:pt x="439" y="148"/>
                      <a:pt x="440" y="149"/>
                      <a:pt x="440" y="151"/>
                    </a:cubicBezTo>
                    <a:cubicBezTo>
                      <a:pt x="440" y="152"/>
                      <a:pt x="440" y="153"/>
                      <a:pt x="441" y="154"/>
                    </a:cubicBezTo>
                    <a:cubicBezTo>
                      <a:pt x="442" y="155"/>
                      <a:pt x="444" y="154"/>
                      <a:pt x="444" y="155"/>
                    </a:cubicBezTo>
                    <a:cubicBezTo>
                      <a:pt x="444" y="157"/>
                      <a:pt x="442" y="157"/>
                      <a:pt x="442" y="158"/>
                    </a:cubicBezTo>
                    <a:cubicBezTo>
                      <a:pt x="442" y="159"/>
                      <a:pt x="443" y="160"/>
                      <a:pt x="443" y="161"/>
                    </a:cubicBezTo>
                    <a:cubicBezTo>
                      <a:pt x="441" y="162"/>
                      <a:pt x="440" y="163"/>
                      <a:pt x="440" y="166"/>
                    </a:cubicBezTo>
                    <a:cubicBezTo>
                      <a:pt x="440" y="168"/>
                      <a:pt x="441" y="169"/>
                      <a:pt x="442" y="171"/>
                    </a:cubicBezTo>
                    <a:cubicBezTo>
                      <a:pt x="442" y="170"/>
                      <a:pt x="442" y="170"/>
                      <a:pt x="442" y="170"/>
                    </a:cubicBezTo>
                    <a:cubicBezTo>
                      <a:pt x="442" y="171"/>
                      <a:pt x="442" y="171"/>
                      <a:pt x="442" y="171"/>
                    </a:cubicBezTo>
                    <a:cubicBezTo>
                      <a:pt x="442" y="173"/>
                      <a:pt x="442" y="174"/>
                      <a:pt x="442" y="176"/>
                    </a:cubicBezTo>
                    <a:cubicBezTo>
                      <a:pt x="442" y="177"/>
                      <a:pt x="442" y="177"/>
                      <a:pt x="442" y="178"/>
                    </a:cubicBezTo>
                    <a:cubicBezTo>
                      <a:pt x="442" y="181"/>
                      <a:pt x="440" y="183"/>
                      <a:pt x="439" y="186"/>
                    </a:cubicBezTo>
                    <a:cubicBezTo>
                      <a:pt x="438" y="188"/>
                      <a:pt x="437" y="189"/>
                      <a:pt x="435" y="190"/>
                    </a:cubicBezTo>
                    <a:cubicBezTo>
                      <a:pt x="436" y="192"/>
                      <a:pt x="437" y="192"/>
                      <a:pt x="439" y="192"/>
                    </a:cubicBezTo>
                    <a:cubicBezTo>
                      <a:pt x="440" y="192"/>
                      <a:pt x="441" y="191"/>
                      <a:pt x="443" y="191"/>
                    </a:cubicBezTo>
                    <a:cubicBezTo>
                      <a:pt x="444" y="191"/>
                      <a:pt x="444" y="194"/>
                      <a:pt x="446" y="194"/>
                    </a:cubicBezTo>
                    <a:cubicBezTo>
                      <a:pt x="447" y="194"/>
                      <a:pt x="447" y="193"/>
                      <a:pt x="448" y="192"/>
                    </a:cubicBezTo>
                    <a:cubicBezTo>
                      <a:pt x="448" y="194"/>
                      <a:pt x="448" y="194"/>
                      <a:pt x="448" y="194"/>
                    </a:cubicBezTo>
                    <a:cubicBezTo>
                      <a:pt x="448" y="199"/>
                      <a:pt x="445" y="201"/>
                      <a:pt x="443" y="206"/>
                    </a:cubicBezTo>
                    <a:cubicBezTo>
                      <a:pt x="443" y="208"/>
                      <a:pt x="440" y="208"/>
                      <a:pt x="440" y="210"/>
                    </a:cubicBezTo>
                    <a:cubicBezTo>
                      <a:pt x="440" y="213"/>
                      <a:pt x="441" y="215"/>
                      <a:pt x="442" y="218"/>
                    </a:cubicBezTo>
                    <a:cubicBezTo>
                      <a:pt x="442" y="220"/>
                      <a:pt x="444" y="221"/>
                      <a:pt x="444" y="224"/>
                    </a:cubicBezTo>
                    <a:cubicBezTo>
                      <a:pt x="444" y="226"/>
                      <a:pt x="444" y="227"/>
                      <a:pt x="444" y="229"/>
                    </a:cubicBezTo>
                    <a:cubicBezTo>
                      <a:pt x="445" y="236"/>
                      <a:pt x="445" y="236"/>
                      <a:pt x="445" y="236"/>
                    </a:cubicBezTo>
                    <a:cubicBezTo>
                      <a:pt x="446" y="240"/>
                      <a:pt x="446" y="240"/>
                      <a:pt x="446" y="240"/>
                    </a:cubicBezTo>
                    <a:cubicBezTo>
                      <a:pt x="445" y="242"/>
                      <a:pt x="443" y="242"/>
                      <a:pt x="443" y="244"/>
                    </a:cubicBezTo>
                    <a:cubicBezTo>
                      <a:pt x="443" y="248"/>
                      <a:pt x="443" y="248"/>
                      <a:pt x="443" y="248"/>
                    </a:cubicBezTo>
                    <a:cubicBezTo>
                      <a:pt x="443" y="249"/>
                      <a:pt x="444" y="249"/>
                      <a:pt x="444" y="250"/>
                    </a:cubicBezTo>
                    <a:cubicBezTo>
                      <a:pt x="444" y="254"/>
                      <a:pt x="440" y="256"/>
                      <a:pt x="437" y="259"/>
                    </a:cubicBezTo>
                    <a:cubicBezTo>
                      <a:pt x="433" y="264"/>
                      <a:pt x="432" y="267"/>
                      <a:pt x="431" y="274"/>
                    </a:cubicBezTo>
                    <a:cubicBezTo>
                      <a:pt x="430" y="280"/>
                      <a:pt x="427" y="283"/>
                      <a:pt x="426" y="289"/>
                    </a:cubicBezTo>
                    <a:cubicBezTo>
                      <a:pt x="425" y="292"/>
                      <a:pt x="422" y="292"/>
                      <a:pt x="420" y="294"/>
                    </a:cubicBezTo>
                    <a:cubicBezTo>
                      <a:pt x="418" y="297"/>
                      <a:pt x="419" y="301"/>
                      <a:pt x="416" y="301"/>
                    </a:cubicBezTo>
                    <a:cubicBezTo>
                      <a:pt x="413" y="301"/>
                      <a:pt x="413" y="301"/>
                      <a:pt x="413" y="301"/>
                    </a:cubicBezTo>
                    <a:cubicBezTo>
                      <a:pt x="412" y="301"/>
                      <a:pt x="412" y="301"/>
                      <a:pt x="412" y="301"/>
                    </a:cubicBezTo>
                    <a:cubicBezTo>
                      <a:pt x="412" y="302"/>
                      <a:pt x="413" y="303"/>
                      <a:pt x="413" y="304"/>
                    </a:cubicBezTo>
                    <a:cubicBezTo>
                      <a:pt x="413" y="307"/>
                      <a:pt x="410" y="308"/>
                      <a:pt x="408" y="311"/>
                    </a:cubicBezTo>
                    <a:cubicBezTo>
                      <a:pt x="407" y="314"/>
                      <a:pt x="405" y="317"/>
                      <a:pt x="402" y="317"/>
                    </a:cubicBezTo>
                    <a:cubicBezTo>
                      <a:pt x="402" y="320"/>
                      <a:pt x="398" y="321"/>
                      <a:pt x="396" y="324"/>
                    </a:cubicBezTo>
                    <a:cubicBezTo>
                      <a:pt x="391" y="330"/>
                      <a:pt x="389" y="333"/>
                      <a:pt x="384" y="338"/>
                    </a:cubicBezTo>
                    <a:cubicBezTo>
                      <a:pt x="376" y="345"/>
                      <a:pt x="373" y="351"/>
                      <a:pt x="363" y="354"/>
                    </a:cubicBezTo>
                    <a:cubicBezTo>
                      <a:pt x="354" y="361"/>
                      <a:pt x="349" y="366"/>
                      <a:pt x="341" y="374"/>
                    </a:cubicBezTo>
                    <a:cubicBezTo>
                      <a:pt x="339" y="376"/>
                      <a:pt x="337" y="377"/>
                      <a:pt x="335" y="379"/>
                    </a:cubicBezTo>
                    <a:cubicBezTo>
                      <a:pt x="332" y="382"/>
                      <a:pt x="331" y="385"/>
                      <a:pt x="327" y="387"/>
                    </a:cubicBezTo>
                    <a:cubicBezTo>
                      <a:pt x="327" y="387"/>
                      <a:pt x="326" y="386"/>
                      <a:pt x="325" y="386"/>
                    </a:cubicBezTo>
                    <a:cubicBezTo>
                      <a:pt x="321" y="386"/>
                      <a:pt x="320" y="389"/>
                      <a:pt x="317" y="391"/>
                    </a:cubicBezTo>
                    <a:cubicBezTo>
                      <a:pt x="312" y="395"/>
                      <a:pt x="310" y="398"/>
                      <a:pt x="305" y="402"/>
                    </a:cubicBezTo>
                    <a:cubicBezTo>
                      <a:pt x="300" y="406"/>
                      <a:pt x="298" y="409"/>
                      <a:pt x="295" y="414"/>
                    </a:cubicBezTo>
                    <a:cubicBezTo>
                      <a:pt x="292" y="417"/>
                      <a:pt x="290" y="419"/>
                      <a:pt x="290" y="423"/>
                    </a:cubicBezTo>
                    <a:cubicBezTo>
                      <a:pt x="279" y="423"/>
                      <a:pt x="279" y="423"/>
                      <a:pt x="279" y="423"/>
                    </a:cubicBezTo>
                    <a:cubicBezTo>
                      <a:pt x="275" y="423"/>
                      <a:pt x="274" y="422"/>
                      <a:pt x="271" y="422"/>
                    </a:cubicBezTo>
                    <a:cubicBezTo>
                      <a:pt x="269" y="422"/>
                      <a:pt x="268" y="422"/>
                      <a:pt x="267" y="422"/>
                    </a:cubicBezTo>
                    <a:cubicBezTo>
                      <a:pt x="264" y="424"/>
                      <a:pt x="265" y="427"/>
                      <a:pt x="262" y="428"/>
                    </a:cubicBezTo>
                    <a:cubicBezTo>
                      <a:pt x="259" y="430"/>
                      <a:pt x="256" y="430"/>
                      <a:pt x="254" y="433"/>
                    </a:cubicBezTo>
                    <a:cubicBezTo>
                      <a:pt x="251" y="436"/>
                      <a:pt x="249" y="437"/>
                      <a:pt x="245" y="437"/>
                    </a:cubicBezTo>
                    <a:cubicBezTo>
                      <a:pt x="241" y="438"/>
                      <a:pt x="242" y="445"/>
                      <a:pt x="237" y="446"/>
                    </a:cubicBezTo>
                    <a:cubicBezTo>
                      <a:pt x="237" y="442"/>
                      <a:pt x="237" y="442"/>
                      <a:pt x="237" y="442"/>
                    </a:cubicBezTo>
                    <a:cubicBezTo>
                      <a:pt x="237" y="440"/>
                      <a:pt x="238" y="439"/>
                      <a:pt x="237" y="437"/>
                    </a:cubicBezTo>
                    <a:cubicBezTo>
                      <a:pt x="237" y="437"/>
                      <a:pt x="236" y="437"/>
                      <a:pt x="236" y="437"/>
                    </a:cubicBezTo>
                    <a:cubicBezTo>
                      <a:pt x="236" y="434"/>
                      <a:pt x="238" y="433"/>
                      <a:pt x="240" y="431"/>
                    </a:cubicBezTo>
                    <a:cubicBezTo>
                      <a:pt x="240" y="431"/>
                      <a:pt x="240" y="431"/>
                      <a:pt x="240" y="431"/>
                    </a:cubicBezTo>
                    <a:cubicBezTo>
                      <a:pt x="237" y="431"/>
                      <a:pt x="236" y="433"/>
                      <a:pt x="233" y="433"/>
                    </a:cubicBezTo>
                    <a:cubicBezTo>
                      <a:pt x="233" y="433"/>
                      <a:pt x="233" y="433"/>
                      <a:pt x="233" y="433"/>
                    </a:cubicBezTo>
                    <a:cubicBezTo>
                      <a:pt x="235" y="429"/>
                      <a:pt x="237" y="429"/>
                      <a:pt x="239" y="426"/>
                    </a:cubicBezTo>
                    <a:cubicBezTo>
                      <a:pt x="239" y="426"/>
                      <a:pt x="239" y="427"/>
                      <a:pt x="238" y="427"/>
                    </a:cubicBezTo>
                    <a:cubicBezTo>
                      <a:pt x="234" y="427"/>
                      <a:pt x="234" y="427"/>
                      <a:pt x="234" y="427"/>
                    </a:cubicBezTo>
                    <a:cubicBezTo>
                      <a:pt x="232" y="427"/>
                      <a:pt x="231" y="428"/>
                      <a:pt x="230" y="429"/>
                    </a:cubicBezTo>
                    <a:cubicBezTo>
                      <a:pt x="227" y="431"/>
                      <a:pt x="225" y="433"/>
                      <a:pt x="221" y="434"/>
                    </a:cubicBezTo>
                    <a:cubicBezTo>
                      <a:pt x="220" y="435"/>
                      <a:pt x="219" y="436"/>
                      <a:pt x="217" y="436"/>
                    </a:cubicBezTo>
                    <a:cubicBezTo>
                      <a:pt x="215" y="436"/>
                      <a:pt x="215" y="434"/>
                      <a:pt x="214" y="433"/>
                    </a:cubicBezTo>
                    <a:cubicBezTo>
                      <a:pt x="213" y="430"/>
                      <a:pt x="211" y="429"/>
                      <a:pt x="209" y="427"/>
                    </a:cubicBezTo>
                    <a:cubicBezTo>
                      <a:pt x="204" y="425"/>
                      <a:pt x="201" y="424"/>
                      <a:pt x="196" y="424"/>
                    </a:cubicBezTo>
                    <a:cubicBezTo>
                      <a:pt x="196" y="422"/>
                      <a:pt x="197" y="420"/>
                      <a:pt x="196" y="418"/>
                    </a:cubicBezTo>
                    <a:cubicBezTo>
                      <a:pt x="196" y="417"/>
                      <a:pt x="195" y="416"/>
                      <a:pt x="195" y="415"/>
                    </a:cubicBezTo>
                    <a:cubicBezTo>
                      <a:pt x="195" y="413"/>
                      <a:pt x="196" y="413"/>
                      <a:pt x="197" y="411"/>
                    </a:cubicBezTo>
                    <a:cubicBezTo>
                      <a:pt x="199" y="408"/>
                      <a:pt x="200" y="407"/>
                      <a:pt x="203" y="404"/>
                    </a:cubicBezTo>
                    <a:cubicBezTo>
                      <a:pt x="206" y="400"/>
                      <a:pt x="207" y="397"/>
                      <a:pt x="209" y="392"/>
                    </a:cubicBezTo>
                    <a:cubicBezTo>
                      <a:pt x="210" y="389"/>
                      <a:pt x="211" y="387"/>
                      <a:pt x="212" y="384"/>
                    </a:cubicBezTo>
                    <a:cubicBezTo>
                      <a:pt x="209" y="386"/>
                      <a:pt x="207" y="386"/>
                      <a:pt x="204" y="387"/>
                    </a:cubicBezTo>
                    <a:cubicBezTo>
                      <a:pt x="205" y="383"/>
                      <a:pt x="207" y="381"/>
                      <a:pt x="210" y="377"/>
                    </a:cubicBezTo>
                    <a:cubicBezTo>
                      <a:pt x="213" y="373"/>
                      <a:pt x="214" y="370"/>
                      <a:pt x="216" y="366"/>
                    </a:cubicBezTo>
                    <a:cubicBezTo>
                      <a:pt x="216" y="365"/>
                      <a:pt x="216" y="365"/>
                      <a:pt x="216" y="365"/>
                    </a:cubicBezTo>
                    <a:cubicBezTo>
                      <a:pt x="212" y="368"/>
                      <a:pt x="210" y="371"/>
                      <a:pt x="207" y="374"/>
                    </a:cubicBezTo>
                    <a:cubicBezTo>
                      <a:pt x="205" y="376"/>
                      <a:pt x="205" y="378"/>
                      <a:pt x="203" y="380"/>
                    </a:cubicBezTo>
                    <a:cubicBezTo>
                      <a:pt x="201" y="381"/>
                      <a:pt x="199" y="381"/>
                      <a:pt x="196" y="381"/>
                    </a:cubicBezTo>
                    <a:cubicBezTo>
                      <a:pt x="195" y="381"/>
                      <a:pt x="195" y="380"/>
                      <a:pt x="195" y="379"/>
                    </a:cubicBezTo>
                    <a:cubicBezTo>
                      <a:pt x="195" y="377"/>
                      <a:pt x="198" y="377"/>
                      <a:pt x="200" y="377"/>
                    </a:cubicBezTo>
                    <a:cubicBezTo>
                      <a:pt x="202" y="376"/>
                      <a:pt x="203" y="374"/>
                      <a:pt x="205" y="373"/>
                    </a:cubicBezTo>
                    <a:cubicBezTo>
                      <a:pt x="209" y="369"/>
                      <a:pt x="210" y="366"/>
                      <a:pt x="214" y="363"/>
                    </a:cubicBezTo>
                    <a:cubicBezTo>
                      <a:pt x="217" y="361"/>
                      <a:pt x="218" y="359"/>
                      <a:pt x="221" y="357"/>
                    </a:cubicBezTo>
                    <a:cubicBezTo>
                      <a:pt x="222" y="356"/>
                      <a:pt x="223" y="356"/>
                      <a:pt x="224" y="355"/>
                    </a:cubicBezTo>
                    <a:cubicBezTo>
                      <a:pt x="225" y="353"/>
                      <a:pt x="225" y="351"/>
                      <a:pt x="226" y="350"/>
                    </a:cubicBezTo>
                    <a:cubicBezTo>
                      <a:pt x="228" y="347"/>
                      <a:pt x="229" y="345"/>
                      <a:pt x="229" y="342"/>
                    </a:cubicBezTo>
                    <a:cubicBezTo>
                      <a:pt x="229" y="343"/>
                      <a:pt x="229" y="343"/>
                      <a:pt x="229" y="343"/>
                    </a:cubicBezTo>
                    <a:cubicBezTo>
                      <a:pt x="227" y="345"/>
                      <a:pt x="225" y="346"/>
                      <a:pt x="222" y="349"/>
                    </a:cubicBezTo>
                    <a:cubicBezTo>
                      <a:pt x="219" y="351"/>
                      <a:pt x="218" y="354"/>
                      <a:pt x="214" y="356"/>
                    </a:cubicBezTo>
                    <a:cubicBezTo>
                      <a:pt x="212" y="358"/>
                      <a:pt x="210" y="357"/>
                      <a:pt x="208" y="358"/>
                    </a:cubicBezTo>
                    <a:cubicBezTo>
                      <a:pt x="205" y="360"/>
                      <a:pt x="204" y="362"/>
                      <a:pt x="202" y="364"/>
                    </a:cubicBezTo>
                    <a:cubicBezTo>
                      <a:pt x="198" y="366"/>
                      <a:pt x="195" y="367"/>
                      <a:pt x="191" y="371"/>
                    </a:cubicBezTo>
                    <a:cubicBezTo>
                      <a:pt x="190" y="373"/>
                      <a:pt x="190" y="375"/>
                      <a:pt x="188" y="377"/>
                    </a:cubicBezTo>
                    <a:cubicBezTo>
                      <a:pt x="183" y="371"/>
                      <a:pt x="183" y="371"/>
                      <a:pt x="183" y="371"/>
                    </a:cubicBezTo>
                    <a:cubicBezTo>
                      <a:pt x="190" y="367"/>
                      <a:pt x="193" y="361"/>
                      <a:pt x="193" y="352"/>
                    </a:cubicBezTo>
                    <a:cubicBezTo>
                      <a:pt x="193" y="346"/>
                      <a:pt x="193" y="346"/>
                      <a:pt x="193" y="346"/>
                    </a:cubicBezTo>
                    <a:cubicBezTo>
                      <a:pt x="194" y="340"/>
                      <a:pt x="194" y="340"/>
                      <a:pt x="194" y="340"/>
                    </a:cubicBezTo>
                    <a:cubicBezTo>
                      <a:pt x="194" y="339"/>
                      <a:pt x="193" y="338"/>
                      <a:pt x="193" y="337"/>
                    </a:cubicBezTo>
                    <a:cubicBezTo>
                      <a:pt x="193" y="336"/>
                      <a:pt x="193" y="335"/>
                      <a:pt x="194" y="334"/>
                    </a:cubicBezTo>
                    <a:cubicBezTo>
                      <a:pt x="186" y="332"/>
                      <a:pt x="182" y="329"/>
                      <a:pt x="178" y="322"/>
                    </a:cubicBezTo>
                    <a:cubicBezTo>
                      <a:pt x="177" y="323"/>
                      <a:pt x="177" y="325"/>
                      <a:pt x="175" y="325"/>
                    </a:cubicBezTo>
                    <a:cubicBezTo>
                      <a:pt x="175" y="325"/>
                      <a:pt x="175" y="325"/>
                      <a:pt x="175" y="325"/>
                    </a:cubicBezTo>
                    <a:cubicBezTo>
                      <a:pt x="175" y="324"/>
                      <a:pt x="174" y="322"/>
                      <a:pt x="173" y="322"/>
                    </a:cubicBezTo>
                    <a:cubicBezTo>
                      <a:pt x="172" y="322"/>
                      <a:pt x="172" y="323"/>
                      <a:pt x="171" y="323"/>
                    </a:cubicBezTo>
                    <a:cubicBezTo>
                      <a:pt x="170" y="323"/>
                      <a:pt x="169" y="323"/>
                      <a:pt x="168" y="322"/>
                    </a:cubicBezTo>
                    <a:cubicBezTo>
                      <a:pt x="166" y="322"/>
                      <a:pt x="166" y="322"/>
                      <a:pt x="166" y="322"/>
                    </a:cubicBezTo>
                    <a:cubicBezTo>
                      <a:pt x="163" y="322"/>
                      <a:pt x="163" y="322"/>
                      <a:pt x="163" y="322"/>
                    </a:cubicBezTo>
                    <a:cubicBezTo>
                      <a:pt x="162" y="322"/>
                      <a:pt x="161" y="321"/>
                      <a:pt x="160" y="321"/>
                    </a:cubicBezTo>
                    <a:cubicBezTo>
                      <a:pt x="157" y="321"/>
                      <a:pt x="156" y="323"/>
                      <a:pt x="154" y="324"/>
                    </a:cubicBezTo>
                    <a:cubicBezTo>
                      <a:pt x="151" y="325"/>
                      <a:pt x="148" y="325"/>
                      <a:pt x="148" y="328"/>
                    </a:cubicBezTo>
                    <a:cubicBezTo>
                      <a:pt x="148" y="328"/>
                      <a:pt x="148" y="328"/>
                      <a:pt x="148" y="329"/>
                    </a:cubicBezTo>
                    <a:cubicBezTo>
                      <a:pt x="146" y="328"/>
                      <a:pt x="145" y="328"/>
                      <a:pt x="142" y="328"/>
                    </a:cubicBezTo>
                    <a:cubicBezTo>
                      <a:pt x="140" y="328"/>
                      <a:pt x="138" y="328"/>
                      <a:pt x="137" y="329"/>
                    </a:cubicBezTo>
                    <a:cubicBezTo>
                      <a:pt x="136" y="330"/>
                      <a:pt x="136" y="331"/>
                      <a:pt x="134" y="331"/>
                    </a:cubicBezTo>
                    <a:cubicBezTo>
                      <a:pt x="130" y="331"/>
                      <a:pt x="128" y="330"/>
                      <a:pt x="125" y="330"/>
                    </a:cubicBezTo>
                    <a:cubicBezTo>
                      <a:pt x="123" y="330"/>
                      <a:pt x="121" y="330"/>
                      <a:pt x="120" y="331"/>
                    </a:cubicBezTo>
                    <a:cubicBezTo>
                      <a:pt x="118" y="332"/>
                      <a:pt x="118" y="333"/>
                      <a:pt x="117" y="334"/>
                    </a:cubicBezTo>
                    <a:cubicBezTo>
                      <a:pt x="113" y="335"/>
                      <a:pt x="111" y="335"/>
                      <a:pt x="107" y="337"/>
                    </a:cubicBezTo>
                    <a:cubicBezTo>
                      <a:pt x="104" y="336"/>
                      <a:pt x="104" y="336"/>
                      <a:pt x="104" y="336"/>
                    </a:cubicBezTo>
                    <a:cubicBezTo>
                      <a:pt x="101" y="336"/>
                      <a:pt x="101" y="336"/>
                      <a:pt x="101" y="336"/>
                    </a:cubicBezTo>
                    <a:cubicBezTo>
                      <a:pt x="99" y="336"/>
                      <a:pt x="98" y="338"/>
                      <a:pt x="97" y="340"/>
                    </a:cubicBezTo>
                    <a:cubicBezTo>
                      <a:pt x="96" y="342"/>
                      <a:pt x="94" y="343"/>
                      <a:pt x="94" y="345"/>
                    </a:cubicBezTo>
                    <a:cubicBezTo>
                      <a:pt x="94" y="345"/>
                      <a:pt x="94" y="345"/>
                      <a:pt x="94" y="346"/>
                    </a:cubicBezTo>
                    <a:cubicBezTo>
                      <a:pt x="90" y="346"/>
                      <a:pt x="88" y="350"/>
                      <a:pt x="84" y="351"/>
                    </a:cubicBezTo>
                    <a:cubicBezTo>
                      <a:pt x="79" y="351"/>
                      <a:pt x="76" y="351"/>
                      <a:pt x="71" y="351"/>
                    </a:cubicBezTo>
                    <a:cubicBezTo>
                      <a:pt x="70" y="351"/>
                      <a:pt x="70" y="350"/>
                      <a:pt x="69" y="349"/>
                    </a:cubicBezTo>
                    <a:cubicBezTo>
                      <a:pt x="67" y="348"/>
                      <a:pt x="65" y="348"/>
                      <a:pt x="62" y="348"/>
                    </a:cubicBezTo>
                    <a:cubicBezTo>
                      <a:pt x="57" y="348"/>
                      <a:pt x="55" y="348"/>
                      <a:pt x="50" y="348"/>
                    </a:cubicBezTo>
                    <a:cubicBezTo>
                      <a:pt x="49" y="348"/>
                      <a:pt x="49" y="348"/>
                      <a:pt x="47" y="348"/>
                    </a:cubicBezTo>
                    <a:cubicBezTo>
                      <a:pt x="46" y="348"/>
                      <a:pt x="46" y="349"/>
                      <a:pt x="45" y="350"/>
                    </a:cubicBezTo>
                    <a:cubicBezTo>
                      <a:pt x="43" y="351"/>
                      <a:pt x="42" y="351"/>
                      <a:pt x="40" y="352"/>
                    </a:cubicBezTo>
                    <a:cubicBezTo>
                      <a:pt x="39" y="353"/>
                      <a:pt x="40" y="354"/>
                      <a:pt x="39" y="355"/>
                    </a:cubicBezTo>
                    <a:cubicBezTo>
                      <a:pt x="38" y="357"/>
                      <a:pt x="37" y="356"/>
                      <a:pt x="35" y="356"/>
                    </a:cubicBezTo>
                    <a:cubicBezTo>
                      <a:pt x="32" y="356"/>
                      <a:pt x="32" y="356"/>
                      <a:pt x="32" y="356"/>
                    </a:cubicBezTo>
                    <a:cubicBezTo>
                      <a:pt x="30" y="356"/>
                      <a:pt x="31" y="359"/>
                      <a:pt x="29" y="360"/>
                    </a:cubicBezTo>
                    <a:cubicBezTo>
                      <a:pt x="27" y="362"/>
                      <a:pt x="25" y="361"/>
                      <a:pt x="23" y="363"/>
                    </a:cubicBezTo>
                    <a:cubicBezTo>
                      <a:pt x="22" y="364"/>
                      <a:pt x="21" y="365"/>
                      <a:pt x="19" y="365"/>
                    </a:cubicBezTo>
                    <a:cubicBezTo>
                      <a:pt x="19" y="365"/>
                      <a:pt x="18" y="365"/>
                      <a:pt x="18" y="365"/>
                    </a:cubicBezTo>
                    <a:cubicBezTo>
                      <a:pt x="17" y="365"/>
                      <a:pt x="17" y="366"/>
                      <a:pt x="16" y="366"/>
                    </a:cubicBezTo>
                    <a:cubicBezTo>
                      <a:pt x="14" y="365"/>
                      <a:pt x="12" y="363"/>
                      <a:pt x="9" y="363"/>
                    </a:cubicBezTo>
                    <a:cubicBezTo>
                      <a:pt x="8" y="363"/>
                      <a:pt x="8" y="364"/>
                      <a:pt x="7" y="364"/>
                    </a:cubicBezTo>
                    <a:cubicBezTo>
                      <a:pt x="5" y="364"/>
                      <a:pt x="5" y="362"/>
                      <a:pt x="5" y="361"/>
                    </a:cubicBezTo>
                    <a:cubicBezTo>
                      <a:pt x="4" y="359"/>
                      <a:pt x="2" y="359"/>
                      <a:pt x="2" y="357"/>
                    </a:cubicBezTo>
                    <a:cubicBezTo>
                      <a:pt x="2" y="355"/>
                      <a:pt x="3" y="354"/>
                      <a:pt x="3" y="352"/>
                    </a:cubicBezTo>
                    <a:cubicBezTo>
                      <a:pt x="3" y="351"/>
                      <a:pt x="3" y="351"/>
                      <a:pt x="3" y="351"/>
                    </a:cubicBezTo>
                    <a:cubicBezTo>
                      <a:pt x="2" y="351"/>
                      <a:pt x="2" y="352"/>
                      <a:pt x="1" y="352"/>
                    </a:cubicBezTo>
                    <a:cubicBezTo>
                      <a:pt x="1" y="352"/>
                      <a:pt x="1" y="351"/>
                      <a:pt x="0" y="351"/>
                    </a:cubicBezTo>
                    <a:cubicBezTo>
                      <a:pt x="1" y="350"/>
                      <a:pt x="0" y="348"/>
                      <a:pt x="1" y="347"/>
                    </a:cubicBezTo>
                    <a:cubicBezTo>
                      <a:pt x="2" y="345"/>
                      <a:pt x="3" y="345"/>
                      <a:pt x="3" y="343"/>
                    </a:cubicBezTo>
                    <a:cubicBezTo>
                      <a:pt x="3" y="343"/>
                      <a:pt x="3" y="343"/>
                      <a:pt x="3" y="342"/>
                    </a:cubicBezTo>
                    <a:cubicBezTo>
                      <a:pt x="3" y="340"/>
                      <a:pt x="6" y="341"/>
                      <a:pt x="8" y="340"/>
                    </a:cubicBezTo>
                    <a:cubicBezTo>
                      <a:pt x="9" y="340"/>
                      <a:pt x="9" y="339"/>
                      <a:pt x="9" y="339"/>
                    </a:cubicBezTo>
                    <a:cubicBezTo>
                      <a:pt x="12" y="336"/>
                      <a:pt x="13" y="334"/>
                      <a:pt x="15" y="331"/>
                    </a:cubicBezTo>
                    <a:cubicBezTo>
                      <a:pt x="18" y="325"/>
                      <a:pt x="19" y="322"/>
                      <a:pt x="22" y="316"/>
                    </a:cubicBezTo>
                    <a:cubicBezTo>
                      <a:pt x="23" y="313"/>
                      <a:pt x="23" y="312"/>
                      <a:pt x="24" y="309"/>
                    </a:cubicBezTo>
                    <a:cubicBezTo>
                      <a:pt x="25" y="306"/>
                      <a:pt x="27" y="305"/>
                      <a:pt x="29" y="301"/>
                    </a:cubicBezTo>
                    <a:cubicBezTo>
                      <a:pt x="30" y="298"/>
                      <a:pt x="30" y="296"/>
                      <a:pt x="31" y="292"/>
                    </a:cubicBezTo>
                    <a:cubicBezTo>
                      <a:pt x="32" y="288"/>
                      <a:pt x="34" y="287"/>
                      <a:pt x="36" y="283"/>
                    </a:cubicBezTo>
                    <a:cubicBezTo>
                      <a:pt x="37" y="279"/>
                      <a:pt x="36" y="277"/>
                      <a:pt x="36" y="273"/>
                    </a:cubicBezTo>
                    <a:cubicBezTo>
                      <a:pt x="36" y="270"/>
                      <a:pt x="37" y="268"/>
                      <a:pt x="37" y="266"/>
                    </a:cubicBezTo>
                    <a:cubicBezTo>
                      <a:pt x="37" y="264"/>
                      <a:pt x="36" y="263"/>
                      <a:pt x="36" y="261"/>
                    </a:cubicBezTo>
                    <a:cubicBezTo>
                      <a:pt x="36" y="259"/>
                      <a:pt x="38" y="259"/>
                      <a:pt x="38" y="257"/>
                    </a:cubicBezTo>
                    <a:cubicBezTo>
                      <a:pt x="39" y="253"/>
                      <a:pt x="40" y="251"/>
                      <a:pt x="40" y="247"/>
                    </a:cubicBezTo>
                    <a:cubicBezTo>
                      <a:pt x="40" y="242"/>
                      <a:pt x="39" y="240"/>
                      <a:pt x="39" y="235"/>
                    </a:cubicBezTo>
                    <a:cubicBezTo>
                      <a:pt x="39" y="235"/>
                      <a:pt x="38" y="234"/>
                      <a:pt x="39" y="233"/>
                    </a:cubicBezTo>
                    <a:cubicBezTo>
                      <a:pt x="39" y="234"/>
                      <a:pt x="39" y="234"/>
                      <a:pt x="39" y="234"/>
                    </a:cubicBezTo>
                    <a:cubicBezTo>
                      <a:pt x="40" y="236"/>
                      <a:pt x="40" y="238"/>
                      <a:pt x="40" y="240"/>
                    </a:cubicBezTo>
                    <a:cubicBezTo>
                      <a:pt x="40" y="241"/>
                      <a:pt x="40" y="241"/>
                      <a:pt x="40" y="242"/>
                    </a:cubicBezTo>
                    <a:cubicBezTo>
                      <a:pt x="40" y="241"/>
                      <a:pt x="40" y="241"/>
                      <a:pt x="40" y="241"/>
                    </a:cubicBezTo>
                    <a:cubicBezTo>
                      <a:pt x="42" y="240"/>
                      <a:pt x="44" y="240"/>
                      <a:pt x="45" y="238"/>
                    </a:cubicBezTo>
                    <a:cubicBezTo>
                      <a:pt x="47" y="236"/>
                      <a:pt x="45" y="235"/>
                      <a:pt x="45" y="232"/>
                    </a:cubicBezTo>
                    <a:cubicBezTo>
                      <a:pt x="45" y="224"/>
                      <a:pt x="45" y="224"/>
                      <a:pt x="45" y="224"/>
                    </a:cubicBezTo>
                    <a:cubicBezTo>
                      <a:pt x="45" y="223"/>
                      <a:pt x="45" y="223"/>
                      <a:pt x="45" y="222"/>
                    </a:cubicBezTo>
                    <a:cubicBezTo>
                      <a:pt x="47" y="227"/>
                      <a:pt x="46" y="230"/>
                      <a:pt x="49" y="234"/>
                    </a:cubicBezTo>
                    <a:cubicBezTo>
                      <a:pt x="51" y="231"/>
                      <a:pt x="52" y="228"/>
                      <a:pt x="52" y="225"/>
                    </a:cubicBezTo>
                    <a:cubicBezTo>
                      <a:pt x="52" y="219"/>
                      <a:pt x="52" y="219"/>
                      <a:pt x="52" y="219"/>
                    </a:cubicBezTo>
                    <a:cubicBezTo>
                      <a:pt x="52" y="217"/>
                      <a:pt x="52" y="216"/>
                      <a:pt x="52" y="215"/>
                    </a:cubicBezTo>
                    <a:cubicBezTo>
                      <a:pt x="52" y="210"/>
                      <a:pt x="52" y="210"/>
                      <a:pt x="52" y="210"/>
                    </a:cubicBezTo>
                    <a:cubicBezTo>
                      <a:pt x="52" y="202"/>
                      <a:pt x="56" y="198"/>
                      <a:pt x="60" y="191"/>
                    </a:cubicBezTo>
                    <a:cubicBezTo>
                      <a:pt x="64" y="185"/>
                      <a:pt x="65" y="182"/>
                      <a:pt x="69" y="176"/>
                    </a:cubicBezTo>
                    <a:cubicBezTo>
                      <a:pt x="70" y="174"/>
                      <a:pt x="72" y="173"/>
                      <a:pt x="74" y="170"/>
                    </a:cubicBezTo>
                    <a:cubicBezTo>
                      <a:pt x="74" y="171"/>
                      <a:pt x="74" y="171"/>
                      <a:pt x="74" y="171"/>
                    </a:cubicBezTo>
                    <a:cubicBezTo>
                      <a:pt x="74" y="176"/>
                      <a:pt x="71" y="177"/>
                      <a:pt x="69" y="181"/>
                    </a:cubicBezTo>
                    <a:cubicBezTo>
                      <a:pt x="73" y="177"/>
                      <a:pt x="77" y="175"/>
                      <a:pt x="79" y="170"/>
                    </a:cubicBezTo>
                    <a:cubicBezTo>
                      <a:pt x="84" y="167"/>
                      <a:pt x="86" y="164"/>
                      <a:pt x="91" y="163"/>
                    </a:cubicBezTo>
                    <a:cubicBezTo>
                      <a:pt x="93" y="162"/>
                      <a:pt x="93" y="161"/>
                      <a:pt x="95" y="160"/>
                    </a:cubicBezTo>
                    <a:cubicBezTo>
                      <a:pt x="97" y="159"/>
                      <a:pt x="99" y="158"/>
                      <a:pt x="101" y="157"/>
                    </a:cubicBezTo>
                    <a:cubicBezTo>
                      <a:pt x="102" y="156"/>
                      <a:pt x="102" y="155"/>
                      <a:pt x="103" y="154"/>
                    </a:cubicBezTo>
                    <a:cubicBezTo>
                      <a:pt x="104" y="153"/>
                      <a:pt x="105" y="153"/>
                      <a:pt x="106" y="152"/>
                    </a:cubicBezTo>
                    <a:cubicBezTo>
                      <a:pt x="107" y="151"/>
                      <a:pt x="108" y="149"/>
                      <a:pt x="110" y="149"/>
                    </a:cubicBezTo>
                    <a:cubicBezTo>
                      <a:pt x="113" y="149"/>
                      <a:pt x="114" y="151"/>
                      <a:pt x="117" y="151"/>
                    </a:cubicBezTo>
                    <a:cubicBezTo>
                      <a:pt x="122" y="151"/>
                      <a:pt x="124" y="148"/>
                      <a:pt x="128" y="148"/>
                    </a:cubicBezTo>
                    <a:cubicBezTo>
                      <a:pt x="129" y="148"/>
                      <a:pt x="129" y="148"/>
                      <a:pt x="130" y="148"/>
                    </a:cubicBezTo>
                    <a:cubicBezTo>
                      <a:pt x="133" y="148"/>
                      <a:pt x="133" y="145"/>
                      <a:pt x="136" y="143"/>
                    </a:cubicBezTo>
                    <a:cubicBezTo>
                      <a:pt x="139" y="141"/>
                      <a:pt x="142" y="142"/>
                      <a:pt x="146" y="141"/>
                    </a:cubicBezTo>
                    <a:cubicBezTo>
                      <a:pt x="149" y="140"/>
                      <a:pt x="150" y="137"/>
                      <a:pt x="154" y="137"/>
                    </a:cubicBezTo>
                    <a:cubicBezTo>
                      <a:pt x="156" y="137"/>
                      <a:pt x="157" y="136"/>
                      <a:pt x="160" y="135"/>
                    </a:cubicBezTo>
                    <a:cubicBezTo>
                      <a:pt x="162" y="135"/>
                      <a:pt x="165" y="134"/>
                      <a:pt x="165" y="132"/>
                    </a:cubicBezTo>
                    <a:cubicBezTo>
                      <a:pt x="165" y="130"/>
                      <a:pt x="167" y="130"/>
                      <a:pt x="169" y="129"/>
                    </a:cubicBezTo>
                    <a:cubicBezTo>
                      <a:pt x="170" y="128"/>
                      <a:pt x="170" y="127"/>
                      <a:pt x="171" y="126"/>
                    </a:cubicBezTo>
                    <a:cubicBezTo>
                      <a:pt x="172" y="125"/>
                      <a:pt x="173" y="124"/>
                      <a:pt x="173" y="122"/>
                    </a:cubicBezTo>
                    <a:cubicBezTo>
                      <a:pt x="173" y="121"/>
                      <a:pt x="173" y="121"/>
                      <a:pt x="173" y="120"/>
                    </a:cubicBezTo>
                    <a:cubicBezTo>
                      <a:pt x="174" y="120"/>
                      <a:pt x="175" y="121"/>
                      <a:pt x="175" y="122"/>
                    </a:cubicBezTo>
                    <a:cubicBezTo>
                      <a:pt x="178" y="118"/>
                      <a:pt x="180" y="116"/>
                      <a:pt x="181" y="111"/>
                    </a:cubicBezTo>
                    <a:cubicBezTo>
                      <a:pt x="181" y="109"/>
                      <a:pt x="182" y="109"/>
                      <a:pt x="183" y="107"/>
                    </a:cubicBezTo>
                    <a:cubicBezTo>
                      <a:pt x="183" y="105"/>
                      <a:pt x="184" y="101"/>
                      <a:pt x="187" y="101"/>
                    </a:cubicBezTo>
                    <a:cubicBezTo>
                      <a:pt x="186" y="99"/>
                      <a:pt x="186" y="98"/>
                      <a:pt x="185" y="97"/>
                    </a:cubicBezTo>
                    <a:cubicBezTo>
                      <a:pt x="198" y="85"/>
                      <a:pt x="198" y="85"/>
                      <a:pt x="198" y="85"/>
                    </a:cubicBezTo>
                    <a:cubicBezTo>
                      <a:pt x="197" y="93"/>
                      <a:pt x="197" y="93"/>
                      <a:pt x="197" y="93"/>
                    </a:cubicBezTo>
                    <a:cubicBezTo>
                      <a:pt x="197" y="101"/>
                      <a:pt x="197" y="101"/>
                      <a:pt x="197" y="101"/>
                    </a:cubicBezTo>
                    <a:cubicBezTo>
                      <a:pt x="197" y="101"/>
                      <a:pt x="197" y="102"/>
                      <a:pt x="197" y="102"/>
                    </a:cubicBezTo>
                    <a:cubicBezTo>
                      <a:pt x="197" y="102"/>
                      <a:pt x="197" y="102"/>
                      <a:pt x="197" y="102"/>
                    </a:cubicBezTo>
                    <a:cubicBezTo>
                      <a:pt x="198" y="102"/>
                      <a:pt x="199" y="101"/>
                      <a:pt x="200" y="100"/>
                    </a:cubicBezTo>
                    <a:cubicBezTo>
                      <a:pt x="200" y="99"/>
                      <a:pt x="200" y="98"/>
                      <a:pt x="201" y="98"/>
                    </a:cubicBezTo>
                    <a:cubicBezTo>
                      <a:pt x="202" y="98"/>
                      <a:pt x="202" y="98"/>
                      <a:pt x="202" y="98"/>
                    </a:cubicBezTo>
                    <a:cubicBezTo>
                      <a:pt x="203" y="96"/>
                      <a:pt x="204" y="94"/>
                      <a:pt x="204" y="92"/>
                    </a:cubicBezTo>
                    <a:cubicBezTo>
                      <a:pt x="204" y="90"/>
                      <a:pt x="201" y="89"/>
                      <a:pt x="201" y="87"/>
                    </a:cubicBezTo>
                    <a:cubicBezTo>
                      <a:pt x="201" y="86"/>
                      <a:pt x="202" y="86"/>
                      <a:pt x="203" y="85"/>
                    </a:cubicBezTo>
                    <a:cubicBezTo>
                      <a:pt x="204" y="84"/>
                      <a:pt x="205" y="83"/>
                      <a:pt x="205" y="81"/>
                    </a:cubicBezTo>
                    <a:cubicBezTo>
                      <a:pt x="206" y="83"/>
                      <a:pt x="207" y="84"/>
                      <a:pt x="208" y="86"/>
                    </a:cubicBezTo>
                    <a:cubicBezTo>
                      <a:pt x="209" y="87"/>
                      <a:pt x="210" y="89"/>
                      <a:pt x="211" y="89"/>
                    </a:cubicBezTo>
                    <a:cubicBezTo>
                      <a:pt x="212" y="89"/>
                      <a:pt x="213" y="88"/>
                      <a:pt x="214" y="88"/>
                    </a:cubicBezTo>
                    <a:cubicBezTo>
                      <a:pt x="214" y="87"/>
                      <a:pt x="215" y="87"/>
                      <a:pt x="215" y="86"/>
                    </a:cubicBezTo>
                    <a:cubicBezTo>
                      <a:pt x="215" y="85"/>
                      <a:pt x="213" y="84"/>
                      <a:pt x="212" y="83"/>
                    </a:cubicBezTo>
                    <a:cubicBezTo>
                      <a:pt x="216" y="79"/>
                      <a:pt x="220" y="77"/>
                      <a:pt x="220" y="72"/>
                    </a:cubicBezTo>
                    <a:cubicBezTo>
                      <a:pt x="221" y="72"/>
                      <a:pt x="221" y="72"/>
                      <a:pt x="221" y="72"/>
                    </a:cubicBezTo>
                    <a:cubicBezTo>
                      <a:pt x="222" y="73"/>
                      <a:pt x="222" y="74"/>
                      <a:pt x="223" y="74"/>
                    </a:cubicBezTo>
                    <a:cubicBezTo>
                      <a:pt x="224" y="74"/>
                      <a:pt x="224" y="73"/>
                      <a:pt x="224" y="73"/>
                    </a:cubicBezTo>
                    <a:cubicBezTo>
                      <a:pt x="224" y="71"/>
                      <a:pt x="222" y="70"/>
                      <a:pt x="222" y="69"/>
                    </a:cubicBezTo>
                    <a:cubicBezTo>
                      <a:pt x="222" y="67"/>
                      <a:pt x="224" y="67"/>
                      <a:pt x="226" y="67"/>
                    </a:cubicBezTo>
                    <a:cubicBezTo>
                      <a:pt x="226" y="67"/>
                      <a:pt x="226" y="67"/>
                      <a:pt x="227" y="67"/>
                    </a:cubicBezTo>
                    <a:cubicBezTo>
                      <a:pt x="228" y="67"/>
                      <a:pt x="228" y="65"/>
                      <a:pt x="228" y="64"/>
                    </a:cubicBezTo>
                    <a:cubicBezTo>
                      <a:pt x="228" y="61"/>
                      <a:pt x="228" y="61"/>
                      <a:pt x="228" y="61"/>
                    </a:cubicBezTo>
                    <a:cubicBezTo>
                      <a:pt x="228" y="60"/>
                      <a:pt x="229" y="60"/>
                      <a:pt x="230" y="59"/>
                    </a:cubicBezTo>
                    <a:cubicBezTo>
                      <a:pt x="231" y="59"/>
                      <a:pt x="232" y="58"/>
                      <a:pt x="233" y="57"/>
                    </a:cubicBezTo>
                    <a:cubicBezTo>
                      <a:pt x="234" y="58"/>
                      <a:pt x="235" y="59"/>
                      <a:pt x="235" y="60"/>
                    </a:cubicBezTo>
                    <a:cubicBezTo>
                      <a:pt x="237" y="59"/>
                      <a:pt x="238" y="57"/>
                      <a:pt x="238" y="54"/>
                    </a:cubicBezTo>
                    <a:cubicBezTo>
                      <a:pt x="238" y="53"/>
                      <a:pt x="238" y="52"/>
                      <a:pt x="238" y="51"/>
                    </a:cubicBezTo>
                    <a:cubicBezTo>
                      <a:pt x="238" y="50"/>
                      <a:pt x="238" y="50"/>
                      <a:pt x="238" y="50"/>
                    </a:cubicBezTo>
                    <a:cubicBezTo>
                      <a:pt x="240" y="51"/>
                      <a:pt x="238" y="56"/>
                      <a:pt x="241" y="56"/>
                    </a:cubicBezTo>
                    <a:cubicBezTo>
                      <a:pt x="242" y="56"/>
                      <a:pt x="243" y="54"/>
                      <a:pt x="244" y="53"/>
                    </a:cubicBezTo>
                    <a:cubicBezTo>
                      <a:pt x="244" y="53"/>
                      <a:pt x="244" y="54"/>
                      <a:pt x="244" y="54"/>
                    </a:cubicBezTo>
                    <a:cubicBezTo>
                      <a:pt x="247" y="54"/>
                      <a:pt x="248" y="51"/>
                      <a:pt x="250" y="48"/>
                    </a:cubicBezTo>
                    <a:cubicBezTo>
                      <a:pt x="251" y="49"/>
                      <a:pt x="251" y="50"/>
                      <a:pt x="252" y="52"/>
                    </a:cubicBezTo>
                    <a:cubicBezTo>
                      <a:pt x="254" y="55"/>
                      <a:pt x="256" y="57"/>
                      <a:pt x="257" y="61"/>
                    </a:cubicBezTo>
                    <a:cubicBezTo>
                      <a:pt x="256" y="63"/>
                      <a:pt x="256" y="63"/>
                      <a:pt x="256" y="63"/>
                    </a:cubicBezTo>
                    <a:cubicBezTo>
                      <a:pt x="256" y="67"/>
                      <a:pt x="256" y="67"/>
                      <a:pt x="256" y="67"/>
                    </a:cubicBezTo>
                    <a:cubicBezTo>
                      <a:pt x="257" y="70"/>
                      <a:pt x="257" y="70"/>
                      <a:pt x="257" y="70"/>
                    </a:cubicBezTo>
                    <a:cubicBezTo>
                      <a:pt x="257" y="71"/>
                      <a:pt x="257" y="71"/>
                      <a:pt x="257" y="72"/>
                    </a:cubicBezTo>
                    <a:cubicBezTo>
                      <a:pt x="257" y="72"/>
                      <a:pt x="257" y="72"/>
                      <a:pt x="257" y="72"/>
                    </a:cubicBezTo>
                    <a:cubicBezTo>
                      <a:pt x="260" y="69"/>
                      <a:pt x="261" y="67"/>
                      <a:pt x="262" y="63"/>
                    </a:cubicBezTo>
                    <a:cubicBezTo>
                      <a:pt x="266" y="63"/>
                      <a:pt x="266" y="63"/>
                      <a:pt x="266" y="63"/>
                    </a:cubicBezTo>
                    <a:cubicBezTo>
                      <a:pt x="269" y="66"/>
                      <a:pt x="268" y="69"/>
                      <a:pt x="272" y="72"/>
                    </a:cubicBezTo>
                    <a:cubicBezTo>
                      <a:pt x="271" y="70"/>
                      <a:pt x="271" y="68"/>
                      <a:pt x="272" y="66"/>
                    </a:cubicBezTo>
                    <a:cubicBezTo>
                      <a:pt x="273" y="65"/>
                      <a:pt x="274" y="65"/>
                      <a:pt x="274" y="63"/>
                    </a:cubicBezTo>
                    <a:cubicBezTo>
                      <a:pt x="274" y="61"/>
                      <a:pt x="270" y="62"/>
                      <a:pt x="270" y="60"/>
                    </a:cubicBezTo>
                    <a:cubicBezTo>
                      <a:pt x="270" y="58"/>
                      <a:pt x="272" y="58"/>
                      <a:pt x="273" y="57"/>
                    </a:cubicBezTo>
                    <a:cubicBezTo>
                      <a:pt x="275" y="55"/>
                      <a:pt x="275" y="53"/>
                      <a:pt x="276" y="51"/>
                    </a:cubicBezTo>
                    <a:cubicBezTo>
                      <a:pt x="278" y="47"/>
                      <a:pt x="279" y="43"/>
                      <a:pt x="283" y="43"/>
                    </a:cubicBezTo>
                    <a:cubicBezTo>
                      <a:pt x="285" y="43"/>
                      <a:pt x="285" y="45"/>
                      <a:pt x="286" y="47"/>
                    </a:cubicBezTo>
                    <a:cubicBezTo>
                      <a:pt x="287" y="47"/>
                      <a:pt x="287" y="47"/>
                      <a:pt x="287" y="47"/>
                    </a:cubicBezTo>
                    <a:cubicBezTo>
                      <a:pt x="287" y="44"/>
                      <a:pt x="287" y="44"/>
                      <a:pt x="287" y="44"/>
                    </a:cubicBezTo>
                    <a:cubicBezTo>
                      <a:pt x="287" y="42"/>
                      <a:pt x="285" y="41"/>
                      <a:pt x="285" y="39"/>
                    </a:cubicBezTo>
                    <a:cubicBezTo>
                      <a:pt x="285" y="37"/>
                      <a:pt x="286" y="37"/>
                      <a:pt x="287" y="36"/>
                    </a:cubicBezTo>
                    <a:cubicBezTo>
                      <a:pt x="287" y="35"/>
                      <a:pt x="287" y="34"/>
                      <a:pt x="288" y="34"/>
                    </a:cubicBezTo>
                    <a:cubicBezTo>
                      <a:pt x="289" y="33"/>
                      <a:pt x="291" y="33"/>
                      <a:pt x="292" y="33"/>
                    </a:cubicBezTo>
                    <a:cubicBezTo>
                      <a:pt x="292" y="32"/>
                      <a:pt x="292" y="32"/>
                      <a:pt x="292" y="32"/>
                    </a:cubicBezTo>
                    <a:cubicBezTo>
                      <a:pt x="292" y="31"/>
                      <a:pt x="292" y="31"/>
                      <a:pt x="292" y="30"/>
                    </a:cubicBezTo>
                    <a:cubicBezTo>
                      <a:pt x="292" y="30"/>
                      <a:pt x="292" y="30"/>
                      <a:pt x="292" y="29"/>
                    </a:cubicBezTo>
                    <a:cubicBezTo>
                      <a:pt x="293" y="29"/>
                      <a:pt x="293" y="30"/>
                      <a:pt x="294" y="30"/>
                    </a:cubicBezTo>
                    <a:cubicBezTo>
                      <a:pt x="298" y="30"/>
                      <a:pt x="298" y="25"/>
                      <a:pt x="302" y="25"/>
                    </a:cubicBezTo>
                    <a:cubicBezTo>
                      <a:pt x="305" y="25"/>
                      <a:pt x="306" y="26"/>
                      <a:pt x="309" y="26"/>
                    </a:cubicBezTo>
                    <a:cubicBezTo>
                      <a:pt x="310" y="26"/>
                      <a:pt x="311" y="28"/>
                      <a:pt x="312" y="28"/>
                    </a:cubicBezTo>
                    <a:cubicBezTo>
                      <a:pt x="312" y="28"/>
                      <a:pt x="312" y="27"/>
                      <a:pt x="313" y="27"/>
                    </a:cubicBezTo>
                    <a:cubicBezTo>
                      <a:pt x="313" y="17"/>
                      <a:pt x="313" y="17"/>
                      <a:pt x="313" y="17"/>
                    </a:cubicBezTo>
                    <a:cubicBezTo>
                      <a:pt x="313" y="14"/>
                      <a:pt x="309" y="13"/>
                      <a:pt x="309" y="10"/>
                    </a:cubicBezTo>
                    <a:cubicBezTo>
                      <a:pt x="309" y="8"/>
                      <a:pt x="311" y="8"/>
                      <a:pt x="312" y="8"/>
                    </a:cubicBezTo>
                    <a:cubicBezTo>
                      <a:pt x="314" y="10"/>
                      <a:pt x="315" y="11"/>
                      <a:pt x="317" y="12"/>
                    </a:cubicBezTo>
                    <a:cubicBezTo>
                      <a:pt x="319" y="13"/>
                      <a:pt x="321" y="12"/>
                      <a:pt x="323" y="13"/>
                    </a:cubicBezTo>
                    <a:cubicBezTo>
                      <a:pt x="325" y="15"/>
                      <a:pt x="325" y="18"/>
                      <a:pt x="328" y="19"/>
                    </a:cubicBezTo>
                    <a:cubicBezTo>
                      <a:pt x="328" y="18"/>
                      <a:pt x="328" y="17"/>
                      <a:pt x="329" y="17"/>
                    </a:cubicBezTo>
                    <a:cubicBezTo>
                      <a:pt x="333" y="17"/>
                      <a:pt x="332" y="22"/>
                      <a:pt x="336" y="23"/>
                    </a:cubicBezTo>
                    <a:cubicBezTo>
                      <a:pt x="337" y="22"/>
                      <a:pt x="337" y="22"/>
                      <a:pt x="337" y="22"/>
                    </a:cubicBezTo>
                    <a:cubicBezTo>
                      <a:pt x="339" y="23"/>
                      <a:pt x="339" y="27"/>
                      <a:pt x="342" y="27"/>
                    </a:cubicBezTo>
                    <a:cubicBezTo>
                      <a:pt x="343" y="27"/>
                      <a:pt x="343" y="26"/>
                      <a:pt x="344" y="25"/>
                    </a:cubicBezTo>
                    <a:cubicBezTo>
                      <a:pt x="346" y="24"/>
                      <a:pt x="347" y="23"/>
                      <a:pt x="349" y="23"/>
                    </a:cubicBezTo>
                    <a:cubicBezTo>
                      <a:pt x="350" y="23"/>
                      <a:pt x="349" y="25"/>
                      <a:pt x="349" y="26"/>
                    </a:cubicBezTo>
                    <a:cubicBezTo>
                      <a:pt x="350" y="28"/>
                      <a:pt x="350" y="29"/>
                      <a:pt x="351" y="31"/>
                    </a:cubicBezTo>
                    <a:cubicBezTo>
                      <a:pt x="353" y="30"/>
                      <a:pt x="354" y="29"/>
                      <a:pt x="354" y="26"/>
                    </a:cubicBezTo>
                    <a:cubicBezTo>
                      <a:pt x="354" y="25"/>
                      <a:pt x="354" y="25"/>
                      <a:pt x="354" y="24"/>
                    </a:cubicBezTo>
                    <a:cubicBezTo>
                      <a:pt x="354" y="23"/>
                      <a:pt x="354" y="22"/>
                      <a:pt x="355" y="20"/>
                    </a:cubicBezTo>
                    <a:cubicBezTo>
                      <a:pt x="356" y="22"/>
                      <a:pt x="357" y="23"/>
                      <a:pt x="359" y="23"/>
                    </a:cubicBezTo>
                    <a:cubicBezTo>
                      <a:pt x="359" y="23"/>
                      <a:pt x="359" y="23"/>
                      <a:pt x="359" y="23"/>
                    </a:cubicBezTo>
                    <a:cubicBezTo>
                      <a:pt x="359" y="26"/>
                      <a:pt x="357" y="27"/>
                      <a:pt x="357" y="29"/>
                    </a:cubicBezTo>
                    <a:cubicBezTo>
                      <a:pt x="355" y="34"/>
                      <a:pt x="352" y="36"/>
                      <a:pt x="350" y="41"/>
                    </a:cubicBezTo>
                    <a:cubicBezTo>
                      <a:pt x="349" y="43"/>
                      <a:pt x="347" y="43"/>
                      <a:pt x="346" y="45"/>
                    </a:cubicBezTo>
                    <a:cubicBezTo>
                      <a:pt x="344" y="49"/>
                      <a:pt x="343" y="52"/>
                      <a:pt x="341" y="56"/>
                    </a:cubicBezTo>
                    <a:cubicBezTo>
                      <a:pt x="340" y="58"/>
                      <a:pt x="339" y="59"/>
                      <a:pt x="337" y="61"/>
                    </a:cubicBezTo>
                    <a:cubicBezTo>
                      <a:pt x="336" y="63"/>
                      <a:pt x="335" y="63"/>
                      <a:pt x="335" y="65"/>
                    </a:cubicBezTo>
                    <a:cubicBezTo>
                      <a:pt x="335" y="66"/>
                      <a:pt x="336" y="67"/>
                      <a:pt x="336" y="68"/>
                    </a:cubicBezTo>
                    <a:cubicBezTo>
                      <a:pt x="338" y="73"/>
                      <a:pt x="339" y="76"/>
                      <a:pt x="342" y="80"/>
                    </a:cubicBezTo>
                    <a:cubicBezTo>
                      <a:pt x="344" y="82"/>
                      <a:pt x="344" y="85"/>
                      <a:pt x="346" y="88"/>
                    </a:cubicBezTo>
                    <a:cubicBezTo>
                      <a:pt x="347" y="89"/>
                      <a:pt x="351" y="89"/>
                      <a:pt x="351" y="91"/>
                    </a:cubicBezTo>
                    <a:cubicBezTo>
                      <a:pt x="351" y="93"/>
                      <a:pt x="351" y="94"/>
                      <a:pt x="351" y="96"/>
                    </a:cubicBezTo>
                    <a:cubicBezTo>
                      <a:pt x="352" y="96"/>
                      <a:pt x="353" y="96"/>
                      <a:pt x="354" y="96"/>
                    </a:cubicBezTo>
                    <a:cubicBezTo>
                      <a:pt x="358" y="96"/>
                      <a:pt x="363" y="96"/>
                      <a:pt x="363" y="100"/>
                    </a:cubicBezTo>
                    <a:cubicBezTo>
                      <a:pt x="363" y="102"/>
                      <a:pt x="361" y="103"/>
                      <a:pt x="361" y="105"/>
                    </a:cubicBezTo>
                    <a:cubicBezTo>
                      <a:pt x="361" y="109"/>
                      <a:pt x="366" y="110"/>
                      <a:pt x="369" y="110"/>
                    </a:cubicBezTo>
                    <a:cubicBezTo>
                      <a:pt x="373" y="110"/>
                      <a:pt x="373" y="110"/>
                      <a:pt x="373" y="110"/>
                    </a:cubicBezTo>
                    <a:cubicBezTo>
                      <a:pt x="376" y="110"/>
                      <a:pt x="378" y="108"/>
                      <a:pt x="380" y="106"/>
                    </a:cubicBezTo>
                    <a:cubicBezTo>
                      <a:pt x="382" y="103"/>
                      <a:pt x="384" y="102"/>
                      <a:pt x="385" y="99"/>
                    </a:cubicBezTo>
                    <a:cubicBezTo>
                      <a:pt x="388" y="94"/>
                      <a:pt x="390" y="91"/>
                      <a:pt x="392" y="85"/>
                    </a:cubicBezTo>
                    <a:cubicBezTo>
                      <a:pt x="393" y="82"/>
                      <a:pt x="394" y="80"/>
                      <a:pt x="396" y="78"/>
                    </a:cubicBezTo>
                    <a:cubicBezTo>
                      <a:pt x="398" y="76"/>
                      <a:pt x="400" y="75"/>
                      <a:pt x="400" y="72"/>
                    </a:cubicBezTo>
                    <a:cubicBezTo>
                      <a:pt x="400" y="69"/>
                      <a:pt x="400" y="68"/>
                      <a:pt x="400" y="65"/>
                    </a:cubicBezTo>
                    <a:cubicBezTo>
                      <a:pt x="400" y="60"/>
                      <a:pt x="401" y="58"/>
                      <a:pt x="402" y="54"/>
                    </a:cubicBezTo>
                    <a:cubicBezTo>
                      <a:pt x="403" y="50"/>
                      <a:pt x="403" y="48"/>
                      <a:pt x="405" y="45"/>
                    </a:cubicBezTo>
                    <a:cubicBezTo>
                      <a:pt x="406" y="43"/>
                      <a:pt x="408" y="43"/>
                      <a:pt x="409" y="42"/>
                    </a:cubicBezTo>
                    <a:cubicBezTo>
                      <a:pt x="407" y="41"/>
                      <a:pt x="407" y="39"/>
                      <a:pt x="407" y="38"/>
                    </a:cubicBezTo>
                    <a:cubicBezTo>
                      <a:pt x="407" y="35"/>
                      <a:pt x="409" y="34"/>
                      <a:pt x="411" y="33"/>
                    </a:cubicBezTo>
                    <a:cubicBezTo>
                      <a:pt x="411" y="34"/>
                      <a:pt x="412" y="35"/>
                      <a:pt x="413" y="35"/>
                    </a:cubicBezTo>
                    <a:cubicBezTo>
                      <a:pt x="413" y="34"/>
                      <a:pt x="413" y="33"/>
                      <a:pt x="414" y="32"/>
                    </a:cubicBezTo>
                    <a:cubicBezTo>
                      <a:pt x="415" y="31"/>
                      <a:pt x="415" y="31"/>
                      <a:pt x="415" y="31"/>
                    </a:cubicBezTo>
                    <a:cubicBezTo>
                      <a:pt x="413" y="31"/>
                      <a:pt x="411" y="31"/>
                      <a:pt x="411" y="30"/>
                    </a:cubicBezTo>
                    <a:cubicBezTo>
                      <a:pt x="411" y="28"/>
                      <a:pt x="412" y="28"/>
                      <a:pt x="413" y="26"/>
                    </a:cubicBezTo>
                    <a:cubicBezTo>
                      <a:pt x="413" y="25"/>
                      <a:pt x="413" y="23"/>
                      <a:pt x="415" y="23"/>
                    </a:cubicBezTo>
                    <a:cubicBezTo>
                      <a:pt x="416" y="23"/>
                      <a:pt x="416" y="23"/>
                      <a:pt x="417" y="23"/>
                    </a:cubicBezTo>
                    <a:cubicBezTo>
                      <a:pt x="418" y="23"/>
                      <a:pt x="418" y="22"/>
                      <a:pt x="419" y="20"/>
                    </a:cubicBezTo>
                    <a:cubicBezTo>
                      <a:pt x="420" y="19"/>
                      <a:pt x="421" y="18"/>
                      <a:pt x="421" y="17"/>
                    </a:cubicBezTo>
                    <a:cubicBezTo>
                      <a:pt x="421" y="15"/>
                      <a:pt x="420" y="14"/>
                      <a:pt x="420" y="13"/>
                    </a:cubicBezTo>
                    <a:cubicBezTo>
                      <a:pt x="420" y="11"/>
                      <a:pt x="422" y="11"/>
                      <a:pt x="423" y="9"/>
                    </a:cubicBezTo>
                    <a:cubicBezTo>
                      <a:pt x="423" y="8"/>
                      <a:pt x="423" y="7"/>
                      <a:pt x="424" y="6"/>
                    </a:cubicBezTo>
                    <a:cubicBezTo>
                      <a:pt x="424" y="4"/>
                      <a:pt x="426" y="4"/>
                      <a:pt x="427" y="3"/>
                    </a:cubicBezTo>
                    <a:cubicBezTo>
                      <a:pt x="429" y="2"/>
                      <a:pt x="429" y="1"/>
                      <a:pt x="431" y="0"/>
                    </a:cubicBezTo>
                    <a:cubicBezTo>
                      <a:pt x="430" y="5"/>
                      <a:pt x="430" y="5"/>
                      <a:pt x="430" y="5"/>
                    </a:cubicBezTo>
                    <a:cubicBezTo>
                      <a:pt x="430" y="8"/>
                      <a:pt x="430" y="8"/>
                      <a:pt x="430" y="8"/>
                    </a:cubicBezTo>
                    <a:cubicBezTo>
                      <a:pt x="430" y="13"/>
                      <a:pt x="428" y="16"/>
                      <a:pt x="428" y="21"/>
                    </a:cubicBezTo>
                    <a:cubicBezTo>
                      <a:pt x="428" y="22"/>
                      <a:pt x="430" y="22"/>
                      <a:pt x="430" y="23"/>
                    </a:cubicBezTo>
                    <a:cubicBezTo>
                      <a:pt x="430" y="24"/>
                      <a:pt x="429" y="25"/>
                      <a:pt x="429" y="26"/>
                    </a:cubicBezTo>
                    <a:cubicBezTo>
                      <a:pt x="429" y="28"/>
                      <a:pt x="431" y="29"/>
                      <a:pt x="432" y="30"/>
                    </a:cubicBezTo>
                    <a:cubicBezTo>
                      <a:pt x="428" y="54"/>
                      <a:pt x="428" y="54"/>
                      <a:pt x="428" y="54"/>
                    </a:cubicBezTo>
                    <a:cubicBezTo>
                      <a:pt x="428" y="58"/>
                      <a:pt x="428" y="58"/>
                      <a:pt x="428" y="58"/>
                    </a:cubicBezTo>
                    <a:cubicBezTo>
                      <a:pt x="429" y="62"/>
                      <a:pt x="429" y="62"/>
                      <a:pt x="429" y="62"/>
                    </a:cubicBezTo>
                    <a:cubicBezTo>
                      <a:pt x="429" y="62"/>
                      <a:pt x="430" y="61"/>
                      <a:pt x="430" y="59"/>
                    </a:cubicBezTo>
                    <a:cubicBezTo>
                      <a:pt x="435" y="59"/>
                      <a:pt x="435" y="59"/>
                      <a:pt x="435" y="59"/>
                    </a:cubicBezTo>
                    <a:cubicBezTo>
                      <a:pt x="435" y="63"/>
                      <a:pt x="436" y="64"/>
                      <a:pt x="437" y="67"/>
                    </a:cubicBezTo>
                    <a:close/>
                  </a:path>
                </a:pathLst>
              </a:custGeom>
              <a:solidFill>
                <a:schemeClr val="tx2">
                  <a:lumMod val="60000"/>
                  <a:lumOff val="40000"/>
                </a:schemeClr>
              </a:solidFill>
              <a:ln w="0" cap="flat">
                <a:solidFill>
                  <a:srgbClr val="000000"/>
                </a:solidFill>
                <a:prstDash val="solid"/>
                <a:miter lim="800000"/>
                <a:headEnd/>
                <a:tailEnd/>
              </a:ln>
            </p:spPr>
          </p:sp>
          <p:sp>
            <p:nvSpPr>
              <p:cNvPr id="669" name="Freeform 668"/>
              <p:cNvSpPr>
                <a:spLocks/>
              </p:cNvSpPr>
              <p:nvPr/>
            </p:nvSpPr>
            <p:spPr bwMode="auto">
              <a:xfrm>
                <a:off x="486" y="367"/>
                <a:ext cx="19" cy="23"/>
              </a:xfrm>
              <a:custGeom>
                <a:avLst/>
                <a:gdLst/>
                <a:ahLst/>
                <a:cxnLst>
                  <a:cxn ang="0">
                    <a:pos x="34" y="10"/>
                  </a:cxn>
                  <a:cxn ang="0">
                    <a:pos x="35" y="13"/>
                  </a:cxn>
                  <a:cxn ang="0">
                    <a:pos x="35" y="16"/>
                  </a:cxn>
                  <a:cxn ang="0">
                    <a:pos x="37" y="25"/>
                  </a:cxn>
                  <a:cxn ang="0">
                    <a:pos x="43" y="32"/>
                  </a:cxn>
                  <a:cxn ang="0">
                    <a:pos x="46" y="35"/>
                  </a:cxn>
                  <a:cxn ang="0">
                    <a:pos x="48" y="37"/>
                  </a:cxn>
                  <a:cxn ang="0">
                    <a:pos x="49" y="37"/>
                  </a:cxn>
                  <a:cxn ang="0">
                    <a:pos x="49" y="39"/>
                  </a:cxn>
                  <a:cxn ang="0">
                    <a:pos x="49" y="42"/>
                  </a:cxn>
                  <a:cxn ang="0">
                    <a:pos x="49" y="49"/>
                  </a:cxn>
                  <a:cxn ang="0">
                    <a:pos x="48" y="57"/>
                  </a:cxn>
                  <a:cxn ang="0">
                    <a:pos x="48" y="57"/>
                  </a:cxn>
                  <a:cxn ang="0">
                    <a:pos x="48" y="57"/>
                  </a:cxn>
                  <a:cxn ang="0">
                    <a:pos x="48" y="58"/>
                  </a:cxn>
                  <a:cxn ang="0">
                    <a:pos x="48" y="59"/>
                  </a:cxn>
                  <a:cxn ang="0">
                    <a:pos x="37" y="54"/>
                  </a:cxn>
                  <a:cxn ang="0">
                    <a:pos x="28" y="47"/>
                  </a:cxn>
                  <a:cxn ang="0">
                    <a:pos x="5" y="27"/>
                  </a:cxn>
                  <a:cxn ang="0">
                    <a:pos x="0" y="21"/>
                  </a:cxn>
                  <a:cxn ang="0">
                    <a:pos x="0" y="20"/>
                  </a:cxn>
                  <a:cxn ang="0">
                    <a:pos x="6" y="12"/>
                  </a:cxn>
                  <a:cxn ang="0">
                    <a:pos x="9" y="9"/>
                  </a:cxn>
                  <a:cxn ang="0">
                    <a:pos x="11" y="4"/>
                  </a:cxn>
                  <a:cxn ang="0">
                    <a:pos x="13" y="0"/>
                  </a:cxn>
                  <a:cxn ang="0">
                    <a:pos x="13" y="0"/>
                  </a:cxn>
                  <a:cxn ang="0">
                    <a:pos x="15" y="0"/>
                  </a:cxn>
                  <a:cxn ang="0">
                    <a:pos x="15" y="0"/>
                  </a:cxn>
                  <a:cxn ang="0">
                    <a:pos x="18" y="1"/>
                  </a:cxn>
                  <a:cxn ang="0">
                    <a:pos x="23" y="0"/>
                  </a:cxn>
                  <a:cxn ang="0">
                    <a:pos x="24" y="2"/>
                  </a:cxn>
                  <a:cxn ang="0">
                    <a:pos x="25" y="5"/>
                  </a:cxn>
                  <a:cxn ang="0">
                    <a:pos x="24" y="11"/>
                  </a:cxn>
                  <a:cxn ang="0">
                    <a:pos x="22" y="13"/>
                  </a:cxn>
                  <a:cxn ang="0">
                    <a:pos x="24" y="14"/>
                  </a:cxn>
                  <a:cxn ang="0">
                    <a:pos x="26" y="15"/>
                  </a:cxn>
                  <a:cxn ang="0">
                    <a:pos x="31" y="11"/>
                  </a:cxn>
                  <a:cxn ang="0">
                    <a:pos x="34" y="10"/>
                  </a:cxn>
                </a:cxnLst>
                <a:rect l="0" t="0" r="r" b="b"/>
                <a:pathLst>
                  <a:path w="49" h="59">
                    <a:moveTo>
                      <a:pt x="34" y="10"/>
                    </a:moveTo>
                    <a:cubicBezTo>
                      <a:pt x="35" y="11"/>
                      <a:pt x="35" y="12"/>
                      <a:pt x="35" y="13"/>
                    </a:cubicBezTo>
                    <a:cubicBezTo>
                      <a:pt x="35" y="14"/>
                      <a:pt x="35" y="15"/>
                      <a:pt x="35" y="16"/>
                    </a:cubicBezTo>
                    <a:cubicBezTo>
                      <a:pt x="36" y="20"/>
                      <a:pt x="36" y="21"/>
                      <a:pt x="37" y="25"/>
                    </a:cubicBezTo>
                    <a:cubicBezTo>
                      <a:pt x="38" y="29"/>
                      <a:pt x="42" y="29"/>
                      <a:pt x="43" y="32"/>
                    </a:cubicBezTo>
                    <a:cubicBezTo>
                      <a:pt x="44" y="33"/>
                      <a:pt x="44" y="34"/>
                      <a:pt x="46" y="35"/>
                    </a:cubicBezTo>
                    <a:cubicBezTo>
                      <a:pt x="46" y="36"/>
                      <a:pt x="47" y="36"/>
                      <a:pt x="48" y="37"/>
                    </a:cubicBezTo>
                    <a:cubicBezTo>
                      <a:pt x="49" y="37"/>
                      <a:pt x="49" y="37"/>
                      <a:pt x="49" y="37"/>
                    </a:cubicBezTo>
                    <a:cubicBezTo>
                      <a:pt x="49" y="38"/>
                      <a:pt x="49" y="38"/>
                      <a:pt x="49" y="39"/>
                    </a:cubicBezTo>
                    <a:cubicBezTo>
                      <a:pt x="49" y="42"/>
                      <a:pt x="49" y="42"/>
                      <a:pt x="49" y="42"/>
                    </a:cubicBezTo>
                    <a:cubicBezTo>
                      <a:pt x="49" y="49"/>
                      <a:pt x="49" y="49"/>
                      <a:pt x="49" y="49"/>
                    </a:cubicBezTo>
                    <a:cubicBezTo>
                      <a:pt x="48" y="57"/>
                      <a:pt x="48" y="57"/>
                      <a:pt x="48" y="57"/>
                    </a:cubicBezTo>
                    <a:cubicBezTo>
                      <a:pt x="48" y="57"/>
                      <a:pt x="48" y="57"/>
                      <a:pt x="48" y="57"/>
                    </a:cubicBezTo>
                    <a:cubicBezTo>
                      <a:pt x="48" y="57"/>
                      <a:pt x="48" y="57"/>
                      <a:pt x="48" y="57"/>
                    </a:cubicBezTo>
                    <a:cubicBezTo>
                      <a:pt x="48" y="58"/>
                      <a:pt x="48" y="58"/>
                      <a:pt x="48" y="58"/>
                    </a:cubicBezTo>
                    <a:cubicBezTo>
                      <a:pt x="48" y="59"/>
                      <a:pt x="48" y="59"/>
                      <a:pt x="48" y="59"/>
                    </a:cubicBezTo>
                    <a:cubicBezTo>
                      <a:pt x="43" y="59"/>
                      <a:pt x="41" y="56"/>
                      <a:pt x="37" y="54"/>
                    </a:cubicBezTo>
                    <a:cubicBezTo>
                      <a:pt x="33" y="52"/>
                      <a:pt x="31" y="51"/>
                      <a:pt x="28" y="47"/>
                    </a:cubicBezTo>
                    <a:cubicBezTo>
                      <a:pt x="23" y="36"/>
                      <a:pt x="14" y="35"/>
                      <a:pt x="5" y="27"/>
                    </a:cubicBezTo>
                    <a:cubicBezTo>
                      <a:pt x="2" y="25"/>
                      <a:pt x="2" y="23"/>
                      <a:pt x="0" y="21"/>
                    </a:cubicBezTo>
                    <a:cubicBezTo>
                      <a:pt x="0" y="21"/>
                      <a:pt x="0" y="21"/>
                      <a:pt x="0" y="20"/>
                    </a:cubicBezTo>
                    <a:cubicBezTo>
                      <a:pt x="2" y="17"/>
                      <a:pt x="4" y="15"/>
                      <a:pt x="6" y="12"/>
                    </a:cubicBezTo>
                    <a:cubicBezTo>
                      <a:pt x="7" y="11"/>
                      <a:pt x="7" y="10"/>
                      <a:pt x="9" y="9"/>
                    </a:cubicBezTo>
                    <a:cubicBezTo>
                      <a:pt x="10" y="7"/>
                      <a:pt x="11" y="6"/>
                      <a:pt x="11" y="4"/>
                    </a:cubicBezTo>
                    <a:cubicBezTo>
                      <a:pt x="12" y="3"/>
                      <a:pt x="13" y="2"/>
                      <a:pt x="13" y="0"/>
                    </a:cubicBezTo>
                    <a:cubicBezTo>
                      <a:pt x="13" y="0"/>
                      <a:pt x="13" y="0"/>
                      <a:pt x="13" y="0"/>
                    </a:cubicBezTo>
                    <a:cubicBezTo>
                      <a:pt x="14" y="0"/>
                      <a:pt x="14" y="0"/>
                      <a:pt x="15" y="0"/>
                    </a:cubicBezTo>
                    <a:cubicBezTo>
                      <a:pt x="15" y="0"/>
                      <a:pt x="15" y="0"/>
                      <a:pt x="15" y="0"/>
                    </a:cubicBezTo>
                    <a:cubicBezTo>
                      <a:pt x="16" y="1"/>
                      <a:pt x="17" y="1"/>
                      <a:pt x="18" y="1"/>
                    </a:cubicBezTo>
                    <a:cubicBezTo>
                      <a:pt x="20" y="1"/>
                      <a:pt x="21" y="0"/>
                      <a:pt x="23" y="0"/>
                    </a:cubicBezTo>
                    <a:cubicBezTo>
                      <a:pt x="24" y="0"/>
                      <a:pt x="24" y="1"/>
                      <a:pt x="24" y="2"/>
                    </a:cubicBezTo>
                    <a:cubicBezTo>
                      <a:pt x="25" y="3"/>
                      <a:pt x="25" y="3"/>
                      <a:pt x="25" y="5"/>
                    </a:cubicBezTo>
                    <a:cubicBezTo>
                      <a:pt x="25" y="7"/>
                      <a:pt x="25" y="9"/>
                      <a:pt x="24" y="11"/>
                    </a:cubicBezTo>
                    <a:cubicBezTo>
                      <a:pt x="23" y="12"/>
                      <a:pt x="22" y="12"/>
                      <a:pt x="22" y="13"/>
                    </a:cubicBezTo>
                    <a:cubicBezTo>
                      <a:pt x="22" y="14"/>
                      <a:pt x="23" y="14"/>
                      <a:pt x="24" y="14"/>
                    </a:cubicBezTo>
                    <a:cubicBezTo>
                      <a:pt x="25" y="15"/>
                      <a:pt x="25" y="15"/>
                      <a:pt x="26" y="15"/>
                    </a:cubicBezTo>
                    <a:cubicBezTo>
                      <a:pt x="28" y="15"/>
                      <a:pt x="29" y="13"/>
                      <a:pt x="31" y="11"/>
                    </a:cubicBezTo>
                    <a:cubicBezTo>
                      <a:pt x="32" y="10"/>
                      <a:pt x="33" y="10"/>
                      <a:pt x="34" y="10"/>
                    </a:cubicBezTo>
                    <a:close/>
                  </a:path>
                </a:pathLst>
              </a:custGeom>
              <a:solidFill>
                <a:srgbClr val="FFFFFF"/>
              </a:solidFill>
              <a:ln w="0" cap="flat">
                <a:solidFill>
                  <a:srgbClr val="000000"/>
                </a:solidFill>
                <a:prstDash val="solid"/>
                <a:miter lim="800000"/>
                <a:headEnd/>
                <a:tailEnd/>
              </a:ln>
            </p:spPr>
          </p:sp>
          <p:sp>
            <p:nvSpPr>
              <p:cNvPr id="670" name="Freeform 669"/>
              <p:cNvSpPr>
                <a:spLocks/>
              </p:cNvSpPr>
              <p:nvPr/>
            </p:nvSpPr>
            <p:spPr bwMode="auto">
              <a:xfrm>
                <a:off x="499" y="352"/>
                <a:ext cx="28" cy="38"/>
              </a:xfrm>
              <a:custGeom>
                <a:avLst/>
                <a:gdLst/>
                <a:ahLst/>
                <a:cxnLst>
                  <a:cxn ang="0">
                    <a:pos x="9" y="9"/>
                  </a:cxn>
                  <a:cxn ang="0">
                    <a:pos x="9" y="16"/>
                  </a:cxn>
                  <a:cxn ang="0">
                    <a:pos x="11" y="25"/>
                  </a:cxn>
                  <a:cxn ang="0">
                    <a:pos x="9" y="36"/>
                  </a:cxn>
                  <a:cxn ang="0">
                    <a:pos x="6" y="36"/>
                  </a:cxn>
                  <a:cxn ang="0">
                    <a:pos x="6" y="39"/>
                  </a:cxn>
                  <a:cxn ang="0">
                    <a:pos x="0" y="47"/>
                  </a:cxn>
                  <a:cxn ang="0">
                    <a:pos x="1" y="53"/>
                  </a:cxn>
                  <a:cxn ang="0">
                    <a:pos x="9" y="69"/>
                  </a:cxn>
                  <a:cxn ang="0">
                    <a:pos x="14" y="74"/>
                  </a:cxn>
                  <a:cxn ang="0">
                    <a:pos x="15" y="76"/>
                  </a:cxn>
                  <a:cxn ang="0">
                    <a:pos x="15" y="86"/>
                  </a:cxn>
                  <a:cxn ang="0">
                    <a:pos x="14" y="94"/>
                  </a:cxn>
                  <a:cxn ang="0">
                    <a:pos x="14" y="95"/>
                  </a:cxn>
                  <a:cxn ang="0">
                    <a:pos x="27" y="88"/>
                  </a:cxn>
                  <a:cxn ang="0">
                    <a:pos x="49" y="83"/>
                  </a:cxn>
                  <a:cxn ang="0">
                    <a:pos x="64" y="80"/>
                  </a:cxn>
                  <a:cxn ang="0">
                    <a:pos x="67" y="83"/>
                  </a:cxn>
                  <a:cxn ang="0">
                    <a:pos x="64" y="66"/>
                  </a:cxn>
                  <a:cxn ang="0">
                    <a:pos x="65" y="59"/>
                  </a:cxn>
                  <a:cxn ang="0">
                    <a:pos x="69" y="43"/>
                  </a:cxn>
                  <a:cxn ang="0">
                    <a:pos x="70" y="33"/>
                  </a:cxn>
                  <a:cxn ang="0">
                    <a:pos x="71" y="22"/>
                  </a:cxn>
                  <a:cxn ang="0">
                    <a:pos x="65" y="12"/>
                  </a:cxn>
                  <a:cxn ang="0">
                    <a:pos x="58" y="12"/>
                  </a:cxn>
                  <a:cxn ang="0">
                    <a:pos x="45" y="7"/>
                  </a:cxn>
                  <a:cxn ang="0">
                    <a:pos x="38" y="1"/>
                  </a:cxn>
                  <a:cxn ang="0">
                    <a:pos x="36" y="1"/>
                  </a:cxn>
                  <a:cxn ang="0">
                    <a:pos x="31" y="2"/>
                  </a:cxn>
                  <a:cxn ang="0">
                    <a:pos x="27" y="2"/>
                  </a:cxn>
                  <a:cxn ang="0">
                    <a:pos x="19" y="3"/>
                  </a:cxn>
                  <a:cxn ang="0">
                    <a:pos x="11" y="6"/>
                  </a:cxn>
                </a:cxnLst>
                <a:rect l="0" t="0" r="r" b="b"/>
                <a:pathLst>
                  <a:path w="71" h="96">
                    <a:moveTo>
                      <a:pt x="11" y="6"/>
                    </a:moveTo>
                    <a:cubicBezTo>
                      <a:pt x="10" y="7"/>
                      <a:pt x="10" y="7"/>
                      <a:pt x="9" y="9"/>
                    </a:cubicBezTo>
                    <a:cubicBezTo>
                      <a:pt x="9" y="10"/>
                      <a:pt x="8" y="10"/>
                      <a:pt x="8" y="12"/>
                    </a:cubicBezTo>
                    <a:cubicBezTo>
                      <a:pt x="8" y="13"/>
                      <a:pt x="9" y="14"/>
                      <a:pt x="9" y="16"/>
                    </a:cubicBezTo>
                    <a:cubicBezTo>
                      <a:pt x="10" y="19"/>
                      <a:pt x="11" y="21"/>
                      <a:pt x="11" y="24"/>
                    </a:cubicBezTo>
                    <a:cubicBezTo>
                      <a:pt x="11" y="24"/>
                      <a:pt x="11" y="25"/>
                      <a:pt x="11" y="25"/>
                    </a:cubicBezTo>
                    <a:cubicBezTo>
                      <a:pt x="11" y="28"/>
                      <a:pt x="10" y="29"/>
                      <a:pt x="10" y="32"/>
                    </a:cubicBezTo>
                    <a:cubicBezTo>
                      <a:pt x="10" y="34"/>
                      <a:pt x="11" y="35"/>
                      <a:pt x="9" y="36"/>
                    </a:cubicBezTo>
                    <a:cubicBezTo>
                      <a:pt x="9" y="37"/>
                      <a:pt x="8" y="36"/>
                      <a:pt x="6" y="36"/>
                    </a:cubicBezTo>
                    <a:cubicBezTo>
                      <a:pt x="6" y="36"/>
                      <a:pt x="6" y="36"/>
                      <a:pt x="6" y="36"/>
                    </a:cubicBezTo>
                    <a:cubicBezTo>
                      <a:pt x="6" y="37"/>
                      <a:pt x="6" y="37"/>
                      <a:pt x="6" y="37"/>
                    </a:cubicBezTo>
                    <a:cubicBezTo>
                      <a:pt x="6" y="38"/>
                      <a:pt x="6" y="38"/>
                      <a:pt x="6" y="39"/>
                    </a:cubicBezTo>
                    <a:cubicBezTo>
                      <a:pt x="6" y="41"/>
                      <a:pt x="5" y="42"/>
                      <a:pt x="3" y="44"/>
                    </a:cubicBezTo>
                    <a:cubicBezTo>
                      <a:pt x="2" y="45"/>
                      <a:pt x="1" y="46"/>
                      <a:pt x="0" y="47"/>
                    </a:cubicBezTo>
                    <a:cubicBezTo>
                      <a:pt x="1" y="48"/>
                      <a:pt x="1" y="49"/>
                      <a:pt x="1" y="50"/>
                    </a:cubicBezTo>
                    <a:cubicBezTo>
                      <a:pt x="1" y="51"/>
                      <a:pt x="1" y="52"/>
                      <a:pt x="1" y="53"/>
                    </a:cubicBezTo>
                    <a:cubicBezTo>
                      <a:pt x="2" y="57"/>
                      <a:pt x="2" y="58"/>
                      <a:pt x="3" y="62"/>
                    </a:cubicBezTo>
                    <a:cubicBezTo>
                      <a:pt x="4" y="66"/>
                      <a:pt x="8" y="66"/>
                      <a:pt x="9" y="69"/>
                    </a:cubicBezTo>
                    <a:cubicBezTo>
                      <a:pt x="10" y="70"/>
                      <a:pt x="10" y="71"/>
                      <a:pt x="12" y="72"/>
                    </a:cubicBezTo>
                    <a:cubicBezTo>
                      <a:pt x="12" y="73"/>
                      <a:pt x="13" y="73"/>
                      <a:pt x="14" y="74"/>
                    </a:cubicBezTo>
                    <a:cubicBezTo>
                      <a:pt x="15" y="74"/>
                      <a:pt x="15" y="74"/>
                      <a:pt x="15" y="74"/>
                    </a:cubicBezTo>
                    <a:cubicBezTo>
                      <a:pt x="15" y="75"/>
                      <a:pt x="15" y="75"/>
                      <a:pt x="15" y="76"/>
                    </a:cubicBezTo>
                    <a:cubicBezTo>
                      <a:pt x="15" y="79"/>
                      <a:pt x="15" y="79"/>
                      <a:pt x="15" y="79"/>
                    </a:cubicBezTo>
                    <a:cubicBezTo>
                      <a:pt x="15" y="86"/>
                      <a:pt x="15" y="86"/>
                      <a:pt x="15" y="86"/>
                    </a:cubicBezTo>
                    <a:cubicBezTo>
                      <a:pt x="14" y="94"/>
                      <a:pt x="14" y="94"/>
                      <a:pt x="14" y="94"/>
                    </a:cubicBezTo>
                    <a:cubicBezTo>
                      <a:pt x="14" y="94"/>
                      <a:pt x="14" y="94"/>
                      <a:pt x="14" y="94"/>
                    </a:cubicBezTo>
                    <a:cubicBezTo>
                      <a:pt x="14" y="94"/>
                      <a:pt x="14" y="94"/>
                      <a:pt x="14" y="94"/>
                    </a:cubicBezTo>
                    <a:cubicBezTo>
                      <a:pt x="14" y="95"/>
                      <a:pt x="14" y="95"/>
                      <a:pt x="14" y="95"/>
                    </a:cubicBezTo>
                    <a:cubicBezTo>
                      <a:pt x="14" y="96"/>
                      <a:pt x="14" y="96"/>
                      <a:pt x="14" y="96"/>
                    </a:cubicBezTo>
                    <a:cubicBezTo>
                      <a:pt x="20" y="96"/>
                      <a:pt x="22" y="92"/>
                      <a:pt x="27" y="88"/>
                    </a:cubicBezTo>
                    <a:cubicBezTo>
                      <a:pt x="32" y="85"/>
                      <a:pt x="35" y="83"/>
                      <a:pt x="41" y="83"/>
                    </a:cubicBezTo>
                    <a:cubicBezTo>
                      <a:pt x="44" y="83"/>
                      <a:pt x="46" y="83"/>
                      <a:pt x="49" y="83"/>
                    </a:cubicBezTo>
                    <a:cubicBezTo>
                      <a:pt x="50" y="83"/>
                      <a:pt x="51" y="84"/>
                      <a:pt x="52" y="84"/>
                    </a:cubicBezTo>
                    <a:cubicBezTo>
                      <a:pt x="57" y="84"/>
                      <a:pt x="60" y="83"/>
                      <a:pt x="64" y="80"/>
                    </a:cubicBezTo>
                    <a:cubicBezTo>
                      <a:pt x="65" y="81"/>
                      <a:pt x="65" y="82"/>
                      <a:pt x="66" y="82"/>
                    </a:cubicBezTo>
                    <a:cubicBezTo>
                      <a:pt x="66" y="83"/>
                      <a:pt x="66" y="83"/>
                      <a:pt x="67" y="83"/>
                    </a:cubicBezTo>
                    <a:cubicBezTo>
                      <a:pt x="66" y="79"/>
                      <a:pt x="67" y="76"/>
                      <a:pt x="65" y="72"/>
                    </a:cubicBezTo>
                    <a:cubicBezTo>
                      <a:pt x="64" y="70"/>
                      <a:pt x="64" y="68"/>
                      <a:pt x="64" y="66"/>
                    </a:cubicBezTo>
                    <a:cubicBezTo>
                      <a:pt x="64" y="65"/>
                      <a:pt x="64" y="65"/>
                      <a:pt x="64" y="64"/>
                    </a:cubicBezTo>
                    <a:cubicBezTo>
                      <a:pt x="64" y="62"/>
                      <a:pt x="64" y="61"/>
                      <a:pt x="65" y="59"/>
                    </a:cubicBezTo>
                    <a:cubicBezTo>
                      <a:pt x="66" y="54"/>
                      <a:pt x="66" y="51"/>
                      <a:pt x="68" y="46"/>
                    </a:cubicBezTo>
                    <a:cubicBezTo>
                      <a:pt x="68" y="45"/>
                      <a:pt x="69" y="44"/>
                      <a:pt x="69" y="43"/>
                    </a:cubicBezTo>
                    <a:cubicBezTo>
                      <a:pt x="70" y="37"/>
                      <a:pt x="70" y="37"/>
                      <a:pt x="70" y="37"/>
                    </a:cubicBezTo>
                    <a:cubicBezTo>
                      <a:pt x="70" y="33"/>
                      <a:pt x="70" y="33"/>
                      <a:pt x="70" y="33"/>
                    </a:cubicBezTo>
                    <a:cubicBezTo>
                      <a:pt x="70" y="31"/>
                      <a:pt x="70" y="31"/>
                      <a:pt x="70" y="31"/>
                    </a:cubicBezTo>
                    <a:cubicBezTo>
                      <a:pt x="70" y="28"/>
                      <a:pt x="71" y="26"/>
                      <a:pt x="71" y="22"/>
                    </a:cubicBezTo>
                    <a:cubicBezTo>
                      <a:pt x="71" y="20"/>
                      <a:pt x="70" y="19"/>
                      <a:pt x="69" y="18"/>
                    </a:cubicBezTo>
                    <a:cubicBezTo>
                      <a:pt x="68" y="15"/>
                      <a:pt x="66" y="14"/>
                      <a:pt x="65" y="12"/>
                    </a:cubicBezTo>
                    <a:cubicBezTo>
                      <a:pt x="64" y="11"/>
                      <a:pt x="64" y="11"/>
                      <a:pt x="64" y="10"/>
                    </a:cubicBezTo>
                    <a:cubicBezTo>
                      <a:pt x="61" y="11"/>
                      <a:pt x="60" y="11"/>
                      <a:pt x="58" y="12"/>
                    </a:cubicBezTo>
                    <a:cubicBezTo>
                      <a:pt x="54" y="13"/>
                      <a:pt x="53" y="15"/>
                      <a:pt x="49" y="16"/>
                    </a:cubicBezTo>
                    <a:cubicBezTo>
                      <a:pt x="48" y="12"/>
                      <a:pt x="47" y="10"/>
                      <a:pt x="45" y="7"/>
                    </a:cubicBezTo>
                    <a:cubicBezTo>
                      <a:pt x="44" y="5"/>
                      <a:pt x="42" y="6"/>
                      <a:pt x="40" y="5"/>
                    </a:cubicBezTo>
                    <a:cubicBezTo>
                      <a:pt x="39" y="4"/>
                      <a:pt x="39" y="2"/>
                      <a:pt x="38" y="1"/>
                    </a:cubicBezTo>
                    <a:cubicBezTo>
                      <a:pt x="37" y="1"/>
                      <a:pt x="37" y="1"/>
                      <a:pt x="37" y="1"/>
                    </a:cubicBezTo>
                    <a:cubicBezTo>
                      <a:pt x="36" y="1"/>
                      <a:pt x="36" y="1"/>
                      <a:pt x="36" y="1"/>
                    </a:cubicBezTo>
                    <a:cubicBezTo>
                      <a:pt x="35" y="2"/>
                      <a:pt x="35" y="3"/>
                      <a:pt x="34" y="4"/>
                    </a:cubicBezTo>
                    <a:cubicBezTo>
                      <a:pt x="33" y="3"/>
                      <a:pt x="32" y="3"/>
                      <a:pt x="31" y="2"/>
                    </a:cubicBezTo>
                    <a:cubicBezTo>
                      <a:pt x="30" y="2"/>
                      <a:pt x="30" y="0"/>
                      <a:pt x="29" y="0"/>
                    </a:cubicBezTo>
                    <a:cubicBezTo>
                      <a:pt x="28" y="0"/>
                      <a:pt x="28" y="1"/>
                      <a:pt x="27" y="2"/>
                    </a:cubicBezTo>
                    <a:cubicBezTo>
                      <a:pt x="26" y="3"/>
                      <a:pt x="25" y="5"/>
                      <a:pt x="23" y="5"/>
                    </a:cubicBezTo>
                    <a:cubicBezTo>
                      <a:pt x="22" y="5"/>
                      <a:pt x="21" y="3"/>
                      <a:pt x="19" y="3"/>
                    </a:cubicBezTo>
                    <a:cubicBezTo>
                      <a:pt x="17" y="3"/>
                      <a:pt x="16" y="5"/>
                      <a:pt x="13" y="5"/>
                    </a:cubicBezTo>
                    <a:cubicBezTo>
                      <a:pt x="12" y="5"/>
                      <a:pt x="12" y="5"/>
                      <a:pt x="11" y="6"/>
                    </a:cubicBezTo>
                    <a:close/>
                  </a:path>
                </a:pathLst>
              </a:custGeom>
              <a:solidFill>
                <a:srgbClr val="FFFFFF"/>
              </a:solidFill>
              <a:ln w="0" cap="flat">
                <a:solidFill>
                  <a:srgbClr val="000000"/>
                </a:solidFill>
                <a:prstDash val="solid"/>
                <a:miter lim="800000"/>
                <a:headEnd/>
                <a:tailEnd/>
              </a:ln>
            </p:spPr>
          </p:sp>
          <p:sp>
            <p:nvSpPr>
              <p:cNvPr id="671" name="Freeform 670"/>
              <p:cNvSpPr>
                <a:spLocks/>
              </p:cNvSpPr>
              <p:nvPr/>
            </p:nvSpPr>
            <p:spPr bwMode="auto">
              <a:xfrm>
                <a:off x="1122" y="678"/>
                <a:ext cx="52" cy="32"/>
              </a:xfrm>
              <a:custGeom>
                <a:avLst/>
                <a:gdLst/>
                <a:ahLst/>
                <a:cxnLst>
                  <a:cxn ang="0">
                    <a:pos x="127" y="0"/>
                  </a:cxn>
                  <a:cxn ang="0">
                    <a:pos x="116" y="7"/>
                  </a:cxn>
                  <a:cxn ang="0">
                    <a:pos x="104" y="15"/>
                  </a:cxn>
                  <a:cxn ang="0">
                    <a:pos x="94" y="22"/>
                  </a:cxn>
                  <a:cxn ang="0">
                    <a:pos x="83" y="30"/>
                  </a:cxn>
                  <a:cxn ang="0">
                    <a:pos x="71" y="32"/>
                  </a:cxn>
                  <a:cxn ang="0">
                    <a:pos x="68" y="34"/>
                  </a:cxn>
                  <a:cxn ang="0">
                    <a:pos x="50" y="41"/>
                  </a:cxn>
                  <a:cxn ang="0">
                    <a:pos x="45" y="42"/>
                  </a:cxn>
                  <a:cxn ang="0">
                    <a:pos x="38" y="47"/>
                  </a:cxn>
                  <a:cxn ang="0">
                    <a:pos x="24" y="50"/>
                  </a:cxn>
                  <a:cxn ang="0">
                    <a:pos x="20" y="55"/>
                  </a:cxn>
                  <a:cxn ang="0">
                    <a:pos x="17" y="57"/>
                  </a:cxn>
                  <a:cxn ang="0">
                    <a:pos x="15" y="58"/>
                  </a:cxn>
                  <a:cxn ang="0">
                    <a:pos x="14" y="61"/>
                  </a:cxn>
                  <a:cxn ang="0">
                    <a:pos x="10" y="62"/>
                  </a:cxn>
                  <a:cxn ang="0">
                    <a:pos x="6" y="66"/>
                  </a:cxn>
                  <a:cxn ang="0">
                    <a:pos x="0" y="67"/>
                  </a:cxn>
                  <a:cxn ang="0">
                    <a:pos x="1" y="70"/>
                  </a:cxn>
                  <a:cxn ang="0">
                    <a:pos x="4" y="70"/>
                  </a:cxn>
                  <a:cxn ang="0">
                    <a:pos x="7" y="71"/>
                  </a:cxn>
                  <a:cxn ang="0">
                    <a:pos x="6" y="74"/>
                  </a:cxn>
                  <a:cxn ang="0">
                    <a:pos x="6" y="81"/>
                  </a:cxn>
                  <a:cxn ang="0">
                    <a:pos x="17" y="77"/>
                  </a:cxn>
                  <a:cxn ang="0">
                    <a:pos x="24" y="74"/>
                  </a:cxn>
                  <a:cxn ang="0">
                    <a:pos x="30" y="73"/>
                  </a:cxn>
                  <a:cxn ang="0">
                    <a:pos x="32" y="73"/>
                  </a:cxn>
                  <a:cxn ang="0">
                    <a:pos x="34" y="70"/>
                  </a:cxn>
                  <a:cxn ang="0">
                    <a:pos x="41" y="64"/>
                  </a:cxn>
                  <a:cxn ang="0">
                    <a:pos x="57" y="51"/>
                  </a:cxn>
                  <a:cxn ang="0">
                    <a:pos x="64" y="50"/>
                  </a:cxn>
                  <a:cxn ang="0">
                    <a:pos x="73" y="48"/>
                  </a:cxn>
                  <a:cxn ang="0">
                    <a:pos x="77" y="46"/>
                  </a:cxn>
                  <a:cxn ang="0">
                    <a:pos x="82" y="46"/>
                  </a:cxn>
                  <a:cxn ang="0">
                    <a:pos x="86" y="45"/>
                  </a:cxn>
                  <a:cxn ang="0">
                    <a:pos x="86" y="44"/>
                  </a:cxn>
                  <a:cxn ang="0">
                    <a:pos x="93" y="36"/>
                  </a:cxn>
                  <a:cxn ang="0">
                    <a:pos x="97" y="33"/>
                  </a:cxn>
                  <a:cxn ang="0">
                    <a:pos x="108" y="28"/>
                  </a:cxn>
                  <a:cxn ang="0">
                    <a:pos x="120" y="19"/>
                  </a:cxn>
                  <a:cxn ang="0">
                    <a:pos x="128" y="14"/>
                  </a:cxn>
                  <a:cxn ang="0">
                    <a:pos x="132" y="10"/>
                  </a:cxn>
                  <a:cxn ang="0">
                    <a:pos x="131" y="8"/>
                  </a:cxn>
                  <a:cxn ang="0">
                    <a:pos x="130" y="8"/>
                  </a:cxn>
                  <a:cxn ang="0">
                    <a:pos x="128" y="8"/>
                  </a:cxn>
                  <a:cxn ang="0">
                    <a:pos x="128" y="8"/>
                  </a:cxn>
                  <a:cxn ang="0">
                    <a:pos x="130" y="3"/>
                  </a:cxn>
                  <a:cxn ang="0">
                    <a:pos x="127" y="0"/>
                  </a:cxn>
                </a:cxnLst>
                <a:rect l="0" t="0" r="r" b="b"/>
                <a:pathLst>
                  <a:path w="132" h="81">
                    <a:moveTo>
                      <a:pt x="127" y="0"/>
                    </a:moveTo>
                    <a:cubicBezTo>
                      <a:pt x="124" y="4"/>
                      <a:pt x="120" y="3"/>
                      <a:pt x="116" y="7"/>
                    </a:cubicBezTo>
                    <a:cubicBezTo>
                      <a:pt x="113" y="12"/>
                      <a:pt x="109" y="12"/>
                      <a:pt x="104" y="15"/>
                    </a:cubicBezTo>
                    <a:cubicBezTo>
                      <a:pt x="99" y="17"/>
                      <a:pt x="98" y="20"/>
                      <a:pt x="94" y="22"/>
                    </a:cubicBezTo>
                    <a:cubicBezTo>
                      <a:pt x="90" y="26"/>
                      <a:pt x="88" y="28"/>
                      <a:pt x="83" y="30"/>
                    </a:cubicBezTo>
                    <a:cubicBezTo>
                      <a:pt x="78" y="31"/>
                      <a:pt x="75" y="29"/>
                      <a:pt x="71" y="32"/>
                    </a:cubicBezTo>
                    <a:cubicBezTo>
                      <a:pt x="70" y="32"/>
                      <a:pt x="70" y="33"/>
                      <a:pt x="68" y="34"/>
                    </a:cubicBezTo>
                    <a:cubicBezTo>
                      <a:pt x="62" y="37"/>
                      <a:pt x="57" y="38"/>
                      <a:pt x="50" y="41"/>
                    </a:cubicBezTo>
                    <a:cubicBezTo>
                      <a:pt x="48" y="42"/>
                      <a:pt x="47" y="42"/>
                      <a:pt x="45" y="42"/>
                    </a:cubicBezTo>
                    <a:cubicBezTo>
                      <a:pt x="42" y="44"/>
                      <a:pt x="41" y="46"/>
                      <a:pt x="38" y="47"/>
                    </a:cubicBezTo>
                    <a:cubicBezTo>
                      <a:pt x="33" y="49"/>
                      <a:pt x="30" y="49"/>
                      <a:pt x="24" y="50"/>
                    </a:cubicBezTo>
                    <a:cubicBezTo>
                      <a:pt x="24" y="53"/>
                      <a:pt x="22" y="53"/>
                      <a:pt x="20" y="55"/>
                    </a:cubicBezTo>
                    <a:cubicBezTo>
                      <a:pt x="19" y="56"/>
                      <a:pt x="19" y="57"/>
                      <a:pt x="17" y="57"/>
                    </a:cubicBezTo>
                    <a:cubicBezTo>
                      <a:pt x="16" y="57"/>
                      <a:pt x="16" y="57"/>
                      <a:pt x="15" y="58"/>
                    </a:cubicBezTo>
                    <a:cubicBezTo>
                      <a:pt x="14" y="58"/>
                      <a:pt x="15" y="60"/>
                      <a:pt x="14" y="61"/>
                    </a:cubicBezTo>
                    <a:cubicBezTo>
                      <a:pt x="13" y="62"/>
                      <a:pt x="11" y="61"/>
                      <a:pt x="10" y="62"/>
                    </a:cubicBezTo>
                    <a:cubicBezTo>
                      <a:pt x="8" y="63"/>
                      <a:pt x="8" y="65"/>
                      <a:pt x="6" y="66"/>
                    </a:cubicBezTo>
                    <a:cubicBezTo>
                      <a:pt x="4" y="67"/>
                      <a:pt x="2" y="65"/>
                      <a:pt x="0" y="67"/>
                    </a:cubicBezTo>
                    <a:cubicBezTo>
                      <a:pt x="1" y="68"/>
                      <a:pt x="1" y="69"/>
                      <a:pt x="1" y="70"/>
                    </a:cubicBezTo>
                    <a:cubicBezTo>
                      <a:pt x="4" y="70"/>
                      <a:pt x="4" y="70"/>
                      <a:pt x="4" y="70"/>
                    </a:cubicBezTo>
                    <a:cubicBezTo>
                      <a:pt x="7" y="71"/>
                      <a:pt x="7" y="71"/>
                      <a:pt x="7" y="71"/>
                    </a:cubicBezTo>
                    <a:cubicBezTo>
                      <a:pt x="6" y="72"/>
                      <a:pt x="6" y="73"/>
                      <a:pt x="6" y="74"/>
                    </a:cubicBezTo>
                    <a:cubicBezTo>
                      <a:pt x="6" y="81"/>
                      <a:pt x="6" y="81"/>
                      <a:pt x="6" y="81"/>
                    </a:cubicBezTo>
                    <a:cubicBezTo>
                      <a:pt x="10" y="78"/>
                      <a:pt x="12" y="78"/>
                      <a:pt x="17" y="77"/>
                    </a:cubicBezTo>
                    <a:cubicBezTo>
                      <a:pt x="20" y="76"/>
                      <a:pt x="21" y="75"/>
                      <a:pt x="24" y="74"/>
                    </a:cubicBezTo>
                    <a:cubicBezTo>
                      <a:pt x="26" y="74"/>
                      <a:pt x="28" y="73"/>
                      <a:pt x="30" y="73"/>
                    </a:cubicBezTo>
                    <a:cubicBezTo>
                      <a:pt x="31" y="73"/>
                      <a:pt x="31" y="74"/>
                      <a:pt x="32" y="73"/>
                    </a:cubicBezTo>
                    <a:cubicBezTo>
                      <a:pt x="33" y="72"/>
                      <a:pt x="33" y="71"/>
                      <a:pt x="34" y="70"/>
                    </a:cubicBezTo>
                    <a:cubicBezTo>
                      <a:pt x="36" y="68"/>
                      <a:pt x="38" y="66"/>
                      <a:pt x="41" y="64"/>
                    </a:cubicBezTo>
                    <a:cubicBezTo>
                      <a:pt x="48" y="60"/>
                      <a:pt x="50" y="56"/>
                      <a:pt x="57" y="51"/>
                    </a:cubicBezTo>
                    <a:cubicBezTo>
                      <a:pt x="59" y="50"/>
                      <a:pt x="62" y="51"/>
                      <a:pt x="64" y="50"/>
                    </a:cubicBezTo>
                    <a:cubicBezTo>
                      <a:pt x="68" y="49"/>
                      <a:pt x="70" y="49"/>
                      <a:pt x="73" y="48"/>
                    </a:cubicBezTo>
                    <a:cubicBezTo>
                      <a:pt x="74" y="47"/>
                      <a:pt x="75" y="46"/>
                      <a:pt x="77" y="46"/>
                    </a:cubicBezTo>
                    <a:cubicBezTo>
                      <a:pt x="82" y="46"/>
                      <a:pt x="82" y="46"/>
                      <a:pt x="82" y="46"/>
                    </a:cubicBezTo>
                    <a:cubicBezTo>
                      <a:pt x="84" y="46"/>
                      <a:pt x="85" y="45"/>
                      <a:pt x="86" y="45"/>
                    </a:cubicBezTo>
                    <a:cubicBezTo>
                      <a:pt x="86" y="44"/>
                      <a:pt x="86" y="44"/>
                      <a:pt x="86" y="44"/>
                    </a:cubicBezTo>
                    <a:cubicBezTo>
                      <a:pt x="86" y="40"/>
                      <a:pt x="90" y="38"/>
                      <a:pt x="93" y="36"/>
                    </a:cubicBezTo>
                    <a:cubicBezTo>
                      <a:pt x="95" y="35"/>
                      <a:pt x="96" y="34"/>
                      <a:pt x="97" y="33"/>
                    </a:cubicBezTo>
                    <a:cubicBezTo>
                      <a:pt x="102" y="31"/>
                      <a:pt x="105" y="32"/>
                      <a:pt x="108" y="28"/>
                    </a:cubicBezTo>
                    <a:cubicBezTo>
                      <a:pt x="112" y="24"/>
                      <a:pt x="115" y="22"/>
                      <a:pt x="120" y="19"/>
                    </a:cubicBezTo>
                    <a:cubicBezTo>
                      <a:pt x="123" y="18"/>
                      <a:pt x="125" y="16"/>
                      <a:pt x="128" y="14"/>
                    </a:cubicBezTo>
                    <a:cubicBezTo>
                      <a:pt x="129" y="13"/>
                      <a:pt x="132" y="13"/>
                      <a:pt x="132" y="10"/>
                    </a:cubicBezTo>
                    <a:cubicBezTo>
                      <a:pt x="132" y="9"/>
                      <a:pt x="131" y="9"/>
                      <a:pt x="131" y="8"/>
                    </a:cubicBezTo>
                    <a:cubicBezTo>
                      <a:pt x="131" y="8"/>
                      <a:pt x="131" y="8"/>
                      <a:pt x="130" y="8"/>
                    </a:cubicBezTo>
                    <a:cubicBezTo>
                      <a:pt x="130" y="8"/>
                      <a:pt x="129" y="8"/>
                      <a:pt x="128" y="8"/>
                    </a:cubicBezTo>
                    <a:cubicBezTo>
                      <a:pt x="128" y="8"/>
                      <a:pt x="128" y="8"/>
                      <a:pt x="128" y="8"/>
                    </a:cubicBezTo>
                    <a:cubicBezTo>
                      <a:pt x="128" y="6"/>
                      <a:pt x="130" y="5"/>
                      <a:pt x="130" y="3"/>
                    </a:cubicBezTo>
                    <a:cubicBezTo>
                      <a:pt x="130" y="1"/>
                      <a:pt x="129" y="0"/>
                      <a:pt x="127" y="0"/>
                    </a:cubicBezTo>
                    <a:close/>
                  </a:path>
                </a:pathLst>
              </a:custGeom>
              <a:solidFill>
                <a:srgbClr val="FF3399"/>
              </a:solidFill>
              <a:ln w="0" cap="flat">
                <a:solidFill>
                  <a:srgbClr val="000000"/>
                </a:solidFill>
                <a:prstDash val="solid"/>
                <a:miter lim="800000"/>
                <a:headEnd/>
                <a:tailEnd/>
              </a:ln>
            </p:spPr>
          </p:sp>
          <p:sp>
            <p:nvSpPr>
              <p:cNvPr id="672" name="Freeform 671"/>
              <p:cNvSpPr>
                <a:spLocks/>
              </p:cNvSpPr>
              <p:nvPr/>
            </p:nvSpPr>
            <p:spPr bwMode="auto">
              <a:xfrm>
                <a:off x="1176" y="645"/>
                <a:ext cx="33" cy="38"/>
              </a:xfrm>
              <a:custGeom>
                <a:avLst/>
                <a:gdLst/>
                <a:ahLst/>
                <a:cxnLst>
                  <a:cxn ang="0">
                    <a:pos x="73" y="3"/>
                  </a:cxn>
                  <a:cxn ang="0">
                    <a:pos x="75" y="5"/>
                  </a:cxn>
                  <a:cxn ang="0">
                    <a:pos x="73" y="9"/>
                  </a:cxn>
                  <a:cxn ang="0">
                    <a:pos x="62" y="31"/>
                  </a:cxn>
                  <a:cxn ang="0">
                    <a:pos x="62" y="34"/>
                  </a:cxn>
                  <a:cxn ang="0">
                    <a:pos x="60" y="34"/>
                  </a:cxn>
                  <a:cxn ang="0">
                    <a:pos x="57" y="36"/>
                  </a:cxn>
                  <a:cxn ang="0">
                    <a:pos x="52" y="43"/>
                  </a:cxn>
                  <a:cxn ang="0">
                    <a:pos x="47" y="48"/>
                  </a:cxn>
                  <a:cxn ang="0">
                    <a:pos x="44" y="49"/>
                  </a:cxn>
                  <a:cxn ang="0">
                    <a:pos x="27" y="61"/>
                  </a:cxn>
                  <a:cxn ang="0">
                    <a:pos x="24" y="61"/>
                  </a:cxn>
                  <a:cxn ang="0">
                    <a:pos x="24" y="63"/>
                  </a:cxn>
                  <a:cxn ang="0">
                    <a:pos x="24" y="69"/>
                  </a:cxn>
                  <a:cxn ang="0">
                    <a:pos x="14" y="83"/>
                  </a:cxn>
                  <a:cxn ang="0">
                    <a:pos x="7" y="90"/>
                  </a:cxn>
                  <a:cxn ang="0">
                    <a:pos x="0" y="97"/>
                  </a:cxn>
                  <a:cxn ang="0">
                    <a:pos x="0" y="97"/>
                  </a:cxn>
                  <a:cxn ang="0">
                    <a:pos x="12" y="91"/>
                  </a:cxn>
                  <a:cxn ang="0">
                    <a:pos x="26" y="81"/>
                  </a:cxn>
                  <a:cxn ang="0">
                    <a:pos x="39" y="73"/>
                  </a:cxn>
                  <a:cxn ang="0">
                    <a:pos x="49" y="67"/>
                  </a:cxn>
                  <a:cxn ang="0">
                    <a:pos x="52" y="64"/>
                  </a:cxn>
                  <a:cxn ang="0">
                    <a:pos x="59" y="67"/>
                  </a:cxn>
                  <a:cxn ang="0">
                    <a:pos x="61" y="61"/>
                  </a:cxn>
                  <a:cxn ang="0">
                    <a:pos x="66" y="60"/>
                  </a:cxn>
                  <a:cxn ang="0">
                    <a:pos x="74" y="54"/>
                  </a:cxn>
                  <a:cxn ang="0">
                    <a:pos x="82" y="44"/>
                  </a:cxn>
                  <a:cxn ang="0">
                    <a:pos x="82" y="44"/>
                  </a:cxn>
                  <a:cxn ang="0">
                    <a:pos x="66" y="48"/>
                  </a:cxn>
                  <a:cxn ang="0">
                    <a:pos x="65" y="48"/>
                  </a:cxn>
                  <a:cxn ang="0">
                    <a:pos x="64" y="44"/>
                  </a:cxn>
                  <a:cxn ang="0">
                    <a:pos x="71" y="34"/>
                  </a:cxn>
                  <a:cxn ang="0">
                    <a:pos x="75" y="26"/>
                  </a:cxn>
                  <a:cxn ang="0">
                    <a:pos x="66" y="34"/>
                  </a:cxn>
                  <a:cxn ang="0">
                    <a:pos x="66" y="28"/>
                  </a:cxn>
                  <a:cxn ang="0">
                    <a:pos x="74" y="15"/>
                  </a:cxn>
                  <a:cxn ang="0">
                    <a:pos x="76" y="13"/>
                  </a:cxn>
                  <a:cxn ang="0">
                    <a:pos x="79" y="9"/>
                  </a:cxn>
                  <a:cxn ang="0">
                    <a:pos x="82" y="2"/>
                  </a:cxn>
                  <a:cxn ang="0">
                    <a:pos x="79" y="0"/>
                  </a:cxn>
                  <a:cxn ang="0">
                    <a:pos x="73" y="3"/>
                  </a:cxn>
                </a:cxnLst>
                <a:rect l="0" t="0" r="r" b="b"/>
                <a:pathLst>
                  <a:path w="82" h="97">
                    <a:moveTo>
                      <a:pt x="73" y="3"/>
                    </a:moveTo>
                    <a:cubicBezTo>
                      <a:pt x="74" y="4"/>
                      <a:pt x="75" y="4"/>
                      <a:pt x="75" y="5"/>
                    </a:cubicBezTo>
                    <a:cubicBezTo>
                      <a:pt x="75" y="7"/>
                      <a:pt x="74" y="8"/>
                      <a:pt x="73" y="9"/>
                    </a:cubicBezTo>
                    <a:cubicBezTo>
                      <a:pt x="70" y="18"/>
                      <a:pt x="62" y="22"/>
                      <a:pt x="62" y="31"/>
                    </a:cubicBezTo>
                    <a:cubicBezTo>
                      <a:pt x="62" y="34"/>
                      <a:pt x="62" y="34"/>
                      <a:pt x="62" y="34"/>
                    </a:cubicBezTo>
                    <a:cubicBezTo>
                      <a:pt x="61" y="34"/>
                      <a:pt x="61" y="34"/>
                      <a:pt x="60" y="34"/>
                    </a:cubicBezTo>
                    <a:cubicBezTo>
                      <a:pt x="59" y="34"/>
                      <a:pt x="58" y="35"/>
                      <a:pt x="57" y="36"/>
                    </a:cubicBezTo>
                    <a:cubicBezTo>
                      <a:pt x="55" y="39"/>
                      <a:pt x="55" y="41"/>
                      <a:pt x="52" y="43"/>
                    </a:cubicBezTo>
                    <a:cubicBezTo>
                      <a:pt x="50" y="45"/>
                      <a:pt x="50" y="46"/>
                      <a:pt x="47" y="48"/>
                    </a:cubicBezTo>
                    <a:cubicBezTo>
                      <a:pt x="46" y="48"/>
                      <a:pt x="45" y="48"/>
                      <a:pt x="44" y="49"/>
                    </a:cubicBezTo>
                    <a:cubicBezTo>
                      <a:pt x="39" y="55"/>
                      <a:pt x="35" y="61"/>
                      <a:pt x="27" y="61"/>
                    </a:cubicBezTo>
                    <a:cubicBezTo>
                      <a:pt x="24" y="61"/>
                      <a:pt x="24" y="61"/>
                      <a:pt x="24" y="61"/>
                    </a:cubicBezTo>
                    <a:cubicBezTo>
                      <a:pt x="24" y="63"/>
                      <a:pt x="24" y="63"/>
                      <a:pt x="24" y="63"/>
                    </a:cubicBezTo>
                    <a:cubicBezTo>
                      <a:pt x="24" y="65"/>
                      <a:pt x="24" y="67"/>
                      <a:pt x="24" y="69"/>
                    </a:cubicBezTo>
                    <a:cubicBezTo>
                      <a:pt x="24" y="76"/>
                      <a:pt x="20" y="80"/>
                      <a:pt x="14" y="83"/>
                    </a:cubicBezTo>
                    <a:cubicBezTo>
                      <a:pt x="11" y="85"/>
                      <a:pt x="9" y="87"/>
                      <a:pt x="7" y="90"/>
                    </a:cubicBezTo>
                    <a:cubicBezTo>
                      <a:pt x="4" y="92"/>
                      <a:pt x="2" y="94"/>
                      <a:pt x="0" y="97"/>
                    </a:cubicBezTo>
                    <a:cubicBezTo>
                      <a:pt x="0" y="97"/>
                      <a:pt x="0" y="97"/>
                      <a:pt x="0" y="97"/>
                    </a:cubicBezTo>
                    <a:cubicBezTo>
                      <a:pt x="5" y="97"/>
                      <a:pt x="8" y="95"/>
                      <a:pt x="12" y="91"/>
                    </a:cubicBezTo>
                    <a:cubicBezTo>
                      <a:pt x="17" y="87"/>
                      <a:pt x="20" y="85"/>
                      <a:pt x="26" y="81"/>
                    </a:cubicBezTo>
                    <a:cubicBezTo>
                      <a:pt x="31" y="78"/>
                      <a:pt x="34" y="76"/>
                      <a:pt x="39" y="73"/>
                    </a:cubicBezTo>
                    <a:cubicBezTo>
                      <a:pt x="43" y="71"/>
                      <a:pt x="45" y="69"/>
                      <a:pt x="49" y="67"/>
                    </a:cubicBezTo>
                    <a:cubicBezTo>
                      <a:pt x="50" y="66"/>
                      <a:pt x="50" y="64"/>
                      <a:pt x="52" y="64"/>
                    </a:cubicBezTo>
                    <a:cubicBezTo>
                      <a:pt x="55" y="64"/>
                      <a:pt x="56" y="66"/>
                      <a:pt x="59" y="67"/>
                    </a:cubicBezTo>
                    <a:cubicBezTo>
                      <a:pt x="59" y="64"/>
                      <a:pt x="59" y="62"/>
                      <a:pt x="61" y="61"/>
                    </a:cubicBezTo>
                    <a:cubicBezTo>
                      <a:pt x="63" y="60"/>
                      <a:pt x="64" y="61"/>
                      <a:pt x="66" y="60"/>
                    </a:cubicBezTo>
                    <a:cubicBezTo>
                      <a:pt x="69" y="58"/>
                      <a:pt x="71" y="56"/>
                      <a:pt x="74" y="54"/>
                    </a:cubicBezTo>
                    <a:cubicBezTo>
                      <a:pt x="78" y="50"/>
                      <a:pt x="81" y="49"/>
                      <a:pt x="82" y="44"/>
                    </a:cubicBezTo>
                    <a:cubicBezTo>
                      <a:pt x="82" y="44"/>
                      <a:pt x="82" y="44"/>
                      <a:pt x="82" y="44"/>
                    </a:cubicBezTo>
                    <a:cubicBezTo>
                      <a:pt x="75" y="44"/>
                      <a:pt x="72" y="48"/>
                      <a:pt x="66" y="48"/>
                    </a:cubicBezTo>
                    <a:cubicBezTo>
                      <a:pt x="65" y="48"/>
                      <a:pt x="65" y="48"/>
                      <a:pt x="65" y="48"/>
                    </a:cubicBezTo>
                    <a:cubicBezTo>
                      <a:pt x="65" y="47"/>
                      <a:pt x="64" y="46"/>
                      <a:pt x="64" y="44"/>
                    </a:cubicBezTo>
                    <a:cubicBezTo>
                      <a:pt x="64" y="39"/>
                      <a:pt x="68" y="38"/>
                      <a:pt x="71" y="34"/>
                    </a:cubicBezTo>
                    <a:cubicBezTo>
                      <a:pt x="73" y="32"/>
                      <a:pt x="74" y="30"/>
                      <a:pt x="75" y="26"/>
                    </a:cubicBezTo>
                    <a:cubicBezTo>
                      <a:pt x="71" y="28"/>
                      <a:pt x="70" y="32"/>
                      <a:pt x="66" y="34"/>
                    </a:cubicBezTo>
                    <a:cubicBezTo>
                      <a:pt x="66" y="32"/>
                      <a:pt x="66" y="31"/>
                      <a:pt x="66" y="28"/>
                    </a:cubicBezTo>
                    <a:cubicBezTo>
                      <a:pt x="69" y="23"/>
                      <a:pt x="72" y="21"/>
                      <a:pt x="74" y="15"/>
                    </a:cubicBezTo>
                    <a:cubicBezTo>
                      <a:pt x="74" y="14"/>
                      <a:pt x="75" y="14"/>
                      <a:pt x="76" y="13"/>
                    </a:cubicBezTo>
                    <a:cubicBezTo>
                      <a:pt x="78" y="12"/>
                      <a:pt x="78" y="11"/>
                      <a:pt x="79" y="9"/>
                    </a:cubicBezTo>
                    <a:cubicBezTo>
                      <a:pt x="80" y="6"/>
                      <a:pt x="82" y="5"/>
                      <a:pt x="82" y="2"/>
                    </a:cubicBezTo>
                    <a:cubicBezTo>
                      <a:pt x="82" y="1"/>
                      <a:pt x="80" y="0"/>
                      <a:pt x="79" y="0"/>
                    </a:cubicBezTo>
                    <a:cubicBezTo>
                      <a:pt x="76" y="0"/>
                      <a:pt x="75" y="2"/>
                      <a:pt x="73" y="3"/>
                    </a:cubicBezTo>
                    <a:close/>
                  </a:path>
                </a:pathLst>
              </a:custGeom>
              <a:solidFill>
                <a:srgbClr val="FF3399"/>
              </a:solidFill>
              <a:ln w="0" cap="flat">
                <a:solidFill>
                  <a:srgbClr val="000000"/>
                </a:solidFill>
                <a:prstDash val="solid"/>
                <a:miter lim="800000"/>
                <a:headEnd/>
                <a:tailEnd/>
              </a:ln>
            </p:spPr>
          </p:sp>
          <p:sp>
            <p:nvSpPr>
              <p:cNvPr id="673" name="Freeform 672"/>
              <p:cNvSpPr>
                <a:spLocks/>
              </p:cNvSpPr>
              <p:nvPr/>
            </p:nvSpPr>
            <p:spPr bwMode="auto">
              <a:xfrm>
                <a:off x="524" y="350"/>
                <a:ext cx="17" cy="38"/>
              </a:xfrm>
              <a:custGeom>
                <a:avLst/>
                <a:gdLst/>
                <a:ahLst/>
                <a:cxnLst>
                  <a:cxn ang="0">
                    <a:pos x="44" y="77"/>
                  </a:cxn>
                  <a:cxn ang="0">
                    <a:pos x="43" y="72"/>
                  </a:cxn>
                  <a:cxn ang="0">
                    <a:pos x="43" y="70"/>
                  </a:cxn>
                  <a:cxn ang="0">
                    <a:pos x="43" y="69"/>
                  </a:cxn>
                  <a:cxn ang="0">
                    <a:pos x="43" y="63"/>
                  </a:cxn>
                  <a:cxn ang="0">
                    <a:pos x="42" y="54"/>
                  </a:cxn>
                  <a:cxn ang="0">
                    <a:pos x="42" y="53"/>
                  </a:cxn>
                  <a:cxn ang="0">
                    <a:pos x="41" y="49"/>
                  </a:cxn>
                  <a:cxn ang="0">
                    <a:pos x="41" y="49"/>
                  </a:cxn>
                  <a:cxn ang="0">
                    <a:pos x="41" y="48"/>
                  </a:cxn>
                  <a:cxn ang="0">
                    <a:pos x="41" y="46"/>
                  </a:cxn>
                  <a:cxn ang="0">
                    <a:pos x="41" y="42"/>
                  </a:cxn>
                  <a:cxn ang="0">
                    <a:pos x="43" y="35"/>
                  </a:cxn>
                  <a:cxn ang="0">
                    <a:pos x="41" y="27"/>
                  </a:cxn>
                  <a:cxn ang="0">
                    <a:pos x="40" y="24"/>
                  </a:cxn>
                  <a:cxn ang="0">
                    <a:pos x="41" y="15"/>
                  </a:cxn>
                  <a:cxn ang="0">
                    <a:pos x="39" y="11"/>
                  </a:cxn>
                  <a:cxn ang="0">
                    <a:pos x="38" y="7"/>
                  </a:cxn>
                  <a:cxn ang="0">
                    <a:pos x="35" y="3"/>
                  </a:cxn>
                  <a:cxn ang="0">
                    <a:pos x="34" y="0"/>
                  </a:cxn>
                  <a:cxn ang="0">
                    <a:pos x="26" y="2"/>
                  </a:cxn>
                  <a:cxn ang="0">
                    <a:pos x="23" y="2"/>
                  </a:cxn>
                  <a:cxn ang="0">
                    <a:pos x="22" y="2"/>
                  </a:cxn>
                  <a:cxn ang="0">
                    <a:pos x="20" y="2"/>
                  </a:cxn>
                  <a:cxn ang="0">
                    <a:pos x="11" y="1"/>
                  </a:cxn>
                  <a:cxn ang="0">
                    <a:pos x="8" y="1"/>
                  </a:cxn>
                  <a:cxn ang="0">
                    <a:pos x="8" y="14"/>
                  </a:cxn>
                  <a:cxn ang="0">
                    <a:pos x="7" y="19"/>
                  </a:cxn>
                  <a:cxn ang="0">
                    <a:pos x="5" y="23"/>
                  </a:cxn>
                  <a:cxn ang="0">
                    <a:pos x="7" y="27"/>
                  </a:cxn>
                  <a:cxn ang="0">
                    <a:pos x="6" y="36"/>
                  </a:cxn>
                  <a:cxn ang="0">
                    <a:pos x="6" y="38"/>
                  </a:cxn>
                  <a:cxn ang="0">
                    <a:pos x="6" y="42"/>
                  </a:cxn>
                  <a:cxn ang="0">
                    <a:pos x="5" y="48"/>
                  </a:cxn>
                  <a:cxn ang="0">
                    <a:pos x="4" y="51"/>
                  </a:cxn>
                  <a:cxn ang="0">
                    <a:pos x="1" y="64"/>
                  </a:cxn>
                  <a:cxn ang="0">
                    <a:pos x="0" y="69"/>
                  </a:cxn>
                  <a:cxn ang="0">
                    <a:pos x="0" y="71"/>
                  </a:cxn>
                  <a:cxn ang="0">
                    <a:pos x="1" y="77"/>
                  </a:cxn>
                  <a:cxn ang="0">
                    <a:pos x="3" y="88"/>
                  </a:cxn>
                  <a:cxn ang="0">
                    <a:pos x="7" y="90"/>
                  </a:cxn>
                  <a:cxn ang="0">
                    <a:pos x="13" y="96"/>
                  </a:cxn>
                  <a:cxn ang="0">
                    <a:pos x="28" y="86"/>
                  </a:cxn>
                  <a:cxn ang="0">
                    <a:pos x="37" y="82"/>
                  </a:cxn>
                  <a:cxn ang="0">
                    <a:pos x="44" y="77"/>
                  </a:cxn>
                  <a:cxn ang="0">
                    <a:pos x="44" y="77"/>
                  </a:cxn>
                </a:cxnLst>
                <a:rect l="0" t="0" r="r" b="b"/>
                <a:pathLst>
                  <a:path w="44" h="96">
                    <a:moveTo>
                      <a:pt x="44" y="77"/>
                    </a:moveTo>
                    <a:cubicBezTo>
                      <a:pt x="44" y="75"/>
                      <a:pt x="43" y="74"/>
                      <a:pt x="43" y="72"/>
                    </a:cubicBezTo>
                    <a:cubicBezTo>
                      <a:pt x="43" y="72"/>
                      <a:pt x="43" y="71"/>
                      <a:pt x="43" y="70"/>
                    </a:cubicBezTo>
                    <a:cubicBezTo>
                      <a:pt x="43" y="70"/>
                      <a:pt x="43" y="70"/>
                      <a:pt x="43" y="69"/>
                    </a:cubicBezTo>
                    <a:cubicBezTo>
                      <a:pt x="43" y="67"/>
                      <a:pt x="43" y="65"/>
                      <a:pt x="43" y="63"/>
                    </a:cubicBezTo>
                    <a:cubicBezTo>
                      <a:pt x="42" y="54"/>
                      <a:pt x="42" y="54"/>
                      <a:pt x="42" y="54"/>
                    </a:cubicBezTo>
                    <a:cubicBezTo>
                      <a:pt x="42" y="54"/>
                      <a:pt x="42" y="53"/>
                      <a:pt x="42" y="53"/>
                    </a:cubicBezTo>
                    <a:cubicBezTo>
                      <a:pt x="42" y="51"/>
                      <a:pt x="41" y="50"/>
                      <a:pt x="41" y="49"/>
                    </a:cubicBezTo>
                    <a:cubicBezTo>
                      <a:pt x="41" y="49"/>
                      <a:pt x="41" y="49"/>
                      <a:pt x="41" y="49"/>
                    </a:cubicBezTo>
                    <a:cubicBezTo>
                      <a:pt x="41" y="48"/>
                      <a:pt x="41" y="48"/>
                      <a:pt x="41" y="48"/>
                    </a:cubicBezTo>
                    <a:cubicBezTo>
                      <a:pt x="41" y="47"/>
                      <a:pt x="41" y="47"/>
                      <a:pt x="41" y="46"/>
                    </a:cubicBezTo>
                    <a:cubicBezTo>
                      <a:pt x="41" y="44"/>
                      <a:pt x="41" y="44"/>
                      <a:pt x="41" y="42"/>
                    </a:cubicBezTo>
                    <a:cubicBezTo>
                      <a:pt x="41" y="39"/>
                      <a:pt x="43" y="38"/>
                      <a:pt x="43" y="35"/>
                    </a:cubicBezTo>
                    <a:cubicBezTo>
                      <a:pt x="43" y="31"/>
                      <a:pt x="43" y="30"/>
                      <a:pt x="41" y="27"/>
                    </a:cubicBezTo>
                    <a:cubicBezTo>
                      <a:pt x="41" y="26"/>
                      <a:pt x="40" y="25"/>
                      <a:pt x="40" y="24"/>
                    </a:cubicBezTo>
                    <a:cubicBezTo>
                      <a:pt x="40" y="21"/>
                      <a:pt x="41" y="19"/>
                      <a:pt x="41" y="15"/>
                    </a:cubicBezTo>
                    <a:cubicBezTo>
                      <a:pt x="41" y="13"/>
                      <a:pt x="40" y="12"/>
                      <a:pt x="39" y="11"/>
                    </a:cubicBezTo>
                    <a:cubicBezTo>
                      <a:pt x="39" y="9"/>
                      <a:pt x="38" y="9"/>
                      <a:pt x="38" y="7"/>
                    </a:cubicBezTo>
                    <a:cubicBezTo>
                      <a:pt x="36" y="6"/>
                      <a:pt x="36" y="5"/>
                      <a:pt x="35" y="3"/>
                    </a:cubicBezTo>
                    <a:cubicBezTo>
                      <a:pt x="35" y="2"/>
                      <a:pt x="35" y="1"/>
                      <a:pt x="34" y="0"/>
                    </a:cubicBezTo>
                    <a:cubicBezTo>
                      <a:pt x="31" y="0"/>
                      <a:pt x="29" y="2"/>
                      <a:pt x="26" y="2"/>
                    </a:cubicBezTo>
                    <a:cubicBezTo>
                      <a:pt x="25" y="2"/>
                      <a:pt x="24" y="2"/>
                      <a:pt x="23" y="2"/>
                    </a:cubicBezTo>
                    <a:cubicBezTo>
                      <a:pt x="22" y="2"/>
                      <a:pt x="22" y="2"/>
                      <a:pt x="22" y="2"/>
                    </a:cubicBezTo>
                    <a:cubicBezTo>
                      <a:pt x="21" y="2"/>
                      <a:pt x="21" y="2"/>
                      <a:pt x="20" y="2"/>
                    </a:cubicBezTo>
                    <a:cubicBezTo>
                      <a:pt x="11" y="1"/>
                      <a:pt x="11" y="1"/>
                      <a:pt x="11" y="1"/>
                    </a:cubicBezTo>
                    <a:cubicBezTo>
                      <a:pt x="10" y="1"/>
                      <a:pt x="10" y="1"/>
                      <a:pt x="8" y="1"/>
                    </a:cubicBezTo>
                    <a:cubicBezTo>
                      <a:pt x="8" y="6"/>
                      <a:pt x="8" y="9"/>
                      <a:pt x="8" y="14"/>
                    </a:cubicBezTo>
                    <a:cubicBezTo>
                      <a:pt x="8" y="16"/>
                      <a:pt x="8" y="17"/>
                      <a:pt x="7" y="19"/>
                    </a:cubicBezTo>
                    <a:cubicBezTo>
                      <a:pt x="6" y="21"/>
                      <a:pt x="6" y="21"/>
                      <a:pt x="5" y="23"/>
                    </a:cubicBezTo>
                    <a:cubicBezTo>
                      <a:pt x="7" y="24"/>
                      <a:pt x="7" y="25"/>
                      <a:pt x="7" y="27"/>
                    </a:cubicBezTo>
                    <a:cubicBezTo>
                      <a:pt x="7" y="31"/>
                      <a:pt x="6" y="33"/>
                      <a:pt x="6" y="36"/>
                    </a:cubicBezTo>
                    <a:cubicBezTo>
                      <a:pt x="6" y="38"/>
                      <a:pt x="6" y="38"/>
                      <a:pt x="6" y="38"/>
                    </a:cubicBezTo>
                    <a:cubicBezTo>
                      <a:pt x="6" y="42"/>
                      <a:pt x="6" y="42"/>
                      <a:pt x="6" y="42"/>
                    </a:cubicBezTo>
                    <a:cubicBezTo>
                      <a:pt x="5" y="48"/>
                      <a:pt x="5" y="48"/>
                      <a:pt x="5" y="48"/>
                    </a:cubicBezTo>
                    <a:cubicBezTo>
                      <a:pt x="5" y="49"/>
                      <a:pt x="4" y="50"/>
                      <a:pt x="4" y="51"/>
                    </a:cubicBezTo>
                    <a:cubicBezTo>
                      <a:pt x="2" y="56"/>
                      <a:pt x="2" y="59"/>
                      <a:pt x="1" y="64"/>
                    </a:cubicBezTo>
                    <a:cubicBezTo>
                      <a:pt x="0" y="66"/>
                      <a:pt x="0" y="67"/>
                      <a:pt x="0" y="69"/>
                    </a:cubicBezTo>
                    <a:cubicBezTo>
                      <a:pt x="0" y="70"/>
                      <a:pt x="0" y="70"/>
                      <a:pt x="0" y="71"/>
                    </a:cubicBezTo>
                    <a:cubicBezTo>
                      <a:pt x="0" y="73"/>
                      <a:pt x="0" y="75"/>
                      <a:pt x="1" y="77"/>
                    </a:cubicBezTo>
                    <a:cubicBezTo>
                      <a:pt x="3" y="81"/>
                      <a:pt x="2" y="84"/>
                      <a:pt x="3" y="88"/>
                    </a:cubicBezTo>
                    <a:cubicBezTo>
                      <a:pt x="4" y="89"/>
                      <a:pt x="5" y="89"/>
                      <a:pt x="7" y="90"/>
                    </a:cubicBezTo>
                    <a:cubicBezTo>
                      <a:pt x="9" y="92"/>
                      <a:pt x="10" y="93"/>
                      <a:pt x="13" y="96"/>
                    </a:cubicBezTo>
                    <a:cubicBezTo>
                      <a:pt x="19" y="92"/>
                      <a:pt x="22" y="91"/>
                      <a:pt x="28" y="86"/>
                    </a:cubicBezTo>
                    <a:cubicBezTo>
                      <a:pt x="31" y="84"/>
                      <a:pt x="33" y="84"/>
                      <a:pt x="37" y="82"/>
                    </a:cubicBezTo>
                    <a:cubicBezTo>
                      <a:pt x="40" y="80"/>
                      <a:pt x="41" y="77"/>
                      <a:pt x="44" y="77"/>
                    </a:cubicBezTo>
                    <a:cubicBezTo>
                      <a:pt x="44" y="77"/>
                      <a:pt x="44" y="77"/>
                      <a:pt x="44" y="77"/>
                    </a:cubicBezTo>
                    <a:close/>
                  </a:path>
                </a:pathLst>
              </a:custGeom>
              <a:solidFill>
                <a:srgbClr val="FFFFFF"/>
              </a:solidFill>
              <a:ln w="0" cap="flat">
                <a:solidFill>
                  <a:srgbClr val="000000"/>
                </a:solidFill>
                <a:prstDash val="solid"/>
                <a:miter lim="800000"/>
                <a:headEnd/>
                <a:tailEnd/>
              </a:ln>
            </p:spPr>
          </p:sp>
          <p:sp>
            <p:nvSpPr>
              <p:cNvPr id="674" name="Freeform 673"/>
              <p:cNvSpPr>
                <a:spLocks/>
              </p:cNvSpPr>
              <p:nvPr/>
            </p:nvSpPr>
            <p:spPr bwMode="auto">
              <a:xfrm>
                <a:off x="538" y="350"/>
                <a:ext cx="8" cy="31"/>
              </a:xfrm>
              <a:custGeom>
                <a:avLst/>
                <a:gdLst/>
                <a:ahLst/>
                <a:cxnLst>
                  <a:cxn ang="0">
                    <a:pos x="10" y="79"/>
                  </a:cxn>
                  <a:cxn ang="0">
                    <a:pos x="9" y="74"/>
                  </a:cxn>
                  <a:cxn ang="0">
                    <a:pos x="9" y="72"/>
                  </a:cxn>
                  <a:cxn ang="0">
                    <a:pos x="9" y="71"/>
                  </a:cxn>
                  <a:cxn ang="0">
                    <a:pos x="9" y="65"/>
                  </a:cxn>
                  <a:cxn ang="0">
                    <a:pos x="8" y="56"/>
                  </a:cxn>
                  <a:cxn ang="0">
                    <a:pos x="8" y="55"/>
                  </a:cxn>
                  <a:cxn ang="0">
                    <a:pos x="7" y="51"/>
                  </a:cxn>
                  <a:cxn ang="0">
                    <a:pos x="7" y="51"/>
                  </a:cxn>
                  <a:cxn ang="0">
                    <a:pos x="7" y="50"/>
                  </a:cxn>
                  <a:cxn ang="0">
                    <a:pos x="7" y="48"/>
                  </a:cxn>
                  <a:cxn ang="0">
                    <a:pos x="7" y="44"/>
                  </a:cxn>
                  <a:cxn ang="0">
                    <a:pos x="9" y="37"/>
                  </a:cxn>
                  <a:cxn ang="0">
                    <a:pos x="7" y="29"/>
                  </a:cxn>
                  <a:cxn ang="0">
                    <a:pos x="6" y="26"/>
                  </a:cxn>
                  <a:cxn ang="0">
                    <a:pos x="7" y="17"/>
                  </a:cxn>
                  <a:cxn ang="0">
                    <a:pos x="5" y="13"/>
                  </a:cxn>
                  <a:cxn ang="0">
                    <a:pos x="4" y="9"/>
                  </a:cxn>
                  <a:cxn ang="0">
                    <a:pos x="1" y="5"/>
                  </a:cxn>
                  <a:cxn ang="0">
                    <a:pos x="0" y="2"/>
                  </a:cxn>
                  <a:cxn ang="0">
                    <a:pos x="3" y="0"/>
                  </a:cxn>
                  <a:cxn ang="0">
                    <a:pos x="6" y="3"/>
                  </a:cxn>
                  <a:cxn ang="0">
                    <a:pos x="10" y="7"/>
                  </a:cxn>
                  <a:cxn ang="0">
                    <a:pos x="10" y="8"/>
                  </a:cxn>
                  <a:cxn ang="0">
                    <a:pos x="9" y="11"/>
                  </a:cxn>
                  <a:cxn ang="0">
                    <a:pos x="12" y="14"/>
                  </a:cxn>
                  <a:cxn ang="0">
                    <a:pos x="15" y="16"/>
                  </a:cxn>
                  <a:cxn ang="0">
                    <a:pos x="17" y="22"/>
                  </a:cxn>
                  <a:cxn ang="0">
                    <a:pos x="19" y="29"/>
                  </a:cxn>
                  <a:cxn ang="0">
                    <a:pos x="21" y="33"/>
                  </a:cxn>
                  <a:cxn ang="0">
                    <a:pos x="22" y="35"/>
                  </a:cxn>
                  <a:cxn ang="0">
                    <a:pos x="21" y="38"/>
                  </a:cxn>
                  <a:cxn ang="0">
                    <a:pos x="19" y="50"/>
                  </a:cxn>
                  <a:cxn ang="0">
                    <a:pos x="20" y="61"/>
                  </a:cxn>
                  <a:cxn ang="0">
                    <a:pos x="20" y="67"/>
                  </a:cxn>
                  <a:cxn ang="0">
                    <a:pos x="21" y="73"/>
                  </a:cxn>
                  <a:cxn ang="0">
                    <a:pos x="21" y="77"/>
                  </a:cxn>
                  <a:cxn ang="0">
                    <a:pos x="12" y="80"/>
                  </a:cxn>
                  <a:cxn ang="0">
                    <a:pos x="10" y="79"/>
                  </a:cxn>
                </a:cxnLst>
                <a:rect l="0" t="0" r="r" b="b"/>
                <a:pathLst>
                  <a:path w="22" h="80">
                    <a:moveTo>
                      <a:pt x="10" y="79"/>
                    </a:moveTo>
                    <a:cubicBezTo>
                      <a:pt x="10" y="77"/>
                      <a:pt x="9" y="76"/>
                      <a:pt x="9" y="74"/>
                    </a:cubicBezTo>
                    <a:cubicBezTo>
                      <a:pt x="9" y="74"/>
                      <a:pt x="9" y="73"/>
                      <a:pt x="9" y="72"/>
                    </a:cubicBezTo>
                    <a:cubicBezTo>
                      <a:pt x="9" y="72"/>
                      <a:pt x="9" y="72"/>
                      <a:pt x="9" y="71"/>
                    </a:cubicBezTo>
                    <a:cubicBezTo>
                      <a:pt x="9" y="69"/>
                      <a:pt x="9" y="67"/>
                      <a:pt x="9" y="65"/>
                    </a:cubicBezTo>
                    <a:cubicBezTo>
                      <a:pt x="8" y="56"/>
                      <a:pt x="8" y="56"/>
                      <a:pt x="8" y="56"/>
                    </a:cubicBezTo>
                    <a:cubicBezTo>
                      <a:pt x="8" y="56"/>
                      <a:pt x="8" y="55"/>
                      <a:pt x="8" y="55"/>
                    </a:cubicBezTo>
                    <a:cubicBezTo>
                      <a:pt x="8" y="53"/>
                      <a:pt x="7" y="52"/>
                      <a:pt x="7" y="51"/>
                    </a:cubicBezTo>
                    <a:cubicBezTo>
                      <a:pt x="7" y="51"/>
                      <a:pt x="7" y="51"/>
                      <a:pt x="7" y="51"/>
                    </a:cubicBezTo>
                    <a:cubicBezTo>
                      <a:pt x="7" y="50"/>
                      <a:pt x="7" y="50"/>
                      <a:pt x="7" y="50"/>
                    </a:cubicBezTo>
                    <a:cubicBezTo>
                      <a:pt x="7" y="49"/>
                      <a:pt x="7" y="49"/>
                      <a:pt x="7" y="48"/>
                    </a:cubicBezTo>
                    <a:cubicBezTo>
                      <a:pt x="7" y="46"/>
                      <a:pt x="7" y="46"/>
                      <a:pt x="7" y="44"/>
                    </a:cubicBezTo>
                    <a:cubicBezTo>
                      <a:pt x="7" y="41"/>
                      <a:pt x="9" y="40"/>
                      <a:pt x="9" y="37"/>
                    </a:cubicBezTo>
                    <a:cubicBezTo>
                      <a:pt x="9" y="33"/>
                      <a:pt x="9" y="32"/>
                      <a:pt x="7" y="29"/>
                    </a:cubicBezTo>
                    <a:cubicBezTo>
                      <a:pt x="7" y="28"/>
                      <a:pt x="6" y="27"/>
                      <a:pt x="6" y="26"/>
                    </a:cubicBezTo>
                    <a:cubicBezTo>
                      <a:pt x="6" y="23"/>
                      <a:pt x="7" y="21"/>
                      <a:pt x="7" y="17"/>
                    </a:cubicBezTo>
                    <a:cubicBezTo>
                      <a:pt x="7" y="15"/>
                      <a:pt x="6" y="14"/>
                      <a:pt x="5" y="13"/>
                    </a:cubicBezTo>
                    <a:cubicBezTo>
                      <a:pt x="5" y="11"/>
                      <a:pt x="4" y="11"/>
                      <a:pt x="4" y="9"/>
                    </a:cubicBezTo>
                    <a:cubicBezTo>
                      <a:pt x="2" y="8"/>
                      <a:pt x="2" y="7"/>
                      <a:pt x="1" y="5"/>
                    </a:cubicBezTo>
                    <a:cubicBezTo>
                      <a:pt x="1" y="4"/>
                      <a:pt x="1" y="3"/>
                      <a:pt x="0" y="2"/>
                    </a:cubicBezTo>
                    <a:cubicBezTo>
                      <a:pt x="1" y="1"/>
                      <a:pt x="1" y="0"/>
                      <a:pt x="3" y="0"/>
                    </a:cubicBezTo>
                    <a:cubicBezTo>
                      <a:pt x="4" y="0"/>
                      <a:pt x="5" y="2"/>
                      <a:pt x="6" y="3"/>
                    </a:cubicBezTo>
                    <a:cubicBezTo>
                      <a:pt x="7" y="5"/>
                      <a:pt x="8" y="6"/>
                      <a:pt x="10" y="7"/>
                    </a:cubicBezTo>
                    <a:cubicBezTo>
                      <a:pt x="10" y="8"/>
                      <a:pt x="10" y="8"/>
                      <a:pt x="10" y="8"/>
                    </a:cubicBezTo>
                    <a:cubicBezTo>
                      <a:pt x="10" y="9"/>
                      <a:pt x="9" y="10"/>
                      <a:pt x="9" y="11"/>
                    </a:cubicBezTo>
                    <a:cubicBezTo>
                      <a:pt x="9" y="12"/>
                      <a:pt x="10" y="14"/>
                      <a:pt x="12" y="14"/>
                    </a:cubicBezTo>
                    <a:cubicBezTo>
                      <a:pt x="13" y="15"/>
                      <a:pt x="14" y="15"/>
                      <a:pt x="15" y="16"/>
                    </a:cubicBezTo>
                    <a:cubicBezTo>
                      <a:pt x="16" y="18"/>
                      <a:pt x="17" y="19"/>
                      <a:pt x="17" y="22"/>
                    </a:cubicBezTo>
                    <a:cubicBezTo>
                      <a:pt x="18" y="25"/>
                      <a:pt x="18" y="26"/>
                      <a:pt x="19" y="29"/>
                    </a:cubicBezTo>
                    <a:cubicBezTo>
                      <a:pt x="19" y="31"/>
                      <a:pt x="20" y="32"/>
                      <a:pt x="21" y="33"/>
                    </a:cubicBezTo>
                    <a:cubicBezTo>
                      <a:pt x="21" y="34"/>
                      <a:pt x="22" y="34"/>
                      <a:pt x="22" y="35"/>
                    </a:cubicBezTo>
                    <a:cubicBezTo>
                      <a:pt x="22" y="36"/>
                      <a:pt x="21" y="37"/>
                      <a:pt x="21" y="38"/>
                    </a:cubicBezTo>
                    <a:cubicBezTo>
                      <a:pt x="20" y="43"/>
                      <a:pt x="20" y="45"/>
                      <a:pt x="19" y="50"/>
                    </a:cubicBezTo>
                    <a:cubicBezTo>
                      <a:pt x="20" y="61"/>
                      <a:pt x="20" y="61"/>
                      <a:pt x="20" y="61"/>
                    </a:cubicBezTo>
                    <a:cubicBezTo>
                      <a:pt x="20" y="63"/>
                      <a:pt x="20" y="64"/>
                      <a:pt x="20" y="67"/>
                    </a:cubicBezTo>
                    <a:cubicBezTo>
                      <a:pt x="20" y="69"/>
                      <a:pt x="21" y="71"/>
                      <a:pt x="21" y="73"/>
                    </a:cubicBezTo>
                    <a:cubicBezTo>
                      <a:pt x="21" y="75"/>
                      <a:pt x="21" y="76"/>
                      <a:pt x="21" y="77"/>
                    </a:cubicBezTo>
                    <a:cubicBezTo>
                      <a:pt x="12" y="80"/>
                      <a:pt x="12" y="80"/>
                      <a:pt x="12" y="80"/>
                    </a:cubicBezTo>
                    <a:cubicBezTo>
                      <a:pt x="12" y="80"/>
                      <a:pt x="11" y="80"/>
                      <a:pt x="10" y="79"/>
                    </a:cubicBezTo>
                    <a:close/>
                  </a:path>
                </a:pathLst>
              </a:custGeom>
              <a:solidFill>
                <a:srgbClr val="FFFFFF"/>
              </a:solidFill>
              <a:ln w="0" cap="flat">
                <a:solidFill>
                  <a:srgbClr val="000000"/>
                </a:solidFill>
                <a:prstDash val="solid"/>
                <a:miter lim="800000"/>
                <a:headEnd/>
                <a:tailEnd/>
              </a:ln>
            </p:spPr>
          </p:sp>
          <p:sp>
            <p:nvSpPr>
              <p:cNvPr id="675" name="Freeform 674"/>
              <p:cNvSpPr>
                <a:spLocks/>
              </p:cNvSpPr>
              <p:nvPr/>
            </p:nvSpPr>
            <p:spPr bwMode="auto">
              <a:xfrm>
                <a:off x="541" y="344"/>
                <a:ext cx="15" cy="36"/>
              </a:xfrm>
              <a:custGeom>
                <a:avLst/>
                <a:gdLst/>
                <a:ahLst/>
                <a:cxnLst>
                  <a:cxn ang="0">
                    <a:pos x="1" y="21"/>
                  </a:cxn>
                  <a:cxn ang="0">
                    <a:pos x="1" y="22"/>
                  </a:cxn>
                  <a:cxn ang="0">
                    <a:pos x="0" y="25"/>
                  </a:cxn>
                  <a:cxn ang="0">
                    <a:pos x="3" y="28"/>
                  </a:cxn>
                  <a:cxn ang="0">
                    <a:pos x="6" y="30"/>
                  </a:cxn>
                  <a:cxn ang="0">
                    <a:pos x="8" y="36"/>
                  </a:cxn>
                  <a:cxn ang="0">
                    <a:pos x="10" y="43"/>
                  </a:cxn>
                  <a:cxn ang="0">
                    <a:pos x="12" y="47"/>
                  </a:cxn>
                  <a:cxn ang="0">
                    <a:pos x="13" y="49"/>
                  </a:cxn>
                  <a:cxn ang="0">
                    <a:pos x="12" y="52"/>
                  </a:cxn>
                  <a:cxn ang="0">
                    <a:pos x="10" y="64"/>
                  </a:cxn>
                  <a:cxn ang="0">
                    <a:pos x="11" y="75"/>
                  </a:cxn>
                  <a:cxn ang="0">
                    <a:pos x="11" y="81"/>
                  </a:cxn>
                  <a:cxn ang="0">
                    <a:pos x="12" y="87"/>
                  </a:cxn>
                  <a:cxn ang="0">
                    <a:pos x="12" y="91"/>
                  </a:cxn>
                  <a:cxn ang="0">
                    <a:pos x="13" y="91"/>
                  </a:cxn>
                  <a:cxn ang="0">
                    <a:pos x="22" y="91"/>
                  </a:cxn>
                  <a:cxn ang="0">
                    <a:pos x="25" y="91"/>
                  </a:cxn>
                  <a:cxn ang="0">
                    <a:pos x="25" y="86"/>
                  </a:cxn>
                  <a:cxn ang="0">
                    <a:pos x="25" y="81"/>
                  </a:cxn>
                  <a:cxn ang="0">
                    <a:pos x="26" y="73"/>
                  </a:cxn>
                  <a:cxn ang="0">
                    <a:pos x="25" y="66"/>
                  </a:cxn>
                  <a:cxn ang="0">
                    <a:pos x="25" y="63"/>
                  </a:cxn>
                  <a:cxn ang="0">
                    <a:pos x="26" y="51"/>
                  </a:cxn>
                  <a:cxn ang="0">
                    <a:pos x="29" y="46"/>
                  </a:cxn>
                  <a:cxn ang="0">
                    <a:pos x="34" y="31"/>
                  </a:cxn>
                  <a:cxn ang="0">
                    <a:pos x="37" y="22"/>
                  </a:cxn>
                  <a:cxn ang="0">
                    <a:pos x="35" y="9"/>
                  </a:cxn>
                  <a:cxn ang="0">
                    <a:pos x="35" y="6"/>
                  </a:cxn>
                  <a:cxn ang="0">
                    <a:pos x="29" y="3"/>
                  </a:cxn>
                  <a:cxn ang="0">
                    <a:pos x="26" y="2"/>
                  </a:cxn>
                  <a:cxn ang="0">
                    <a:pos x="24" y="0"/>
                  </a:cxn>
                  <a:cxn ang="0">
                    <a:pos x="22" y="0"/>
                  </a:cxn>
                  <a:cxn ang="0">
                    <a:pos x="20" y="1"/>
                  </a:cxn>
                  <a:cxn ang="0">
                    <a:pos x="20" y="2"/>
                  </a:cxn>
                  <a:cxn ang="0">
                    <a:pos x="19" y="9"/>
                  </a:cxn>
                  <a:cxn ang="0">
                    <a:pos x="19" y="11"/>
                  </a:cxn>
                  <a:cxn ang="0">
                    <a:pos x="18" y="13"/>
                  </a:cxn>
                  <a:cxn ang="0">
                    <a:pos x="17" y="13"/>
                  </a:cxn>
                  <a:cxn ang="0">
                    <a:pos x="15" y="13"/>
                  </a:cxn>
                  <a:cxn ang="0">
                    <a:pos x="12" y="12"/>
                  </a:cxn>
                  <a:cxn ang="0">
                    <a:pos x="10" y="14"/>
                  </a:cxn>
                  <a:cxn ang="0">
                    <a:pos x="6" y="17"/>
                  </a:cxn>
                  <a:cxn ang="0">
                    <a:pos x="1" y="21"/>
                  </a:cxn>
                </a:cxnLst>
                <a:rect l="0" t="0" r="r" b="b"/>
                <a:pathLst>
                  <a:path w="37" h="91">
                    <a:moveTo>
                      <a:pt x="1" y="21"/>
                    </a:moveTo>
                    <a:cubicBezTo>
                      <a:pt x="1" y="22"/>
                      <a:pt x="1" y="22"/>
                      <a:pt x="1" y="22"/>
                    </a:cubicBezTo>
                    <a:cubicBezTo>
                      <a:pt x="1" y="23"/>
                      <a:pt x="0" y="24"/>
                      <a:pt x="0" y="25"/>
                    </a:cubicBezTo>
                    <a:cubicBezTo>
                      <a:pt x="0" y="26"/>
                      <a:pt x="1" y="28"/>
                      <a:pt x="3" y="28"/>
                    </a:cubicBezTo>
                    <a:cubicBezTo>
                      <a:pt x="4" y="29"/>
                      <a:pt x="5" y="29"/>
                      <a:pt x="6" y="30"/>
                    </a:cubicBezTo>
                    <a:cubicBezTo>
                      <a:pt x="7" y="32"/>
                      <a:pt x="8" y="33"/>
                      <a:pt x="8" y="36"/>
                    </a:cubicBezTo>
                    <a:cubicBezTo>
                      <a:pt x="9" y="39"/>
                      <a:pt x="9" y="40"/>
                      <a:pt x="10" y="43"/>
                    </a:cubicBezTo>
                    <a:cubicBezTo>
                      <a:pt x="10" y="45"/>
                      <a:pt x="11" y="46"/>
                      <a:pt x="12" y="47"/>
                    </a:cubicBezTo>
                    <a:cubicBezTo>
                      <a:pt x="12" y="48"/>
                      <a:pt x="13" y="48"/>
                      <a:pt x="13" y="49"/>
                    </a:cubicBezTo>
                    <a:cubicBezTo>
                      <a:pt x="13" y="50"/>
                      <a:pt x="12" y="51"/>
                      <a:pt x="12" y="52"/>
                    </a:cubicBezTo>
                    <a:cubicBezTo>
                      <a:pt x="11" y="57"/>
                      <a:pt x="11" y="59"/>
                      <a:pt x="10" y="64"/>
                    </a:cubicBezTo>
                    <a:cubicBezTo>
                      <a:pt x="11" y="75"/>
                      <a:pt x="11" y="75"/>
                      <a:pt x="11" y="75"/>
                    </a:cubicBezTo>
                    <a:cubicBezTo>
                      <a:pt x="11" y="77"/>
                      <a:pt x="11" y="78"/>
                      <a:pt x="11" y="81"/>
                    </a:cubicBezTo>
                    <a:cubicBezTo>
                      <a:pt x="11" y="83"/>
                      <a:pt x="12" y="85"/>
                      <a:pt x="12" y="87"/>
                    </a:cubicBezTo>
                    <a:cubicBezTo>
                      <a:pt x="12" y="89"/>
                      <a:pt x="12" y="90"/>
                      <a:pt x="12" y="91"/>
                    </a:cubicBezTo>
                    <a:cubicBezTo>
                      <a:pt x="13" y="91"/>
                      <a:pt x="13" y="91"/>
                      <a:pt x="13" y="91"/>
                    </a:cubicBezTo>
                    <a:cubicBezTo>
                      <a:pt x="22" y="91"/>
                      <a:pt x="22" y="91"/>
                      <a:pt x="22" y="91"/>
                    </a:cubicBezTo>
                    <a:cubicBezTo>
                      <a:pt x="25" y="91"/>
                      <a:pt x="25" y="91"/>
                      <a:pt x="25" y="91"/>
                    </a:cubicBezTo>
                    <a:cubicBezTo>
                      <a:pt x="24" y="89"/>
                      <a:pt x="25" y="88"/>
                      <a:pt x="25" y="86"/>
                    </a:cubicBezTo>
                    <a:cubicBezTo>
                      <a:pt x="25" y="84"/>
                      <a:pt x="25" y="83"/>
                      <a:pt x="25" y="81"/>
                    </a:cubicBezTo>
                    <a:cubicBezTo>
                      <a:pt x="25" y="78"/>
                      <a:pt x="26" y="76"/>
                      <a:pt x="26" y="73"/>
                    </a:cubicBezTo>
                    <a:cubicBezTo>
                      <a:pt x="26" y="70"/>
                      <a:pt x="25" y="68"/>
                      <a:pt x="25" y="66"/>
                    </a:cubicBezTo>
                    <a:cubicBezTo>
                      <a:pt x="25" y="65"/>
                      <a:pt x="25" y="64"/>
                      <a:pt x="25" y="63"/>
                    </a:cubicBezTo>
                    <a:cubicBezTo>
                      <a:pt x="25" y="58"/>
                      <a:pt x="25" y="56"/>
                      <a:pt x="26" y="51"/>
                    </a:cubicBezTo>
                    <a:cubicBezTo>
                      <a:pt x="27" y="49"/>
                      <a:pt x="28" y="48"/>
                      <a:pt x="29" y="46"/>
                    </a:cubicBezTo>
                    <a:cubicBezTo>
                      <a:pt x="31" y="40"/>
                      <a:pt x="33" y="37"/>
                      <a:pt x="34" y="31"/>
                    </a:cubicBezTo>
                    <a:cubicBezTo>
                      <a:pt x="35" y="27"/>
                      <a:pt x="37" y="26"/>
                      <a:pt x="37" y="22"/>
                    </a:cubicBezTo>
                    <a:cubicBezTo>
                      <a:pt x="37" y="17"/>
                      <a:pt x="35" y="14"/>
                      <a:pt x="35" y="9"/>
                    </a:cubicBezTo>
                    <a:cubicBezTo>
                      <a:pt x="35" y="8"/>
                      <a:pt x="35" y="7"/>
                      <a:pt x="35" y="6"/>
                    </a:cubicBezTo>
                    <a:cubicBezTo>
                      <a:pt x="32" y="5"/>
                      <a:pt x="32" y="4"/>
                      <a:pt x="29" y="3"/>
                    </a:cubicBezTo>
                    <a:cubicBezTo>
                      <a:pt x="28" y="3"/>
                      <a:pt x="27" y="3"/>
                      <a:pt x="26" y="2"/>
                    </a:cubicBezTo>
                    <a:cubicBezTo>
                      <a:pt x="25" y="2"/>
                      <a:pt x="25" y="0"/>
                      <a:pt x="24" y="0"/>
                    </a:cubicBezTo>
                    <a:cubicBezTo>
                      <a:pt x="23" y="0"/>
                      <a:pt x="23" y="0"/>
                      <a:pt x="22" y="0"/>
                    </a:cubicBezTo>
                    <a:cubicBezTo>
                      <a:pt x="20" y="1"/>
                      <a:pt x="20" y="1"/>
                      <a:pt x="20" y="1"/>
                    </a:cubicBezTo>
                    <a:cubicBezTo>
                      <a:pt x="20" y="2"/>
                      <a:pt x="20" y="2"/>
                      <a:pt x="20" y="2"/>
                    </a:cubicBezTo>
                    <a:cubicBezTo>
                      <a:pt x="19" y="9"/>
                      <a:pt x="19" y="9"/>
                      <a:pt x="19" y="9"/>
                    </a:cubicBezTo>
                    <a:cubicBezTo>
                      <a:pt x="19" y="10"/>
                      <a:pt x="19" y="10"/>
                      <a:pt x="19" y="11"/>
                    </a:cubicBezTo>
                    <a:cubicBezTo>
                      <a:pt x="19" y="12"/>
                      <a:pt x="19" y="13"/>
                      <a:pt x="18" y="13"/>
                    </a:cubicBezTo>
                    <a:cubicBezTo>
                      <a:pt x="17" y="13"/>
                      <a:pt x="17" y="13"/>
                      <a:pt x="17" y="13"/>
                    </a:cubicBezTo>
                    <a:cubicBezTo>
                      <a:pt x="16" y="13"/>
                      <a:pt x="16" y="13"/>
                      <a:pt x="15" y="13"/>
                    </a:cubicBezTo>
                    <a:cubicBezTo>
                      <a:pt x="14" y="13"/>
                      <a:pt x="13" y="12"/>
                      <a:pt x="12" y="12"/>
                    </a:cubicBezTo>
                    <a:cubicBezTo>
                      <a:pt x="11" y="12"/>
                      <a:pt x="11" y="13"/>
                      <a:pt x="10" y="14"/>
                    </a:cubicBezTo>
                    <a:cubicBezTo>
                      <a:pt x="9" y="15"/>
                      <a:pt x="8" y="16"/>
                      <a:pt x="6" y="17"/>
                    </a:cubicBezTo>
                    <a:cubicBezTo>
                      <a:pt x="5" y="19"/>
                      <a:pt x="3" y="19"/>
                      <a:pt x="1" y="21"/>
                    </a:cubicBezTo>
                    <a:close/>
                  </a:path>
                </a:pathLst>
              </a:custGeom>
              <a:solidFill>
                <a:srgbClr val="FFFFFF"/>
              </a:solidFill>
              <a:ln w="0" cap="flat">
                <a:solidFill>
                  <a:srgbClr val="000000"/>
                </a:solidFill>
                <a:prstDash val="solid"/>
                <a:miter lim="800000"/>
                <a:headEnd/>
                <a:tailEnd/>
              </a:ln>
            </p:spPr>
          </p:sp>
          <p:sp>
            <p:nvSpPr>
              <p:cNvPr id="676" name="Freeform 675"/>
              <p:cNvSpPr>
                <a:spLocks/>
              </p:cNvSpPr>
              <p:nvPr/>
            </p:nvSpPr>
            <p:spPr bwMode="auto">
              <a:xfrm>
                <a:off x="551" y="335"/>
                <a:ext cx="53" cy="56"/>
              </a:xfrm>
              <a:custGeom>
                <a:avLst/>
                <a:gdLst/>
                <a:ahLst/>
                <a:cxnLst>
                  <a:cxn ang="0">
                    <a:pos x="132" y="19"/>
                  </a:cxn>
                  <a:cxn ang="0">
                    <a:pos x="135" y="33"/>
                  </a:cxn>
                  <a:cxn ang="0">
                    <a:pos x="125" y="44"/>
                  </a:cxn>
                  <a:cxn ang="0">
                    <a:pos x="119" y="67"/>
                  </a:cxn>
                  <a:cxn ang="0">
                    <a:pos x="109" y="95"/>
                  </a:cxn>
                  <a:cxn ang="0">
                    <a:pos x="98" y="108"/>
                  </a:cxn>
                  <a:cxn ang="0">
                    <a:pos x="90" y="104"/>
                  </a:cxn>
                  <a:cxn ang="0">
                    <a:pos x="83" y="105"/>
                  </a:cxn>
                  <a:cxn ang="0">
                    <a:pos x="73" y="116"/>
                  </a:cxn>
                  <a:cxn ang="0">
                    <a:pos x="73" y="125"/>
                  </a:cxn>
                  <a:cxn ang="0">
                    <a:pos x="71" y="133"/>
                  </a:cxn>
                  <a:cxn ang="0">
                    <a:pos x="71" y="135"/>
                  </a:cxn>
                  <a:cxn ang="0">
                    <a:pos x="65" y="135"/>
                  </a:cxn>
                  <a:cxn ang="0">
                    <a:pos x="58" y="137"/>
                  </a:cxn>
                  <a:cxn ang="0">
                    <a:pos x="49" y="137"/>
                  </a:cxn>
                  <a:cxn ang="0">
                    <a:pos x="40" y="140"/>
                  </a:cxn>
                  <a:cxn ang="0">
                    <a:pos x="31" y="128"/>
                  </a:cxn>
                  <a:cxn ang="0">
                    <a:pos x="31" y="120"/>
                  </a:cxn>
                  <a:cxn ang="0">
                    <a:pos x="22" y="113"/>
                  </a:cxn>
                  <a:cxn ang="0">
                    <a:pos x="13" y="108"/>
                  </a:cxn>
                  <a:cxn ang="0">
                    <a:pos x="1" y="108"/>
                  </a:cxn>
                  <a:cxn ang="0">
                    <a:pos x="2" y="95"/>
                  </a:cxn>
                  <a:cxn ang="0">
                    <a:pos x="1" y="85"/>
                  </a:cxn>
                  <a:cxn ang="0">
                    <a:pos x="5" y="68"/>
                  </a:cxn>
                  <a:cxn ang="0">
                    <a:pos x="13" y="44"/>
                  </a:cxn>
                  <a:cxn ang="0">
                    <a:pos x="11" y="28"/>
                  </a:cxn>
                  <a:cxn ang="0">
                    <a:pos x="11" y="20"/>
                  </a:cxn>
                  <a:cxn ang="0">
                    <a:pos x="17" y="13"/>
                  </a:cxn>
                  <a:cxn ang="0">
                    <a:pos x="18" y="5"/>
                  </a:cxn>
                  <a:cxn ang="0">
                    <a:pos x="23" y="3"/>
                  </a:cxn>
                  <a:cxn ang="0">
                    <a:pos x="29" y="3"/>
                  </a:cxn>
                  <a:cxn ang="0">
                    <a:pos x="37" y="3"/>
                  </a:cxn>
                  <a:cxn ang="0">
                    <a:pos x="42" y="6"/>
                  </a:cxn>
                  <a:cxn ang="0">
                    <a:pos x="49" y="13"/>
                  </a:cxn>
                  <a:cxn ang="0">
                    <a:pos x="64" y="12"/>
                  </a:cxn>
                  <a:cxn ang="0">
                    <a:pos x="83" y="16"/>
                  </a:cxn>
                  <a:cxn ang="0">
                    <a:pos x="88" y="10"/>
                  </a:cxn>
                  <a:cxn ang="0">
                    <a:pos x="102" y="11"/>
                  </a:cxn>
                  <a:cxn ang="0">
                    <a:pos x="121" y="1"/>
                  </a:cxn>
                  <a:cxn ang="0">
                    <a:pos x="131" y="10"/>
                  </a:cxn>
                </a:cxnLst>
                <a:rect l="0" t="0" r="r" b="b"/>
                <a:pathLst>
                  <a:path w="135" h="140">
                    <a:moveTo>
                      <a:pt x="133" y="15"/>
                    </a:moveTo>
                    <a:cubicBezTo>
                      <a:pt x="132" y="16"/>
                      <a:pt x="132" y="17"/>
                      <a:pt x="132" y="19"/>
                    </a:cubicBezTo>
                    <a:cubicBezTo>
                      <a:pt x="132" y="20"/>
                      <a:pt x="131" y="21"/>
                      <a:pt x="131" y="23"/>
                    </a:cubicBezTo>
                    <a:cubicBezTo>
                      <a:pt x="131" y="27"/>
                      <a:pt x="134" y="29"/>
                      <a:pt x="135" y="33"/>
                    </a:cubicBezTo>
                    <a:cubicBezTo>
                      <a:pt x="134" y="36"/>
                      <a:pt x="132" y="36"/>
                      <a:pt x="130" y="38"/>
                    </a:cubicBezTo>
                    <a:cubicBezTo>
                      <a:pt x="128" y="41"/>
                      <a:pt x="127" y="42"/>
                      <a:pt x="125" y="44"/>
                    </a:cubicBezTo>
                    <a:cubicBezTo>
                      <a:pt x="122" y="47"/>
                      <a:pt x="123" y="51"/>
                      <a:pt x="122" y="55"/>
                    </a:cubicBezTo>
                    <a:cubicBezTo>
                      <a:pt x="120" y="60"/>
                      <a:pt x="120" y="63"/>
                      <a:pt x="119" y="67"/>
                    </a:cubicBezTo>
                    <a:cubicBezTo>
                      <a:pt x="118" y="71"/>
                      <a:pt x="117" y="76"/>
                      <a:pt x="113" y="76"/>
                    </a:cubicBezTo>
                    <a:cubicBezTo>
                      <a:pt x="112" y="83"/>
                      <a:pt x="111" y="87"/>
                      <a:pt x="109" y="95"/>
                    </a:cubicBezTo>
                    <a:cubicBezTo>
                      <a:pt x="108" y="101"/>
                      <a:pt x="105" y="103"/>
                      <a:pt x="104" y="109"/>
                    </a:cubicBezTo>
                    <a:cubicBezTo>
                      <a:pt x="102" y="109"/>
                      <a:pt x="100" y="110"/>
                      <a:pt x="98" y="108"/>
                    </a:cubicBezTo>
                    <a:cubicBezTo>
                      <a:pt x="96" y="107"/>
                      <a:pt x="96" y="105"/>
                      <a:pt x="95" y="102"/>
                    </a:cubicBezTo>
                    <a:cubicBezTo>
                      <a:pt x="93" y="103"/>
                      <a:pt x="92" y="104"/>
                      <a:pt x="90" y="104"/>
                    </a:cubicBezTo>
                    <a:cubicBezTo>
                      <a:pt x="89" y="103"/>
                      <a:pt x="88" y="101"/>
                      <a:pt x="86" y="101"/>
                    </a:cubicBezTo>
                    <a:cubicBezTo>
                      <a:pt x="84" y="101"/>
                      <a:pt x="84" y="103"/>
                      <a:pt x="83" y="105"/>
                    </a:cubicBezTo>
                    <a:cubicBezTo>
                      <a:pt x="81" y="107"/>
                      <a:pt x="79" y="108"/>
                      <a:pt x="77" y="110"/>
                    </a:cubicBezTo>
                    <a:cubicBezTo>
                      <a:pt x="76" y="112"/>
                      <a:pt x="75" y="113"/>
                      <a:pt x="73" y="116"/>
                    </a:cubicBezTo>
                    <a:cubicBezTo>
                      <a:pt x="72" y="117"/>
                      <a:pt x="71" y="118"/>
                      <a:pt x="71" y="120"/>
                    </a:cubicBezTo>
                    <a:cubicBezTo>
                      <a:pt x="71" y="122"/>
                      <a:pt x="73" y="123"/>
                      <a:pt x="73" y="125"/>
                    </a:cubicBezTo>
                    <a:cubicBezTo>
                      <a:pt x="73" y="126"/>
                      <a:pt x="73" y="127"/>
                      <a:pt x="72" y="128"/>
                    </a:cubicBezTo>
                    <a:cubicBezTo>
                      <a:pt x="72" y="130"/>
                      <a:pt x="71" y="131"/>
                      <a:pt x="71" y="133"/>
                    </a:cubicBezTo>
                    <a:cubicBezTo>
                      <a:pt x="71" y="133"/>
                      <a:pt x="71" y="134"/>
                      <a:pt x="71" y="134"/>
                    </a:cubicBezTo>
                    <a:cubicBezTo>
                      <a:pt x="71" y="135"/>
                      <a:pt x="71" y="135"/>
                      <a:pt x="71" y="135"/>
                    </a:cubicBezTo>
                    <a:cubicBezTo>
                      <a:pt x="70" y="135"/>
                      <a:pt x="70" y="136"/>
                      <a:pt x="70" y="136"/>
                    </a:cubicBezTo>
                    <a:cubicBezTo>
                      <a:pt x="68" y="135"/>
                      <a:pt x="67" y="135"/>
                      <a:pt x="65" y="135"/>
                    </a:cubicBezTo>
                    <a:cubicBezTo>
                      <a:pt x="63" y="135"/>
                      <a:pt x="63" y="137"/>
                      <a:pt x="62" y="137"/>
                    </a:cubicBezTo>
                    <a:cubicBezTo>
                      <a:pt x="60" y="137"/>
                      <a:pt x="59" y="137"/>
                      <a:pt x="58" y="137"/>
                    </a:cubicBezTo>
                    <a:cubicBezTo>
                      <a:pt x="55" y="137"/>
                      <a:pt x="55" y="135"/>
                      <a:pt x="52" y="135"/>
                    </a:cubicBezTo>
                    <a:cubicBezTo>
                      <a:pt x="51" y="135"/>
                      <a:pt x="51" y="137"/>
                      <a:pt x="49" y="137"/>
                    </a:cubicBezTo>
                    <a:cubicBezTo>
                      <a:pt x="49" y="137"/>
                      <a:pt x="48" y="136"/>
                      <a:pt x="48" y="136"/>
                    </a:cubicBezTo>
                    <a:cubicBezTo>
                      <a:pt x="46" y="139"/>
                      <a:pt x="43" y="140"/>
                      <a:pt x="40" y="140"/>
                    </a:cubicBezTo>
                    <a:cubicBezTo>
                      <a:pt x="38" y="140"/>
                      <a:pt x="36" y="138"/>
                      <a:pt x="35" y="136"/>
                    </a:cubicBezTo>
                    <a:cubicBezTo>
                      <a:pt x="32" y="133"/>
                      <a:pt x="31" y="132"/>
                      <a:pt x="31" y="128"/>
                    </a:cubicBezTo>
                    <a:cubicBezTo>
                      <a:pt x="31" y="127"/>
                      <a:pt x="33" y="126"/>
                      <a:pt x="33" y="124"/>
                    </a:cubicBezTo>
                    <a:cubicBezTo>
                      <a:pt x="33" y="123"/>
                      <a:pt x="31" y="122"/>
                      <a:pt x="31" y="120"/>
                    </a:cubicBezTo>
                    <a:cubicBezTo>
                      <a:pt x="31" y="119"/>
                      <a:pt x="32" y="118"/>
                      <a:pt x="32" y="117"/>
                    </a:cubicBezTo>
                    <a:cubicBezTo>
                      <a:pt x="28" y="116"/>
                      <a:pt x="25" y="115"/>
                      <a:pt x="22" y="113"/>
                    </a:cubicBezTo>
                    <a:cubicBezTo>
                      <a:pt x="18" y="111"/>
                      <a:pt x="16" y="112"/>
                      <a:pt x="12" y="112"/>
                    </a:cubicBezTo>
                    <a:cubicBezTo>
                      <a:pt x="12" y="110"/>
                      <a:pt x="13" y="109"/>
                      <a:pt x="13" y="108"/>
                    </a:cubicBezTo>
                    <a:cubicBezTo>
                      <a:pt x="8" y="109"/>
                      <a:pt x="6" y="112"/>
                      <a:pt x="1" y="113"/>
                    </a:cubicBezTo>
                    <a:cubicBezTo>
                      <a:pt x="0" y="111"/>
                      <a:pt x="1" y="110"/>
                      <a:pt x="1" y="108"/>
                    </a:cubicBezTo>
                    <a:cubicBezTo>
                      <a:pt x="1" y="106"/>
                      <a:pt x="1" y="105"/>
                      <a:pt x="1" y="103"/>
                    </a:cubicBezTo>
                    <a:cubicBezTo>
                      <a:pt x="1" y="100"/>
                      <a:pt x="2" y="98"/>
                      <a:pt x="2" y="95"/>
                    </a:cubicBezTo>
                    <a:cubicBezTo>
                      <a:pt x="2" y="92"/>
                      <a:pt x="1" y="90"/>
                      <a:pt x="1" y="88"/>
                    </a:cubicBezTo>
                    <a:cubicBezTo>
                      <a:pt x="1" y="87"/>
                      <a:pt x="1" y="86"/>
                      <a:pt x="1" y="85"/>
                    </a:cubicBezTo>
                    <a:cubicBezTo>
                      <a:pt x="1" y="80"/>
                      <a:pt x="1" y="78"/>
                      <a:pt x="2" y="73"/>
                    </a:cubicBezTo>
                    <a:cubicBezTo>
                      <a:pt x="3" y="71"/>
                      <a:pt x="4" y="70"/>
                      <a:pt x="5" y="68"/>
                    </a:cubicBezTo>
                    <a:cubicBezTo>
                      <a:pt x="7" y="62"/>
                      <a:pt x="9" y="59"/>
                      <a:pt x="10" y="53"/>
                    </a:cubicBezTo>
                    <a:cubicBezTo>
                      <a:pt x="11" y="49"/>
                      <a:pt x="13" y="48"/>
                      <a:pt x="13" y="44"/>
                    </a:cubicBezTo>
                    <a:cubicBezTo>
                      <a:pt x="13" y="39"/>
                      <a:pt x="11" y="36"/>
                      <a:pt x="11" y="31"/>
                    </a:cubicBezTo>
                    <a:cubicBezTo>
                      <a:pt x="11" y="30"/>
                      <a:pt x="11" y="29"/>
                      <a:pt x="11" y="28"/>
                    </a:cubicBezTo>
                    <a:cubicBezTo>
                      <a:pt x="11" y="27"/>
                      <a:pt x="11" y="26"/>
                      <a:pt x="11" y="25"/>
                    </a:cubicBezTo>
                    <a:cubicBezTo>
                      <a:pt x="11" y="23"/>
                      <a:pt x="10" y="22"/>
                      <a:pt x="11" y="20"/>
                    </a:cubicBezTo>
                    <a:cubicBezTo>
                      <a:pt x="12" y="19"/>
                      <a:pt x="14" y="19"/>
                      <a:pt x="15" y="18"/>
                    </a:cubicBezTo>
                    <a:cubicBezTo>
                      <a:pt x="17" y="17"/>
                      <a:pt x="17" y="15"/>
                      <a:pt x="17" y="13"/>
                    </a:cubicBezTo>
                    <a:cubicBezTo>
                      <a:pt x="17" y="12"/>
                      <a:pt x="17" y="11"/>
                      <a:pt x="17" y="10"/>
                    </a:cubicBezTo>
                    <a:cubicBezTo>
                      <a:pt x="17" y="8"/>
                      <a:pt x="17" y="7"/>
                      <a:pt x="18" y="5"/>
                    </a:cubicBezTo>
                    <a:cubicBezTo>
                      <a:pt x="19" y="5"/>
                      <a:pt x="19" y="4"/>
                      <a:pt x="19" y="4"/>
                    </a:cubicBezTo>
                    <a:cubicBezTo>
                      <a:pt x="21" y="3"/>
                      <a:pt x="22" y="3"/>
                      <a:pt x="23" y="3"/>
                    </a:cubicBezTo>
                    <a:cubicBezTo>
                      <a:pt x="24" y="3"/>
                      <a:pt x="25" y="3"/>
                      <a:pt x="26" y="3"/>
                    </a:cubicBezTo>
                    <a:cubicBezTo>
                      <a:pt x="27" y="3"/>
                      <a:pt x="28" y="3"/>
                      <a:pt x="29" y="3"/>
                    </a:cubicBezTo>
                    <a:cubicBezTo>
                      <a:pt x="32" y="3"/>
                      <a:pt x="33" y="3"/>
                      <a:pt x="36" y="3"/>
                    </a:cubicBezTo>
                    <a:cubicBezTo>
                      <a:pt x="36" y="3"/>
                      <a:pt x="36" y="3"/>
                      <a:pt x="37" y="3"/>
                    </a:cubicBezTo>
                    <a:cubicBezTo>
                      <a:pt x="38" y="3"/>
                      <a:pt x="38" y="3"/>
                      <a:pt x="39" y="3"/>
                    </a:cubicBezTo>
                    <a:cubicBezTo>
                      <a:pt x="40" y="3"/>
                      <a:pt x="41" y="4"/>
                      <a:pt x="42" y="6"/>
                    </a:cubicBezTo>
                    <a:cubicBezTo>
                      <a:pt x="44" y="8"/>
                      <a:pt x="44" y="9"/>
                      <a:pt x="46" y="11"/>
                    </a:cubicBezTo>
                    <a:cubicBezTo>
                      <a:pt x="47" y="12"/>
                      <a:pt x="47" y="13"/>
                      <a:pt x="49" y="13"/>
                    </a:cubicBezTo>
                    <a:cubicBezTo>
                      <a:pt x="53" y="13"/>
                      <a:pt x="55" y="10"/>
                      <a:pt x="59" y="10"/>
                    </a:cubicBezTo>
                    <a:cubicBezTo>
                      <a:pt x="61" y="10"/>
                      <a:pt x="62" y="10"/>
                      <a:pt x="64" y="12"/>
                    </a:cubicBezTo>
                    <a:cubicBezTo>
                      <a:pt x="67" y="13"/>
                      <a:pt x="68" y="16"/>
                      <a:pt x="71" y="16"/>
                    </a:cubicBezTo>
                    <a:cubicBezTo>
                      <a:pt x="76" y="16"/>
                      <a:pt x="78" y="16"/>
                      <a:pt x="83" y="16"/>
                    </a:cubicBezTo>
                    <a:cubicBezTo>
                      <a:pt x="83" y="15"/>
                      <a:pt x="83" y="14"/>
                      <a:pt x="83" y="13"/>
                    </a:cubicBezTo>
                    <a:cubicBezTo>
                      <a:pt x="83" y="11"/>
                      <a:pt x="86" y="10"/>
                      <a:pt x="88" y="10"/>
                    </a:cubicBezTo>
                    <a:cubicBezTo>
                      <a:pt x="90" y="9"/>
                      <a:pt x="91" y="7"/>
                      <a:pt x="93" y="7"/>
                    </a:cubicBezTo>
                    <a:cubicBezTo>
                      <a:pt x="97" y="7"/>
                      <a:pt x="98" y="11"/>
                      <a:pt x="102" y="11"/>
                    </a:cubicBezTo>
                    <a:cubicBezTo>
                      <a:pt x="106" y="11"/>
                      <a:pt x="108" y="10"/>
                      <a:pt x="111" y="9"/>
                    </a:cubicBezTo>
                    <a:cubicBezTo>
                      <a:pt x="116" y="7"/>
                      <a:pt x="119" y="5"/>
                      <a:pt x="121" y="1"/>
                    </a:cubicBezTo>
                    <a:cubicBezTo>
                      <a:pt x="122" y="0"/>
                      <a:pt x="122" y="0"/>
                      <a:pt x="122" y="0"/>
                    </a:cubicBezTo>
                    <a:cubicBezTo>
                      <a:pt x="127" y="1"/>
                      <a:pt x="128" y="5"/>
                      <a:pt x="131" y="10"/>
                    </a:cubicBezTo>
                    <a:cubicBezTo>
                      <a:pt x="132" y="12"/>
                      <a:pt x="132" y="13"/>
                      <a:pt x="133" y="15"/>
                    </a:cubicBezTo>
                    <a:close/>
                  </a:path>
                </a:pathLst>
              </a:custGeom>
              <a:solidFill>
                <a:srgbClr val="66FF66"/>
              </a:solidFill>
              <a:ln w="0" cap="flat">
                <a:solidFill>
                  <a:srgbClr val="000000"/>
                </a:solidFill>
                <a:prstDash val="solid"/>
                <a:miter lim="800000"/>
                <a:headEnd/>
                <a:tailEnd/>
              </a:ln>
            </p:spPr>
          </p:sp>
          <p:sp>
            <p:nvSpPr>
              <p:cNvPr id="677" name="Freeform 676"/>
              <p:cNvSpPr>
                <a:spLocks/>
              </p:cNvSpPr>
              <p:nvPr/>
            </p:nvSpPr>
            <p:spPr bwMode="auto">
              <a:xfrm>
                <a:off x="513" y="328"/>
                <a:ext cx="36" cy="32"/>
              </a:xfrm>
              <a:custGeom>
                <a:avLst/>
                <a:gdLst/>
                <a:ahLst/>
                <a:cxnLst>
                  <a:cxn ang="0">
                    <a:pos x="61" y="57"/>
                  </a:cxn>
                  <a:cxn ang="0">
                    <a:pos x="53" y="59"/>
                  </a:cxn>
                  <a:cxn ang="0">
                    <a:pos x="50" y="59"/>
                  </a:cxn>
                  <a:cxn ang="0">
                    <a:pos x="49" y="59"/>
                  </a:cxn>
                  <a:cxn ang="0">
                    <a:pos x="47" y="59"/>
                  </a:cxn>
                  <a:cxn ang="0">
                    <a:pos x="38" y="58"/>
                  </a:cxn>
                  <a:cxn ang="0">
                    <a:pos x="35" y="58"/>
                  </a:cxn>
                  <a:cxn ang="0">
                    <a:pos x="35" y="71"/>
                  </a:cxn>
                  <a:cxn ang="0">
                    <a:pos x="34" y="76"/>
                  </a:cxn>
                  <a:cxn ang="0">
                    <a:pos x="32" y="80"/>
                  </a:cxn>
                  <a:cxn ang="0">
                    <a:pos x="28" y="74"/>
                  </a:cxn>
                  <a:cxn ang="0">
                    <a:pos x="27" y="72"/>
                  </a:cxn>
                  <a:cxn ang="0">
                    <a:pos x="21" y="74"/>
                  </a:cxn>
                  <a:cxn ang="0">
                    <a:pos x="12" y="78"/>
                  </a:cxn>
                  <a:cxn ang="0">
                    <a:pos x="8" y="69"/>
                  </a:cxn>
                  <a:cxn ang="0">
                    <a:pos x="3" y="67"/>
                  </a:cxn>
                  <a:cxn ang="0">
                    <a:pos x="1" y="63"/>
                  </a:cxn>
                  <a:cxn ang="0">
                    <a:pos x="1" y="61"/>
                  </a:cxn>
                  <a:cxn ang="0">
                    <a:pos x="1" y="57"/>
                  </a:cxn>
                  <a:cxn ang="0">
                    <a:pos x="1" y="54"/>
                  </a:cxn>
                  <a:cxn ang="0">
                    <a:pos x="1" y="50"/>
                  </a:cxn>
                  <a:cxn ang="0">
                    <a:pos x="3" y="48"/>
                  </a:cxn>
                  <a:cxn ang="0">
                    <a:pos x="7" y="44"/>
                  </a:cxn>
                  <a:cxn ang="0">
                    <a:pos x="14" y="37"/>
                  </a:cxn>
                  <a:cxn ang="0">
                    <a:pos x="17" y="30"/>
                  </a:cxn>
                  <a:cxn ang="0">
                    <a:pos x="22" y="25"/>
                  </a:cxn>
                  <a:cxn ang="0">
                    <a:pos x="23" y="25"/>
                  </a:cxn>
                  <a:cxn ang="0">
                    <a:pos x="27" y="22"/>
                  </a:cxn>
                  <a:cxn ang="0">
                    <a:pos x="31" y="19"/>
                  </a:cxn>
                  <a:cxn ang="0">
                    <a:pos x="33" y="18"/>
                  </a:cxn>
                  <a:cxn ang="0">
                    <a:pos x="44" y="10"/>
                  </a:cxn>
                  <a:cxn ang="0">
                    <a:pos x="50" y="4"/>
                  </a:cxn>
                  <a:cxn ang="0">
                    <a:pos x="55" y="0"/>
                  </a:cxn>
                  <a:cxn ang="0">
                    <a:pos x="60" y="0"/>
                  </a:cxn>
                  <a:cxn ang="0">
                    <a:pos x="61" y="1"/>
                  </a:cxn>
                  <a:cxn ang="0">
                    <a:pos x="63" y="1"/>
                  </a:cxn>
                  <a:cxn ang="0">
                    <a:pos x="65" y="2"/>
                  </a:cxn>
                  <a:cxn ang="0">
                    <a:pos x="67" y="6"/>
                  </a:cxn>
                  <a:cxn ang="0">
                    <a:pos x="70" y="14"/>
                  </a:cxn>
                  <a:cxn ang="0">
                    <a:pos x="74" y="23"/>
                  </a:cxn>
                  <a:cxn ang="0">
                    <a:pos x="75" y="28"/>
                  </a:cxn>
                  <a:cxn ang="0">
                    <a:pos x="79" y="31"/>
                  </a:cxn>
                  <a:cxn ang="0">
                    <a:pos x="86" y="36"/>
                  </a:cxn>
                  <a:cxn ang="0">
                    <a:pos x="90" y="42"/>
                  </a:cxn>
                  <a:cxn ang="0">
                    <a:pos x="90" y="43"/>
                  </a:cxn>
                  <a:cxn ang="0">
                    <a:pos x="89" y="50"/>
                  </a:cxn>
                  <a:cxn ang="0">
                    <a:pos x="89" y="52"/>
                  </a:cxn>
                  <a:cxn ang="0">
                    <a:pos x="88" y="54"/>
                  </a:cxn>
                  <a:cxn ang="0">
                    <a:pos x="87" y="54"/>
                  </a:cxn>
                  <a:cxn ang="0">
                    <a:pos x="85" y="54"/>
                  </a:cxn>
                  <a:cxn ang="0">
                    <a:pos x="82" y="53"/>
                  </a:cxn>
                  <a:cxn ang="0">
                    <a:pos x="80" y="55"/>
                  </a:cxn>
                  <a:cxn ang="0">
                    <a:pos x="76" y="58"/>
                  </a:cxn>
                  <a:cxn ang="0">
                    <a:pos x="71" y="62"/>
                  </a:cxn>
                  <a:cxn ang="0">
                    <a:pos x="67" y="58"/>
                  </a:cxn>
                  <a:cxn ang="0">
                    <a:pos x="64" y="55"/>
                  </a:cxn>
                  <a:cxn ang="0">
                    <a:pos x="61" y="57"/>
                  </a:cxn>
                </a:cxnLst>
                <a:rect l="0" t="0" r="r" b="b"/>
                <a:pathLst>
                  <a:path w="90" h="80">
                    <a:moveTo>
                      <a:pt x="61" y="57"/>
                    </a:moveTo>
                    <a:cubicBezTo>
                      <a:pt x="58" y="57"/>
                      <a:pt x="56" y="59"/>
                      <a:pt x="53" y="59"/>
                    </a:cubicBezTo>
                    <a:cubicBezTo>
                      <a:pt x="52" y="59"/>
                      <a:pt x="51" y="59"/>
                      <a:pt x="50" y="59"/>
                    </a:cubicBezTo>
                    <a:cubicBezTo>
                      <a:pt x="49" y="59"/>
                      <a:pt x="49" y="59"/>
                      <a:pt x="49" y="59"/>
                    </a:cubicBezTo>
                    <a:cubicBezTo>
                      <a:pt x="48" y="59"/>
                      <a:pt x="48" y="59"/>
                      <a:pt x="47" y="59"/>
                    </a:cubicBezTo>
                    <a:cubicBezTo>
                      <a:pt x="38" y="58"/>
                      <a:pt x="38" y="58"/>
                      <a:pt x="38" y="58"/>
                    </a:cubicBezTo>
                    <a:cubicBezTo>
                      <a:pt x="37" y="58"/>
                      <a:pt x="37" y="58"/>
                      <a:pt x="35" y="58"/>
                    </a:cubicBezTo>
                    <a:cubicBezTo>
                      <a:pt x="35" y="63"/>
                      <a:pt x="35" y="66"/>
                      <a:pt x="35" y="71"/>
                    </a:cubicBezTo>
                    <a:cubicBezTo>
                      <a:pt x="35" y="73"/>
                      <a:pt x="35" y="74"/>
                      <a:pt x="34" y="76"/>
                    </a:cubicBezTo>
                    <a:cubicBezTo>
                      <a:pt x="33" y="78"/>
                      <a:pt x="33" y="79"/>
                      <a:pt x="32" y="80"/>
                    </a:cubicBezTo>
                    <a:cubicBezTo>
                      <a:pt x="31" y="78"/>
                      <a:pt x="29" y="76"/>
                      <a:pt x="28" y="74"/>
                    </a:cubicBezTo>
                    <a:cubicBezTo>
                      <a:pt x="27" y="73"/>
                      <a:pt x="27" y="73"/>
                      <a:pt x="27" y="72"/>
                    </a:cubicBezTo>
                    <a:cubicBezTo>
                      <a:pt x="24" y="73"/>
                      <a:pt x="23" y="73"/>
                      <a:pt x="21" y="74"/>
                    </a:cubicBezTo>
                    <a:cubicBezTo>
                      <a:pt x="17" y="75"/>
                      <a:pt x="16" y="77"/>
                      <a:pt x="12" y="78"/>
                    </a:cubicBezTo>
                    <a:cubicBezTo>
                      <a:pt x="11" y="74"/>
                      <a:pt x="10" y="72"/>
                      <a:pt x="8" y="69"/>
                    </a:cubicBezTo>
                    <a:cubicBezTo>
                      <a:pt x="7" y="67"/>
                      <a:pt x="5" y="68"/>
                      <a:pt x="3" y="67"/>
                    </a:cubicBezTo>
                    <a:cubicBezTo>
                      <a:pt x="2" y="66"/>
                      <a:pt x="2" y="64"/>
                      <a:pt x="1" y="63"/>
                    </a:cubicBezTo>
                    <a:cubicBezTo>
                      <a:pt x="1" y="62"/>
                      <a:pt x="1" y="62"/>
                      <a:pt x="1" y="61"/>
                    </a:cubicBezTo>
                    <a:cubicBezTo>
                      <a:pt x="1" y="59"/>
                      <a:pt x="1" y="58"/>
                      <a:pt x="1" y="57"/>
                    </a:cubicBezTo>
                    <a:cubicBezTo>
                      <a:pt x="1" y="56"/>
                      <a:pt x="1" y="55"/>
                      <a:pt x="1" y="54"/>
                    </a:cubicBezTo>
                    <a:cubicBezTo>
                      <a:pt x="1" y="53"/>
                      <a:pt x="0" y="51"/>
                      <a:pt x="1" y="50"/>
                    </a:cubicBezTo>
                    <a:cubicBezTo>
                      <a:pt x="1" y="49"/>
                      <a:pt x="2" y="49"/>
                      <a:pt x="3" y="48"/>
                    </a:cubicBezTo>
                    <a:cubicBezTo>
                      <a:pt x="5" y="46"/>
                      <a:pt x="6" y="45"/>
                      <a:pt x="7" y="44"/>
                    </a:cubicBezTo>
                    <a:cubicBezTo>
                      <a:pt x="11" y="42"/>
                      <a:pt x="10" y="37"/>
                      <a:pt x="14" y="37"/>
                    </a:cubicBezTo>
                    <a:cubicBezTo>
                      <a:pt x="14" y="34"/>
                      <a:pt x="16" y="33"/>
                      <a:pt x="17" y="30"/>
                    </a:cubicBezTo>
                    <a:cubicBezTo>
                      <a:pt x="18" y="28"/>
                      <a:pt x="19" y="25"/>
                      <a:pt x="22" y="25"/>
                    </a:cubicBezTo>
                    <a:cubicBezTo>
                      <a:pt x="22" y="25"/>
                      <a:pt x="23" y="25"/>
                      <a:pt x="23" y="25"/>
                    </a:cubicBezTo>
                    <a:cubicBezTo>
                      <a:pt x="25" y="25"/>
                      <a:pt x="26" y="23"/>
                      <a:pt x="27" y="22"/>
                    </a:cubicBezTo>
                    <a:cubicBezTo>
                      <a:pt x="29" y="21"/>
                      <a:pt x="30" y="20"/>
                      <a:pt x="31" y="19"/>
                    </a:cubicBezTo>
                    <a:cubicBezTo>
                      <a:pt x="32" y="19"/>
                      <a:pt x="32" y="18"/>
                      <a:pt x="33" y="18"/>
                    </a:cubicBezTo>
                    <a:cubicBezTo>
                      <a:pt x="38" y="15"/>
                      <a:pt x="41" y="14"/>
                      <a:pt x="44" y="10"/>
                    </a:cubicBezTo>
                    <a:cubicBezTo>
                      <a:pt x="46" y="7"/>
                      <a:pt x="47" y="6"/>
                      <a:pt x="50" y="4"/>
                    </a:cubicBezTo>
                    <a:cubicBezTo>
                      <a:pt x="51" y="2"/>
                      <a:pt x="52" y="0"/>
                      <a:pt x="55" y="0"/>
                    </a:cubicBezTo>
                    <a:cubicBezTo>
                      <a:pt x="57" y="0"/>
                      <a:pt x="58" y="0"/>
                      <a:pt x="60" y="0"/>
                    </a:cubicBezTo>
                    <a:cubicBezTo>
                      <a:pt x="61" y="1"/>
                      <a:pt x="61" y="1"/>
                      <a:pt x="61" y="1"/>
                    </a:cubicBezTo>
                    <a:cubicBezTo>
                      <a:pt x="62" y="1"/>
                      <a:pt x="62" y="1"/>
                      <a:pt x="63" y="1"/>
                    </a:cubicBezTo>
                    <a:cubicBezTo>
                      <a:pt x="64" y="1"/>
                      <a:pt x="64" y="1"/>
                      <a:pt x="65" y="2"/>
                    </a:cubicBezTo>
                    <a:cubicBezTo>
                      <a:pt x="66" y="4"/>
                      <a:pt x="66" y="4"/>
                      <a:pt x="67" y="6"/>
                    </a:cubicBezTo>
                    <a:cubicBezTo>
                      <a:pt x="69" y="9"/>
                      <a:pt x="68" y="11"/>
                      <a:pt x="70" y="14"/>
                    </a:cubicBezTo>
                    <a:cubicBezTo>
                      <a:pt x="71" y="18"/>
                      <a:pt x="73" y="19"/>
                      <a:pt x="74" y="23"/>
                    </a:cubicBezTo>
                    <a:cubicBezTo>
                      <a:pt x="74" y="25"/>
                      <a:pt x="74" y="26"/>
                      <a:pt x="75" y="28"/>
                    </a:cubicBezTo>
                    <a:cubicBezTo>
                      <a:pt x="76" y="29"/>
                      <a:pt x="77" y="29"/>
                      <a:pt x="79" y="31"/>
                    </a:cubicBezTo>
                    <a:cubicBezTo>
                      <a:pt x="82" y="33"/>
                      <a:pt x="83" y="34"/>
                      <a:pt x="86" y="36"/>
                    </a:cubicBezTo>
                    <a:cubicBezTo>
                      <a:pt x="89" y="37"/>
                      <a:pt x="89" y="40"/>
                      <a:pt x="90" y="42"/>
                    </a:cubicBezTo>
                    <a:cubicBezTo>
                      <a:pt x="90" y="43"/>
                      <a:pt x="90" y="43"/>
                      <a:pt x="90" y="43"/>
                    </a:cubicBezTo>
                    <a:cubicBezTo>
                      <a:pt x="89" y="50"/>
                      <a:pt x="89" y="50"/>
                      <a:pt x="89" y="50"/>
                    </a:cubicBezTo>
                    <a:cubicBezTo>
                      <a:pt x="89" y="51"/>
                      <a:pt x="89" y="51"/>
                      <a:pt x="89" y="52"/>
                    </a:cubicBezTo>
                    <a:cubicBezTo>
                      <a:pt x="89" y="53"/>
                      <a:pt x="89" y="54"/>
                      <a:pt x="88" y="54"/>
                    </a:cubicBezTo>
                    <a:cubicBezTo>
                      <a:pt x="87" y="54"/>
                      <a:pt x="87" y="54"/>
                      <a:pt x="87" y="54"/>
                    </a:cubicBezTo>
                    <a:cubicBezTo>
                      <a:pt x="86" y="54"/>
                      <a:pt x="86" y="54"/>
                      <a:pt x="85" y="54"/>
                    </a:cubicBezTo>
                    <a:cubicBezTo>
                      <a:pt x="84" y="54"/>
                      <a:pt x="83" y="53"/>
                      <a:pt x="82" y="53"/>
                    </a:cubicBezTo>
                    <a:cubicBezTo>
                      <a:pt x="81" y="53"/>
                      <a:pt x="81" y="54"/>
                      <a:pt x="80" y="55"/>
                    </a:cubicBezTo>
                    <a:cubicBezTo>
                      <a:pt x="79" y="56"/>
                      <a:pt x="78" y="57"/>
                      <a:pt x="76" y="58"/>
                    </a:cubicBezTo>
                    <a:cubicBezTo>
                      <a:pt x="75" y="60"/>
                      <a:pt x="73" y="60"/>
                      <a:pt x="71" y="62"/>
                    </a:cubicBezTo>
                    <a:cubicBezTo>
                      <a:pt x="69" y="61"/>
                      <a:pt x="68" y="60"/>
                      <a:pt x="67" y="58"/>
                    </a:cubicBezTo>
                    <a:cubicBezTo>
                      <a:pt x="66" y="57"/>
                      <a:pt x="65" y="55"/>
                      <a:pt x="64" y="55"/>
                    </a:cubicBezTo>
                    <a:cubicBezTo>
                      <a:pt x="62" y="55"/>
                      <a:pt x="62" y="56"/>
                      <a:pt x="61" y="57"/>
                    </a:cubicBezTo>
                    <a:close/>
                  </a:path>
                </a:pathLst>
              </a:custGeom>
              <a:solidFill>
                <a:srgbClr val="FFFFFF"/>
              </a:solidFill>
              <a:ln w="0" cap="flat">
                <a:solidFill>
                  <a:srgbClr val="000000"/>
                </a:solidFill>
                <a:prstDash val="solid"/>
                <a:miter lim="800000"/>
                <a:headEnd/>
                <a:tailEnd/>
              </a:ln>
            </p:spPr>
          </p:sp>
          <p:sp>
            <p:nvSpPr>
              <p:cNvPr id="678" name="Freeform 677"/>
              <p:cNvSpPr>
                <a:spLocks/>
              </p:cNvSpPr>
              <p:nvPr/>
            </p:nvSpPr>
            <p:spPr bwMode="auto">
              <a:xfrm>
                <a:off x="469" y="342"/>
                <a:ext cx="34" cy="31"/>
              </a:xfrm>
              <a:custGeom>
                <a:avLst/>
                <a:gdLst/>
                <a:ahLst/>
                <a:cxnLst>
                  <a:cxn ang="0">
                    <a:pos x="43" y="9"/>
                  </a:cxn>
                  <a:cxn ang="0">
                    <a:pos x="50" y="7"/>
                  </a:cxn>
                  <a:cxn ang="0">
                    <a:pos x="53" y="10"/>
                  </a:cxn>
                  <a:cxn ang="0">
                    <a:pos x="59" y="7"/>
                  </a:cxn>
                  <a:cxn ang="0">
                    <a:pos x="69" y="2"/>
                  </a:cxn>
                  <a:cxn ang="0">
                    <a:pos x="75" y="2"/>
                  </a:cxn>
                  <a:cxn ang="0">
                    <a:pos x="74" y="7"/>
                  </a:cxn>
                  <a:cxn ang="0">
                    <a:pos x="74" y="11"/>
                  </a:cxn>
                  <a:cxn ang="0">
                    <a:pos x="79" y="17"/>
                  </a:cxn>
                  <a:cxn ang="0">
                    <a:pos x="76" y="24"/>
                  </a:cxn>
                  <a:cxn ang="0">
                    <a:pos x="81" y="24"/>
                  </a:cxn>
                  <a:cxn ang="0">
                    <a:pos x="84" y="29"/>
                  </a:cxn>
                  <a:cxn ang="0">
                    <a:pos x="84" y="35"/>
                  </a:cxn>
                  <a:cxn ang="0">
                    <a:pos x="84" y="42"/>
                  </a:cxn>
                  <a:cxn ang="0">
                    <a:pos x="86" y="51"/>
                  </a:cxn>
                  <a:cxn ang="0">
                    <a:pos x="84" y="62"/>
                  </a:cxn>
                  <a:cxn ang="0">
                    <a:pos x="81" y="62"/>
                  </a:cxn>
                  <a:cxn ang="0">
                    <a:pos x="81" y="65"/>
                  </a:cxn>
                  <a:cxn ang="0">
                    <a:pos x="75" y="73"/>
                  </a:cxn>
                  <a:cxn ang="0">
                    <a:pos x="67" y="78"/>
                  </a:cxn>
                  <a:cxn ang="0">
                    <a:pos x="63" y="76"/>
                  </a:cxn>
                  <a:cxn ang="0">
                    <a:pos x="66" y="68"/>
                  </a:cxn>
                  <a:cxn ang="0">
                    <a:pos x="64" y="63"/>
                  </a:cxn>
                  <a:cxn ang="0">
                    <a:pos x="56" y="63"/>
                  </a:cxn>
                  <a:cxn ang="0">
                    <a:pos x="54" y="63"/>
                  </a:cxn>
                  <a:cxn ang="0">
                    <a:pos x="54" y="52"/>
                  </a:cxn>
                  <a:cxn ang="0">
                    <a:pos x="49" y="40"/>
                  </a:cxn>
                  <a:cxn ang="0">
                    <a:pos x="37" y="38"/>
                  </a:cxn>
                  <a:cxn ang="0">
                    <a:pos x="30" y="42"/>
                  </a:cxn>
                  <a:cxn ang="0">
                    <a:pos x="22" y="58"/>
                  </a:cxn>
                  <a:cxn ang="0">
                    <a:pos x="21" y="61"/>
                  </a:cxn>
                  <a:cxn ang="0">
                    <a:pos x="16" y="41"/>
                  </a:cxn>
                  <a:cxn ang="0">
                    <a:pos x="7" y="34"/>
                  </a:cxn>
                  <a:cxn ang="0">
                    <a:pos x="5" y="25"/>
                  </a:cxn>
                  <a:cxn ang="0">
                    <a:pos x="3" y="25"/>
                  </a:cxn>
                  <a:cxn ang="0">
                    <a:pos x="0" y="20"/>
                  </a:cxn>
                  <a:cxn ang="0">
                    <a:pos x="12" y="13"/>
                  </a:cxn>
                  <a:cxn ang="0">
                    <a:pos x="14" y="9"/>
                  </a:cxn>
                  <a:cxn ang="0">
                    <a:pos x="30" y="2"/>
                  </a:cxn>
                  <a:cxn ang="0">
                    <a:pos x="42" y="1"/>
                  </a:cxn>
                </a:cxnLst>
                <a:rect l="0" t="0" r="r" b="b"/>
                <a:pathLst>
                  <a:path w="86" h="78">
                    <a:moveTo>
                      <a:pt x="42" y="1"/>
                    </a:moveTo>
                    <a:cubicBezTo>
                      <a:pt x="43" y="4"/>
                      <a:pt x="43" y="6"/>
                      <a:pt x="43" y="9"/>
                    </a:cubicBezTo>
                    <a:cubicBezTo>
                      <a:pt x="43" y="9"/>
                      <a:pt x="43" y="9"/>
                      <a:pt x="44" y="9"/>
                    </a:cubicBezTo>
                    <a:cubicBezTo>
                      <a:pt x="46" y="9"/>
                      <a:pt x="48" y="7"/>
                      <a:pt x="50" y="7"/>
                    </a:cubicBezTo>
                    <a:cubicBezTo>
                      <a:pt x="51" y="7"/>
                      <a:pt x="51" y="9"/>
                      <a:pt x="51" y="10"/>
                    </a:cubicBezTo>
                    <a:cubicBezTo>
                      <a:pt x="52" y="10"/>
                      <a:pt x="53" y="10"/>
                      <a:pt x="53" y="10"/>
                    </a:cubicBezTo>
                    <a:cubicBezTo>
                      <a:pt x="55" y="10"/>
                      <a:pt x="56" y="10"/>
                      <a:pt x="57" y="10"/>
                    </a:cubicBezTo>
                    <a:cubicBezTo>
                      <a:pt x="58" y="9"/>
                      <a:pt x="58" y="8"/>
                      <a:pt x="59" y="7"/>
                    </a:cubicBezTo>
                    <a:cubicBezTo>
                      <a:pt x="61" y="7"/>
                      <a:pt x="62" y="7"/>
                      <a:pt x="63" y="7"/>
                    </a:cubicBezTo>
                    <a:cubicBezTo>
                      <a:pt x="66" y="6"/>
                      <a:pt x="67" y="4"/>
                      <a:pt x="69" y="2"/>
                    </a:cubicBezTo>
                    <a:cubicBezTo>
                      <a:pt x="70" y="1"/>
                      <a:pt x="71" y="1"/>
                      <a:pt x="72" y="0"/>
                    </a:cubicBezTo>
                    <a:cubicBezTo>
                      <a:pt x="73" y="0"/>
                      <a:pt x="75" y="1"/>
                      <a:pt x="75" y="2"/>
                    </a:cubicBezTo>
                    <a:cubicBezTo>
                      <a:pt x="75" y="3"/>
                      <a:pt x="74" y="3"/>
                      <a:pt x="74" y="4"/>
                    </a:cubicBezTo>
                    <a:cubicBezTo>
                      <a:pt x="74" y="5"/>
                      <a:pt x="74" y="6"/>
                      <a:pt x="74" y="7"/>
                    </a:cubicBezTo>
                    <a:cubicBezTo>
                      <a:pt x="74" y="8"/>
                      <a:pt x="74" y="8"/>
                      <a:pt x="74" y="9"/>
                    </a:cubicBezTo>
                    <a:cubicBezTo>
                      <a:pt x="74" y="10"/>
                      <a:pt x="74" y="10"/>
                      <a:pt x="74" y="11"/>
                    </a:cubicBezTo>
                    <a:cubicBezTo>
                      <a:pt x="74" y="12"/>
                      <a:pt x="74" y="12"/>
                      <a:pt x="74" y="13"/>
                    </a:cubicBezTo>
                    <a:cubicBezTo>
                      <a:pt x="76" y="15"/>
                      <a:pt x="79" y="15"/>
                      <a:pt x="79" y="17"/>
                    </a:cubicBezTo>
                    <a:cubicBezTo>
                      <a:pt x="79" y="19"/>
                      <a:pt x="77" y="20"/>
                      <a:pt x="76" y="21"/>
                    </a:cubicBezTo>
                    <a:cubicBezTo>
                      <a:pt x="76" y="22"/>
                      <a:pt x="76" y="23"/>
                      <a:pt x="76" y="24"/>
                    </a:cubicBezTo>
                    <a:cubicBezTo>
                      <a:pt x="76" y="25"/>
                      <a:pt x="77" y="25"/>
                      <a:pt x="78" y="25"/>
                    </a:cubicBezTo>
                    <a:cubicBezTo>
                      <a:pt x="79" y="25"/>
                      <a:pt x="80" y="25"/>
                      <a:pt x="81" y="24"/>
                    </a:cubicBezTo>
                    <a:cubicBezTo>
                      <a:pt x="82" y="26"/>
                      <a:pt x="82" y="27"/>
                      <a:pt x="83" y="29"/>
                    </a:cubicBezTo>
                    <a:cubicBezTo>
                      <a:pt x="83" y="29"/>
                      <a:pt x="84" y="29"/>
                      <a:pt x="84" y="29"/>
                    </a:cubicBezTo>
                    <a:cubicBezTo>
                      <a:pt x="85" y="30"/>
                      <a:pt x="86" y="31"/>
                      <a:pt x="86" y="32"/>
                    </a:cubicBezTo>
                    <a:cubicBezTo>
                      <a:pt x="85" y="33"/>
                      <a:pt x="85" y="33"/>
                      <a:pt x="84" y="35"/>
                    </a:cubicBezTo>
                    <a:cubicBezTo>
                      <a:pt x="84" y="36"/>
                      <a:pt x="83" y="36"/>
                      <a:pt x="83" y="38"/>
                    </a:cubicBezTo>
                    <a:cubicBezTo>
                      <a:pt x="83" y="39"/>
                      <a:pt x="84" y="40"/>
                      <a:pt x="84" y="42"/>
                    </a:cubicBezTo>
                    <a:cubicBezTo>
                      <a:pt x="85" y="45"/>
                      <a:pt x="86" y="47"/>
                      <a:pt x="86" y="50"/>
                    </a:cubicBezTo>
                    <a:cubicBezTo>
                      <a:pt x="86" y="50"/>
                      <a:pt x="86" y="51"/>
                      <a:pt x="86" y="51"/>
                    </a:cubicBezTo>
                    <a:cubicBezTo>
                      <a:pt x="86" y="54"/>
                      <a:pt x="85" y="55"/>
                      <a:pt x="85" y="58"/>
                    </a:cubicBezTo>
                    <a:cubicBezTo>
                      <a:pt x="85" y="60"/>
                      <a:pt x="86" y="61"/>
                      <a:pt x="84" y="62"/>
                    </a:cubicBezTo>
                    <a:cubicBezTo>
                      <a:pt x="84" y="63"/>
                      <a:pt x="83" y="62"/>
                      <a:pt x="81" y="62"/>
                    </a:cubicBezTo>
                    <a:cubicBezTo>
                      <a:pt x="81" y="62"/>
                      <a:pt x="81" y="62"/>
                      <a:pt x="81" y="62"/>
                    </a:cubicBezTo>
                    <a:cubicBezTo>
                      <a:pt x="81" y="63"/>
                      <a:pt x="81" y="63"/>
                      <a:pt x="81" y="63"/>
                    </a:cubicBezTo>
                    <a:cubicBezTo>
                      <a:pt x="81" y="64"/>
                      <a:pt x="81" y="64"/>
                      <a:pt x="81" y="65"/>
                    </a:cubicBezTo>
                    <a:cubicBezTo>
                      <a:pt x="81" y="67"/>
                      <a:pt x="80" y="68"/>
                      <a:pt x="78" y="70"/>
                    </a:cubicBezTo>
                    <a:cubicBezTo>
                      <a:pt x="77" y="71"/>
                      <a:pt x="76" y="72"/>
                      <a:pt x="75" y="73"/>
                    </a:cubicBezTo>
                    <a:cubicBezTo>
                      <a:pt x="74" y="73"/>
                      <a:pt x="73" y="73"/>
                      <a:pt x="72" y="74"/>
                    </a:cubicBezTo>
                    <a:cubicBezTo>
                      <a:pt x="70" y="76"/>
                      <a:pt x="69" y="78"/>
                      <a:pt x="67" y="78"/>
                    </a:cubicBezTo>
                    <a:cubicBezTo>
                      <a:pt x="66" y="78"/>
                      <a:pt x="66" y="78"/>
                      <a:pt x="65" y="77"/>
                    </a:cubicBezTo>
                    <a:cubicBezTo>
                      <a:pt x="64" y="77"/>
                      <a:pt x="63" y="77"/>
                      <a:pt x="63" y="76"/>
                    </a:cubicBezTo>
                    <a:cubicBezTo>
                      <a:pt x="63" y="75"/>
                      <a:pt x="64" y="75"/>
                      <a:pt x="65" y="74"/>
                    </a:cubicBezTo>
                    <a:cubicBezTo>
                      <a:pt x="66" y="72"/>
                      <a:pt x="66" y="70"/>
                      <a:pt x="66" y="68"/>
                    </a:cubicBezTo>
                    <a:cubicBezTo>
                      <a:pt x="66" y="66"/>
                      <a:pt x="66" y="66"/>
                      <a:pt x="65" y="65"/>
                    </a:cubicBezTo>
                    <a:cubicBezTo>
                      <a:pt x="65" y="64"/>
                      <a:pt x="65" y="63"/>
                      <a:pt x="64" y="63"/>
                    </a:cubicBezTo>
                    <a:cubicBezTo>
                      <a:pt x="62" y="63"/>
                      <a:pt x="61" y="64"/>
                      <a:pt x="59" y="64"/>
                    </a:cubicBezTo>
                    <a:cubicBezTo>
                      <a:pt x="58" y="64"/>
                      <a:pt x="57" y="64"/>
                      <a:pt x="56" y="63"/>
                    </a:cubicBezTo>
                    <a:cubicBezTo>
                      <a:pt x="56" y="63"/>
                      <a:pt x="56" y="63"/>
                      <a:pt x="56" y="63"/>
                    </a:cubicBezTo>
                    <a:cubicBezTo>
                      <a:pt x="55" y="63"/>
                      <a:pt x="55" y="63"/>
                      <a:pt x="54" y="63"/>
                    </a:cubicBezTo>
                    <a:cubicBezTo>
                      <a:pt x="54" y="62"/>
                      <a:pt x="54" y="62"/>
                      <a:pt x="54" y="62"/>
                    </a:cubicBezTo>
                    <a:cubicBezTo>
                      <a:pt x="54" y="58"/>
                      <a:pt x="54" y="55"/>
                      <a:pt x="54" y="52"/>
                    </a:cubicBezTo>
                    <a:cubicBezTo>
                      <a:pt x="54" y="49"/>
                      <a:pt x="53" y="47"/>
                      <a:pt x="52" y="45"/>
                    </a:cubicBezTo>
                    <a:cubicBezTo>
                      <a:pt x="51" y="43"/>
                      <a:pt x="51" y="41"/>
                      <a:pt x="49" y="40"/>
                    </a:cubicBezTo>
                    <a:cubicBezTo>
                      <a:pt x="46" y="40"/>
                      <a:pt x="45" y="40"/>
                      <a:pt x="42" y="39"/>
                    </a:cubicBezTo>
                    <a:cubicBezTo>
                      <a:pt x="40" y="39"/>
                      <a:pt x="39" y="38"/>
                      <a:pt x="37" y="38"/>
                    </a:cubicBezTo>
                    <a:cubicBezTo>
                      <a:pt x="36" y="38"/>
                      <a:pt x="35" y="38"/>
                      <a:pt x="33" y="38"/>
                    </a:cubicBezTo>
                    <a:cubicBezTo>
                      <a:pt x="32" y="38"/>
                      <a:pt x="31" y="40"/>
                      <a:pt x="30" y="42"/>
                    </a:cubicBezTo>
                    <a:cubicBezTo>
                      <a:pt x="28" y="45"/>
                      <a:pt x="27" y="46"/>
                      <a:pt x="25" y="49"/>
                    </a:cubicBezTo>
                    <a:cubicBezTo>
                      <a:pt x="23" y="52"/>
                      <a:pt x="23" y="54"/>
                      <a:pt x="22" y="58"/>
                    </a:cubicBezTo>
                    <a:cubicBezTo>
                      <a:pt x="21" y="59"/>
                      <a:pt x="22" y="60"/>
                      <a:pt x="21" y="61"/>
                    </a:cubicBezTo>
                    <a:cubicBezTo>
                      <a:pt x="21" y="61"/>
                      <a:pt x="21" y="61"/>
                      <a:pt x="21" y="61"/>
                    </a:cubicBezTo>
                    <a:cubicBezTo>
                      <a:pt x="18" y="56"/>
                      <a:pt x="20" y="52"/>
                      <a:pt x="18" y="46"/>
                    </a:cubicBezTo>
                    <a:cubicBezTo>
                      <a:pt x="18" y="44"/>
                      <a:pt x="17" y="43"/>
                      <a:pt x="16" y="41"/>
                    </a:cubicBezTo>
                    <a:cubicBezTo>
                      <a:pt x="15" y="39"/>
                      <a:pt x="15" y="37"/>
                      <a:pt x="13" y="36"/>
                    </a:cubicBezTo>
                    <a:cubicBezTo>
                      <a:pt x="10" y="35"/>
                      <a:pt x="8" y="36"/>
                      <a:pt x="7" y="34"/>
                    </a:cubicBezTo>
                    <a:cubicBezTo>
                      <a:pt x="5" y="31"/>
                      <a:pt x="6" y="29"/>
                      <a:pt x="6" y="25"/>
                    </a:cubicBezTo>
                    <a:cubicBezTo>
                      <a:pt x="5" y="25"/>
                      <a:pt x="5" y="25"/>
                      <a:pt x="5" y="25"/>
                    </a:cubicBezTo>
                    <a:cubicBezTo>
                      <a:pt x="5" y="25"/>
                      <a:pt x="4" y="26"/>
                      <a:pt x="4" y="26"/>
                    </a:cubicBezTo>
                    <a:cubicBezTo>
                      <a:pt x="4" y="26"/>
                      <a:pt x="3" y="25"/>
                      <a:pt x="3" y="25"/>
                    </a:cubicBezTo>
                    <a:cubicBezTo>
                      <a:pt x="3" y="22"/>
                      <a:pt x="3" y="22"/>
                      <a:pt x="3" y="22"/>
                    </a:cubicBezTo>
                    <a:cubicBezTo>
                      <a:pt x="0" y="20"/>
                      <a:pt x="0" y="20"/>
                      <a:pt x="0" y="20"/>
                    </a:cubicBezTo>
                    <a:cubicBezTo>
                      <a:pt x="3" y="18"/>
                      <a:pt x="5" y="18"/>
                      <a:pt x="8" y="16"/>
                    </a:cubicBezTo>
                    <a:cubicBezTo>
                      <a:pt x="10" y="14"/>
                      <a:pt x="11" y="14"/>
                      <a:pt x="12" y="13"/>
                    </a:cubicBezTo>
                    <a:cubicBezTo>
                      <a:pt x="13" y="12"/>
                      <a:pt x="15" y="12"/>
                      <a:pt x="15" y="11"/>
                    </a:cubicBezTo>
                    <a:cubicBezTo>
                      <a:pt x="15" y="11"/>
                      <a:pt x="14" y="10"/>
                      <a:pt x="14" y="9"/>
                    </a:cubicBezTo>
                    <a:cubicBezTo>
                      <a:pt x="14" y="5"/>
                      <a:pt x="17" y="4"/>
                      <a:pt x="19" y="0"/>
                    </a:cubicBezTo>
                    <a:cubicBezTo>
                      <a:pt x="23" y="1"/>
                      <a:pt x="25" y="2"/>
                      <a:pt x="30" y="2"/>
                    </a:cubicBezTo>
                    <a:cubicBezTo>
                      <a:pt x="34" y="2"/>
                      <a:pt x="36" y="1"/>
                      <a:pt x="40" y="1"/>
                    </a:cubicBezTo>
                    <a:cubicBezTo>
                      <a:pt x="41" y="1"/>
                      <a:pt x="41" y="1"/>
                      <a:pt x="42" y="1"/>
                    </a:cubicBezTo>
                    <a:close/>
                  </a:path>
                </a:pathLst>
              </a:custGeom>
              <a:solidFill>
                <a:srgbClr val="FFFFFF"/>
              </a:solidFill>
              <a:ln w="0" cap="flat">
                <a:solidFill>
                  <a:srgbClr val="000000"/>
                </a:solidFill>
                <a:prstDash val="solid"/>
                <a:miter lim="800000"/>
                <a:headEnd/>
                <a:tailEnd/>
              </a:ln>
            </p:spPr>
          </p:sp>
          <p:sp>
            <p:nvSpPr>
              <p:cNvPr id="679" name="Freeform 678"/>
              <p:cNvSpPr>
                <a:spLocks/>
              </p:cNvSpPr>
              <p:nvPr/>
            </p:nvSpPr>
            <p:spPr bwMode="auto">
              <a:xfrm>
                <a:off x="463" y="341"/>
                <a:ext cx="14" cy="9"/>
              </a:xfrm>
              <a:custGeom>
                <a:avLst/>
                <a:gdLst/>
                <a:ahLst/>
                <a:cxnLst>
                  <a:cxn ang="0">
                    <a:pos x="35" y="3"/>
                  </a:cxn>
                  <a:cxn ang="0">
                    <a:pos x="29" y="2"/>
                  </a:cxn>
                  <a:cxn ang="0">
                    <a:pos x="21" y="1"/>
                  </a:cxn>
                  <a:cxn ang="0">
                    <a:pos x="18" y="0"/>
                  </a:cxn>
                  <a:cxn ang="0">
                    <a:pos x="16" y="0"/>
                  </a:cxn>
                  <a:cxn ang="0">
                    <a:pos x="7" y="2"/>
                  </a:cxn>
                  <a:cxn ang="0">
                    <a:pos x="5" y="2"/>
                  </a:cxn>
                  <a:cxn ang="0">
                    <a:pos x="0" y="4"/>
                  </a:cxn>
                  <a:cxn ang="0">
                    <a:pos x="0" y="5"/>
                  </a:cxn>
                  <a:cxn ang="0">
                    <a:pos x="2" y="9"/>
                  </a:cxn>
                  <a:cxn ang="0">
                    <a:pos x="8" y="16"/>
                  </a:cxn>
                  <a:cxn ang="0">
                    <a:pos x="16" y="23"/>
                  </a:cxn>
                  <a:cxn ang="0">
                    <a:pos x="24" y="19"/>
                  </a:cxn>
                  <a:cxn ang="0">
                    <a:pos x="28" y="16"/>
                  </a:cxn>
                  <a:cxn ang="0">
                    <a:pos x="31" y="14"/>
                  </a:cxn>
                  <a:cxn ang="0">
                    <a:pos x="30" y="12"/>
                  </a:cxn>
                  <a:cxn ang="0">
                    <a:pos x="35" y="3"/>
                  </a:cxn>
                </a:cxnLst>
                <a:rect l="0" t="0" r="r" b="b"/>
                <a:pathLst>
                  <a:path w="35" h="23">
                    <a:moveTo>
                      <a:pt x="35" y="3"/>
                    </a:moveTo>
                    <a:cubicBezTo>
                      <a:pt x="33" y="3"/>
                      <a:pt x="31" y="2"/>
                      <a:pt x="29" y="2"/>
                    </a:cubicBezTo>
                    <a:cubicBezTo>
                      <a:pt x="26" y="2"/>
                      <a:pt x="24" y="2"/>
                      <a:pt x="21" y="1"/>
                    </a:cubicBezTo>
                    <a:cubicBezTo>
                      <a:pt x="20" y="1"/>
                      <a:pt x="19" y="0"/>
                      <a:pt x="18" y="0"/>
                    </a:cubicBezTo>
                    <a:cubicBezTo>
                      <a:pt x="17" y="0"/>
                      <a:pt x="17" y="0"/>
                      <a:pt x="16" y="0"/>
                    </a:cubicBezTo>
                    <a:cubicBezTo>
                      <a:pt x="13" y="0"/>
                      <a:pt x="11" y="2"/>
                      <a:pt x="7" y="2"/>
                    </a:cubicBezTo>
                    <a:cubicBezTo>
                      <a:pt x="6" y="2"/>
                      <a:pt x="6" y="2"/>
                      <a:pt x="5" y="2"/>
                    </a:cubicBezTo>
                    <a:cubicBezTo>
                      <a:pt x="3" y="3"/>
                      <a:pt x="2" y="4"/>
                      <a:pt x="0" y="4"/>
                    </a:cubicBezTo>
                    <a:cubicBezTo>
                      <a:pt x="0" y="4"/>
                      <a:pt x="0" y="4"/>
                      <a:pt x="0" y="5"/>
                    </a:cubicBezTo>
                    <a:cubicBezTo>
                      <a:pt x="0" y="6"/>
                      <a:pt x="1" y="7"/>
                      <a:pt x="2" y="9"/>
                    </a:cubicBezTo>
                    <a:cubicBezTo>
                      <a:pt x="4" y="11"/>
                      <a:pt x="5" y="14"/>
                      <a:pt x="8" y="16"/>
                    </a:cubicBezTo>
                    <a:cubicBezTo>
                      <a:pt x="16" y="23"/>
                      <a:pt x="16" y="23"/>
                      <a:pt x="16" y="23"/>
                    </a:cubicBezTo>
                    <a:cubicBezTo>
                      <a:pt x="19" y="21"/>
                      <a:pt x="21" y="21"/>
                      <a:pt x="24" y="19"/>
                    </a:cubicBezTo>
                    <a:cubicBezTo>
                      <a:pt x="26" y="17"/>
                      <a:pt x="27" y="17"/>
                      <a:pt x="28" y="16"/>
                    </a:cubicBezTo>
                    <a:cubicBezTo>
                      <a:pt x="29" y="15"/>
                      <a:pt x="31" y="15"/>
                      <a:pt x="31" y="14"/>
                    </a:cubicBezTo>
                    <a:cubicBezTo>
                      <a:pt x="31" y="14"/>
                      <a:pt x="30" y="13"/>
                      <a:pt x="30" y="12"/>
                    </a:cubicBezTo>
                    <a:cubicBezTo>
                      <a:pt x="30" y="8"/>
                      <a:pt x="33" y="7"/>
                      <a:pt x="35" y="3"/>
                    </a:cubicBezTo>
                    <a:close/>
                  </a:path>
                </a:pathLst>
              </a:custGeom>
              <a:solidFill>
                <a:srgbClr val="FFFFFF"/>
              </a:solidFill>
              <a:ln w="0" cap="flat">
                <a:solidFill>
                  <a:srgbClr val="000000"/>
                </a:solidFill>
                <a:prstDash val="solid"/>
                <a:miter lim="800000"/>
                <a:headEnd/>
                <a:tailEnd/>
              </a:ln>
            </p:spPr>
          </p:sp>
          <p:sp>
            <p:nvSpPr>
              <p:cNvPr id="680" name="Freeform 679"/>
              <p:cNvSpPr>
                <a:spLocks/>
              </p:cNvSpPr>
              <p:nvPr/>
            </p:nvSpPr>
            <p:spPr bwMode="auto">
              <a:xfrm>
                <a:off x="463" y="335"/>
                <a:ext cx="13" cy="5"/>
              </a:xfrm>
              <a:custGeom>
                <a:avLst/>
                <a:gdLst/>
                <a:ahLst/>
                <a:cxnLst>
                  <a:cxn ang="0">
                    <a:pos x="0" y="12"/>
                  </a:cxn>
                  <a:cxn ang="0">
                    <a:pos x="0" y="10"/>
                  </a:cxn>
                  <a:cxn ang="0">
                    <a:pos x="0" y="10"/>
                  </a:cxn>
                  <a:cxn ang="0">
                    <a:pos x="0" y="9"/>
                  </a:cxn>
                  <a:cxn ang="0">
                    <a:pos x="5" y="7"/>
                  </a:cxn>
                  <a:cxn ang="0">
                    <a:pos x="1" y="6"/>
                  </a:cxn>
                  <a:cxn ang="0">
                    <a:pos x="2" y="4"/>
                  </a:cxn>
                  <a:cxn ang="0">
                    <a:pos x="2" y="4"/>
                  </a:cxn>
                  <a:cxn ang="0">
                    <a:pos x="6" y="3"/>
                  </a:cxn>
                  <a:cxn ang="0">
                    <a:pos x="11" y="2"/>
                  </a:cxn>
                  <a:cxn ang="0">
                    <a:pos x="13" y="0"/>
                  </a:cxn>
                  <a:cxn ang="0">
                    <a:pos x="23" y="3"/>
                  </a:cxn>
                  <a:cxn ang="0">
                    <a:pos x="31" y="8"/>
                  </a:cxn>
                  <a:cxn ang="0">
                    <a:pos x="31" y="10"/>
                  </a:cxn>
                  <a:cxn ang="0">
                    <a:pos x="22" y="11"/>
                  </a:cxn>
                  <a:cxn ang="0">
                    <a:pos x="21" y="11"/>
                  </a:cxn>
                  <a:cxn ang="0">
                    <a:pos x="18" y="11"/>
                  </a:cxn>
                  <a:cxn ang="0">
                    <a:pos x="13" y="10"/>
                  </a:cxn>
                  <a:cxn ang="0">
                    <a:pos x="11" y="10"/>
                  </a:cxn>
                  <a:cxn ang="0">
                    <a:pos x="5" y="11"/>
                  </a:cxn>
                  <a:cxn ang="0">
                    <a:pos x="4" y="11"/>
                  </a:cxn>
                  <a:cxn ang="0">
                    <a:pos x="2" y="12"/>
                  </a:cxn>
                  <a:cxn ang="0">
                    <a:pos x="0" y="12"/>
                  </a:cxn>
                  <a:cxn ang="0">
                    <a:pos x="0" y="12"/>
                  </a:cxn>
                </a:cxnLst>
                <a:rect l="0" t="0" r="r" b="b"/>
                <a:pathLst>
                  <a:path w="31" h="12">
                    <a:moveTo>
                      <a:pt x="0" y="12"/>
                    </a:moveTo>
                    <a:cubicBezTo>
                      <a:pt x="0" y="11"/>
                      <a:pt x="0" y="11"/>
                      <a:pt x="0" y="10"/>
                    </a:cubicBezTo>
                    <a:cubicBezTo>
                      <a:pt x="0" y="10"/>
                      <a:pt x="0" y="10"/>
                      <a:pt x="0" y="10"/>
                    </a:cubicBezTo>
                    <a:cubicBezTo>
                      <a:pt x="0" y="9"/>
                      <a:pt x="0" y="9"/>
                      <a:pt x="0" y="9"/>
                    </a:cubicBezTo>
                    <a:cubicBezTo>
                      <a:pt x="2" y="9"/>
                      <a:pt x="3" y="9"/>
                      <a:pt x="5" y="7"/>
                    </a:cubicBezTo>
                    <a:cubicBezTo>
                      <a:pt x="3" y="7"/>
                      <a:pt x="1" y="7"/>
                      <a:pt x="1" y="6"/>
                    </a:cubicBezTo>
                    <a:cubicBezTo>
                      <a:pt x="1" y="5"/>
                      <a:pt x="2" y="4"/>
                      <a:pt x="2" y="4"/>
                    </a:cubicBezTo>
                    <a:cubicBezTo>
                      <a:pt x="2" y="4"/>
                      <a:pt x="2" y="4"/>
                      <a:pt x="2" y="4"/>
                    </a:cubicBezTo>
                    <a:cubicBezTo>
                      <a:pt x="4" y="4"/>
                      <a:pt x="5" y="3"/>
                      <a:pt x="6" y="3"/>
                    </a:cubicBezTo>
                    <a:cubicBezTo>
                      <a:pt x="8" y="3"/>
                      <a:pt x="9" y="3"/>
                      <a:pt x="11" y="2"/>
                    </a:cubicBezTo>
                    <a:cubicBezTo>
                      <a:pt x="12" y="2"/>
                      <a:pt x="12" y="0"/>
                      <a:pt x="13" y="0"/>
                    </a:cubicBezTo>
                    <a:cubicBezTo>
                      <a:pt x="17" y="0"/>
                      <a:pt x="20" y="2"/>
                      <a:pt x="23" y="3"/>
                    </a:cubicBezTo>
                    <a:cubicBezTo>
                      <a:pt x="26" y="5"/>
                      <a:pt x="31" y="5"/>
                      <a:pt x="31" y="8"/>
                    </a:cubicBezTo>
                    <a:cubicBezTo>
                      <a:pt x="31" y="9"/>
                      <a:pt x="31" y="9"/>
                      <a:pt x="31" y="10"/>
                    </a:cubicBezTo>
                    <a:cubicBezTo>
                      <a:pt x="27" y="10"/>
                      <a:pt x="26" y="11"/>
                      <a:pt x="22" y="11"/>
                    </a:cubicBezTo>
                    <a:cubicBezTo>
                      <a:pt x="22" y="11"/>
                      <a:pt x="21" y="11"/>
                      <a:pt x="21" y="11"/>
                    </a:cubicBezTo>
                    <a:cubicBezTo>
                      <a:pt x="20" y="11"/>
                      <a:pt x="19" y="11"/>
                      <a:pt x="18" y="11"/>
                    </a:cubicBezTo>
                    <a:cubicBezTo>
                      <a:pt x="13" y="10"/>
                      <a:pt x="13" y="10"/>
                      <a:pt x="13" y="10"/>
                    </a:cubicBezTo>
                    <a:cubicBezTo>
                      <a:pt x="12" y="10"/>
                      <a:pt x="12" y="10"/>
                      <a:pt x="11" y="10"/>
                    </a:cubicBezTo>
                    <a:cubicBezTo>
                      <a:pt x="9" y="10"/>
                      <a:pt x="8" y="11"/>
                      <a:pt x="5" y="11"/>
                    </a:cubicBezTo>
                    <a:cubicBezTo>
                      <a:pt x="5" y="11"/>
                      <a:pt x="4" y="11"/>
                      <a:pt x="4" y="11"/>
                    </a:cubicBezTo>
                    <a:cubicBezTo>
                      <a:pt x="3" y="11"/>
                      <a:pt x="2" y="12"/>
                      <a:pt x="2" y="12"/>
                    </a:cubicBezTo>
                    <a:cubicBezTo>
                      <a:pt x="1" y="12"/>
                      <a:pt x="1" y="12"/>
                      <a:pt x="0" y="12"/>
                    </a:cubicBezTo>
                    <a:cubicBezTo>
                      <a:pt x="0" y="12"/>
                      <a:pt x="0" y="12"/>
                      <a:pt x="0" y="12"/>
                    </a:cubicBezTo>
                    <a:close/>
                  </a:path>
                </a:pathLst>
              </a:custGeom>
              <a:solidFill>
                <a:srgbClr val="FFFFFF"/>
              </a:solidFill>
              <a:ln w="0" cap="flat">
                <a:solidFill>
                  <a:srgbClr val="000000"/>
                </a:solidFill>
                <a:prstDash val="solid"/>
                <a:miter lim="800000"/>
                <a:headEnd/>
                <a:tailEnd/>
              </a:ln>
            </p:spPr>
          </p:sp>
          <p:sp>
            <p:nvSpPr>
              <p:cNvPr id="681" name="Freeform 680"/>
              <p:cNvSpPr>
                <a:spLocks/>
              </p:cNvSpPr>
              <p:nvPr/>
            </p:nvSpPr>
            <p:spPr bwMode="auto">
              <a:xfrm>
                <a:off x="461" y="319"/>
                <a:ext cx="26" cy="24"/>
              </a:xfrm>
              <a:custGeom>
                <a:avLst/>
                <a:gdLst/>
                <a:ahLst/>
                <a:cxnLst>
                  <a:cxn ang="0">
                    <a:pos x="62" y="59"/>
                  </a:cxn>
                  <a:cxn ang="0">
                    <a:pos x="41" y="58"/>
                  </a:cxn>
                  <a:cxn ang="0">
                    <a:pos x="27" y="56"/>
                  </a:cxn>
                  <a:cxn ang="0">
                    <a:pos x="22" y="55"/>
                  </a:cxn>
                  <a:cxn ang="0">
                    <a:pos x="11" y="57"/>
                  </a:cxn>
                  <a:cxn ang="0">
                    <a:pos x="6" y="56"/>
                  </a:cxn>
                  <a:cxn ang="0">
                    <a:pos x="7" y="52"/>
                  </a:cxn>
                  <a:cxn ang="0">
                    <a:pos x="9" y="52"/>
                  </a:cxn>
                  <a:cxn ang="0">
                    <a:pos x="12" y="51"/>
                  </a:cxn>
                  <a:cxn ang="0">
                    <a:pos x="20" y="50"/>
                  </a:cxn>
                  <a:cxn ang="0">
                    <a:pos x="28" y="51"/>
                  </a:cxn>
                  <a:cxn ang="0">
                    <a:pos x="38" y="50"/>
                  </a:cxn>
                  <a:cxn ang="0">
                    <a:pos x="30" y="43"/>
                  </a:cxn>
                  <a:cxn ang="0">
                    <a:pos x="18" y="42"/>
                  </a:cxn>
                  <a:cxn ang="0">
                    <a:pos x="9" y="44"/>
                  </a:cxn>
                  <a:cxn ang="0">
                    <a:pos x="8" y="41"/>
                  </a:cxn>
                  <a:cxn ang="0">
                    <a:pos x="5" y="36"/>
                  </a:cxn>
                  <a:cxn ang="0">
                    <a:pos x="5" y="27"/>
                  </a:cxn>
                  <a:cxn ang="0">
                    <a:pos x="12" y="4"/>
                  </a:cxn>
                  <a:cxn ang="0">
                    <a:pos x="14" y="3"/>
                  </a:cxn>
                  <a:cxn ang="0">
                    <a:pos x="21" y="3"/>
                  </a:cxn>
                  <a:cxn ang="0">
                    <a:pos x="25" y="2"/>
                  </a:cxn>
                  <a:cxn ang="0">
                    <a:pos x="29" y="0"/>
                  </a:cxn>
                  <a:cxn ang="0">
                    <a:pos x="36" y="3"/>
                  </a:cxn>
                  <a:cxn ang="0">
                    <a:pos x="46" y="13"/>
                  </a:cxn>
                  <a:cxn ang="0">
                    <a:pos x="50" y="20"/>
                  </a:cxn>
                  <a:cxn ang="0">
                    <a:pos x="55" y="24"/>
                  </a:cxn>
                  <a:cxn ang="0">
                    <a:pos x="58" y="25"/>
                  </a:cxn>
                  <a:cxn ang="0">
                    <a:pos x="59" y="31"/>
                  </a:cxn>
                  <a:cxn ang="0">
                    <a:pos x="58" y="36"/>
                  </a:cxn>
                  <a:cxn ang="0">
                    <a:pos x="64" y="44"/>
                  </a:cxn>
                  <a:cxn ang="0">
                    <a:pos x="67" y="46"/>
                  </a:cxn>
                </a:cxnLst>
                <a:rect l="0" t="0" r="r" b="b"/>
                <a:pathLst>
                  <a:path w="67" h="60">
                    <a:moveTo>
                      <a:pt x="64" y="59"/>
                    </a:moveTo>
                    <a:cubicBezTo>
                      <a:pt x="63" y="59"/>
                      <a:pt x="63" y="59"/>
                      <a:pt x="62" y="59"/>
                    </a:cubicBezTo>
                    <a:cubicBezTo>
                      <a:pt x="58" y="59"/>
                      <a:pt x="56" y="60"/>
                      <a:pt x="52" y="60"/>
                    </a:cubicBezTo>
                    <a:cubicBezTo>
                      <a:pt x="47" y="60"/>
                      <a:pt x="45" y="59"/>
                      <a:pt x="41" y="58"/>
                    </a:cubicBezTo>
                    <a:cubicBezTo>
                      <a:pt x="39" y="58"/>
                      <a:pt x="37" y="57"/>
                      <a:pt x="35" y="57"/>
                    </a:cubicBezTo>
                    <a:cubicBezTo>
                      <a:pt x="32" y="57"/>
                      <a:pt x="30" y="57"/>
                      <a:pt x="27" y="56"/>
                    </a:cubicBezTo>
                    <a:cubicBezTo>
                      <a:pt x="26" y="56"/>
                      <a:pt x="25" y="55"/>
                      <a:pt x="24" y="55"/>
                    </a:cubicBezTo>
                    <a:cubicBezTo>
                      <a:pt x="23" y="55"/>
                      <a:pt x="23" y="55"/>
                      <a:pt x="22" y="55"/>
                    </a:cubicBezTo>
                    <a:cubicBezTo>
                      <a:pt x="19" y="55"/>
                      <a:pt x="17" y="57"/>
                      <a:pt x="13" y="57"/>
                    </a:cubicBezTo>
                    <a:cubicBezTo>
                      <a:pt x="12" y="57"/>
                      <a:pt x="12" y="57"/>
                      <a:pt x="11" y="57"/>
                    </a:cubicBezTo>
                    <a:cubicBezTo>
                      <a:pt x="9" y="56"/>
                      <a:pt x="9" y="55"/>
                      <a:pt x="7" y="55"/>
                    </a:cubicBezTo>
                    <a:cubicBezTo>
                      <a:pt x="7" y="55"/>
                      <a:pt x="6" y="56"/>
                      <a:pt x="6" y="56"/>
                    </a:cubicBezTo>
                    <a:cubicBezTo>
                      <a:pt x="6" y="55"/>
                      <a:pt x="6" y="55"/>
                      <a:pt x="6" y="54"/>
                    </a:cubicBezTo>
                    <a:cubicBezTo>
                      <a:pt x="6" y="53"/>
                      <a:pt x="6" y="52"/>
                      <a:pt x="7" y="52"/>
                    </a:cubicBezTo>
                    <a:cubicBezTo>
                      <a:pt x="7" y="52"/>
                      <a:pt x="7" y="52"/>
                      <a:pt x="7" y="52"/>
                    </a:cubicBezTo>
                    <a:cubicBezTo>
                      <a:pt x="8" y="52"/>
                      <a:pt x="8" y="52"/>
                      <a:pt x="9" y="52"/>
                    </a:cubicBezTo>
                    <a:cubicBezTo>
                      <a:pt x="9" y="52"/>
                      <a:pt x="10" y="51"/>
                      <a:pt x="11" y="51"/>
                    </a:cubicBezTo>
                    <a:cubicBezTo>
                      <a:pt x="11" y="51"/>
                      <a:pt x="12" y="51"/>
                      <a:pt x="12" y="51"/>
                    </a:cubicBezTo>
                    <a:cubicBezTo>
                      <a:pt x="15" y="51"/>
                      <a:pt x="16" y="50"/>
                      <a:pt x="18" y="50"/>
                    </a:cubicBezTo>
                    <a:cubicBezTo>
                      <a:pt x="19" y="50"/>
                      <a:pt x="19" y="50"/>
                      <a:pt x="20" y="50"/>
                    </a:cubicBezTo>
                    <a:cubicBezTo>
                      <a:pt x="25" y="51"/>
                      <a:pt x="25" y="51"/>
                      <a:pt x="25" y="51"/>
                    </a:cubicBezTo>
                    <a:cubicBezTo>
                      <a:pt x="26" y="51"/>
                      <a:pt x="27" y="51"/>
                      <a:pt x="28" y="51"/>
                    </a:cubicBezTo>
                    <a:cubicBezTo>
                      <a:pt x="28" y="51"/>
                      <a:pt x="29" y="51"/>
                      <a:pt x="29" y="51"/>
                    </a:cubicBezTo>
                    <a:cubicBezTo>
                      <a:pt x="33" y="51"/>
                      <a:pt x="34" y="50"/>
                      <a:pt x="38" y="50"/>
                    </a:cubicBezTo>
                    <a:cubicBezTo>
                      <a:pt x="38" y="49"/>
                      <a:pt x="38" y="49"/>
                      <a:pt x="38" y="48"/>
                    </a:cubicBezTo>
                    <a:cubicBezTo>
                      <a:pt x="38" y="45"/>
                      <a:pt x="33" y="45"/>
                      <a:pt x="30" y="43"/>
                    </a:cubicBezTo>
                    <a:cubicBezTo>
                      <a:pt x="27" y="42"/>
                      <a:pt x="24" y="40"/>
                      <a:pt x="20" y="40"/>
                    </a:cubicBezTo>
                    <a:cubicBezTo>
                      <a:pt x="19" y="40"/>
                      <a:pt x="19" y="42"/>
                      <a:pt x="18" y="42"/>
                    </a:cubicBezTo>
                    <a:cubicBezTo>
                      <a:pt x="16" y="43"/>
                      <a:pt x="15" y="43"/>
                      <a:pt x="13" y="43"/>
                    </a:cubicBezTo>
                    <a:cubicBezTo>
                      <a:pt x="12" y="43"/>
                      <a:pt x="11" y="44"/>
                      <a:pt x="9" y="44"/>
                    </a:cubicBezTo>
                    <a:cubicBezTo>
                      <a:pt x="9" y="44"/>
                      <a:pt x="9" y="44"/>
                      <a:pt x="9" y="44"/>
                    </a:cubicBezTo>
                    <a:cubicBezTo>
                      <a:pt x="9" y="43"/>
                      <a:pt x="8" y="42"/>
                      <a:pt x="8" y="41"/>
                    </a:cubicBezTo>
                    <a:cubicBezTo>
                      <a:pt x="7" y="41"/>
                      <a:pt x="6" y="41"/>
                      <a:pt x="5" y="40"/>
                    </a:cubicBezTo>
                    <a:cubicBezTo>
                      <a:pt x="5" y="39"/>
                      <a:pt x="6" y="37"/>
                      <a:pt x="5" y="36"/>
                    </a:cubicBezTo>
                    <a:cubicBezTo>
                      <a:pt x="4" y="34"/>
                      <a:pt x="2" y="33"/>
                      <a:pt x="0" y="32"/>
                    </a:cubicBezTo>
                    <a:cubicBezTo>
                      <a:pt x="1" y="30"/>
                      <a:pt x="3" y="29"/>
                      <a:pt x="5" y="27"/>
                    </a:cubicBezTo>
                    <a:cubicBezTo>
                      <a:pt x="9" y="20"/>
                      <a:pt x="12" y="16"/>
                      <a:pt x="12" y="8"/>
                    </a:cubicBezTo>
                    <a:cubicBezTo>
                      <a:pt x="12" y="7"/>
                      <a:pt x="12" y="6"/>
                      <a:pt x="12" y="4"/>
                    </a:cubicBezTo>
                    <a:cubicBezTo>
                      <a:pt x="12" y="4"/>
                      <a:pt x="12" y="3"/>
                      <a:pt x="12" y="3"/>
                    </a:cubicBezTo>
                    <a:cubicBezTo>
                      <a:pt x="14" y="3"/>
                      <a:pt x="14" y="3"/>
                      <a:pt x="14" y="3"/>
                    </a:cubicBezTo>
                    <a:cubicBezTo>
                      <a:pt x="19" y="2"/>
                      <a:pt x="19" y="2"/>
                      <a:pt x="19" y="2"/>
                    </a:cubicBezTo>
                    <a:cubicBezTo>
                      <a:pt x="21" y="3"/>
                      <a:pt x="21" y="3"/>
                      <a:pt x="21" y="3"/>
                    </a:cubicBezTo>
                    <a:cubicBezTo>
                      <a:pt x="22" y="3"/>
                      <a:pt x="22" y="3"/>
                      <a:pt x="22" y="3"/>
                    </a:cubicBezTo>
                    <a:cubicBezTo>
                      <a:pt x="24" y="3"/>
                      <a:pt x="24" y="2"/>
                      <a:pt x="25" y="2"/>
                    </a:cubicBezTo>
                    <a:cubicBezTo>
                      <a:pt x="26" y="1"/>
                      <a:pt x="26" y="1"/>
                      <a:pt x="26" y="0"/>
                    </a:cubicBezTo>
                    <a:cubicBezTo>
                      <a:pt x="27" y="0"/>
                      <a:pt x="28" y="0"/>
                      <a:pt x="29" y="0"/>
                    </a:cubicBezTo>
                    <a:cubicBezTo>
                      <a:pt x="30" y="0"/>
                      <a:pt x="31" y="0"/>
                      <a:pt x="32" y="0"/>
                    </a:cubicBezTo>
                    <a:cubicBezTo>
                      <a:pt x="34" y="0"/>
                      <a:pt x="35" y="1"/>
                      <a:pt x="36" y="3"/>
                    </a:cubicBezTo>
                    <a:cubicBezTo>
                      <a:pt x="37" y="4"/>
                      <a:pt x="37" y="6"/>
                      <a:pt x="39" y="6"/>
                    </a:cubicBezTo>
                    <a:cubicBezTo>
                      <a:pt x="43" y="7"/>
                      <a:pt x="45" y="9"/>
                      <a:pt x="46" y="13"/>
                    </a:cubicBezTo>
                    <a:cubicBezTo>
                      <a:pt x="47" y="15"/>
                      <a:pt x="47" y="16"/>
                      <a:pt x="48" y="18"/>
                    </a:cubicBezTo>
                    <a:cubicBezTo>
                      <a:pt x="48" y="19"/>
                      <a:pt x="50" y="19"/>
                      <a:pt x="50" y="20"/>
                    </a:cubicBezTo>
                    <a:cubicBezTo>
                      <a:pt x="51" y="21"/>
                      <a:pt x="51" y="22"/>
                      <a:pt x="52" y="23"/>
                    </a:cubicBezTo>
                    <a:cubicBezTo>
                      <a:pt x="53" y="24"/>
                      <a:pt x="54" y="24"/>
                      <a:pt x="55" y="24"/>
                    </a:cubicBezTo>
                    <a:cubicBezTo>
                      <a:pt x="56" y="25"/>
                      <a:pt x="57" y="25"/>
                      <a:pt x="58" y="25"/>
                    </a:cubicBezTo>
                    <a:cubicBezTo>
                      <a:pt x="58" y="25"/>
                      <a:pt x="58" y="25"/>
                      <a:pt x="58" y="25"/>
                    </a:cubicBezTo>
                    <a:cubicBezTo>
                      <a:pt x="59" y="27"/>
                      <a:pt x="59" y="28"/>
                      <a:pt x="59" y="29"/>
                    </a:cubicBezTo>
                    <a:cubicBezTo>
                      <a:pt x="59" y="30"/>
                      <a:pt x="59" y="30"/>
                      <a:pt x="59" y="31"/>
                    </a:cubicBezTo>
                    <a:cubicBezTo>
                      <a:pt x="58" y="34"/>
                      <a:pt x="58" y="34"/>
                      <a:pt x="58" y="34"/>
                    </a:cubicBezTo>
                    <a:cubicBezTo>
                      <a:pt x="58" y="36"/>
                      <a:pt x="58" y="36"/>
                      <a:pt x="58" y="36"/>
                    </a:cubicBezTo>
                    <a:cubicBezTo>
                      <a:pt x="58" y="43"/>
                      <a:pt x="58" y="43"/>
                      <a:pt x="58" y="43"/>
                    </a:cubicBezTo>
                    <a:cubicBezTo>
                      <a:pt x="64" y="44"/>
                      <a:pt x="64" y="44"/>
                      <a:pt x="64" y="44"/>
                    </a:cubicBezTo>
                    <a:cubicBezTo>
                      <a:pt x="65" y="44"/>
                      <a:pt x="66" y="44"/>
                      <a:pt x="67" y="44"/>
                    </a:cubicBezTo>
                    <a:cubicBezTo>
                      <a:pt x="67" y="45"/>
                      <a:pt x="67" y="46"/>
                      <a:pt x="67" y="46"/>
                    </a:cubicBezTo>
                    <a:cubicBezTo>
                      <a:pt x="67" y="51"/>
                      <a:pt x="65" y="54"/>
                      <a:pt x="64" y="59"/>
                    </a:cubicBezTo>
                    <a:close/>
                  </a:path>
                </a:pathLst>
              </a:custGeom>
              <a:solidFill>
                <a:srgbClr val="FFFFFF"/>
              </a:solidFill>
              <a:ln w="0" cap="flat">
                <a:solidFill>
                  <a:srgbClr val="000000"/>
                </a:solidFill>
                <a:prstDash val="solid"/>
                <a:miter lim="800000"/>
                <a:headEnd/>
                <a:tailEnd/>
              </a:ln>
            </p:spPr>
          </p:sp>
          <p:sp>
            <p:nvSpPr>
              <p:cNvPr id="682" name="Freeform 681"/>
              <p:cNvSpPr>
                <a:spLocks/>
              </p:cNvSpPr>
              <p:nvPr/>
            </p:nvSpPr>
            <p:spPr bwMode="auto">
              <a:xfrm>
                <a:off x="484" y="272"/>
                <a:ext cx="74" cy="83"/>
              </a:xfrm>
              <a:custGeom>
                <a:avLst/>
                <a:gdLst/>
                <a:ahLst/>
                <a:cxnLst>
                  <a:cxn ang="0">
                    <a:pos x="186" y="84"/>
                  </a:cxn>
                  <a:cxn ang="0">
                    <a:pos x="174" y="86"/>
                  </a:cxn>
                  <a:cxn ang="0">
                    <a:pos x="174" y="77"/>
                  </a:cxn>
                  <a:cxn ang="0">
                    <a:pos x="174" y="73"/>
                  </a:cxn>
                  <a:cxn ang="0">
                    <a:pos x="167" y="72"/>
                  </a:cxn>
                  <a:cxn ang="0">
                    <a:pos x="157" y="68"/>
                  </a:cxn>
                  <a:cxn ang="0">
                    <a:pos x="154" y="63"/>
                  </a:cxn>
                  <a:cxn ang="0">
                    <a:pos x="84" y="0"/>
                  </a:cxn>
                  <a:cxn ang="0">
                    <a:pos x="71" y="124"/>
                  </a:cxn>
                  <a:cxn ang="0">
                    <a:pos x="79" y="129"/>
                  </a:cxn>
                  <a:cxn ang="0">
                    <a:pos x="71" y="137"/>
                  </a:cxn>
                  <a:cxn ang="0">
                    <a:pos x="46" y="137"/>
                  </a:cxn>
                  <a:cxn ang="0">
                    <a:pos x="39" y="137"/>
                  </a:cxn>
                  <a:cxn ang="0">
                    <a:pos x="30" y="141"/>
                  </a:cxn>
                  <a:cxn ang="0">
                    <a:pos x="19" y="139"/>
                  </a:cxn>
                  <a:cxn ang="0">
                    <a:pos x="6" y="137"/>
                  </a:cxn>
                  <a:cxn ang="0">
                    <a:pos x="0" y="146"/>
                  </a:cxn>
                  <a:cxn ang="0">
                    <a:pos x="1" y="152"/>
                  </a:cxn>
                  <a:cxn ang="0">
                    <a:pos x="0" y="157"/>
                  </a:cxn>
                  <a:cxn ang="0">
                    <a:pos x="6" y="165"/>
                  </a:cxn>
                  <a:cxn ang="0">
                    <a:pos x="9" y="167"/>
                  </a:cxn>
                  <a:cxn ang="0">
                    <a:pos x="7" y="188"/>
                  </a:cxn>
                  <a:cxn ang="0">
                    <a:pos x="14" y="186"/>
                  </a:cxn>
                  <a:cxn ang="0">
                    <a:pos x="17" y="189"/>
                  </a:cxn>
                  <a:cxn ang="0">
                    <a:pos x="23" y="186"/>
                  </a:cxn>
                  <a:cxn ang="0">
                    <a:pos x="33" y="181"/>
                  </a:cxn>
                  <a:cxn ang="0">
                    <a:pos x="39" y="181"/>
                  </a:cxn>
                  <a:cxn ang="0">
                    <a:pos x="38" y="186"/>
                  </a:cxn>
                  <a:cxn ang="0">
                    <a:pos x="38" y="190"/>
                  </a:cxn>
                  <a:cxn ang="0">
                    <a:pos x="43" y="196"/>
                  </a:cxn>
                  <a:cxn ang="0">
                    <a:pos x="40" y="203"/>
                  </a:cxn>
                  <a:cxn ang="0">
                    <a:pos x="45" y="203"/>
                  </a:cxn>
                  <a:cxn ang="0">
                    <a:pos x="48" y="208"/>
                  </a:cxn>
                  <a:cxn ang="0">
                    <a:pos x="52" y="210"/>
                  </a:cxn>
                  <a:cxn ang="0">
                    <a:pos x="62" y="210"/>
                  </a:cxn>
                  <a:cxn ang="0">
                    <a:pos x="68" y="205"/>
                  </a:cxn>
                  <a:cxn ang="0">
                    <a:pos x="73" y="209"/>
                  </a:cxn>
                  <a:cxn ang="0">
                    <a:pos x="76" y="206"/>
                  </a:cxn>
                  <a:cxn ang="0">
                    <a:pos x="77" y="204"/>
                  </a:cxn>
                  <a:cxn ang="0">
                    <a:pos x="77" y="197"/>
                  </a:cxn>
                  <a:cxn ang="0">
                    <a:pos x="79" y="191"/>
                  </a:cxn>
                  <a:cxn ang="0">
                    <a:pos x="90" y="180"/>
                  </a:cxn>
                  <a:cxn ang="0">
                    <a:pos x="98" y="168"/>
                  </a:cxn>
                  <a:cxn ang="0">
                    <a:pos x="103" y="165"/>
                  </a:cxn>
                  <a:cxn ang="0">
                    <a:pos x="109" y="161"/>
                  </a:cxn>
                  <a:cxn ang="0">
                    <a:pos x="126" y="147"/>
                  </a:cxn>
                  <a:cxn ang="0">
                    <a:pos x="136" y="143"/>
                  </a:cxn>
                  <a:cxn ang="0">
                    <a:pos x="139" y="144"/>
                  </a:cxn>
                  <a:cxn ang="0">
                    <a:pos x="143" y="149"/>
                  </a:cxn>
                  <a:cxn ang="0">
                    <a:pos x="163" y="143"/>
                  </a:cxn>
                  <a:cxn ang="0">
                    <a:pos x="185" y="125"/>
                  </a:cxn>
                  <a:cxn ang="0">
                    <a:pos x="187" y="109"/>
                  </a:cxn>
                  <a:cxn ang="0">
                    <a:pos x="186" y="103"/>
                  </a:cxn>
                  <a:cxn ang="0">
                    <a:pos x="186" y="97"/>
                  </a:cxn>
                  <a:cxn ang="0">
                    <a:pos x="186" y="88"/>
                  </a:cxn>
                </a:cxnLst>
                <a:rect l="0" t="0" r="r" b="b"/>
                <a:pathLst>
                  <a:path w="188" h="211">
                    <a:moveTo>
                      <a:pt x="186" y="84"/>
                    </a:moveTo>
                    <a:cubicBezTo>
                      <a:pt x="186" y="84"/>
                      <a:pt x="186" y="84"/>
                      <a:pt x="186" y="84"/>
                    </a:cubicBezTo>
                    <a:cubicBezTo>
                      <a:pt x="182" y="84"/>
                      <a:pt x="180" y="86"/>
                      <a:pt x="176" y="86"/>
                    </a:cubicBezTo>
                    <a:cubicBezTo>
                      <a:pt x="175" y="86"/>
                      <a:pt x="175" y="86"/>
                      <a:pt x="174" y="86"/>
                    </a:cubicBezTo>
                    <a:cubicBezTo>
                      <a:pt x="174" y="81"/>
                      <a:pt x="174" y="81"/>
                      <a:pt x="174" y="81"/>
                    </a:cubicBezTo>
                    <a:cubicBezTo>
                      <a:pt x="174" y="79"/>
                      <a:pt x="174" y="79"/>
                      <a:pt x="174" y="77"/>
                    </a:cubicBezTo>
                    <a:cubicBezTo>
                      <a:pt x="174" y="76"/>
                      <a:pt x="174" y="76"/>
                      <a:pt x="174" y="75"/>
                    </a:cubicBezTo>
                    <a:cubicBezTo>
                      <a:pt x="174" y="74"/>
                      <a:pt x="174" y="74"/>
                      <a:pt x="174" y="73"/>
                    </a:cubicBezTo>
                    <a:cubicBezTo>
                      <a:pt x="173" y="72"/>
                      <a:pt x="171" y="73"/>
                      <a:pt x="170" y="73"/>
                    </a:cubicBezTo>
                    <a:cubicBezTo>
                      <a:pt x="169" y="73"/>
                      <a:pt x="167" y="73"/>
                      <a:pt x="167" y="72"/>
                    </a:cubicBezTo>
                    <a:cubicBezTo>
                      <a:pt x="166" y="71"/>
                      <a:pt x="166" y="68"/>
                      <a:pt x="164" y="68"/>
                    </a:cubicBezTo>
                    <a:cubicBezTo>
                      <a:pt x="162" y="68"/>
                      <a:pt x="160" y="68"/>
                      <a:pt x="157" y="68"/>
                    </a:cubicBezTo>
                    <a:cubicBezTo>
                      <a:pt x="156" y="68"/>
                      <a:pt x="156" y="67"/>
                      <a:pt x="156" y="66"/>
                    </a:cubicBezTo>
                    <a:cubicBezTo>
                      <a:pt x="155" y="65"/>
                      <a:pt x="155" y="64"/>
                      <a:pt x="154" y="63"/>
                    </a:cubicBezTo>
                    <a:cubicBezTo>
                      <a:pt x="153" y="61"/>
                      <a:pt x="152" y="60"/>
                      <a:pt x="151" y="58"/>
                    </a:cubicBezTo>
                    <a:cubicBezTo>
                      <a:pt x="84" y="0"/>
                      <a:pt x="84" y="0"/>
                      <a:pt x="84" y="0"/>
                    </a:cubicBezTo>
                    <a:cubicBezTo>
                      <a:pt x="72" y="0"/>
                      <a:pt x="72" y="0"/>
                      <a:pt x="72" y="0"/>
                    </a:cubicBezTo>
                    <a:cubicBezTo>
                      <a:pt x="71" y="124"/>
                      <a:pt x="71" y="124"/>
                      <a:pt x="71" y="124"/>
                    </a:cubicBezTo>
                    <a:cubicBezTo>
                      <a:pt x="74" y="126"/>
                      <a:pt x="75" y="128"/>
                      <a:pt x="78" y="129"/>
                    </a:cubicBezTo>
                    <a:cubicBezTo>
                      <a:pt x="79" y="129"/>
                      <a:pt x="79" y="129"/>
                      <a:pt x="79" y="129"/>
                    </a:cubicBezTo>
                    <a:cubicBezTo>
                      <a:pt x="77" y="131"/>
                      <a:pt x="76" y="132"/>
                      <a:pt x="74" y="134"/>
                    </a:cubicBezTo>
                    <a:cubicBezTo>
                      <a:pt x="73" y="135"/>
                      <a:pt x="72" y="137"/>
                      <a:pt x="71" y="137"/>
                    </a:cubicBezTo>
                    <a:cubicBezTo>
                      <a:pt x="66" y="137"/>
                      <a:pt x="64" y="136"/>
                      <a:pt x="59" y="136"/>
                    </a:cubicBezTo>
                    <a:cubicBezTo>
                      <a:pt x="54" y="136"/>
                      <a:pt x="52" y="137"/>
                      <a:pt x="46" y="137"/>
                    </a:cubicBezTo>
                    <a:cubicBezTo>
                      <a:pt x="45" y="137"/>
                      <a:pt x="44" y="137"/>
                      <a:pt x="42" y="137"/>
                    </a:cubicBezTo>
                    <a:cubicBezTo>
                      <a:pt x="41" y="137"/>
                      <a:pt x="40" y="137"/>
                      <a:pt x="39" y="137"/>
                    </a:cubicBezTo>
                    <a:cubicBezTo>
                      <a:pt x="36" y="137"/>
                      <a:pt x="35" y="137"/>
                      <a:pt x="33" y="137"/>
                    </a:cubicBezTo>
                    <a:cubicBezTo>
                      <a:pt x="31" y="137"/>
                      <a:pt x="32" y="141"/>
                      <a:pt x="30" y="141"/>
                    </a:cubicBezTo>
                    <a:cubicBezTo>
                      <a:pt x="26" y="141"/>
                      <a:pt x="25" y="138"/>
                      <a:pt x="21" y="138"/>
                    </a:cubicBezTo>
                    <a:cubicBezTo>
                      <a:pt x="20" y="138"/>
                      <a:pt x="20" y="139"/>
                      <a:pt x="19" y="139"/>
                    </a:cubicBezTo>
                    <a:cubicBezTo>
                      <a:pt x="16" y="141"/>
                      <a:pt x="15" y="141"/>
                      <a:pt x="12" y="141"/>
                    </a:cubicBezTo>
                    <a:cubicBezTo>
                      <a:pt x="9" y="141"/>
                      <a:pt x="8" y="137"/>
                      <a:pt x="6" y="137"/>
                    </a:cubicBezTo>
                    <a:cubicBezTo>
                      <a:pt x="4" y="137"/>
                      <a:pt x="4" y="139"/>
                      <a:pt x="4" y="141"/>
                    </a:cubicBezTo>
                    <a:cubicBezTo>
                      <a:pt x="3" y="143"/>
                      <a:pt x="2" y="144"/>
                      <a:pt x="0" y="146"/>
                    </a:cubicBezTo>
                    <a:cubicBezTo>
                      <a:pt x="1" y="148"/>
                      <a:pt x="1" y="149"/>
                      <a:pt x="1" y="150"/>
                    </a:cubicBezTo>
                    <a:cubicBezTo>
                      <a:pt x="1" y="151"/>
                      <a:pt x="1" y="151"/>
                      <a:pt x="1" y="152"/>
                    </a:cubicBezTo>
                    <a:cubicBezTo>
                      <a:pt x="0" y="155"/>
                      <a:pt x="0" y="155"/>
                      <a:pt x="0" y="155"/>
                    </a:cubicBezTo>
                    <a:cubicBezTo>
                      <a:pt x="0" y="157"/>
                      <a:pt x="0" y="157"/>
                      <a:pt x="0" y="157"/>
                    </a:cubicBezTo>
                    <a:cubicBezTo>
                      <a:pt x="0" y="164"/>
                      <a:pt x="0" y="164"/>
                      <a:pt x="0" y="164"/>
                    </a:cubicBezTo>
                    <a:cubicBezTo>
                      <a:pt x="6" y="165"/>
                      <a:pt x="6" y="165"/>
                      <a:pt x="6" y="165"/>
                    </a:cubicBezTo>
                    <a:cubicBezTo>
                      <a:pt x="7" y="165"/>
                      <a:pt x="8" y="165"/>
                      <a:pt x="9" y="165"/>
                    </a:cubicBezTo>
                    <a:cubicBezTo>
                      <a:pt x="9" y="166"/>
                      <a:pt x="9" y="167"/>
                      <a:pt x="9" y="167"/>
                    </a:cubicBezTo>
                    <a:cubicBezTo>
                      <a:pt x="9" y="172"/>
                      <a:pt x="7" y="175"/>
                      <a:pt x="5" y="180"/>
                    </a:cubicBezTo>
                    <a:cubicBezTo>
                      <a:pt x="7" y="183"/>
                      <a:pt x="7" y="185"/>
                      <a:pt x="7" y="188"/>
                    </a:cubicBezTo>
                    <a:cubicBezTo>
                      <a:pt x="7" y="188"/>
                      <a:pt x="7" y="188"/>
                      <a:pt x="8" y="188"/>
                    </a:cubicBezTo>
                    <a:cubicBezTo>
                      <a:pt x="10" y="188"/>
                      <a:pt x="12" y="186"/>
                      <a:pt x="14" y="186"/>
                    </a:cubicBezTo>
                    <a:cubicBezTo>
                      <a:pt x="15" y="186"/>
                      <a:pt x="15" y="188"/>
                      <a:pt x="15" y="189"/>
                    </a:cubicBezTo>
                    <a:cubicBezTo>
                      <a:pt x="16" y="189"/>
                      <a:pt x="17" y="189"/>
                      <a:pt x="17" y="189"/>
                    </a:cubicBezTo>
                    <a:cubicBezTo>
                      <a:pt x="19" y="189"/>
                      <a:pt x="20" y="189"/>
                      <a:pt x="21" y="189"/>
                    </a:cubicBezTo>
                    <a:cubicBezTo>
                      <a:pt x="22" y="188"/>
                      <a:pt x="22" y="187"/>
                      <a:pt x="23" y="186"/>
                    </a:cubicBezTo>
                    <a:cubicBezTo>
                      <a:pt x="25" y="186"/>
                      <a:pt x="26" y="186"/>
                      <a:pt x="27" y="186"/>
                    </a:cubicBezTo>
                    <a:cubicBezTo>
                      <a:pt x="30" y="185"/>
                      <a:pt x="31" y="183"/>
                      <a:pt x="33" y="181"/>
                    </a:cubicBezTo>
                    <a:cubicBezTo>
                      <a:pt x="34" y="180"/>
                      <a:pt x="35" y="180"/>
                      <a:pt x="36" y="179"/>
                    </a:cubicBezTo>
                    <a:cubicBezTo>
                      <a:pt x="37" y="179"/>
                      <a:pt x="39" y="180"/>
                      <a:pt x="39" y="181"/>
                    </a:cubicBezTo>
                    <a:cubicBezTo>
                      <a:pt x="39" y="182"/>
                      <a:pt x="38" y="182"/>
                      <a:pt x="38" y="183"/>
                    </a:cubicBezTo>
                    <a:cubicBezTo>
                      <a:pt x="38" y="184"/>
                      <a:pt x="38" y="185"/>
                      <a:pt x="38" y="186"/>
                    </a:cubicBezTo>
                    <a:cubicBezTo>
                      <a:pt x="38" y="187"/>
                      <a:pt x="38" y="187"/>
                      <a:pt x="38" y="188"/>
                    </a:cubicBezTo>
                    <a:cubicBezTo>
                      <a:pt x="38" y="189"/>
                      <a:pt x="38" y="189"/>
                      <a:pt x="38" y="190"/>
                    </a:cubicBezTo>
                    <a:cubicBezTo>
                      <a:pt x="38" y="191"/>
                      <a:pt x="38" y="191"/>
                      <a:pt x="38" y="192"/>
                    </a:cubicBezTo>
                    <a:cubicBezTo>
                      <a:pt x="40" y="194"/>
                      <a:pt x="43" y="194"/>
                      <a:pt x="43" y="196"/>
                    </a:cubicBezTo>
                    <a:cubicBezTo>
                      <a:pt x="43" y="198"/>
                      <a:pt x="41" y="199"/>
                      <a:pt x="40" y="200"/>
                    </a:cubicBezTo>
                    <a:cubicBezTo>
                      <a:pt x="40" y="201"/>
                      <a:pt x="40" y="202"/>
                      <a:pt x="40" y="203"/>
                    </a:cubicBezTo>
                    <a:cubicBezTo>
                      <a:pt x="40" y="204"/>
                      <a:pt x="41" y="204"/>
                      <a:pt x="42" y="204"/>
                    </a:cubicBezTo>
                    <a:cubicBezTo>
                      <a:pt x="43" y="204"/>
                      <a:pt x="44" y="204"/>
                      <a:pt x="45" y="203"/>
                    </a:cubicBezTo>
                    <a:cubicBezTo>
                      <a:pt x="46" y="205"/>
                      <a:pt x="46" y="206"/>
                      <a:pt x="47" y="208"/>
                    </a:cubicBezTo>
                    <a:cubicBezTo>
                      <a:pt x="47" y="208"/>
                      <a:pt x="48" y="208"/>
                      <a:pt x="48" y="208"/>
                    </a:cubicBezTo>
                    <a:cubicBezTo>
                      <a:pt x="49" y="209"/>
                      <a:pt x="50" y="210"/>
                      <a:pt x="50" y="211"/>
                    </a:cubicBezTo>
                    <a:cubicBezTo>
                      <a:pt x="51" y="210"/>
                      <a:pt x="51" y="210"/>
                      <a:pt x="52" y="210"/>
                    </a:cubicBezTo>
                    <a:cubicBezTo>
                      <a:pt x="55" y="210"/>
                      <a:pt x="56" y="208"/>
                      <a:pt x="58" y="208"/>
                    </a:cubicBezTo>
                    <a:cubicBezTo>
                      <a:pt x="60" y="208"/>
                      <a:pt x="61" y="210"/>
                      <a:pt x="62" y="210"/>
                    </a:cubicBezTo>
                    <a:cubicBezTo>
                      <a:pt x="64" y="210"/>
                      <a:pt x="65" y="208"/>
                      <a:pt x="66" y="207"/>
                    </a:cubicBezTo>
                    <a:cubicBezTo>
                      <a:pt x="67" y="206"/>
                      <a:pt x="67" y="205"/>
                      <a:pt x="68" y="205"/>
                    </a:cubicBezTo>
                    <a:cubicBezTo>
                      <a:pt x="69" y="205"/>
                      <a:pt x="69" y="207"/>
                      <a:pt x="70" y="207"/>
                    </a:cubicBezTo>
                    <a:cubicBezTo>
                      <a:pt x="71" y="208"/>
                      <a:pt x="72" y="208"/>
                      <a:pt x="73" y="209"/>
                    </a:cubicBezTo>
                    <a:cubicBezTo>
                      <a:pt x="74" y="208"/>
                      <a:pt x="74" y="207"/>
                      <a:pt x="75" y="206"/>
                    </a:cubicBezTo>
                    <a:cubicBezTo>
                      <a:pt x="75" y="206"/>
                      <a:pt x="75" y="206"/>
                      <a:pt x="76" y="206"/>
                    </a:cubicBezTo>
                    <a:cubicBezTo>
                      <a:pt x="76" y="206"/>
                      <a:pt x="76" y="206"/>
                      <a:pt x="77" y="206"/>
                    </a:cubicBezTo>
                    <a:cubicBezTo>
                      <a:pt x="77" y="205"/>
                      <a:pt x="77" y="205"/>
                      <a:pt x="77" y="204"/>
                    </a:cubicBezTo>
                    <a:cubicBezTo>
                      <a:pt x="77" y="202"/>
                      <a:pt x="77" y="201"/>
                      <a:pt x="77" y="200"/>
                    </a:cubicBezTo>
                    <a:cubicBezTo>
                      <a:pt x="77" y="199"/>
                      <a:pt x="77" y="198"/>
                      <a:pt x="77" y="197"/>
                    </a:cubicBezTo>
                    <a:cubicBezTo>
                      <a:pt x="77" y="196"/>
                      <a:pt x="76" y="194"/>
                      <a:pt x="77" y="193"/>
                    </a:cubicBezTo>
                    <a:cubicBezTo>
                      <a:pt x="77" y="192"/>
                      <a:pt x="78" y="192"/>
                      <a:pt x="79" y="191"/>
                    </a:cubicBezTo>
                    <a:cubicBezTo>
                      <a:pt x="81" y="189"/>
                      <a:pt x="82" y="188"/>
                      <a:pt x="83" y="187"/>
                    </a:cubicBezTo>
                    <a:cubicBezTo>
                      <a:pt x="87" y="185"/>
                      <a:pt x="86" y="180"/>
                      <a:pt x="90" y="180"/>
                    </a:cubicBezTo>
                    <a:cubicBezTo>
                      <a:pt x="90" y="177"/>
                      <a:pt x="92" y="176"/>
                      <a:pt x="93" y="173"/>
                    </a:cubicBezTo>
                    <a:cubicBezTo>
                      <a:pt x="94" y="171"/>
                      <a:pt x="95" y="168"/>
                      <a:pt x="98" y="168"/>
                    </a:cubicBezTo>
                    <a:cubicBezTo>
                      <a:pt x="98" y="168"/>
                      <a:pt x="99" y="168"/>
                      <a:pt x="99" y="168"/>
                    </a:cubicBezTo>
                    <a:cubicBezTo>
                      <a:pt x="101" y="168"/>
                      <a:pt x="102" y="166"/>
                      <a:pt x="103" y="165"/>
                    </a:cubicBezTo>
                    <a:cubicBezTo>
                      <a:pt x="105" y="164"/>
                      <a:pt x="106" y="163"/>
                      <a:pt x="107" y="162"/>
                    </a:cubicBezTo>
                    <a:cubicBezTo>
                      <a:pt x="108" y="162"/>
                      <a:pt x="108" y="161"/>
                      <a:pt x="109" y="161"/>
                    </a:cubicBezTo>
                    <a:cubicBezTo>
                      <a:pt x="114" y="158"/>
                      <a:pt x="117" y="157"/>
                      <a:pt x="120" y="153"/>
                    </a:cubicBezTo>
                    <a:cubicBezTo>
                      <a:pt x="122" y="150"/>
                      <a:pt x="123" y="149"/>
                      <a:pt x="126" y="147"/>
                    </a:cubicBezTo>
                    <a:cubicBezTo>
                      <a:pt x="127" y="145"/>
                      <a:pt x="128" y="143"/>
                      <a:pt x="131" y="143"/>
                    </a:cubicBezTo>
                    <a:cubicBezTo>
                      <a:pt x="133" y="143"/>
                      <a:pt x="134" y="143"/>
                      <a:pt x="136" y="143"/>
                    </a:cubicBezTo>
                    <a:cubicBezTo>
                      <a:pt x="137" y="144"/>
                      <a:pt x="137" y="144"/>
                      <a:pt x="137" y="144"/>
                    </a:cubicBezTo>
                    <a:cubicBezTo>
                      <a:pt x="138" y="144"/>
                      <a:pt x="138" y="144"/>
                      <a:pt x="139" y="144"/>
                    </a:cubicBezTo>
                    <a:cubicBezTo>
                      <a:pt x="140" y="144"/>
                      <a:pt x="140" y="144"/>
                      <a:pt x="141" y="145"/>
                    </a:cubicBezTo>
                    <a:cubicBezTo>
                      <a:pt x="142" y="147"/>
                      <a:pt x="142" y="147"/>
                      <a:pt x="143" y="149"/>
                    </a:cubicBezTo>
                    <a:cubicBezTo>
                      <a:pt x="146" y="147"/>
                      <a:pt x="148" y="148"/>
                      <a:pt x="151" y="147"/>
                    </a:cubicBezTo>
                    <a:cubicBezTo>
                      <a:pt x="156" y="145"/>
                      <a:pt x="158" y="143"/>
                      <a:pt x="163" y="143"/>
                    </a:cubicBezTo>
                    <a:cubicBezTo>
                      <a:pt x="165" y="143"/>
                      <a:pt x="166" y="143"/>
                      <a:pt x="168" y="143"/>
                    </a:cubicBezTo>
                    <a:cubicBezTo>
                      <a:pt x="178" y="143"/>
                      <a:pt x="182" y="135"/>
                      <a:pt x="185" y="125"/>
                    </a:cubicBezTo>
                    <a:cubicBezTo>
                      <a:pt x="185" y="122"/>
                      <a:pt x="188" y="120"/>
                      <a:pt x="188" y="116"/>
                    </a:cubicBezTo>
                    <a:cubicBezTo>
                      <a:pt x="188" y="113"/>
                      <a:pt x="187" y="112"/>
                      <a:pt x="187" y="109"/>
                    </a:cubicBezTo>
                    <a:cubicBezTo>
                      <a:pt x="187" y="108"/>
                      <a:pt x="187" y="107"/>
                      <a:pt x="187" y="105"/>
                    </a:cubicBezTo>
                    <a:cubicBezTo>
                      <a:pt x="187" y="104"/>
                      <a:pt x="186" y="104"/>
                      <a:pt x="186" y="103"/>
                    </a:cubicBezTo>
                    <a:cubicBezTo>
                      <a:pt x="186" y="101"/>
                      <a:pt x="186" y="100"/>
                      <a:pt x="186" y="98"/>
                    </a:cubicBezTo>
                    <a:cubicBezTo>
                      <a:pt x="186" y="98"/>
                      <a:pt x="186" y="97"/>
                      <a:pt x="186" y="97"/>
                    </a:cubicBezTo>
                    <a:cubicBezTo>
                      <a:pt x="186" y="95"/>
                      <a:pt x="186" y="95"/>
                      <a:pt x="186" y="94"/>
                    </a:cubicBezTo>
                    <a:cubicBezTo>
                      <a:pt x="186" y="91"/>
                      <a:pt x="186" y="90"/>
                      <a:pt x="186" y="88"/>
                    </a:cubicBezTo>
                    <a:cubicBezTo>
                      <a:pt x="186" y="86"/>
                      <a:pt x="186" y="85"/>
                      <a:pt x="186" y="84"/>
                    </a:cubicBezTo>
                    <a:close/>
                  </a:path>
                </a:pathLst>
              </a:custGeom>
              <a:solidFill>
                <a:srgbClr val="FFFFFF"/>
              </a:solidFill>
              <a:ln w="0" cap="flat">
                <a:solidFill>
                  <a:srgbClr val="000000"/>
                </a:solidFill>
                <a:prstDash val="solid"/>
                <a:miter lim="800000"/>
                <a:headEnd/>
                <a:tailEnd/>
              </a:ln>
            </p:spPr>
          </p:sp>
          <p:sp>
            <p:nvSpPr>
              <p:cNvPr id="683" name="Freeform 682"/>
              <p:cNvSpPr>
                <a:spLocks/>
              </p:cNvSpPr>
              <p:nvPr/>
            </p:nvSpPr>
            <p:spPr bwMode="auto">
              <a:xfrm>
                <a:off x="540" y="281"/>
                <a:ext cx="69" cy="66"/>
              </a:xfrm>
              <a:custGeom>
                <a:avLst/>
                <a:gdLst/>
                <a:ahLst/>
                <a:cxnLst>
                  <a:cxn ang="0">
                    <a:pos x="3" y="132"/>
                  </a:cxn>
                  <a:cxn ang="0">
                    <a:pos x="8" y="146"/>
                  </a:cxn>
                  <a:cxn ang="0">
                    <a:pos x="19" y="154"/>
                  </a:cxn>
                  <a:cxn ang="0">
                    <a:pos x="25" y="159"/>
                  </a:cxn>
                  <a:cxn ang="0">
                    <a:pos x="29" y="161"/>
                  </a:cxn>
                  <a:cxn ang="0">
                    <a:pos x="38" y="165"/>
                  </a:cxn>
                  <a:cxn ang="0">
                    <a:pos x="38" y="157"/>
                  </a:cxn>
                  <a:cxn ang="0">
                    <a:pos x="44" y="150"/>
                  </a:cxn>
                  <a:cxn ang="0">
                    <a:pos x="45" y="142"/>
                  </a:cxn>
                  <a:cxn ang="0">
                    <a:pos x="50" y="140"/>
                  </a:cxn>
                  <a:cxn ang="0">
                    <a:pos x="56" y="140"/>
                  </a:cxn>
                  <a:cxn ang="0">
                    <a:pos x="64" y="140"/>
                  </a:cxn>
                  <a:cxn ang="0">
                    <a:pos x="69" y="143"/>
                  </a:cxn>
                  <a:cxn ang="0">
                    <a:pos x="76" y="150"/>
                  </a:cxn>
                  <a:cxn ang="0">
                    <a:pos x="91" y="149"/>
                  </a:cxn>
                  <a:cxn ang="0">
                    <a:pos x="110" y="153"/>
                  </a:cxn>
                  <a:cxn ang="0">
                    <a:pos x="115" y="147"/>
                  </a:cxn>
                  <a:cxn ang="0">
                    <a:pos x="129" y="148"/>
                  </a:cxn>
                  <a:cxn ang="0">
                    <a:pos x="148" y="138"/>
                  </a:cxn>
                  <a:cxn ang="0">
                    <a:pos x="147" y="134"/>
                  </a:cxn>
                  <a:cxn ang="0">
                    <a:pos x="150" y="130"/>
                  </a:cxn>
                  <a:cxn ang="0">
                    <a:pos x="152" y="122"/>
                  </a:cxn>
                  <a:cxn ang="0">
                    <a:pos x="163" y="109"/>
                  </a:cxn>
                  <a:cxn ang="0">
                    <a:pos x="170" y="73"/>
                  </a:cxn>
                  <a:cxn ang="0">
                    <a:pos x="171" y="49"/>
                  </a:cxn>
                  <a:cxn ang="0">
                    <a:pos x="165" y="27"/>
                  </a:cxn>
                  <a:cxn ang="0">
                    <a:pos x="162" y="6"/>
                  </a:cxn>
                  <a:cxn ang="0">
                    <a:pos x="147" y="5"/>
                  </a:cxn>
                  <a:cxn ang="0">
                    <a:pos x="130" y="0"/>
                  </a:cxn>
                  <a:cxn ang="0">
                    <a:pos x="63" y="52"/>
                  </a:cxn>
                  <a:cxn ang="0">
                    <a:pos x="51" y="56"/>
                  </a:cxn>
                  <a:cxn ang="0">
                    <a:pos x="43" y="63"/>
                  </a:cxn>
                  <a:cxn ang="0">
                    <a:pos x="43" y="72"/>
                  </a:cxn>
                  <a:cxn ang="0">
                    <a:pos x="43" y="78"/>
                  </a:cxn>
                  <a:cxn ang="0">
                    <a:pos x="44" y="84"/>
                  </a:cxn>
                  <a:cxn ang="0">
                    <a:pos x="42" y="100"/>
                  </a:cxn>
                  <a:cxn ang="0">
                    <a:pos x="20" y="118"/>
                  </a:cxn>
                  <a:cxn ang="0">
                    <a:pos x="0" y="124"/>
                  </a:cxn>
                </a:cxnLst>
                <a:rect l="0" t="0" r="r" b="b"/>
                <a:pathLst>
                  <a:path w="175" h="165">
                    <a:moveTo>
                      <a:pt x="0" y="124"/>
                    </a:moveTo>
                    <a:cubicBezTo>
                      <a:pt x="2" y="127"/>
                      <a:pt x="1" y="129"/>
                      <a:pt x="3" y="132"/>
                    </a:cubicBezTo>
                    <a:cubicBezTo>
                      <a:pt x="4" y="136"/>
                      <a:pt x="6" y="137"/>
                      <a:pt x="7" y="141"/>
                    </a:cubicBezTo>
                    <a:cubicBezTo>
                      <a:pt x="7" y="143"/>
                      <a:pt x="7" y="144"/>
                      <a:pt x="8" y="146"/>
                    </a:cubicBezTo>
                    <a:cubicBezTo>
                      <a:pt x="9" y="147"/>
                      <a:pt x="10" y="147"/>
                      <a:pt x="12" y="149"/>
                    </a:cubicBezTo>
                    <a:cubicBezTo>
                      <a:pt x="15" y="151"/>
                      <a:pt x="16" y="152"/>
                      <a:pt x="19" y="154"/>
                    </a:cubicBezTo>
                    <a:cubicBezTo>
                      <a:pt x="22" y="155"/>
                      <a:pt x="22" y="158"/>
                      <a:pt x="23" y="160"/>
                    </a:cubicBezTo>
                    <a:cubicBezTo>
                      <a:pt x="25" y="159"/>
                      <a:pt x="25" y="159"/>
                      <a:pt x="25" y="159"/>
                    </a:cubicBezTo>
                    <a:cubicBezTo>
                      <a:pt x="26" y="159"/>
                      <a:pt x="26" y="159"/>
                      <a:pt x="27" y="159"/>
                    </a:cubicBezTo>
                    <a:cubicBezTo>
                      <a:pt x="28" y="159"/>
                      <a:pt x="28" y="161"/>
                      <a:pt x="29" y="161"/>
                    </a:cubicBezTo>
                    <a:cubicBezTo>
                      <a:pt x="30" y="162"/>
                      <a:pt x="31" y="162"/>
                      <a:pt x="32" y="162"/>
                    </a:cubicBezTo>
                    <a:cubicBezTo>
                      <a:pt x="35" y="163"/>
                      <a:pt x="35" y="164"/>
                      <a:pt x="38" y="165"/>
                    </a:cubicBezTo>
                    <a:cubicBezTo>
                      <a:pt x="38" y="164"/>
                      <a:pt x="38" y="163"/>
                      <a:pt x="38" y="162"/>
                    </a:cubicBezTo>
                    <a:cubicBezTo>
                      <a:pt x="38" y="160"/>
                      <a:pt x="37" y="159"/>
                      <a:pt x="38" y="157"/>
                    </a:cubicBezTo>
                    <a:cubicBezTo>
                      <a:pt x="39" y="156"/>
                      <a:pt x="41" y="156"/>
                      <a:pt x="42" y="155"/>
                    </a:cubicBezTo>
                    <a:cubicBezTo>
                      <a:pt x="44" y="154"/>
                      <a:pt x="44" y="152"/>
                      <a:pt x="44" y="150"/>
                    </a:cubicBezTo>
                    <a:cubicBezTo>
                      <a:pt x="44" y="149"/>
                      <a:pt x="44" y="148"/>
                      <a:pt x="44" y="147"/>
                    </a:cubicBezTo>
                    <a:cubicBezTo>
                      <a:pt x="44" y="145"/>
                      <a:pt x="44" y="144"/>
                      <a:pt x="45" y="142"/>
                    </a:cubicBezTo>
                    <a:cubicBezTo>
                      <a:pt x="46" y="142"/>
                      <a:pt x="46" y="141"/>
                      <a:pt x="46" y="141"/>
                    </a:cubicBezTo>
                    <a:cubicBezTo>
                      <a:pt x="48" y="140"/>
                      <a:pt x="49" y="140"/>
                      <a:pt x="50" y="140"/>
                    </a:cubicBezTo>
                    <a:cubicBezTo>
                      <a:pt x="51" y="140"/>
                      <a:pt x="52" y="140"/>
                      <a:pt x="53" y="140"/>
                    </a:cubicBezTo>
                    <a:cubicBezTo>
                      <a:pt x="54" y="140"/>
                      <a:pt x="55" y="140"/>
                      <a:pt x="56" y="140"/>
                    </a:cubicBezTo>
                    <a:cubicBezTo>
                      <a:pt x="59" y="140"/>
                      <a:pt x="60" y="140"/>
                      <a:pt x="63" y="140"/>
                    </a:cubicBezTo>
                    <a:cubicBezTo>
                      <a:pt x="63" y="140"/>
                      <a:pt x="63" y="140"/>
                      <a:pt x="64" y="140"/>
                    </a:cubicBezTo>
                    <a:cubicBezTo>
                      <a:pt x="65" y="140"/>
                      <a:pt x="65" y="140"/>
                      <a:pt x="66" y="140"/>
                    </a:cubicBezTo>
                    <a:cubicBezTo>
                      <a:pt x="67" y="140"/>
                      <a:pt x="68" y="141"/>
                      <a:pt x="69" y="143"/>
                    </a:cubicBezTo>
                    <a:cubicBezTo>
                      <a:pt x="71" y="145"/>
                      <a:pt x="71" y="146"/>
                      <a:pt x="73" y="148"/>
                    </a:cubicBezTo>
                    <a:cubicBezTo>
                      <a:pt x="74" y="149"/>
                      <a:pt x="74" y="150"/>
                      <a:pt x="76" y="150"/>
                    </a:cubicBezTo>
                    <a:cubicBezTo>
                      <a:pt x="80" y="150"/>
                      <a:pt x="82" y="147"/>
                      <a:pt x="86" y="147"/>
                    </a:cubicBezTo>
                    <a:cubicBezTo>
                      <a:pt x="88" y="147"/>
                      <a:pt x="89" y="147"/>
                      <a:pt x="91" y="149"/>
                    </a:cubicBezTo>
                    <a:cubicBezTo>
                      <a:pt x="94" y="150"/>
                      <a:pt x="95" y="153"/>
                      <a:pt x="98" y="153"/>
                    </a:cubicBezTo>
                    <a:cubicBezTo>
                      <a:pt x="103" y="153"/>
                      <a:pt x="105" y="153"/>
                      <a:pt x="110" y="153"/>
                    </a:cubicBezTo>
                    <a:cubicBezTo>
                      <a:pt x="110" y="152"/>
                      <a:pt x="110" y="151"/>
                      <a:pt x="110" y="150"/>
                    </a:cubicBezTo>
                    <a:cubicBezTo>
                      <a:pt x="110" y="148"/>
                      <a:pt x="113" y="147"/>
                      <a:pt x="115" y="147"/>
                    </a:cubicBezTo>
                    <a:cubicBezTo>
                      <a:pt x="117" y="146"/>
                      <a:pt x="118" y="144"/>
                      <a:pt x="120" y="144"/>
                    </a:cubicBezTo>
                    <a:cubicBezTo>
                      <a:pt x="124" y="144"/>
                      <a:pt x="125" y="148"/>
                      <a:pt x="129" y="148"/>
                    </a:cubicBezTo>
                    <a:cubicBezTo>
                      <a:pt x="133" y="148"/>
                      <a:pt x="135" y="147"/>
                      <a:pt x="138" y="146"/>
                    </a:cubicBezTo>
                    <a:cubicBezTo>
                      <a:pt x="143" y="144"/>
                      <a:pt x="146" y="142"/>
                      <a:pt x="148" y="138"/>
                    </a:cubicBezTo>
                    <a:cubicBezTo>
                      <a:pt x="148" y="137"/>
                      <a:pt x="148" y="137"/>
                      <a:pt x="148" y="137"/>
                    </a:cubicBezTo>
                    <a:cubicBezTo>
                      <a:pt x="148" y="136"/>
                      <a:pt x="147" y="135"/>
                      <a:pt x="147" y="134"/>
                    </a:cubicBezTo>
                    <a:cubicBezTo>
                      <a:pt x="147" y="133"/>
                      <a:pt x="148" y="133"/>
                      <a:pt x="148" y="133"/>
                    </a:cubicBezTo>
                    <a:cubicBezTo>
                      <a:pt x="149" y="132"/>
                      <a:pt x="150" y="131"/>
                      <a:pt x="150" y="130"/>
                    </a:cubicBezTo>
                    <a:cubicBezTo>
                      <a:pt x="150" y="128"/>
                      <a:pt x="150" y="127"/>
                      <a:pt x="150" y="125"/>
                    </a:cubicBezTo>
                    <a:cubicBezTo>
                      <a:pt x="150" y="123"/>
                      <a:pt x="151" y="123"/>
                      <a:pt x="152" y="122"/>
                    </a:cubicBezTo>
                    <a:cubicBezTo>
                      <a:pt x="153" y="120"/>
                      <a:pt x="154" y="119"/>
                      <a:pt x="156" y="117"/>
                    </a:cubicBezTo>
                    <a:cubicBezTo>
                      <a:pt x="159" y="114"/>
                      <a:pt x="161" y="113"/>
                      <a:pt x="163" y="109"/>
                    </a:cubicBezTo>
                    <a:cubicBezTo>
                      <a:pt x="171" y="105"/>
                      <a:pt x="170" y="96"/>
                      <a:pt x="170" y="87"/>
                    </a:cubicBezTo>
                    <a:cubicBezTo>
                      <a:pt x="170" y="82"/>
                      <a:pt x="170" y="78"/>
                      <a:pt x="170" y="73"/>
                    </a:cubicBezTo>
                    <a:cubicBezTo>
                      <a:pt x="171" y="65"/>
                      <a:pt x="171" y="65"/>
                      <a:pt x="171" y="65"/>
                    </a:cubicBezTo>
                    <a:cubicBezTo>
                      <a:pt x="171" y="58"/>
                      <a:pt x="171" y="55"/>
                      <a:pt x="171" y="49"/>
                    </a:cubicBezTo>
                    <a:cubicBezTo>
                      <a:pt x="171" y="45"/>
                      <a:pt x="174" y="44"/>
                      <a:pt x="175" y="40"/>
                    </a:cubicBezTo>
                    <a:cubicBezTo>
                      <a:pt x="165" y="27"/>
                      <a:pt x="165" y="27"/>
                      <a:pt x="165" y="27"/>
                    </a:cubicBezTo>
                    <a:cubicBezTo>
                      <a:pt x="163" y="6"/>
                      <a:pt x="163" y="6"/>
                      <a:pt x="163" y="6"/>
                    </a:cubicBezTo>
                    <a:cubicBezTo>
                      <a:pt x="162" y="6"/>
                      <a:pt x="162" y="6"/>
                      <a:pt x="162" y="6"/>
                    </a:cubicBezTo>
                    <a:cubicBezTo>
                      <a:pt x="157" y="7"/>
                      <a:pt x="155" y="7"/>
                      <a:pt x="150" y="7"/>
                    </a:cubicBezTo>
                    <a:cubicBezTo>
                      <a:pt x="148" y="7"/>
                      <a:pt x="148" y="6"/>
                      <a:pt x="147" y="5"/>
                    </a:cubicBezTo>
                    <a:cubicBezTo>
                      <a:pt x="145" y="3"/>
                      <a:pt x="143" y="2"/>
                      <a:pt x="140" y="2"/>
                    </a:cubicBezTo>
                    <a:cubicBezTo>
                      <a:pt x="137" y="0"/>
                      <a:pt x="134" y="1"/>
                      <a:pt x="130" y="0"/>
                    </a:cubicBezTo>
                    <a:cubicBezTo>
                      <a:pt x="63" y="52"/>
                      <a:pt x="63" y="52"/>
                      <a:pt x="63" y="52"/>
                    </a:cubicBezTo>
                    <a:cubicBezTo>
                      <a:pt x="63" y="52"/>
                      <a:pt x="63" y="52"/>
                      <a:pt x="63" y="52"/>
                    </a:cubicBezTo>
                    <a:cubicBezTo>
                      <a:pt x="61" y="53"/>
                      <a:pt x="60" y="54"/>
                      <a:pt x="58" y="55"/>
                    </a:cubicBezTo>
                    <a:cubicBezTo>
                      <a:pt x="55" y="56"/>
                      <a:pt x="53" y="56"/>
                      <a:pt x="51" y="56"/>
                    </a:cubicBezTo>
                    <a:cubicBezTo>
                      <a:pt x="48" y="57"/>
                      <a:pt x="46" y="58"/>
                      <a:pt x="43" y="59"/>
                    </a:cubicBezTo>
                    <a:cubicBezTo>
                      <a:pt x="43" y="60"/>
                      <a:pt x="43" y="61"/>
                      <a:pt x="43" y="63"/>
                    </a:cubicBezTo>
                    <a:cubicBezTo>
                      <a:pt x="43" y="65"/>
                      <a:pt x="43" y="66"/>
                      <a:pt x="43" y="69"/>
                    </a:cubicBezTo>
                    <a:cubicBezTo>
                      <a:pt x="43" y="70"/>
                      <a:pt x="43" y="70"/>
                      <a:pt x="43" y="72"/>
                    </a:cubicBezTo>
                    <a:cubicBezTo>
                      <a:pt x="43" y="72"/>
                      <a:pt x="43" y="73"/>
                      <a:pt x="43" y="73"/>
                    </a:cubicBezTo>
                    <a:cubicBezTo>
                      <a:pt x="43" y="75"/>
                      <a:pt x="43" y="76"/>
                      <a:pt x="43" y="78"/>
                    </a:cubicBezTo>
                    <a:cubicBezTo>
                      <a:pt x="43" y="79"/>
                      <a:pt x="44" y="79"/>
                      <a:pt x="44" y="80"/>
                    </a:cubicBezTo>
                    <a:cubicBezTo>
                      <a:pt x="44" y="82"/>
                      <a:pt x="44" y="83"/>
                      <a:pt x="44" y="84"/>
                    </a:cubicBezTo>
                    <a:cubicBezTo>
                      <a:pt x="44" y="87"/>
                      <a:pt x="45" y="88"/>
                      <a:pt x="45" y="91"/>
                    </a:cubicBezTo>
                    <a:cubicBezTo>
                      <a:pt x="45" y="95"/>
                      <a:pt x="42" y="97"/>
                      <a:pt x="42" y="100"/>
                    </a:cubicBezTo>
                    <a:cubicBezTo>
                      <a:pt x="39" y="110"/>
                      <a:pt x="35" y="118"/>
                      <a:pt x="25" y="118"/>
                    </a:cubicBezTo>
                    <a:cubicBezTo>
                      <a:pt x="23" y="118"/>
                      <a:pt x="22" y="118"/>
                      <a:pt x="20" y="118"/>
                    </a:cubicBezTo>
                    <a:cubicBezTo>
                      <a:pt x="15" y="118"/>
                      <a:pt x="13" y="120"/>
                      <a:pt x="8" y="122"/>
                    </a:cubicBezTo>
                    <a:cubicBezTo>
                      <a:pt x="5" y="123"/>
                      <a:pt x="3" y="122"/>
                      <a:pt x="0" y="124"/>
                    </a:cubicBezTo>
                    <a:close/>
                  </a:path>
                </a:pathLst>
              </a:custGeom>
              <a:solidFill>
                <a:srgbClr val="FFFFFF"/>
              </a:solidFill>
              <a:ln w="0" cap="flat">
                <a:solidFill>
                  <a:srgbClr val="000000"/>
                </a:solidFill>
                <a:prstDash val="solid"/>
                <a:miter lim="800000"/>
                <a:headEnd/>
                <a:tailEnd/>
              </a:ln>
            </p:spPr>
          </p:sp>
          <p:sp>
            <p:nvSpPr>
              <p:cNvPr id="684" name="Freeform 683"/>
              <p:cNvSpPr>
                <a:spLocks/>
              </p:cNvSpPr>
              <p:nvPr/>
            </p:nvSpPr>
            <p:spPr bwMode="auto">
              <a:xfrm>
                <a:off x="605" y="353"/>
                <a:ext cx="58" cy="47"/>
              </a:xfrm>
              <a:custGeom>
                <a:avLst/>
                <a:gdLst/>
                <a:ahLst/>
                <a:cxnLst>
                  <a:cxn ang="0">
                    <a:pos x="120" y="43"/>
                  </a:cxn>
                  <a:cxn ang="0">
                    <a:pos x="126" y="51"/>
                  </a:cxn>
                  <a:cxn ang="0">
                    <a:pos x="135" y="56"/>
                  </a:cxn>
                  <a:cxn ang="0">
                    <a:pos x="134" y="67"/>
                  </a:cxn>
                  <a:cxn ang="0">
                    <a:pos x="146" y="78"/>
                  </a:cxn>
                  <a:cxn ang="0">
                    <a:pos x="147" y="86"/>
                  </a:cxn>
                  <a:cxn ang="0">
                    <a:pos x="142" y="86"/>
                  </a:cxn>
                  <a:cxn ang="0">
                    <a:pos x="129" y="82"/>
                  </a:cxn>
                  <a:cxn ang="0">
                    <a:pos x="124" y="84"/>
                  </a:cxn>
                  <a:cxn ang="0">
                    <a:pos x="116" y="88"/>
                  </a:cxn>
                  <a:cxn ang="0">
                    <a:pos x="102" y="90"/>
                  </a:cxn>
                  <a:cxn ang="0">
                    <a:pos x="93" y="89"/>
                  </a:cxn>
                  <a:cxn ang="0">
                    <a:pos x="89" y="99"/>
                  </a:cxn>
                  <a:cxn ang="0">
                    <a:pos x="79" y="97"/>
                  </a:cxn>
                  <a:cxn ang="0">
                    <a:pos x="67" y="92"/>
                  </a:cxn>
                  <a:cxn ang="0">
                    <a:pos x="49" y="92"/>
                  </a:cxn>
                  <a:cxn ang="0">
                    <a:pos x="45" y="107"/>
                  </a:cxn>
                  <a:cxn ang="0">
                    <a:pos x="30" y="107"/>
                  </a:cxn>
                  <a:cxn ang="0">
                    <a:pos x="21" y="115"/>
                  </a:cxn>
                  <a:cxn ang="0">
                    <a:pos x="16" y="116"/>
                  </a:cxn>
                  <a:cxn ang="0">
                    <a:pos x="0" y="93"/>
                  </a:cxn>
                  <a:cxn ang="0">
                    <a:pos x="2" y="84"/>
                  </a:cxn>
                  <a:cxn ang="0">
                    <a:pos x="2" y="84"/>
                  </a:cxn>
                  <a:cxn ang="0">
                    <a:pos x="9" y="59"/>
                  </a:cxn>
                  <a:cxn ang="0">
                    <a:pos x="16" y="54"/>
                  </a:cxn>
                  <a:cxn ang="0">
                    <a:pos x="20" y="48"/>
                  </a:cxn>
                  <a:cxn ang="0">
                    <a:pos x="24" y="51"/>
                  </a:cxn>
                  <a:cxn ang="0">
                    <a:pos x="40" y="39"/>
                  </a:cxn>
                  <a:cxn ang="0">
                    <a:pos x="50" y="33"/>
                  </a:cxn>
                  <a:cxn ang="0">
                    <a:pos x="54" y="33"/>
                  </a:cxn>
                  <a:cxn ang="0">
                    <a:pos x="57" y="28"/>
                  </a:cxn>
                  <a:cxn ang="0">
                    <a:pos x="61" y="28"/>
                  </a:cxn>
                  <a:cxn ang="0">
                    <a:pos x="68" y="24"/>
                  </a:cxn>
                  <a:cxn ang="0">
                    <a:pos x="71" y="17"/>
                  </a:cxn>
                  <a:cxn ang="0">
                    <a:pos x="75" y="17"/>
                  </a:cxn>
                  <a:cxn ang="0">
                    <a:pos x="79" y="14"/>
                  </a:cxn>
                  <a:cxn ang="0">
                    <a:pos x="84" y="13"/>
                  </a:cxn>
                  <a:cxn ang="0">
                    <a:pos x="86" y="8"/>
                  </a:cxn>
                  <a:cxn ang="0">
                    <a:pos x="93" y="0"/>
                  </a:cxn>
                  <a:cxn ang="0">
                    <a:pos x="99" y="12"/>
                  </a:cxn>
                  <a:cxn ang="0">
                    <a:pos x="97" y="21"/>
                  </a:cxn>
                  <a:cxn ang="0">
                    <a:pos x="98" y="30"/>
                  </a:cxn>
                  <a:cxn ang="0">
                    <a:pos x="104" y="29"/>
                  </a:cxn>
                  <a:cxn ang="0">
                    <a:pos x="108" y="31"/>
                  </a:cxn>
                  <a:cxn ang="0">
                    <a:pos x="108" y="38"/>
                  </a:cxn>
                  <a:cxn ang="0">
                    <a:pos x="113" y="40"/>
                  </a:cxn>
                </a:cxnLst>
                <a:rect l="0" t="0" r="r" b="b"/>
                <a:pathLst>
                  <a:path w="148" h="118">
                    <a:moveTo>
                      <a:pt x="119" y="43"/>
                    </a:moveTo>
                    <a:cubicBezTo>
                      <a:pt x="120" y="43"/>
                      <a:pt x="120" y="43"/>
                      <a:pt x="120" y="43"/>
                    </a:cubicBezTo>
                    <a:cubicBezTo>
                      <a:pt x="121" y="43"/>
                      <a:pt x="121" y="43"/>
                      <a:pt x="121" y="43"/>
                    </a:cubicBezTo>
                    <a:cubicBezTo>
                      <a:pt x="123" y="46"/>
                      <a:pt x="123" y="49"/>
                      <a:pt x="126" y="51"/>
                    </a:cubicBezTo>
                    <a:cubicBezTo>
                      <a:pt x="129" y="52"/>
                      <a:pt x="130" y="53"/>
                      <a:pt x="132" y="54"/>
                    </a:cubicBezTo>
                    <a:cubicBezTo>
                      <a:pt x="133" y="55"/>
                      <a:pt x="135" y="55"/>
                      <a:pt x="135" y="56"/>
                    </a:cubicBezTo>
                    <a:cubicBezTo>
                      <a:pt x="135" y="59"/>
                      <a:pt x="134" y="61"/>
                      <a:pt x="134" y="64"/>
                    </a:cubicBezTo>
                    <a:cubicBezTo>
                      <a:pt x="134" y="65"/>
                      <a:pt x="134" y="66"/>
                      <a:pt x="134" y="67"/>
                    </a:cubicBezTo>
                    <a:cubicBezTo>
                      <a:pt x="134" y="71"/>
                      <a:pt x="143" y="69"/>
                      <a:pt x="143" y="73"/>
                    </a:cubicBezTo>
                    <a:cubicBezTo>
                      <a:pt x="143" y="75"/>
                      <a:pt x="145" y="76"/>
                      <a:pt x="146" y="78"/>
                    </a:cubicBezTo>
                    <a:cubicBezTo>
                      <a:pt x="147" y="80"/>
                      <a:pt x="147" y="81"/>
                      <a:pt x="148" y="83"/>
                    </a:cubicBezTo>
                    <a:cubicBezTo>
                      <a:pt x="148" y="85"/>
                      <a:pt x="147" y="85"/>
                      <a:pt x="147" y="86"/>
                    </a:cubicBezTo>
                    <a:cubicBezTo>
                      <a:pt x="146" y="86"/>
                      <a:pt x="145" y="86"/>
                      <a:pt x="144" y="86"/>
                    </a:cubicBezTo>
                    <a:cubicBezTo>
                      <a:pt x="143" y="86"/>
                      <a:pt x="143" y="86"/>
                      <a:pt x="142" y="86"/>
                    </a:cubicBezTo>
                    <a:cubicBezTo>
                      <a:pt x="141" y="87"/>
                      <a:pt x="140" y="88"/>
                      <a:pt x="139" y="88"/>
                    </a:cubicBezTo>
                    <a:cubicBezTo>
                      <a:pt x="134" y="88"/>
                      <a:pt x="133" y="84"/>
                      <a:pt x="129" y="82"/>
                    </a:cubicBezTo>
                    <a:cubicBezTo>
                      <a:pt x="128" y="82"/>
                      <a:pt x="128" y="80"/>
                      <a:pt x="127" y="80"/>
                    </a:cubicBezTo>
                    <a:cubicBezTo>
                      <a:pt x="126" y="80"/>
                      <a:pt x="126" y="83"/>
                      <a:pt x="124" y="84"/>
                    </a:cubicBezTo>
                    <a:cubicBezTo>
                      <a:pt x="122" y="85"/>
                      <a:pt x="122" y="86"/>
                      <a:pt x="120" y="87"/>
                    </a:cubicBezTo>
                    <a:cubicBezTo>
                      <a:pt x="119" y="88"/>
                      <a:pt x="117" y="87"/>
                      <a:pt x="116" y="88"/>
                    </a:cubicBezTo>
                    <a:cubicBezTo>
                      <a:pt x="115" y="86"/>
                      <a:pt x="115" y="84"/>
                      <a:pt x="114" y="83"/>
                    </a:cubicBezTo>
                    <a:cubicBezTo>
                      <a:pt x="109" y="85"/>
                      <a:pt x="107" y="90"/>
                      <a:pt x="102" y="90"/>
                    </a:cubicBezTo>
                    <a:cubicBezTo>
                      <a:pt x="100" y="90"/>
                      <a:pt x="100" y="88"/>
                      <a:pt x="99" y="87"/>
                    </a:cubicBezTo>
                    <a:cubicBezTo>
                      <a:pt x="97" y="88"/>
                      <a:pt x="95" y="88"/>
                      <a:pt x="93" y="89"/>
                    </a:cubicBezTo>
                    <a:cubicBezTo>
                      <a:pt x="91" y="91"/>
                      <a:pt x="91" y="93"/>
                      <a:pt x="90" y="96"/>
                    </a:cubicBezTo>
                    <a:cubicBezTo>
                      <a:pt x="90" y="97"/>
                      <a:pt x="90" y="98"/>
                      <a:pt x="89" y="99"/>
                    </a:cubicBezTo>
                    <a:cubicBezTo>
                      <a:pt x="88" y="99"/>
                      <a:pt x="87" y="98"/>
                      <a:pt x="86" y="98"/>
                    </a:cubicBezTo>
                    <a:cubicBezTo>
                      <a:pt x="83" y="98"/>
                      <a:pt x="82" y="97"/>
                      <a:pt x="79" y="97"/>
                    </a:cubicBezTo>
                    <a:cubicBezTo>
                      <a:pt x="76" y="97"/>
                      <a:pt x="74" y="98"/>
                      <a:pt x="72" y="97"/>
                    </a:cubicBezTo>
                    <a:cubicBezTo>
                      <a:pt x="70" y="95"/>
                      <a:pt x="69" y="93"/>
                      <a:pt x="67" y="92"/>
                    </a:cubicBezTo>
                    <a:cubicBezTo>
                      <a:pt x="63" y="88"/>
                      <a:pt x="61" y="85"/>
                      <a:pt x="55" y="83"/>
                    </a:cubicBezTo>
                    <a:cubicBezTo>
                      <a:pt x="53" y="87"/>
                      <a:pt x="51" y="88"/>
                      <a:pt x="49" y="92"/>
                    </a:cubicBezTo>
                    <a:cubicBezTo>
                      <a:pt x="48" y="94"/>
                      <a:pt x="48" y="95"/>
                      <a:pt x="47" y="97"/>
                    </a:cubicBezTo>
                    <a:cubicBezTo>
                      <a:pt x="45" y="101"/>
                      <a:pt x="45" y="103"/>
                      <a:pt x="45" y="107"/>
                    </a:cubicBezTo>
                    <a:cubicBezTo>
                      <a:pt x="41" y="107"/>
                      <a:pt x="40" y="106"/>
                      <a:pt x="36" y="106"/>
                    </a:cubicBezTo>
                    <a:cubicBezTo>
                      <a:pt x="34" y="106"/>
                      <a:pt x="33" y="107"/>
                      <a:pt x="30" y="107"/>
                    </a:cubicBezTo>
                    <a:cubicBezTo>
                      <a:pt x="29" y="108"/>
                      <a:pt x="28" y="107"/>
                      <a:pt x="26" y="108"/>
                    </a:cubicBezTo>
                    <a:cubicBezTo>
                      <a:pt x="24" y="111"/>
                      <a:pt x="23" y="112"/>
                      <a:pt x="21" y="115"/>
                    </a:cubicBezTo>
                    <a:cubicBezTo>
                      <a:pt x="20" y="116"/>
                      <a:pt x="20" y="117"/>
                      <a:pt x="19" y="118"/>
                    </a:cubicBezTo>
                    <a:cubicBezTo>
                      <a:pt x="17" y="118"/>
                      <a:pt x="16" y="118"/>
                      <a:pt x="16" y="116"/>
                    </a:cubicBezTo>
                    <a:cubicBezTo>
                      <a:pt x="11" y="110"/>
                      <a:pt x="9" y="106"/>
                      <a:pt x="5" y="100"/>
                    </a:cubicBezTo>
                    <a:cubicBezTo>
                      <a:pt x="3" y="97"/>
                      <a:pt x="0" y="96"/>
                      <a:pt x="0" y="93"/>
                    </a:cubicBezTo>
                    <a:cubicBezTo>
                      <a:pt x="0" y="90"/>
                      <a:pt x="2" y="89"/>
                      <a:pt x="2" y="86"/>
                    </a:cubicBezTo>
                    <a:cubicBezTo>
                      <a:pt x="2" y="85"/>
                      <a:pt x="2" y="85"/>
                      <a:pt x="2" y="84"/>
                    </a:cubicBezTo>
                    <a:cubicBezTo>
                      <a:pt x="2" y="85"/>
                      <a:pt x="2" y="85"/>
                      <a:pt x="2" y="85"/>
                    </a:cubicBezTo>
                    <a:cubicBezTo>
                      <a:pt x="2" y="84"/>
                      <a:pt x="2" y="84"/>
                      <a:pt x="2" y="84"/>
                    </a:cubicBezTo>
                    <a:cubicBezTo>
                      <a:pt x="4" y="80"/>
                      <a:pt x="4" y="78"/>
                      <a:pt x="5" y="74"/>
                    </a:cubicBezTo>
                    <a:cubicBezTo>
                      <a:pt x="7" y="68"/>
                      <a:pt x="7" y="64"/>
                      <a:pt x="9" y="59"/>
                    </a:cubicBezTo>
                    <a:cubicBezTo>
                      <a:pt x="10" y="57"/>
                      <a:pt x="10" y="57"/>
                      <a:pt x="10" y="55"/>
                    </a:cubicBezTo>
                    <a:cubicBezTo>
                      <a:pt x="12" y="55"/>
                      <a:pt x="14" y="55"/>
                      <a:pt x="16" y="54"/>
                    </a:cubicBezTo>
                    <a:cubicBezTo>
                      <a:pt x="16" y="53"/>
                      <a:pt x="16" y="53"/>
                      <a:pt x="17" y="52"/>
                    </a:cubicBezTo>
                    <a:cubicBezTo>
                      <a:pt x="18" y="51"/>
                      <a:pt x="18" y="50"/>
                      <a:pt x="20" y="48"/>
                    </a:cubicBezTo>
                    <a:cubicBezTo>
                      <a:pt x="21" y="50"/>
                      <a:pt x="22" y="51"/>
                      <a:pt x="22" y="53"/>
                    </a:cubicBezTo>
                    <a:cubicBezTo>
                      <a:pt x="23" y="53"/>
                      <a:pt x="23" y="52"/>
                      <a:pt x="24" y="51"/>
                    </a:cubicBezTo>
                    <a:cubicBezTo>
                      <a:pt x="29" y="47"/>
                      <a:pt x="31" y="45"/>
                      <a:pt x="36" y="42"/>
                    </a:cubicBezTo>
                    <a:cubicBezTo>
                      <a:pt x="38" y="41"/>
                      <a:pt x="38" y="40"/>
                      <a:pt x="40" y="39"/>
                    </a:cubicBezTo>
                    <a:cubicBezTo>
                      <a:pt x="44" y="36"/>
                      <a:pt x="47" y="36"/>
                      <a:pt x="50" y="33"/>
                    </a:cubicBezTo>
                    <a:cubicBezTo>
                      <a:pt x="50" y="33"/>
                      <a:pt x="50" y="33"/>
                      <a:pt x="50" y="33"/>
                    </a:cubicBezTo>
                    <a:cubicBezTo>
                      <a:pt x="51" y="33"/>
                      <a:pt x="51" y="33"/>
                      <a:pt x="52" y="33"/>
                    </a:cubicBezTo>
                    <a:cubicBezTo>
                      <a:pt x="53" y="33"/>
                      <a:pt x="53" y="33"/>
                      <a:pt x="54" y="33"/>
                    </a:cubicBezTo>
                    <a:cubicBezTo>
                      <a:pt x="55" y="32"/>
                      <a:pt x="55" y="31"/>
                      <a:pt x="56" y="30"/>
                    </a:cubicBezTo>
                    <a:cubicBezTo>
                      <a:pt x="56" y="29"/>
                      <a:pt x="56" y="28"/>
                      <a:pt x="57" y="28"/>
                    </a:cubicBezTo>
                    <a:cubicBezTo>
                      <a:pt x="57" y="27"/>
                      <a:pt x="58" y="28"/>
                      <a:pt x="59" y="28"/>
                    </a:cubicBezTo>
                    <a:cubicBezTo>
                      <a:pt x="60" y="28"/>
                      <a:pt x="60" y="28"/>
                      <a:pt x="61" y="28"/>
                    </a:cubicBezTo>
                    <a:cubicBezTo>
                      <a:pt x="63" y="28"/>
                      <a:pt x="63" y="26"/>
                      <a:pt x="65" y="25"/>
                    </a:cubicBezTo>
                    <a:cubicBezTo>
                      <a:pt x="66" y="25"/>
                      <a:pt x="66" y="25"/>
                      <a:pt x="68" y="24"/>
                    </a:cubicBezTo>
                    <a:cubicBezTo>
                      <a:pt x="69" y="24"/>
                      <a:pt x="70" y="24"/>
                      <a:pt x="70" y="23"/>
                    </a:cubicBezTo>
                    <a:cubicBezTo>
                      <a:pt x="71" y="21"/>
                      <a:pt x="71" y="20"/>
                      <a:pt x="71" y="17"/>
                    </a:cubicBezTo>
                    <a:cubicBezTo>
                      <a:pt x="72" y="17"/>
                      <a:pt x="72" y="18"/>
                      <a:pt x="73" y="18"/>
                    </a:cubicBezTo>
                    <a:cubicBezTo>
                      <a:pt x="73" y="18"/>
                      <a:pt x="74" y="18"/>
                      <a:pt x="75" y="17"/>
                    </a:cubicBezTo>
                    <a:cubicBezTo>
                      <a:pt x="75" y="17"/>
                      <a:pt x="75" y="16"/>
                      <a:pt x="76" y="16"/>
                    </a:cubicBezTo>
                    <a:cubicBezTo>
                      <a:pt x="77" y="15"/>
                      <a:pt x="79" y="15"/>
                      <a:pt x="79" y="14"/>
                    </a:cubicBezTo>
                    <a:cubicBezTo>
                      <a:pt x="80" y="14"/>
                      <a:pt x="81" y="13"/>
                      <a:pt x="82" y="13"/>
                    </a:cubicBezTo>
                    <a:cubicBezTo>
                      <a:pt x="83" y="13"/>
                      <a:pt x="83" y="13"/>
                      <a:pt x="84" y="13"/>
                    </a:cubicBezTo>
                    <a:cubicBezTo>
                      <a:pt x="84" y="12"/>
                      <a:pt x="84" y="12"/>
                      <a:pt x="84" y="11"/>
                    </a:cubicBezTo>
                    <a:cubicBezTo>
                      <a:pt x="84" y="10"/>
                      <a:pt x="85" y="9"/>
                      <a:pt x="86" y="8"/>
                    </a:cubicBezTo>
                    <a:cubicBezTo>
                      <a:pt x="87" y="6"/>
                      <a:pt x="88" y="5"/>
                      <a:pt x="89" y="4"/>
                    </a:cubicBezTo>
                    <a:cubicBezTo>
                      <a:pt x="91" y="2"/>
                      <a:pt x="92" y="1"/>
                      <a:pt x="93" y="0"/>
                    </a:cubicBezTo>
                    <a:cubicBezTo>
                      <a:pt x="95" y="2"/>
                      <a:pt x="95" y="3"/>
                      <a:pt x="96" y="5"/>
                    </a:cubicBezTo>
                    <a:cubicBezTo>
                      <a:pt x="97" y="8"/>
                      <a:pt x="99" y="9"/>
                      <a:pt x="99" y="12"/>
                    </a:cubicBezTo>
                    <a:cubicBezTo>
                      <a:pt x="99" y="14"/>
                      <a:pt x="99" y="15"/>
                      <a:pt x="98" y="18"/>
                    </a:cubicBezTo>
                    <a:cubicBezTo>
                      <a:pt x="97" y="19"/>
                      <a:pt x="97" y="20"/>
                      <a:pt x="97" y="21"/>
                    </a:cubicBezTo>
                    <a:cubicBezTo>
                      <a:pt x="97" y="25"/>
                      <a:pt x="98" y="27"/>
                      <a:pt x="98" y="30"/>
                    </a:cubicBezTo>
                    <a:cubicBezTo>
                      <a:pt x="98" y="30"/>
                      <a:pt x="98" y="30"/>
                      <a:pt x="98" y="30"/>
                    </a:cubicBezTo>
                    <a:cubicBezTo>
                      <a:pt x="100" y="30"/>
                      <a:pt x="100" y="29"/>
                      <a:pt x="102" y="29"/>
                    </a:cubicBezTo>
                    <a:cubicBezTo>
                      <a:pt x="103" y="29"/>
                      <a:pt x="103" y="29"/>
                      <a:pt x="104" y="29"/>
                    </a:cubicBezTo>
                    <a:cubicBezTo>
                      <a:pt x="105" y="29"/>
                      <a:pt x="105" y="30"/>
                      <a:pt x="106" y="30"/>
                    </a:cubicBezTo>
                    <a:cubicBezTo>
                      <a:pt x="107" y="30"/>
                      <a:pt x="108" y="30"/>
                      <a:pt x="108" y="31"/>
                    </a:cubicBezTo>
                    <a:cubicBezTo>
                      <a:pt x="108" y="32"/>
                      <a:pt x="108" y="33"/>
                      <a:pt x="108" y="34"/>
                    </a:cubicBezTo>
                    <a:cubicBezTo>
                      <a:pt x="108" y="35"/>
                      <a:pt x="108" y="36"/>
                      <a:pt x="108" y="38"/>
                    </a:cubicBezTo>
                    <a:cubicBezTo>
                      <a:pt x="108" y="39"/>
                      <a:pt x="109" y="40"/>
                      <a:pt x="110" y="40"/>
                    </a:cubicBezTo>
                    <a:cubicBezTo>
                      <a:pt x="111" y="40"/>
                      <a:pt x="112" y="40"/>
                      <a:pt x="113" y="40"/>
                    </a:cubicBezTo>
                    <a:cubicBezTo>
                      <a:pt x="115" y="41"/>
                      <a:pt x="116" y="42"/>
                      <a:pt x="119" y="43"/>
                    </a:cubicBezTo>
                    <a:close/>
                  </a:path>
                </a:pathLst>
              </a:custGeom>
              <a:solidFill>
                <a:srgbClr val="FFFFFF"/>
              </a:solidFill>
              <a:ln w="0" cap="flat">
                <a:solidFill>
                  <a:srgbClr val="000000"/>
                </a:solidFill>
                <a:prstDash val="solid"/>
                <a:miter lim="800000"/>
                <a:headEnd/>
                <a:tailEnd/>
              </a:ln>
            </p:spPr>
          </p:sp>
          <p:sp>
            <p:nvSpPr>
              <p:cNvPr id="685" name="Freeform 684"/>
              <p:cNvSpPr>
                <a:spLocks/>
              </p:cNvSpPr>
              <p:nvPr/>
            </p:nvSpPr>
            <p:spPr bwMode="auto">
              <a:xfrm>
                <a:off x="598" y="281"/>
                <a:ext cx="48" cy="94"/>
              </a:xfrm>
              <a:custGeom>
                <a:avLst/>
                <a:gdLst/>
                <a:ahLst/>
                <a:cxnLst>
                  <a:cxn ang="0">
                    <a:pos x="18" y="29"/>
                  </a:cxn>
                  <a:cxn ang="0">
                    <a:pos x="24" y="51"/>
                  </a:cxn>
                  <a:cxn ang="0">
                    <a:pos x="23" y="75"/>
                  </a:cxn>
                  <a:cxn ang="0">
                    <a:pos x="16" y="111"/>
                  </a:cxn>
                  <a:cxn ang="0">
                    <a:pos x="5" y="124"/>
                  </a:cxn>
                  <a:cxn ang="0">
                    <a:pos x="3" y="132"/>
                  </a:cxn>
                  <a:cxn ang="0">
                    <a:pos x="0" y="136"/>
                  </a:cxn>
                  <a:cxn ang="0">
                    <a:pos x="11" y="149"/>
                  </a:cxn>
                  <a:cxn ang="0">
                    <a:pos x="16" y="154"/>
                  </a:cxn>
                  <a:cxn ang="0">
                    <a:pos x="20" y="160"/>
                  </a:cxn>
                  <a:cxn ang="0">
                    <a:pos x="23" y="172"/>
                  </a:cxn>
                  <a:cxn ang="0">
                    <a:pos x="29" y="197"/>
                  </a:cxn>
                  <a:cxn ang="0">
                    <a:pos x="24" y="196"/>
                  </a:cxn>
                  <a:cxn ang="0">
                    <a:pos x="14" y="204"/>
                  </a:cxn>
                  <a:cxn ang="0">
                    <a:pos x="22" y="220"/>
                  </a:cxn>
                  <a:cxn ang="0">
                    <a:pos x="29" y="229"/>
                  </a:cxn>
                  <a:cxn ang="0">
                    <a:pos x="28" y="239"/>
                  </a:cxn>
                  <a:cxn ang="0">
                    <a:pos x="35" y="236"/>
                  </a:cxn>
                  <a:cxn ang="0">
                    <a:pos x="40" y="237"/>
                  </a:cxn>
                  <a:cxn ang="0">
                    <a:pos x="54" y="226"/>
                  </a:cxn>
                  <a:cxn ang="0">
                    <a:pos x="68" y="217"/>
                  </a:cxn>
                  <a:cxn ang="0">
                    <a:pos x="70" y="217"/>
                  </a:cxn>
                  <a:cxn ang="0">
                    <a:pos x="74" y="214"/>
                  </a:cxn>
                  <a:cxn ang="0">
                    <a:pos x="77" y="212"/>
                  </a:cxn>
                  <a:cxn ang="0">
                    <a:pos x="83" y="209"/>
                  </a:cxn>
                  <a:cxn ang="0">
                    <a:pos x="88" y="207"/>
                  </a:cxn>
                  <a:cxn ang="0">
                    <a:pos x="91" y="202"/>
                  </a:cxn>
                  <a:cxn ang="0">
                    <a:pos x="94" y="200"/>
                  </a:cxn>
                  <a:cxn ang="0">
                    <a:pos x="100" y="197"/>
                  </a:cxn>
                  <a:cxn ang="0">
                    <a:pos x="102" y="195"/>
                  </a:cxn>
                  <a:cxn ang="0">
                    <a:pos x="107" y="188"/>
                  </a:cxn>
                  <a:cxn ang="0">
                    <a:pos x="114" y="178"/>
                  </a:cxn>
                  <a:cxn ang="0">
                    <a:pos x="111" y="176"/>
                  </a:cxn>
                  <a:cxn ang="0">
                    <a:pos x="106" y="171"/>
                  </a:cxn>
                  <a:cxn ang="0">
                    <a:pos x="104" y="157"/>
                  </a:cxn>
                  <a:cxn ang="0">
                    <a:pos x="98" y="152"/>
                  </a:cxn>
                  <a:cxn ang="0">
                    <a:pos x="99" y="145"/>
                  </a:cxn>
                  <a:cxn ang="0">
                    <a:pos x="104" y="139"/>
                  </a:cxn>
                  <a:cxn ang="0">
                    <a:pos x="101" y="137"/>
                  </a:cxn>
                  <a:cxn ang="0">
                    <a:pos x="107" y="124"/>
                  </a:cxn>
                  <a:cxn ang="0">
                    <a:pos x="122" y="114"/>
                  </a:cxn>
                  <a:cxn ang="0">
                    <a:pos x="40" y="9"/>
                  </a:cxn>
                  <a:cxn ang="0">
                    <a:pos x="33" y="4"/>
                  </a:cxn>
                  <a:cxn ang="0">
                    <a:pos x="26" y="0"/>
                  </a:cxn>
                  <a:cxn ang="0">
                    <a:pos x="16" y="8"/>
                  </a:cxn>
                </a:cxnLst>
                <a:rect l="0" t="0" r="r" b="b"/>
                <a:pathLst>
                  <a:path w="122" h="239">
                    <a:moveTo>
                      <a:pt x="16" y="8"/>
                    </a:moveTo>
                    <a:cubicBezTo>
                      <a:pt x="18" y="29"/>
                      <a:pt x="18" y="29"/>
                      <a:pt x="18" y="29"/>
                    </a:cubicBezTo>
                    <a:cubicBezTo>
                      <a:pt x="28" y="42"/>
                      <a:pt x="28" y="42"/>
                      <a:pt x="28" y="42"/>
                    </a:cubicBezTo>
                    <a:cubicBezTo>
                      <a:pt x="27" y="46"/>
                      <a:pt x="24" y="47"/>
                      <a:pt x="24" y="51"/>
                    </a:cubicBezTo>
                    <a:cubicBezTo>
                      <a:pt x="24" y="57"/>
                      <a:pt x="24" y="60"/>
                      <a:pt x="24" y="67"/>
                    </a:cubicBezTo>
                    <a:cubicBezTo>
                      <a:pt x="23" y="75"/>
                      <a:pt x="23" y="75"/>
                      <a:pt x="23" y="75"/>
                    </a:cubicBezTo>
                    <a:cubicBezTo>
                      <a:pt x="23" y="80"/>
                      <a:pt x="23" y="84"/>
                      <a:pt x="23" y="89"/>
                    </a:cubicBezTo>
                    <a:cubicBezTo>
                      <a:pt x="23" y="98"/>
                      <a:pt x="24" y="107"/>
                      <a:pt x="16" y="111"/>
                    </a:cubicBezTo>
                    <a:cubicBezTo>
                      <a:pt x="14" y="115"/>
                      <a:pt x="12" y="116"/>
                      <a:pt x="9" y="119"/>
                    </a:cubicBezTo>
                    <a:cubicBezTo>
                      <a:pt x="7" y="121"/>
                      <a:pt x="6" y="122"/>
                      <a:pt x="5" y="124"/>
                    </a:cubicBezTo>
                    <a:cubicBezTo>
                      <a:pt x="4" y="125"/>
                      <a:pt x="3" y="125"/>
                      <a:pt x="3" y="127"/>
                    </a:cubicBezTo>
                    <a:cubicBezTo>
                      <a:pt x="3" y="129"/>
                      <a:pt x="3" y="130"/>
                      <a:pt x="3" y="132"/>
                    </a:cubicBezTo>
                    <a:cubicBezTo>
                      <a:pt x="3" y="133"/>
                      <a:pt x="2" y="134"/>
                      <a:pt x="1" y="135"/>
                    </a:cubicBezTo>
                    <a:cubicBezTo>
                      <a:pt x="1" y="135"/>
                      <a:pt x="0" y="135"/>
                      <a:pt x="0" y="136"/>
                    </a:cubicBezTo>
                    <a:cubicBezTo>
                      <a:pt x="0" y="137"/>
                      <a:pt x="1" y="138"/>
                      <a:pt x="1" y="139"/>
                    </a:cubicBezTo>
                    <a:cubicBezTo>
                      <a:pt x="6" y="141"/>
                      <a:pt x="8" y="144"/>
                      <a:pt x="11" y="149"/>
                    </a:cubicBezTo>
                    <a:cubicBezTo>
                      <a:pt x="12" y="151"/>
                      <a:pt x="12" y="152"/>
                      <a:pt x="13" y="154"/>
                    </a:cubicBezTo>
                    <a:cubicBezTo>
                      <a:pt x="14" y="154"/>
                      <a:pt x="15" y="154"/>
                      <a:pt x="16" y="154"/>
                    </a:cubicBezTo>
                    <a:cubicBezTo>
                      <a:pt x="17" y="155"/>
                      <a:pt x="17" y="155"/>
                      <a:pt x="18" y="156"/>
                    </a:cubicBezTo>
                    <a:cubicBezTo>
                      <a:pt x="19" y="157"/>
                      <a:pt x="19" y="158"/>
                      <a:pt x="20" y="160"/>
                    </a:cubicBezTo>
                    <a:cubicBezTo>
                      <a:pt x="22" y="164"/>
                      <a:pt x="23" y="166"/>
                      <a:pt x="23" y="171"/>
                    </a:cubicBezTo>
                    <a:cubicBezTo>
                      <a:pt x="23" y="172"/>
                      <a:pt x="23" y="172"/>
                      <a:pt x="23" y="172"/>
                    </a:cubicBezTo>
                    <a:cubicBezTo>
                      <a:pt x="23" y="176"/>
                      <a:pt x="23" y="177"/>
                      <a:pt x="23" y="181"/>
                    </a:cubicBezTo>
                    <a:cubicBezTo>
                      <a:pt x="23" y="187"/>
                      <a:pt x="29" y="190"/>
                      <a:pt x="29" y="197"/>
                    </a:cubicBezTo>
                    <a:cubicBezTo>
                      <a:pt x="29" y="197"/>
                      <a:pt x="29" y="198"/>
                      <a:pt x="29" y="198"/>
                    </a:cubicBezTo>
                    <a:cubicBezTo>
                      <a:pt x="27" y="198"/>
                      <a:pt x="26" y="196"/>
                      <a:pt x="24" y="196"/>
                    </a:cubicBezTo>
                    <a:cubicBezTo>
                      <a:pt x="21" y="196"/>
                      <a:pt x="19" y="198"/>
                      <a:pt x="17" y="200"/>
                    </a:cubicBezTo>
                    <a:cubicBezTo>
                      <a:pt x="16" y="201"/>
                      <a:pt x="14" y="202"/>
                      <a:pt x="14" y="204"/>
                    </a:cubicBezTo>
                    <a:cubicBezTo>
                      <a:pt x="14" y="208"/>
                      <a:pt x="16" y="209"/>
                      <a:pt x="18" y="213"/>
                    </a:cubicBezTo>
                    <a:cubicBezTo>
                      <a:pt x="19" y="215"/>
                      <a:pt x="19" y="218"/>
                      <a:pt x="22" y="220"/>
                    </a:cubicBezTo>
                    <a:cubicBezTo>
                      <a:pt x="24" y="221"/>
                      <a:pt x="26" y="220"/>
                      <a:pt x="28" y="222"/>
                    </a:cubicBezTo>
                    <a:cubicBezTo>
                      <a:pt x="30" y="224"/>
                      <a:pt x="29" y="226"/>
                      <a:pt x="29" y="229"/>
                    </a:cubicBezTo>
                    <a:cubicBezTo>
                      <a:pt x="29" y="232"/>
                      <a:pt x="28" y="234"/>
                      <a:pt x="28" y="237"/>
                    </a:cubicBezTo>
                    <a:cubicBezTo>
                      <a:pt x="28" y="238"/>
                      <a:pt x="28" y="238"/>
                      <a:pt x="28" y="239"/>
                    </a:cubicBezTo>
                    <a:cubicBezTo>
                      <a:pt x="30" y="239"/>
                      <a:pt x="32" y="239"/>
                      <a:pt x="34" y="238"/>
                    </a:cubicBezTo>
                    <a:cubicBezTo>
                      <a:pt x="34" y="237"/>
                      <a:pt x="34" y="237"/>
                      <a:pt x="35" y="236"/>
                    </a:cubicBezTo>
                    <a:cubicBezTo>
                      <a:pt x="36" y="235"/>
                      <a:pt x="36" y="234"/>
                      <a:pt x="38" y="232"/>
                    </a:cubicBezTo>
                    <a:cubicBezTo>
                      <a:pt x="39" y="234"/>
                      <a:pt x="40" y="235"/>
                      <a:pt x="40" y="237"/>
                    </a:cubicBezTo>
                    <a:cubicBezTo>
                      <a:pt x="41" y="237"/>
                      <a:pt x="41" y="236"/>
                      <a:pt x="42" y="235"/>
                    </a:cubicBezTo>
                    <a:cubicBezTo>
                      <a:pt x="47" y="231"/>
                      <a:pt x="49" y="229"/>
                      <a:pt x="54" y="226"/>
                    </a:cubicBezTo>
                    <a:cubicBezTo>
                      <a:pt x="56" y="225"/>
                      <a:pt x="56" y="224"/>
                      <a:pt x="58" y="223"/>
                    </a:cubicBezTo>
                    <a:cubicBezTo>
                      <a:pt x="62" y="220"/>
                      <a:pt x="65" y="220"/>
                      <a:pt x="68" y="217"/>
                    </a:cubicBezTo>
                    <a:cubicBezTo>
                      <a:pt x="68" y="217"/>
                      <a:pt x="68" y="217"/>
                      <a:pt x="68" y="217"/>
                    </a:cubicBezTo>
                    <a:cubicBezTo>
                      <a:pt x="69" y="217"/>
                      <a:pt x="69" y="217"/>
                      <a:pt x="70" y="217"/>
                    </a:cubicBezTo>
                    <a:cubicBezTo>
                      <a:pt x="71" y="217"/>
                      <a:pt x="71" y="217"/>
                      <a:pt x="72" y="217"/>
                    </a:cubicBezTo>
                    <a:cubicBezTo>
                      <a:pt x="73" y="216"/>
                      <a:pt x="73" y="215"/>
                      <a:pt x="74" y="214"/>
                    </a:cubicBezTo>
                    <a:cubicBezTo>
                      <a:pt x="74" y="213"/>
                      <a:pt x="74" y="212"/>
                      <a:pt x="75" y="212"/>
                    </a:cubicBezTo>
                    <a:cubicBezTo>
                      <a:pt x="75" y="211"/>
                      <a:pt x="76" y="212"/>
                      <a:pt x="77" y="212"/>
                    </a:cubicBezTo>
                    <a:cubicBezTo>
                      <a:pt x="78" y="212"/>
                      <a:pt x="78" y="212"/>
                      <a:pt x="79" y="212"/>
                    </a:cubicBezTo>
                    <a:cubicBezTo>
                      <a:pt x="81" y="212"/>
                      <a:pt x="81" y="210"/>
                      <a:pt x="83" y="209"/>
                    </a:cubicBezTo>
                    <a:cubicBezTo>
                      <a:pt x="84" y="209"/>
                      <a:pt x="84" y="209"/>
                      <a:pt x="86" y="208"/>
                    </a:cubicBezTo>
                    <a:cubicBezTo>
                      <a:pt x="87" y="208"/>
                      <a:pt x="88" y="208"/>
                      <a:pt x="88" y="207"/>
                    </a:cubicBezTo>
                    <a:cubicBezTo>
                      <a:pt x="89" y="205"/>
                      <a:pt x="89" y="204"/>
                      <a:pt x="89" y="201"/>
                    </a:cubicBezTo>
                    <a:cubicBezTo>
                      <a:pt x="90" y="201"/>
                      <a:pt x="90" y="202"/>
                      <a:pt x="91" y="202"/>
                    </a:cubicBezTo>
                    <a:cubicBezTo>
                      <a:pt x="91" y="202"/>
                      <a:pt x="92" y="202"/>
                      <a:pt x="93" y="201"/>
                    </a:cubicBezTo>
                    <a:cubicBezTo>
                      <a:pt x="93" y="201"/>
                      <a:pt x="93" y="200"/>
                      <a:pt x="94" y="200"/>
                    </a:cubicBezTo>
                    <a:cubicBezTo>
                      <a:pt x="95" y="199"/>
                      <a:pt x="97" y="199"/>
                      <a:pt x="97" y="198"/>
                    </a:cubicBezTo>
                    <a:cubicBezTo>
                      <a:pt x="98" y="198"/>
                      <a:pt x="99" y="197"/>
                      <a:pt x="100" y="197"/>
                    </a:cubicBezTo>
                    <a:cubicBezTo>
                      <a:pt x="101" y="197"/>
                      <a:pt x="101" y="197"/>
                      <a:pt x="102" y="197"/>
                    </a:cubicBezTo>
                    <a:cubicBezTo>
                      <a:pt x="102" y="196"/>
                      <a:pt x="102" y="196"/>
                      <a:pt x="102" y="195"/>
                    </a:cubicBezTo>
                    <a:cubicBezTo>
                      <a:pt x="102" y="194"/>
                      <a:pt x="103" y="193"/>
                      <a:pt x="104" y="192"/>
                    </a:cubicBezTo>
                    <a:cubicBezTo>
                      <a:pt x="105" y="190"/>
                      <a:pt x="106" y="189"/>
                      <a:pt x="107" y="188"/>
                    </a:cubicBezTo>
                    <a:cubicBezTo>
                      <a:pt x="109" y="186"/>
                      <a:pt x="110" y="185"/>
                      <a:pt x="111" y="184"/>
                    </a:cubicBezTo>
                    <a:cubicBezTo>
                      <a:pt x="112" y="181"/>
                      <a:pt x="114" y="181"/>
                      <a:pt x="114" y="178"/>
                    </a:cubicBezTo>
                    <a:cubicBezTo>
                      <a:pt x="114" y="178"/>
                      <a:pt x="113" y="178"/>
                      <a:pt x="113" y="177"/>
                    </a:cubicBezTo>
                    <a:cubicBezTo>
                      <a:pt x="112" y="177"/>
                      <a:pt x="112" y="176"/>
                      <a:pt x="111" y="176"/>
                    </a:cubicBezTo>
                    <a:cubicBezTo>
                      <a:pt x="109" y="175"/>
                      <a:pt x="109" y="173"/>
                      <a:pt x="108" y="172"/>
                    </a:cubicBezTo>
                    <a:cubicBezTo>
                      <a:pt x="107" y="171"/>
                      <a:pt x="107" y="171"/>
                      <a:pt x="106" y="171"/>
                    </a:cubicBezTo>
                    <a:cubicBezTo>
                      <a:pt x="105" y="169"/>
                      <a:pt x="105" y="167"/>
                      <a:pt x="105" y="165"/>
                    </a:cubicBezTo>
                    <a:cubicBezTo>
                      <a:pt x="105" y="162"/>
                      <a:pt x="106" y="159"/>
                      <a:pt x="104" y="157"/>
                    </a:cubicBezTo>
                    <a:cubicBezTo>
                      <a:pt x="103" y="154"/>
                      <a:pt x="101" y="155"/>
                      <a:pt x="99" y="153"/>
                    </a:cubicBezTo>
                    <a:cubicBezTo>
                      <a:pt x="98" y="153"/>
                      <a:pt x="98" y="153"/>
                      <a:pt x="98" y="152"/>
                    </a:cubicBezTo>
                    <a:cubicBezTo>
                      <a:pt x="98" y="150"/>
                      <a:pt x="99" y="149"/>
                      <a:pt x="99" y="148"/>
                    </a:cubicBezTo>
                    <a:cubicBezTo>
                      <a:pt x="99" y="147"/>
                      <a:pt x="99" y="146"/>
                      <a:pt x="99" y="145"/>
                    </a:cubicBezTo>
                    <a:cubicBezTo>
                      <a:pt x="101" y="140"/>
                      <a:pt x="101" y="140"/>
                      <a:pt x="101" y="140"/>
                    </a:cubicBezTo>
                    <a:cubicBezTo>
                      <a:pt x="102" y="139"/>
                      <a:pt x="103" y="139"/>
                      <a:pt x="104" y="139"/>
                    </a:cubicBezTo>
                    <a:cubicBezTo>
                      <a:pt x="105" y="137"/>
                      <a:pt x="105" y="137"/>
                      <a:pt x="105" y="137"/>
                    </a:cubicBezTo>
                    <a:cubicBezTo>
                      <a:pt x="104" y="137"/>
                      <a:pt x="103" y="137"/>
                      <a:pt x="101" y="137"/>
                    </a:cubicBezTo>
                    <a:cubicBezTo>
                      <a:pt x="101" y="136"/>
                      <a:pt x="101" y="135"/>
                      <a:pt x="101" y="134"/>
                    </a:cubicBezTo>
                    <a:cubicBezTo>
                      <a:pt x="101" y="129"/>
                      <a:pt x="107" y="128"/>
                      <a:pt x="107" y="124"/>
                    </a:cubicBezTo>
                    <a:cubicBezTo>
                      <a:pt x="107" y="121"/>
                      <a:pt x="107" y="120"/>
                      <a:pt x="107" y="118"/>
                    </a:cubicBezTo>
                    <a:cubicBezTo>
                      <a:pt x="113" y="117"/>
                      <a:pt x="116" y="115"/>
                      <a:pt x="122" y="114"/>
                    </a:cubicBezTo>
                    <a:cubicBezTo>
                      <a:pt x="117" y="55"/>
                      <a:pt x="117" y="55"/>
                      <a:pt x="117" y="55"/>
                    </a:cubicBezTo>
                    <a:cubicBezTo>
                      <a:pt x="40" y="9"/>
                      <a:pt x="40" y="9"/>
                      <a:pt x="40" y="9"/>
                    </a:cubicBezTo>
                    <a:cubicBezTo>
                      <a:pt x="40" y="9"/>
                      <a:pt x="39" y="9"/>
                      <a:pt x="38" y="8"/>
                    </a:cubicBezTo>
                    <a:cubicBezTo>
                      <a:pt x="36" y="7"/>
                      <a:pt x="35" y="6"/>
                      <a:pt x="33" y="4"/>
                    </a:cubicBezTo>
                    <a:cubicBezTo>
                      <a:pt x="31" y="3"/>
                      <a:pt x="30" y="2"/>
                      <a:pt x="28" y="1"/>
                    </a:cubicBezTo>
                    <a:cubicBezTo>
                      <a:pt x="27" y="0"/>
                      <a:pt x="27" y="0"/>
                      <a:pt x="26" y="0"/>
                    </a:cubicBezTo>
                    <a:cubicBezTo>
                      <a:pt x="24" y="0"/>
                      <a:pt x="24" y="2"/>
                      <a:pt x="23" y="3"/>
                    </a:cubicBezTo>
                    <a:cubicBezTo>
                      <a:pt x="20" y="5"/>
                      <a:pt x="19" y="6"/>
                      <a:pt x="16" y="8"/>
                    </a:cubicBezTo>
                    <a:close/>
                  </a:path>
                </a:pathLst>
              </a:custGeom>
              <a:solidFill>
                <a:srgbClr val="FFFFFF"/>
              </a:solidFill>
              <a:ln w="0" cap="flat">
                <a:solidFill>
                  <a:srgbClr val="000000"/>
                </a:solidFill>
                <a:prstDash val="solid"/>
                <a:miter lim="800000"/>
                <a:headEnd/>
                <a:tailEnd/>
              </a:ln>
            </p:spPr>
          </p:sp>
          <p:sp>
            <p:nvSpPr>
              <p:cNvPr id="686" name="Freeform 685"/>
              <p:cNvSpPr>
                <a:spLocks/>
              </p:cNvSpPr>
              <p:nvPr/>
            </p:nvSpPr>
            <p:spPr bwMode="auto">
              <a:xfrm>
                <a:off x="636" y="283"/>
                <a:ext cx="73" cy="112"/>
              </a:xfrm>
              <a:custGeom>
                <a:avLst/>
                <a:gdLst/>
                <a:ahLst/>
                <a:cxnLst>
                  <a:cxn ang="0">
                    <a:pos x="40" y="221"/>
                  </a:cxn>
                  <a:cxn ang="0">
                    <a:pos x="46" y="229"/>
                  </a:cxn>
                  <a:cxn ang="0">
                    <a:pos x="55" y="234"/>
                  </a:cxn>
                  <a:cxn ang="0">
                    <a:pos x="54" y="245"/>
                  </a:cxn>
                  <a:cxn ang="0">
                    <a:pos x="66" y="256"/>
                  </a:cxn>
                  <a:cxn ang="0">
                    <a:pos x="67" y="264"/>
                  </a:cxn>
                  <a:cxn ang="0">
                    <a:pos x="78" y="271"/>
                  </a:cxn>
                  <a:cxn ang="0">
                    <a:pos x="85" y="271"/>
                  </a:cxn>
                  <a:cxn ang="0">
                    <a:pos x="89" y="271"/>
                  </a:cxn>
                  <a:cxn ang="0">
                    <a:pos x="92" y="268"/>
                  </a:cxn>
                  <a:cxn ang="0">
                    <a:pos x="93" y="277"/>
                  </a:cxn>
                  <a:cxn ang="0">
                    <a:pos x="107" y="284"/>
                  </a:cxn>
                  <a:cxn ang="0">
                    <a:pos x="114" y="283"/>
                  </a:cxn>
                  <a:cxn ang="0">
                    <a:pos x="141" y="281"/>
                  </a:cxn>
                  <a:cxn ang="0">
                    <a:pos x="153" y="265"/>
                  </a:cxn>
                  <a:cxn ang="0">
                    <a:pos x="155" y="264"/>
                  </a:cxn>
                  <a:cxn ang="0">
                    <a:pos x="164" y="266"/>
                  </a:cxn>
                  <a:cxn ang="0">
                    <a:pos x="160" y="260"/>
                  </a:cxn>
                  <a:cxn ang="0">
                    <a:pos x="155" y="254"/>
                  </a:cxn>
                  <a:cxn ang="0">
                    <a:pos x="144" y="228"/>
                  </a:cxn>
                  <a:cxn ang="0">
                    <a:pos x="134" y="223"/>
                  </a:cxn>
                  <a:cxn ang="0">
                    <a:pos x="135" y="213"/>
                  </a:cxn>
                  <a:cxn ang="0">
                    <a:pos x="140" y="213"/>
                  </a:cxn>
                  <a:cxn ang="0">
                    <a:pos x="143" y="207"/>
                  </a:cxn>
                  <a:cxn ang="0">
                    <a:pos x="146" y="189"/>
                  </a:cxn>
                  <a:cxn ang="0">
                    <a:pos x="149" y="180"/>
                  </a:cxn>
                  <a:cxn ang="0">
                    <a:pos x="151" y="166"/>
                  </a:cxn>
                  <a:cxn ang="0">
                    <a:pos x="163" y="146"/>
                  </a:cxn>
                  <a:cxn ang="0">
                    <a:pos x="163" y="142"/>
                  </a:cxn>
                  <a:cxn ang="0">
                    <a:pos x="164" y="132"/>
                  </a:cxn>
                  <a:cxn ang="0">
                    <a:pos x="164" y="119"/>
                  </a:cxn>
                  <a:cxn ang="0">
                    <a:pos x="166" y="86"/>
                  </a:cxn>
                  <a:cxn ang="0">
                    <a:pos x="175" y="81"/>
                  </a:cxn>
                  <a:cxn ang="0">
                    <a:pos x="182" y="70"/>
                  </a:cxn>
                  <a:cxn ang="0">
                    <a:pos x="172" y="61"/>
                  </a:cxn>
                  <a:cxn ang="0">
                    <a:pos x="162" y="28"/>
                  </a:cxn>
                  <a:cxn ang="0">
                    <a:pos x="159" y="17"/>
                  </a:cxn>
                  <a:cxn ang="0">
                    <a:pos x="148" y="5"/>
                  </a:cxn>
                  <a:cxn ang="0">
                    <a:pos x="144" y="0"/>
                  </a:cxn>
                  <a:cxn ang="0">
                    <a:pos x="134" y="10"/>
                  </a:cxn>
                  <a:cxn ang="0">
                    <a:pos x="127" y="23"/>
                  </a:cxn>
                  <a:cxn ang="0">
                    <a:pos x="119" y="16"/>
                  </a:cxn>
                  <a:cxn ang="0">
                    <a:pos x="30" y="42"/>
                  </a:cxn>
                  <a:cxn ang="0">
                    <a:pos x="19" y="49"/>
                  </a:cxn>
                  <a:cxn ang="0">
                    <a:pos x="9" y="112"/>
                  </a:cxn>
                  <a:cxn ang="0">
                    <a:pos x="3" y="128"/>
                  </a:cxn>
                  <a:cxn ang="0">
                    <a:pos x="7" y="131"/>
                  </a:cxn>
                  <a:cxn ang="0">
                    <a:pos x="3" y="134"/>
                  </a:cxn>
                  <a:cxn ang="0">
                    <a:pos x="1" y="142"/>
                  </a:cxn>
                  <a:cxn ang="0">
                    <a:pos x="1" y="147"/>
                  </a:cxn>
                  <a:cxn ang="0">
                    <a:pos x="7" y="159"/>
                  </a:cxn>
                  <a:cxn ang="0">
                    <a:pos x="10" y="166"/>
                  </a:cxn>
                  <a:cxn ang="0">
                    <a:pos x="15" y="171"/>
                  </a:cxn>
                  <a:cxn ang="0">
                    <a:pos x="13" y="178"/>
                  </a:cxn>
                  <a:cxn ang="0">
                    <a:pos x="19" y="190"/>
                  </a:cxn>
                  <a:cxn ang="0">
                    <a:pos x="17" y="199"/>
                  </a:cxn>
                  <a:cxn ang="0">
                    <a:pos x="18" y="208"/>
                  </a:cxn>
                  <a:cxn ang="0">
                    <a:pos x="24" y="207"/>
                  </a:cxn>
                  <a:cxn ang="0">
                    <a:pos x="28" y="209"/>
                  </a:cxn>
                  <a:cxn ang="0">
                    <a:pos x="28" y="216"/>
                  </a:cxn>
                  <a:cxn ang="0">
                    <a:pos x="33" y="218"/>
                  </a:cxn>
                </a:cxnLst>
                <a:rect l="0" t="0" r="r" b="b"/>
                <a:pathLst>
                  <a:path w="183" h="284">
                    <a:moveTo>
                      <a:pt x="39" y="221"/>
                    </a:moveTo>
                    <a:cubicBezTo>
                      <a:pt x="40" y="221"/>
                      <a:pt x="40" y="221"/>
                      <a:pt x="40" y="221"/>
                    </a:cubicBezTo>
                    <a:cubicBezTo>
                      <a:pt x="41" y="221"/>
                      <a:pt x="41" y="221"/>
                      <a:pt x="41" y="221"/>
                    </a:cubicBezTo>
                    <a:cubicBezTo>
                      <a:pt x="43" y="224"/>
                      <a:pt x="43" y="227"/>
                      <a:pt x="46" y="229"/>
                    </a:cubicBezTo>
                    <a:cubicBezTo>
                      <a:pt x="49" y="230"/>
                      <a:pt x="50" y="231"/>
                      <a:pt x="52" y="232"/>
                    </a:cubicBezTo>
                    <a:cubicBezTo>
                      <a:pt x="53" y="233"/>
                      <a:pt x="55" y="233"/>
                      <a:pt x="55" y="234"/>
                    </a:cubicBezTo>
                    <a:cubicBezTo>
                      <a:pt x="55" y="237"/>
                      <a:pt x="54" y="239"/>
                      <a:pt x="54" y="242"/>
                    </a:cubicBezTo>
                    <a:cubicBezTo>
                      <a:pt x="54" y="243"/>
                      <a:pt x="54" y="244"/>
                      <a:pt x="54" y="245"/>
                    </a:cubicBezTo>
                    <a:cubicBezTo>
                      <a:pt x="54" y="249"/>
                      <a:pt x="63" y="247"/>
                      <a:pt x="63" y="251"/>
                    </a:cubicBezTo>
                    <a:cubicBezTo>
                      <a:pt x="63" y="253"/>
                      <a:pt x="65" y="254"/>
                      <a:pt x="66" y="256"/>
                    </a:cubicBezTo>
                    <a:cubicBezTo>
                      <a:pt x="67" y="258"/>
                      <a:pt x="67" y="259"/>
                      <a:pt x="68" y="261"/>
                    </a:cubicBezTo>
                    <a:cubicBezTo>
                      <a:pt x="68" y="263"/>
                      <a:pt x="67" y="263"/>
                      <a:pt x="67" y="264"/>
                    </a:cubicBezTo>
                    <a:cubicBezTo>
                      <a:pt x="69" y="265"/>
                      <a:pt x="70" y="265"/>
                      <a:pt x="72" y="266"/>
                    </a:cubicBezTo>
                    <a:cubicBezTo>
                      <a:pt x="74" y="268"/>
                      <a:pt x="75" y="269"/>
                      <a:pt x="78" y="271"/>
                    </a:cubicBezTo>
                    <a:cubicBezTo>
                      <a:pt x="79" y="272"/>
                      <a:pt x="81" y="271"/>
                      <a:pt x="83" y="271"/>
                    </a:cubicBezTo>
                    <a:cubicBezTo>
                      <a:pt x="84" y="271"/>
                      <a:pt x="84" y="271"/>
                      <a:pt x="85" y="271"/>
                    </a:cubicBezTo>
                    <a:cubicBezTo>
                      <a:pt x="87" y="271"/>
                      <a:pt x="87" y="271"/>
                      <a:pt x="87" y="271"/>
                    </a:cubicBezTo>
                    <a:cubicBezTo>
                      <a:pt x="87" y="271"/>
                      <a:pt x="88" y="271"/>
                      <a:pt x="89" y="271"/>
                    </a:cubicBezTo>
                    <a:cubicBezTo>
                      <a:pt x="89" y="271"/>
                      <a:pt x="89" y="271"/>
                      <a:pt x="90" y="270"/>
                    </a:cubicBezTo>
                    <a:cubicBezTo>
                      <a:pt x="90" y="269"/>
                      <a:pt x="91" y="269"/>
                      <a:pt x="92" y="268"/>
                    </a:cubicBezTo>
                    <a:cubicBezTo>
                      <a:pt x="93" y="268"/>
                      <a:pt x="94" y="269"/>
                      <a:pt x="95" y="269"/>
                    </a:cubicBezTo>
                    <a:cubicBezTo>
                      <a:pt x="94" y="272"/>
                      <a:pt x="93" y="274"/>
                      <a:pt x="93" y="277"/>
                    </a:cubicBezTo>
                    <a:cubicBezTo>
                      <a:pt x="93" y="280"/>
                      <a:pt x="97" y="280"/>
                      <a:pt x="100" y="280"/>
                    </a:cubicBezTo>
                    <a:cubicBezTo>
                      <a:pt x="103" y="281"/>
                      <a:pt x="104" y="283"/>
                      <a:pt x="107" y="284"/>
                    </a:cubicBezTo>
                    <a:cubicBezTo>
                      <a:pt x="107" y="284"/>
                      <a:pt x="107" y="284"/>
                      <a:pt x="107" y="284"/>
                    </a:cubicBezTo>
                    <a:cubicBezTo>
                      <a:pt x="114" y="283"/>
                      <a:pt x="114" y="283"/>
                      <a:pt x="114" y="283"/>
                    </a:cubicBezTo>
                    <a:cubicBezTo>
                      <a:pt x="134" y="283"/>
                      <a:pt x="134" y="283"/>
                      <a:pt x="134" y="283"/>
                    </a:cubicBezTo>
                    <a:cubicBezTo>
                      <a:pt x="137" y="282"/>
                      <a:pt x="139" y="282"/>
                      <a:pt x="141" y="281"/>
                    </a:cubicBezTo>
                    <a:cubicBezTo>
                      <a:pt x="145" y="276"/>
                      <a:pt x="148" y="273"/>
                      <a:pt x="151" y="268"/>
                    </a:cubicBezTo>
                    <a:cubicBezTo>
                      <a:pt x="152" y="266"/>
                      <a:pt x="152" y="266"/>
                      <a:pt x="153" y="265"/>
                    </a:cubicBezTo>
                    <a:cubicBezTo>
                      <a:pt x="153" y="264"/>
                      <a:pt x="153" y="263"/>
                      <a:pt x="154" y="263"/>
                    </a:cubicBezTo>
                    <a:cubicBezTo>
                      <a:pt x="154" y="263"/>
                      <a:pt x="155" y="264"/>
                      <a:pt x="155" y="264"/>
                    </a:cubicBezTo>
                    <a:cubicBezTo>
                      <a:pt x="158" y="265"/>
                      <a:pt x="159" y="266"/>
                      <a:pt x="162" y="266"/>
                    </a:cubicBezTo>
                    <a:cubicBezTo>
                      <a:pt x="163" y="266"/>
                      <a:pt x="163" y="266"/>
                      <a:pt x="164" y="266"/>
                    </a:cubicBezTo>
                    <a:cubicBezTo>
                      <a:pt x="164" y="264"/>
                      <a:pt x="163" y="263"/>
                      <a:pt x="163" y="261"/>
                    </a:cubicBezTo>
                    <a:cubicBezTo>
                      <a:pt x="162" y="261"/>
                      <a:pt x="161" y="260"/>
                      <a:pt x="160" y="260"/>
                    </a:cubicBezTo>
                    <a:cubicBezTo>
                      <a:pt x="158" y="260"/>
                      <a:pt x="158" y="260"/>
                      <a:pt x="157" y="260"/>
                    </a:cubicBezTo>
                    <a:cubicBezTo>
                      <a:pt x="156" y="257"/>
                      <a:pt x="156" y="256"/>
                      <a:pt x="155" y="254"/>
                    </a:cubicBezTo>
                    <a:cubicBezTo>
                      <a:pt x="154" y="249"/>
                      <a:pt x="154" y="247"/>
                      <a:pt x="153" y="242"/>
                    </a:cubicBezTo>
                    <a:cubicBezTo>
                      <a:pt x="151" y="236"/>
                      <a:pt x="148" y="233"/>
                      <a:pt x="144" y="228"/>
                    </a:cubicBezTo>
                    <a:cubicBezTo>
                      <a:pt x="142" y="226"/>
                      <a:pt x="141" y="224"/>
                      <a:pt x="138" y="224"/>
                    </a:cubicBezTo>
                    <a:cubicBezTo>
                      <a:pt x="137" y="224"/>
                      <a:pt x="135" y="224"/>
                      <a:pt x="134" y="223"/>
                    </a:cubicBezTo>
                    <a:cubicBezTo>
                      <a:pt x="133" y="222"/>
                      <a:pt x="132" y="221"/>
                      <a:pt x="132" y="218"/>
                    </a:cubicBezTo>
                    <a:cubicBezTo>
                      <a:pt x="132" y="216"/>
                      <a:pt x="133" y="215"/>
                      <a:pt x="135" y="213"/>
                    </a:cubicBezTo>
                    <a:cubicBezTo>
                      <a:pt x="135" y="212"/>
                      <a:pt x="136" y="211"/>
                      <a:pt x="137" y="211"/>
                    </a:cubicBezTo>
                    <a:cubicBezTo>
                      <a:pt x="138" y="211"/>
                      <a:pt x="139" y="213"/>
                      <a:pt x="140" y="213"/>
                    </a:cubicBezTo>
                    <a:cubicBezTo>
                      <a:pt x="141" y="213"/>
                      <a:pt x="142" y="212"/>
                      <a:pt x="143" y="213"/>
                    </a:cubicBezTo>
                    <a:cubicBezTo>
                      <a:pt x="143" y="207"/>
                      <a:pt x="143" y="207"/>
                      <a:pt x="143" y="207"/>
                    </a:cubicBezTo>
                    <a:cubicBezTo>
                      <a:pt x="143" y="204"/>
                      <a:pt x="143" y="203"/>
                      <a:pt x="143" y="200"/>
                    </a:cubicBezTo>
                    <a:cubicBezTo>
                      <a:pt x="143" y="195"/>
                      <a:pt x="146" y="193"/>
                      <a:pt x="146" y="189"/>
                    </a:cubicBezTo>
                    <a:cubicBezTo>
                      <a:pt x="146" y="187"/>
                      <a:pt x="145" y="186"/>
                      <a:pt x="145" y="184"/>
                    </a:cubicBezTo>
                    <a:cubicBezTo>
                      <a:pt x="145" y="182"/>
                      <a:pt x="148" y="182"/>
                      <a:pt x="149" y="180"/>
                    </a:cubicBezTo>
                    <a:cubicBezTo>
                      <a:pt x="151" y="177"/>
                      <a:pt x="152" y="174"/>
                      <a:pt x="152" y="170"/>
                    </a:cubicBezTo>
                    <a:cubicBezTo>
                      <a:pt x="152" y="169"/>
                      <a:pt x="151" y="168"/>
                      <a:pt x="151" y="166"/>
                    </a:cubicBezTo>
                    <a:cubicBezTo>
                      <a:pt x="151" y="160"/>
                      <a:pt x="153" y="155"/>
                      <a:pt x="158" y="151"/>
                    </a:cubicBezTo>
                    <a:cubicBezTo>
                      <a:pt x="160" y="149"/>
                      <a:pt x="163" y="149"/>
                      <a:pt x="163" y="146"/>
                    </a:cubicBezTo>
                    <a:cubicBezTo>
                      <a:pt x="163" y="144"/>
                      <a:pt x="163" y="143"/>
                      <a:pt x="163" y="142"/>
                    </a:cubicBezTo>
                    <a:cubicBezTo>
                      <a:pt x="163" y="142"/>
                      <a:pt x="163" y="142"/>
                      <a:pt x="163" y="142"/>
                    </a:cubicBezTo>
                    <a:cubicBezTo>
                      <a:pt x="163" y="140"/>
                      <a:pt x="163" y="139"/>
                      <a:pt x="163" y="137"/>
                    </a:cubicBezTo>
                    <a:cubicBezTo>
                      <a:pt x="163" y="135"/>
                      <a:pt x="164" y="134"/>
                      <a:pt x="164" y="132"/>
                    </a:cubicBezTo>
                    <a:cubicBezTo>
                      <a:pt x="164" y="130"/>
                      <a:pt x="164" y="128"/>
                      <a:pt x="164" y="127"/>
                    </a:cubicBezTo>
                    <a:cubicBezTo>
                      <a:pt x="164" y="124"/>
                      <a:pt x="164" y="122"/>
                      <a:pt x="164" y="119"/>
                    </a:cubicBezTo>
                    <a:cubicBezTo>
                      <a:pt x="164" y="115"/>
                      <a:pt x="165" y="114"/>
                      <a:pt x="166" y="110"/>
                    </a:cubicBezTo>
                    <a:cubicBezTo>
                      <a:pt x="166" y="86"/>
                      <a:pt x="166" y="86"/>
                      <a:pt x="166" y="86"/>
                    </a:cubicBezTo>
                    <a:cubicBezTo>
                      <a:pt x="167" y="85"/>
                      <a:pt x="168" y="84"/>
                      <a:pt x="169" y="84"/>
                    </a:cubicBezTo>
                    <a:cubicBezTo>
                      <a:pt x="172" y="83"/>
                      <a:pt x="173" y="82"/>
                      <a:pt x="175" y="81"/>
                    </a:cubicBezTo>
                    <a:cubicBezTo>
                      <a:pt x="179" y="78"/>
                      <a:pt x="180" y="75"/>
                      <a:pt x="183" y="71"/>
                    </a:cubicBezTo>
                    <a:cubicBezTo>
                      <a:pt x="183" y="71"/>
                      <a:pt x="182" y="71"/>
                      <a:pt x="182" y="70"/>
                    </a:cubicBezTo>
                    <a:cubicBezTo>
                      <a:pt x="179" y="68"/>
                      <a:pt x="178" y="67"/>
                      <a:pt x="176" y="65"/>
                    </a:cubicBezTo>
                    <a:cubicBezTo>
                      <a:pt x="174" y="64"/>
                      <a:pt x="172" y="63"/>
                      <a:pt x="172" y="61"/>
                    </a:cubicBezTo>
                    <a:cubicBezTo>
                      <a:pt x="171" y="58"/>
                      <a:pt x="172" y="55"/>
                      <a:pt x="170" y="52"/>
                    </a:cubicBezTo>
                    <a:cubicBezTo>
                      <a:pt x="166" y="43"/>
                      <a:pt x="162" y="38"/>
                      <a:pt x="162" y="28"/>
                    </a:cubicBezTo>
                    <a:cubicBezTo>
                      <a:pt x="162" y="27"/>
                      <a:pt x="165" y="27"/>
                      <a:pt x="165" y="25"/>
                    </a:cubicBezTo>
                    <a:cubicBezTo>
                      <a:pt x="165" y="21"/>
                      <a:pt x="159" y="21"/>
                      <a:pt x="159" y="17"/>
                    </a:cubicBezTo>
                    <a:cubicBezTo>
                      <a:pt x="159" y="16"/>
                      <a:pt x="159" y="16"/>
                      <a:pt x="159" y="15"/>
                    </a:cubicBezTo>
                    <a:cubicBezTo>
                      <a:pt x="156" y="10"/>
                      <a:pt x="152" y="9"/>
                      <a:pt x="148" y="5"/>
                    </a:cubicBezTo>
                    <a:cubicBezTo>
                      <a:pt x="147" y="4"/>
                      <a:pt x="144" y="3"/>
                      <a:pt x="144" y="1"/>
                    </a:cubicBezTo>
                    <a:cubicBezTo>
                      <a:pt x="144" y="0"/>
                      <a:pt x="144" y="0"/>
                      <a:pt x="144" y="0"/>
                    </a:cubicBezTo>
                    <a:cubicBezTo>
                      <a:pt x="142" y="1"/>
                      <a:pt x="141" y="2"/>
                      <a:pt x="138" y="4"/>
                    </a:cubicBezTo>
                    <a:cubicBezTo>
                      <a:pt x="136" y="6"/>
                      <a:pt x="134" y="7"/>
                      <a:pt x="134" y="10"/>
                    </a:cubicBezTo>
                    <a:cubicBezTo>
                      <a:pt x="133" y="14"/>
                      <a:pt x="132" y="16"/>
                      <a:pt x="131" y="19"/>
                    </a:cubicBezTo>
                    <a:cubicBezTo>
                      <a:pt x="130" y="21"/>
                      <a:pt x="130" y="23"/>
                      <a:pt x="127" y="23"/>
                    </a:cubicBezTo>
                    <a:cubicBezTo>
                      <a:pt x="127" y="23"/>
                      <a:pt x="126" y="23"/>
                      <a:pt x="126" y="23"/>
                    </a:cubicBezTo>
                    <a:cubicBezTo>
                      <a:pt x="122" y="23"/>
                      <a:pt x="123" y="18"/>
                      <a:pt x="119" y="16"/>
                    </a:cubicBezTo>
                    <a:cubicBezTo>
                      <a:pt x="29" y="17"/>
                      <a:pt x="29" y="17"/>
                      <a:pt x="29" y="17"/>
                    </a:cubicBezTo>
                    <a:cubicBezTo>
                      <a:pt x="30" y="42"/>
                      <a:pt x="30" y="42"/>
                      <a:pt x="30" y="42"/>
                    </a:cubicBezTo>
                    <a:cubicBezTo>
                      <a:pt x="19" y="42"/>
                      <a:pt x="19" y="42"/>
                      <a:pt x="19" y="42"/>
                    </a:cubicBezTo>
                    <a:cubicBezTo>
                      <a:pt x="19" y="49"/>
                      <a:pt x="19" y="49"/>
                      <a:pt x="19" y="49"/>
                    </a:cubicBezTo>
                    <a:cubicBezTo>
                      <a:pt x="24" y="108"/>
                      <a:pt x="24" y="108"/>
                      <a:pt x="24" y="108"/>
                    </a:cubicBezTo>
                    <a:cubicBezTo>
                      <a:pt x="18" y="109"/>
                      <a:pt x="15" y="111"/>
                      <a:pt x="9" y="112"/>
                    </a:cubicBezTo>
                    <a:cubicBezTo>
                      <a:pt x="9" y="114"/>
                      <a:pt x="9" y="115"/>
                      <a:pt x="9" y="118"/>
                    </a:cubicBezTo>
                    <a:cubicBezTo>
                      <a:pt x="9" y="122"/>
                      <a:pt x="3" y="123"/>
                      <a:pt x="3" y="128"/>
                    </a:cubicBezTo>
                    <a:cubicBezTo>
                      <a:pt x="3" y="129"/>
                      <a:pt x="3" y="130"/>
                      <a:pt x="3" y="131"/>
                    </a:cubicBezTo>
                    <a:cubicBezTo>
                      <a:pt x="5" y="131"/>
                      <a:pt x="6" y="131"/>
                      <a:pt x="7" y="131"/>
                    </a:cubicBezTo>
                    <a:cubicBezTo>
                      <a:pt x="6" y="133"/>
                      <a:pt x="6" y="133"/>
                      <a:pt x="6" y="133"/>
                    </a:cubicBezTo>
                    <a:cubicBezTo>
                      <a:pt x="5" y="133"/>
                      <a:pt x="4" y="133"/>
                      <a:pt x="3" y="134"/>
                    </a:cubicBezTo>
                    <a:cubicBezTo>
                      <a:pt x="1" y="139"/>
                      <a:pt x="1" y="139"/>
                      <a:pt x="1" y="139"/>
                    </a:cubicBezTo>
                    <a:cubicBezTo>
                      <a:pt x="1" y="140"/>
                      <a:pt x="1" y="141"/>
                      <a:pt x="1" y="142"/>
                    </a:cubicBezTo>
                    <a:cubicBezTo>
                      <a:pt x="1" y="143"/>
                      <a:pt x="0" y="144"/>
                      <a:pt x="0" y="146"/>
                    </a:cubicBezTo>
                    <a:cubicBezTo>
                      <a:pt x="0" y="147"/>
                      <a:pt x="0" y="147"/>
                      <a:pt x="1" y="147"/>
                    </a:cubicBezTo>
                    <a:cubicBezTo>
                      <a:pt x="3" y="149"/>
                      <a:pt x="5" y="148"/>
                      <a:pt x="6" y="151"/>
                    </a:cubicBezTo>
                    <a:cubicBezTo>
                      <a:pt x="8" y="153"/>
                      <a:pt x="7" y="156"/>
                      <a:pt x="7" y="159"/>
                    </a:cubicBezTo>
                    <a:cubicBezTo>
                      <a:pt x="7" y="161"/>
                      <a:pt x="7" y="163"/>
                      <a:pt x="8" y="165"/>
                    </a:cubicBezTo>
                    <a:cubicBezTo>
                      <a:pt x="9" y="165"/>
                      <a:pt x="9" y="165"/>
                      <a:pt x="10" y="166"/>
                    </a:cubicBezTo>
                    <a:cubicBezTo>
                      <a:pt x="11" y="167"/>
                      <a:pt x="11" y="169"/>
                      <a:pt x="13" y="170"/>
                    </a:cubicBezTo>
                    <a:cubicBezTo>
                      <a:pt x="14" y="170"/>
                      <a:pt x="14" y="171"/>
                      <a:pt x="15" y="171"/>
                    </a:cubicBezTo>
                    <a:cubicBezTo>
                      <a:pt x="15" y="172"/>
                      <a:pt x="16" y="172"/>
                      <a:pt x="16" y="172"/>
                    </a:cubicBezTo>
                    <a:cubicBezTo>
                      <a:pt x="16" y="175"/>
                      <a:pt x="14" y="175"/>
                      <a:pt x="13" y="178"/>
                    </a:cubicBezTo>
                    <a:cubicBezTo>
                      <a:pt x="15" y="180"/>
                      <a:pt x="15" y="181"/>
                      <a:pt x="16" y="183"/>
                    </a:cubicBezTo>
                    <a:cubicBezTo>
                      <a:pt x="17" y="186"/>
                      <a:pt x="19" y="187"/>
                      <a:pt x="19" y="190"/>
                    </a:cubicBezTo>
                    <a:cubicBezTo>
                      <a:pt x="19" y="192"/>
                      <a:pt x="19" y="193"/>
                      <a:pt x="18" y="196"/>
                    </a:cubicBezTo>
                    <a:cubicBezTo>
                      <a:pt x="17" y="197"/>
                      <a:pt x="17" y="198"/>
                      <a:pt x="17" y="199"/>
                    </a:cubicBezTo>
                    <a:cubicBezTo>
                      <a:pt x="17" y="203"/>
                      <a:pt x="18" y="205"/>
                      <a:pt x="18" y="208"/>
                    </a:cubicBezTo>
                    <a:cubicBezTo>
                      <a:pt x="18" y="208"/>
                      <a:pt x="18" y="208"/>
                      <a:pt x="18" y="208"/>
                    </a:cubicBezTo>
                    <a:cubicBezTo>
                      <a:pt x="20" y="208"/>
                      <a:pt x="20" y="207"/>
                      <a:pt x="22" y="207"/>
                    </a:cubicBezTo>
                    <a:cubicBezTo>
                      <a:pt x="23" y="207"/>
                      <a:pt x="23" y="207"/>
                      <a:pt x="24" y="207"/>
                    </a:cubicBezTo>
                    <a:cubicBezTo>
                      <a:pt x="25" y="207"/>
                      <a:pt x="25" y="208"/>
                      <a:pt x="26" y="208"/>
                    </a:cubicBezTo>
                    <a:cubicBezTo>
                      <a:pt x="27" y="208"/>
                      <a:pt x="28" y="208"/>
                      <a:pt x="28" y="209"/>
                    </a:cubicBezTo>
                    <a:cubicBezTo>
                      <a:pt x="28" y="210"/>
                      <a:pt x="28" y="211"/>
                      <a:pt x="28" y="212"/>
                    </a:cubicBezTo>
                    <a:cubicBezTo>
                      <a:pt x="28" y="213"/>
                      <a:pt x="28" y="214"/>
                      <a:pt x="28" y="216"/>
                    </a:cubicBezTo>
                    <a:cubicBezTo>
                      <a:pt x="28" y="217"/>
                      <a:pt x="29" y="218"/>
                      <a:pt x="30" y="218"/>
                    </a:cubicBezTo>
                    <a:cubicBezTo>
                      <a:pt x="31" y="218"/>
                      <a:pt x="32" y="218"/>
                      <a:pt x="33" y="218"/>
                    </a:cubicBezTo>
                    <a:cubicBezTo>
                      <a:pt x="35" y="219"/>
                      <a:pt x="36" y="220"/>
                      <a:pt x="39" y="221"/>
                    </a:cubicBezTo>
                    <a:close/>
                  </a:path>
                </a:pathLst>
              </a:custGeom>
              <a:solidFill>
                <a:srgbClr val="FFFFFF"/>
              </a:solidFill>
              <a:ln w="0" cap="flat">
                <a:solidFill>
                  <a:srgbClr val="000000"/>
                </a:solidFill>
                <a:prstDash val="solid"/>
                <a:miter lim="800000"/>
                <a:headEnd/>
                <a:tailEnd/>
              </a:ln>
            </p:spPr>
          </p:sp>
          <p:sp>
            <p:nvSpPr>
              <p:cNvPr id="687" name="Freeform 686"/>
              <p:cNvSpPr>
                <a:spLocks/>
              </p:cNvSpPr>
              <p:nvPr/>
            </p:nvSpPr>
            <p:spPr bwMode="auto">
              <a:xfrm>
                <a:off x="729" y="307"/>
                <a:ext cx="47" cy="36"/>
              </a:xfrm>
              <a:custGeom>
                <a:avLst/>
                <a:gdLst/>
                <a:ahLst/>
                <a:cxnLst>
                  <a:cxn ang="0">
                    <a:pos x="102" y="0"/>
                  </a:cxn>
                  <a:cxn ang="0">
                    <a:pos x="106" y="8"/>
                  </a:cxn>
                  <a:cxn ang="0">
                    <a:pos x="109" y="15"/>
                  </a:cxn>
                  <a:cxn ang="0">
                    <a:pos x="117" y="30"/>
                  </a:cxn>
                  <a:cxn ang="0">
                    <a:pos x="119" y="34"/>
                  </a:cxn>
                  <a:cxn ang="0">
                    <a:pos x="118" y="35"/>
                  </a:cxn>
                  <a:cxn ang="0">
                    <a:pos x="110" y="45"/>
                  </a:cxn>
                  <a:cxn ang="0">
                    <a:pos x="109" y="49"/>
                  </a:cxn>
                  <a:cxn ang="0">
                    <a:pos x="104" y="51"/>
                  </a:cxn>
                  <a:cxn ang="0">
                    <a:pos x="102" y="54"/>
                  </a:cxn>
                  <a:cxn ang="0">
                    <a:pos x="96" y="55"/>
                  </a:cxn>
                  <a:cxn ang="0">
                    <a:pos x="86" y="59"/>
                  </a:cxn>
                  <a:cxn ang="0">
                    <a:pos x="78" y="61"/>
                  </a:cxn>
                  <a:cxn ang="0">
                    <a:pos x="73" y="66"/>
                  </a:cxn>
                  <a:cxn ang="0">
                    <a:pos x="72" y="71"/>
                  </a:cxn>
                  <a:cxn ang="0">
                    <a:pos x="69" y="72"/>
                  </a:cxn>
                  <a:cxn ang="0">
                    <a:pos x="65" y="74"/>
                  </a:cxn>
                  <a:cxn ang="0">
                    <a:pos x="61" y="72"/>
                  </a:cxn>
                  <a:cxn ang="0">
                    <a:pos x="57" y="78"/>
                  </a:cxn>
                  <a:cxn ang="0">
                    <a:pos x="51" y="80"/>
                  </a:cxn>
                  <a:cxn ang="0">
                    <a:pos x="46" y="82"/>
                  </a:cxn>
                  <a:cxn ang="0">
                    <a:pos x="40" y="80"/>
                  </a:cxn>
                  <a:cxn ang="0">
                    <a:pos x="32" y="89"/>
                  </a:cxn>
                  <a:cxn ang="0">
                    <a:pos x="26" y="90"/>
                  </a:cxn>
                  <a:cxn ang="0">
                    <a:pos x="22" y="90"/>
                  </a:cxn>
                  <a:cxn ang="0">
                    <a:pos x="19" y="91"/>
                  </a:cxn>
                  <a:cxn ang="0">
                    <a:pos x="13" y="90"/>
                  </a:cxn>
                  <a:cxn ang="0">
                    <a:pos x="11" y="84"/>
                  </a:cxn>
                  <a:cxn ang="0">
                    <a:pos x="8" y="78"/>
                  </a:cxn>
                  <a:cxn ang="0">
                    <a:pos x="5" y="65"/>
                  </a:cxn>
                  <a:cxn ang="0">
                    <a:pos x="0" y="54"/>
                  </a:cxn>
                  <a:cxn ang="0">
                    <a:pos x="2" y="49"/>
                  </a:cxn>
                  <a:cxn ang="0">
                    <a:pos x="2" y="41"/>
                  </a:cxn>
                  <a:cxn ang="0">
                    <a:pos x="4" y="40"/>
                  </a:cxn>
                  <a:cxn ang="0">
                    <a:pos x="7" y="29"/>
                  </a:cxn>
                  <a:cxn ang="0">
                    <a:pos x="6" y="26"/>
                  </a:cxn>
                  <a:cxn ang="0">
                    <a:pos x="6" y="25"/>
                  </a:cxn>
                  <a:cxn ang="0">
                    <a:pos x="17" y="23"/>
                  </a:cxn>
                  <a:cxn ang="0">
                    <a:pos x="21" y="23"/>
                  </a:cxn>
                  <a:cxn ang="0">
                    <a:pos x="25" y="21"/>
                  </a:cxn>
                  <a:cxn ang="0">
                    <a:pos x="34" y="23"/>
                  </a:cxn>
                  <a:cxn ang="0">
                    <a:pos x="38" y="23"/>
                  </a:cxn>
                  <a:cxn ang="0">
                    <a:pos x="42" y="21"/>
                  </a:cxn>
                  <a:cxn ang="0">
                    <a:pos x="45" y="30"/>
                  </a:cxn>
                  <a:cxn ang="0">
                    <a:pos x="52" y="27"/>
                  </a:cxn>
                  <a:cxn ang="0">
                    <a:pos x="53" y="21"/>
                  </a:cxn>
                  <a:cxn ang="0">
                    <a:pos x="53" y="18"/>
                  </a:cxn>
                  <a:cxn ang="0">
                    <a:pos x="56" y="12"/>
                  </a:cxn>
                  <a:cxn ang="0">
                    <a:pos x="57" y="9"/>
                  </a:cxn>
                  <a:cxn ang="0">
                    <a:pos x="63" y="6"/>
                  </a:cxn>
                  <a:cxn ang="0">
                    <a:pos x="69" y="4"/>
                  </a:cxn>
                  <a:cxn ang="0">
                    <a:pos x="83" y="1"/>
                  </a:cxn>
                  <a:cxn ang="0">
                    <a:pos x="90" y="0"/>
                  </a:cxn>
                  <a:cxn ang="0">
                    <a:pos x="92" y="0"/>
                  </a:cxn>
                  <a:cxn ang="0">
                    <a:pos x="97" y="1"/>
                  </a:cxn>
                  <a:cxn ang="0">
                    <a:pos x="99" y="1"/>
                  </a:cxn>
                  <a:cxn ang="0">
                    <a:pos x="102" y="0"/>
                  </a:cxn>
                </a:cxnLst>
                <a:rect l="0" t="0" r="r" b="b"/>
                <a:pathLst>
                  <a:path w="119" h="91">
                    <a:moveTo>
                      <a:pt x="102" y="0"/>
                    </a:moveTo>
                    <a:cubicBezTo>
                      <a:pt x="103" y="3"/>
                      <a:pt x="104" y="5"/>
                      <a:pt x="106" y="8"/>
                    </a:cubicBezTo>
                    <a:cubicBezTo>
                      <a:pt x="107" y="11"/>
                      <a:pt x="108" y="12"/>
                      <a:pt x="109" y="15"/>
                    </a:cubicBezTo>
                    <a:cubicBezTo>
                      <a:pt x="113" y="21"/>
                      <a:pt x="114" y="24"/>
                      <a:pt x="117" y="30"/>
                    </a:cubicBezTo>
                    <a:cubicBezTo>
                      <a:pt x="118" y="31"/>
                      <a:pt x="118" y="32"/>
                      <a:pt x="119" y="34"/>
                    </a:cubicBezTo>
                    <a:cubicBezTo>
                      <a:pt x="118" y="34"/>
                      <a:pt x="118" y="34"/>
                      <a:pt x="118" y="35"/>
                    </a:cubicBezTo>
                    <a:cubicBezTo>
                      <a:pt x="113" y="38"/>
                      <a:pt x="111" y="40"/>
                      <a:pt x="110" y="45"/>
                    </a:cubicBezTo>
                    <a:cubicBezTo>
                      <a:pt x="110" y="47"/>
                      <a:pt x="110" y="48"/>
                      <a:pt x="109" y="49"/>
                    </a:cubicBezTo>
                    <a:cubicBezTo>
                      <a:pt x="108" y="51"/>
                      <a:pt x="106" y="50"/>
                      <a:pt x="104" y="51"/>
                    </a:cubicBezTo>
                    <a:cubicBezTo>
                      <a:pt x="103" y="51"/>
                      <a:pt x="103" y="53"/>
                      <a:pt x="102" y="54"/>
                    </a:cubicBezTo>
                    <a:cubicBezTo>
                      <a:pt x="100" y="56"/>
                      <a:pt x="99" y="54"/>
                      <a:pt x="96" y="55"/>
                    </a:cubicBezTo>
                    <a:cubicBezTo>
                      <a:pt x="92" y="55"/>
                      <a:pt x="90" y="58"/>
                      <a:pt x="86" y="59"/>
                    </a:cubicBezTo>
                    <a:cubicBezTo>
                      <a:pt x="83" y="60"/>
                      <a:pt x="81" y="60"/>
                      <a:pt x="78" y="61"/>
                    </a:cubicBezTo>
                    <a:cubicBezTo>
                      <a:pt x="75" y="61"/>
                      <a:pt x="74" y="64"/>
                      <a:pt x="73" y="66"/>
                    </a:cubicBezTo>
                    <a:cubicBezTo>
                      <a:pt x="72" y="68"/>
                      <a:pt x="73" y="70"/>
                      <a:pt x="72" y="71"/>
                    </a:cubicBezTo>
                    <a:cubicBezTo>
                      <a:pt x="71" y="72"/>
                      <a:pt x="70" y="72"/>
                      <a:pt x="69" y="72"/>
                    </a:cubicBezTo>
                    <a:cubicBezTo>
                      <a:pt x="67" y="72"/>
                      <a:pt x="67" y="74"/>
                      <a:pt x="65" y="74"/>
                    </a:cubicBezTo>
                    <a:cubicBezTo>
                      <a:pt x="64" y="74"/>
                      <a:pt x="63" y="72"/>
                      <a:pt x="61" y="72"/>
                    </a:cubicBezTo>
                    <a:cubicBezTo>
                      <a:pt x="58" y="72"/>
                      <a:pt x="59" y="76"/>
                      <a:pt x="57" y="78"/>
                    </a:cubicBezTo>
                    <a:cubicBezTo>
                      <a:pt x="55" y="80"/>
                      <a:pt x="53" y="79"/>
                      <a:pt x="51" y="80"/>
                    </a:cubicBezTo>
                    <a:cubicBezTo>
                      <a:pt x="49" y="80"/>
                      <a:pt x="48" y="82"/>
                      <a:pt x="46" y="82"/>
                    </a:cubicBezTo>
                    <a:cubicBezTo>
                      <a:pt x="44" y="82"/>
                      <a:pt x="42" y="80"/>
                      <a:pt x="40" y="80"/>
                    </a:cubicBezTo>
                    <a:cubicBezTo>
                      <a:pt x="35" y="80"/>
                      <a:pt x="33" y="85"/>
                      <a:pt x="32" y="89"/>
                    </a:cubicBezTo>
                    <a:cubicBezTo>
                      <a:pt x="30" y="89"/>
                      <a:pt x="28" y="90"/>
                      <a:pt x="26" y="90"/>
                    </a:cubicBezTo>
                    <a:cubicBezTo>
                      <a:pt x="24" y="90"/>
                      <a:pt x="23" y="90"/>
                      <a:pt x="22" y="90"/>
                    </a:cubicBezTo>
                    <a:cubicBezTo>
                      <a:pt x="21" y="90"/>
                      <a:pt x="20" y="91"/>
                      <a:pt x="19" y="91"/>
                    </a:cubicBezTo>
                    <a:cubicBezTo>
                      <a:pt x="16" y="91"/>
                      <a:pt x="15" y="91"/>
                      <a:pt x="13" y="90"/>
                    </a:cubicBezTo>
                    <a:cubicBezTo>
                      <a:pt x="11" y="88"/>
                      <a:pt x="12" y="86"/>
                      <a:pt x="11" y="84"/>
                    </a:cubicBezTo>
                    <a:cubicBezTo>
                      <a:pt x="9" y="82"/>
                      <a:pt x="8" y="80"/>
                      <a:pt x="8" y="78"/>
                    </a:cubicBezTo>
                    <a:cubicBezTo>
                      <a:pt x="8" y="73"/>
                      <a:pt x="6" y="70"/>
                      <a:pt x="5" y="65"/>
                    </a:cubicBezTo>
                    <a:cubicBezTo>
                      <a:pt x="3" y="61"/>
                      <a:pt x="4" y="56"/>
                      <a:pt x="0" y="54"/>
                    </a:cubicBezTo>
                    <a:cubicBezTo>
                      <a:pt x="1" y="52"/>
                      <a:pt x="2" y="51"/>
                      <a:pt x="2" y="49"/>
                    </a:cubicBezTo>
                    <a:cubicBezTo>
                      <a:pt x="2" y="46"/>
                      <a:pt x="2" y="44"/>
                      <a:pt x="2" y="41"/>
                    </a:cubicBezTo>
                    <a:cubicBezTo>
                      <a:pt x="3" y="41"/>
                      <a:pt x="3" y="40"/>
                      <a:pt x="4" y="40"/>
                    </a:cubicBezTo>
                    <a:cubicBezTo>
                      <a:pt x="6" y="36"/>
                      <a:pt x="7" y="34"/>
                      <a:pt x="7" y="29"/>
                    </a:cubicBezTo>
                    <a:cubicBezTo>
                      <a:pt x="7" y="28"/>
                      <a:pt x="6" y="27"/>
                      <a:pt x="6" y="26"/>
                    </a:cubicBezTo>
                    <a:cubicBezTo>
                      <a:pt x="6" y="25"/>
                      <a:pt x="6" y="25"/>
                      <a:pt x="6" y="25"/>
                    </a:cubicBezTo>
                    <a:cubicBezTo>
                      <a:pt x="11" y="25"/>
                      <a:pt x="13" y="25"/>
                      <a:pt x="17" y="23"/>
                    </a:cubicBezTo>
                    <a:cubicBezTo>
                      <a:pt x="19" y="23"/>
                      <a:pt x="20" y="23"/>
                      <a:pt x="21" y="23"/>
                    </a:cubicBezTo>
                    <a:cubicBezTo>
                      <a:pt x="22" y="22"/>
                      <a:pt x="23" y="21"/>
                      <a:pt x="25" y="21"/>
                    </a:cubicBezTo>
                    <a:cubicBezTo>
                      <a:pt x="34" y="23"/>
                      <a:pt x="34" y="23"/>
                      <a:pt x="34" y="23"/>
                    </a:cubicBezTo>
                    <a:cubicBezTo>
                      <a:pt x="36" y="23"/>
                      <a:pt x="36" y="23"/>
                      <a:pt x="38" y="23"/>
                    </a:cubicBezTo>
                    <a:cubicBezTo>
                      <a:pt x="40" y="23"/>
                      <a:pt x="41" y="22"/>
                      <a:pt x="42" y="21"/>
                    </a:cubicBezTo>
                    <a:cubicBezTo>
                      <a:pt x="42" y="25"/>
                      <a:pt x="44" y="26"/>
                      <a:pt x="45" y="30"/>
                    </a:cubicBezTo>
                    <a:cubicBezTo>
                      <a:pt x="48" y="29"/>
                      <a:pt x="50" y="29"/>
                      <a:pt x="52" y="27"/>
                    </a:cubicBezTo>
                    <a:cubicBezTo>
                      <a:pt x="53" y="25"/>
                      <a:pt x="53" y="23"/>
                      <a:pt x="53" y="21"/>
                    </a:cubicBezTo>
                    <a:cubicBezTo>
                      <a:pt x="53" y="18"/>
                      <a:pt x="53" y="18"/>
                      <a:pt x="53" y="18"/>
                    </a:cubicBezTo>
                    <a:cubicBezTo>
                      <a:pt x="53" y="15"/>
                      <a:pt x="54" y="14"/>
                      <a:pt x="56" y="12"/>
                    </a:cubicBezTo>
                    <a:cubicBezTo>
                      <a:pt x="57" y="11"/>
                      <a:pt x="56" y="9"/>
                      <a:pt x="57" y="9"/>
                    </a:cubicBezTo>
                    <a:cubicBezTo>
                      <a:pt x="59" y="7"/>
                      <a:pt x="61" y="7"/>
                      <a:pt x="63" y="6"/>
                    </a:cubicBezTo>
                    <a:cubicBezTo>
                      <a:pt x="65" y="6"/>
                      <a:pt x="67" y="5"/>
                      <a:pt x="69" y="4"/>
                    </a:cubicBezTo>
                    <a:cubicBezTo>
                      <a:pt x="74" y="3"/>
                      <a:pt x="77" y="2"/>
                      <a:pt x="83" y="1"/>
                    </a:cubicBezTo>
                    <a:cubicBezTo>
                      <a:pt x="86" y="1"/>
                      <a:pt x="87" y="0"/>
                      <a:pt x="90" y="0"/>
                    </a:cubicBezTo>
                    <a:cubicBezTo>
                      <a:pt x="92" y="0"/>
                      <a:pt x="92" y="0"/>
                      <a:pt x="92" y="0"/>
                    </a:cubicBezTo>
                    <a:cubicBezTo>
                      <a:pt x="97" y="1"/>
                      <a:pt x="97" y="1"/>
                      <a:pt x="97" y="1"/>
                    </a:cubicBezTo>
                    <a:cubicBezTo>
                      <a:pt x="99" y="1"/>
                      <a:pt x="99" y="1"/>
                      <a:pt x="99" y="1"/>
                    </a:cubicBezTo>
                    <a:cubicBezTo>
                      <a:pt x="100" y="1"/>
                      <a:pt x="101" y="1"/>
                      <a:pt x="102" y="0"/>
                    </a:cubicBezTo>
                    <a:close/>
                  </a:path>
                </a:pathLst>
              </a:custGeom>
              <a:solidFill>
                <a:srgbClr val="FFFFFF"/>
              </a:solidFill>
              <a:ln w="0" cap="flat">
                <a:solidFill>
                  <a:srgbClr val="000000"/>
                </a:solidFill>
                <a:prstDash val="solid"/>
                <a:miter lim="800000"/>
                <a:headEnd/>
                <a:tailEnd/>
              </a:ln>
            </p:spPr>
          </p:sp>
          <p:sp>
            <p:nvSpPr>
              <p:cNvPr id="688" name="Freeform 687"/>
              <p:cNvSpPr>
                <a:spLocks/>
              </p:cNvSpPr>
              <p:nvPr/>
            </p:nvSpPr>
            <p:spPr bwMode="auto">
              <a:xfrm>
                <a:off x="779" y="342"/>
                <a:ext cx="4" cy="2"/>
              </a:xfrm>
              <a:custGeom>
                <a:avLst/>
                <a:gdLst/>
                <a:ahLst/>
                <a:cxnLst>
                  <a:cxn ang="0">
                    <a:pos x="0" y="0"/>
                  </a:cxn>
                  <a:cxn ang="0">
                    <a:pos x="0" y="1"/>
                  </a:cxn>
                  <a:cxn ang="0">
                    <a:pos x="4" y="4"/>
                  </a:cxn>
                  <a:cxn ang="0">
                    <a:pos x="8" y="5"/>
                  </a:cxn>
                  <a:cxn ang="0">
                    <a:pos x="10" y="1"/>
                  </a:cxn>
                  <a:cxn ang="0">
                    <a:pos x="9" y="0"/>
                  </a:cxn>
                  <a:cxn ang="0">
                    <a:pos x="6" y="1"/>
                  </a:cxn>
                  <a:cxn ang="0">
                    <a:pos x="0" y="0"/>
                  </a:cxn>
                </a:cxnLst>
                <a:rect l="0" t="0" r="r" b="b"/>
                <a:pathLst>
                  <a:path w="10" h="5">
                    <a:moveTo>
                      <a:pt x="0" y="0"/>
                    </a:moveTo>
                    <a:cubicBezTo>
                      <a:pt x="0" y="0"/>
                      <a:pt x="0" y="0"/>
                      <a:pt x="0" y="1"/>
                    </a:cubicBezTo>
                    <a:cubicBezTo>
                      <a:pt x="0" y="3"/>
                      <a:pt x="2" y="3"/>
                      <a:pt x="4" y="4"/>
                    </a:cubicBezTo>
                    <a:cubicBezTo>
                      <a:pt x="5" y="4"/>
                      <a:pt x="6" y="5"/>
                      <a:pt x="8" y="5"/>
                    </a:cubicBezTo>
                    <a:cubicBezTo>
                      <a:pt x="9" y="3"/>
                      <a:pt x="9" y="2"/>
                      <a:pt x="10" y="1"/>
                    </a:cubicBezTo>
                    <a:cubicBezTo>
                      <a:pt x="9" y="1"/>
                      <a:pt x="9" y="0"/>
                      <a:pt x="9" y="0"/>
                    </a:cubicBezTo>
                    <a:cubicBezTo>
                      <a:pt x="8" y="0"/>
                      <a:pt x="7" y="1"/>
                      <a:pt x="6" y="1"/>
                    </a:cubicBezTo>
                    <a:cubicBezTo>
                      <a:pt x="4" y="1"/>
                      <a:pt x="2" y="0"/>
                      <a:pt x="0" y="0"/>
                    </a:cubicBezTo>
                    <a:close/>
                  </a:path>
                </a:pathLst>
              </a:custGeom>
              <a:solidFill>
                <a:srgbClr val="FFFFFF"/>
              </a:solidFill>
              <a:ln w="0" cap="flat">
                <a:solidFill>
                  <a:srgbClr val="000000"/>
                </a:solidFill>
                <a:prstDash val="solid"/>
                <a:miter lim="800000"/>
                <a:headEnd/>
                <a:tailEnd/>
              </a:ln>
            </p:spPr>
          </p:sp>
          <p:sp>
            <p:nvSpPr>
              <p:cNvPr id="689" name="Freeform 688"/>
              <p:cNvSpPr>
                <a:spLocks/>
              </p:cNvSpPr>
              <p:nvPr/>
            </p:nvSpPr>
            <p:spPr bwMode="auto">
              <a:xfrm>
                <a:off x="463" y="259"/>
                <a:ext cx="54" cy="70"/>
              </a:xfrm>
              <a:custGeom>
                <a:avLst/>
                <a:gdLst/>
                <a:ahLst/>
                <a:cxnLst>
                  <a:cxn ang="0">
                    <a:pos x="51" y="179"/>
                  </a:cxn>
                  <a:cxn ang="0">
                    <a:pos x="51" y="179"/>
                  </a:cxn>
                  <a:cxn ang="0">
                    <a:pos x="48" y="178"/>
                  </a:cxn>
                  <a:cxn ang="0">
                    <a:pos x="45" y="177"/>
                  </a:cxn>
                  <a:cxn ang="0">
                    <a:pos x="43" y="174"/>
                  </a:cxn>
                  <a:cxn ang="0">
                    <a:pos x="41" y="172"/>
                  </a:cxn>
                  <a:cxn ang="0">
                    <a:pos x="39" y="167"/>
                  </a:cxn>
                  <a:cxn ang="0">
                    <a:pos x="32" y="160"/>
                  </a:cxn>
                  <a:cxn ang="0">
                    <a:pos x="29" y="157"/>
                  </a:cxn>
                  <a:cxn ang="0">
                    <a:pos x="25" y="154"/>
                  </a:cxn>
                  <a:cxn ang="0">
                    <a:pos x="22" y="154"/>
                  </a:cxn>
                  <a:cxn ang="0">
                    <a:pos x="19" y="154"/>
                  </a:cxn>
                  <a:cxn ang="0">
                    <a:pos x="18" y="156"/>
                  </a:cxn>
                  <a:cxn ang="0">
                    <a:pos x="15" y="157"/>
                  </a:cxn>
                  <a:cxn ang="0">
                    <a:pos x="14" y="157"/>
                  </a:cxn>
                  <a:cxn ang="0">
                    <a:pos x="12" y="156"/>
                  </a:cxn>
                  <a:cxn ang="0">
                    <a:pos x="7" y="157"/>
                  </a:cxn>
                  <a:cxn ang="0">
                    <a:pos x="5" y="157"/>
                  </a:cxn>
                  <a:cxn ang="0">
                    <a:pos x="7" y="151"/>
                  </a:cxn>
                  <a:cxn ang="0">
                    <a:pos x="10" y="134"/>
                  </a:cxn>
                  <a:cxn ang="0">
                    <a:pos x="5" y="116"/>
                  </a:cxn>
                  <a:cxn ang="0">
                    <a:pos x="5" y="115"/>
                  </a:cxn>
                  <a:cxn ang="0">
                    <a:pos x="6" y="115"/>
                  </a:cxn>
                  <a:cxn ang="0">
                    <a:pos x="7" y="116"/>
                  </a:cxn>
                  <a:cxn ang="0">
                    <a:pos x="8" y="115"/>
                  </a:cxn>
                  <a:cxn ang="0">
                    <a:pos x="7" y="113"/>
                  </a:cxn>
                  <a:cxn ang="0">
                    <a:pos x="7" y="111"/>
                  </a:cxn>
                  <a:cxn ang="0">
                    <a:pos x="9" y="109"/>
                  </a:cxn>
                  <a:cxn ang="0">
                    <a:pos x="7" y="98"/>
                  </a:cxn>
                  <a:cxn ang="0">
                    <a:pos x="7" y="95"/>
                  </a:cxn>
                  <a:cxn ang="0">
                    <a:pos x="4" y="94"/>
                  </a:cxn>
                  <a:cxn ang="0">
                    <a:pos x="3" y="90"/>
                  </a:cxn>
                  <a:cxn ang="0">
                    <a:pos x="0" y="90"/>
                  </a:cxn>
                  <a:cxn ang="0">
                    <a:pos x="0" y="89"/>
                  </a:cxn>
                  <a:cxn ang="0">
                    <a:pos x="1" y="85"/>
                  </a:cxn>
                  <a:cxn ang="0">
                    <a:pos x="44" y="85"/>
                  </a:cxn>
                  <a:cxn ang="0">
                    <a:pos x="41" y="70"/>
                  </a:cxn>
                  <a:cxn ang="0">
                    <a:pos x="47" y="60"/>
                  </a:cxn>
                  <a:cxn ang="0">
                    <a:pos x="59" y="54"/>
                  </a:cxn>
                  <a:cxn ang="0">
                    <a:pos x="59" y="21"/>
                  </a:cxn>
                  <a:cxn ang="0">
                    <a:pos x="96" y="22"/>
                  </a:cxn>
                  <a:cxn ang="0">
                    <a:pos x="96" y="0"/>
                  </a:cxn>
                  <a:cxn ang="0">
                    <a:pos x="135" y="33"/>
                  </a:cxn>
                  <a:cxn ang="0">
                    <a:pos x="123" y="33"/>
                  </a:cxn>
                  <a:cxn ang="0">
                    <a:pos x="122" y="157"/>
                  </a:cxn>
                  <a:cxn ang="0">
                    <a:pos x="129" y="162"/>
                  </a:cxn>
                  <a:cxn ang="0">
                    <a:pos x="130" y="162"/>
                  </a:cxn>
                  <a:cxn ang="0">
                    <a:pos x="125" y="167"/>
                  </a:cxn>
                  <a:cxn ang="0">
                    <a:pos x="122" y="170"/>
                  </a:cxn>
                  <a:cxn ang="0">
                    <a:pos x="110" y="169"/>
                  </a:cxn>
                  <a:cxn ang="0">
                    <a:pos x="97" y="170"/>
                  </a:cxn>
                  <a:cxn ang="0">
                    <a:pos x="93" y="170"/>
                  </a:cxn>
                  <a:cxn ang="0">
                    <a:pos x="90" y="170"/>
                  </a:cxn>
                  <a:cxn ang="0">
                    <a:pos x="84" y="170"/>
                  </a:cxn>
                  <a:cxn ang="0">
                    <a:pos x="81" y="174"/>
                  </a:cxn>
                  <a:cxn ang="0">
                    <a:pos x="72" y="171"/>
                  </a:cxn>
                  <a:cxn ang="0">
                    <a:pos x="70" y="172"/>
                  </a:cxn>
                  <a:cxn ang="0">
                    <a:pos x="63" y="174"/>
                  </a:cxn>
                  <a:cxn ang="0">
                    <a:pos x="57" y="170"/>
                  </a:cxn>
                  <a:cxn ang="0">
                    <a:pos x="55" y="174"/>
                  </a:cxn>
                  <a:cxn ang="0">
                    <a:pos x="51" y="179"/>
                  </a:cxn>
                </a:cxnLst>
                <a:rect l="0" t="0" r="r" b="b"/>
                <a:pathLst>
                  <a:path w="135" h="179">
                    <a:moveTo>
                      <a:pt x="51" y="179"/>
                    </a:moveTo>
                    <a:cubicBezTo>
                      <a:pt x="51" y="179"/>
                      <a:pt x="51" y="179"/>
                      <a:pt x="51" y="179"/>
                    </a:cubicBezTo>
                    <a:cubicBezTo>
                      <a:pt x="50" y="179"/>
                      <a:pt x="49" y="179"/>
                      <a:pt x="48" y="178"/>
                    </a:cubicBezTo>
                    <a:cubicBezTo>
                      <a:pt x="47" y="178"/>
                      <a:pt x="46" y="178"/>
                      <a:pt x="45" y="177"/>
                    </a:cubicBezTo>
                    <a:cubicBezTo>
                      <a:pt x="44" y="176"/>
                      <a:pt x="44" y="175"/>
                      <a:pt x="43" y="174"/>
                    </a:cubicBezTo>
                    <a:cubicBezTo>
                      <a:pt x="43" y="173"/>
                      <a:pt x="41" y="173"/>
                      <a:pt x="41" y="172"/>
                    </a:cubicBezTo>
                    <a:cubicBezTo>
                      <a:pt x="40" y="170"/>
                      <a:pt x="40" y="169"/>
                      <a:pt x="39" y="167"/>
                    </a:cubicBezTo>
                    <a:cubicBezTo>
                      <a:pt x="38" y="163"/>
                      <a:pt x="36" y="161"/>
                      <a:pt x="32" y="160"/>
                    </a:cubicBezTo>
                    <a:cubicBezTo>
                      <a:pt x="30" y="160"/>
                      <a:pt x="30" y="158"/>
                      <a:pt x="29" y="157"/>
                    </a:cubicBezTo>
                    <a:cubicBezTo>
                      <a:pt x="28" y="155"/>
                      <a:pt x="27" y="154"/>
                      <a:pt x="25" y="154"/>
                    </a:cubicBezTo>
                    <a:cubicBezTo>
                      <a:pt x="24" y="154"/>
                      <a:pt x="23" y="154"/>
                      <a:pt x="22" y="154"/>
                    </a:cubicBezTo>
                    <a:cubicBezTo>
                      <a:pt x="21" y="154"/>
                      <a:pt x="20" y="154"/>
                      <a:pt x="19" y="154"/>
                    </a:cubicBezTo>
                    <a:cubicBezTo>
                      <a:pt x="19" y="155"/>
                      <a:pt x="19" y="155"/>
                      <a:pt x="18" y="156"/>
                    </a:cubicBezTo>
                    <a:cubicBezTo>
                      <a:pt x="17" y="156"/>
                      <a:pt x="17" y="157"/>
                      <a:pt x="15" y="157"/>
                    </a:cubicBezTo>
                    <a:cubicBezTo>
                      <a:pt x="15" y="157"/>
                      <a:pt x="15" y="157"/>
                      <a:pt x="14" y="157"/>
                    </a:cubicBezTo>
                    <a:cubicBezTo>
                      <a:pt x="12" y="156"/>
                      <a:pt x="12" y="156"/>
                      <a:pt x="12" y="156"/>
                    </a:cubicBezTo>
                    <a:cubicBezTo>
                      <a:pt x="7" y="157"/>
                      <a:pt x="7" y="157"/>
                      <a:pt x="7" y="157"/>
                    </a:cubicBezTo>
                    <a:cubicBezTo>
                      <a:pt x="5" y="157"/>
                      <a:pt x="5" y="157"/>
                      <a:pt x="5" y="157"/>
                    </a:cubicBezTo>
                    <a:cubicBezTo>
                      <a:pt x="5" y="155"/>
                      <a:pt x="6" y="153"/>
                      <a:pt x="7" y="151"/>
                    </a:cubicBezTo>
                    <a:cubicBezTo>
                      <a:pt x="9" y="145"/>
                      <a:pt x="10" y="141"/>
                      <a:pt x="10" y="134"/>
                    </a:cubicBezTo>
                    <a:cubicBezTo>
                      <a:pt x="10" y="126"/>
                      <a:pt x="10" y="121"/>
                      <a:pt x="5" y="116"/>
                    </a:cubicBezTo>
                    <a:cubicBezTo>
                      <a:pt x="5" y="115"/>
                      <a:pt x="5" y="115"/>
                      <a:pt x="5" y="115"/>
                    </a:cubicBezTo>
                    <a:cubicBezTo>
                      <a:pt x="5" y="115"/>
                      <a:pt x="6" y="115"/>
                      <a:pt x="6" y="115"/>
                    </a:cubicBezTo>
                    <a:cubicBezTo>
                      <a:pt x="6" y="115"/>
                      <a:pt x="7" y="115"/>
                      <a:pt x="7" y="116"/>
                    </a:cubicBezTo>
                    <a:cubicBezTo>
                      <a:pt x="8" y="115"/>
                      <a:pt x="8" y="115"/>
                      <a:pt x="8" y="115"/>
                    </a:cubicBezTo>
                    <a:cubicBezTo>
                      <a:pt x="8" y="114"/>
                      <a:pt x="7" y="114"/>
                      <a:pt x="7" y="113"/>
                    </a:cubicBezTo>
                    <a:cubicBezTo>
                      <a:pt x="7" y="112"/>
                      <a:pt x="7" y="112"/>
                      <a:pt x="7" y="111"/>
                    </a:cubicBezTo>
                    <a:cubicBezTo>
                      <a:pt x="8" y="111"/>
                      <a:pt x="9" y="110"/>
                      <a:pt x="9" y="109"/>
                    </a:cubicBezTo>
                    <a:cubicBezTo>
                      <a:pt x="9" y="105"/>
                      <a:pt x="7" y="102"/>
                      <a:pt x="7" y="98"/>
                    </a:cubicBezTo>
                    <a:cubicBezTo>
                      <a:pt x="7" y="97"/>
                      <a:pt x="8" y="96"/>
                      <a:pt x="7" y="95"/>
                    </a:cubicBezTo>
                    <a:cubicBezTo>
                      <a:pt x="6" y="94"/>
                      <a:pt x="5" y="95"/>
                      <a:pt x="4" y="94"/>
                    </a:cubicBezTo>
                    <a:cubicBezTo>
                      <a:pt x="3" y="93"/>
                      <a:pt x="3" y="92"/>
                      <a:pt x="3" y="90"/>
                    </a:cubicBezTo>
                    <a:cubicBezTo>
                      <a:pt x="2" y="90"/>
                      <a:pt x="1" y="90"/>
                      <a:pt x="0" y="90"/>
                    </a:cubicBezTo>
                    <a:cubicBezTo>
                      <a:pt x="0" y="90"/>
                      <a:pt x="0" y="90"/>
                      <a:pt x="0" y="89"/>
                    </a:cubicBezTo>
                    <a:cubicBezTo>
                      <a:pt x="0" y="87"/>
                      <a:pt x="1" y="86"/>
                      <a:pt x="1" y="85"/>
                    </a:cubicBezTo>
                    <a:cubicBezTo>
                      <a:pt x="44" y="85"/>
                      <a:pt x="44" y="85"/>
                      <a:pt x="44" y="85"/>
                    </a:cubicBezTo>
                    <a:cubicBezTo>
                      <a:pt x="40" y="81"/>
                      <a:pt x="41" y="76"/>
                      <a:pt x="41" y="70"/>
                    </a:cubicBezTo>
                    <a:cubicBezTo>
                      <a:pt x="41" y="66"/>
                      <a:pt x="43" y="62"/>
                      <a:pt x="47" y="60"/>
                    </a:cubicBezTo>
                    <a:cubicBezTo>
                      <a:pt x="52" y="58"/>
                      <a:pt x="55" y="58"/>
                      <a:pt x="59" y="54"/>
                    </a:cubicBezTo>
                    <a:cubicBezTo>
                      <a:pt x="59" y="21"/>
                      <a:pt x="59" y="21"/>
                      <a:pt x="59" y="21"/>
                    </a:cubicBezTo>
                    <a:cubicBezTo>
                      <a:pt x="96" y="22"/>
                      <a:pt x="96" y="22"/>
                      <a:pt x="96" y="22"/>
                    </a:cubicBezTo>
                    <a:cubicBezTo>
                      <a:pt x="96" y="0"/>
                      <a:pt x="96" y="0"/>
                      <a:pt x="96" y="0"/>
                    </a:cubicBezTo>
                    <a:cubicBezTo>
                      <a:pt x="135" y="33"/>
                      <a:pt x="135" y="33"/>
                      <a:pt x="135" y="33"/>
                    </a:cubicBezTo>
                    <a:cubicBezTo>
                      <a:pt x="123" y="33"/>
                      <a:pt x="123" y="33"/>
                      <a:pt x="123" y="33"/>
                    </a:cubicBezTo>
                    <a:cubicBezTo>
                      <a:pt x="122" y="157"/>
                      <a:pt x="122" y="157"/>
                      <a:pt x="122" y="157"/>
                    </a:cubicBezTo>
                    <a:cubicBezTo>
                      <a:pt x="125" y="159"/>
                      <a:pt x="126" y="161"/>
                      <a:pt x="129" y="162"/>
                    </a:cubicBezTo>
                    <a:cubicBezTo>
                      <a:pt x="130" y="162"/>
                      <a:pt x="130" y="162"/>
                      <a:pt x="130" y="162"/>
                    </a:cubicBezTo>
                    <a:cubicBezTo>
                      <a:pt x="128" y="164"/>
                      <a:pt x="127" y="165"/>
                      <a:pt x="125" y="167"/>
                    </a:cubicBezTo>
                    <a:cubicBezTo>
                      <a:pt x="124" y="168"/>
                      <a:pt x="123" y="170"/>
                      <a:pt x="122" y="170"/>
                    </a:cubicBezTo>
                    <a:cubicBezTo>
                      <a:pt x="117" y="170"/>
                      <a:pt x="115" y="169"/>
                      <a:pt x="110" y="169"/>
                    </a:cubicBezTo>
                    <a:cubicBezTo>
                      <a:pt x="105" y="169"/>
                      <a:pt x="103" y="170"/>
                      <a:pt x="97" y="170"/>
                    </a:cubicBezTo>
                    <a:cubicBezTo>
                      <a:pt x="96" y="170"/>
                      <a:pt x="95" y="170"/>
                      <a:pt x="93" y="170"/>
                    </a:cubicBezTo>
                    <a:cubicBezTo>
                      <a:pt x="92" y="170"/>
                      <a:pt x="91" y="170"/>
                      <a:pt x="90" y="170"/>
                    </a:cubicBezTo>
                    <a:cubicBezTo>
                      <a:pt x="87" y="170"/>
                      <a:pt x="86" y="170"/>
                      <a:pt x="84" y="170"/>
                    </a:cubicBezTo>
                    <a:cubicBezTo>
                      <a:pt x="82" y="170"/>
                      <a:pt x="83" y="174"/>
                      <a:pt x="81" y="174"/>
                    </a:cubicBezTo>
                    <a:cubicBezTo>
                      <a:pt x="77" y="174"/>
                      <a:pt x="76" y="171"/>
                      <a:pt x="72" y="171"/>
                    </a:cubicBezTo>
                    <a:cubicBezTo>
                      <a:pt x="71" y="171"/>
                      <a:pt x="71" y="172"/>
                      <a:pt x="70" y="172"/>
                    </a:cubicBezTo>
                    <a:cubicBezTo>
                      <a:pt x="67" y="174"/>
                      <a:pt x="66" y="174"/>
                      <a:pt x="63" y="174"/>
                    </a:cubicBezTo>
                    <a:cubicBezTo>
                      <a:pt x="60" y="174"/>
                      <a:pt x="59" y="170"/>
                      <a:pt x="57" y="170"/>
                    </a:cubicBezTo>
                    <a:cubicBezTo>
                      <a:pt x="55" y="170"/>
                      <a:pt x="55" y="172"/>
                      <a:pt x="55" y="174"/>
                    </a:cubicBezTo>
                    <a:cubicBezTo>
                      <a:pt x="54" y="176"/>
                      <a:pt x="53" y="177"/>
                      <a:pt x="51" y="179"/>
                    </a:cubicBezTo>
                    <a:close/>
                  </a:path>
                </a:pathLst>
              </a:custGeom>
              <a:solidFill>
                <a:srgbClr val="FFFFFF"/>
              </a:solidFill>
              <a:ln w="0" cap="flat">
                <a:solidFill>
                  <a:srgbClr val="000000"/>
                </a:solidFill>
                <a:prstDash val="solid"/>
                <a:miter lim="800000"/>
                <a:headEnd/>
                <a:tailEnd/>
              </a:ln>
            </p:spPr>
          </p:sp>
          <p:sp>
            <p:nvSpPr>
              <p:cNvPr id="690" name="Freeform 689"/>
              <p:cNvSpPr>
                <a:spLocks/>
              </p:cNvSpPr>
              <p:nvPr/>
            </p:nvSpPr>
            <p:spPr bwMode="auto">
              <a:xfrm>
                <a:off x="464" y="213"/>
                <a:ext cx="70" cy="79"/>
              </a:xfrm>
              <a:custGeom>
                <a:avLst/>
                <a:gdLst/>
                <a:ahLst/>
                <a:cxnLst>
                  <a:cxn ang="0">
                    <a:pos x="2" y="196"/>
                  </a:cxn>
                  <a:cxn ang="0">
                    <a:pos x="9" y="185"/>
                  </a:cxn>
                  <a:cxn ang="0">
                    <a:pos x="18" y="167"/>
                  </a:cxn>
                  <a:cxn ang="0">
                    <a:pos x="21" y="154"/>
                  </a:cxn>
                  <a:cxn ang="0">
                    <a:pos x="27" y="144"/>
                  </a:cxn>
                  <a:cxn ang="0">
                    <a:pos x="41" y="125"/>
                  </a:cxn>
                  <a:cxn ang="0">
                    <a:pos x="46" y="111"/>
                  </a:cxn>
                  <a:cxn ang="0">
                    <a:pos x="70" y="95"/>
                  </a:cxn>
                  <a:cxn ang="0">
                    <a:pos x="79" y="91"/>
                  </a:cxn>
                  <a:cxn ang="0">
                    <a:pos x="89" y="71"/>
                  </a:cxn>
                  <a:cxn ang="0">
                    <a:pos x="90" y="54"/>
                  </a:cxn>
                  <a:cxn ang="0">
                    <a:pos x="93" y="43"/>
                  </a:cxn>
                  <a:cxn ang="0">
                    <a:pos x="104" y="33"/>
                  </a:cxn>
                  <a:cxn ang="0">
                    <a:pos x="111" y="28"/>
                  </a:cxn>
                  <a:cxn ang="0">
                    <a:pos x="122" y="19"/>
                  </a:cxn>
                  <a:cxn ang="0">
                    <a:pos x="132" y="2"/>
                  </a:cxn>
                  <a:cxn ang="0">
                    <a:pos x="136" y="1"/>
                  </a:cxn>
                  <a:cxn ang="0">
                    <a:pos x="152" y="7"/>
                  </a:cxn>
                  <a:cxn ang="0">
                    <a:pos x="157" y="8"/>
                  </a:cxn>
                  <a:cxn ang="0">
                    <a:pos x="162" y="5"/>
                  </a:cxn>
                  <a:cxn ang="0">
                    <a:pos x="169" y="8"/>
                  </a:cxn>
                  <a:cxn ang="0">
                    <a:pos x="174" y="24"/>
                  </a:cxn>
                  <a:cxn ang="0">
                    <a:pos x="174" y="37"/>
                  </a:cxn>
                  <a:cxn ang="0">
                    <a:pos x="177" y="40"/>
                  </a:cxn>
                  <a:cxn ang="0">
                    <a:pos x="178" y="47"/>
                  </a:cxn>
                  <a:cxn ang="0">
                    <a:pos x="163" y="55"/>
                  </a:cxn>
                  <a:cxn ang="0">
                    <a:pos x="129" y="81"/>
                  </a:cxn>
                  <a:cxn ang="0">
                    <a:pos x="115" y="82"/>
                  </a:cxn>
                  <a:cxn ang="0">
                    <a:pos x="95" y="112"/>
                  </a:cxn>
                  <a:cxn ang="0">
                    <a:pos x="95" y="116"/>
                  </a:cxn>
                  <a:cxn ang="0">
                    <a:pos x="58" y="137"/>
                  </a:cxn>
                  <a:cxn ang="0">
                    <a:pos x="46" y="176"/>
                  </a:cxn>
                  <a:cxn ang="0">
                    <a:pos x="43" y="201"/>
                  </a:cxn>
                </a:cxnLst>
                <a:rect l="0" t="0" r="r" b="b"/>
                <a:pathLst>
                  <a:path w="178" h="201">
                    <a:moveTo>
                      <a:pt x="0" y="201"/>
                    </a:moveTo>
                    <a:cubicBezTo>
                      <a:pt x="1" y="199"/>
                      <a:pt x="2" y="198"/>
                      <a:pt x="2" y="196"/>
                    </a:cubicBezTo>
                    <a:cubicBezTo>
                      <a:pt x="2" y="195"/>
                      <a:pt x="1" y="194"/>
                      <a:pt x="2" y="192"/>
                    </a:cubicBezTo>
                    <a:cubicBezTo>
                      <a:pt x="3" y="189"/>
                      <a:pt x="6" y="188"/>
                      <a:pt x="9" y="185"/>
                    </a:cubicBezTo>
                    <a:cubicBezTo>
                      <a:pt x="12" y="182"/>
                      <a:pt x="11" y="178"/>
                      <a:pt x="13" y="173"/>
                    </a:cubicBezTo>
                    <a:cubicBezTo>
                      <a:pt x="14" y="171"/>
                      <a:pt x="18" y="170"/>
                      <a:pt x="18" y="167"/>
                    </a:cubicBezTo>
                    <a:cubicBezTo>
                      <a:pt x="18" y="166"/>
                      <a:pt x="17" y="165"/>
                      <a:pt x="16" y="165"/>
                    </a:cubicBezTo>
                    <a:cubicBezTo>
                      <a:pt x="18" y="161"/>
                      <a:pt x="18" y="158"/>
                      <a:pt x="21" y="154"/>
                    </a:cubicBezTo>
                    <a:cubicBezTo>
                      <a:pt x="22" y="152"/>
                      <a:pt x="24" y="152"/>
                      <a:pt x="25" y="150"/>
                    </a:cubicBezTo>
                    <a:cubicBezTo>
                      <a:pt x="27" y="148"/>
                      <a:pt x="27" y="147"/>
                      <a:pt x="27" y="144"/>
                    </a:cubicBezTo>
                    <a:cubicBezTo>
                      <a:pt x="28" y="141"/>
                      <a:pt x="30" y="140"/>
                      <a:pt x="30" y="136"/>
                    </a:cubicBezTo>
                    <a:cubicBezTo>
                      <a:pt x="31" y="130"/>
                      <a:pt x="36" y="129"/>
                      <a:pt x="41" y="125"/>
                    </a:cubicBezTo>
                    <a:cubicBezTo>
                      <a:pt x="43" y="124"/>
                      <a:pt x="43" y="121"/>
                      <a:pt x="44" y="118"/>
                    </a:cubicBezTo>
                    <a:cubicBezTo>
                      <a:pt x="45" y="115"/>
                      <a:pt x="46" y="114"/>
                      <a:pt x="46" y="111"/>
                    </a:cubicBezTo>
                    <a:cubicBezTo>
                      <a:pt x="49" y="106"/>
                      <a:pt x="54" y="106"/>
                      <a:pt x="60" y="104"/>
                    </a:cubicBezTo>
                    <a:cubicBezTo>
                      <a:pt x="65" y="103"/>
                      <a:pt x="64" y="95"/>
                      <a:pt x="70" y="95"/>
                    </a:cubicBezTo>
                    <a:cubicBezTo>
                      <a:pt x="71" y="95"/>
                      <a:pt x="71" y="95"/>
                      <a:pt x="73" y="95"/>
                    </a:cubicBezTo>
                    <a:cubicBezTo>
                      <a:pt x="76" y="95"/>
                      <a:pt x="77" y="93"/>
                      <a:pt x="79" y="91"/>
                    </a:cubicBezTo>
                    <a:cubicBezTo>
                      <a:pt x="81" y="89"/>
                      <a:pt x="82" y="88"/>
                      <a:pt x="83" y="85"/>
                    </a:cubicBezTo>
                    <a:cubicBezTo>
                      <a:pt x="85" y="80"/>
                      <a:pt x="89" y="77"/>
                      <a:pt x="89" y="71"/>
                    </a:cubicBezTo>
                    <a:cubicBezTo>
                      <a:pt x="89" y="68"/>
                      <a:pt x="88" y="66"/>
                      <a:pt x="88" y="63"/>
                    </a:cubicBezTo>
                    <a:cubicBezTo>
                      <a:pt x="88" y="59"/>
                      <a:pt x="88" y="57"/>
                      <a:pt x="90" y="54"/>
                    </a:cubicBezTo>
                    <a:cubicBezTo>
                      <a:pt x="91" y="51"/>
                      <a:pt x="93" y="50"/>
                      <a:pt x="93" y="46"/>
                    </a:cubicBezTo>
                    <a:cubicBezTo>
                      <a:pt x="93" y="45"/>
                      <a:pt x="93" y="44"/>
                      <a:pt x="93" y="43"/>
                    </a:cubicBezTo>
                    <a:cubicBezTo>
                      <a:pt x="93" y="41"/>
                      <a:pt x="95" y="40"/>
                      <a:pt x="97" y="39"/>
                    </a:cubicBezTo>
                    <a:cubicBezTo>
                      <a:pt x="99" y="36"/>
                      <a:pt x="101" y="35"/>
                      <a:pt x="104" y="33"/>
                    </a:cubicBezTo>
                    <a:cubicBezTo>
                      <a:pt x="106" y="32"/>
                      <a:pt x="107" y="32"/>
                      <a:pt x="109" y="30"/>
                    </a:cubicBezTo>
                    <a:cubicBezTo>
                      <a:pt x="110" y="30"/>
                      <a:pt x="110" y="28"/>
                      <a:pt x="111" y="28"/>
                    </a:cubicBezTo>
                    <a:cubicBezTo>
                      <a:pt x="113" y="27"/>
                      <a:pt x="114" y="27"/>
                      <a:pt x="116" y="27"/>
                    </a:cubicBezTo>
                    <a:cubicBezTo>
                      <a:pt x="120" y="25"/>
                      <a:pt x="120" y="22"/>
                      <a:pt x="122" y="19"/>
                    </a:cubicBezTo>
                    <a:cubicBezTo>
                      <a:pt x="127" y="13"/>
                      <a:pt x="129" y="9"/>
                      <a:pt x="132" y="2"/>
                    </a:cubicBezTo>
                    <a:cubicBezTo>
                      <a:pt x="132" y="2"/>
                      <a:pt x="132" y="2"/>
                      <a:pt x="132" y="2"/>
                    </a:cubicBezTo>
                    <a:cubicBezTo>
                      <a:pt x="134" y="2"/>
                      <a:pt x="135" y="1"/>
                      <a:pt x="136" y="0"/>
                    </a:cubicBezTo>
                    <a:cubicBezTo>
                      <a:pt x="136" y="0"/>
                      <a:pt x="136" y="0"/>
                      <a:pt x="136" y="1"/>
                    </a:cubicBezTo>
                    <a:cubicBezTo>
                      <a:pt x="136" y="5"/>
                      <a:pt x="139" y="9"/>
                      <a:pt x="144" y="9"/>
                    </a:cubicBezTo>
                    <a:cubicBezTo>
                      <a:pt x="147" y="9"/>
                      <a:pt x="149" y="9"/>
                      <a:pt x="152" y="7"/>
                    </a:cubicBezTo>
                    <a:cubicBezTo>
                      <a:pt x="153" y="7"/>
                      <a:pt x="153" y="6"/>
                      <a:pt x="155" y="6"/>
                    </a:cubicBezTo>
                    <a:cubicBezTo>
                      <a:pt x="156" y="6"/>
                      <a:pt x="156" y="7"/>
                      <a:pt x="157" y="8"/>
                    </a:cubicBezTo>
                    <a:cubicBezTo>
                      <a:pt x="157" y="7"/>
                      <a:pt x="157" y="7"/>
                      <a:pt x="157" y="6"/>
                    </a:cubicBezTo>
                    <a:cubicBezTo>
                      <a:pt x="159" y="6"/>
                      <a:pt x="160" y="6"/>
                      <a:pt x="162" y="5"/>
                    </a:cubicBezTo>
                    <a:cubicBezTo>
                      <a:pt x="163" y="8"/>
                      <a:pt x="165" y="8"/>
                      <a:pt x="168" y="8"/>
                    </a:cubicBezTo>
                    <a:cubicBezTo>
                      <a:pt x="168" y="8"/>
                      <a:pt x="169" y="8"/>
                      <a:pt x="169" y="8"/>
                    </a:cubicBezTo>
                    <a:cubicBezTo>
                      <a:pt x="172" y="12"/>
                      <a:pt x="174" y="14"/>
                      <a:pt x="174" y="19"/>
                    </a:cubicBezTo>
                    <a:cubicBezTo>
                      <a:pt x="174" y="21"/>
                      <a:pt x="174" y="22"/>
                      <a:pt x="174" y="24"/>
                    </a:cubicBezTo>
                    <a:cubicBezTo>
                      <a:pt x="174" y="25"/>
                      <a:pt x="174" y="25"/>
                      <a:pt x="174" y="26"/>
                    </a:cubicBezTo>
                    <a:cubicBezTo>
                      <a:pt x="174" y="30"/>
                      <a:pt x="174" y="32"/>
                      <a:pt x="174" y="37"/>
                    </a:cubicBezTo>
                    <a:cubicBezTo>
                      <a:pt x="174" y="37"/>
                      <a:pt x="174" y="37"/>
                      <a:pt x="174" y="37"/>
                    </a:cubicBezTo>
                    <a:cubicBezTo>
                      <a:pt x="174" y="39"/>
                      <a:pt x="176" y="39"/>
                      <a:pt x="177" y="40"/>
                    </a:cubicBezTo>
                    <a:cubicBezTo>
                      <a:pt x="178" y="41"/>
                      <a:pt x="178" y="43"/>
                      <a:pt x="178" y="45"/>
                    </a:cubicBezTo>
                    <a:cubicBezTo>
                      <a:pt x="178" y="46"/>
                      <a:pt x="178" y="46"/>
                      <a:pt x="178" y="47"/>
                    </a:cubicBezTo>
                    <a:cubicBezTo>
                      <a:pt x="177" y="48"/>
                      <a:pt x="177" y="48"/>
                      <a:pt x="177" y="48"/>
                    </a:cubicBezTo>
                    <a:cubicBezTo>
                      <a:pt x="177" y="54"/>
                      <a:pt x="169" y="55"/>
                      <a:pt x="163" y="55"/>
                    </a:cubicBezTo>
                    <a:cubicBezTo>
                      <a:pt x="163" y="63"/>
                      <a:pt x="157" y="66"/>
                      <a:pt x="151" y="71"/>
                    </a:cubicBezTo>
                    <a:cubicBezTo>
                      <a:pt x="143" y="76"/>
                      <a:pt x="139" y="81"/>
                      <a:pt x="129" y="81"/>
                    </a:cubicBezTo>
                    <a:cubicBezTo>
                      <a:pt x="128" y="81"/>
                      <a:pt x="127" y="81"/>
                      <a:pt x="125" y="80"/>
                    </a:cubicBezTo>
                    <a:cubicBezTo>
                      <a:pt x="123" y="83"/>
                      <a:pt x="119" y="82"/>
                      <a:pt x="115" y="82"/>
                    </a:cubicBezTo>
                    <a:cubicBezTo>
                      <a:pt x="109" y="83"/>
                      <a:pt x="106" y="86"/>
                      <a:pt x="102" y="90"/>
                    </a:cubicBezTo>
                    <a:cubicBezTo>
                      <a:pt x="96" y="96"/>
                      <a:pt x="93" y="103"/>
                      <a:pt x="95" y="112"/>
                    </a:cubicBezTo>
                    <a:cubicBezTo>
                      <a:pt x="95" y="116"/>
                      <a:pt x="95" y="116"/>
                      <a:pt x="95" y="116"/>
                    </a:cubicBezTo>
                    <a:cubicBezTo>
                      <a:pt x="95" y="116"/>
                      <a:pt x="95" y="116"/>
                      <a:pt x="95" y="116"/>
                    </a:cubicBezTo>
                    <a:cubicBezTo>
                      <a:pt x="95" y="138"/>
                      <a:pt x="95" y="138"/>
                      <a:pt x="95" y="138"/>
                    </a:cubicBezTo>
                    <a:cubicBezTo>
                      <a:pt x="58" y="137"/>
                      <a:pt x="58" y="137"/>
                      <a:pt x="58" y="137"/>
                    </a:cubicBezTo>
                    <a:cubicBezTo>
                      <a:pt x="58" y="170"/>
                      <a:pt x="58" y="170"/>
                      <a:pt x="58" y="170"/>
                    </a:cubicBezTo>
                    <a:cubicBezTo>
                      <a:pt x="54" y="174"/>
                      <a:pt x="51" y="174"/>
                      <a:pt x="46" y="176"/>
                    </a:cubicBezTo>
                    <a:cubicBezTo>
                      <a:pt x="42" y="178"/>
                      <a:pt x="40" y="182"/>
                      <a:pt x="40" y="186"/>
                    </a:cubicBezTo>
                    <a:cubicBezTo>
                      <a:pt x="40" y="192"/>
                      <a:pt x="39" y="197"/>
                      <a:pt x="43" y="201"/>
                    </a:cubicBezTo>
                    <a:lnTo>
                      <a:pt x="0" y="201"/>
                    </a:lnTo>
                    <a:close/>
                  </a:path>
                </a:pathLst>
              </a:custGeom>
              <a:solidFill>
                <a:srgbClr val="0070C0"/>
              </a:solidFill>
              <a:ln w="0" cap="flat">
                <a:solidFill>
                  <a:srgbClr val="000000"/>
                </a:solidFill>
                <a:prstDash val="solid"/>
                <a:miter lim="800000"/>
                <a:headEnd/>
                <a:tailEnd/>
              </a:ln>
            </p:spPr>
          </p:sp>
          <p:sp>
            <p:nvSpPr>
              <p:cNvPr id="691" name="Freeform 690"/>
              <p:cNvSpPr>
                <a:spLocks/>
              </p:cNvSpPr>
              <p:nvPr/>
            </p:nvSpPr>
            <p:spPr bwMode="auto">
              <a:xfrm>
                <a:off x="504" y="179"/>
                <a:ext cx="11" cy="26"/>
              </a:xfrm>
              <a:custGeom>
                <a:avLst/>
                <a:gdLst/>
                <a:ahLst/>
                <a:cxnLst>
                  <a:cxn ang="0">
                    <a:pos x="17" y="65"/>
                  </a:cxn>
                  <a:cxn ang="0">
                    <a:pos x="11" y="68"/>
                  </a:cxn>
                  <a:cxn ang="0">
                    <a:pos x="4" y="68"/>
                  </a:cxn>
                  <a:cxn ang="0">
                    <a:pos x="0" y="67"/>
                  </a:cxn>
                  <a:cxn ang="0">
                    <a:pos x="0" y="65"/>
                  </a:cxn>
                  <a:cxn ang="0">
                    <a:pos x="1" y="55"/>
                  </a:cxn>
                  <a:cxn ang="0">
                    <a:pos x="0" y="51"/>
                  </a:cxn>
                  <a:cxn ang="0">
                    <a:pos x="3" y="45"/>
                  </a:cxn>
                  <a:cxn ang="0">
                    <a:pos x="4" y="35"/>
                  </a:cxn>
                  <a:cxn ang="0">
                    <a:pos x="4" y="30"/>
                  </a:cxn>
                  <a:cxn ang="0">
                    <a:pos x="5" y="25"/>
                  </a:cxn>
                  <a:cxn ang="0">
                    <a:pos x="5" y="10"/>
                  </a:cxn>
                  <a:cxn ang="0">
                    <a:pos x="6" y="4"/>
                  </a:cxn>
                  <a:cxn ang="0">
                    <a:pos x="5" y="1"/>
                  </a:cxn>
                  <a:cxn ang="0">
                    <a:pos x="7" y="1"/>
                  </a:cxn>
                  <a:cxn ang="0">
                    <a:pos x="11" y="0"/>
                  </a:cxn>
                  <a:cxn ang="0">
                    <a:pos x="11" y="1"/>
                  </a:cxn>
                  <a:cxn ang="0">
                    <a:pos x="12" y="3"/>
                  </a:cxn>
                  <a:cxn ang="0">
                    <a:pos x="19" y="3"/>
                  </a:cxn>
                  <a:cxn ang="0">
                    <a:pos x="25" y="2"/>
                  </a:cxn>
                  <a:cxn ang="0">
                    <a:pos x="28" y="6"/>
                  </a:cxn>
                  <a:cxn ang="0">
                    <a:pos x="30" y="11"/>
                  </a:cxn>
                  <a:cxn ang="0">
                    <a:pos x="28" y="13"/>
                  </a:cxn>
                  <a:cxn ang="0">
                    <a:pos x="26" y="15"/>
                  </a:cxn>
                  <a:cxn ang="0">
                    <a:pos x="24" y="21"/>
                  </a:cxn>
                  <a:cxn ang="0">
                    <a:pos x="23" y="27"/>
                  </a:cxn>
                  <a:cxn ang="0">
                    <a:pos x="23" y="31"/>
                  </a:cxn>
                  <a:cxn ang="0">
                    <a:pos x="23" y="36"/>
                  </a:cxn>
                  <a:cxn ang="0">
                    <a:pos x="23" y="38"/>
                  </a:cxn>
                  <a:cxn ang="0">
                    <a:pos x="20" y="50"/>
                  </a:cxn>
                  <a:cxn ang="0">
                    <a:pos x="20" y="53"/>
                  </a:cxn>
                  <a:cxn ang="0">
                    <a:pos x="18" y="61"/>
                  </a:cxn>
                  <a:cxn ang="0">
                    <a:pos x="17" y="64"/>
                  </a:cxn>
                  <a:cxn ang="0">
                    <a:pos x="17" y="65"/>
                  </a:cxn>
                </a:cxnLst>
                <a:rect l="0" t="0" r="r" b="b"/>
                <a:pathLst>
                  <a:path w="30" h="68">
                    <a:moveTo>
                      <a:pt x="17" y="65"/>
                    </a:moveTo>
                    <a:cubicBezTo>
                      <a:pt x="15" y="66"/>
                      <a:pt x="14" y="68"/>
                      <a:pt x="11" y="68"/>
                    </a:cubicBezTo>
                    <a:cubicBezTo>
                      <a:pt x="8" y="68"/>
                      <a:pt x="7" y="68"/>
                      <a:pt x="4" y="68"/>
                    </a:cubicBezTo>
                    <a:cubicBezTo>
                      <a:pt x="2" y="68"/>
                      <a:pt x="1" y="67"/>
                      <a:pt x="0" y="67"/>
                    </a:cubicBezTo>
                    <a:cubicBezTo>
                      <a:pt x="0" y="66"/>
                      <a:pt x="0" y="66"/>
                      <a:pt x="0" y="65"/>
                    </a:cubicBezTo>
                    <a:cubicBezTo>
                      <a:pt x="0" y="61"/>
                      <a:pt x="1" y="59"/>
                      <a:pt x="1" y="55"/>
                    </a:cubicBezTo>
                    <a:cubicBezTo>
                      <a:pt x="1" y="53"/>
                      <a:pt x="0" y="52"/>
                      <a:pt x="0" y="51"/>
                    </a:cubicBezTo>
                    <a:cubicBezTo>
                      <a:pt x="0" y="48"/>
                      <a:pt x="2" y="47"/>
                      <a:pt x="3" y="45"/>
                    </a:cubicBezTo>
                    <a:cubicBezTo>
                      <a:pt x="4" y="41"/>
                      <a:pt x="4" y="39"/>
                      <a:pt x="4" y="35"/>
                    </a:cubicBezTo>
                    <a:cubicBezTo>
                      <a:pt x="4" y="33"/>
                      <a:pt x="4" y="32"/>
                      <a:pt x="4" y="30"/>
                    </a:cubicBezTo>
                    <a:cubicBezTo>
                      <a:pt x="5" y="25"/>
                      <a:pt x="5" y="25"/>
                      <a:pt x="5" y="25"/>
                    </a:cubicBezTo>
                    <a:cubicBezTo>
                      <a:pt x="5" y="19"/>
                      <a:pt x="5" y="16"/>
                      <a:pt x="5" y="10"/>
                    </a:cubicBezTo>
                    <a:cubicBezTo>
                      <a:pt x="5" y="8"/>
                      <a:pt x="6" y="6"/>
                      <a:pt x="6" y="4"/>
                    </a:cubicBezTo>
                    <a:cubicBezTo>
                      <a:pt x="6" y="3"/>
                      <a:pt x="5" y="2"/>
                      <a:pt x="5" y="1"/>
                    </a:cubicBezTo>
                    <a:cubicBezTo>
                      <a:pt x="6" y="1"/>
                      <a:pt x="6" y="1"/>
                      <a:pt x="7" y="1"/>
                    </a:cubicBezTo>
                    <a:cubicBezTo>
                      <a:pt x="8" y="1"/>
                      <a:pt x="9" y="0"/>
                      <a:pt x="11" y="0"/>
                    </a:cubicBezTo>
                    <a:cubicBezTo>
                      <a:pt x="11" y="0"/>
                      <a:pt x="11" y="0"/>
                      <a:pt x="11" y="1"/>
                    </a:cubicBezTo>
                    <a:cubicBezTo>
                      <a:pt x="12" y="2"/>
                      <a:pt x="12" y="2"/>
                      <a:pt x="12" y="3"/>
                    </a:cubicBezTo>
                    <a:cubicBezTo>
                      <a:pt x="15" y="3"/>
                      <a:pt x="17" y="3"/>
                      <a:pt x="19" y="3"/>
                    </a:cubicBezTo>
                    <a:cubicBezTo>
                      <a:pt x="22" y="3"/>
                      <a:pt x="23" y="2"/>
                      <a:pt x="25" y="2"/>
                    </a:cubicBezTo>
                    <a:cubicBezTo>
                      <a:pt x="27" y="2"/>
                      <a:pt x="27" y="5"/>
                      <a:pt x="28" y="6"/>
                    </a:cubicBezTo>
                    <a:cubicBezTo>
                      <a:pt x="29" y="8"/>
                      <a:pt x="30" y="9"/>
                      <a:pt x="30" y="11"/>
                    </a:cubicBezTo>
                    <a:cubicBezTo>
                      <a:pt x="30" y="12"/>
                      <a:pt x="29" y="12"/>
                      <a:pt x="28" y="13"/>
                    </a:cubicBezTo>
                    <a:cubicBezTo>
                      <a:pt x="27" y="14"/>
                      <a:pt x="27" y="14"/>
                      <a:pt x="26" y="15"/>
                    </a:cubicBezTo>
                    <a:cubicBezTo>
                      <a:pt x="24" y="17"/>
                      <a:pt x="24" y="19"/>
                      <a:pt x="24" y="21"/>
                    </a:cubicBezTo>
                    <a:cubicBezTo>
                      <a:pt x="24" y="24"/>
                      <a:pt x="23" y="25"/>
                      <a:pt x="23" y="27"/>
                    </a:cubicBezTo>
                    <a:cubicBezTo>
                      <a:pt x="23" y="29"/>
                      <a:pt x="23" y="29"/>
                      <a:pt x="23" y="31"/>
                    </a:cubicBezTo>
                    <a:cubicBezTo>
                      <a:pt x="23" y="36"/>
                      <a:pt x="23" y="36"/>
                      <a:pt x="23" y="36"/>
                    </a:cubicBezTo>
                    <a:cubicBezTo>
                      <a:pt x="23" y="37"/>
                      <a:pt x="23" y="37"/>
                      <a:pt x="23" y="38"/>
                    </a:cubicBezTo>
                    <a:cubicBezTo>
                      <a:pt x="23" y="43"/>
                      <a:pt x="20" y="45"/>
                      <a:pt x="20" y="50"/>
                    </a:cubicBezTo>
                    <a:cubicBezTo>
                      <a:pt x="20" y="51"/>
                      <a:pt x="20" y="52"/>
                      <a:pt x="20" y="53"/>
                    </a:cubicBezTo>
                    <a:cubicBezTo>
                      <a:pt x="18" y="61"/>
                      <a:pt x="18" y="61"/>
                      <a:pt x="18" y="61"/>
                    </a:cubicBezTo>
                    <a:cubicBezTo>
                      <a:pt x="18" y="62"/>
                      <a:pt x="17" y="63"/>
                      <a:pt x="17" y="64"/>
                    </a:cubicBezTo>
                    <a:cubicBezTo>
                      <a:pt x="17" y="64"/>
                      <a:pt x="17" y="64"/>
                      <a:pt x="17" y="65"/>
                    </a:cubicBezTo>
                    <a:close/>
                  </a:path>
                </a:pathLst>
              </a:custGeom>
              <a:solidFill>
                <a:srgbClr val="C00000"/>
              </a:solidFill>
              <a:ln w="0" cap="flat">
                <a:solidFill>
                  <a:srgbClr val="000000"/>
                </a:solidFill>
                <a:prstDash val="solid"/>
                <a:miter lim="800000"/>
                <a:headEnd/>
                <a:tailEnd/>
              </a:ln>
            </p:spPr>
          </p:sp>
          <p:sp>
            <p:nvSpPr>
              <p:cNvPr id="692" name="Freeform 691"/>
              <p:cNvSpPr>
                <a:spLocks/>
              </p:cNvSpPr>
              <p:nvPr/>
            </p:nvSpPr>
            <p:spPr bwMode="auto">
              <a:xfrm>
                <a:off x="504" y="171"/>
                <a:ext cx="47" cy="40"/>
              </a:xfrm>
              <a:custGeom>
                <a:avLst/>
                <a:gdLst/>
                <a:ahLst/>
                <a:cxnLst>
                  <a:cxn ang="0">
                    <a:pos x="27" y="86"/>
                  </a:cxn>
                  <a:cxn ang="0">
                    <a:pos x="28" y="93"/>
                  </a:cxn>
                  <a:cxn ang="0">
                    <a:pos x="34" y="101"/>
                  </a:cxn>
                  <a:cxn ang="0">
                    <a:pos x="42" y="95"/>
                  </a:cxn>
                  <a:cxn ang="0">
                    <a:pos x="48" y="91"/>
                  </a:cxn>
                  <a:cxn ang="0">
                    <a:pos x="57" y="92"/>
                  </a:cxn>
                  <a:cxn ang="0">
                    <a:pos x="64" y="93"/>
                  </a:cxn>
                  <a:cxn ang="0">
                    <a:pos x="70" y="92"/>
                  </a:cxn>
                  <a:cxn ang="0">
                    <a:pos x="71" y="87"/>
                  </a:cxn>
                  <a:cxn ang="0">
                    <a:pos x="77" y="79"/>
                  </a:cxn>
                  <a:cxn ang="0">
                    <a:pos x="84" y="72"/>
                  </a:cxn>
                  <a:cxn ang="0">
                    <a:pos x="88" y="57"/>
                  </a:cxn>
                  <a:cxn ang="0">
                    <a:pos x="96" y="40"/>
                  </a:cxn>
                  <a:cxn ang="0">
                    <a:pos x="102" y="34"/>
                  </a:cxn>
                  <a:cxn ang="0">
                    <a:pos x="119" y="19"/>
                  </a:cxn>
                  <a:cxn ang="0">
                    <a:pos x="109" y="19"/>
                  </a:cxn>
                  <a:cxn ang="0">
                    <a:pos x="100" y="14"/>
                  </a:cxn>
                  <a:cxn ang="0">
                    <a:pos x="91" y="13"/>
                  </a:cxn>
                  <a:cxn ang="0">
                    <a:pos x="82" y="9"/>
                  </a:cxn>
                  <a:cxn ang="0">
                    <a:pos x="78" y="8"/>
                  </a:cxn>
                  <a:cxn ang="0">
                    <a:pos x="69" y="6"/>
                  </a:cxn>
                  <a:cxn ang="0">
                    <a:pos x="55" y="4"/>
                  </a:cxn>
                  <a:cxn ang="0">
                    <a:pos x="46" y="4"/>
                  </a:cxn>
                  <a:cxn ang="0">
                    <a:pos x="35" y="2"/>
                  </a:cxn>
                  <a:cxn ang="0">
                    <a:pos x="22" y="2"/>
                  </a:cxn>
                  <a:cxn ang="0">
                    <a:pos x="12" y="3"/>
                  </a:cxn>
                  <a:cxn ang="0">
                    <a:pos x="0" y="7"/>
                  </a:cxn>
                  <a:cxn ang="0">
                    <a:pos x="4" y="18"/>
                  </a:cxn>
                  <a:cxn ang="0">
                    <a:pos x="6" y="19"/>
                  </a:cxn>
                  <a:cxn ang="0">
                    <a:pos x="10" y="19"/>
                  </a:cxn>
                  <a:cxn ang="0">
                    <a:pos x="18" y="21"/>
                  </a:cxn>
                  <a:cxn ang="0">
                    <a:pos x="27" y="24"/>
                  </a:cxn>
                  <a:cxn ang="0">
                    <a:pos x="27" y="31"/>
                  </a:cxn>
                  <a:cxn ang="0">
                    <a:pos x="23" y="39"/>
                  </a:cxn>
                  <a:cxn ang="0">
                    <a:pos x="22" y="49"/>
                  </a:cxn>
                  <a:cxn ang="0">
                    <a:pos x="22" y="56"/>
                  </a:cxn>
                  <a:cxn ang="0">
                    <a:pos x="19" y="71"/>
                  </a:cxn>
                  <a:cxn ang="0">
                    <a:pos x="16" y="82"/>
                  </a:cxn>
                </a:cxnLst>
                <a:rect l="0" t="0" r="r" b="b"/>
                <a:pathLst>
                  <a:path w="119" h="101">
                    <a:moveTo>
                      <a:pt x="16" y="83"/>
                    </a:moveTo>
                    <a:cubicBezTo>
                      <a:pt x="18" y="86"/>
                      <a:pt x="24" y="83"/>
                      <a:pt x="27" y="86"/>
                    </a:cubicBezTo>
                    <a:cubicBezTo>
                      <a:pt x="27" y="87"/>
                      <a:pt x="27" y="88"/>
                      <a:pt x="27" y="89"/>
                    </a:cubicBezTo>
                    <a:cubicBezTo>
                      <a:pt x="27" y="90"/>
                      <a:pt x="28" y="91"/>
                      <a:pt x="28" y="93"/>
                    </a:cubicBezTo>
                    <a:cubicBezTo>
                      <a:pt x="28" y="96"/>
                      <a:pt x="28" y="96"/>
                      <a:pt x="28" y="96"/>
                    </a:cubicBezTo>
                    <a:cubicBezTo>
                      <a:pt x="31" y="96"/>
                      <a:pt x="31" y="99"/>
                      <a:pt x="34" y="101"/>
                    </a:cubicBezTo>
                    <a:cubicBezTo>
                      <a:pt x="34" y="98"/>
                      <a:pt x="36" y="95"/>
                      <a:pt x="39" y="95"/>
                    </a:cubicBezTo>
                    <a:cubicBezTo>
                      <a:pt x="40" y="95"/>
                      <a:pt x="40" y="95"/>
                      <a:pt x="42" y="95"/>
                    </a:cubicBezTo>
                    <a:cubicBezTo>
                      <a:pt x="43" y="95"/>
                      <a:pt x="44" y="95"/>
                      <a:pt x="45" y="93"/>
                    </a:cubicBezTo>
                    <a:cubicBezTo>
                      <a:pt x="46" y="92"/>
                      <a:pt x="46" y="91"/>
                      <a:pt x="48" y="91"/>
                    </a:cubicBezTo>
                    <a:cubicBezTo>
                      <a:pt x="50" y="91"/>
                      <a:pt x="51" y="92"/>
                      <a:pt x="53" y="92"/>
                    </a:cubicBezTo>
                    <a:cubicBezTo>
                      <a:pt x="57" y="92"/>
                      <a:pt x="57" y="92"/>
                      <a:pt x="57" y="92"/>
                    </a:cubicBezTo>
                    <a:cubicBezTo>
                      <a:pt x="59" y="92"/>
                      <a:pt x="60" y="91"/>
                      <a:pt x="62" y="91"/>
                    </a:cubicBezTo>
                    <a:cubicBezTo>
                      <a:pt x="63" y="91"/>
                      <a:pt x="63" y="92"/>
                      <a:pt x="64" y="93"/>
                    </a:cubicBezTo>
                    <a:cubicBezTo>
                      <a:pt x="64" y="91"/>
                      <a:pt x="65" y="90"/>
                      <a:pt x="66" y="90"/>
                    </a:cubicBezTo>
                    <a:cubicBezTo>
                      <a:pt x="68" y="90"/>
                      <a:pt x="68" y="92"/>
                      <a:pt x="70" y="92"/>
                    </a:cubicBezTo>
                    <a:cubicBezTo>
                      <a:pt x="71" y="92"/>
                      <a:pt x="72" y="91"/>
                      <a:pt x="72" y="90"/>
                    </a:cubicBezTo>
                    <a:cubicBezTo>
                      <a:pt x="72" y="89"/>
                      <a:pt x="71" y="88"/>
                      <a:pt x="71" y="87"/>
                    </a:cubicBezTo>
                    <a:cubicBezTo>
                      <a:pt x="71" y="85"/>
                      <a:pt x="73" y="83"/>
                      <a:pt x="75" y="82"/>
                    </a:cubicBezTo>
                    <a:cubicBezTo>
                      <a:pt x="76" y="81"/>
                      <a:pt x="76" y="79"/>
                      <a:pt x="77" y="79"/>
                    </a:cubicBezTo>
                    <a:cubicBezTo>
                      <a:pt x="78" y="79"/>
                      <a:pt x="78" y="79"/>
                      <a:pt x="79" y="79"/>
                    </a:cubicBezTo>
                    <a:cubicBezTo>
                      <a:pt x="82" y="79"/>
                      <a:pt x="82" y="75"/>
                      <a:pt x="84" y="72"/>
                    </a:cubicBezTo>
                    <a:cubicBezTo>
                      <a:pt x="86" y="69"/>
                      <a:pt x="90" y="68"/>
                      <a:pt x="90" y="64"/>
                    </a:cubicBezTo>
                    <a:cubicBezTo>
                      <a:pt x="90" y="61"/>
                      <a:pt x="88" y="60"/>
                      <a:pt x="88" y="57"/>
                    </a:cubicBezTo>
                    <a:cubicBezTo>
                      <a:pt x="88" y="52"/>
                      <a:pt x="89" y="49"/>
                      <a:pt x="92" y="45"/>
                    </a:cubicBezTo>
                    <a:cubicBezTo>
                      <a:pt x="93" y="43"/>
                      <a:pt x="95" y="43"/>
                      <a:pt x="96" y="40"/>
                    </a:cubicBezTo>
                    <a:cubicBezTo>
                      <a:pt x="97" y="39"/>
                      <a:pt x="97" y="37"/>
                      <a:pt x="98" y="36"/>
                    </a:cubicBezTo>
                    <a:cubicBezTo>
                      <a:pt x="99" y="34"/>
                      <a:pt x="100" y="35"/>
                      <a:pt x="102" y="34"/>
                    </a:cubicBezTo>
                    <a:cubicBezTo>
                      <a:pt x="104" y="33"/>
                      <a:pt x="105" y="31"/>
                      <a:pt x="108" y="30"/>
                    </a:cubicBezTo>
                    <a:cubicBezTo>
                      <a:pt x="114" y="28"/>
                      <a:pt x="119" y="25"/>
                      <a:pt x="119" y="19"/>
                    </a:cubicBezTo>
                    <a:cubicBezTo>
                      <a:pt x="119" y="18"/>
                      <a:pt x="118" y="17"/>
                      <a:pt x="118" y="16"/>
                    </a:cubicBezTo>
                    <a:cubicBezTo>
                      <a:pt x="114" y="17"/>
                      <a:pt x="113" y="19"/>
                      <a:pt x="109" y="19"/>
                    </a:cubicBezTo>
                    <a:cubicBezTo>
                      <a:pt x="107" y="19"/>
                      <a:pt x="106" y="17"/>
                      <a:pt x="104" y="16"/>
                    </a:cubicBezTo>
                    <a:cubicBezTo>
                      <a:pt x="103" y="15"/>
                      <a:pt x="102" y="15"/>
                      <a:pt x="100" y="14"/>
                    </a:cubicBezTo>
                    <a:cubicBezTo>
                      <a:pt x="98" y="13"/>
                      <a:pt x="97" y="11"/>
                      <a:pt x="95" y="11"/>
                    </a:cubicBezTo>
                    <a:cubicBezTo>
                      <a:pt x="93" y="11"/>
                      <a:pt x="93" y="13"/>
                      <a:pt x="91" y="13"/>
                    </a:cubicBezTo>
                    <a:cubicBezTo>
                      <a:pt x="90" y="13"/>
                      <a:pt x="90" y="12"/>
                      <a:pt x="89" y="12"/>
                    </a:cubicBezTo>
                    <a:cubicBezTo>
                      <a:pt x="86" y="11"/>
                      <a:pt x="85" y="10"/>
                      <a:pt x="82" y="9"/>
                    </a:cubicBezTo>
                    <a:cubicBezTo>
                      <a:pt x="81" y="9"/>
                      <a:pt x="80" y="9"/>
                      <a:pt x="79" y="9"/>
                    </a:cubicBezTo>
                    <a:cubicBezTo>
                      <a:pt x="78" y="9"/>
                      <a:pt x="78" y="8"/>
                      <a:pt x="78" y="8"/>
                    </a:cubicBezTo>
                    <a:cubicBezTo>
                      <a:pt x="77" y="6"/>
                      <a:pt x="76" y="5"/>
                      <a:pt x="75" y="4"/>
                    </a:cubicBezTo>
                    <a:cubicBezTo>
                      <a:pt x="73" y="5"/>
                      <a:pt x="71" y="6"/>
                      <a:pt x="69" y="6"/>
                    </a:cubicBezTo>
                    <a:cubicBezTo>
                      <a:pt x="65" y="6"/>
                      <a:pt x="62" y="4"/>
                      <a:pt x="58" y="4"/>
                    </a:cubicBezTo>
                    <a:cubicBezTo>
                      <a:pt x="55" y="4"/>
                      <a:pt x="55" y="4"/>
                      <a:pt x="55" y="4"/>
                    </a:cubicBezTo>
                    <a:cubicBezTo>
                      <a:pt x="54" y="4"/>
                      <a:pt x="53" y="3"/>
                      <a:pt x="52" y="3"/>
                    </a:cubicBezTo>
                    <a:cubicBezTo>
                      <a:pt x="49" y="3"/>
                      <a:pt x="48" y="4"/>
                      <a:pt x="46" y="4"/>
                    </a:cubicBezTo>
                    <a:cubicBezTo>
                      <a:pt x="42" y="4"/>
                      <a:pt x="40" y="1"/>
                      <a:pt x="37" y="1"/>
                    </a:cubicBezTo>
                    <a:cubicBezTo>
                      <a:pt x="36" y="1"/>
                      <a:pt x="36" y="2"/>
                      <a:pt x="35" y="2"/>
                    </a:cubicBezTo>
                    <a:cubicBezTo>
                      <a:pt x="31" y="2"/>
                      <a:pt x="29" y="2"/>
                      <a:pt x="25" y="0"/>
                    </a:cubicBezTo>
                    <a:cubicBezTo>
                      <a:pt x="24" y="1"/>
                      <a:pt x="24" y="2"/>
                      <a:pt x="22" y="2"/>
                    </a:cubicBezTo>
                    <a:cubicBezTo>
                      <a:pt x="19" y="2"/>
                      <a:pt x="17" y="0"/>
                      <a:pt x="14" y="0"/>
                    </a:cubicBezTo>
                    <a:cubicBezTo>
                      <a:pt x="13" y="0"/>
                      <a:pt x="13" y="2"/>
                      <a:pt x="12" y="3"/>
                    </a:cubicBezTo>
                    <a:cubicBezTo>
                      <a:pt x="11" y="4"/>
                      <a:pt x="10" y="5"/>
                      <a:pt x="8" y="5"/>
                    </a:cubicBezTo>
                    <a:cubicBezTo>
                      <a:pt x="5" y="5"/>
                      <a:pt x="4" y="7"/>
                      <a:pt x="0" y="7"/>
                    </a:cubicBezTo>
                    <a:cubicBezTo>
                      <a:pt x="2" y="10"/>
                      <a:pt x="5" y="12"/>
                      <a:pt x="5" y="15"/>
                    </a:cubicBezTo>
                    <a:cubicBezTo>
                      <a:pt x="5" y="17"/>
                      <a:pt x="4" y="17"/>
                      <a:pt x="4" y="18"/>
                    </a:cubicBezTo>
                    <a:cubicBezTo>
                      <a:pt x="4" y="18"/>
                      <a:pt x="4" y="19"/>
                      <a:pt x="4" y="19"/>
                    </a:cubicBezTo>
                    <a:cubicBezTo>
                      <a:pt x="5" y="19"/>
                      <a:pt x="5" y="19"/>
                      <a:pt x="6" y="19"/>
                    </a:cubicBezTo>
                    <a:cubicBezTo>
                      <a:pt x="7" y="19"/>
                      <a:pt x="8" y="18"/>
                      <a:pt x="10" y="18"/>
                    </a:cubicBezTo>
                    <a:cubicBezTo>
                      <a:pt x="10" y="18"/>
                      <a:pt x="10" y="18"/>
                      <a:pt x="10" y="19"/>
                    </a:cubicBezTo>
                    <a:cubicBezTo>
                      <a:pt x="11" y="20"/>
                      <a:pt x="11" y="20"/>
                      <a:pt x="11" y="21"/>
                    </a:cubicBezTo>
                    <a:cubicBezTo>
                      <a:pt x="14" y="21"/>
                      <a:pt x="16" y="21"/>
                      <a:pt x="18" y="21"/>
                    </a:cubicBezTo>
                    <a:cubicBezTo>
                      <a:pt x="21" y="21"/>
                      <a:pt x="22" y="20"/>
                      <a:pt x="24" y="20"/>
                    </a:cubicBezTo>
                    <a:cubicBezTo>
                      <a:pt x="26" y="20"/>
                      <a:pt x="26" y="23"/>
                      <a:pt x="27" y="24"/>
                    </a:cubicBezTo>
                    <a:cubicBezTo>
                      <a:pt x="28" y="26"/>
                      <a:pt x="29" y="27"/>
                      <a:pt x="29" y="29"/>
                    </a:cubicBezTo>
                    <a:cubicBezTo>
                      <a:pt x="29" y="30"/>
                      <a:pt x="28" y="30"/>
                      <a:pt x="27" y="31"/>
                    </a:cubicBezTo>
                    <a:cubicBezTo>
                      <a:pt x="26" y="32"/>
                      <a:pt x="26" y="32"/>
                      <a:pt x="25" y="33"/>
                    </a:cubicBezTo>
                    <a:cubicBezTo>
                      <a:pt x="23" y="35"/>
                      <a:pt x="23" y="37"/>
                      <a:pt x="23" y="39"/>
                    </a:cubicBezTo>
                    <a:cubicBezTo>
                      <a:pt x="23" y="42"/>
                      <a:pt x="22" y="43"/>
                      <a:pt x="22" y="45"/>
                    </a:cubicBezTo>
                    <a:cubicBezTo>
                      <a:pt x="22" y="49"/>
                      <a:pt x="22" y="49"/>
                      <a:pt x="22" y="49"/>
                    </a:cubicBezTo>
                    <a:cubicBezTo>
                      <a:pt x="22" y="54"/>
                      <a:pt x="22" y="54"/>
                      <a:pt x="22" y="54"/>
                    </a:cubicBezTo>
                    <a:cubicBezTo>
                      <a:pt x="22" y="56"/>
                      <a:pt x="22" y="56"/>
                      <a:pt x="22" y="56"/>
                    </a:cubicBezTo>
                    <a:cubicBezTo>
                      <a:pt x="22" y="61"/>
                      <a:pt x="19" y="63"/>
                      <a:pt x="19" y="68"/>
                    </a:cubicBezTo>
                    <a:cubicBezTo>
                      <a:pt x="19" y="71"/>
                      <a:pt x="19" y="71"/>
                      <a:pt x="19" y="71"/>
                    </a:cubicBezTo>
                    <a:cubicBezTo>
                      <a:pt x="17" y="79"/>
                      <a:pt x="17" y="79"/>
                      <a:pt x="17" y="79"/>
                    </a:cubicBezTo>
                    <a:cubicBezTo>
                      <a:pt x="17" y="80"/>
                      <a:pt x="16" y="81"/>
                      <a:pt x="16" y="82"/>
                    </a:cubicBezTo>
                    <a:cubicBezTo>
                      <a:pt x="16" y="82"/>
                      <a:pt x="16" y="82"/>
                      <a:pt x="16" y="83"/>
                    </a:cubicBezTo>
                    <a:close/>
                  </a:path>
                </a:pathLst>
              </a:custGeom>
              <a:solidFill>
                <a:srgbClr val="FFC000"/>
              </a:solidFill>
              <a:ln w="0" cap="flat">
                <a:solidFill>
                  <a:srgbClr val="000000"/>
                </a:solidFill>
                <a:prstDash val="solid"/>
                <a:miter lim="800000"/>
                <a:headEnd/>
                <a:tailEnd/>
              </a:ln>
            </p:spPr>
          </p:sp>
          <p:sp>
            <p:nvSpPr>
              <p:cNvPr id="693" name="Freeform 692"/>
              <p:cNvSpPr>
                <a:spLocks/>
              </p:cNvSpPr>
              <p:nvPr/>
            </p:nvSpPr>
            <p:spPr bwMode="auto">
              <a:xfrm>
                <a:off x="468" y="252"/>
                <a:ext cx="1" cy="2"/>
              </a:xfrm>
              <a:custGeom>
                <a:avLst/>
                <a:gdLst/>
                <a:ahLst/>
                <a:cxnLst>
                  <a:cxn ang="0">
                    <a:pos x="0" y="4"/>
                  </a:cxn>
                  <a:cxn ang="0">
                    <a:pos x="0" y="6"/>
                  </a:cxn>
                  <a:cxn ang="0">
                    <a:pos x="3" y="2"/>
                  </a:cxn>
                  <a:cxn ang="0">
                    <a:pos x="0" y="4"/>
                  </a:cxn>
                </a:cxnLst>
                <a:rect l="0" t="0" r="r" b="b"/>
                <a:pathLst>
                  <a:path w="3" h="6">
                    <a:moveTo>
                      <a:pt x="0" y="4"/>
                    </a:moveTo>
                    <a:cubicBezTo>
                      <a:pt x="0" y="5"/>
                      <a:pt x="0" y="5"/>
                      <a:pt x="0" y="6"/>
                    </a:cubicBezTo>
                    <a:cubicBezTo>
                      <a:pt x="2" y="6"/>
                      <a:pt x="3" y="4"/>
                      <a:pt x="3" y="2"/>
                    </a:cubicBezTo>
                    <a:cubicBezTo>
                      <a:pt x="3" y="0"/>
                      <a:pt x="0" y="2"/>
                      <a:pt x="0" y="4"/>
                    </a:cubicBezTo>
                    <a:close/>
                  </a:path>
                </a:pathLst>
              </a:custGeom>
              <a:solidFill>
                <a:srgbClr val="FFFFFF"/>
              </a:solidFill>
              <a:ln w="0" cap="flat">
                <a:solidFill>
                  <a:srgbClr val="000000"/>
                </a:solidFill>
                <a:prstDash val="solid"/>
                <a:miter lim="800000"/>
                <a:headEnd/>
                <a:tailEnd/>
              </a:ln>
            </p:spPr>
          </p:sp>
          <p:sp>
            <p:nvSpPr>
              <p:cNvPr id="694" name="Freeform 693"/>
              <p:cNvSpPr>
                <a:spLocks/>
              </p:cNvSpPr>
              <p:nvPr/>
            </p:nvSpPr>
            <p:spPr bwMode="auto">
              <a:xfrm>
                <a:off x="471" y="253"/>
                <a:ext cx="2" cy="2"/>
              </a:xfrm>
              <a:custGeom>
                <a:avLst/>
                <a:gdLst/>
                <a:ahLst/>
                <a:cxnLst>
                  <a:cxn ang="0">
                    <a:pos x="0" y="4"/>
                  </a:cxn>
                  <a:cxn ang="0">
                    <a:pos x="0" y="5"/>
                  </a:cxn>
                  <a:cxn ang="0">
                    <a:pos x="2" y="5"/>
                  </a:cxn>
                  <a:cxn ang="0">
                    <a:pos x="5" y="1"/>
                  </a:cxn>
                  <a:cxn ang="0">
                    <a:pos x="3" y="2"/>
                  </a:cxn>
                  <a:cxn ang="0">
                    <a:pos x="0" y="4"/>
                  </a:cxn>
                </a:cxnLst>
                <a:rect l="0" t="0" r="r" b="b"/>
                <a:pathLst>
                  <a:path w="5" h="5">
                    <a:moveTo>
                      <a:pt x="0" y="4"/>
                    </a:moveTo>
                    <a:cubicBezTo>
                      <a:pt x="0" y="4"/>
                      <a:pt x="0" y="5"/>
                      <a:pt x="0" y="5"/>
                    </a:cubicBezTo>
                    <a:cubicBezTo>
                      <a:pt x="1" y="5"/>
                      <a:pt x="1" y="5"/>
                      <a:pt x="2" y="5"/>
                    </a:cubicBezTo>
                    <a:cubicBezTo>
                      <a:pt x="3" y="5"/>
                      <a:pt x="5" y="3"/>
                      <a:pt x="5" y="1"/>
                    </a:cubicBezTo>
                    <a:cubicBezTo>
                      <a:pt x="5" y="0"/>
                      <a:pt x="3" y="1"/>
                      <a:pt x="3" y="2"/>
                    </a:cubicBezTo>
                    <a:cubicBezTo>
                      <a:pt x="2" y="2"/>
                      <a:pt x="0" y="3"/>
                      <a:pt x="0" y="4"/>
                    </a:cubicBezTo>
                    <a:close/>
                  </a:path>
                </a:pathLst>
              </a:custGeom>
              <a:solidFill>
                <a:srgbClr val="FFFFFF"/>
              </a:solidFill>
              <a:ln w="0" cap="flat">
                <a:solidFill>
                  <a:srgbClr val="000000"/>
                </a:solidFill>
                <a:prstDash val="solid"/>
                <a:miter lim="800000"/>
                <a:headEnd/>
                <a:tailEnd/>
              </a:ln>
            </p:spPr>
          </p:sp>
          <p:sp>
            <p:nvSpPr>
              <p:cNvPr id="695" name="Freeform 694"/>
              <p:cNvSpPr>
                <a:spLocks/>
              </p:cNvSpPr>
              <p:nvPr/>
            </p:nvSpPr>
            <p:spPr bwMode="auto">
              <a:xfrm>
                <a:off x="477" y="251"/>
                <a:ext cx="3" cy="3"/>
              </a:xfrm>
              <a:custGeom>
                <a:avLst/>
                <a:gdLst/>
                <a:ahLst/>
                <a:cxnLst>
                  <a:cxn ang="0">
                    <a:pos x="5" y="0"/>
                  </a:cxn>
                  <a:cxn ang="0">
                    <a:pos x="2" y="4"/>
                  </a:cxn>
                  <a:cxn ang="0">
                    <a:pos x="0" y="9"/>
                  </a:cxn>
                  <a:cxn ang="0">
                    <a:pos x="6" y="4"/>
                  </a:cxn>
                  <a:cxn ang="0">
                    <a:pos x="5" y="0"/>
                  </a:cxn>
                </a:cxnLst>
                <a:rect l="0" t="0" r="r" b="b"/>
                <a:pathLst>
                  <a:path w="6" h="9">
                    <a:moveTo>
                      <a:pt x="5" y="0"/>
                    </a:moveTo>
                    <a:cubicBezTo>
                      <a:pt x="3" y="0"/>
                      <a:pt x="3" y="2"/>
                      <a:pt x="2" y="4"/>
                    </a:cubicBezTo>
                    <a:cubicBezTo>
                      <a:pt x="2" y="6"/>
                      <a:pt x="1" y="7"/>
                      <a:pt x="0" y="9"/>
                    </a:cubicBezTo>
                    <a:cubicBezTo>
                      <a:pt x="3" y="8"/>
                      <a:pt x="6" y="7"/>
                      <a:pt x="6" y="4"/>
                    </a:cubicBezTo>
                    <a:cubicBezTo>
                      <a:pt x="6" y="2"/>
                      <a:pt x="5" y="1"/>
                      <a:pt x="5" y="0"/>
                    </a:cubicBezTo>
                    <a:close/>
                  </a:path>
                </a:pathLst>
              </a:custGeom>
              <a:solidFill>
                <a:srgbClr val="FFFFFF"/>
              </a:solidFill>
              <a:ln w="0" cap="flat">
                <a:solidFill>
                  <a:srgbClr val="000000"/>
                </a:solidFill>
                <a:prstDash val="solid"/>
                <a:miter lim="800000"/>
                <a:headEnd/>
                <a:tailEnd/>
              </a:ln>
            </p:spPr>
          </p:sp>
          <p:sp>
            <p:nvSpPr>
              <p:cNvPr id="696" name="Freeform 695"/>
              <p:cNvSpPr>
                <a:spLocks/>
              </p:cNvSpPr>
              <p:nvPr/>
            </p:nvSpPr>
            <p:spPr bwMode="auto">
              <a:xfrm>
                <a:off x="549" y="191"/>
                <a:ext cx="3" cy="2"/>
              </a:xfrm>
              <a:custGeom>
                <a:avLst/>
                <a:gdLst/>
                <a:ahLst/>
                <a:cxnLst>
                  <a:cxn ang="0">
                    <a:pos x="0" y="5"/>
                  </a:cxn>
                  <a:cxn ang="0">
                    <a:pos x="4" y="6"/>
                  </a:cxn>
                  <a:cxn ang="0">
                    <a:pos x="8" y="3"/>
                  </a:cxn>
                  <a:cxn ang="0">
                    <a:pos x="6" y="3"/>
                  </a:cxn>
                  <a:cxn ang="0">
                    <a:pos x="5" y="3"/>
                  </a:cxn>
                  <a:cxn ang="0">
                    <a:pos x="6" y="2"/>
                  </a:cxn>
                  <a:cxn ang="0">
                    <a:pos x="0" y="5"/>
                  </a:cxn>
                </a:cxnLst>
                <a:rect l="0" t="0" r="r" b="b"/>
                <a:pathLst>
                  <a:path w="8" h="6">
                    <a:moveTo>
                      <a:pt x="0" y="5"/>
                    </a:moveTo>
                    <a:cubicBezTo>
                      <a:pt x="1" y="6"/>
                      <a:pt x="2" y="6"/>
                      <a:pt x="4" y="6"/>
                    </a:cubicBezTo>
                    <a:cubicBezTo>
                      <a:pt x="6" y="6"/>
                      <a:pt x="7" y="5"/>
                      <a:pt x="8" y="3"/>
                    </a:cubicBezTo>
                    <a:cubicBezTo>
                      <a:pt x="7" y="3"/>
                      <a:pt x="7" y="3"/>
                      <a:pt x="6" y="3"/>
                    </a:cubicBezTo>
                    <a:cubicBezTo>
                      <a:pt x="5" y="3"/>
                      <a:pt x="5" y="3"/>
                      <a:pt x="5" y="3"/>
                    </a:cubicBezTo>
                    <a:cubicBezTo>
                      <a:pt x="6" y="2"/>
                      <a:pt x="6" y="2"/>
                      <a:pt x="6" y="2"/>
                    </a:cubicBezTo>
                    <a:cubicBezTo>
                      <a:pt x="4" y="0"/>
                      <a:pt x="1" y="3"/>
                      <a:pt x="0" y="5"/>
                    </a:cubicBezTo>
                    <a:close/>
                  </a:path>
                </a:pathLst>
              </a:custGeom>
              <a:solidFill>
                <a:srgbClr val="FFFFFF"/>
              </a:solidFill>
              <a:ln w="0" cap="flat">
                <a:solidFill>
                  <a:srgbClr val="000000"/>
                </a:solidFill>
                <a:prstDash val="solid"/>
                <a:miter lim="800000"/>
                <a:headEnd/>
                <a:tailEnd/>
              </a:ln>
            </p:spPr>
          </p:sp>
          <p:sp>
            <p:nvSpPr>
              <p:cNvPr id="697" name="Freeform 696"/>
              <p:cNvSpPr>
                <a:spLocks/>
              </p:cNvSpPr>
              <p:nvPr/>
            </p:nvSpPr>
            <p:spPr bwMode="auto">
              <a:xfrm>
                <a:off x="500" y="206"/>
                <a:ext cx="91" cy="100"/>
              </a:xfrm>
              <a:custGeom>
                <a:avLst/>
                <a:gdLst/>
                <a:ahLst/>
                <a:cxnLst>
                  <a:cxn ang="0">
                    <a:pos x="42" y="167"/>
                  </a:cxn>
                  <a:cxn ang="0">
                    <a:pos x="111" y="230"/>
                  </a:cxn>
                  <a:cxn ang="0">
                    <a:pos x="114" y="235"/>
                  </a:cxn>
                  <a:cxn ang="0">
                    <a:pos x="124" y="239"/>
                  </a:cxn>
                  <a:cxn ang="0">
                    <a:pos x="131" y="240"/>
                  </a:cxn>
                  <a:cxn ang="0">
                    <a:pos x="131" y="244"/>
                  </a:cxn>
                  <a:cxn ang="0">
                    <a:pos x="131" y="253"/>
                  </a:cxn>
                  <a:cxn ang="0">
                    <a:pos x="143" y="251"/>
                  </a:cxn>
                  <a:cxn ang="0">
                    <a:pos x="151" y="248"/>
                  </a:cxn>
                  <a:cxn ang="0">
                    <a:pos x="163" y="244"/>
                  </a:cxn>
                  <a:cxn ang="0">
                    <a:pos x="230" y="192"/>
                  </a:cxn>
                  <a:cxn ang="0">
                    <a:pos x="209" y="172"/>
                  </a:cxn>
                  <a:cxn ang="0">
                    <a:pos x="195" y="152"/>
                  </a:cxn>
                  <a:cxn ang="0">
                    <a:pos x="200" y="135"/>
                  </a:cxn>
                  <a:cxn ang="0">
                    <a:pos x="200" y="132"/>
                  </a:cxn>
                  <a:cxn ang="0">
                    <a:pos x="204" y="116"/>
                  </a:cxn>
                  <a:cxn ang="0">
                    <a:pos x="199" y="104"/>
                  </a:cxn>
                  <a:cxn ang="0">
                    <a:pos x="197" y="94"/>
                  </a:cxn>
                  <a:cxn ang="0">
                    <a:pos x="196" y="80"/>
                  </a:cxn>
                  <a:cxn ang="0">
                    <a:pos x="190" y="68"/>
                  </a:cxn>
                  <a:cxn ang="0">
                    <a:pos x="187" y="60"/>
                  </a:cxn>
                  <a:cxn ang="0">
                    <a:pos x="184" y="60"/>
                  </a:cxn>
                  <a:cxn ang="0">
                    <a:pos x="179" y="57"/>
                  </a:cxn>
                  <a:cxn ang="0">
                    <a:pos x="175" y="46"/>
                  </a:cxn>
                  <a:cxn ang="0">
                    <a:pos x="176" y="41"/>
                  </a:cxn>
                  <a:cxn ang="0">
                    <a:pos x="183" y="26"/>
                  </a:cxn>
                  <a:cxn ang="0">
                    <a:pos x="181" y="10"/>
                  </a:cxn>
                  <a:cxn ang="0">
                    <a:pos x="180" y="5"/>
                  </a:cxn>
                  <a:cxn ang="0">
                    <a:pos x="175" y="3"/>
                  </a:cxn>
                  <a:cxn ang="0">
                    <a:pos x="167" y="3"/>
                  </a:cxn>
                  <a:cxn ang="0">
                    <a:pos x="161" y="0"/>
                  </a:cxn>
                  <a:cxn ang="0">
                    <a:pos x="160" y="5"/>
                  </a:cxn>
                  <a:cxn ang="0">
                    <a:pos x="151" y="9"/>
                  </a:cxn>
                  <a:cxn ang="0">
                    <a:pos x="127" y="7"/>
                  </a:cxn>
                  <a:cxn ang="0">
                    <a:pos x="111" y="8"/>
                  </a:cxn>
                  <a:cxn ang="0">
                    <a:pos x="101" y="16"/>
                  </a:cxn>
                  <a:cxn ang="0">
                    <a:pos x="93" y="15"/>
                  </a:cxn>
                  <a:cxn ang="0">
                    <a:pos x="85" y="22"/>
                  </a:cxn>
                  <a:cxn ang="0">
                    <a:pos x="81" y="37"/>
                  </a:cxn>
                  <a:cxn ang="0">
                    <a:pos x="81" y="44"/>
                  </a:cxn>
                  <a:cxn ang="0">
                    <a:pos x="81" y="55"/>
                  </a:cxn>
                  <a:cxn ang="0">
                    <a:pos x="85" y="63"/>
                  </a:cxn>
                  <a:cxn ang="0">
                    <a:pos x="84" y="66"/>
                  </a:cxn>
                  <a:cxn ang="0">
                    <a:pos x="58" y="89"/>
                  </a:cxn>
                  <a:cxn ang="0">
                    <a:pos x="32" y="98"/>
                  </a:cxn>
                  <a:cxn ang="0">
                    <a:pos x="9" y="108"/>
                  </a:cxn>
                  <a:cxn ang="0">
                    <a:pos x="2" y="134"/>
                  </a:cxn>
                </a:cxnLst>
                <a:rect l="0" t="0" r="r" b="b"/>
                <a:pathLst>
                  <a:path w="230" h="253">
                    <a:moveTo>
                      <a:pt x="2" y="134"/>
                    </a:moveTo>
                    <a:cubicBezTo>
                      <a:pt x="42" y="167"/>
                      <a:pt x="42" y="167"/>
                      <a:pt x="42" y="167"/>
                    </a:cubicBezTo>
                    <a:cubicBezTo>
                      <a:pt x="108" y="225"/>
                      <a:pt x="108" y="225"/>
                      <a:pt x="108" y="225"/>
                    </a:cubicBezTo>
                    <a:cubicBezTo>
                      <a:pt x="109" y="227"/>
                      <a:pt x="110" y="228"/>
                      <a:pt x="111" y="230"/>
                    </a:cubicBezTo>
                    <a:cubicBezTo>
                      <a:pt x="112" y="231"/>
                      <a:pt x="112" y="232"/>
                      <a:pt x="113" y="233"/>
                    </a:cubicBezTo>
                    <a:cubicBezTo>
                      <a:pt x="113" y="234"/>
                      <a:pt x="113" y="235"/>
                      <a:pt x="114" y="235"/>
                    </a:cubicBezTo>
                    <a:cubicBezTo>
                      <a:pt x="117" y="235"/>
                      <a:pt x="119" y="235"/>
                      <a:pt x="121" y="235"/>
                    </a:cubicBezTo>
                    <a:cubicBezTo>
                      <a:pt x="123" y="235"/>
                      <a:pt x="123" y="238"/>
                      <a:pt x="124" y="239"/>
                    </a:cubicBezTo>
                    <a:cubicBezTo>
                      <a:pt x="124" y="240"/>
                      <a:pt x="126" y="240"/>
                      <a:pt x="127" y="240"/>
                    </a:cubicBezTo>
                    <a:cubicBezTo>
                      <a:pt x="128" y="240"/>
                      <a:pt x="130" y="239"/>
                      <a:pt x="131" y="240"/>
                    </a:cubicBezTo>
                    <a:cubicBezTo>
                      <a:pt x="131" y="241"/>
                      <a:pt x="131" y="241"/>
                      <a:pt x="131" y="242"/>
                    </a:cubicBezTo>
                    <a:cubicBezTo>
                      <a:pt x="131" y="243"/>
                      <a:pt x="131" y="243"/>
                      <a:pt x="131" y="244"/>
                    </a:cubicBezTo>
                    <a:cubicBezTo>
                      <a:pt x="131" y="246"/>
                      <a:pt x="131" y="246"/>
                      <a:pt x="131" y="248"/>
                    </a:cubicBezTo>
                    <a:cubicBezTo>
                      <a:pt x="131" y="253"/>
                      <a:pt x="131" y="253"/>
                      <a:pt x="131" y="253"/>
                    </a:cubicBezTo>
                    <a:cubicBezTo>
                      <a:pt x="132" y="253"/>
                      <a:pt x="132" y="253"/>
                      <a:pt x="133" y="253"/>
                    </a:cubicBezTo>
                    <a:cubicBezTo>
                      <a:pt x="137" y="253"/>
                      <a:pt x="139" y="251"/>
                      <a:pt x="143" y="251"/>
                    </a:cubicBezTo>
                    <a:cubicBezTo>
                      <a:pt x="143" y="251"/>
                      <a:pt x="143" y="251"/>
                      <a:pt x="143" y="251"/>
                    </a:cubicBezTo>
                    <a:cubicBezTo>
                      <a:pt x="146" y="250"/>
                      <a:pt x="148" y="249"/>
                      <a:pt x="151" y="248"/>
                    </a:cubicBezTo>
                    <a:cubicBezTo>
                      <a:pt x="153" y="248"/>
                      <a:pt x="155" y="248"/>
                      <a:pt x="158" y="247"/>
                    </a:cubicBezTo>
                    <a:cubicBezTo>
                      <a:pt x="160" y="246"/>
                      <a:pt x="161" y="245"/>
                      <a:pt x="163" y="244"/>
                    </a:cubicBezTo>
                    <a:cubicBezTo>
                      <a:pt x="163" y="244"/>
                      <a:pt x="163" y="244"/>
                      <a:pt x="163" y="244"/>
                    </a:cubicBezTo>
                    <a:cubicBezTo>
                      <a:pt x="230" y="192"/>
                      <a:pt x="230" y="192"/>
                      <a:pt x="230" y="192"/>
                    </a:cubicBezTo>
                    <a:cubicBezTo>
                      <a:pt x="230" y="190"/>
                      <a:pt x="229" y="189"/>
                      <a:pt x="229" y="187"/>
                    </a:cubicBezTo>
                    <a:cubicBezTo>
                      <a:pt x="222" y="180"/>
                      <a:pt x="215" y="180"/>
                      <a:pt x="209" y="172"/>
                    </a:cubicBezTo>
                    <a:cubicBezTo>
                      <a:pt x="206" y="168"/>
                      <a:pt x="207" y="163"/>
                      <a:pt x="203" y="159"/>
                    </a:cubicBezTo>
                    <a:cubicBezTo>
                      <a:pt x="201" y="155"/>
                      <a:pt x="195" y="156"/>
                      <a:pt x="195" y="152"/>
                    </a:cubicBezTo>
                    <a:cubicBezTo>
                      <a:pt x="195" y="146"/>
                      <a:pt x="202" y="145"/>
                      <a:pt x="202" y="139"/>
                    </a:cubicBezTo>
                    <a:cubicBezTo>
                      <a:pt x="202" y="138"/>
                      <a:pt x="201" y="136"/>
                      <a:pt x="200" y="135"/>
                    </a:cubicBezTo>
                    <a:cubicBezTo>
                      <a:pt x="201" y="135"/>
                      <a:pt x="201" y="135"/>
                      <a:pt x="201" y="135"/>
                    </a:cubicBezTo>
                    <a:cubicBezTo>
                      <a:pt x="201" y="134"/>
                      <a:pt x="200" y="133"/>
                      <a:pt x="200" y="132"/>
                    </a:cubicBezTo>
                    <a:cubicBezTo>
                      <a:pt x="200" y="128"/>
                      <a:pt x="201" y="126"/>
                      <a:pt x="202" y="123"/>
                    </a:cubicBezTo>
                    <a:cubicBezTo>
                      <a:pt x="203" y="120"/>
                      <a:pt x="204" y="119"/>
                      <a:pt x="204" y="116"/>
                    </a:cubicBezTo>
                    <a:cubicBezTo>
                      <a:pt x="204" y="114"/>
                      <a:pt x="203" y="114"/>
                      <a:pt x="202" y="112"/>
                    </a:cubicBezTo>
                    <a:cubicBezTo>
                      <a:pt x="200" y="109"/>
                      <a:pt x="199" y="107"/>
                      <a:pt x="199" y="104"/>
                    </a:cubicBezTo>
                    <a:cubicBezTo>
                      <a:pt x="199" y="102"/>
                      <a:pt x="199" y="101"/>
                      <a:pt x="199" y="99"/>
                    </a:cubicBezTo>
                    <a:cubicBezTo>
                      <a:pt x="199" y="97"/>
                      <a:pt x="198" y="96"/>
                      <a:pt x="197" y="94"/>
                    </a:cubicBezTo>
                    <a:cubicBezTo>
                      <a:pt x="197" y="94"/>
                      <a:pt x="197" y="94"/>
                      <a:pt x="197" y="94"/>
                    </a:cubicBezTo>
                    <a:cubicBezTo>
                      <a:pt x="197" y="89"/>
                      <a:pt x="197" y="85"/>
                      <a:pt x="196" y="80"/>
                    </a:cubicBezTo>
                    <a:cubicBezTo>
                      <a:pt x="195" y="79"/>
                      <a:pt x="195" y="78"/>
                      <a:pt x="194" y="77"/>
                    </a:cubicBezTo>
                    <a:cubicBezTo>
                      <a:pt x="193" y="73"/>
                      <a:pt x="191" y="71"/>
                      <a:pt x="190" y="68"/>
                    </a:cubicBezTo>
                    <a:cubicBezTo>
                      <a:pt x="189" y="65"/>
                      <a:pt x="189" y="64"/>
                      <a:pt x="188" y="62"/>
                    </a:cubicBezTo>
                    <a:cubicBezTo>
                      <a:pt x="187" y="61"/>
                      <a:pt x="187" y="61"/>
                      <a:pt x="187" y="60"/>
                    </a:cubicBezTo>
                    <a:cubicBezTo>
                      <a:pt x="186" y="60"/>
                      <a:pt x="186" y="59"/>
                      <a:pt x="186" y="59"/>
                    </a:cubicBezTo>
                    <a:cubicBezTo>
                      <a:pt x="185" y="59"/>
                      <a:pt x="185" y="60"/>
                      <a:pt x="184" y="60"/>
                    </a:cubicBezTo>
                    <a:cubicBezTo>
                      <a:pt x="183" y="60"/>
                      <a:pt x="183" y="60"/>
                      <a:pt x="182" y="60"/>
                    </a:cubicBezTo>
                    <a:cubicBezTo>
                      <a:pt x="181" y="60"/>
                      <a:pt x="180" y="58"/>
                      <a:pt x="179" y="57"/>
                    </a:cubicBezTo>
                    <a:cubicBezTo>
                      <a:pt x="179" y="56"/>
                      <a:pt x="178" y="55"/>
                      <a:pt x="178" y="54"/>
                    </a:cubicBezTo>
                    <a:cubicBezTo>
                      <a:pt x="177" y="51"/>
                      <a:pt x="175" y="50"/>
                      <a:pt x="175" y="46"/>
                    </a:cubicBezTo>
                    <a:cubicBezTo>
                      <a:pt x="175" y="46"/>
                      <a:pt x="175" y="45"/>
                      <a:pt x="175" y="44"/>
                    </a:cubicBezTo>
                    <a:cubicBezTo>
                      <a:pt x="175" y="43"/>
                      <a:pt x="176" y="42"/>
                      <a:pt x="176" y="41"/>
                    </a:cubicBezTo>
                    <a:cubicBezTo>
                      <a:pt x="177" y="40"/>
                      <a:pt x="177" y="39"/>
                      <a:pt x="178" y="37"/>
                    </a:cubicBezTo>
                    <a:cubicBezTo>
                      <a:pt x="181" y="33"/>
                      <a:pt x="183" y="31"/>
                      <a:pt x="183" y="26"/>
                    </a:cubicBezTo>
                    <a:cubicBezTo>
                      <a:pt x="183" y="22"/>
                      <a:pt x="182" y="20"/>
                      <a:pt x="182" y="16"/>
                    </a:cubicBezTo>
                    <a:cubicBezTo>
                      <a:pt x="181" y="14"/>
                      <a:pt x="181" y="13"/>
                      <a:pt x="181" y="10"/>
                    </a:cubicBezTo>
                    <a:cubicBezTo>
                      <a:pt x="181" y="9"/>
                      <a:pt x="180" y="9"/>
                      <a:pt x="180" y="8"/>
                    </a:cubicBezTo>
                    <a:cubicBezTo>
                      <a:pt x="180" y="7"/>
                      <a:pt x="180" y="6"/>
                      <a:pt x="180" y="5"/>
                    </a:cubicBezTo>
                    <a:cubicBezTo>
                      <a:pt x="179" y="6"/>
                      <a:pt x="179" y="6"/>
                      <a:pt x="178" y="6"/>
                    </a:cubicBezTo>
                    <a:cubicBezTo>
                      <a:pt x="177" y="5"/>
                      <a:pt x="176" y="4"/>
                      <a:pt x="175" y="3"/>
                    </a:cubicBezTo>
                    <a:cubicBezTo>
                      <a:pt x="173" y="1"/>
                      <a:pt x="172" y="0"/>
                      <a:pt x="169" y="0"/>
                    </a:cubicBezTo>
                    <a:cubicBezTo>
                      <a:pt x="168" y="0"/>
                      <a:pt x="167" y="1"/>
                      <a:pt x="167" y="3"/>
                    </a:cubicBezTo>
                    <a:cubicBezTo>
                      <a:pt x="167" y="3"/>
                      <a:pt x="166" y="3"/>
                      <a:pt x="166" y="3"/>
                    </a:cubicBezTo>
                    <a:cubicBezTo>
                      <a:pt x="164" y="3"/>
                      <a:pt x="163" y="0"/>
                      <a:pt x="161" y="0"/>
                    </a:cubicBezTo>
                    <a:cubicBezTo>
                      <a:pt x="161" y="1"/>
                      <a:pt x="160" y="1"/>
                      <a:pt x="160" y="2"/>
                    </a:cubicBezTo>
                    <a:cubicBezTo>
                      <a:pt x="160" y="3"/>
                      <a:pt x="160" y="4"/>
                      <a:pt x="160" y="5"/>
                    </a:cubicBezTo>
                    <a:cubicBezTo>
                      <a:pt x="160" y="7"/>
                      <a:pt x="158" y="7"/>
                      <a:pt x="156" y="7"/>
                    </a:cubicBezTo>
                    <a:cubicBezTo>
                      <a:pt x="154" y="7"/>
                      <a:pt x="153" y="9"/>
                      <a:pt x="151" y="9"/>
                    </a:cubicBezTo>
                    <a:cubicBezTo>
                      <a:pt x="148" y="9"/>
                      <a:pt x="148" y="5"/>
                      <a:pt x="145" y="5"/>
                    </a:cubicBezTo>
                    <a:cubicBezTo>
                      <a:pt x="138" y="5"/>
                      <a:pt x="134" y="5"/>
                      <a:pt x="127" y="7"/>
                    </a:cubicBezTo>
                    <a:cubicBezTo>
                      <a:pt x="123" y="8"/>
                      <a:pt x="122" y="11"/>
                      <a:pt x="118" y="11"/>
                    </a:cubicBezTo>
                    <a:cubicBezTo>
                      <a:pt x="115" y="11"/>
                      <a:pt x="114" y="8"/>
                      <a:pt x="111" y="8"/>
                    </a:cubicBezTo>
                    <a:cubicBezTo>
                      <a:pt x="110" y="8"/>
                      <a:pt x="109" y="10"/>
                      <a:pt x="108" y="12"/>
                    </a:cubicBezTo>
                    <a:cubicBezTo>
                      <a:pt x="105" y="13"/>
                      <a:pt x="104" y="14"/>
                      <a:pt x="101" y="16"/>
                    </a:cubicBezTo>
                    <a:cubicBezTo>
                      <a:pt x="99" y="17"/>
                      <a:pt x="98" y="19"/>
                      <a:pt x="96" y="19"/>
                    </a:cubicBezTo>
                    <a:cubicBezTo>
                      <a:pt x="94" y="19"/>
                      <a:pt x="95" y="15"/>
                      <a:pt x="93" y="15"/>
                    </a:cubicBezTo>
                    <a:cubicBezTo>
                      <a:pt x="90" y="15"/>
                      <a:pt x="90" y="19"/>
                      <a:pt x="88" y="20"/>
                    </a:cubicBezTo>
                    <a:cubicBezTo>
                      <a:pt x="87" y="21"/>
                      <a:pt x="86" y="21"/>
                      <a:pt x="85" y="22"/>
                    </a:cubicBezTo>
                    <a:cubicBezTo>
                      <a:pt x="82" y="24"/>
                      <a:pt x="80" y="26"/>
                      <a:pt x="76" y="26"/>
                    </a:cubicBezTo>
                    <a:cubicBezTo>
                      <a:pt x="79" y="30"/>
                      <a:pt x="81" y="32"/>
                      <a:pt x="81" y="37"/>
                    </a:cubicBezTo>
                    <a:cubicBezTo>
                      <a:pt x="81" y="39"/>
                      <a:pt x="81" y="40"/>
                      <a:pt x="81" y="42"/>
                    </a:cubicBezTo>
                    <a:cubicBezTo>
                      <a:pt x="81" y="43"/>
                      <a:pt x="81" y="43"/>
                      <a:pt x="81" y="44"/>
                    </a:cubicBezTo>
                    <a:cubicBezTo>
                      <a:pt x="81" y="48"/>
                      <a:pt x="81" y="50"/>
                      <a:pt x="81" y="55"/>
                    </a:cubicBezTo>
                    <a:cubicBezTo>
                      <a:pt x="81" y="55"/>
                      <a:pt x="81" y="55"/>
                      <a:pt x="81" y="55"/>
                    </a:cubicBezTo>
                    <a:cubicBezTo>
                      <a:pt x="81" y="57"/>
                      <a:pt x="83" y="57"/>
                      <a:pt x="84" y="58"/>
                    </a:cubicBezTo>
                    <a:cubicBezTo>
                      <a:pt x="85" y="59"/>
                      <a:pt x="85" y="61"/>
                      <a:pt x="85" y="63"/>
                    </a:cubicBezTo>
                    <a:cubicBezTo>
                      <a:pt x="85" y="64"/>
                      <a:pt x="85" y="64"/>
                      <a:pt x="85" y="65"/>
                    </a:cubicBezTo>
                    <a:cubicBezTo>
                      <a:pt x="84" y="66"/>
                      <a:pt x="84" y="66"/>
                      <a:pt x="84" y="66"/>
                    </a:cubicBezTo>
                    <a:cubicBezTo>
                      <a:pt x="84" y="72"/>
                      <a:pt x="76" y="73"/>
                      <a:pt x="70" y="73"/>
                    </a:cubicBezTo>
                    <a:cubicBezTo>
                      <a:pt x="70" y="81"/>
                      <a:pt x="64" y="84"/>
                      <a:pt x="58" y="89"/>
                    </a:cubicBezTo>
                    <a:cubicBezTo>
                      <a:pt x="50" y="94"/>
                      <a:pt x="46" y="99"/>
                      <a:pt x="36" y="99"/>
                    </a:cubicBezTo>
                    <a:cubicBezTo>
                      <a:pt x="35" y="99"/>
                      <a:pt x="34" y="99"/>
                      <a:pt x="32" y="98"/>
                    </a:cubicBezTo>
                    <a:cubicBezTo>
                      <a:pt x="30" y="101"/>
                      <a:pt x="26" y="100"/>
                      <a:pt x="22" y="100"/>
                    </a:cubicBezTo>
                    <a:cubicBezTo>
                      <a:pt x="16" y="101"/>
                      <a:pt x="13" y="104"/>
                      <a:pt x="9" y="108"/>
                    </a:cubicBezTo>
                    <a:cubicBezTo>
                      <a:pt x="3" y="114"/>
                      <a:pt x="0" y="121"/>
                      <a:pt x="2" y="130"/>
                    </a:cubicBezTo>
                    <a:cubicBezTo>
                      <a:pt x="2" y="134"/>
                      <a:pt x="2" y="134"/>
                      <a:pt x="2" y="134"/>
                    </a:cubicBezTo>
                    <a:close/>
                  </a:path>
                </a:pathLst>
              </a:custGeom>
              <a:solidFill>
                <a:srgbClr val="FFFFFF"/>
              </a:solidFill>
              <a:ln w="0" cap="flat">
                <a:solidFill>
                  <a:srgbClr val="000000"/>
                </a:solidFill>
                <a:prstDash val="solid"/>
                <a:miter lim="800000"/>
                <a:headEnd/>
                <a:tailEnd/>
              </a:ln>
            </p:spPr>
          </p:sp>
          <p:sp>
            <p:nvSpPr>
              <p:cNvPr id="698" name="Freeform 697"/>
              <p:cNvSpPr>
                <a:spLocks/>
              </p:cNvSpPr>
              <p:nvPr/>
            </p:nvSpPr>
            <p:spPr bwMode="auto">
              <a:xfrm>
                <a:off x="569" y="205"/>
                <a:ext cx="19" cy="38"/>
              </a:xfrm>
              <a:custGeom>
                <a:avLst/>
                <a:gdLst/>
                <a:ahLst/>
                <a:cxnLst>
                  <a:cxn ang="0">
                    <a:pos x="22" y="96"/>
                  </a:cxn>
                  <a:cxn ang="0">
                    <a:pos x="25" y="94"/>
                  </a:cxn>
                  <a:cxn ang="0">
                    <a:pos x="29" y="93"/>
                  </a:cxn>
                  <a:cxn ang="0">
                    <a:pos x="30" y="91"/>
                  </a:cxn>
                  <a:cxn ang="0">
                    <a:pos x="31" y="87"/>
                  </a:cxn>
                  <a:cxn ang="0">
                    <a:pos x="31" y="79"/>
                  </a:cxn>
                  <a:cxn ang="0">
                    <a:pos x="33" y="72"/>
                  </a:cxn>
                  <a:cxn ang="0">
                    <a:pos x="38" y="70"/>
                  </a:cxn>
                  <a:cxn ang="0">
                    <a:pos x="42" y="68"/>
                  </a:cxn>
                  <a:cxn ang="0">
                    <a:pos x="45" y="67"/>
                  </a:cxn>
                  <a:cxn ang="0">
                    <a:pos x="45" y="64"/>
                  </a:cxn>
                  <a:cxn ang="0">
                    <a:pos x="44" y="57"/>
                  </a:cxn>
                  <a:cxn ang="0">
                    <a:pos x="44" y="56"/>
                  </a:cxn>
                  <a:cxn ang="0">
                    <a:pos x="37" y="53"/>
                  </a:cxn>
                  <a:cxn ang="0">
                    <a:pos x="36" y="56"/>
                  </a:cxn>
                  <a:cxn ang="0">
                    <a:pos x="33" y="50"/>
                  </a:cxn>
                  <a:cxn ang="0">
                    <a:pos x="30" y="45"/>
                  </a:cxn>
                  <a:cxn ang="0">
                    <a:pos x="28" y="41"/>
                  </a:cxn>
                  <a:cxn ang="0">
                    <a:pos x="34" y="35"/>
                  </a:cxn>
                  <a:cxn ang="0">
                    <a:pos x="35" y="29"/>
                  </a:cxn>
                  <a:cxn ang="0">
                    <a:pos x="38" y="26"/>
                  </a:cxn>
                  <a:cxn ang="0">
                    <a:pos x="36" y="24"/>
                  </a:cxn>
                  <a:cxn ang="0">
                    <a:pos x="32" y="17"/>
                  </a:cxn>
                  <a:cxn ang="0">
                    <a:pos x="38" y="5"/>
                  </a:cxn>
                  <a:cxn ang="0">
                    <a:pos x="36" y="1"/>
                  </a:cxn>
                  <a:cxn ang="0">
                    <a:pos x="31" y="8"/>
                  </a:cxn>
                  <a:cxn ang="0">
                    <a:pos x="19" y="0"/>
                  </a:cxn>
                  <a:cxn ang="0">
                    <a:pos x="10" y="7"/>
                  </a:cxn>
                  <a:cxn ang="0">
                    <a:pos x="5" y="7"/>
                  </a:cxn>
                  <a:cxn ang="0">
                    <a:pos x="5" y="10"/>
                  </a:cxn>
                  <a:cxn ang="0">
                    <a:pos x="6" y="12"/>
                  </a:cxn>
                  <a:cxn ang="0">
                    <a:pos x="7" y="18"/>
                  </a:cxn>
                  <a:cxn ang="0">
                    <a:pos x="8" y="28"/>
                  </a:cxn>
                  <a:cxn ang="0">
                    <a:pos x="3" y="39"/>
                  </a:cxn>
                  <a:cxn ang="0">
                    <a:pos x="1" y="43"/>
                  </a:cxn>
                  <a:cxn ang="0">
                    <a:pos x="0" y="46"/>
                  </a:cxn>
                  <a:cxn ang="0">
                    <a:pos x="0" y="48"/>
                  </a:cxn>
                  <a:cxn ang="0">
                    <a:pos x="3" y="56"/>
                  </a:cxn>
                  <a:cxn ang="0">
                    <a:pos x="4" y="59"/>
                  </a:cxn>
                  <a:cxn ang="0">
                    <a:pos x="7" y="62"/>
                  </a:cxn>
                  <a:cxn ang="0">
                    <a:pos x="9" y="62"/>
                  </a:cxn>
                  <a:cxn ang="0">
                    <a:pos x="11" y="61"/>
                  </a:cxn>
                  <a:cxn ang="0">
                    <a:pos x="12" y="62"/>
                  </a:cxn>
                  <a:cxn ang="0">
                    <a:pos x="13" y="64"/>
                  </a:cxn>
                  <a:cxn ang="0">
                    <a:pos x="15" y="70"/>
                  </a:cxn>
                  <a:cxn ang="0">
                    <a:pos x="19" y="79"/>
                  </a:cxn>
                  <a:cxn ang="0">
                    <a:pos x="21" y="82"/>
                  </a:cxn>
                  <a:cxn ang="0">
                    <a:pos x="22" y="96"/>
                  </a:cxn>
                </a:cxnLst>
                <a:rect l="0" t="0" r="r" b="b"/>
                <a:pathLst>
                  <a:path w="46" h="96">
                    <a:moveTo>
                      <a:pt x="22" y="96"/>
                    </a:moveTo>
                    <a:cubicBezTo>
                      <a:pt x="23" y="95"/>
                      <a:pt x="24" y="94"/>
                      <a:pt x="25" y="94"/>
                    </a:cubicBezTo>
                    <a:cubicBezTo>
                      <a:pt x="27" y="93"/>
                      <a:pt x="28" y="94"/>
                      <a:pt x="29" y="93"/>
                    </a:cubicBezTo>
                    <a:cubicBezTo>
                      <a:pt x="30" y="93"/>
                      <a:pt x="30" y="92"/>
                      <a:pt x="30" y="91"/>
                    </a:cubicBezTo>
                    <a:cubicBezTo>
                      <a:pt x="31" y="89"/>
                      <a:pt x="31" y="88"/>
                      <a:pt x="31" y="87"/>
                    </a:cubicBezTo>
                    <a:cubicBezTo>
                      <a:pt x="31" y="84"/>
                      <a:pt x="31" y="82"/>
                      <a:pt x="31" y="79"/>
                    </a:cubicBezTo>
                    <a:cubicBezTo>
                      <a:pt x="31" y="76"/>
                      <a:pt x="31" y="74"/>
                      <a:pt x="33" y="72"/>
                    </a:cubicBezTo>
                    <a:cubicBezTo>
                      <a:pt x="34" y="71"/>
                      <a:pt x="36" y="71"/>
                      <a:pt x="38" y="70"/>
                    </a:cubicBezTo>
                    <a:cubicBezTo>
                      <a:pt x="39" y="69"/>
                      <a:pt x="40" y="69"/>
                      <a:pt x="42" y="68"/>
                    </a:cubicBezTo>
                    <a:cubicBezTo>
                      <a:pt x="43" y="68"/>
                      <a:pt x="44" y="68"/>
                      <a:pt x="45" y="67"/>
                    </a:cubicBezTo>
                    <a:cubicBezTo>
                      <a:pt x="46" y="66"/>
                      <a:pt x="45" y="65"/>
                      <a:pt x="45" y="64"/>
                    </a:cubicBezTo>
                    <a:cubicBezTo>
                      <a:pt x="45" y="61"/>
                      <a:pt x="44" y="60"/>
                      <a:pt x="44" y="57"/>
                    </a:cubicBezTo>
                    <a:cubicBezTo>
                      <a:pt x="44" y="56"/>
                      <a:pt x="44" y="56"/>
                      <a:pt x="44" y="56"/>
                    </a:cubicBezTo>
                    <a:cubicBezTo>
                      <a:pt x="41" y="55"/>
                      <a:pt x="40" y="54"/>
                      <a:pt x="37" y="53"/>
                    </a:cubicBezTo>
                    <a:cubicBezTo>
                      <a:pt x="37" y="54"/>
                      <a:pt x="36" y="54"/>
                      <a:pt x="36" y="56"/>
                    </a:cubicBezTo>
                    <a:cubicBezTo>
                      <a:pt x="34" y="54"/>
                      <a:pt x="35" y="51"/>
                      <a:pt x="33" y="50"/>
                    </a:cubicBezTo>
                    <a:cubicBezTo>
                      <a:pt x="31" y="49"/>
                      <a:pt x="31" y="47"/>
                      <a:pt x="30" y="45"/>
                    </a:cubicBezTo>
                    <a:cubicBezTo>
                      <a:pt x="29" y="44"/>
                      <a:pt x="28" y="43"/>
                      <a:pt x="28" y="41"/>
                    </a:cubicBezTo>
                    <a:cubicBezTo>
                      <a:pt x="28" y="38"/>
                      <a:pt x="32" y="38"/>
                      <a:pt x="34" y="35"/>
                    </a:cubicBezTo>
                    <a:cubicBezTo>
                      <a:pt x="35" y="33"/>
                      <a:pt x="35" y="31"/>
                      <a:pt x="35" y="29"/>
                    </a:cubicBezTo>
                    <a:cubicBezTo>
                      <a:pt x="36" y="28"/>
                      <a:pt x="38" y="27"/>
                      <a:pt x="38" y="26"/>
                    </a:cubicBezTo>
                    <a:cubicBezTo>
                      <a:pt x="38" y="25"/>
                      <a:pt x="36" y="25"/>
                      <a:pt x="36" y="24"/>
                    </a:cubicBezTo>
                    <a:cubicBezTo>
                      <a:pt x="34" y="22"/>
                      <a:pt x="32" y="20"/>
                      <a:pt x="32" y="17"/>
                    </a:cubicBezTo>
                    <a:cubicBezTo>
                      <a:pt x="32" y="12"/>
                      <a:pt x="35" y="9"/>
                      <a:pt x="38" y="5"/>
                    </a:cubicBezTo>
                    <a:cubicBezTo>
                      <a:pt x="36" y="1"/>
                      <a:pt x="36" y="1"/>
                      <a:pt x="36" y="1"/>
                    </a:cubicBezTo>
                    <a:cubicBezTo>
                      <a:pt x="34" y="4"/>
                      <a:pt x="34" y="8"/>
                      <a:pt x="31" y="8"/>
                    </a:cubicBezTo>
                    <a:cubicBezTo>
                      <a:pt x="25" y="8"/>
                      <a:pt x="24" y="0"/>
                      <a:pt x="19" y="0"/>
                    </a:cubicBezTo>
                    <a:cubicBezTo>
                      <a:pt x="14" y="0"/>
                      <a:pt x="13" y="4"/>
                      <a:pt x="10" y="7"/>
                    </a:cubicBezTo>
                    <a:cubicBezTo>
                      <a:pt x="8" y="8"/>
                      <a:pt x="7" y="7"/>
                      <a:pt x="5" y="7"/>
                    </a:cubicBezTo>
                    <a:cubicBezTo>
                      <a:pt x="5" y="8"/>
                      <a:pt x="5" y="9"/>
                      <a:pt x="5" y="10"/>
                    </a:cubicBezTo>
                    <a:cubicBezTo>
                      <a:pt x="5" y="11"/>
                      <a:pt x="6" y="11"/>
                      <a:pt x="6" y="12"/>
                    </a:cubicBezTo>
                    <a:cubicBezTo>
                      <a:pt x="6" y="15"/>
                      <a:pt x="6" y="16"/>
                      <a:pt x="7" y="18"/>
                    </a:cubicBezTo>
                    <a:cubicBezTo>
                      <a:pt x="7" y="22"/>
                      <a:pt x="8" y="24"/>
                      <a:pt x="8" y="28"/>
                    </a:cubicBezTo>
                    <a:cubicBezTo>
                      <a:pt x="8" y="33"/>
                      <a:pt x="6" y="35"/>
                      <a:pt x="3" y="39"/>
                    </a:cubicBezTo>
                    <a:cubicBezTo>
                      <a:pt x="2" y="41"/>
                      <a:pt x="2" y="42"/>
                      <a:pt x="1" y="43"/>
                    </a:cubicBezTo>
                    <a:cubicBezTo>
                      <a:pt x="1" y="44"/>
                      <a:pt x="0" y="45"/>
                      <a:pt x="0" y="46"/>
                    </a:cubicBezTo>
                    <a:cubicBezTo>
                      <a:pt x="0" y="47"/>
                      <a:pt x="0" y="48"/>
                      <a:pt x="0" y="48"/>
                    </a:cubicBezTo>
                    <a:cubicBezTo>
                      <a:pt x="0" y="52"/>
                      <a:pt x="2" y="53"/>
                      <a:pt x="3" y="56"/>
                    </a:cubicBezTo>
                    <a:cubicBezTo>
                      <a:pt x="3" y="57"/>
                      <a:pt x="4" y="58"/>
                      <a:pt x="4" y="59"/>
                    </a:cubicBezTo>
                    <a:cubicBezTo>
                      <a:pt x="5" y="60"/>
                      <a:pt x="6" y="62"/>
                      <a:pt x="7" y="62"/>
                    </a:cubicBezTo>
                    <a:cubicBezTo>
                      <a:pt x="8" y="62"/>
                      <a:pt x="8" y="62"/>
                      <a:pt x="9" y="62"/>
                    </a:cubicBezTo>
                    <a:cubicBezTo>
                      <a:pt x="10" y="62"/>
                      <a:pt x="10" y="61"/>
                      <a:pt x="11" y="61"/>
                    </a:cubicBezTo>
                    <a:cubicBezTo>
                      <a:pt x="11" y="61"/>
                      <a:pt x="11" y="62"/>
                      <a:pt x="12" y="62"/>
                    </a:cubicBezTo>
                    <a:cubicBezTo>
                      <a:pt x="12" y="63"/>
                      <a:pt x="12" y="63"/>
                      <a:pt x="13" y="64"/>
                    </a:cubicBezTo>
                    <a:cubicBezTo>
                      <a:pt x="14" y="66"/>
                      <a:pt x="14" y="67"/>
                      <a:pt x="15" y="70"/>
                    </a:cubicBezTo>
                    <a:cubicBezTo>
                      <a:pt x="16" y="73"/>
                      <a:pt x="18" y="75"/>
                      <a:pt x="19" y="79"/>
                    </a:cubicBezTo>
                    <a:cubicBezTo>
                      <a:pt x="20" y="80"/>
                      <a:pt x="20" y="81"/>
                      <a:pt x="21" y="82"/>
                    </a:cubicBezTo>
                    <a:cubicBezTo>
                      <a:pt x="22" y="87"/>
                      <a:pt x="22" y="91"/>
                      <a:pt x="22" y="96"/>
                    </a:cubicBezTo>
                    <a:close/>
                  </a:path>
                </a:pathLst>
              </a:custGeom>
              <a:solidFill>
                <a:srgbClr val="FFFFFF"/>
              </a:solidFill>
              <a:ln w="0" cap="flat">
                <a:solidFill>
                  <a:srgbClr val="000000"/>
                </a:solidFill>
                <a:prstDash val="solid"/>
                <a:miter lim="800000"/>
                <a:headEnd/>
                <a:tailEnd/>
              </a:ln>
            </p:spPr>
          </p:sp>
          <p:sp>
            <p:nvSpPr>
              <p:cNvPr id="699" name="Freeform 698"/>
              <p:cNvSpPr>
                <a:spLocks/>
              </p:cNvSpPr>
              <p:nvPr/>
            </p:nvSpPr>
            <p:spPr bwMode="auto">
              <a:xfrm>
                <a:off x="577" y="227"/>
                <a:ext cx="71" cy="75"/>
              </a:xfrm>
              <a:custGeom>
                <a:avLst/>
                <a:gdLst/>
                <a:ahLst/>
                <a:cxnLst>
                  <a:cxn ang="0">
                    <a:pos x="5" y="38"/>
                  </a:cxn>
                  <a:cxn ang="0">
                    <a:pos x="10" y="35"/>
                  </a:cxn>
                  <a:cxn ang="0">
                    <a:pos x="11" y="23"/>
                  </a:cxn>
                  <a:cxn ang="0">
                    <a:pos x="18" y="14"/>
                  </a:cxn>
                  <a:cxn ang="0">
                    <a:pos x="25" y="11"/>
                  </a:cxn>
                  <a:cxn ang="0">
                    <a:pos x="24" y="1"/>
                  </a:cxn>
                  <a:cxn ang="0">
                    <a:pos x="26" y="1"/>
                  </a:cxn>
                  <a:cxn ang="0">
                    <a:pos x="43" y="6"/>
                  </a:cxn>
                  <a:cxn ang="0">
                    <a:pos x="51" y="8"/>
                  </a:cxn>
                  <a:cxn ang="0">
                    <a:pos x="63" y="18"/>
                  </a:cxn>
                  <a:cxn ang="0">
                    <a:pos x="106" y="36"/>
                  </a:cxn>
                  <a:cxn ang="0">
                    <a:pos x="117" y="26"/>
                  </a:cxn>
                  <a:cxn ang="0">
                    <a:pos x="112" y="19"/>
                  </a:cxn>
                  <a:cxn ang="0">
                    <a:pos x="118" y="8"/>
                  </a:cxn>
                  <a:cxn ang="0">
                    <a:pos x="132" y="4"/>
                  </a:cxn>
                  <a:cxn ang="0">
                    <a:pos x="145" y="8"/>
                  </a:cxn>
                  <a:cxn ang="0">
                    <a:pos x="152" y="12"/>
                  </a:cxn>
                  <a:cxn ang="0">
                    <a:pos x="160" y="16"/>
                  </a:cxn>
                  <a:cxn ang="0">
                    <a:pos x="164" y="17"/>
                  </a:cxn>
                  <a:cxn ang="0">
                    <a:pos x="164" y="21"/>
                  </a:cxn>
                  <a:cxn ang="0">
                    <a:pos x="167" y="30"/>
                  </a:cxn>
                  <a:cxn ang="0">
                    <a:pos x="170" y="51"/>
                  </a:cxn>
                  <a:cxn ang="0">
                    <a:pos x="180" y="184"/>
                  </a:cxn>
                  <a:cxn ang="0">
                    <a:pos x="169" y="191"/>
                  </a:cxn>
                  <a:cxn ang="0">
                    <a:pos x="90" y="144"/>
                  </a:cxn>
                  <a:cxn ang="0">
                    <a:pos x="80" y="137"/>
                  </a:cxn>
                  <a:cxn ang="0">
                    <a:pos x="75" y="139"/>
                  </a:cxn>
                  <a:cxn ang="0">
                    <a:pos x="67" y="144"/>
                  </a:cxn>
                  <a:cxn ang="0">
                    <a:pos x="52" y="143"/>
                  </a:cxn>
                  <a:cxn ang="0">
                    <a:pos x="35" y="138"/>
                  </a:cxn>
                  <a:cxn ang="0">
                    <a:pos x="14" y="118"/>
                  </a:cxn>
                  <a:cxn ang="0">
                    <a:pos x="0" y="98"/>
                  </a:cxn>
                  <a:cxn ang="0">
                    <a:pos x="5" y="81"/>
                  </a:cxn>
                  <a:cxn ang="0">
                    <a:pos x="5" y="78"/>
                  </a:cxn>
                  <a:cxn ang="0">
                    <a:pos x="9" y="62"/>
                  </a:cxn>
                  <a:cxn ang="0">
                    <a:pos x="4" y="50"/>
                  </a:cxn>
                  <a:cxn ang="0">
                    <a:pos x="2" y="40"/>
                  </a:cxn>
                </a:cxnLst>
                <a:rect l="0" t="0" r="r" b="b"/>
                <a:pathLst>
                  <a:path w="180" h="191">
                    <a:moveTo>
                      <a:pt x="2" y="40"/>
                    </a:moveTo>
                    <a:cubicBezTo>
                      <a:pt x="3" y="39"/>
                      <a:pt x="4" y="38"/>
                      <a:pt x="5" y="38"/>
                    </a:cubicBezTo>
                    <a:cubicBezTo>
                      <a:pt x="7" y="37"/>
                      <a:pt x="8" y="38"/>
                      <a:pt x="9" y="37"/>
                    </a:cubicBezTo>
                    <a:cubicBezTo>
                      <a:pt x="10" y="37"/>
                      <a:pt x="10" y="36"/>
                      <a:pt x="10" y="35"/>
                    </a:cubicBezTo>
                    <a:cubicBezTo>
                      <a:pt x="11" y="33"/>
                      <a:pt x="11" y="32"/>
                      <a:pt x="11" y="31"/>
                    </a:cubicBezTo>
                    <a:cubicBezTo>
                      <a:pt x="11" y="28"/>
                      <a:pt x="11" y="26"/>
                      <a:pt x="11" y="23"/>
                    </a:cubicBezTo>
                    <a:cubicBezTo>
                      <a:pt x="11" y="20"/>
                      <a:pt x="11" y="18"/>
                      <a:pt x="13" y="16"/>
                    </a:cubicBezTo>
                    <a:cubicBezTo>
                      <a:pt x="14" y="15"/>
                      <a:pt x="16" y="15"/>
                      <a:pt x="18" y="14"/>
                    </a:cubicBezTo>
                    <a:cubicBezTo>
                      <a:pt x="19" y="13"/>
                      <a:pt x="20" y="13"/>
                      <a:pt x="22" y="12"/>
                    </a:cubicBezTo>
                    <a:cubicBezTo>
                      <a:pt x="23" y="12"/>
                      <a:pt x="24" y="12"/>
                      <a:pt x="25" y="11"/>
                    </a:cubicBezTo>
                    <a:cubicBezTo>
                      <a:pt x="26" y="10"/>
                      <a:pt x="25" y="9"/>
                      <a:pt x="25" y="8"/>
                    </a:cubicBezTo>
                    <a:cubicBezTo>
                      <a:pt x="25" y="5"/>
                      <a:pt x="24" y="4"/>
                      <a:pt x="24" y="1"/>
                    </a:cubicBezTo>
                    <a:cubicBezTo>
                      <a:pt x="24" y="0"/>
                      <a:pt x="24" y="0"/>
                      <a:pt x="24" y="0"/>
                    </a:cubicBezTo>
                    <a:cubicBezTo>
                      <a:pt x="24" y="0"/>
                      <a:pt x="25" y="1"/>
                      <a:pt x="26" y="1"/>
                    </a:cubicBezTo>
                    <a:cubicBezTo>
                      <a:pt x="30" y="4"/>
                      <a:pt x="32" y="7"/>
                      <a:pt x="37" y="8"/>
                    </a:cubicBezTo>
                    <a:cubicBezTo>
                      <a:pt x="43" y="6"/>
                      <a:pt x="43" y="6"/>
                      <a:pt x="43" y="6"/>
                    </a:cubicBezTo>
                    <a:cubicBezTo>
                      <a:pt x="45" y="6"/>
                      <a:pt x="46" y="8"/>
                      <a:pt x="48" y="8"/>
                    </a:cubicBezTo>
                    <a:cubicBezTo>
                      <a:pt x="50" y="8"/>
                      <a:pt x="50" y="8"/>
                      <a:pt x="51" y="8"/>
                    </a:cubicBezTo>
                    <a:cubicBezTo>
                      <a:pt x="54" y="8"/>
                      <a:pt x="55" y="9"/>
                      <a:pt x="57" y="11"/>
                    </a:cubicBezTo>
                    <a:cubicBezTo>
                      <a:pt x="60" y="13"/>
                      <a:pt x="62" y="15"/>
                      <a:pt x="63" y="18"/>
                    </a:cubicBezTo>
                    <a:cubicBezTo>
                      <a:pt x="63" y="24"/>
                      <a:pt x="70" y="23"/>
                      <a:pt x="76" y="24"/>
                    </a:cubicBezTo>
                    <a:cubicBezTo>
                      <a:pt x="88" y="26"/>
                      <a:pt x="93" y="36"/>
                      <a:pt x="106" y="36"/>
                    </a:cubicBezTo>
                    <a:cubicBezTo>
                      <a:pt x="109" y="36"/>
                      <a:pt x="111" y="34"/>
                      <a:pt x="114" y="32"/>
                    </a:cubicBezTo>
                    <a:cubicBezTo>
                      <a:pt x="116" y="30"/>
                      <a:pt x="117" y="29"/>
                      <a:pt x="117" y="26"/>
                    </a:cubicBezTo>
                    <a:cubicBezTo>
                      <a:pt x="117" y="26"/>
                      <a:pt x="116" y="25"/>
                      <a:pt x="116" y="24"/>
                    </a:cubicBezTo>
                    <a:cubicBezTo>
                      <a:pt x="115" y="22"/>
                      <a:pt x="112" y="22"/>
                      <a:pt x="112" y="19"/>
                    </a:cubicBezTo>
                    <a:cubicBezTo>
                      <a:pt x="112" y="17"/>
                      <a:pt x="113" y="16"/>
                      <a:pt x="114" y="14"/>
                    </a:cubicBezTo>
                    <a:cubicBezTo>
                      <a:pt x="115" y="11"/>
                      <a:pt x="115" y="9"/>
                      <a:pt x="118" y="8"/>
                    </a:cubicBezTo>
                    <a:cubicBezTo>
                      <a:pt x="121" y="6"/>
                      <a:pt x="124" y="7"/>
                      <a:pt x="127" y="6"/>
                    </a:cubicBezTo>
                    <a:cubicBezTo>
                      <a:pt x="129" y="6"/>
                      <a:pt x="130" y="4"/>
                      <a:pt x="132" y="4"/>
                    </a:cubicBezTo>
                    <a:cubicBezTo>
                      <a:pt x="134" y="4"/>
                      <a:pt x="136" y="6"/>
                      <a:pt x="138" y="7"/>
                    </a:cubicBezTo>
                    <a:cubicBezTo>
                      <a:pt x="141" y="7"/>
                      <a:pt x="143" y="6"/>
                      <a:pt x="145" y="8"/>
                    </a:cubicBezTo>
                    <a:cubicBezTo>
                      <a:pt x="147" y="9"/>
                      <a:pt x="146" y="12"/>
                      <a:pt x="148" y="12"/>
                    </a:cubicBezTo>
                    <a:cubicBezTo>
                      <a:pt x="150" y="12"/>
                      <a:pt x="150" y="12"/>
                      <a:pt x="152" y="12"/>
                    </a:cubicBezTo>
                    <a:cubicBezTo>
                      <a:pt x="152" y="12"/>
                      <a:pt x="153" y="11"/>
                      <a:pt x="154" y="11"/>
                    </a:cubicBezTo>
                    <a:cubicBezTo>
                      <a:pt x="157" y="11"/>
                      <a:pt x="157" y="16"/>
                      <a:pt x="160" y="16"/>
                    </a:cubicBezTo>
                    <a:cubicBezTo>
                      <a:pt x="160" y="16"/>
                      <a:pt x="161" y="15"/>
                      <a:pt x="162" y="15"/>
                    </a:cubicBezTo>
                    <a:cubicBezTo>
                      <a:pt x="163" y="15"/>
                      <a:pt x="163" y="16"/>
                      <a:pt x="164" y="17"/>
                    </a:cubicBezTo>
                    <a:cubicBezTo>
                      <a:pt x="165" y="17"/>
                      <a:pt x="165" y="17"/>
                      <a:pt x="166" y="18"/>
                    </a:cubicBezTo>
                    <a:cubicBezTo>
                      <a:pt x="165" y="19"/>
                      <a:pt x="164" y="20"/>
                      <a:pt x="164" y="21"/>
                    </a:cubicBezTo>
                    <a:cubicBezTo>
                      <a:pt x="164" y="23"/>
                      <a:pt x="165" y="23"/>
                      <a:pt x="166" y="24"/>
                    </a:cubicBezTo>
                    <a:cubicBezTo>
                      <a:pt x="167" y="26"/>
                      <a:pt x="167" y="28"/>
                      <a:pt x="167" y="30"/>
                    </a:cubicBezTo>
                    <a:cubicBezTo>
                      <a:pt x="167" y="32"/>
                      <a:pt x="167" y="33"/>
                      <a:pt x="166" y="35"/>
                    </a:cubicBezTo>
                    <a:cubicBezTo>
                      <a:pt x="170" y="51"/>
                      <a:pt x="170" y="51"/>
                      <a:pt x="170" y="51"/>
                    </a:cubicBezTo>
                    <a:cubicBezTo>
                      <a:pt x="179" y="159"/>
                      <a:pt x="179" y="159"/>
                      <a:pt x="179" y="159"/>
                    </a:cubicBezTo>
                    <a:cubicBezTo>
                      <a:pt x="180" y="184"/>
                      <a:pt x="180" y="184"/>
                      <a:pt x="180" y="184"/>
                    </a:cubicBezTo>
                    <a:cubicBezTo>
                      <a:pt x="169" y="184"/>
                      <a:pt x="169" y="184"/>
                      <a:pt x="169" y="184"/>
                    </a:cubicBezTo>
                    <a:cubicBezTo>
                      <a:pt x="169" y="191"/>
                      <a:pt x="169" y="191"/>
                      <a:pt x="169" y="191"/>
                    </a:cubicBezTo>
                    <a:cubicBezTo>
                      <a:pt x="92" y="145"/>
                      <a:pt x="92" y="145"/>
                      <a:pt x="92" y="145"/>
                    </a:cubicBezTo>
                    <a:cubicBezTo>
                      <a:pt x="92" y="145"/>
                      <a:pt x="91" y="145"/>
                      <a:pt x="90" y="144"/>
                    </a:cubicBezTo>
                    <a:cubicBezTo>
                      <a:pt x="88" y="143"/>
                      <a:pt x="87" y="142"/>
                      <a:pt x="85" y="140"/>
                    </a:cubicBezTo>
                    <a:cubicBezTo>
                      <a:pt x="83" y="139"/>
                      <a:pt x="82" y="138"/>
                      <a:pt x="80" y="137"/>
                    </a:cubicBezTo>
                    <a:cubicBezTo>
                      <a:pt x="79" y="136"/>
                      <a:pt x="79" y="136"/>
                      <a:pt x="78" y="136"/>
                    </a:cubicBezTo>
                    <a:cubicBezTo>
                      <a:pt x="76" y="136"/>
                      <a:pt x="76" y="138"/>
                      <a:pt x="75" y="139"/>
                    </a:cubicBezTo>
                    <a:cubicBezTo>
                      <a:pt x="72" y="141"/>
                      <a:pt x="71" y="142"/>
                      <a:pt x="68" y="144"/>
                    </a:cubicBezTo>
                    <a:cubicBezTo>
                      <a:pt x="67" y="144"/>
                      <a:pt x="67" y="144"/>
                      <a:pt x="67" y="144"/>
                    </a:cubicBezTo>
                    <a:cubicBezTo>
                      <a:pt x="62" y="145"/>
                      <a:pt x="60" y="145"/>
                      <a:pt x="55" y="145"/>
                    </a:cubicBezTo>
                    <a:cubicBezTo>
                      <a:pt x="53" y="145"/>
                      <a:pt x="53" y="144"/>
                      <a:pt x="52" y="143"/>
                    </a:cubicBezTo>
                    <a:cubicBezTo>
                      <a:pt x="50" y="141"/>
                      <a:pt x="48" y="140"/>
                      <a:pt x="45" y="140"/>
                    </a:cubicBezTo>
                    <a:cubicBezTo>
                      <a:pt x="42" y="138"/>
                      <a:pt x="39" y="139"/>
                      <a:pt x="35" y="138"/>
                    </a:cubicBezTo>
                    <a:cubicBezTo>
                      <a:pt x="35" y="136"/>
                      <a:pt x="34" y="135"/>
                      <a:pt x="34" y="133"/>
                    </a:cubicBezTo>
                    <a:cubicBezTo>
                      <a:pt x="27" y="126"/>
                      <a:pt x="20" y="126"/>
                      <a:pt x="14" y="118"/>
                    </a:cubicBezTo>
                    <a:cubicBezTo>
                      <a:pt x="11" y="114"/>
                      <a:pt x="12" y="109"/>
                      <a:pt x="8" y="105"/>
                    </a:cubicBezTo>
                    <a:cubicBezTo>
                      <a:pt x="6" y="101"/>
                      <a:pt x="0" y="102"/>
                      <a:pt x="0" y="98"/>
                    </a:cubicBezTo>
                    <a:cubicBezTo>
                      <a:pt x="0" y="92"/>
                      <a:pt x="7" y="91"/>
                      <a:pt x="7" y="85"/>
                    </a:cubicBezTo>
                    <a:cubicBezTo>
                      <a:pt x="7" y="84"/>
                      <a:pt x="6" y="82"/>
                      <a:pt x="5" y="81"/>
                    </a:cubicBezTo>
                    <a:cubicBezTo>
                      <a:pt x="6" y="81"/>
                      <a:pt x="6" y="81"/>
                      <a:pt x="6" y="81"/>
                    </a:cubicBezTo>
                    <a:cubicBezTo>
                      <a:pt x="6" y="80"/>
                      <a:pt x="5" y="79"/>
                      <a:pt x="5" y="78"/>
                    </a:cubicBezTo>
                    <a:cubicBezTo>
                      <a:pt x="5" y="74"/>
                      <a:pt x="6" y="72"/>
                      <a:pt x="7" y="69"/>
                    </a:cubicBezTo>
                    <a:cubicBezTo>
                      <a:pt x="8" y="66"/>
                      <a:pt x="9" y="65"/>
                      <a:pt x="9" y="62"/>
                    </a:cubicBezTo>
                    <a:cubicBezTo>
                      <a:pt x="9" y="60"/>
                      <a:pt x="8" y="60"/>
                      <a:pt x="7" y="58"/>
                    </a:cubicBezTo>
                    <a:cubicBezTo>
                      <a:pt x="5" y="55"/>
                      <a:pt x="4" y="53"/>
                      <a:pt x="4" y="50"/>
                    </a:cubicBezTo>
                    <a:cubicBezTo>
                      <a:pt x="4" y="48"/>
                      <a:pt x="4" y="47"/>
                      <a:pt x="4" y="45"/>
                    </a:cubicBezTo>
                    <a:cubicBezTo>
                      <a:pt x="4" y="43"/>
                      <a:pt x="3" y="42"/>
                      <a:pt x="2" y="40"/>
                    </a:cubicBezTo>
                    <a:close/>
                  </a:path>
                </a:pathLst>
              </a:custGeom>
              <a:solidFill>
                <a:srgbClr val="FFFFFF"/>
              </a:solidFill>
              <a:ln w="0" cap="flat">
                <a:solidFill>
                  <a:srgbClr val="000000"/>
                </a:solidFill>
                <a:prstDash val="solid"/>
                <a:miter lim="800000"/>
                <a:headEnd/>
                <a:tailEnd/>
              </a:ln>
            </p:spPr>
          </p:sp>
          <p:sp>
            <p:nvSpPr>
              <p:cNvPr id="700" name="Freeform 699"/>
              <p:cNvSpPr>
                <a:spLocks/>
              </p:cNvSpPr>
              <p:nvPr/>
            </p:nvSpPr>
            <p:spPr bwMode="auto">
              <a:xfrm>
                <a:off x="642" y="234"/>
                <a:ext cx="51" cy="58"/>
              </a:xfrm>
              <a:custGeom>
                <a:avLst/>
                <a:gdLst/>
                <a:ahLst/>
                <a:cxnLst>
                  <a:cxn ang="0">
                    <a:pos x="2" y="0"/>
                  </a:cxn>
                  <a:cxn ang="0">
                    <a:pos x="0" y="3"/>
                  </a:cxn>
                  <a:cxn ang="0">
                    <a:pos x="2" y="6"/>
                  </a:cxn>
                  <a:cxn ang="0">
                    <a:pos x="3" y="12"/>
                  </a:cxn>
                  <a:cxn ang="0">
                    <a:pos x="2" y="17"/>
                  </a:cxn>
                  <a:cxn ang="0">
                    <a:pos x="6" y="33"/>
                  </a:cxn>
                  <a:cxn ang="0">
                    <a:pos x="15" y="141"/>
                  </a:cxn>
                  <a:cxn ang="0">
                    <a:pos x="105" y="140"/>
                  </a:cxn>
                  <a:cxn ang="0">
                    <a:pos x="112" y="147"/>
                  </a:cxn>
                  <a:cxn ang="0">
                    <a:pos x="113" y="147"/>
                  </a:cxn>
                  <a:cxn ang="0">
                    <a:pos x="117" y="143"/>
                  </a:cxn>
                  <a:cxn ang="0">
                    <a:pos x="120" y="134"/>
                  </a:cxn>
                  <a:cxn ang="0">
                    <a:pos x="124" y="128"/>
                  </a:cxn>
                  <a:cxn ang="0">
                    <a:pos x="130" y="124"/>
                  </a:cxn>
                  <a:cxn ang="0">
                    <a:pos x="130" y="123"/>
                  </a:cxn>
                  <a:cxn ang="0">
                    <a:pos x="126" y="114"/>
                  </a:cxn>
                  <a:cxn ang="0">
                    <a:pos x="130" y="111"/>
                  </a:cxn>
                  <a:cxn ang="0">
                    <a:pos x="124" y="104"/>
                  </a:cxn>
                  <a:cxn ang="0">
                    <a:pos x="119" y="94"/>
                  </a:cxn>
                  <a:cxn ang="0">
                    <a:pos x="107" y="72"/>
                  </a:cxn>
                  <a:cxn ang="0">
                    <a:pos x="103" y="61"/>
                  </a:cxn>
                  <a:cxn ang="0">
                    <a:pos x="100" y="57"/>
                  </a:cxn>
                  <a:cxn ang="0">
                    <a:pos x="95" y="48"/>
                  </a:cxn>
                  <a:cxn ang="0">
                    <a:pos x="87" y="39"/>
                  </a:cxn>
                  <a:cxn ang="0">
                    <a:pos x="85" y="26"/>
                  </a:cxn>
                  <a:cxn ang="0">
                    <a:pos x="85" y="26"/>
                  </a:cxn>
                  <a:cxn ang="0">
                    <a:pos x="87" y="29"/>
                  </a:cxn>
                  <a:cxn ang="0">
                    <a:pos x="90" y="36"/>
                  </a:cxn>
                  <a:cxn ang="0">
                    <a:pos x="94" y="40"/>
                  </a:cxn>
                  <a:cxn ang="0">
                    <a:pos x="97" y="46"/>
                  </a:cxn>
                  <a:cxn ang="0">
                    <a:pos x="106" y="53"/>
                  </a:cxn>
                  <a:cxn ang="0">
                    <a:pos x="106" y="42"/>
                  </a:cxn>
                  <a:cxn ang="0">
                    <a:pos x="109" y="32"/>
                  </a:cxn>
                  <a:cxn ang="0">
                    <a:pos x="109" y="32"/>
                  </a:cxn>
                  <a:cxn ang="0">
                    <a:pos x="107" y="27"/>
                  </a:cxn>
                  <a:cxn ang="0">
                    <a:pos x="105" y="18"/>
                  </a:cxn>
                  <a:cxn ang="0">
                    <a:pos x="102" y="11"/>
                  </a:cxn>
                  <a:cxn ang="0">
                    <a:pos x="99" y="4"/>
                  </a:cxn>
                  <a:cxn ang="0">
                    <a:pos x="90" y="8"/>
                  </a:cxn>
                  <a:cxn ang="0">
                    <a:pos x="83" y="7"/>
                  </a:cxn>
                  <a:cxn ang="0">
                    <a:pos x="75" y="2"/>
                  </a:cxn>
                  <a:cxn ang="0">
                    <a:pos x="71" y="2"/>
                  </a:cxn>
                  <a:cxn ang="0">
                    <a:pos x="65" y="1"/>
                  </a:cxn>
                  <a:cxn ang="0">
                    <a:pos x="61" y="1"/>
                  </a:cxn>
                  <a:cxn ang="0">
                    <a:pos x="54" y="3"/>
                  </a:cxn>
                  <a:cxn ang="0">
                    <a:pos x="44" y="10"/>
                  </a:cxn>
                  <a:cxn ang="0">
                    <a:pos x="41" y="9"/>
                  </a:cxn>
                  <a:cxn ang="0">
                    <a:pos x="35" y="8"/>
                  </a:cxn>
                  <a:cxn ang="0">
                    <a:pos x="32" y="6"/>
                  </a:cxn>
                  <a:cxn ang="0">
                    <a:pos x="25" y="4"/>
                  </a:cxn>
                  <a:cxn ang="0">
                    <a:pos x="23" y="2"/>
                  </a:cxn>
                  <a:cxn ang="0">
                    <a:pos x="14" y="1"/>
                  </a:cxn>
                  <a:cxn ang="0">
                    <a:pos x="5" y="4"/>
                  </a:cxn>
                  <a:cxn ang="0">
                    <a:pos x="4" y="4"/>
                  </a:cxn>
                  <a:cxn ang="0">
                    <a:pos x="2" y="0"/>
                  </a:cxn>
                </a:cxnLst>
                <a:rect l="0" t="0" r="r" b="b"/>
                <a:pathLst>
                  <a:path w="130" h="147">
                    <a:moveTo>
                      <a:pt x="2" y="0"/>
                    </a:moveTo>
                    <a:cubicBezTo>
                      <a:pt x="1" y="1"/>
                      <a:pt x="0" y="2"/>
                      <a:pt x="0" y="3"/>
                    </a:cubicBezTo>
                    <a:cubicBezTo>
                      <a:pt x="0" y="5"/>
                      <a:pt x="1" y="5"/>
                      <a:pt x="2" y="6"/>
                    </a:cubicBezTo>
                    <a:cubicBezTo>
                      <a:pt x="3" y="8"/>
                      <a:pt x="3" y="10"/>
                      <a:pt x="3" y="12"/>
                    </a:cubicBezTo>
                    <a:cubicBezTo>
                      <a:pt x="3" y="14"/>
                      <a:pt x="3" y="15"/>
                      <a:pt x="2" y="17"/>
                    </a:cubicBezTo>
                    <a:cubicBezTo>
                      <a:pt x="6" y="33"/>
                      <a:pt x="6" y="33"/>
                      <a:pt x="6" y="33"/>
                    </a:cubicBezTo>
                    <a:cubicBezTo>
                      <a:pt x="15" y="141"/>
                      <a:pt x="15" y="141"/>
                      <a:pt x="15" y="141"/>
                    </a:cubicBezTo>
                    <a:cubicBezTo>
                      <a:pt x="105" y="140"/>
                      <a:pt x="105" y="140"/>
                      <a:pt x="105" y="140"/>
                    </a:cubicBezTo>
                    <a:cubicBezTo>
                      <a:pt x="109" y="142"/>
                      <a:pt x="108" y="147"/>
                      <a:pt x="112" y="147"/>
                    </a:cubicBezTo>
                    <a:cubicBezTo>
                      <a:pt x="112" y="147"/>
                      <a:pt x="113" y="147"/>
                      <a:pt x="113" y="147"/>
                    </a:cubicBezTo>
                    <a:cubicBezTo>
                      <a:pt x="116" y="147"/>
                      <a:pt x="116" y="145"/>
                      <a:pt x="117" y="143"/>
                    </a:cubicBezTo>
                    <a:cubicBezTo>
                      <a:pt x="118" y="140"/>
                      <a:pt x="119" y="138"/>
                      <a:pt x="120" y="134"/>
                    </a:cubicBezTo>
                    <a:cubicBezTo>
                      <a:pt x="120" y="131"/>
                      <a:pt x="122" y="130"/>
                      <a:pt x="124" y="128"/>
                    </a:cubicBezTo>
                    <a:cubicBezTo>
                      <a:pt x="127" y="126"/>
                      <a:pt x="128" y="125"/>
                      <a:pt x="130" y="124"/>
                    </a:cubicBezTo>
                    <a:cubicBezTo>
                      <a:pt x="130" y="123"/>
                      <a:pt x="130" y="123"/>
                      <a:pt x="130" y="123"/>
                    </a:cubicBezTo>
                    <a:cubicBezTo>
                      <a:pt x="130" y="119"/>
                      <a:pt x="126" y="118"/>
                      <a:pt x="126" y="114"/>
                    </a:cubicBezTo>
                    <a:cubicBezTo>
                      <a:pt x="126" y="112"/>
                      <a:pt x="128" y="112"/>
                      <a:pt x="130" y="111"/>
                    </a:cubicBezTo>
                    <a:cubicBezTo>
                      <a:pt x="128" y="109"/>
                      <a:pt x="126" y="107"/>
                      <a:pt x="124" y="104"/>
                    </a:cubicBezTo>
                    <a:cubicBezTo>
                      <a:pt x="122" y="100"/>
                      <a:pt x="122" y="98"/>
                      <a:pt x="119" y="94"/>
                    </a:cubicBezTo>
                    <a:cubicBezTo>
                      <a:pt x="114" y="85"/>
                      <a:pt x="112" y="80"/>
                      <a:pt x="107" y="72"/>
                    </a:cubicBezTo>
                    <a:cubicBezTo>
                      <a:pt x="105" y="68"/>
                      <a:pt x="105" y="65"/>
                      <a:pt x="103" y="61"/>
                    </a:cubicBezTo>
                    <a:cubicBezTo>
                      <a:pt x="103" y="59"/>
                      <a:pt x="101" y="59"/>
                      <a:pt x="100" y="57"/>
                    </a:cubicBezTo>
                    <a:cubicBezTo>
                      <a:pt x="98" y="54"/>
                      <a:pt x="98" y="51"/>
                      <a:pt x="95" y="48"/>
                    </a:cubicBezTo>
                    <a:cubicBezTo>
                      <a:pt x="93" y="44"/>
                      <a:pt x="91" y="40"/>
                      <a:pt x="87" y="39"/>
                    </a:cubicBezTo>
                    <a:cubicBezTo>
                      <a:pt x="87" y="34"/>
                      <a:pt x="85" y="31"/>
                      <a:pt x="85" y="26"/>
                    </a:cubicBezTo>
                    <a:cubicBezTo>
                      <a:pt x="85" y="26"/>
                      <a:pt x="85" y="26"/>
                      <a:pt x="85" y="26"/>
                    </a:cubicBezTo>
                    <a:cubicBezTo>
                      <a:pt x="85" y="27"/>
                      <a:pt x="86" y="28"/>
                      <a:pt x="87" y="29"/>
                    </a:cubicBezTo>
                    <a:cubicBezTo>
                      <a:pt x="90" y="31"/>
                      <a:pt x="88" y="33"/>
                      <a:pt x="90" y="36"/>
                    </a:cubicBezTo>
                    <a:cubicBezTo>
                      <a:pt x="91" y="38"/>
                      <a:pt x="93" y="38"/>
                      <a:pt x="94" y="40"/>
                    </a:cubicBezTo>
                    <a:cubicBezTo>
                      <a:pt x="96" y="42"/>
                      <a:pt x="96" y="44"/>
                      <a:pt x="97" y="46"/>
                    </a:cubicBezTo>
                    <a:cubicBezTo>
                      <a:pt x="99" y="50"/>
                      <a:pt x="102" y="51"/>
                      <a:pt x="106" y="53"/>
                    </a:cubicBezTo>
                    <a:cubicBezTo>
                      <a:pt x="106" y="49"/>
                      <a:pt x="106" y="47"/>
                      <a:pt x="106" y="42"/>
                    </a:cubicBezTo>
                    <a:cubicBezTo>
                      <a:pt x="106" y="38"/>
                      <a:pt x="108" y="36"/>
                      <a:pt x="109" y="32"/>
                    </a:cubicBezTo>
                    <a:cubicBezTo>
                      <a:pt x="109" y="32"/>
                      <a:pt x="109" y="32"/>
                      <a:pt x="109" y="32"/>
                    </a:cubicBezTo>
                    <a:cubicBezTo>
                      <a:pt x="109" y="30"/>
                      <a:pt x="108" y="29"/>
                      <a:pt x="107" y="27"/>
                    </a:cubicBezTo>
                    <a:cubicBezTo>
                      <a:pt x="106" y="23"/>
                      <a:pt x="106" y="22"/>
                      <a:pt x="105" y="18"/>
                    </a:cubicBezTo>
                    <a:cubicBezTo>
                      <a:pt x="104" y="16"/>
                      <a:pt x="103" y="14"/>
                      <a:pt x="102" y="11"/>
                    </a:cubicBezTo>
                    <a:cubicBezTo>
                      <a:pt x="101" y="8"/>
                      <a:pt x="101" y="6"/>
                      <a:pt x="99" y="4"/>
                    </a:cubicBezTo>
                    <a:cubicBezTo>
                      <a:pt x="97" y="6"/>
                      <a:pt x="94" y="8"/>
                      <a:pt x="90" y="8"/>
                    </a:cubicBezTo>
                    <a:cubicBezTo>
                      <a:pt x="88" y="8"/>
                      <a:pt x="86" y="7"/>
                      <a:pt x="83" y="7"/>
                    </a:cubicBezTo>
                    <a:cubicBezTo>
                      <a:pt x="80" y="6"/>
                      <a:pt x="79" y="2"/>
                      <a:pt x="75" y="2"/>
                    </a:cubicBezTo>
                    <a:cubicBezTo>
                      <a:pt x="74" y="2"/>
                      <a:pt x="73" y="2"/>
                      <a:pt x="71" y="2"/>
                    </a:cubicBezTo>
                    <a:cubicBezTo>
                      <a:pt x="65" y="1"/>
                      <a:pt x="65" y="1"/>
                      <a:pt x="65" y="1"/>
                    </a:cubicBezTo>
                    <a:cubicBezTo>
                      <a:pt x="64" y="1"/>
                      <a:pt x="63" y="1"/>
                      <a:pt x="61" y="1"/>
                    </a:cubicBezTo>
                    <a:cubicBezTo>
                      <a:pt x="59" y="1"/>
                      <a:pt x="56" y="1"/>
                      <a:pt x="54" y="3"/>
                    </a:cubicBezTo>
                    <a:cubicBezTo>
                      <a:pt x="51" y="6"/>
                      <a:pt x="49" y="10"/>
                      <a:pt x="44" y="10"/>
                    </a:cubicBezTo>
                    <a:cubicBezTo>
                      <a:pt x="43" y="10"/>
                      <a:pt x="42" y="9"/>
                      <a:pt x="41" y="9"/>
                    </a:cubicBezTo>
                    <a:cubicBezTo>
                      <a:pt x="39" y="8"/>
                      <a:pt x="37" y="9"/>
                      <a:pt x="35" y="8"/>
                    </a:cubicBezTo>
                    <a:cubicBezTo>
                      <a:pt x="32" y="6"/>
                      <a:pt x="32" y="6"/>
                      <a:pt x="32" y="6"/>
                    </a:cubicBezTo>
                    <a:cubicBezTo>
                      <a:pt x="29" y="5"/>
                      <a:pt x="28" y="6"/>
                      <a:pt x="25" y="4"/>
                    </a:cubicBezTo>
                    <a:cubicBezTo>
                      <a:pt x="24" y="4"/>
                      <a:pt x="24" y="2"/>
                      <a:pt x="23" y="2"/>
                    </a:cubicBezTo>
                    <a:cubicBezTo>
                      <a:pt x="19" y="1"/>
                      <a:pt x="17" y="1"/>
                      <a:pt x="14" y="1"/>
                    </a:cubicBezTo>
                    <a:cubicBezTo>
                      <a:pt x="10" y="1"/>
                      <a:pt x="9" y="4"/>
                      <a:pt x="5" y="4"/>
                    </a:cubicBezTo>
                    <a:cubicBezTo>
                      <a:pt x="5" y="4"/>
                      <a:pt x="4" y="4"/>
                      <a:pt x="4" y="4"/>
                    </a:cubicBezTo>
                    <a:cubicBezTo>
                      <a:pt x="4" y="2"/>
                      <a:pt x="3" y="1"/>
                      <a:pt x="2" y="0"/>
                    </a:cubicBezTo>
                    <a:close/>
                  </a:path>
                </a:pathLst>
              </a:custGeom>
              <a:solidFill>
                <a:srgbClr val="FFFFFF"/>
              </a:solidFill>
              <a:ln w="0" cap="flat">
                <a:solidFill>
                  <a:srgbClr val="000000"/>
                </a:solidFill>
                <a:prstDash val="solid"/>
                <a:miter lim="800000"/>
                <a:headEnd/>
                <a:tailEnd/>
              </a:ln>
            </p:spPr>
          </p:sp>
          <p:sp>
            <p:nvSpPr>
              <p:cNvPr id="701" name="Freeform 700"/>
              <p:cNvSpPr>
                <a:spLocks/>
              </p:cNvSpPr>
              <p:nvPr/>
            </p:nvSpPr>
            <p:spPr bwMode="auto">
              <a:xfrm>
                <a:off x="555" y="52"/>
                <a:ext cx="69" cy="50"/>
              </a:xfrm>
              <a:custGeom>
                <a:avLst/>
                <a:gdLst/>
                <a:ahLst/>
                <a:cxnLst>
                  <a:cxn ang="0">
                    <a:pos x="154" y="8"/>
                  </a:cxn>
                  <a:cxn ang="0">
                    <a:pos x="142" y="13"/>
                  </a:cxn>
                  <a:cxn ang="0">
                    <a:pos x="131" y="20"/>
                  </a:cxn>
                  <a:cxn ang="0">
                    <a:pos x="120" y="19"/>
                  </a:cxn>
                  <a:cxn ang="0">
                    <a:pos x="107" y="19"/>
                  </a:cxn>
                  <a:cxn ang="0">
                    <a:pos x="92" y="22"/>
                  </a:cxn>
                  <a:cxn ang="0">
                    <a:pos x="88" y="25"/>
                  </a:cxn>
                  <a:cxn ang="0">
                    <a:pos x="78" y="32"/>
                  </a:cxn>
                  <a:cxn ang="0">
                    <a:pos x="67" y="52"/>
                  </a:cxn>
                  <a:cxn ang="0">
                    <a:pos x="64" y="64"/>
                  </a:cxn>
                  <a:cxn ang="0">
                    <a:pos x="52" y="77"/>
                  </a:cxn>
                  <a:cxn ang="0">
                    <a:pos x="55" y="111"/>
                  </a:cxn>
                  <a:cxn ang="0">
                    <a:pos x="53" y="122"/>
                  </a:cxn>
                  <a:cxn ang="0">
                    <a:pos x="46" y="113"/>
                  </a:cxn>
                  <a:cxn ang="0">
                    <a:pos x="39" y="117"/>
                  </a:cxn>
                  <a:cxn ang="0">
                    <a:pos x="19" y="128"/>
                  </a:cxn>
                  <a:cxn ang="0">
                    <a:pos x="7" y="118"/>
                  </a:cxn>
                  <a:cxn ang="0">
                    <a:pos x="8" y="112"/>
                  </a:cxn>
                  <a:cxn ang="0">
                    <a:pos x="1" y="108"/>
                  </a:cxn>
                  <a:cxn ang="0">
                    <a:pos x="15" y="99"/>
                  </a:cxn>
                  <a:cxn ang="0">
                    <a:pos x="2" y="103"/>
                  </a:cxn>
                  <a:cxn ang="0">
                    <a:pos x="11" y="95"/>
                  </a:cxn>
                  <a:cxn ang="0">
                    <a:pos x="0" y="91"/>
                  </a:cxn>
                  <a:cxn ang="0">
                    <a:pos x="1" y="86"/>
                  </a:cxn>
                  <a:cxn ang="0">
                    <a:pos x="16" y="81"/>
                  </a:cxn>
                  <a:cxn ang="0">
                    <a:pos x="15" y="77"/>
                  </a:cxn>
                  <a:cxn ang="0">
                    <a:pos x="28" y="73"/>
                  </a:cxn>
                  <a:cxn ang="0">
                    <a:pos x="43" y="70"/>
                  </a:cxn>
                  <a:cxn ang="0">
                    <a:pos x="39" y="65"/>
                  </a:cxn>
                  <a:cxn ang="0">
                    <a:pos x="44" y="57"/>
                  </a:cxn>
                  <a:cxn ang="0">
                    <a:pos x="51" y="55"/>
                  </a:cxn>
                  <a:cxn ang="0">
                    <a:pos x="54" y="47"/>
                  </a:cxn>
                  <a:cxn ang="0">
                    <a:pos x="65" y="35"/>
                  </a:cxn>
                  <a:cxn ang="0">
                    <a:pos x="68" y="28"/>
                  </a:cxn>
                  <a:cxn ang="0">
                    <a:pos x="76" y="27"/>
                  </a:cxn>
                  <a:cxn ang="0">
                    <a:pos x="77" y="24"/>
                  </a:cxn>
                  <a:cxn ang="0">
                    <a:pos x="93" y="18"/>
                  </a:cxn>
                  <a:cxn ang="0">
                    <a:pos x="92" y="14"/>
                  </a:cxn>
                  <a:cxn ang="0">
                    <a:pos x="101" y="10"/>
                  </a:cxn>
                  <a:cxn ang="0">
                    <a:pos x="108" y="10"/>
                  </a:cxn>
                  <a:cxn ang="0">
                    <a:pos x="110" y="6"/>
                  </a:cxn>
                  <a:cxn ang="0">
                    <a:pos x="127" y="5"/>
                  </a:cxn>
                  <a:cxn ang="0">
                    <a:pos x="134" y="8"/>
                  </a:cxn>
                  <a:cxn ang="0">
                    <a:pos x="145" y="1"/>
                  </a:cxn>
                  <a:cxn ang="0">
                    <a:pos x="153" y="0"/>
                  </a:cxn>
                  <a:cxn ang="0">
                    <a:pos x="154" y="5"/>
                  </a:cxn>
                  <a:cxn ang="0">
                    <a:pos x="167" y="3"/>
                  </a:cxn>
                  <a:cxn ang="0">
                    <a:pos x="159" y="7"/>
                  </a:cxn>
                  <a:cxn ang="0">
                    <a:pos x="169" y="15"/>
                  </a:cxn>
                </a:cxnLst>
                <a:rect l="0" t="0" r="r" b="b"/>
                <a:pathLst>
                  <a:path w="176" h="128">
                    <a:moveTo>
                      <a:pt x="164" y="15"/>
                    </a:moveTo>
                    <a:cubicBezTo>
                      <a:pt x="162" y="13"/>
                      <a:pt x="161" y="12"/>
                      <a:pt x="158" y="10"/>
                    </a:cubicBezTo>
                    <a:cubicBezTo>
                      <a:pt x="156" y="9"/>
                      <a:pt x="156" y="8"/>
                      <a:pt x="154" y="8"/>
                    </a:cubicBezTo>
                    <a:cubicBezTo>
                      <a:pt x="153" y="8"/>
                      <a:pt x="152" y="9"/>
                      <a:pt x="151" y="10"/>
                    </a:cubicBezTo>
                    <a:cubicBezTo>
                      <a:pt x="150" y="10"/>
                      <a:pt x="149" y="11"/>
                      <a:pt x="148" y="11"/>
                    </a:cubicBezTo>
                    <a:cubicBezTo>
                      <a:pt x="145" y="12"/>
                      <a:pt x="143" y="11"/>
                      <a:pt x="142" y="13"/>
                    </a:cubicBezTo>
                    <a:cubicBezTo>
                      <a:pt x="142" y="15"/>
                      <a:pt x="142" y="16"/>
                      <a:pt x="142" y="19"/>
                    </a:cubicBezTo>
                    <a:cubicBezTo>
                      <a:pt x="142" y="20"/>
                      <a:pt x="139" y="21"/>
                      <a:pt x="138" y="21"/>
                    </a:cubicBezTo>
                    <a:cubicBezTo>
                      <a:pt x="135" y="21"/>
                      <a:pt x="134" y="20"/>
                      <a:pt x="131" y="20"/>
                    </a:cubicBezTo>
                    <a:cubicBezTo>
                      <a:pt x="130" y="20"/>
                      <a:pt x="129" y="20"/>
                      <a:pt x="128" y="20"/>
                    </a:cubicBezTo>
                    <a:cubicBezTo>
                      <a:pt x="127" y="20"/>
                      <a:pt x="126" y="20"/>
                      <a:pt x="125" y="20"/>
                    </a:cubicBezTo>
                    <a:cubicBezTo>
                      <a:pt x="123" y="19"/>
                      <a:pt x="122" y="19"/>
                      <a:pt x="120" y="19"/>
                    </a:cubicBezTo>
                    <a:cubicBezTo>
                      <a:pt x="118" y="19"/>
                      <a:pt x="118" y="19"/>
                      <a:pt x="118" y="19"/>
                    </a:cubicBezTo>
                    <a:cubicBezTo>
                      <a:pt x="115" y="19"/>
                      <a:pt x="114" y="17"/>
                      <a:pt x="111" y="17"/>
                    </a:cubicBezTo>
                    <a:cubicBezTo>
                      <a:pt x="109" y="17"/>
                      <a:pt x="108" y="18"/>
                      <a:pt x="107" y="19"/>
                    </a:cubicBezTo>
                    <a:cubicBezTo>
                      <a:pt x="104" y="19"/>
                      <a:pt x="102" y="21"/>
                      <a:pt x="99" y="21"/>
                    </a:cubicBezTo>
                    <a:cubicBezTo>
                      <a:pt x="97" y="21"/>
                      <a:pt x="97" y="21"/>
                      <a:pt x="97" y="21"/>
                    </a:cubicBezTo>
                    <a:cubicBezTo>
                      <a:pt x="95" y="21"/>
                      <a:pt x="94" y="21"/>
                      <a:pt x="92" y="22"/>
                    </a:cubicBezTo>
                    <a:cubicBezTo>
                      <a:pt x="91" y="22"/>
                      <a:pt x="90" y="22"/>
                      <a:pt x="89" y="23"/>
                    </a:cubicBezTo>
                    <a:cubicBezTo>
                      <a:pt x="89" y="23"/>
                      <a:pt x="88" y="23"/>
                      <a:pt x="88" y="23"/>
                    </a:cubicBezTo>
                    <a:cubicBezTo>
                      <a:pt x="88" y="24"/>
                      <a:pt x="88" y="24"/>
                      <a:pt x="88" y="25"/>
                    </a:cubicBezTo>
                    <a:cubicBezTo>
                      <a:pt x="88" y="26"/>
                      <a:pt x="88" y="27"/>
                      <a:pt x="88" y="28"/>
                    </a:cubicBezTo>
                    <a:cubicBezTo>
                      <a:pt x="87" y="29"/>
                      <a:pt x="86" y="28"/>
                      <a:pt x="84" y="28"/>
                    </a:cubicBezTo>
                    <a:cubicBezTo>
                      <a:pt x="82" y="29"/>
                      <a:pt x="79" y="30"/>
                      <a:pt x="78" y="32"/>
                    </a:cubicBezTo>
                    <a:cubicBezTo>
                      <a:pt x="77" y="36"/>
                      <a:pt x="76" y="39"/>
                      <a:pt x="74" y="42"/>
                    </a:cubicBezTo>
                    <a:cubicBezTo>
                      <a:pt x="73" y="43"/>
                      <a:pt x="72" y="43"/>
                      <a:pt x="71" y="45"/>
                    </a:cubicBezTo>
                    <a:cubicBezTo>
                      <a:pt x="69" y="46"/>
                      <a:pt x="69" y="49"/>
                      <a:pt x="67" y="52"/>
                    </a:cubicBezTo>
                    <a:cubicBezTo>
                      <a:pt x="67" y="54"/>
                      <a:pt x="67" y="55"/>
                      <a:pt x="66" y="56"/>
                    </a:cubicBezTo>
                    <a:cubicBezTo>
                      <a:pt x="65" y="58"/>
                      <a:pt x="63" y="57"/>
                      <a:pt x="63" y="59"/>
                    </a:cubicBezTo>
                    <a:cubicBezTo>
                      <a:pt x="63" y="61"/>
                      <a:pt x="64" y="62"/>
                      <a:pt x="64" y="64"/>
                    </a:cubicBezTo>
                    <a:cubicBezTo>
                      <a:pt x="64" y="66"/>
                      <a:pt x="61" y="67"/>
                      <a:pt x="58" y="68"/>
                    </a:cubicBezTo>
                    <a:cubicBezTo>
                      <a:pt x="56" y="69"/>
                      <a:pt x="55" y="71"/>
                      <a:pt x="54" y="73"/>
                    </a:cubicBezTo>
                    <a:cubicBezTo>
                      <a:pt x="53" y="75"/>
                      <a:pt x="52" y="75"/>
                      <a:pt x="52" y="77"/>
                    </a:cubicBezTo>
                    <a:cubicBezTo>
                      <a:pt x="52" y="79"/>
                      <a:pt x="54" y="80"/>
                      <a:pt x="54" y="82"/>
                    </a:cubicBezTo>
                    <a:cubicBezTo>
                      <a:pt x="56" y="89"/>
                      <a:pt x="57" y="94"/>
                      <a:pt x="57" y="102"/>
                    </a:cubicBezTo>
                    <a:cubicBezTo>
                      <a:pt x="57" y="105"/>
                      <a:pt x="55" y="107"/>
                      <a:pt x="55" y="111"/>
                    </a:cubicBezTo>
                    <a:cubicBezTo>
                      <a:pt x="55" y="120"/>
                      <a:pt x="55" y="120"/>
                      <a:pt x="55" y="120"/>
                    </a:cubicBezTo>
                    <a:cubicBezTo>
                      <a:pt x="55" y="122"/>
                      <a:pt x="55" y="122"/>
                      <a:pt x="55" y="123"/>
                    </a:cubicBezTo>
                    <a:cubicBezTo>
                      <a:pt x="54" y="123"/>
                      <a:pt x="53" y="123"/>
                      <a:pt x="53" y="122"/>
                    </a:cubicBezTo>
                    <a:cubicBezTo>
                      <a:pt x="51" y="120"/>
                      <a:pt x="51" y="118"/>
                      <a:pt x="51" y="115"/>
                    </a:cubicBezTo>
                    <a:cubicBezTo>
                      <a:pt x="51" y="113"/>
                      <a:pt x="51" y="113"/>
                      <a:pt x="51" y="113"/>
                    </a:cubicBezTo>
                    <a:cubicBezTo>
                      <a:pt x="49" y="113"/>
                      <a:pt x="48" y="113"/>
                      <a:pt x="46" y="113"/>
                    </a:cubicBezTo>
                    <a:cubicBezTo>
                      <a:pt x="46" y="110"/>
                      <a:pt x="46" y="109"/>
                      <a:pt x="47" y="106"/>
                    </a:cubicBezTo>
                    <a:cubicBezTo>
                      <a:pt x="45" y="108"/>
                      <a:pt x="44" y="108"/>
                      <a:pt x="42" y="110"/>
                    </a:cubicBezTo>
                    <a:cubicBezTo>
                      <a:pt x="40" y="112"/>
                      <a:pt x="42" y="117"/>
                      <a:pt x="39" y="117"/>
                    </a:cubicBezTo>
                    <a:cubicBezTo>
                      <a:pt x="38" y="117"/>
                      <a:pt x="37" y="117"/>
                      <a:pt x="36" y="117"/>
                    </a:cubicBezTo>
                    <a:cubicBezTo>
                      <a:pt x="36" y="123"/>
                      <a:pt x="30" y="128"/>
                      <a:pt x="23" y="128"/>
                    </a:cubicBezTo>
                    <a:cubicBezTo>
                      <a:pt x="19" y="128"/>
                      <a:pt x="19" y="128"/>
                      <a:pt x="19" y="128"/>
                    </a:cubicBezTo>
                    <a:cubicBezTo>
                      <a:pt x="17" y="128"/>
                      <a:pt x="16" y="127"/>
                      <a:pt x="14" y="126"/>
                    </a:cubicBezTo>
                    <a:cubicBezTo>
                      <a:pt x="10" y="124"/>
                      <a:pt x="7" y="122"/>
                      <a:pt x="4" y="119"/>
                    </a:cubicBezTo>
                    <a:cubicBezTo>
                      <a:pt x="5" y="118"/>
                      <a:pt x="6" y="118"/>
                      <a:pt x="7" y="118"/>
                    </a:cubicBezTo>
                    <a:cubicBezTo>
                      <a:pt x="8" y="118"/>
                      <a:pt x="9" y="118"/>
                      <a:pt x="9" y="117"/>
                    </a:cubicBezTo>
                    <a:cubicBezTo>
                      <a:pt x="9" y="115"/>
                      <a:pt x="8" y="115"/>
                      <a:pt x="6" y="114"/>
                    </a:cubicBezTo>
                    <a:cubicBezTo>
                      <a:pt x="7" y="113"/>
                      <a:pt x="7" y="113"/>
                      <a:pt x="8" y="112"/>
                    </a:cubicBezTo>
                    <a:cubicBezTo>
                      <a:pt x="6" y="112"/>
                      <a:pt x="6" y="112"/>
                      <a:pt x="5" y="112"/>
                    </a:cubicBezTo>
                    <a:cubicBezTo>
                      <a:pt x="3" y="112"/>
                      <a:pt x="2" y="112"/>
                      <a:pt x="1" y="113"/>
                    </a:cubicBezTo>
                    <a:cubicBezTo>
                      <a:pt x="1" y="111"/>
                      <a:pt x="1" y="110"/>
                      <a:pt x="1" y="108"/>
                    </a:cubicBezTo>
                    <a:cubicBezTo>
                      <a:pt x="0" y="108"/>
                      <a:pt x="0" y="108"/>
                      <a:pt x="0" y="108"/>
                    </a:cubicBezTo>
                    <a:cubicBezTo>
                      <a:pt x="0" y="108"/>
                      <a:pt x="0" y="108"/>
                      <a:pt x="0" y="108"/>
                    </a:cubicBezTo>
                    <a:cubicBezTo>
                      <a:pt x="7" y="106"/>
                      <a:pt x="10" y="104"/>
                      <a:pt x="15" y="99"/>
                    </a:cubicBezTo>
                    <a:cubicBezTo>
                      <a:pt x="14" y="100"/>
                      <a:pt x="14" y="100"/>
                      <a:pt x="14" y="100"/>
                    </a:cubicBezTo>
                    <a:cubicBezTo>
                      <a:pt x="10" y="103"/>
                      <a:pt x="7" y="103"/>
                      <a:pt x="2" y="105"/>
                    </a:cubicBezTo>
                    <a:cubicBezTo>
                      <a:pt x="2" y="104"/>
                      <a:pt x="2" y="104"/>
                      <a:pt x="2" y="103"/>
                    </a:cubicBezTo>
                    <a:cubicBezTo>
                      <a:pt x="2" y="102"/>
                      <a:pt x="1" y="101"/>
                      <a:pt x="1" y="100"/>
                    </a:cubicBezTo>
                    <a:cubicBezTo>
                      <a:pt x="1" y="98"/>
                      <a:pt x="1" y="96"/>
                      <a:pt x="0" y="95"/>
                    </a:cubicBezTo>
                    <a:cubicBezTo>
                      <a:pt x="11" y="95"/>
                      <a:pt x="11" y="95"/>
                      <a:pt x="11" y="95"/>
                    </a:cubicBezTo>
                    <a:cubicBezTo>
                      <a:pt x="13" y="95"/>
                      <a:pt x="15" y="93"/>
                      <a:pt x="16" y="91"/>
                    </a:cubicBezTo>
                    <a:cubicBezTo>
                      <a:pt x="13" y="93"/>
                      <a:pt x="11" y="94"/>
                      <a:pt x="8" y="94"/>
                    </a:cubicBezTo>
                    <a:cubicBezTo>
                      <a:pt x="5" y="94"/>
                      <a:pt x="0" y="94"/>
                      <a:pt x="0" y="91"/>
                    </a:cubicBezTo>
                    <a:cubicBezTo>
                      <a:pt x="0" y="90"/>
                      <a:pt x="1" y="90"/>
                      <a:pt x="1" y="90"/>
                    </a:cubicBezTo>
                    <a:cubicBezTo>
                      <a:pt x="3" y="90"/>
                      <a:pt x="4" y="90"/>
                      <a:pt x="6" y="89"/>
                    </a:cubicBezTo>
                    <a:cubicBezTo>
                      <a:pt x="4" y="87"/>
                      <a:pt x="3" y="87"/>
                      <a:pt x="1" y="86"/>
                    </a:cubicBezTo>
                    <a:cubicBezTo>
                      <a:pt x="4" y="84"/>
                      <a:pt x="6" y="83"/>
                      <a:pt x="10" y="82"/>
                    </a:cubicBezTo>
                    <a:cubicBezTo>
                      <a:pt x="12" y="82"/>
                      <a:pt x="13" y="81"/>
                      <a:pt x="15" y="81"/>
                    </a:cubicBezTo>
                    <a:cubicBezTo>
                      <a:pt x="15" y="81"/>
                      <a:pt x="15" y="81"/>
                      <a:pt x="16" y="81"/>
                    </a:cubicBezTo>
                    <a:cubicBezTo>
                      <a:pt x="16" y="80"/>
                      <a:pt x="16" y="80"/>
                      <a:pt x="16" y="80"/>
                    </a:cubicBezTo>
                    <a:cubicBezTo>
                      <a:pt x="16" y="79"/>
                      <a:pt x="15" y="78"/>
                      <a:pt x="14" y="77"/>
                    </a:cubicBezTo>
                    <a:cubicBezTo>
                      <a:pt x="15" y="77"/>
                      <a:pt x="15" y="77"/>
                      <a:pt x="15" y="77"/>
                    </a:cubicBezTo>
                    <a:cubicBezTo>
                      <a:pt x="18" y="77"/>
                      <a:pt x="19" y="77"/>
                      <a:pt x="21" y="77"/>
                    </a:cubicBezTo>
                    <a:cubicBezTo>
                      <a:pt x="22" y="77"/>
                      <a:pt x="23" y="78"/>
                      <a:pt x="23" y="78"/>
                    </a:cubicBezTo>
                    <a:cubicBezTo>
                      <a:pt x="26" y="78"/>
                      <a:pt x="28" y="76"/>
                      <a:pt x="28" y="73"/>
                    </a:cubicBezTo>
                    <a:cubicBezTo>
                      <a:pt x="30" y="73"/>
                      <a:pt x="31" y="73"/>
                      <a:pt x="33" y="73"/>
                    </a:cubicBezTo>
                    <a:cubicBezTo>
                      <a:pt x="35" y="72"/>
                      <a:pt x="37" y="72"/>
                      <a:pt x="40" y="72"/>
                    </a:cubicBezTo>
                    <a:cubicBezTo>
                      <a:pt x="41" y="72"/>
                      <a:pt x="43" y="71"/>
                      <a:pt x="43" y="70"/>
                    </a:cubicBezTo>
                    <a:cubicBezTo>
                      <a:pt x="43" y="68"/>
                      <a:pt x="41" y="69"/>
                      <a:pt x="40" y="69"/>
                    </a:cubicBezTo>
                    <a:cubicBezTo>
                      <a:pt x="37" y="68"/>
                      <a:pt x="36" y="67"/>
                      <a:pt x="34" y="67"/>
                    </a:cubicBezTo>
                    <a:cubicBezTo>
                      <a:pt x="35" y="66"/>
                      <a:pt x="37" y="66"/>
                      <a:pt x="39" y="65"/>
                    </a:cubicBezTo>
                    <a:cubicBezTo>
                      <a:pt x="41" y="65"/>
                      <a:pt x="41" y="63"/>
                      <a:pt x="42" y="63"/>
                    </a:cubicBezTo>
                    <a:cubicBezTo>
                      <a:pt x="44" y="62"/>
                      <a:pt x="46" y="63"/>
                      <a:pt x="46" y="61"/>
                    </a:cubicBezTo>
                    <a:cubicBezTo>
                      <a:pt x="46" y="59"/>
                      <a:pt x="45" y="58"/>
                      <a:pt x="44" y="57"/>
                    </a:cubicBezTo>
                    <a:cubicBezTo>
                      <a:pt x="45" y="55"/>
                      <a:pt x="46" y="55"/>
                      <a:pt x="48" y="55"/>
                    </a:cubicBezTo>
                    <a:cubicBezTo>
                      <a:pt x="49" y="55"/>
                      <a:pt x="49" y="55"/>
                      <a:pt x="50" y="55"/>
                    </a:cubicBezTo>
                    <a:cubicBezTo>
                      <a:pt x="50" y="55"/>
                      <a:pt x="50" y="55"/>
                      <a:pt x="51" y="55"/>
                    </a:cubicBezTo>
                    <a:cubicBezTo>
                      <a:pt x="51" y="54"/>
                      <a:pt x="50" y="53"/>
                      <a:pt x="49" y="52"/>
                    </a:cubicBezTo>
                    <a:cubicBezTo>
                      <a:pt x="51" y="50"/>
                      <a:pt x="53" y="49"/>
                      <a:pt x="53" y="47"/>
                    </a:cubicBezTo>
                    <a:cubicBezTo>
                      <a:pt x="54" y="47"/>
                      <a:pt x="54" y="47"/>
                      <a:pt x="54" y="47"/>
                    </a:cubicBezTo>
                    <a:cubicBezTo>
                      <a:pt x="57" y="46"/>
                      <a:pt x="58" y="45"/>
                      <a:pt x="61" y="44"/>
                    </a:cubicBezTo>
                    <a:cubicBezTo>
                      <a:pt x="60" y="43"/>
                      <a:pt x="57" y="42"/>
                      <a:pt x="57" y="41"/>
                    </a:cubicBezTo>
                    <a:cubicBezTo>
                      <a:pt x="57" y="37"/>
                      <a:pt x="61" y="35"/>
                      <a:pt x="65" y="35"/>
                    </a:cubicBezTo>
                    <a:cubicBezTo>
                      <a:pt x="68" y="35"/>
                      <a:pt x="68" y="35"/>
                      <a:pt x="68" y="35"/>
                    </a:cubicBezTo>
                    <a:cubicBezTo>
                      <a:pt x="69" y="35"/>
                      <a:pt x="71" y="34"/>
                      <a:pt x="71" y="32"/>
                    </a:cubicBezTo>
                    <a:cubicBezTo>
                      <a:pt x="71" y="30"/>
                      <a:pt x="69" y="30"/>
                      <a:pt x="68" y="28"/>
                    </a:cubicBezTo>
                    <a:cubicBezTo>
                      <a:pt x="69" y="27"/>
                      <a:pt x="70" y="26"/>
                      <a:pt x="72" y="26"/>
                    </a:cubicBezTo>
                    <a:cubicBezTo>
                      <a:pt x="74" y="26"/>
                      <a:pt x="74" y="28"/>
                      <a:pt x="75" y="30"/>
                    </a:cubicBezTo>
                    <a:cubicBezTo>
                      <a:pt x="76" y="29"/>
                      <a:pt x="75" y="28"/>
                      <a:pt x="76" y="27"/>
                    </a:cubicBezTo>
                    <a:cubicBezTo>
                      <a:pt x="78" y="25"/>
                      <a:pt x="81" y="27"/>
                      <a:pt x="83" y="25"/>
                    </a:cubicBezTo>
                    <a:cubicBezTo>
                      <a:pt x="83" y="25"/>
                      <a:pt x="83" y="25"/>
                      <a:pt x="83" y="25"/>
                    </a:cubicBezTo>
                    <a:cubicBezTo>
                      <a:pt x="81" y="24"/>
                      <a:pt x="79" y="24"/>
                      <a:pt x="77" y="24"/>
                    </a:cubicBezTo>
                    <a:cubicBezTo>
                      <a:pt x="80" y="22"/>
                      <a:pt x="83" y="21"/>
                      <a:pt x="84" y="18"/>
                    </a:cubicBezTo>
                    <a:cubicBezTo>
                      <a:pt x="85" y="17"/>
                      <a:pt x="85" y="15"/>
                      <a:pt x="86" y="15"/>
                    </a:cubicBezTo>
                    <a:cubicBezTo>
                      <a:pt x="89" y="15"/>
                      <a:pt x="90" y="18"/>
                      <a:pt x="93" y="18"/>
                    </a:cubicBezTo>
                    <a:cubicBezTo>
                      <a:pt x="93" y="18"/>
                      <a:pt x="94" y="17"/>
                      <a:pt x="94" y="17"/>
                    </a:cubicBezTo>
                    <a:cubicBezTo>
                      <a:pt x="94" y="17"/>
                      <a:pt x="94" y="17"/>
                      <a:pt x="94" y="17"/>
                    </a:cubicBezTo>
                    <a:cubicBezTo>
                      <a:pt x="94" y="15"/>
                      <a:pt x="93" y="15"/>
                      <a:pt x="92" y="14"/>
                    </a:cubicBezTo>
                    <a:cubicBezTo>
                      <a:pt x="93" y="14"/>
                      <a:pt x="94" y="13"/>
                      <a:pt x="95" y="13"/>
                    </a:cubicBezTo>
                    <a:cubicBezTo>
                      <a:pt x="96" y="13"/>
                      <a:pt x="97" y="14"/>
                      <a:pt x="98" y="15"/>
                    </a:cubicBezTo>
                    <a:cubicBezTo>
                      <a:pt x="100" y="14"/>
                      <a:pt x="101" y="13"/>
                      <a:pt x="101" y="10"/>
                    </a:cubicBezTo>
                    <a:cubicBezTo>
                      <a:pt x="101" y="11"/>
                      <a:pt x="101" y="11"/>
                      <a:pt x="101" y="11"/>
                    </a:cubicBezTo>
                    <a:cubicBezTo>
                      <a:pt x="102" y="12"/>
                      <a:pt x="102" y="13"/>
                      <a:pt x="102" y="15"/>
                    </a:cubicBezTo>
                    <a:cubicBezTo>
                      <a:pt x="105" y="14"/>
                      <a:pt x="105" y="10"/>
                      <a:pt x="108" y="10"/>
                    </a:cubicBezTo>
                    <a:cubicBezTo>
                      <a:pt x="110" y="10"/>
                      <a:pt x="110" y="13"/>
                      <a:pt x="113" y="14"/>
                    </a:cubicBezTo>
                    <a:cubicBezTo>
                      <a:pt x="113" y="14"/>
                      <a:pt x="113" y="13"/>
                      <a:pt x="113" y="13"/>
                    </a:cubicBezTo>
                    <a:cubicBezTo>
                      <a:pt x="113" y="10"/>
                      <a:pt x="112" y="8"/>
                      <a:pt x="110" y="6"/>
                    </a:cubicBezTo>
                    <a:cubicBezTo>
                      <a:pt x="112" y="6"/>
                      <a:pt x="113" y="6"/>
                      <a:pt x="115" y="6"/>
                    </a:cubicBezTo>
                    <a:cubicBezTo>
                      <a:pt x="116" y="6"/>
                      <a:pt x="117" y="8"/>
                      <a:pt x="119" y="8"/>
                    </a:cubicBezTo>
                    <a:cubicBezTo>
                      <a:pt x="122" y="8"/>
                      <a:pt x="123" y="6"/>
                      <a:pt x="127" y="5"/>
                    </a:cubicBezTo>
                    <a:cubicBezTo>
                      <a:pt x="130" y="4"/>
                      <a:pt x="132" y="3"/>
                      <a:pt x="136" y="1"/>
                    </a:cubicBezTo>
                    <a:cubicBezTo>
                      <a:pt x="136" y="3"/>
                      <a:pt x="134" y="4"/>
                      <a:pt x="134" y="6"/>
                    </a:cubicBezTo>
                    <a:cubicBezTo>
                      <a:pt x="134" y="8"/>
                      <a:pt x="134" y="8"/>
                      <a:pt x="134" y="8"/>
                    </a:cubicBezTo>
                    <a:cubicBezTo>
                      <a:pt x="135" y="8"/>
                      <a:pt x="135" y="8"/>
                      <a:pt x="135" y="8"/>
                    </a:cubicBezTo>
                    <a:cubicBezTo>
                      <a:pt x="137" y="8"/>
                      <a:pt x="137" y="6"/>
                      <a:pt x="138" y="5"/>
                    </a:cubicBezTo>
                    <a:cubicBezTo>
                      <a:pt x="141" y="4"/>
                      <a:pt x="143" y="3"/>
                      <a:pt x="145" y="1"/>
                    </a:cubicBezTo>
                    <a:cubicBezTo>
                      <a:pt x="146" y="2"/>
                      <a:pt x="146" y="3"/>
                      <a:pt x="147" y="4"/>
                    </a:cubicBezTo>
                    <a:cubicBezTo>
                      <a:pt x="148" y="3"/>
                      <a:pt x="148" y="2"/>
                      <a:pt x="149" y="1"/>
                    </a:cubicBezTo>
                    <a:cubicBezTo>
                      <a:pt x="150" y="1"/>
                      <a:pt x="151" y="1"/>
                      <a:pt x="153" y="0"/>
                    </a:cubicBezTo>
                    <a:cubicBezTo>
                      <a:pt x="153" y="1"/>
                      <a:pt x="153" y="1"/>
                      <a:pt x="153" y="1"/>
                    </a:cubicBezTo>
                    <a:cubicBezTo>
                      <a:pt x="153" y="5"/>
                      <a:pt x="153" y="5"/>
                      <a:pt x="153" y="5"/>
                    </a:cubicBezTo>
                    <a:cubicBezTo>
                      <a:pt x="154" y="5"/>
                      <a:pt x="154" y="5"/>
                      <a:pt x="154" y="5"/>
                    </a:cubicBezTo>
                    <a:cubicBezTo>
                      <a:pt x="156" y="5"/>
                      <a:pt x="156" y="3"/>
                      <a:pt x="156" y="2"/>
                    </a:cubicBezTo>
                    <a:cubicBezTo>
                      <a:pt x="157" y="1"/>
                      <a:pt x="158" y="2"/>
                      <a:pt x="159" y="2"/>
                    </a:cubicBezTo>
                    <a:cubicBezTo>
                      <a:pt x="163" y="2"/>
                      <a:pt x="164" y="3"/>
                      <a:pt x="167" y="3"/>
                    </a:cubicBezTo>
                    <a:cubicBezTo>
                      <a:pt x="169" y="3"/>
                      <a:pt x="170" y="3"/>
                      <a:pt x="172" y="2"/>
                    </a:cubicBezTo>
                    <a:cubicBezTo>
                      <a:pt x="171" y="7"/>
                      <a:pt x="166" y="7"/>
                      <a:pt x="162" y="7"/>
                    </a:cubicBezTo>
                    <a:cubicBezTo>
                      <a:pt x="161" y="7"/>
                      <a:pt x="160" y="7"/>
                      <a:pt x="159" y="7"/>
                    </a:cubicBezTo>
                    <a:cubicBezTo>
                      <a:pt x="161" y="10"/>
                      <a:pt x="164" y="9"/>
                      <a:pt x="168" y="10"/>
                    </a:cubicBezTo>
                    <a:cubicBezTo>
                      <a:pt x="171" y="10"/>
                      <a:pt x="173" y="11"/>
                      <a:pt x="176" y="12"/>
                    </a:cubicBezTo>
                    <a:cubicBezTo>
                      <a:pt x="174" y="14"/>
                      <a:pt x="172" y="15"/>
                      <a:pt x="169" y="15"/>
                    </a:cubicBezTo>
                    <a:cubicBezTo>
                      <a:pt x="166" y="15"/>
                      <a:pt x="166" y="15"/>
                      <a:pt x="166" y="15"/>
                    </a:cubicBezTo>
                    <a:lnTo>
                      <a:pt x="164" y="15"/>
                    </a:lnTo>
                    <a:close/>
                  </a:path>
                </a:pathLst>
              </a:custGeom>
              <a:solidFill>
                <a:srgbClr val="FFFFFF"/>
              </a:solidFill>
              <a:ln w="0" cap="flat">
                <a:solidFill>
                  <a:srgbClr val="000000"/>
                </a:solidFill>
                <a:prstDash val="solid"/>
                <a:miter lim="800000"/>
                <a:headEnd/>
                <a:tailEnd/>
              </a:ln>
            </p:spPr>
          </p:sp>
          <p:sp>
            <p:nvSpPr>
              <p:cNvPr id="702" name="Freeform 701"/>
              <p:cNvSpPr>
                <a:spLocks/>
              </p:cNvSpPr>
              <p:nvPr/>
            </p:nvSpPr>
            <p:spPr bwMode="auto">
              <a:xfrm>
                <a:off x="591" y="33"/>
                <a:ext cx="8" cy="3"/>
              </a:xfrm>
              <a:custGeom>
                <a:avLst/>
                <a:gdLst/>
                <a:ahLst/>
                <a:cxnLst>
                  <a:cxn ang="0">
                    <a:pos x="1" y="1"/>
                  </a:cxn>
                  <a:cxn ang="0">
                    <a:pos x="0" y="2"/>
                  </a:cxn>
                  <a:cxn ang="0">
                    <a:pos x="3" y="4"/>
                  </a:cxn>
                  <a:cxn ang="0">
                    <a:pos x="2" y="8"/>
                  </a:cxn>
                  <a:cxn ang="0">
                    <a:pos x="2" y="8"/>
                  </a:cxn>
                  <a:cxn ang="0">
                    <a:pos x="5" y="6"/>
                  </a:cxn>
                  <a:cxn ang="0">
                    <a:pos x="12" y="6"/>
                  </a:cxn>
                  <a:cxn ang="0">
                    <a:pos x="14" y="6"/>
                  </a:cxn>
                  <a:cxn ang="0">
                    <a:pos x="14" y="8"/>
                  </a:cxn>
                  <a:cxn ang="0">
                    <a:pos x="22" y="4"/>
                  </a:cxn>
                  <a:cxn ang="0">
                    <a:pos x="22" y="3"/>
                  </a:cxn>
                  <a:cxn ang="0">
                    <a:pos x="13" y="3"/>
                  </a:cxn>
                  <a:cxn ang="0">
                    <a:pos x="12" y="3"/>
                  </a:cxn>
                  <a:cxn ang="0">
                    <a:pos x="12" y="0"/>
                  </a:cxn>
                  <a:cxn ang="0">
                    <a:pos x="1" y="1"/>
                  </a:cxn>
                </a:cxnLst>
                <a:rect l="0" t="0" r="r" b="b"/>
                <a:pathLst>
                  <a:path w="22" h="8">
                    <a:moveTo>
                      <a:pt x="1" y="1"/>
                    </a:moveTo>
                    <a:cubicBezTo>
                      <a:pt x="1" y="1"/>
                      <a:pt x="1" y="2"/>
                      <a:pt x="0" y="2"/>
                    </a:cubicBezTo>
                    <a:cubicBezTo>
                      <a:pt x="1" y="3"/>
                      <a:pt x="2" y="3"/>
                      <a:pt x="3" y="4"/>
                    </a:cubicBezTo>
                    <a:cubicBezTo>
                      <a:pt x="2" y="5"/>
                      <a:pt x="2" y="6"/>
                      <a:pt x="2" y="8"/>
                    </a:cubicBezTo>
                    <a:cubicBezTo>
                      <a:pt x="2" y="8"/>
                      <a:pt x="2" y="8"/>
                      <a:pt x="2" y="8"/>
                    </a:cubicBezTo>
                    <a:cubicBezTo>
                      <a:pt x="3" y="8"/>
                      <a:pt x="4" y="7"/>
                      <a:pt x="5" y="6"/>
                    </a:cubicBezTo>
                    <a:cubicBezTo>
                      <a:pt x="8" y="6"/>
                      <a:pt x="9" y="6"/>
                      <a:pt x="12" y="6"/>
                    </a:cubicBezTo>
                    <a:cubicBezTo>
                      <a:pt x="14" y="6"/>
                      <a:pt x="14" y="6"/>
                      <a:pt x="14" y="6"/>
                    </a:cubicBezTo>
                    <a:cubicBezTo>
                      <a:pt x="14" y="7"/>
                      <a:pt x="14" y="7"/>
                      <a:pt x="14" y="8"/>
                    </a:cubicBezTo>
                    <a:cubicBezTo>
                      <a:pt x="17" y="6"/>
                      <a:pt x="19" y="6"/>
                      <a:pt x="22" y="4"/>
                    </a:cubicBezTo>
                    <a:cubicBezTo>
                      <a:pt x="22" y="3"/>
                      <a:pt x="22" y="3"/>
                      <a:pt x="22" y="3"/>
                    </a:cubicBezTo>
                    <a:cubicBezTo>
                      <a:pt x="18" y="3"/>
                      <a:pt x="16" y="3"/>
                      <a:pt x="13" y="3"/>
                    </a:cubicBezTo>
                    <a:cubicBezTo>
                      <a:pt x="12" y="3"/>
                      <a:pt x="12" y="3"/>
                      <a:pt x="12" y="3"/>
                    </a:cubicBezTo>
                    <a:cubicBezTo>
                      <a:pt x="12" y="0"/>
                      <a:pt x="12" y="0"/>
                      <a:pt x="12" y="0"/>
                    </a:cubicBezTo>
                    <a:cubicBezTo>
                      <a:pt x="8" y="0"/>
                      <a:pt x="5" y="1"/>
                      <a:pt x="1" y="1"/>
                    </a:cubicBezTo>
                    <a:close/>
                  </a:path>
                </a:pathLst>
              </a:custGeom>
              <a:solidFill>
                <a:srgbClr val="FFFFFF"/>
              </a:solidFill>
              <a:ln w="0" cap="flat">
                <a:solidFill>
                  <a:srgbClr val="000000"/>
                </a:solidFill>
                <a:prstDash val="solid"/>
                <a:miter lim="800000"/>
                <a:headEnd/>
                <a:tailEnd/>
              </a:ln>
            </p:spPr>
          </p:sp>
          <p:sp>
            <p:nvSpPr>
              <p:cNvPr id="703" name="Freeform 702"/>
              <p:cNvSpPr>
                <a:spLocks/>
              </p:cNvSpPr>
              <p:nvPr/>
            </p:nvSpPr>
            <p:spPr bwMode="auto">
              <a:xfrm>
                <a:off x="586" y="26"/>
                <a:ext cx="18" cy="4"/>
              </a:xfrm>
              <a:custGeom>
                <a:avLst/>
                <a:gdLst/>
                <a:ahLst/>
                <a:cxnLst>
                  <a:cxn ang="0">
                    <a:pos x="0" y="3"/>
                  </a:cxn>
                  <a:cxn ang="0">
                    <a:pos x="9" y="5"/>
                  </a:cxn>
                  <a:cxn ang="0">
                    <a:pos x="14" y="7"/>
                  </a:cxn>
                  <a:cxn ang="0">
                    <a:pos x="11" y="8"/>
                  </a:cxn>
                  <a:cxn ang="0">
                    <a:pos x="5" y="10"/>
                  </a:cxn>
                  <a:cxn ang="0">
                    <a:pos x="11" y="11"/>
                  </a:cxn>
                  <a:cxn ang="0">
                    <a:pos x="15" y="10"/>
                  </a:cxn>
                  <a:cxn ang="0">
                    <a:pos x="19" y="10"/>
                  </a:cxn>
                  <a:cxn ang="0">
                    <a:pos x="22" y="9"/>
                  </a:cxn>
                  <a:cxn ang="0">
                    <a:pos x="34" y="10"/>
                  </a:cxn>
                  <a:cxn ang="0">
                    <a:pos x="45" y="4"/>
                  </a:cxn>
                  <a:cxn ang="0">
                    <a:pos x="42" y="3"/>
                  </a:cxn>
                  <a:cxn ang="0">
                    <a:pos x="38" y="3"/>
                  </a:cxn>
                  <a:cxn ang="0">
                    <a:pos x="27" y="4"/>
                  </a:cxn>
                  <a:cxn ang="0">
                    <a:pos x="17" y="4"/>
                  </a:cxn>
                  <a:cxn ang="0">
                    <a:pos x="13" y="4"/>
                  </a:cxn>
                  <a:cxn ang="0">
                    <a:pos x="0" y="3"/>
                  </a:cxn>
                </a:cxnLst>
                <a:rect l="0" t="0" r="r" b="b"/>
                <a:pathLst>
                  <a:path w="45" h="11">
                    <a:moveTo>
                      <a:pt x="0" y="3"/>
                    </a:moveTo>
                    <a:cubicBezTo>
                      <a:pt x="3" y="5"/>
                      <a:pt x="5" y="5"/>
                      <a:pt x="9" y="5"/>
                    </a:cubicBezTo>
                    <a:cubicBezTo>
                      <a:pt x="11" y="5"/>
                      <a:pt x="14" y="5"/>
                      <a:pt x="14" y="7"/>
                    </a:cubicBezTo>
                    <a:cubicBezTo>
                      <a:pt x="14" y="8"/>
                      <a:pt x="12" y="8"/>
                      <a:pt x="11" y="8"/>
                    </a:cubicBezTo>
                    <a:cubicBezTo>
                      <a:pt x="8" y="9"/>
                      <a:pt x="7" y="9"/>
                      <a:pt x="5" y="10"/>
                    </a:cubicBezTo>
                    <a:cubicBezTo>
                      <a:pt x="7" y="11"/>
                      <a:pt x="8" y="11"/>
                      <a:pt x="11" y="11"/>
                    </a:cubicBezTo>
                    <a:cubicBezTo>
                      <a:pt x="12" y="11"/>
                      <a:pt x="13" y="10"/>
                      <a:pt x="15" y="10"/>
                    </a:cubicBezTo>
                    <a:cubicBezTo>
                      <a:pt x="19" y="10"/>
                      <a:pt x="19" y="10"/>
                      <a:pt x="19" y="10"/>
                    </a:cubicBezTo>
                    <a:cubicBezTo>
                      <a:pt x="20" y="10"/>
                      <a:pt x="21" y="9"/>
                      <a:pt x="22" y="9"/>
                    </a:cubicBezTo>
                    <a:cubicBezTo>
                      <a:pt x="27" y="9"/>
                      <a:pt x="29" y="10"/>
                      <a:pt x="34" y="10"/>
                    </a:cubicBezTo>
                    <a:cubicBezTo>
                      <a:pt x="39" y="10"/>
                      <a:pt x="42" y="8"/>
                      <a:pt x="45" y="4"/>
                    </a:cubicBezTo>
                    <a:cubicBezTo>
                      <a:pt x="44" y="4"/>
                      <a:pt x="43" y="3"/>
                      <a:pt x="42" y="3"/>
                    </a:cubicBezTo>
                    <a:cubicBezTo>
                      <a:pt x="38" y="3"/>
                      <a:pt x="38" y="3"/>
                      <a:pt x="38" y="3"/>
                    </a:cubicBezTo>
                    <a:cubicBezTo>
                      <a:pt x="33" y="3"/>
                      <a:pt x="31" y="4"/>
                      <a:pt x="27" y="4"/>
                    </a:cubicBezTo>
                    <a:cubicBezTo>
                      <a:pt x="23" y="4"/>
                      <a:pt x="21" y="4"/>
                      <a:pt x="17" y="4"/>
                    </a:cubicBezTo>
                    <a:cubicBezTo>
                      <a:pt x="15" y="4"/>
                      <a:pt x="14" y="4"/>
                      <a:pt x="13" y="4"/>
                    </a:cubicBezTo>
                    <a:cubicBezTo>
                      <a:pt x="8" y="4"/>
                      <a:pt x="4" y="0"/>
                      <a:pt x="0" y="3"/>
                    </a:cubicBezTo>
                    <a:close/>
                  </a:path>
                </a:pathLst>
              </a:custGeom>
              <a:solidFill>
                <a:srgbClr val="FFFFFF"/>
              </a:solidFill>
              <a:ln w="0" cap="flat">
                <a:solidFill>
                  <a:srgbClr val="000000"/>
                </a:solidFill>
                <a:prstDash val="solid"/>
                <a:miter lim="800000"/>
                <a:headEnd/>
                <a:tailEnd/>
              </a:ln>
            </p:spPr>
          </p:sp>
          <p:sp>
            <p:nvSpPr>
              <p:cNvPr id="704" name="Freeform 703"/>
              <p:cNvSpPr>
                <a:spLocks/>
              </p:cNvSpPr>
              <p:nvPr/>
            </p:nvSpPr>
            <p:spPr bwMode="auto">
              <a:xfrm>
                <a:off x="566" y="28"/>
                <a:ext cx="26" cy="10"/>
              </a:xfrm>
              <a:custGeom>
                <a:avLst/>
                <a:gdLst/>
                <a:ahLst/>
                <a:cxnLst>
                  <a:cxn ang="0">
                    <a:pos x="27" y="2"/>
                  </a:cxn>
                  <a:cxn ang="0">
                    <a:pos x="29" y="8"/>
                  </a:cxn>
                  <a:cxn ang="0">
                    <a:pos x="25" y="5"/>
                  </a:cxn>
                  <a:cxn ang="0">
                    <a:pos x="22" y="4"/>
                  </a:cxn>
                  <a:cxn ang="0">
                    <a:pos x="15" y="6"/>
                  </a:cxn>
                  <a:cxn ang="0">
                    <a:pos x="12" y="3"/>
                  </a:cxn>
                  <a:cxn ang="0">
                    <a:pos x="2" y="5"/>
                  </a:cxn>
                  <a:cxn ang="0">
                    <a:pos x="0" y="4"/>
                  </a:cxn>
                  <a:cxn ang="0">
                    <a:pos x="0" y="6"/>
                  </a:cxn>
                  <a:cxn ang="0">
                    <a:pos x="3" y="6"/>
                  </a:cxn>
                  <a:cxn ang="0">
                    <a:pos x="5" y="9"/>
                  </a:cxn>
                  <a:cxn ang="0">
                    <a:pos x="10" y="13"/>
                  </a:cxn>
                  <a:cxn ang="0">
                    <a:pos x="12" y="15"/>
                  </a:cxn>
                  <a:cxn ang="0">
                    <a:pos x="15" y="15"/>
                  </a:cxn>
                  <a:cxn ang="0">
                    <a:pos x="17" y="15"/>
                  </a:cxn>
                  <a:cxn ang="0">
                    <a:pos x="25" y="9"/>
                  </a:cxn>
                  <a:cxn ang="0">
                    <a:pos x="28" y="11"/>
                  </a:cxn>
                  <a:cxn ang="0">
                    <a:pos x="30" y="11"/>
                  </a:cxn>
                  <a:cxn ang="0">
                    <a:pos x="33" y="12"/>
                  </a:cxn>
                  <a:cxn ang="0">
                    <a:pos x="36" y="14"/>
                  </a:cxn>
                  <a:cxn ang="0">
                    <a:pos x="35" y="14"/>
                  </a:cxn>
                  <a:cxn ang="0">
                    <a:pos x="34" y="14"/>
                  </a:cxn>
                  <a:cxn ang="0">
                    <a:pos x="31" y="15"/>
                  </a:cxn>
                  <a:cxn ang="0">
                    <a:pos x="28" y="14"/>
                  </a:cxn>
                  <a:cxn ang="0">
                    <a:pos x="22" y="15"/>
                  </a:cxn>
                  <a:cxn ang="0">
                    <a:pos x="24" y="19"/>
                  </a:cxn>
                  <a:cxn ang="0">
                    <a:pos x="35" y="17"/>
                  </a:cxn>
                  <a:cxn ang="0">
                    <a:pos x="39" y="17"/>
                  </a:cxn>
                  <a:cxn ang="0">
                    <a:pos x="41" y="17"/>
                  </a:cxn>
                  <a:cxn ang="0">
                    <a:pos x="43" y="17"/>
                  </a:cxn>
                  <a:cxn ang="0">
                    <a:pos x="43" y="19"/>
                  </a:cxn>
                  <a:cxn ang="0">
                    <a:pos x="40" y="19"/>
                  </a:cxn>
                  <a:cxn ang="0">
                    <a:pos x="38" y="19"/>
                  </a:cxn>
                  <a:cxn ang="0">
                    <a:pos x="35" y="19"/>
                  </a:cxn>
                  <a:cxn ang="0">
                    <a:pos x="39" y="23"/>
                  </a:cxn>
                  <a:cxn ang="0">
                    <a:pos x="38" y="23"/>
                  </a:cxn>
                  <a:cxn ang="0">
                    <a:pos x="36" y="22"/>
                  </a:cxn>
                  <a:cxn ang="0">
                    <a:pos x="30" y="21"/>
                  </a:cxn>
                  <a:cxn ang="0">
                    <a:pos x="26" y="22"/>
                  </a:cxn>
                  <a:cxn ang="0">
                    <a:pos x="34" y="24"/>
                  </a:cxn>
                  <a:cxn ang="0">
                    <a:pos x="34" y="26"/>
                  </a:cxn>
                  <a:cxn ang="0">
                    <a:pos x="38" y="27"/>
                  </a:cxn>
                  <a:cxn ang="0">
                    <a:pos x="42" y="23"/>
                  </a:cxn>
                  <a:cxn ang="0">
                    <a:pos x="47" y="20"/>
                  </a:cxn>
                  <a:cxn ang="0">
                    <a:pos x="49" y="13"/>
                  </a:cxn>
                  <a:cxn ang="0">
                    <a:pos x="63" y="11"/>
                  </a:cxn>
                  <a:cxn ang="0">
                    <a:pos x="64" y="11"/>
                  </a:cxn>
                  <a:cxn ang="0">
                    <a:pos x="48" y="9"/>
                  </a:cxn>
                  <a:cxn ang="0">
                    <a:pos x="44" y="5"/>
                  </a:cxn>
                  <a:cxn ang="0">
                    <a:pos x="42" y="6"/>
                  </a:cxn>
                  <a:cxn ang="0">
                    <a:pos x="39" y="5"/>
                  </a:cxn>
                  <a:cxn ang="0">
                    <a:pos x="33" y="1"/>
                  </a:cxn>
                  <a:cxn ang="0">
                    <a:pos x="30" y="1"/>
                  </a:cxn>
                  <a:cxn ang="0">
                    <a:pos x="27" y="2"/>
                  </a:cxn>
                </a:cxnLst>
                <a:rect l="0" t="0" r="r" b="b"/>
                <a:pathLst>
                  <a:path w="64" h="27">
                    <a:moveTo>
                      <a:pt x="27" y="2"/>
                    </a:moveTo>
                    <a:cubicBezTo>
                      <a:pt x="27" y="4"/>
                      <a:pt x="28" y="5"/>
                      <a:pt x="29" y="8"/>
                    </a:cubicBezTo>
                    <a:cubicBezTo>
                      <a:pt x="27" y="7"/>
                      <a:pt x="26" y="6"/>
                      <a:pt x="25" y="5"/>
                    </a:cubicBezTo>
                    <a:cubicBezTo>
                      <a:pt x="24" y="5"/>
                      <a:pt x="23" y="4"/>
                      <a:pt x="22" y="4"/>
                    </a:cubicBezTo>
                    <a:cubicBezTo>
                      <a:pt x="19" y="4"/>
                      <a:pt x="18" y="6"/>
                      <a:pt x="15" y="6"/>
                    </a:cubicBezTo>
                    <a:cubicBezTo>
                      <a:pt x="13" y="6"/>
                      <a:pt x="14" y="3"/>
                      <a:pt x="12" y="3"/>
                    </a:cubicBezTo>
                    <a:cubicBezTo>
                      <a:pt x="8" y="3"/>
                      <a:pt x="6" y="5"/>
                      <a:pt x="2" y="5"/>
                    </a:cubicBezTo>
                    <a:cubicBezTo>
                      <a:pt x="2" y="5"/>
                      <a:pt x="1" y="4"/>
                      <a:pt x="0" y="4"/>
                    </a:cubicBezTo>
                    <a:cubicBezTo>
                      <a:pt x="0" y="6"/>
                      <a:pt x="0" y="6"/>
                      <a:pt x="0" y="6"/>
                    </a:cubicBezTo>
                    <a:cubicBezTo>
                      <a:pt x="3" y="6"/>
                      <a:pt x="3" y="6"/>
                      <a:pt x="3" y="6"/>
                    </a:cubicBezTo>
                    <a:cubicBezTo>
                      <a:pt x="4" y="7"/>
                      <a:pt x="4" y="8"/>
                      <a:pt x="5" y="9"/>
                    </a:cubicBezTo>
                    <a:cubicBezTo>
                      <a:pt x="5" y="11"/>
                      <a:pt x="8" y="12"/>
                      <a:pt x="10" y="13"/>
                    </a:cubicBezTo>
                    <a:cubicBezTo>
                      <a:pt x="11" y="14"/>
                      <a:pt x="11" y="15"/>
                      <a:pt x="12" y="15"/>
                    </a:cubicBezTo>
                    <a:cubicBezTo>
                      <a:pt x="15" y="15"/>
                      <a:pt x="15" y="15"/>
                      <a:pt x="15" y="15"/>
                    </a:cubicBezTo>
                    <a:cubicBezTo>
                      <a:pt x="16" y="15"/>
                      <a:pt x="16" y="15"/>
                      <a:pt x="17" y="15"/>
                    </a:cubicBezTo>
                    <a:cubicBezTo>
                      <a:pt x="21" y="15"/>
                      <a:pt x="22" y="12"/>
                      <a:pt x="25" y="9"/>
                    </a:cubicBezTo>
                    <a:cubicBezTo>
                      <a:pt x="25" y="11"/>
                      <a:pt x="26" y="11"/>
                      <a:pt x="28" y="11"/>
                    </a:cubicBezTo>
                    <a:cubicBezTo>
                      <a:pt x="28" y="11"/>
                      <a:pt x="29" y="11"/>
                      <a:pt x="30" y="11"/>
                    </a:cubicBezTo>
                    <a:cubicBezTo>
                      <a:pt x="31" y="11"/>
                      <a:pt x="32" y="12"/>
                      <a:pt x="33" y="12"/>
                    </a:cubicBezTo>
                    <a:cubicBezTo>
                      <a:pt x="34" y="12"/>
                      <a:pt x="36" y="12"/>
                      <a:pt x="36" y="14"/>
                    </a:cubicBezTo>
                    <a:cubicBezTo>
                      <a:pt x="36" y="14"/>
                      <a:pt x="36" y="14"/>
                      <a:pt x="35" y="14"/>
                    </a:cubicBezTo>
                    <a:cubicBezTo>
                      <a:pt x="35" y="14"/>
                      <a:pt x="35" y="14"/>
                      <a:pt x="34" y="14"/>
                    </a:cubicBezTo>
                    <a:cubicBezTo>
                      <a:pt x="33" y="14"/>
                      <a:pt x="32" y="15"/>
                      <a:pt x="31" y="15"/>
                    </a:cubicBezTo>
                    <a:cubicBezTo>
                      <a:pt x="30" y="15"/>
                      <a:pt x="29" y="14"/>
                      <a:pt x="28" y="14"/>
                    </a:cubicBezTo>
                    <a:cubicBezTo>
                      <a:pt x="26" y="14"/>
                      <a:pt x="24" y="14"/>
                      <a:pt x="22" y="15"/>
                    </a:cubicBezTo>
                    <a:cubicBezTo>
                      <a:pt x="23" y="16"/>
                      <a:pt x="22" y="19"/>
                      <a:pt x="24" y="19"/>
                    </a:cubicBezTo>
                    <a:cubicBezTo>
                      <a:pt x="28" y="19"/>
                      <a:pt x="31" y="17"/>
                      <a:pt x="35" y="17"/>
                    </a:cubicBezTo>
                    <a:cubicBezTo>
                      <a:pt x="37" y="17"/>
                      <a:pt x="38" y="17"/>
                      <a:pt x="39" y="17"/>
                    </a:cubicBezTo>
                    <a:cubicBezTo>
                      <a:pt x="41" y="17"/>
                      <a:pt x="41" y="17"/>
                      <a:pt x="41" y="17"/>
                    </a:cubicBezTo>
                    <a:cubicBezTo>
                      <a:pt x="42" y="17"/>
                      <a:pt x="42" y="17"/>
                      <a:pt x="43" y="17"/>
                    </a:cubicBezTo>
                    <a:cubicBezTo>
                      <a:pt x="43" y="19"/>
                      <a:pt x="43" y="19"/>
                      <a:pt x="43" y="19"/>
                    </a:cubicBezTo>
                    <a:cubicBezTo>
                      <a:pt x="42" y="19"/>
                      <a:pt x="41" y="19"/>
                      <a:pt x="40" y="19"/>
                    </a:cubicBezTo>
                    <a:cubicBezTo>
                      <a:pt x="39" y="19"/>
                      <a:pt x="38" y="19"/>
                      <a:pt x="38" y="19"/>
                    </a:cubicBezTo>
                    <a:cubicBezTo>
                      <a:pt x="35" y="19"/>
                      <a:pt x="35" y="19"/>
                      <a:pt x="35" y="19"/>
                    </a:cubicBezTo>
                    <a:cubicBezTo>
                      <a:pt x="37" y="20"/>
                      <a:pt x="38" y="21"/>
                      <a:pt x="39" y="23"/>
                    </a:cubicBezTo>
                    <a:cubicBezTo>
                      <a:pt x="38" y="23"/>
                      <a:pt x="38" y="23"/>
                      <a:pt x="38" y="23"/>
                    </a:cubicBezTo>
                    <a:cubicBezTo>
                      <a:pt x="37" y="23"/>
                      <a:pt x="37" y="22"/>
                      <a:pt x="36" y="22"/>
                    </a:cubicBezTo>
                    <a:cubicBezTo>
                      <a:pt x="34" y="21"/>
                      <a:pt x="32" y="21"/>
                      <a:pt x="30" y="21"/>
                    </a:cubicBezTo>
                    <a:cubicBezTo>
                      <a:pt x="28" y="21"/>
                      <a:pt x="28" y="21"/>
                      <a:pt x="26" y="22"/>
                    </a:cubicBezTo>
                    <a:cubicBezTo>
                      <a:pt x="29" y="24"/>
                      <a:pt x="32" y="21"/>
                      <a:pt x="34" y="24"/>
                    </a:cubicBezTo>
                    <a:cubicBezTo>
                      <a:pt x="35" y="25"/>
                      <a:pt x="34" y="25"/>
                      <a:pt x="34" y="26"/>
                    </a:cubicBezTo>
                    <a:cubicBezTo>
                      <a:pt x="36" y="26"/>
                      <a:pt x="37" y="27"/>
                      <a:pt x="38" y="27"/>
                    </a:cubicBezTo>
                    <a:cubicBezTo>
                      <a:pt x="41" y="27"/>
                      <a:pt x="41" y="24"/>
                      <a:pt x="42" y="23"/>
                    </a:cubicBezTo>
                    <a:cubicBezTo>
                      <a:pt x="44" y="22"/>
                      <a:pt x="45" y="22"/>
                      <a:pt x="47" y="20"/>
                    </a:cubicBezTo>
                    <a:cubicBezTo>
                      <a:pt x="48" y="18"/>
                      <a:pt x="48" y="16"/>
                      <a:pt x="49" y="13"/>
                    </a:cubicBezTo>
                    <a:cubicBezTo>
                      <a:pt x="54" y="13"/>
                      <a:pt x="58" y="12"/>
                      <a:pt x="63" y="11"/>
                    </a:cubicBezTo>
                    <a:cubicBezTo>
                      <a:pt x="64" y="11"/>
                      <a:pt x="64" y="11"/>
                      <a:pt x="64" y="11"/>
                    </a:cubicBezTo>
                    <a:cubicBezTo>
                      <a:pt x="58" y="10"/>
                      <a:pt x="54" y="10"/>
                      <a:pt x="48" y="9"/>
                    </a:cubicBezTo>
                    <a:cubicBezTo>
                      <a:pt x="46" y="8"/>
                      <a:pt x="46" y="6"/>
                      <a:pt x="44" y="5"/>
                    </a:cubicBezTo>
                    <a:cubicBezTo>
                      <a:pt x="43" y="6"/>
                      <a:pt x="43" y="6"/>
                      <a:pt x="42" y="6"/>
                    </a:cubicBezTo>
                    <a:cubicBezTo>
                      <a:pt x="41" y="6"/>
                      <a:pt x="40" y="5"/>
                      <a:pt x="39" y="5"/>
                    </a:cubicBezTo>
                    <a:cubicBezTo>
                      <a:pt x="36" y="4"/>
                      <a:pt x="35" y="3"/>
                      <a:pt x="33" y="1"/>
                    </a:cubicBezTo>
                    <a:cubicBezTo>
                      <a:pt x="32" y="0"/>
                      <a:pt x="31" y="1"/>
                      <a:pt x="30" y="1"/>
                    </a:cubicBezTo>
                    <a:cubicBezTo>
                      <a:pt x="29" y="1"/>
                      <a:pt x="27" y="1"/>
                      <a:pt x="27" y="2"/>
                    </a:cubicBezTo>
                    <a:close/>
                  </a:path>
                </a:pathLst>
              </a:custGeom>
              <a:solidFill>
                <a:srgbClr val="FFFFFF"/>
              </a:solidFill>
              <a:ln w="0" cap="flat">
                <a:solidFill>
                  <a:srgbClr val="000000"/>
                </a:solidFill>
                <a:prstDash val="solid"/>
                <a:miter lim="800000"/>
                <a:headEnd/>
                <a:tailEnd/>
              </a:ln>
            </p:spPr>
          </p:sp>
          <p:sp>
            <p:nvSpPr>
              <p:cNvPr id="705" name="Freeform 704"/>
              <p:cNvSpPr>
                <a:spLocks/>
              </p:cNvSpPr>
              <p:nvPr/>
            </p:nvSpPr>
            <p:spPr bwMode="auto">
              <a:xfrm>
                <a:off x="575" y="59"/>
                <a:ext cx="35" cy="56"/>
              </a:xfrm>
              <a:custGeom>
                <a:avLst/>
                <a:gdLst/>
                <a:ahLst/>
                <a:cxnLst>
                  <a:cxn ang="0">
                    <a:pos x="59" y="2"/>
                  </a:cxn>
                  <a:cxn ang="0">
                    <a:pos x="76" y="9"/>
                  </a:cxn>
                  <a:cxn ang="0">
                    <a:pos x="82" y="17"/>
                  </a:cxn>
                  <a:cxn ang="0">
                    <a:pos x="86" y="26"/>
                  </a:cxn>
                  <a:cxn ang="0">
                    <a:pos x="83" y="30"/>
                  </a:cxn>
                  <a:cxn ang="0">
                    <a:pos x="69" y="37"/>
                  </a:cxn>
                  <a:cxn ang="0">
                    <a:pos x="69" y="45"/>
                  </a:cxn>
                  <a:cxn ang="0">
                    <a:pos x="45" y="68"/>
                  </a:cxn>
                  <a:cxn ang="0">
                    <a:pos x="50" y="87"/>
                  </a:cxn>
                  <a:cxn ang="0">
                    <a:pos x="48" y="95"/>
                  </a:cxn>
                  <a:cxn ang="0">
                    <a:pos x="45" y="103"/>
                  </a:cxn>
                  <a:cxn ang="0">
                    <a:pos x="44" y="111"/>
                  </a:cxn>
                  <a:cxn ang="0">
                    <a:pos x="33" y="132"/>
                  </a:cxn>
                  <a:cxn ang="0">
                    <a:pos x="31" y="133"/>
                  </a:cxn>
                  <a:cxn ang="0">
                    <a:pos x="28" y="134"/>
                  </a:cxn>
                  <a:cxn ang="0">
                    <a:pos x="23" y="140"/>
                  </a:cxn>
                  <a:cxn ang="0">
                    <a:pos x="17" y="139"/>
                  </a:cxn>
                  <a:cxn ang="0">
                    <a:pos x="18" y="136"/>
                  </a:cxn>
                  <a:cxn ang="0">
                    <a:pos x="14" y="124"/>
                  </a:cxn>
                  <a:cxn ang="0">
                    <a:pos x="4" y="106"/>
                  </a:cxn>
                  <a:cxn ang="0">
                    <a:pos x="3" y="101"/>
                  </a:cxn>
                  <a:cxn ang="0">
                    <a:pos x="5" y="83"/>
                  </a:cxn>
                  <a:cxn ang="0">
                    <a:pos x="0" y="58"/>
                  </a:cxn>
                  <a:cxn ang="0">
                    <a:pos x="6" y="49"/>
                  </a:cxn>
                  <a:cxn ang="0">
                    <a:pos x="11" y="40"/>
                  </a:cxn>
                  <a:cxn ang="0">
                    <a:pos x="15" y="33"/>
                  </a:cxn>
                  <a:cxn ang="0">
                    <a:pos x="22" y="23"/>
                  </a:cxn>
                  <a:cxn ang="0">
                    <a:pos x="32" y="9"/>
                  </a:cxn>
                  <a:cxn ang="0">
                    <a:pos x="36" y="6"/>
                  </a:cxn>
                  <a:cxn ang="0">
                    <a:pos x="37" y="4"/>
                  </a:cxn>
                  <a:cxn ang="0">
                    <a:pos x="45" y="2"/>
                  </a:cxn>
                  <a:cxn ang="0">
                    <a:pos x="55" y="0"/>
                  </a:cxn>
                </a:cxnLst>
                <a:rect l="0" t="0" r="r" b="b"/>
                <a:pathLst>
                  <a:path w="87" h="140">
                    <a:moveTo>
                      <a:pt x="55" y="0"/>
                    </a:moveTo>
                    <a:cubicBezTo>
                      <a:pt x="57" y="0"/>
                      <a:pt x="57" y="1"/>
                      <a:pt x="59" y="2"/>
                    </a:cubicBezTo>
                    <a:cubicBezTo>
                      <a:pt x="62" y="3"/>
                      <a:pt x="63" y="3"/>
                      <a:pt x="66" y="5"/>
                    </a:cubicBezTo>
                    <a:cubicBezTo>
                      <a:pt x="69" y="7"/>
                      <a:pt x="74" y="5"/>
                      <a:pt x="76" y="9"/>
                    </a:cubicBezTo>
                    <a:cubicBezTo>
                      <a:pt x="78" y="11"/>
                      <a:pt x="77" y="13"/>
                      <a:pt x="79" y="15"/>
                    </a:cubicBezTo>
                    <a:cubicBezTo>
                      <a:pt x="79" y="16"/>
                      <a:pt x="80" y="16"/>
                      <a:pt x="82" y="17"/>
                    </a:cubicBezTo>
                    <a:cubicBezTo>
                      <a:pt x="83" y="18"/>
                      <a:pt x="83" y="19"/>
                      <a:pt x="84" y="20"/>
                    </a:cubicBezTo>
                    <a:cubicBezTo>
                      <a:pt x="85" y="22"/>
                      <a:pt x="85" y="24"/>
                      <a:pt x="86" y="26"/>
                    </a:cubicBezTo>
                    <a:cubicBezTo>
                      <a:pt x="86" y="28"/>
                      <a:pt x="87" y="29"/>
                      <a:pt x="87" y="30"/>
                    </a:cubicBezTo>
                    <a:cubicBezTo>
                      <a:pt x="86" y="30"/>
                      <a:pt x="85" y="30"/>
                      <a:pt x="83" y="30"/>
                    </a:cubicBezTo>
                    <a:cubicBezTo>
                      <a:pt x="80" y="30"/>
                      <a:pt x="77" y="30"/>
                      <a:pt x="74" y="29"/>
                    </a:cubicBezTo>
                    <a:cubicBezTo>
                      <a:pt x="72" y="32"/>
                      <a:pt x="72" y="36"/>
                      <a:pt x="69" y="37"/>
                    </a:cubicBezTo>
                    <a:cubicBezTo>
                      <a:pt x="70" y="39"/>
                      <a:pt x="70" y="40"/>
                      <a:pt x="72" y="41"/>
                    </a:cubicBezTo>
                    <a:cubicBezTo>
                      <a:pt x="71" y="43"/>
                      <a:pt x="70" y="44"/>
                      <a:pt x="69" y="45"/>
                    </a:cubicBezTo>
                    <a:cubicBezTo>
                      <a:pt x="62" y="50"/>
                      <a:pt x="58" y="50"/>
                      <a:pt x="52" y="55"/>
                    </a:cubicBezTo>
                    <a:cubicBezTo>
                      <a:pt x="47" y="58"/>
                      <a:pt x="46" y="62"/>
                      <a:pt x="45" y="68"/>
                    </a:cubicBezTo>
                    <a:cubicBezTo>
                      <a:pt x="45" y="70"/>
                      <a:pt x="44" y="71"/>
                      <a:pt x="44" y="73"/>
                    </a:cubicBezTo>
                    <a:cubicBezTo>
                      <a:pt x="44" y="79"/>
                      <a:pt x="50" y="81"/>
                      <a:pt x="50" y="87"/>
                    </a:cubicBezTo>
                    <a:cubicBezTo>
                      <a:pt x="50" y="91"/>
                      <a:pt x="47" y="92"/>
                      <a:pt x="44" y="93"/>
                    </a:cubicBezTo>
                    <a:cubicBezTo>
                      <a:pt x="46" y="94"/>
                      <a:pt x="47" y="95"/>
                      <a:pt x="48" y="95"/>
                    </a:cubicBezTo>
                    <a:cubicBezTo>
                      <a:pt x="48" y="97"/>
                      <a:pt x="48" y="99"/>
                      <a:pt x="47" y="100"/>
                    </a:cubicBezTo>
                    <a:cubicBezTo>
                      <a:pt x="46" y="102"/>
                      <a:pt x="45" y="102"/>
                      <a:pt x="45" y="103"/>
                    </a:cubicBezTo>
                    <a:cubicBezTo>
                      <a:pt x="45" y="105"/>
                      <a:pt x="45" y="107"/>
                      <a:pt x="46" y="109"/>
                    </a:cubicBezTo>
                    <a:cubicBezTo>
                      <a:pt x="45" y="110"/>
                      <a:pt x="44" y="110"/>
                      <a:pt x="44" y="111"/>
                    </a:cubicBezTo>
                    <a:cubicBezTo>
                      <a:pt x="44" y="114"/>
                      <a:pt x="46" y="116"/>
                      <a:pt x="46" y="119"/>
                    </a:cubicBezTo>
                    <a:cubicBezTo>
                      <a:pt x="46" y="126"/>
                      <a:pt x="40" y="132"/>
                      <a:pt x="33" y="132"/>
                    </a:cubicBezTo>
                    <a:cubicBezTo>
                      <a:pt x="32" y="132"/>
                      <a:pt x="31" y="132"/>
                      <a:pt x="30" y="132"/>
                    </a:cubicBezTo>
                    <a:cubicBezTo>
                      <a:pt x="31" y="133"/>
                      <a:pt x="31" y="133"/>
                      <a:pt x="31" y="133"/>
                    </a:cubicBezTo>
                    <a:cubicBezTo>
                      <a:pt x="31" y="134"/>
                      <a:pt x="31" y="134"/>
                      <a:pt x="31" y="134"/>
                    </a:cubicBezTo>
                    <a:cubicBezTo>
                      <a:pt x="30" y="134"/>
                      <a:pt x="29" y="134"/>
                      <a:pt x="28" y="134"/>
                    </a:cubicBezTo>
                    <a:cubicBezTo>
                      <a:pt x="29" y="140"/>
                      <a:pt x="29" y="140"/>
                      <a:pt x="29" y="140"/>
                    </a:cubicBezTo>
                    <a:cubicBezTo>
                      <a:pt x="23" y="140"/>
                      <a:pt x="23" y="140"/>
                      <a:pt x="23" y="140"/>
                    </a:cubicBezTo>
                    <a:cubicBezTo>
                      <a:pt x="19" y="140"/>
                      <a:pt x="19" y="140"/>
                      <a:pt x="19" y="140"/>
                    </a:cubicBezTo>
                    <a:cubicBezTo>
                      <a:pt x="17" y="139"/>
                      <a:pt x="17" y="139"/>
                      <a:pt x="17" y="139"/>
                    </a:cubicBezTo>
                    <a:cubicBezTo>
                      <a:pt x="17" y="137"/>
                      <a:pt x="17" y="137"/>
                      <a:pt x="17" y="137"/>
                    </a:cubicBezTo>
                    <a:cubicBezTo>
                      <a:pt x="18" y="136"/>
                      <a:pt x="18" y="136"/>
                      <a:pt x="18" y="136"/>
                    </a:cubicBezTo>
                    <a:cubicBezTo>
                      <a:pt x="16" y="133"/>
                      <a:pt x="12" y="132"/>
                      <a:pt x="12" y="129"/>
                    </a:cubicBezTo>
                    <a:cubicBezTo>
                      <a:pt x="12" y="127"/>
                      <a:pt x="14" y="126"/>
                      <a:pt x="14" y="124"/>
                    </a:cubicBezTo>
                    <a:cubicBezTo>
                      <a:pt x="14" y="117"/>
                      <a:pt x="4" y="115"/>
                      <a:pt x="4" y="108"/>
                    </a:cubicBezTo>
                    <a:cubicBezTo>
                      <a:pt x="4" y="107"/>
                      <a:pt x="5" y="107"/>
                      <a:pt x="4" y="106"/>
                    </a:cubicBezTo>
                    <a:cubicBezTo>
                      <a:pt x="4" y="105"/>
                      <a:pt x="3" y="105"/>
                      <a:pt x="3" y="104"/>
                    </a:cubicBezTo>
                    <a:cubicBezTo>
                      <a:pt x="3" y="103"/>
                      <a:pt x="3" y="103"/>
                      <a:pt x="3" y="101"/>
                    </a:cubicBezTo>
                    <a:cubicBezTo>
                      <a:pt x="3" y="92"/>
                      <a:pt x="3" y="92"/>
                      <a:pt x="3" y="92"/>
                    </a:cubicBezTo>
                    <a:cubicBezTo>
                      <a:pt x="3" y="88"/>
                      <a:pt x="5" y="86"/>
                      <a:pt x="5" y="83"/>
                    </a:cubicBezTo>
                    <a:cubicBezTo>
                      <a:pt x="5" y="75"/>
                      <a:pt x="4" y="70"/>
                      <a:pt x="2" y="63"/>
                    </a:cubicBezTo>
                    <a:cubicBezTo>
                      <a:pt x="2" y="61"/>
                      <a:pt x="0" y="60"/>
                      <a:pt x="0" y="58"/>
                    </a:cubicBezTo>
                    <a:cubicBezTo>
                      <a:pt x="0" y="56"/>
                      <a:pt x="1" y="56"/>
                      <a:pt x="2" y="54"/>
                    </a:cubicBezTo>
                    <a:cubicBezTo>
                      <a:pt x="3" y="52"/>
                      <a:pt x="4" y="50"/>
                      <a:pt x="6" y="49"/>
                    </a:cubicBezTo>
                    <a:cubicBezTo>
                      <a:pt x="9" y="48"/>
                      <a:pt x="12" y="47"/>
                      <a:pt x="12" y="45"/>
                    </a:cubicBezTo>
                    <a:cubicBezTo>
                      <a:pt x="12" y="43"/>
                      <a:pt x="11" y="42"/>
                      <a:pt x="11" y="40"/>
                    </a:cubicBezTo>
                    <a:cubicBezTo>
                      <a:pt x="11" y="38"/>
                      <a:pt x="13" y="39"/>
                      <a:pt x="14" y="37"/>
                    </a:cubicBezTo>
                    <a:cubicBezTo>
                      <a:pt x="15" y="36"/>
                      <a:pt x="15" y="35"/>
                      <a:pt x="15" y="33"/>
                    </a:cubicBezTo>
                    <a:cubicBezTo>
                      <a:pt x="17" y="30"/>
                      <a:pt x="17" y="27"/>
                      <a:pt x="19" y="26"/>
                    </a:cubicBezTo>
                    <a:cubicBezTo>
                      <a:pt x="20" y="24"/>
                      <a:pt x="21" y="24"/>
                      <a:pt x="22" y="23"/>
                    </a:cubicBezTo>
                    <a:cubicBezTo>
                      <a:pt x="24" y="20"/>
                      <a:pt x="25" y="17"/>
                      <a:pt x="26" y="13"/>
                    </a:cubicBezTo>
                    <a:cubicBezTo>
                      <a:pt x="27" y="11"/>
                      <a:pt x="30" y="10"/>
                      <a:pt x="32" y="9"/>
                    </a:cubicBezTo>
                    <a:cubicBezTo>
                      <a:pt x="34" y="9"/>
                      <a:pt x="35" y="10"/>
                      <a:pt x="36" y="9"/>
                    </a:cubicBezTo>
                    <a:cubicBezTo>
                      <a:pt x="36" y="8"/>
                      <a:pt x="36" y="7"/>
                      <a:pt x="36" y="6"/>
                    </a:cubicBezTo>
                    <a:cubicBezTo>
                      <a:pt x="36" y="5"/>
                      <a:pt x="36" y="5"/>
                      <a:pt x="36" y="4"/>
                    </a:cubicBezTo>
                    <a:cubicBezTo>
                      <a:pt x="36" y="4"/>
                      <a:pt x="37" y="4"/>
                      <a:pt x="37" y="4"/>
                    </a:cubicBezTo>
                    <a:cubicBezTo>
                      <a:pt x="38" y="3"/>
                      <a:pt x="39" y="3"/>
                      <a:pt x="40" y="3"/>
                    </a:cubicBezTo>
                    <a:cubicBezTo>
                      <a:pt x="42" y="2"/>
                      <a:pt x="43" y="2"/>
                      <a:pt x="45" y="2"/>
                    </a:cubicBezTo>
                    <a:cubicBezTo>
                      <a:pt x="47" y="2"/>
                      <a:pt x="47" y="2"/>
                      <a:pt x="47" y="2"/>
                    </a:cubicBezTo>
                    <a:cubicBezTo>
                      <a:pt x="50" y="2"/>
                      <a:pt x="52" y="1"/>
                      <a:pt x="55" y="0"/>
                    </a:cubicBezTo>
                    <a:close/>
                  </a:path>
                </a:pathLst>
              </a:custGeom>
              <a:solidFill>
                <a:srgbClr val="66FFFF"/>
              </a:solidFill>
              <a:ln w="0" cap="flat">
                <a:solidFill>
                  <a:srgbClr val="000000"/>
                </a:solidFill>
                <a:prstDash val="solid"/>
                <a:miter lim="800000"/>
                <a:headEnd/>
                <a:tailEnd/>
              </a:ln>
            </p:spPr>
          </p:sp>
          <p:sp>
            <p:nvSpPr>
              <p:cNvPr id="706" name="Freeform 705"/>
              <p:cNvSpPr>
                <a:spLocks/>
              </p:cNvSpPr>
              <p:nvPr/>
            </p:nvSpPr>
            <p:spPr bwMode="auto">
              <a:xfrm>
                <a:off x="599" y="102"/>
                <a:ext cx="2" cy="6"/>
              </a:xfrm>
              <a:custGeom>
                <a:avLst/>
                <a:gdLst/>
                <a:ahLst/>
                <a:cxnLst>
                  <a:cxn ang="0">
                    <a:pos x="0" y="8"/>
                  </a:cxn>
                  <a:cxn ang="0">
                    <a:pos x="1" y="14"/>
                  </a:cxn>
                  <a:cxn ang="0">
                    <a:pos x="6" y="2"/>
                  </a:cxn>
                  <a:cxn ang="0">
                    <a:pos x="2" y="2"/>
                  </a:cxn>
                  <a:cxn ang="0">
                    <a:pos x="0" y="8"/>
                  </a:cxn>
                </a:cxnLst>
                <a:rect l="0" t="0" r="r" b="b"/>
                <a:pathLst>
                  <a:path w="6" h="14">
                    <a:moveTo>
                      <a:pt x="0" y="8"/>
                    </a:moveTo>
                    <a:cubicBezTo>
                      <a:pt x="0" y="10"/>
                      <a:pt x="0" y="12"/>
                      <a:pt x="1" y="14"/>
                    </a:cubicBezTo>
                    <a:cubicBezTo>
                      <a:pt x="5" y="11"/>
                      <a:pt x="6" y="7"/>
                      <a:pt x="6" y="2"/>
                    </a:cubicBezTo>
                    <a:cubicBezTo>
                      <a:pt x="6" y="0"/>
                      <a:pt x="3" y="2"/>
                      <a:pt x="2" y="2"/>
                    </a:cubicBezTo>
                    <a:cubicBezTo>
                      <a:pt x="0" y="3"/>
                      <a:pt x="0" y="5"/>
                      <a:pt x="0" y="8"/>
                    </a:cubicBezTo>
                    <a:close/>
                  </a:path>
                </a:pathLst>
              </a:custGeom>
              <a:solidFill>
                <a:srgbClr val="FFFFFF"/>
              </a:solidFill>
              <a:ln w="0" cap="flat">
                <a:solidFill>
                  <a:srgbClr val="000000"/>
                </a:solidFill>
                <a:prstDash val="solid"/>
                <a:miter lim="800000"/>
                <a:headEnd/>
                <a:tailEnd/>
              </a:ln>
            </p:spPr>
          </p:sp>
          <p:sp>
            <p:nvSpPr>
              <p:cNvPr id="707" name="Freeform 706"/>
              <p:cNvSpPr>
                <a:spLocks/>
              </p:cNvSpPr>
              <p:nvPr/>
            </p:nvSpPr>
            <p:spPr bwMode="auto">
              <a:xfrm>
                <a:off x="597" y="55"/>
                <a:ext cx="37" cy="39"/>
              </a:xfrm>
              <a:custGeom>
                <a:avLst/>
                <a:gdLst/>
                <a:ahLst/>
                <a:cxnLst>
                  <a:cxn ang="0">
                    <a:pos x="57" y="7"/>
                  </a:cxn>
                  <a:cxn ang="0">
                    <a:pos x="58" y="12"/>
                  </a:cxn>
                  <a:cxn ang="0">
                    <a:pos x="57" y="17"/>
                  </a:cxn>
                  <a:cxn ang="0">
                    <a:pos x="64" y="20"/>
                  </a:cxn>
                  <a:cxn ang="0">
                    <a:pos x="67" y="21"/>
                  </a:cxn>
                  <a:cxn ang="0">
                    <a:pos x="69" y="22"/>
                  </a:cxn>
                  <a:cxn ang="0">
                    <a:pos x="67" y="29"/>
                  </a:cxn>
                  <a:cxn ang="0">
                    <a:pos x="74" y="37"/>
                  </a:cxn>
                  <a:cxn ang="0">
                    <a:pos x="77" y="44"/>
                  </a:cxn>
                  <a:cxn ang="0">
                    <a:pos x="77" y="49"/>
                  </a:cxn>
                  <a:cxn ang="0">
                    <a:pos x="85" y="61"/>
                  </a:cxn>
                  <a:cxn ang="0">
                    <a:pos x="94" y="64"/>
                  </a:cxn>
                  <a:cxn ang="0">
                    <a:pos x="94" y="65"/>
                  </a:cxn>
                  <a:cxn ang="0">
                    <a:pos x="92" y="72"/>
                  </a:cxn>
                  <a:cxn ang="0">
                    <a:pos x="86" y="81"/>
                  </a:cxn>
                  <a:cxn ang="0">
                    <a:pos x="72" y="90"/>
                  </a:cxn>
                  <a:cxn ang="0">
                    <a:pos x="72" y="92"/>
                  </a:cxn>
                  <a:cxn ang="0">
                    <a:pos x="66" y="91"/>
                  </a:cxn>
                  <a:cxn ang="0">
                    <a:pos x="57" y="93"/>
                  </a:cxn>
                  <a:cxn ang="0">
                    <a:pos x="53" y="92"/>
                  </a:cxn>
                  <a:cxn ang="0">
                    <a:pos x="46" y="96"/>
                  </a:cxn>
                  <a:cxn ang="0">
                    <a:pos x="39" y="99"/>
                  </a:cxn>
                  <a:cxn ang="0">
                    <a:pos x="37" y="92"/>
                  </a:cxn>
                  <a:cxn ang="0">
                    <a:pos x="34" y="91"/>
                  </a:cxn>
                  <a:cxn ang="0">
                    <a:pos x="23" y="87"/>
                  </a:cxn>
                  <a:cxn ang="0">
                    <a:pos x="24" y="83"/>
                  </a:cxn>
                  <a:cxn ang="0">
                    <a:pos x="20" y="72"/>
                  </a:cxn>
                  <a:cxn ang="0">
                    <a:pos x="22" y="67"/>
                  </a:cxn>
                  <a:cxn ang="0">
                    <a:pos x="22" y="66"/>
                  </a:cxn>
                  <a:cxn ang="0">
                    <a:pos x="26" y="62"/>
                  </a:cxn>
                  <a:cxn ang="0">
                    <a:pos x="38" y="52"/>
                  </a:cxn>
                  <a:cxn ang="0">
                    <a:pos x="41" y="48"/>
                  </a:cxn>
                  <a:cxn ang="0">
                    <a:pos x="44" y="46"/>
                  </a:cxn>
                  <a:cxn ang="0">
                    <a:pos x="38" y="41"/>
                  </a:cxn>
                  <a:cxn ang="0">
                    <a:pos x="32" y="41"/>
                  </a:cxn>
                  <a:cxn ang="0">
                    <a:pos x="31" y="37"/>
                  </a:cxn>
                  <a:cxn ang="0">
                    <a:pos x="29" y="31"/>
                  </a:cxn>
                  <a:cxn ang="0">
                    <a:pos x="27" y="28"/>
                  </a:cxn>
                  <a:cxn ang="0">
                    <a:pos x="24" y="26"/>
                  </a:cxn>
                  <a:cxn ang="0">
                    <a:pos x="21" y="20"/>
                  </a:cxn>
                  <a:cxn ang="0">
                    <a:pos x="11" y="16"/>
                  </a:cxn>
                  <a:cxn ang="0">
                    <a:pos x="4" y="13"/>
                  </a:cxn>
                  <a:cxn ang="0">
                    <a:pos x="0" y="11"/>
                  </a:cxn>
                  <a:cxn ang="0">
                    <a:pos x="4" y="9"/>
                  </a:cxn>
                  <a:cxn ang="0">
                    <a:pos x="11" y="11"/>
                  </a:cxn>
                  <a:cxn ang="0">
                    <a:pos x="13" y="11"/>
                  </a:cxn>
                  <a:cxn ang="0">
                    <a:pos x="18" y="12"/>
                  </a:cxn>
                  <a:cxn ang="0">
                    <a:pos x="21" y="12"/>
                  </a:cxn>
                  <a:cxn ang="0">
                    <a:pos x="24" y="12"/>
                  </a:cxn>
                  <a:cxn ang="0">
                    <a:pos x="31" y="13"/>
                  </a:cxn>
                  <a:cxn ang="0">
                    <a:pos x="35" y="11"/>
                  </a:cxn>
                  <a:cxn ang="0">
                    <a:pos x="35" y="5"/>
                  </a:cxn>
                  <a:cxn ang="0">
                    <a:pos x="41" y="3"/>
                  </a:cxn>
                  <a:cxn ang="0">
                    <a:pos x="44" y="2"/>
                  </a:cxn>
                  <a:cxn ang="0">
                    <a:pos x="47" y="0"/>
                  </a:cxn>
                  <a:cxn ang="0">
                    <a:pos x="51" y="2"/>
                  </a:cxn>
                  <a:cxn ang="0">
                    <a:pos x="57" y="7"/>
                  </a:cxn>
                </a:cxnLst>
                <a:rect l="0" t="0" r="r" b="b"/>
                <a:pathLst>
                  <a:path w="94" h="99">
                    <a:moveTo>
                      <a:pt x="57" y="7"/>
                    </a:moveTo>
                    <a:cubicBezTo>
                      <a:pt x="58" y="9"/>
                      <a:pt x="58" y="10"/>
                      <a:pt x="58" y="12"/>
                    </a:cubicBezTo>
                    <a:cubicBezTo>
                      <a:pt x="58" y="14"/>
                      <a:pt x="58" y="15"/>
                      <a:pt x="57" y="17"/>
                    </a:cubicBezTo>
                    <a:cubicBezTo>
                      <a:pt x="60" y="18"/>
                      <a:pt x="61" y="19"/>
                      <a:pt x="64" y="20"/>
                    </a:cubicBezTo>
                    <a:cubicBezTo>
                      <a:pt x="65" y="20"/>
                      <a:pt x="66" y="20"/>
                      <a:pt x="67" y="21"/>
                    </a:cubicBezTo>
                    <a:cubicBezTo>
                      <a:pt x="68" y="21"/>
                      <a:pt x="69" y="21"/>
                      <a:pt x="69" y="22"/>
                    </a:cubicBezTo>
                    <a:cubicBezTo>
                      <a:pt x="67" y="29"/>
                      <a:pt x="67" y="29"/>
                      <a:pt x="67" y="29"/>
                    </a:cubicBezTo>
                    <a:cubicBezTo>
                      <a:pt x="68" y="33"/>
                      <a:pt x="71" y="34"/>
                      <a:pt x="74" y="37"/>
                    </a:cubicBezTo>
                    <a:cubicBezTo>
                      <a:pt x="76" y="39"/>
                      <a:pt x="77" y="41"/>
                      <a:pt x="77" y="44"/>
                    </a:cubicBezTo>
                    <a:cubicBezTo>
                      <a:pt x="77" y="46"/>
                      <a:pt x="77" y="47"/>
                      <a:pt x="77" y="49"/>
                    </a:cubicBezTo>
                    <a:cubicBezTo>
                      <a:pt x="82" y="49"/>
                      <a:pt x="81" y="56"/>
                      <a:pt x="85" y="61"/>
                    </a:cubicBezTo>
                    <a:cubicBezTo>
                      <a:pt x="87" y="64"/>
                      <a:pt x="90" y="64"/>
                      <a:pt x="94" y="64"/>
                    </a:cubicBezTo>
                    <a:cubicBezTo>
                      <a:pt x="94" y="64"/>
                      <a:pt x="94" y="65"/>
                      <a:pt x="94" y="65"/>
                    </a:cubicBezTo>
                    <a:cubicBezTo>
                      <a:pt x="94" y="68"/>
                      <a:pt x="93" y="69"/>
                      <a:pt x="92" y="72"/>
                    </a:cubicBezTo>
                    <a:cubicBezTo>
                      <a:pt x="91" y="76"/>
                      <a:pt x="90" y="79"/>
                      <a:pt x="86" y="81"/>
                    </a:cubicBezTo>
                    <a:cubicBezTo>
                      <a:pt x="81" y="85"/>
                      <a:pt x="76" y="85"/>
                      <a:pt x="72" y="90"/>
                    </a:cubicBezTo>
                    <a:cubicBezTo>
                      <a:pt x="72" y="91"/>
                      <a:pt x="72" y="91"/>
                      <a:pt x="72" y="92"/>
                    </a:cubicBezTo>
                    <a:cubicBezTo>
                      <a:pt x="70" y="92"/>
                      <a:pt x="68" y="91"/>
                      <a:pt x="66" y="91"/>
                    </a:cubicBezTo>
                    <a:cubicBezTo>
                      <a:pt x="62" y="91"/>
                      <a:pt x="61" y="93"/>
                      <a:pt x="57" y="93"/>
                    </a:cubicBezTo>
                    <a:cubicBezTo>
                      <a:pt x="56" y="93"/>
                      <a:pt x="55" y="92"/>
                      <a:pt x="53" y="92"/>
                    </a:cubicBezTo>
                    <a:cubicBezTo>
                      <a:pt x="50" y="92"/>
                      <a:pt x="49" y="95"/>
                      <a:pt x="46" y="96"/>
                    </a:cubicBezTo>
                    <a:cubicBezTo>
                      <a:pt x="43" y="98"/>
                      <a:pt x="42" y="98"/>
                      <a:pt x="39" y="99"/>
                    </a:cubicBezTo>
                    <a:cubicBezTo>
                      <a:pt x="37" y="97"/>
                      <a:pt x="39" y="94"/>
                      <a:pt x="37" y="92"/>
                    </a:cubicBezTo>
                    <a:cubicBezTo>
                      <a:pt x="36" y="91"/>
                      <a:pt x="35" y="91"/>
                      <a:pt x="34" y="91"/>
                    </a:cubicBezTo>
                    <a:cubicBezTo>
                      <a:pt x="29" y="91"/>
                      <a:pt x="27" y="89"/>
                      <a:pt x="23" y="87"/>
                    </a:cubicBezTo>
                    <a:cubicBezTo>
                      <a:pt x="24" y="85"/>
                      <a:pt x="24" y="84"/>
                      <a:pt x="24" y="83"/>
                    </a:cubicBezTo>
                    <a:cubicBezTo>
                      <a:pt x="24" y="78"/>
                      <a:pt x="20" y="77"/>
                      <a:pt x="20" y="72"/>
                    </a:cubicBezTo>
                    <a:cubicBezTo>
                      <a:pt x="20" y="70"/>
                      <a:pt x="22" y="69"/>
                      <a:pt x="22" y="67"/>
                    </a:cubicBezTo>
                    <a:cubicBezTo>
                      <a:pt x="22" y="66"/>
                      <a:pt x="22" y="66"/>
                      <a:pt x="22" y="66"/>
                    </a:cubicBezTo>
                    <a:cubicBezTo>
                      <a:pt x="22" y="63"/>
                      <a:pt x="25" y="64"/>
                      <a:pt x="26" y="62"/>
                    </a:cubicBezTo>
                    <a:cubicBezTo>
                      <a:pt x="30" y="57"/>
                      <a:pt x="33" y="56"/>
                      <a:pt x="38" y="52"/>
                    </a:cubicBezTo>
                    <a:cubicBezTo>
                      <a:pt x="39" y="50"/>
                      <a:pt x="40" y="49"/>
                      <a:pt x="41" y="48"/>
                    </a:cubicBezTo>
                    <a:cubicBezTo>
                      <a:pt x="42" y="48"/>
                      <a:pt x="44" y="47"/>
                      <a:pt x="44" y="46"/>
                    </a:cubicBezTo>
                    <a:cubicBezTo>
                      <a:pt x="44" y="43"/>
                      <a:pt x="41" y="41"/>
                      <a:pt x="38" y="41"/>
                    </a:cubicBezTo>
                    <a:cubicBezTo>
                      <a:pt x="36" y="41"/>
                      <a:pt x="34" y="41"/>
                      <a:pt x="32" y="41"/>
                    </a:cubicBezTo>
                    <a:cubicBezTo>
                      <a:pt x="32" y="40"/>
                      <a:pt x="31" y="39"/>
                      <a:pt x="31" y="37"/>
                    </a:cubicBezTo>
                    <a:cubicBezTo>
                      <a:pt x="30" y="35"/>
                      <a:pt x="30" y="33"/>
                      <a:pt x="29" y="31"/>
                    </a:cubicBezTo>
                    <a:cubicBezTo>
                      <a:pt x="28" y="30"/>
                      <a:pt x="28" y="29"/>
                      <a:pt x="27" y="28"/>
                    </a:cubicBezTo>
                    <a:cubicBezTo>
                      <a:pt x="25" y="27"/>
                      <a:pt x="24" y="27"/>
                      <a:pt x="24" y="26"/>
                    </a:cubicBezTo>
                    <a:cubicBezTo>
                      <a:pt x="22" y="24"/>
                      <a:pt x="23" y="22"/>
                      <a:pt x="21" y="20"/>
                    </a:cubicBezTo>
                    <a:cubicBezTo>
                      <a:pt x="19" y="16"/>
                      <a:pt x="14" y="18"/>
                      <a:pt x="11" y="16"/>
                    </a:cubicBezTo>
                    <a:cubicBezTo>
                      <a:pt x="8" y="14"/>
                      <a:pt x="7" y="14"/>
                      <a:pt x="4" y="13"/>
                    </a:cubicBezTo>
                    <a:cubicBezTo>
                      <a:pt x="2" y="12"/>
                      <a:pt x="2" y="11"/>
                      <a:pt x="0" y="11"/>
                    </a:cubicBezTo>
                    <a:cubicBezTo>
                      <a:pt x="1" y="10"/>
                      <a:pt x="2" y="9"/>
                      <a:pt x="4" y="9"/>
                    </a:cubicBezTo>
                    <a:cubicBezTo>
                      <a:pt x="7" y="9"/>
                      <a:pt x="8" y="11"/>
                      <a:pt x="11" y="11"/>
                    </a:cubicBezTo>
                    <a:cubicBezTo>
                      <a:pt x="12" y="11"/>
                      <a:pt x="12" y="11"/>
                      <a:pt x="13" y="11"/>
                    </a:cubicBezTo>
                    <a:cubicBezTo>
                      <a:pt x="15" y="11"/>
                      <a:pt x="16" y="11"/>
                      <a:pt x="18" y="12"/>
                    </a:cubicBezTo>
                    <a:cubicBezTo>
                      <a:pt x="19" y="12"/>
                      <a:pt x="20" y="12"/>
                      <a:pt x="21" y="12"/>
                    </a:cubicBezTo>
                    <a:cubicBezTo>
                      <a:pt x="22" y="12"/>
                      <a:pt x="23" y="12"/>
                      <a:pt x="24" y="12"/>
                    </a:cubicBezTo>
                    <a:cubicBezTo>
                      <a:pt x="27" y="12"/>
                      <a:pt x="28" y="13"/>
                      <a:pt x="31" y="13"/>
                    </a:cubicBezTo>
                    <a:cubicBezTo>
                      <a:pt x="32" y="13"/>
                      <a:pt x="35" y="12"/>
                      <a:pt x="35" y="11"/>
                    </a:cubicBezTo>
                    <a:cubicBezTo>
                      <a:pt x="35" y="8"/>
                      <a:pt x="35" y="7"/>
                      <a:pt x="35" y="5"/>
                    </a:cubicBezTo>
                    <a:cubicBezTo>
                      <a:pt x="36" y="3"/>
                      <a:pt x="38" y="4"/>
                      <a:pt x="41" y="3"/>
                    </a:cubicBezTo>
                    <a:cubicBezTo>
                      <a:pt x="42" y="3"/>
                      <a:pt x="43" y="2"/>
                      <a:pt x="44" y="2"/>
                    </a:cubicBezTo>
                    <a:cubicBezTo>
                      <a:pt x="45" y="1"/>
                      <a:pt x="46" y="0"/>
                      <a:pt x="47" y="0"/>
                    </a:cubicBezTo>
                    <a:cubicBezTo>
                      <a:pt x="49" y="0"/>
                      <a:pt x="49" y="1"/>
                      <a:pt x="51" y="2"/>
                    </a:cubicBezTo>
                    <a:cubicBezTo>
                      <a:pt x="54" y="4"/>
                      <a:pt x="55" y="5"/>
                      <a:pt x="57" y="7"/>
                    </a:cubicBezTo>
                    <a:close/>
                  </a:path>
                </a:pathLst>
              </a:custGeom>
              <a:solidFill>
                <a:srgbClr val="FFFFFF"/>
              </a:solidFill>
              <a:ln w="0" cap="flat">
                <a:solidFill>
                  <a:srgbClr val="000000"/>
                </a:solidFill>
                <a:prstDash val="solid"/>
                <a:miter lim="800000"/>
                <a:headEnd/>
                <a:tailEnd/>
              </a:ln>
            </p:spPr>
          </p:sp>
          <p:sp>
            <p:nvSpPr>
              <p:cNvPr id="708" name="Freeform 707"/>
              <p:cNvSpPr>
                <a:spLocks/>
              </p:cNvSpPr>
              <p:nvPr/>
            </p:nvSpPr>
            <p:spPr bwMode="auto">
              <a:xfrm>
                <a:off x="616" y="95"/>
                <a:ext cx="13" cy="9"/>
              </a:xfrm>
              <a:custGeom>
                <a:avLst/>
                <a:gdLst/>
                <a:ahLst/>
                <a:cxnLst>
                  <a:cxn ang="0">
                    <a:pos x="34" y="4"/>
                  </a:cxn>
                  <a:cxn ang="0">
                    <a:pos x="33" y="10"/>
                  </a:cxn>
                  <a:cxn ang="0">
                    <a:pos x="33" y="12"/>
                  </a:cxn>
                  <a:cxn ang="0">
                    <a:pos x="34" y="16"/>
                  </a:cxn>
                  <a:cxn ang="0">
                    <a:pos x="34" y="22"/>
                  </a:cxn>
                  <a:cxn ang="0">
                    <a:pos x="29" y="21"/>
                  </a:cxn>
                  <a:cxn ang="0">
                    <a:pos x="24" y="24"/>
                  </a:cxn>
                  <a:cxn ang="0">
                    <a:pos x="22" y="22"/>
                  </a:cxn>
                  <a:cxn ang="0">
                    <a:pos x="16" y="19"/>
                  </a:cxn>
                  <a:cxn ang="0">
                    <a:pos x="9" y="18"/>
                  </a:cxn>
                  <a:cxn ang="0">
                    <a:pos x="9" y="18"/>
                  </a:cxn>
                  <a:cxn ang="0">
                    <a:pos x="9" y="17"/>
                  </a:cxn>
                  <a:cxn ang="0">
                    <a:pos x="9" y="15"/>
                  </a:cxn>
                  <a:cxn ang="0">
                    <a:pos x="9" y="14"/>
                  </a:cxn>
                  <a:cxn ang="0">
                    <a:pos x="4" y="14"/>
                  </a:cxn>
                  <a:cxn ang="0">
                    <a:pos x="2" y="14"/>
                  </a:cxn>
                  <a:cxn ang="0">
                    <a:pos x="1" y="13"/>
                  </a:cxn>
                  <a:cxn ang="0">
                    <a:pos x="0" y="11"/>
                  </a:cxn>
                  <a:cxn ang="0">
                    <a:pos x="0" y="8"/>
                  </a:cxn>
                  <a:cxn ang="0">
                    <a:pos x="0" y="6"/>
                  </a:cxn>
                  <a:cxn ang="0">
                    <a:pos x="9" y="3"/>
                  </a:cxn>
                  <a:cxn ang="0">
                    <a:pos x="17" y="2"/>
                  </a:cxn>
                  <a:cxn ang="0">
                    <a:pos x="22" y="0"/>
                  </a:cxn>
                  <a:cxn ang="0">
                    <a:pos x="34" y="4"/>
                  </a:cxn>
                </a:cxnLst>
                <a:rect l="0" t="0" r="r" b="b"/>
                <a:pathLst>
                  <a:path w="34" h="24">
                    <a:moveTo>
                      <a:pt x="34" y="4"/>
                    </a:moveTo>
                    <a:cubicBezTo>
                      <a:pt x="33" y="7"/>
                      <a:pt x="33" y="8"/>
                      <a:pt x="33" y="10"/>
                    </a:cubicBezTo>
                    <a:cubicBezTo>
                      <a:pt x="33" y="12"/>
                      <a:pt x="33" y="12"/>
                      <a:pt x="33" y="12"/>
                    </a:cubicBezTo>
                    <a:cubicBezTo>
                      <a:pt x="33" y="14"/>
                      <a:pt x="33" y="15"/>
                      <a:pt x="34" y="16"/>
                    </a:cubicBezTo>
                    <a:cubicBezTo>
                      <a:pt x="34" y="18"/>
                      <a:pt x="34" y="20"/>
                      <a:pt x="34" y="22"/>
                    </a:cubicBezTo>
                    <a:cubicBezTo>
                      <a:pt x="32" y="22"/>
                      <a:pt x="31" y="21"/>
                      <a:pt x="29" y="21"/>
                    </a:cubicBezTo>
                    <a:cubicBezTo>
                      <a:pt x="27" y="21"/>
                      <a:pt x="26" y="23"/>
                      <a:pt x="24" y="24"/>
                    </a:cubicBezTo>
                    <a:cubicBezTo>
                      <a:pt x="23" y="23"/>
                      <a:pt x="23" y="22"/>
                      <a:pt x="22" y="22"/>
                    </a:cubicBezTo>
                    <a:cubicBezTo>
                      <a:pt x="20" y="20"/>
                      <a:pt x="19" y="20"/>
                      <a:pt x="16" y="19"/>
                    </a:cubicBezTo>
                    <a:cubicBezTo>
                      <a:pt x="13" y="19"/>
                      <a:pt x="12" y="18"/>
                      <a:pt x="9" y="18"/>
                    </a:cubicBezTo>
                    <a:cubicBezTo>
                      <a:pt x="9" y="18"/>
                      <a:pt x="9" y="18"/>
                      <a:pt x="9" y="18"/>
                    </a:cubicBezTo>
                    <a:cubicBezTo>
                      <a:pt x="8" y="18"/>
                      <a:pt x="9" y="17"/>
                      <a:pt x="9" y="17"/>
                    </a:cubicBezTo>
                    <a:cubicBezTo>
                      <a:pt x="9" y="16"/>
                      <a:pt x="9" y="16"/>
                      <a:pt x="9" y="15"/>
                    </a:cubicBezTo>
                    <a:cubicBezTo>
                      <a:pt x="9" y="15"/>
                      <a:pt x="9" y="15"/>
                      <a:pt x="9" y="14"/>
                    </a:cubicBezTo>
                    <a:cubicBezTo>
                      <a:pt x="7" y="15"/>
                      <a:pt x="6" y="14"/>
                      <a:pt x="4" y="14"/>
                    </a:cubicBezTo>
                    <a:cubicBezTo>
                      <a:pt x="3" y="14"/>
                      <a:pt x="2" y="14"/>
                      <a:pt x="2" y="14"/>
                    </a:cubicBezTo>
                    <a:cubicBezTo>
                      <a:pt x="1" y="14"/>
                      <a:pt x="1" y="13"/>
                      <a:pt x="1" y="13"/>
                    </a:cubicBezTo>
                    <a:cubicBezTo>
                      <a:pt x="1" y="12"/>
                      <a:pt x="0" y="12"/>
                      <a:pt x="0" y="11"/>
                    </a:cubicBezTo>
                    <a:cubicBezTo>
                      <a:pt x="0" y="8"/>
                      <a:pt x="0" y="8"/>
                      <a:pt x="0" y="8"/>
                    </a:cubicBezTo>
                    <a:cubicBezTo>
                      <a:pt x="0" y="7"/>
                      <a:pt x="0" y="7"/>
                      <a:pt x="0" y="6"/>
                    </a:cubicBezTo>
                    <a:cubicBezTo>
                      <a:pt x="4" y="6"/>
                      <a:pt x="6" y="4"/>
                      <a:pt x="9" y="3"/>
                    </a:cubicBezTo>
                    <a:cubicBezTo>
                      <a:pt x="12" y="3"/>
                      <a:pt x="14" y="3"/>
                      <a:pt x="17" y="2"/>
                    </a:cubicBezTo>
                    <a:cubicBezTo>
                      <a:pt x="19" y="1"/>
                      <a:pt x="20" y="0"/>
                      <a:pt x="22" y="0"/>
                    </a:cubicBezTo>
                    <a:cubicBezTo>
                      <a:pt x="27" y="0"/>
                      <a:pt x="29" y="4"/>
                      <a:pt x="34" y="4"/>
                    </a:cubicBezTo>
                    <a:close/>
                  </a:path>
                </a:pathLst>
              </a:custGeom>
              <a:solidFill>
                <a:srgbClr val="FFFFFF"/>
              </a:solidFill>
              <a:ln w="0" cap="flat">
                <a:solidFill>
                  <a:srgbClr val="000000"/>
                </a:solidFill>
                <a:prstDash val="solid"/>
                <a:miter lim="800000"/>
                <a:headEnd/>
                <a:tailEnd/>
              </a:ln>
            </p:spPr>
          </p:sp>
          <p:sp>
            <p:nvSpPr>
              <p:cNvPr id="709" name="Freeform 708"/>
              <p:cNvSpPr>
                <a:spLocks/>
              </p:cNvSpPr>
              <p:nvPr/>
            </p:nvSpPr>
            <p:spPr bwMode="auto">
              <a:xfrm>
                <a:off x="611" y="99"/>
                <a:ext cx="3" cy="2"/>
              </a:xfrm>
              <a:custGeom>
                <a:avLst/>
                <a:gdLst/>
                <a:ahLst/>
                <a:cxnLst>
                  <a:cxn ang="0">
                    <a:pos x="0" y="2"/>
                  </a:cxn>
                  <a:cxn ang="0">
                    <a:pos x="0" y="5"/>
                  </a:cxn>
                  <a:cxn ang="0">
                    <a:pos x="2" y="6"/>
                  </a:cxn>
                  <a:cxn ang="0">
                    <a:pos x="7" y="2"/>
                  </a:cxn>
                  <a:cxn ang="0">
                    <a:pos x="7" y="0"/>
                  </a:cxn>
                  <a:cxn ang="0">
                    <a:pos x="0" y="2"/>
                  </a:cxn>
                </a:cxnLst>
                <a:rect l="0" t="0" r="r" b="b"/>
                <a:pathLst>
                  <a:path w="7" h="6">
                    <a:moveTo>
                      <a:pt x="0" y="2"/>
                    </a:moveTo>
                    <a:cubicBezTo>
                      <a:pt x="0" y="5"/>
                      <a:pt x="0" y="5"/>
                      <a:pt x="0" y="5"/>
                    </a:cubicBezTo>
                    <a:cubicBezTo>
                      <a:pt x="1" y="5"/>
                      <a:pt x="1" y="6"/>
                      <a:pt x="2" y="6"/>
                    </a:cubicBezTo>
                    <a:cubicBezTo>
                      <a:pt x="5" y="6"/>
                      <a:pt x="7" y="4"/>
                      <a:pt x="7" y="2"/>
                    </a:cubicBezTo>
                    <a:cubicBezTo>
                      <a:pt x="7" y="0"/>
                      <a:pt x="7" y="0"/>
                      <a:pt x="7" y="0"/>
                    </a:cubicBezTo>
                    <a:cubicBezTo>
                      <a:pt x="5" y="1"/>
                      <a:pt x="3" y="1"/>
                      <a:pt x="0" y="2"/>
                    </a:cubicBezTo>
                    <a:close/>
                  </a:path>
                </a:pathLst>
              </a:custGeom>
              <a:solidFill>
                <a:srgbClr val="FFFFFF"/>
              </a:solidFill>
              <a:ln w="0" cap="flat">
                <a:solidFill>
                  <a:srgbClr val="000000"/>
                </a:solidFill>
                <a:prstDash val="solid"/>
                <a:miter lim="800000"/>
                <a:headEnd/>
                <a:tailEnd/>
              </a:ln>
            </p:spPr>
          </p:sp>
          <p:sp>
            <p:nvSpPr>
              <p:cNvPr id="710" name="Freeform 709"/>
              <p:cNvSpPr>
                <a:spLocks/>
              </p:cNvSpPr>
              <p:nvPr/>
            </p:nvSpPr>
            <p:spPr bwMode="auto">
              <a:xfrm>
                <a:off x="609" y="102"/>
                <a:ext cx="24" cy="12"/>
              </a:xfrm>
              <a:custGeom>
                <a:avLst/>
                <a:gdLst/>
                <a:ahLst/>
                <a:cxnLst>
                  <a:cxn ang="0">
                    <a:pos x="1" y="23"/>
                  </a:cxn>
                  <a:cxn ang="0">
                    <a:pos x="0" y="21"/>
                  </a:cxn>
                  <a:cxn ang="0">
                    <a:pos x="3" y="12"/>
                  </a:cxn>
                  <a:cxn ang="0">
                    <a:pos x="4" y="7"/>
                  </a:cxn>
                  <a:cxn ang="0">
                    <a:pos x="10" y="5"/>
                  </a:cxn>
                  <a:cxn ang="0">
                    <a:pos x="13" y="8"/>
                  </a:cxn>
                  <a:cxn ang="0">
                    <a:pos x="16" y="9"/>
                  </a:cxn>
                  <a:cxn ang="0">
                    <a:pos x="17" y="11"/>
                  </a:cxn>
                  <a:cxn ang="0">
                    <a:pos x="22" y="12"/>
                  </a:cxn>
                  <a:cxn ang="0">
                    <a:pos x="27" y="9"/>
                  </a:cxn>
                  <a:cxn ang="0">
                    <a:pos x="26" y="0"/>
                  </a:cxn>
                  <a:cxn ang="0">
                    <a:pos x="26" y="0"/>
                  </a:cxn>
                  <a:cxn ang="0">
                    <a:pos x="33" y="1"/>
                  </a:cxn>
                  <a:cxn ang="0">
                    <a:pos x="39" y="4"/>
                  </a:cxn>
                  <a:cxn ang="0">
                    <a:pos x="41" y="6"/>
                  </a:cxn>
                  <a:cxn ang="0">
                    <a:pos x="46" y="3"/>
                  </a:cxn>
                  <a:cxn ang="0">
                    <a:pos x="51" y="3"/>
                  </a:cxn>
                  <a:cxn ang="0">
                    <a:pos x="51" y="5"/>
                  </a:cxn>
                  <a:cxn ang="0">
                    <a:pos x="51" y="8"/>
                  </a:cxn>
                  <a:cxn ang="0">
                    <a:pos x="55" y="14"/>
                  </a:cxn>
                  <a:cxn ang="0">
                    <a:pos x="60" y="19"/>
                  </a:cxn>
                  <a:cxn ang="0">
                    <a:pos x="58" y="27"/>
                  </a:cxn>
                  <a:cxn ang="0">
                    <a:pos x="57" y="29"/>
                  </a:cxn>
                  <a:cxn ang="0">
                    <a:pos x="53" y="30"/>
                  </a:cxn>
                  <a:cxn ang="0">
                    <a:pos x="51" y="31"/>
                  </a:cxn>
                  <a:cxn ang="0">
                    <a:pos x="51" y="31"/>
                  </a:cxn>
                  <a:cxn ang="0">
                    <a:pos x="47" y="28"/>
                  </a:cxn>
                  <a:cxn ang="0">
                    <a:pos x="34" y="22"/>
                  </a:cxn>
                  <a:cxn ang="0">
                    <a:pos x="32" y="22"/>
                  </a:cxn>
                  <a:cxn ang="0">
                    <a:pos x="18" y="19"/>
                  </a:cxn>
                  <a:cxn ang="0">
                    <a:pos x="17" y="19"/>
                  </a:cxn>
                  <a:cxn ang="0">
                    <a:pos x="9" y="22"/>
                  </a:cxn>
                  <a:cxn ang="0">
                    <a:pos x="1" y="23"/>
                  </a:cxn>
                </a:cxnLst>
                <a:rect l="0" t="0" r="r" b="b"/>
                <a:pathLst>
                  <a:path w="60" h="31">
                    <a:moveTo>
                      <a:pt x="1" y="23"/>
                    </a:moveTo>
                    <a:cubicBezTo>
                      <a:pt x="1" y="22"/>
                      <a:pt x="0" y="22"/>
                      <a:pt x="0" y="21"/>
                    </a:cubicBezTo>
                    <a:cubicBezTo>
                      <a:pt x="0" y="18"/>
                      <a:pt x="2" y="16"/>
                      <a:pt x="3" y="12"/>
                    </a:cubicBezTo>
                    <a:cubicBezTo>
                      <a:pt x="3" y="10"/>
                      <a:pt x="3" y="9"/>
                      <a:pt x="4" y="7"/>
                    </a:cubicBezTo>
                    <a:cubicBezTo>
                      <a:pt x="6" y="6"/>
                      <a:pt x="8" y="5"/>
                      <a:pt x="10" y="5"/>
                    </a:cubicBezTo>
                    <a:cubicBezTo>
                      <a:pt x="12" y="5"/>
                      <a:pt x="12" y="7"/>
                      <a:pt x="13" y="8"/>
                    </a:cubicBezTo>
                    <a:cubicBezTo>
                      <a:pt x="14" y="9"/>
                      <a:pt x="15" y="8"/>
                      <a:pt x="16" y="9"/>
                    </a:cubicBezTo>
                    <a:cubicBezTo>
                      <a:pt x="17" y="10"/>
                      <a:pt x="16" y="11"/>
                      <a:pt x="17" y="11"/>
                    </a:cubicBezTo>
                    <a:cubicBezTo>
                      <a:pt x="19" y="12"/>
                      <a:pt x="20" y="12"/>
                      <a:pt x="22" y="12"/>
                    </a:cubicBezTo>
                    <a:cubicBezTo>
                      <a:pt x="24" y="12"/>
                      <a:pt x="26" y="11"/>
                      <a:pt x="27" y="9"/>
                    </a:cubicBezTo>
                    <a:cubicBezTo>
                      <a:pt x="27" y="6"/>
                      <a:pt x="26" y="3"/>
                      <a:pt x="26" y="0"/>
                    </a:cubicBezTo>
                    <a:cubicBezTo>
                      <a:pt x="26" y="0"/>
                      <a:pt x="26" y="0"/>
                      <a:pt x="26" y="0"/>
                    </a:cubicBezTo>
                    <a:cubicBezTo>
                      <a:pt x="29" y="0"/>
                      <a:pt x="30" y="1"/>
                      <a:pt x="33" y="1"/>
                    </a:cubicBezTo>
                    <a:cubicBezTo>
                      <a:pt x="36" y="2"/>
                      <a:pt x="37" y="2"/>
                      <a:pt x="39" y="4"/>
                    </a:cubicBezTo>
                    <a:cubicBezTo>
                      <a:pt x="40" y="4"/>
                      <a:pt x="40" y="5"/>
                      <a:pt x="41" y="6"/>
                    </a:cubicBezTo>
                    <a:cubicBezTo>
                      <a:pt x="43" y="5"/>
                      <a:pt x="44" y="3"/>
                      <a:pt x="46" y="3"/>
                    </a:cubicBezTo>
                    <a:cubicBezTo>
                      <a:pt x="48" y="3"/>
                      <a:pt x="49" y="3"/>
                      <a:pt x="51" y="3"/>
                    </a:cubicBezTo>
                    <a:cubicBezTo>
                      <a:pt x="51" y="4"/>
                      <a:pt x="51" y="4"/>
                      <a:pt x="51" y="5"/>
                    </a:cubicBezTo>
                    <a:cubicBezTo>
                      <a:pt x="51" y="6"/>
                      <a:pt x="51" y="7"/>
                      <a:pt x="51" y="8"/>
                    </a:cubicBezTo>
                    <a:cubicBezTo>
                      <a:pt x="51" y="11"/>
                      <a:pt x="53" y="12"/>
                      <a:pt x="55" y="14"/>
                    </a:cubicBezTo>
                    <a:cubicBezTo>
                      <a:pt x="57" y="16"/>
                      <a:pt x="58" y="17"/>
                      <a:pt x="60" y="19"/>
                    </a:cubicBezTo>
                    <a:cubicBezTo>
                      <a:pt x="58" y="22"/>
                      <a:pt x="58" y="24"/>
                      <a:pt x="58" y="27"/>
                    </a:cubicBezTo>
                    <a:cubicBezTo>
                      <a:pt x="57" y="28"/>
                      <a:pt x="58" y="29"/>
                      <a:pt x="57" y="29"/>
                    </a:cubicBezTo>
                    <a:cubicBezTo>
                      <a:pt x="56" y="30"/>
                      <a:pt x="55" y="30"/>
                      <a:pt x="53" y="30"/>
                    </a:cubicBezTo>
                    <a:cubicBezTo>
                      <a:pt x="52" y="30"/>
                      <a:pt x="52" y="31"/>
                      <a:pt x="51" y="31"/>
                    </a:cubicBezTo>
                    <a:cubicBezTo>
                      <a:pt x="51" y="31"/>
                      <a:pt x="51" y="31"/>
                      <a:pt x="51" y="31"/>
                    </a:cubicBezTo>
                    <a:cubicBezTo>
                      <a:pt x="49" y="30"/>
                      <a:pt x="49" y="29"/>
                      <a:pt x="47" y="28"/>
                    </a:cubicBezTo>
                    <a:cubicBezTo>
                      <a:pt x="43" y="25"/>
                      <a:pt x="40" y="22"/>
                      <a:pt x="34" y="22"/>
                    </a:cubicBezTo>
                    <a:cubicBezTo>
                      <a:pt x="34" y="22"/>
                      <a:pt x="33" y="22"/>
                      <a:pt x="32" y="22"/>
                    </a:cubicBezTo>
                    <a:cubicBezTo>
                      <a:pt x="18" y="19"/>
                      <a:pt x="18" y="19"/>
                      <a:pt x="18" y="19"/>
                    </a:cubicBezTo>
                    <a:cubicBezTo>
                      <a:pt x="17" y="19"/>
                      <a:pt x="17" y="19"/>
                      <a:pt x="17" y="19"/>
                    </a:cubicBezTo>
                    <a:cubicBezTo>
                      <a:pt x="9" y="22"/>
                      <a:pt x="9" y="22"/>
                      <a:pt x="9" y="22"/>
                    </a:cubicBezTo>
                    <a:cubicBezTo>
                      <a:pt x="6" y="22"/>
                      <a:pt x="4" y="22"/>
                      <a:pt x="1" y="23"/>
                    </a:cubicBezTo>
                    <a:close/>
                  </a:path>
                </a:pathLst>
              </a:custGeom>
              <a:solidFill>
                <a:srgbClr val="FFFFFF"/>
              </a:solidFill>
              <a:ln w="0" cap="flat">
                <a:solidFill>
                  <a:srgbClr val="000000"/>
                </a:solidFill>
                <a:prstDash val="solid"/>
                <a:miter lim="800000"/>
                <a:headEnd/>
                <a:tailEnd/>
              </a:ln>
            </p:spPr>
          </p:sp>
          <p:sp>
            <p:nvSpPr>
              <p:cNvPr id="711" name="Freeform 710"/>
              <p:cNvSpPr>
                <a:spLocks/>
              </p:cNvSpPr>
              <p:nvPr/>
            </p:nvSpPr>
            <p:spPr bwMode="auto">
              <a:xfrm>
                <a:off x="609" y="109"/>
                <a:ext cx="20" cy="12"/>
              </a:xfrm>
              <a:custGeom>
                <a:avLst/>
                <a:gdLst/>
                <a:ahLst/>
                <a:cxnLst>
                  <a:cxn ang="0">
                    <a:pos x="0" y="4"/>
                  </a:cxn>
                  <a:cxn ang="0">
                    <a:pos x="0" y="5"/>
                  </a:cxn>
                  <a:cxn ang="0">
                    <a:pos x="2" y="12"/>
                  </a:cxn>
                  <a:cxn ang="0">
                    <a:pos x="4" y="14"/>
                  </a:cxn>
                  <a:cxn ang="0">
                    <a:pos x="4" y="14"/>
                  </a:cxn>
                  <a:cxn ang="0">
                    <a:pos x="13" y="17"/>
                  </a:cxn>
                  <a:cxn ang="0">
                    <a:pos x="21" y="24"/>
                  </a:cxn>
                  <a:cxn ang="0">
                    <a:pos x="24" y="29"/>
                  </a:cxn>
                  <a:cxn ang="0">
                    <a:pos x="26" y="30"/>
                  </a:cxn>
                  <a:cxn ang="0">
                    <a:pos x="30" y="30"/>
                  </a:cxn>
                  <a:cxn ang="0">
                    <a:pos x="32" y="30"/>
                  </a:cxn>
                  <a:cxn ang="0">
                    <a:pos x="36" y="29"/>
                  </a:cxn>
                  <a:cxn ang="0">
                    <a:pos x="42" y="25"/>
                  </a:cxn>
                  <a:cxn ang="0">
                    <a:pos x="46" y="18"/>
                  </a:cxn>
                  <a:cxn ang="0">
                    <a:pos x="50" y="12"/>
                  </a:cxn>
                  <a:cxn ang="0">
                    <a:pos x="46" y="9"/>
                  </a:cxn>
                  <a:cxn ang="0">
                    <a:pos x="33" y="3"/>
                  </a:cxn>
                  <a:cxn ang="0">
                    <a:pos x="31" y="3"/>
                  </a:cxn>
                  <a:cxn ang="0">
                    <a:pos x="17" y="0"/>
                  </a:cxn>
                  <a:cxn ang="0">
                    <a:pos x="16" y="0"/>
                  </a:cxn>
                  <a:cxn ang="0">
                    <a:pos x="8" y="3"/>
                  </a:cxn>
                  <a:cxn ang="0">
                    <a:pos x="0" y="4"/>
                  </a:cxn>
                </a:cxnLst>
                <a:rect l="0" t="0" r="r" b="b"/>
                <a:pathLst>
                  <a:path w="50" h="30">
                    <a:moveTo>
                      <a:pt x="0" y="4"/>
                    </a:moveTo>
                    <a:cubicBezTo>
                      <a:pt x="0" y="4"/>
                      <a:pt x="0" y="4"/>
                      <a:pt x="0" y="5"/>
                    </a:cubicBezTo>
                    <a:cubicBezTo>
                      <a:pt x="1" y="7"/>
                      <a:pt x="0" y="9"/>
                      <a:pt x="2" y="12"/>
                    </a:cubicBezTo>
                    <a:cubicBezTo>
                      <a:pt x="3" y="13"/>
                      <a:pt x="4" y="13"/>
                      <a:pt x="4" y="14"/>
                    </a:cubicBezTo>
                    <a:cubicBezTo>
                      <a:pt x="4" y="14"/>
                      <a:pt x="4" y="14"/>
                      <a:pt x="4" y="14"/>
                    </a:cubicBezTo>
                    <a:cubicBezTo>
                      <a:pt x="8" y="14"/>
                      <a:pt x="10" y="16"/>
                      <a:pt x="13" y="17"/>
                    </a:cubicBezTo>
                    <a:cubicBezTo>
                      <a:pt x="16" y="19"/>
                      <a:pt x="19" y="20"/>
                      <a:pt x="21" y="24"/>
                    </a:cubicBezTo>
                    <a:cubicBezTo>
                      <a:pt x="22" y="26"/>
                      <a:pt x="23" y="27"/>
                      <a:pt x="24" y="29"/>
                    </a:cubicBezTo>
                    <a:cubicBezTo>
                      <a:pt x="25" y="30"/>
                      <a:pt x="25" y="30"/>
                      <a:pt x="26" y="30"/>
                    </a:cubicBezTo>
                    <a:cubicBezTo>
                      <a:pt x="28" y="30"/>
                      <a:pt x="29" y="30"/>
                      <a:pt x="30" y="30"/>
                    </a:cubicBezTo>
                    <a:cubicBezTo>
                      <a:pt x="31" y="30"/>
                      <a:pt x="31" y="30"/>
                      <a:pt x="32" y="30"/>
                    </a:cubicBezTo>
                    <a:cubicBezTo>
                      <a:pt x="34" y="30"/>
                      <a:pt x="35" y="30"/>
                      <a:pt x="36" y="29"/>
                    </a:cubicBezTo>
                    <a:cubicBezTo>
                      <a:pt x="39" y="28"/>
                      <a:pt x="41" y="28"/>
                      <a:pt x="42" y="25"/>
                    </a:cubicBezTo>
                    <a:cubicBezTo>
                      <a:pt x="44" y="23"/>
                      <a:pt x="44" y="21"/>
                      <a:pt x="46" y="18"/>
                    </a:cubicBezTo>
                    <a:cubicBezTo>
                      <a:pt x="47" y="16"/>
                      <a:pt x="49" y="14"/>
                      <a:pt x="50" y="12"/>
                    </a:cubicBezTo>
                    <a:cubicBezTo>
                      <a:pt x="48" y="11"/>
                      <a:pt x="48" y="10"/>
                      <a:pt x="46" y="9"/>
                    </a:cubicBezTo>
                    <a:cubicBezTo>
                      <a:pt x="42" y="6"/>
                      <a:pt x="39" y="3"/>
                      <a:pt x="33" y="3"/>
                    </a:cubicBezTo>
                    <a:cubicBezTo>
                      <a:pt x="33" y="3"/>
                      <a:pt x="32" y="3"/>
                      <a:pt x="31" y="3"/>
                    </a:cubicBezTo>
                    <a:cubicBezTo>
                      <a:pt x="17" y="0"/>
                      <a:pt x="17" y="0"/>
                      <a:pt x="17" y="0"/>
                    </a:cubicBezTo>
                    <a:cubicBezTo>
                      <a:pt x="16" y="0"/>
                      <a:pt x="16" y="0"/>
                      <a:pt x="16" y="0"/>
                    </a:cubicBezTo>
                    <a:cubicBezTo>
                      <a:pt x="8" y="3"/>
                      <a:pt x="8" y="3"/>
                      <a:pt x="8" y="3"/>
                    </a:cubicBezTo>
                    <a:cubicBezTo>
                      <a:pt x="5" y="3"/>
                      <a:pt x="3" y="3"/>
                      <a:pt x="0" y="4"/>
                    </a:cubicBezTo>
                    <a:close/>
                  </a:path>
                </a:pathLst>
              </a:custGeom>
              <a:solidFill>
                <a:srgbClr val="FFFFFF"/>
              </a:solidFill>
              <a:ln w="0" cap="flat">
                <a:solidFill>
                  <a:srgbClr val="000000"/>
                </a:solidFill>
                <a:prstDash val="solid"/>
                <a:miter lim="800000"/>
                <a:headEnd/>
                <a:tailEnd/>
              </a:ln>
            </p:spPr>
          </p:sp>
          <p:sp>
            <p:nvSpPr>
              <p:cNvPr id="712" name="Freeform 711"/>
              <p:cNvSpPr>
                <a:spLocks/>
              </p:cNvSpPr>
              <p:nvPr/>
            </p:nvSpPr>
            <p:spPr bwMode="auto">
              <a:xfrm>
                <a:off x="566" y="104"/>
                <a:ext cx="9" cy="13"/>
              </a:xfrm>
              <a:custGeom>
                <a:avLst/>
                <a:gdLst/>
                <a:ahLst/>
                <a:cxnLst>
                  <a:cxn ang="0">
                    <a:pos x="7" y="32"/>
                  </a:cxn>
                  <a:cxn ang="0">
                    <a:pos x="16" y="34"/>
                  </a:cxn>
                  <a:cxn ang="0">
                    <a:pos x="15" y="30"/>
                  </a:cxn>
                  <a:cxn ang="0">
                    <a:pos x="20" y="33"/>
                  </a:cxn>
                  <a:cxn ang="0">
                    <a:pos x="23" y="28"/>
                  </a:cxn>
                  <a:cxn ang="0">
                    <a:pos x="24" y="28"/>
                  </a:cxn>
                  <a:cxn ang="0">
                    <a:pos x="13" y="23"/>
                  </a:cxn>
                  <a:cxn ang="0">
                    <a:pos x="15" y="24"/>
                  </a:cxn>
                  <a:cxn ang="0">
                    <a:pos x="17" y="23"/>
                  </a:cxn>
                  <a:cxn ang="0">
                    <a:pos x="18" y="20"/>
                  </a:cxn>
                  <a:cxn ang="0">
                    <a:pos x="24" y="16"/>
                  </a:cxn>
                  <a:cxn ang="0">
                    <a:pos x="23" y="15"/>
                  </a:cxn>
                  <a:cxn ang="0">
                    <a:pos x="22" y="15"/>
                  </a:cxn>
                  <a:cxn ang="0">
                    <a:pos x="14" y="13"/>
                  </a:cxn>
                  <a:cxn ang="0">
                    <a:pos x="17" y="3"/>
                  </a:cxn>
                  <a:cxn ang="0">
                    <a:pos x="19" y="0"/>
                  </a:cxn>
                  <a:cxn ang="0">
                    <a:pos x="18" y="0"/>
                  </a:cxn>
                  <a:cxn ang="0">
                    <a:pos x="14" y="2"/>
                  </a:cxn>
                  <a:cxn ang="0">
                    <a:pos x="11" y="3"/>
                  </a:cxn>
                  <a:cxn ang="0">
                    <a:pos x="6" y="10"/>
                  </a:cxn>
                  <a:cxn ang="0">
                    <a:pos x="5" y="10"/>
                  </a:cxn>
                  <a:cxn ang="0">
                    <a:pos x="2" y="13"/>
                  </a:cxn>
                  <a:cxn ang="0">
                    <a:pos x="0" y="16"/>
                  </a:cxn>
                  <a:cxn ang="0">
                    <a:pos x="1" y="18"/>
                  </a:cxn>
                  <a:cxn ang="0">
                    <a:pos x="1" y="21"/>
                  </a:cxn>
                  <a:cxn ang="0">
                    <a:pos x="1" y="26"/>
                  </a:cxn>
                  <a:cxn ang="0">
                    <a:pos x="5" y="28"/>
                  </a:cxn>
                  <a:cxn ang="0">
                    <a:pos x="7" y="32"/>
                  </a:cxn>
                </a:cxnLst>
                <a:rect l="0" t="0" r="r" b="b"/>
                <a:pathLst>
                  <a:path w="24" h="34">
                    <a:moveTo>
                      <a:pt x="7" y="32"/>
                    </a:moveTo>
                    <a:cubicBezTo>
                      <a:pt x="16" y="34"/>
                      <a:pt x="16" y="34"/>
                      <a:pt x="16" y="34"/>
                    </a:cubicBezTo>
                    <a:cubicBezTo>
                      <a:pt x="15" y="30"/>
                      <a:pt x="15" y="30"/>
                      <a:pt x="15" y="30"/>
                    </a:cubicBezTo>
                    <a:cubicBezTo>
                      <a:pt x="17" y="31"/>
                      <a:pt x="18" y="32"/>
                      <a:pt x="20" y="33"/>
                    </a:cubicBezTo>
                    <a:cubicBezTo>
                      <a:pt x="20" y="31"/>
                      <a:pt x="22" y="30"/>
                      <a:pt x="23" y="28"/>
                    </a:cubicBezTo>
                    <a:cubicBezTo>
                      <a:pt x="24" y="28"/>
                      <a:pt x="24" y="28"/>
                      <a:pt x="24" y="28"/>
                    </a:cubicBezTo>
                    <a:cubicBezTo>
                      <a:pt x="19" y="28"/>
                      <a:pt x="17" y="26"/>
                      <a:pt x="13" y="23"/>
                    </a:cubicBezTo>
                    <a:cubicBezTo>
                      <a:pt x="14" y="23"/>
                      <a:pt x="14" y="24"/>
                      <a:pt x="15" y="24"/>
                    </a:cubicBezTo>
                    <a:cubicBezTo>
                      <a:pt x="16" y="24"/>
                      <a:pt x="17" y="24"/>
                      <a:pt x="17" y="23"/>
                    </a:cubicBezTo>
                    <a:cubicBezTo>
                      <a:pt x="18" y="22"/>
                      <a:pt x="17" y="21"/>
                      <a:pt x="18" y="20"/>
                    </a:cubicBezTo>
                    <a:cubicBezTo>
                      <a:pt x="19" y="18"/>
                      <a:pt x="22" y="18"/>
                      <a:pt x="24" y="16"/>
                    </a:cubicBezTo>
                    <a:cubicBezTo>
                      <a:pt x="23" y="15"/>
                      <a:pt x="23" y="15"/>
                      <a:pt x="23" y="15"/>
                    </a:cubicBezTo>
                    <a:cubicBezTo>
                      <a:pt x="23" y="15"/>
                      <a:pt x="22" y="15"/>
                      <a:pt x="22" y="15"/>
                    </a:cubicBezTo>
                    <a:cubicBezTo>
                      <a:pt x="19" y="15"/>
                      <a:pt x="17" y="15"/>
                      <a:pt x="14" y="13"/>
                    </a:cubicBezTo>
                    <a:cubicBezTo>
                      <a:pt x="17" y="10"/>
                      <a:pt x="16" y="7"/>
                      <a:pt x="17" y="3"/>
                    </a:cubicBezTo>
                    <a:cubicBezTo>
                      <a:pt x="17" y="2"/>
                      <a:pt x="18" y="2"/>
                      <a:pt x="19" y="0"/>
                    </a:cubicBezTo>
                    <a:cubicBezTo>
                      <a:pt x="19" y="0"/>
                      <a:pt x="18" y="0"/>
                      <a:pt x="18" y="0"/>
                    </a:cubicBezTo>
                    <a:cubicBezTo>
                      <a:pt x="16" y="0"/>
                      <a:pt x="16" y="1"/>
                      <a:pt x="14" y="2"/>
                    </a:cubicBezTo>
                    <a:cubicBezTo>
                      <a:pt x="13" y="3"/>
                      <a:pt x="12" y="2"/>
                      <a:pt x="11" y="3"/>
                    </a:cubicBezTo>
                    <a:cubicBezTo>
                      <a:pt x="8" y="5"/>
                      <a:pt x="9" y="10"/>
                      <a:pt x="6" y="10"/>
                    </a:cubicBezTo>
                    <a:cubicBezTo>
                      <a:pt x="6" y="10"/>
                      <a:pt x="5" y="10"/>
                      <a:pt x="5" y="10"/>
                    </a:cubicBezTo>
                    <a:cubicBezTo>
                      <a:pt x="3" y="10"/>
                      <a:pt x="3" y="12"/>
                      <a:pt x="2" y="13"/>
                    </a:cubicBezTo>
                    <a:cubicBezTo>
                      <a:pt x="1" y="14"/>
                      <a:pt x="0" y="15"/>
                      <a:pt x="0" y="16"/>
                    </a:cubicBezTo>
                    <a:cubicBezTo>
                      <a:pt x="0" y="17"/>
                      <a:pt x="1" y="17"/>
                      <a:pt x="1" y="18"/>
                    </a:cubicBezTo>
                    <a:cubicBezTo>
                      <a:pt x="1" y="21"/>
                      <a:pt x="1" y="21"/>
                      <a:pt x="1" y="21"/>
                    </a:cubicBezTo>
                    <a:cubicBezTo>
                      <a:pt x="1" y="23"/>
                      <a:pt x="0" y="25"/>
                      <a:pt x="1" y="26"/>
                    </a:cubicBezTo>
                    <a:cubicBezTo>
                      <a:pt x="2" y="28"/>
                      <a:pt x="4" y="27"/>
                      <a:pt x="5" y="28"/>
                    </a:cubicBezTo>
                    <a:cubicBezTo>
                      <a:pt x="6" y="29"/>
                      <a:pt x="7" y="31"/>
                      <a:pt x="7" y="32"/>
                    </a:cubicBezTo>
                    <a:close/>
                  </a:path>
                </a:pathLst>
              </a:custGeom>
              <a:solidFill>
                <a:srgbClr val="660033"/>
              </a:solidFill>
              <a:ln w="0" cap="flat">
                <a:solidFill>
                  <a:srgbClr val="000000"/>
                </a:solidFill>
                <a:prstDash val="solid"/>
                <a:miter lim="800000"/>
                <a:headEnd/>
                <a:tailEnd/>
              </a:ln>
            </p:spPr>
          </p:sp>
          <p:sp>
            <p:nvSpPr>
              <p:cNvPr id="713" name="Freeform 712"/>
              <p:cNvSpPr>
                <a:spLocks/>
              </p:cNvSpPr>
              <p:nvPr/>
            </p:nvSpPr>
            <p:spPr bwMode="auto">
              <a:xfrm>
                <a:off x="576" y="111"/>
                <a:ext cx="5" cy="6"/>
              </a:xfrm>
              <a:custGeom>
                <a:avLst/>
                <a:gdLst/>
                <a:ahLst/>
                <a:cxnLst>
                  <a:cxn ang="0">
                    <a:pos x="12" y="4"/>
                  </a:cxn>
                  <a:cxn ang="0">
                    <a:pos x="9" y="2"/>
                  </a:cxn>
                  <a:cxn ang="0">
                    <a:pos x="8" y="2"/>
                  </a:cxn>
                  <a:cxn ang="0">
                    <a:pos x="3" y="0"/>
                  </a:cxn>
                  <a:cxn ang="0">
                    <a:pos x="2" y="3"/>
                  </a:cxn>
                  <a:cxn ang="0">
                    <a:pos x="0" y="6"/>
                  </a:cxn>
                  <a:cxn ang="0">
                    <a:pos x="1" y="10"/>
                  </a:cxn>
                  <a:cxn ang="0">
                    <a:pos x="3" y="11"/>
                  </a:cxn>
                  <a:cxn ang="0">
                    <a:pos x="8" y="15"/>
                  </a:cxn>
                  <a:cxn ang="0">
                    <a:pos x="12" y="4"/>
                  </a:cxn>
                </a:cxnLst>
                <a:rect l="0" t="0" r="r" b="b"/>
                <a:pathLst>
                  <a:path w="13" h="15">
                    <a:moveTo>
                      <a:pt x="12" y="4"/>
                    </a:moveTo>
                    <a:cubicBezTo>
                      <a:pt x="11" y="4"/>
                      <a:pt x="10" y="3"/>
                      <a:pt x="9" y="2"/>
                    </a:cubicBezTo>
                    <a:cubicBezTo>
                      <a:pt x="9" y="2"/>
                      <a:pt x="8" y="2"/>
                      <a:pt x="8" y="2"/>
                    </a:cubicBezTo>
                    <a:cubicBezTo>
                      <a:pt x="6" y="2"/>
                      <a:pt x="5" y="0"/>
                      <a:pt x="3" y="0"/>
                    </a:cubicBezTo>
                    <a:cubicBezTo>
                      <a:pt x="2" y="0"/>
                      <a:pt x="2" y="2"/>
                      <a:pt x="2" y="3"/>
                    </a:cubicBezTo>
                    <a:cubicBezTo>
                      <a:pt x="1" y="4"/>
                      <a:pt x="0" y="4"/>
                      <a:pt x="0" y="6"/>
                    </a:cubicBezTo>
                    <a:cubicBezTo>
                      <a:pt x="0" y="8"/>
                      <a:pt x="1" y="9"/>
                      <a:pt x="1" y="10"/>
                    </a:cubicBezTo>
                    <a:cubicBezTo>
                      <a:pt x="1" y="11"/>
                      <a:pt x="2" y="11"/>
                      <a:pt x="3" y="11"/>
                    </a:cubicBezTo>
                    <a:cubicBezTo>
                      <a:pt x="5" y="12"/>
                      <a:pt x="6" y="13"/>
                      <a:pt x="8" y="15"/>
                    </a:cubicBezTo>
                    <a:cubicBezTo>
                      <a:pt x="10" y="11"/>
                      <a:pt x="13" y="8"/>
                      <a:pt x="12" y="4"/>
                    </a:cubicBezTo>
                    <a:close/>
                  </a:path>
                </a:pathLst>
              </a:custGeom>
              <a:solidFill>
                <a:srgbClr val="660033"/>
              </a:solidFill>
              <a:ln w="0" cap="flat">
                <a:solidFill>
                  <a:srgbClr val="000000"/>
                </a:solidFill>
                <a:prstDash val="solid"/>
                <a:miter lim="800000"/>
                <a:headEnd/>
                <a:tailEnd/>
              </a:ln>
            </p:spPr>
          </p:sp>
          <p:sp>
            <p:nvSpPr>
              <p:cNvPr id="714" name="Freeform 713"/>
              <p:cNvSpPr>
                <a:spLocks/>
              </p:cNvSpPr>
              <p:nvPr/>
            </p:nvSpPr>
            <p:spPr bwMode="auto">
              <a:xfrm>
                <a:off x="588" y="115"/>
                <a:ext cx="2" cy="1"/>
              </a:xfrm>
              <a:custGeom>
                <a:avLst/>
                <a:gdLst/>
                <a:ahLst/>
                <a:cxnLst>
                  <a:cxn ang="0">
                    <a:pos x="1" y="0"/>
                  </a:cxn>
                  <a:cxn ang="0">
                    <a:pos x="2" y="3"/>
                  </a:cxn>
                  <a:cxn ang="0">
                    <a:pos x="5" y="3"/>
                  </a:cxn>
                  <a:cxn ang="0">
                    <a:pos x="1" y="0"/>
                  </a:cxn>
                </a:cxnLst>
                <a:rect l="0" t="0" r="r" b="b"/>
                <a:pathLst>
                  <a:path w="5" h="3">
                    <a:moveTo>
                      <a:pt x="1" y="0"/>
                    </a:moveTo>
                    <a:cubicBezTo>
                      <a:pt x="1" y="1"/>
                      <a:pt x="0" y="3"/>
                      <a:pt x="2" y="3"/>
                    </a:cubicBezTo>
                    <a:cubicBezTo>
                      <a:pt x="3" y="3"/>
                      <a:pt x="4" y="3"/>
                      <a:pt x="5" y="3"/>
                    </a:cubicBezTo>
                    <a:cubicBezTo>
                      <a:pt x="5" y="1"/>
                      <a:pt x="3" y="0"/>
                      <a:pt x="1" y="0"/>
                    </a:cubicBezTo>
                    <a:close/>
                  </a:path>
                </a:pathLst>
              </a:custGeom>
              <a:solidFill>
                <a:srgbClr val="FFFFFF"/>
              </a:solidFill>
              <a:ln w="0" cap="flat">
                <a:solidFill>
                  <a:srgbClr val="000000"/>
                </a:solidFill>
                <a:prstDash val="solid"/>
                <a:miter lim="800000"/>
                <a:headEnd/>
                <a:tailEnd/>
              </a:ln>
            </p:spPr>
          </p:sp>
          <p:sp>
            <p:nvSpPr>
              <p:cNvPr id="715" name="Freeform 714"/>
              <p:cNvSpPr>
                <a:spLocks/>
              </p:cNvSpPr>
              <p:nvPr/>
            </p:nvSpPr>
            <p:spPr bwMode="auto">
              <a:xfrm>
                <a:off x="588" y="118"/>
                <a:ext cx="36" cy="26"/>
              </a:xfrm>
              <a:custGeom>
                <a:avLst/>
                <a:gdLst/>
                <a:ahLst/>
                <a:cxnLst>
                  <a:cxn ang="0">
                    <a:pos x="1" y="13"/>
                  </a:cxn>
                  <a:cxn ang="0">
                    <a:pos x="10" y="5"/>
                  </a:cxn>
                  <a:cxn ang="0">
                    <a:pos x="17" y="1"/>
                  </a:cxn>
                  <a:cxn ang="0">
                    <a:pos x="28" y="1"/>
                  </a:cxn>
                  <a:cxn ang="0">
                    <a:pos x="35" y="0"/>
                  </a:cxn>
                  <a:cxn ang="0">
                    <a:pos x="37" y="1"/>
                  </a:cxn>
                  <a:cxn ang="0">
                    <a:pos x="39" y="1"/>
                  </a:cxn>
                  <a:cxn ang="0">
                    <a:pos x="34" y="4"/>
                  </a:cxn>
                  <a:cxn ang="0">
                    <a:pos x="38" y="4"/>
                  </a:cxn>
                  <a:cxn ang="0">
                    <a:pos x="45" y="3"/>
                  </a:cxn>
                  <a:cxn ang="0">
                    <a:pos x="47" y="4"/>
                  </a:cxn>
                  <a:cxn ang="0">
                    <a:pos x="47" y="4"/>
                  </a:cxn>
                  <a:cxn ang="0">
                    <a:pos x="49" y="4"/>
                  </a:cxn>
                  <a:cxn ang="0">
                    <a:pos x="51" y="4"/>
                  </a:cxn>
                  <a:cxn ang="0">
                    <a:pos x="77" y="8"/>
                  </a:cxn>
                  <a:cxn ang="0">
                    <a:pos x="78" y="7"/>
                  </a:cxn>
                  <a:cxn ang="0">
                    <a:pos x="81" y="14"/>
                  </a:cxn>
                  <a:cxn ang="0">
                    <a:pos x="85" y="20"/>
                  </a:cxn>
                  <a:cxn ang="0">
                    <a:pos x="84" y="27"/>
                  </a:cxn>
                  <a:cxn ang="0">
                    <a:pos x="83" y="29"/>
                  </a:cxn>
                  <a:cxn ang="0">
                    <a:pos x="85" y="30"/>
                  </a:cxn>
                  <a:cxn ang="0">
                    <a:pos x="87" y="34"/>
                  </a:cxn>
                  <a:cxn ang="0">
                    <a:pos x="89" y="39"/>
                  </a:cxn>
                  <a:cxn ang="0">
                    <a:pos x="92" y="45"/>
                  </a:cxn>
                  <a:cxn ang="0">
                    <a:pos x="90" y="48"/>
                  </a:cxn>
                  <a:cxn ang="0">
                    <a:pos x="87" y="50"/>
                  </a:cxn>
                  <a:cxn ang="0">
                    <a:pos x="83" y="55"/>
                  </a:cxn>
                  <a:cxn ang="0">
                    <a:pos x="83" y="57"/>
                  </a:cxn>
                  <a:cxn ang="0">
                    <a:pos x="85" y="62"/>
                  </a:cxn>
                  <a:cxn ang="0">
                    <a:pos x="83" y="66"/>
                  </a:cxn>
                  <a:cxn ang="0">
                    <a:pos x="83" y="67"/>
                  </a:cxn>
                  <a:cxn ang="0">
                    <a:pos x="69" y="61"/>
                  </a:cxn>
                  <a:cxn ang="0">
                    <a:pos x="68" y="61"/>
                  </a:cxn>
                  <a:cxn ang="0">
                    <a:pos x="63" y="62"/>
                  </a:cxn>
                  <a:cxn ang="0">
                    <a:pos x="57" y="63"/>
                  </a:cxn>
                  <a:cxn ang="0">
                    <a:pos x="56" y="63"/>
                  </a:cxn>
                  <a:cxn ang="0">
                    <a:pos x="54" y="61"/>
                  </a:cxn>
                  <a:cxn ang="0">
                    <a:pos x="52" y="58"/>
                  </a:cxn>
                  <a:cxn ang="0">
                    <a:pos x="46" y="59"/>
                  </a:cxn>
                  <a:cxn ang="0">
                    <a:pos x="44" y="59"/>
                  </a:cxn>
                  <a:cxn ang="0">
                    <a:pos x="41" y="57"/>
                  </a:cxn>
                  <a:cxn ang="0">
                    <a:pos x="34" y="52"/>
                  </a:cxn>
                  <a:cxn ang="0">
                    <a:pos x="33" y="50"/>
                  </a:cxn>
                  <a:cxn ang="0">
                    <a:pos x="27" y="48"/>
                  </a:cxn>
                  <a:cxn ang="0">
                    <a:pos x="10" y="42"/>
                  </a:cxn>
                  <a:cxn ang="0">
                    <a:pos x="8" y="37"/>
                  </a:cxn>
                  <a:cxn ang="0">
                    <a:pos x="6" y="30"/>
                  </a:cxn>
                  <a:cxn ang="0">
                    <a:pos x="3" y="25"/>
                  </a:cxn>
                  <a:cxn ang="0">
                    <a:pos x="0" y="23"/>
                  </a:cxn>
                  <a:cxn ang="0">
                    <a:pos x="0" y="20"/>
                  </a:cxn>
                  <a:cxn ang="0">
                    <a:pos x="2" y="15"/>
                  </a:cxn>
                  <a:cxn ang="0">
                    <a:pos x="1" y="13"/>
                  </a:cxn>
                </a:cxnLst>
                <a:rect l="0" t="0" r="r" b="b"/>
                <a:pathLst>
                  <a:path w="92" h="67">
                    <a:moveTo>
                      <a:pt x="1" y="13"/>
                    </a:moveTo>
                    <a:cubicBezTo>
                      <a:pt x="3" y="9"/>
                      <a:pt x="5" y="6"/>
                      <a:pt x="10" y="5"/>
                    </a:cubicBezTo>
                    <a:cubicBezTo>
                      <a:pt x="13" y="4"/>
                      <a:pt x="16" y="4"/>
                      <a:pt x="17" y="1"/>
                    </a:cubicBezTo>
                    <a:cubicBezTo>
                      <a:pt x="21" y="1"/>
                      <a:pt x="24" y="1"/>
                      <a:pt x="28" y="1"/>
                    </a:cubicBezTo>
                    <a:cubicBezTo>
                      <a:pt x="31" y="1"/>
                      <a:pt x="32" y="0"/>
                      <a:pt x="35" y="0"/>
                    </a:cubicBezTo>
                    <a:cubicBezTo>
                      <a:pt x="36" y="0"/>
                      <a:pt x="36" y="1"/>
                      <a:pt x="37" y="1"/>
                    </a:cubicBezTo>
                    <a:cubicBezTo>
                      <a:pt x="38" y="1"/>
                      <a:pt x="38" y="1"/>
                      <a:pt x="39" y="1"/>
                    </a:cubicBezTo>
                    <a:cubicBezTo>
                      <a:pt x="37" y="3"/>
                      <a:pt x="35" y="2"/>
                      <a:pt x="34" y="4"/>
                    </a:cubicBezTo>
                    <a:cubicBezTo>
                      <a:pt x="36" y="4"/>
                      <a:pt x="37" y="4"/>
                      <a:pt x="38" y="4"/>
                    </a:cubicBezTo>
                    <a:cubicBezTo>
                      <a:pt x="41" y="4"/>
                      <a:pt x="42" y="3"/>
                      <a:pt x="45" y="3"/>
                    </a:cubicBezTo>
                    <a:cubicBezTo>
                      <a:pt x="46" y="3"/>
                      <a:pt x="46" y="4"/>
                      <a:pt x="47" y="4"/>
                    </a:cubicBezTo>
                    <a:cubicBezTo>
                      <a:pt x="47" y="4"/>
                      <a:pt x="47" y="4"/>
                      <a:pt x="47" y="4"/>
                    </a:cubicBezTo>
                    <a:cubicBezTo>
                      <a:pt x="49" y="4"/>
                      <a:pt x="49" y="4"/>
                      <a:pt x="49" y="4"/>
                    </a:cubicBezTo>
                    <a:cubicBezTo>
                      <a:pt x="50" y="4"/>
                      <a:pt x="50" y="4"/>
                      <a:pt x="51" y="4"/>
                    </a:cubicBezTo>
                    <a:cubicBezTo>
                      <a:pt x="61" y="4"/>
                      <a:pt x="66" y="8"/>
                      <a:pt x="77" y="8"/>
                    </a:cubicBezTo>
                    <a:cubicBezTo>
                      <a:pt x="77" y="8"/>
                      <a:pt x="77" y="7"/>
                      <a:pt x="78" y="7"/>
                    </a:cubicBezTo>
                    <a:cubicBezTo>
                      <a:pt x="79" y="10"/>
                      <a:pt x="80" y="11"/>
                      <a:pt x="81" y="14"/>
                    </a:cubicBezTo>
                    <a:cubicBezTo>
                      <a:pt x="82" y="16"/>
                      <a:pt x="85" y="17"/>
                      <a:pt x="85" y="20"/>
                    </a:cubicBezTo>
                    <a:cubicBezTo>
                      <a:pt x="85" y="23"/>
                      <a:pt x="84" y="24"/>
                      <a:pt x="84" y="27"/>
                    </a:cubicBezTo>
                    <a:cubicBezTo>
                      <a:pt x="84" y="28"/>
                      <a:pt x="83" y="28"/>
                      <a:pt x="83" y="29"/>
                    </a:cubicBezTo>
                    <a:cubicBezTo>
                      <a:pt x="83" y="30"/>
                      <a:pt x="85" y="30"/>
                      <a:pt x="85" y="30"/>
                    </a:cubicBezTo>
                    <a:cubicBezTo>
                      <a:pt x="87" y="31"/>
                      <a:pt x="87" y="32"/>
                      <a:pt x="87" y="34"/>
                    </a:cubicBezTo>
                    <a:cubicBezTo>
                      <a:pt x="87" y="36"/>
                      <a:pt x="88" y="37"/>
                      <a:pt x="89" y="39"/>
                    </a:cubicBezTo>
                    <a:cubicBezTo>
                      <a:pt x="90" y="42"/>
                      <a:pt x="92" y="43"/>
                      <a:pt x="92" y="45"/>
                    </a:cubicBezTo>
                    <a:cubicBezTo>
                      <a:pt x="92" y="47"/>
                      <a:pt x="91" y="47"/>
                      <a:pt x="90" y="48"/>
                    </a:cubicBezTo>
                    <a:cubicBezTo>
                      <a:pt x="89" y="48"/>
                      <a:pt x="88" y="49"/>
                      <a:pt x="87" y="50"/>
                    </a:cubicBezTo>
                    <a:cubicBezTo>
                      <a:pt x="85" y="51"/>
                      <a:pt x="83" y="53"/>
                      <a:pt x="83" y="55"/>
                    </a:cubicBezTo>
                    <a:cubicBezTo>
                      <a:pt x="83" y="56"/>
                      <a:pt x="83" y="56"/>
                      <a:pt x="83" y="57"/>
                    </a:cubicBezTo>
                    <a:cubicBezTo>
                      <a:pt x="83" y="59"/>
                      <a:pt x="85" y="60"/>
                      <a:pt x="85" y="62"/>
                    </a:cubicBezTo>
                    <a:cubicBezTo>
                      <a:pt x="85" y="64"/>
                      <a:pt x="84" y="65"/>
                      <a:pt x="83" y="66"/>
                    </a:cubicBezTo>
                    <a:cubicBezTo>
                      <a:pt x="83" y="67"/>
                      <a:pt x="83" y="67"/>
                      <a:pt x="83" y="67"/>
                    </a:cubicBezTo>
                    <a:cubicBezTo>
                      <a:pt x="69" y="61"/>
                      <a:pt x="69" y="61"/>
                      <a:pt x="69" y="61"/>
                    </a:cubicBezTo>
                    <a:cubicBezTo>
                      <a:pt x="69" y="61"/>
                      <a:pt x="69" y="61"/>
                      <a:pt x="68" y="61"/>
                    </a:cubicBezTo>
                    <a:cubicBezTo>
                      <a:pt x="66" y="61"/>
                      <a:pt x="65" y="62"/>
                      <a:pt x="63" y="62"/>
                    </a:cubicBezTo>
                    <a:cubicBezTo>
                      <a:pt x="61" y="63"/>
                      <a:pt x="60" y="63"/>
                      <a:pt x="57" y="63"/>
                    </a:cubicBezTo>
                    <a:cubicBezTo>
                      <a:pt x="57" y="63"/>
                      <a:pt x="56" y="63"/>
                      <a:pt x="56" y="63"/>
                    </a:cubicBezTo>
                    <a:cubicBezTo>
                      <a:pt x="55" y="63"/>
                      <a:pt x="54" y="62"/>
                      <a:pt x="54" y="61"/>
                    </a:cubicBezTo>
                    <a:cubicBezTo>
                      <a:pt x="53" y="60"/>
                      <a:pt x="53" y="59"/>
                      <a:pt x="52" y="58"/>
                    </a:cubicBezTo>
                    <a:cubicBezTo>
                      <a:pt x="50" y="59"/>
                      <a:pt x="49" y="59"/>
                      <a:pt x="46" y="59"/>
                    </a:cubicBezTo>
                    <a:cubicBezTo>
                      <a:pt x="45" y="59"/>
                      <a:pt x="45" y="59"/>
                      <a:pt x="44" y="59"/>
                    </a:cubicBezTo>
                    <a:cubicBezTo>
                      <a:pt x="42" y="59"/>
                      <a:pt x="42" y="58"/>
                      <a:pt x="41" y="57"/>
                    </a:cubicBezTo>
                    <a:cubicBezTo>
                      <a:pt x="38" y="55"/>
                      <a:pt x="37" y="54"/>
                      <a:pt x="34" y="52"/>
                    </a:cubicBezTo>
                    <a:cubicBezTo>
                      <a:pt x="34" y="51"/>
                      <a:pt x="33" y="50"/>
                      <a:pt x="33" y="50"/>
                    </a:cubicBezTo>
                    <a:cubicBezTo>
                      <a:pt x="31" y="49"/>
                      <a:pt x="29" y="48"/>
                      <a:pt x="27" y="48"/>
                    </a:cubicBezTo>
                    <a:cubicBezTo>
                      <a:pt x="20" y="45"/>
                      <a:pt x="17" y="44"/>
                      <a:pt x="10" y="42"/>
                    </a:cubicBezTo>
                    <a:cubicBezTo>
                      <a:pt x="9" y="40"/>
                      <a:pt x="9" y="39"/>
                      <a:pt x="8" y="37"/>
                    </a:cubicBezTo>
                    <a:cubicBezTo>
                      <a:pt x="7" y="34"/>
                      <a:pt x="7" y="33"/>
                      <a:pt x="6" y="30"/>
                    </a:cubicBezTo>
                    <a:cubicBezTo>
                      <a:pt x="4" y="28"/>
                      <a:pt x="4" y="27"/>
                      <a:pt x="3" y="25"/>
                    </a:cubicBezTo>
                    <a:cubicBezTo>
                      <a:pt x="3" y="23"/>
                      <a:pt x="1" y="24"/>
                      <a:pt x="0" y="23"/>
                    </a:cubicBezTo>
                    <a:cubicBezTo>
                      <a:pt x="0" y="22"/>
                      <a:pt x="0" y="21"/>
                      <a:pt x="0" y="20"/>
                    </a:cubicBezTo>
                    <a:cubicBezTo>
                      <a:pt x="0" y="18"/>
                      <a:pt x="2" y="17"/>
                      <a:pt x="2" y="15"/>
                    </a:cubicBezTo>
                    <a:cubicBezTo>
                      <a:pt x="2" y="14"/>
                      <a:pt x="1" y="14"/>
                      <a:pt x="1" y="13"/>
                    </a:cubicBezTo>
                    <a:close/>
                  </a:path>
                </a:pathLst>
              </a:custGeom>
              <a:solidFill>
                <a:srgbClr val="FFFFFF"/>
              </a:solidFill>
              <a:ln w="0" cap="flat">
                <a:solidFill>
                  <a:srgbClr val="000000"/>
                </a:solidFill>
                <a:prstDash val="solid"/>
                <a:miter lim="800000"/>
                <a:headEnd/>
                <a:tailEnd/>
              </a:ln>
            </p:spPr>
          </p:sp>
          <p:sp>
            <p:nvSpPr>
              <p:cNvPr id="716" name="Freeform 715"/>
              <p:cNvSpPr>
                <a:spLocks/>
              </p:cNvSpPr>
              <p:nvPr/>
            </p:nvSpPr>
            <p:spPr bwMode="auto">
              <a:xfrm>
                <a:off x="619" y="109"/>
                <a:ext cx="31" cy="24"/>
              </a:xfrm>
              <a:custGeom>
                <a:avLst/>
                <a:gdLst/>
                <a:ahLst/>
                <a:cxnLst>
                  <a:cxn ang="0">
                    <a:pos x="60" y="12"/>
                  </a:cxn>
                  <a:cxn ang="0">
                    <a:pos x="64" y="16"/>
                  </a:cxn>
                  <a:cxn ang="0">
                    <a:pos x="65" y="19"/>
                  </a:cxn>
                  <a:cxn ang="0">
                    <a:pos x="69" y="22"/>
                  </a:cxn>
                  <a:cxn ang="0">
                    <a:pos x="71" y="26"/>
                  </a:cxn>
                  <a:cxn ang="0">
                    <a:pos x="77" y="29"/>
                  </a:cxn>
                  <a:cxn ang="0">
                    <a:pos x="79" y="29"/>
                  </a:cxn>
                  <a:cxn ang="0">
                    <a:pos x="80" y="33"/>
                  </a:cxn>
                  <a:cxn ang="0">
                    <a:pos x="80" y="34"/>
                  </a:cxn>
                  <a:cxn ang="0">
                    <a:pos x="74" y="35"/>
                  </a:cxn>
                  <a:cxn ang="0">
                    <a:pos x="71" y="37"/>
                  </a:cxn>
                  <a:cxn ang="0">
                    <a:pos x="72" y="39"/>
                  </a:cxn>
                  <a:cxn ang="0">
                    <a:pos x="73" y="41"/>
                  </a:cxn>
                  <a:cxn ang="0">
                    <a:pos x="76" y="46"/>
                  </a:cxn>
                  <a:cxn ang="0">
                    <a:pos x="75" y="49"/>
                  </a:cxn>
                  <a:cxn ang="0">
                    <a:pos x="76" y="50"/>
                  </a:cxn>
                  <a:cxn ang="0">
                    <a:pos x="76" y="50"/>
                  </a:cxn>
                  <a:cxn ang="0">
                    <a:pos x="71" y="52"/>
                  </a:cxn>
                  <a:cxn ang="0">
                    <a:pos x="69" y="57"/>
                  </a:cxn>
                  <a:cxn ang="0">
                    <a:pos x="68" y="57"/>
                  </a:cxn>
                  <a:cxn ang="0">
                    <a:pos x="60" y="55"/>
                  </a:cxn>
                  <a:cxn ang="0">
                    <a:pos x="52" y="57"/>
                  </a:cxn>
                  <a:cxn ang="0">
                    <a:pos x="49" y="55"/>
                  </a:cxn>
                  <a:cxn ang="0">
                    <a:pos x="44" y="57"/>
                  </a:cxn>
                  <a:cxn ang="0">
                    <a:pos x="40" y="55"/>
                  </a:cxn>
                  <a:cxn ang="0">
                    <a:pos x="38" y="53"/>
                  </a:cxn>
                  <a:cxn ang="0">
                    <a:pos x="36" y="54"/>
                  </a:cxn>
                  <a:cxn ang="0">
                    <a:pos x="25" y="54"/>
                  </a:cxn>
                  <a:cxn ang="0">
                    <a:pos x="18" y="54"/>
                  </a:cxn>
                  <a:cxn ang="0">
                    <a:pos x="15" y="57"/>
                  </a:cxn>
                  <a:cxn ang="0">
                    <a:pos x="11" y="61"/>
                  </a:cxn>
                  <a:cxn ang="0">
                    <a:pos x="9" y="56"/>
                  </a:cxn>
                  <a:cxn ang="0">
                    <a:pos x="7" y="52"/>
                  </a:cxn>
                  <a:cxn ang="0">
                    <a:pos x="5" y="51"/>
                  </a:cxn>
                  <a:cxn ang="0">
                    <a:pos x="6" y="49"/>
                  </a:cxn>
                  <a:cxn ang="0">
                    <a:pos x="7" y="42"/>
                  </a:cxn>
                  <a:cxn ang="0">
                    <a:pos x="3" y="36"/>
                  </a:cxn>
                  <a:cxn ang="0">
                    <a:pos x="0" y="29"/>
                  </a:cxn>
                  <a:cxn ang="0">
                    <a:pos x="2" y="30"/>
                  </a:cxn>
                  <a:cxn ang="0">
                    <a:pos x="6" y="30"/>
                  </a:cxn>
                  <a:cxn ang="0">
                    <a:pos x="8" y="30"/>
                  </a:cxn>
                  <a:cxn ang="0">
                    <a:pos x="12" y="29"/>
                  </a:cxn>
                  <a:cxn ang="0">
                    <a:pos x="18" y="25"/>
                  </a:cxn>
                  <a:cxn ang="0">
                    <a:pos x="22" y="18"/>
                  </a:cxn>
                  <a:cxn ang="0">
                    <a:pos x="26" y="12"/>
                  </a:cxn>
                  <a:cxn ang="0">
                    <a:pos x="26" y="12"/>
                  </a:cxn>
                  <a:cxn ang="0">
                    <a:pos x="28" y="11"/>
                  </a:cxn>
                  <a:cxn ang="0">
                    <a:pos x="32" y="10"/>
                  </a:cxn>
                  <a:cxn ang="0">
                    <a:pos x="33" y="8"/>
                  </a:cxn>
                  <a:cxn ang="0">
                    <a:pos x="35" y="0"/>
                  </a:cxn>
                  <a:cxn ang="0">
                    <a:pos x="38" y="1"/>
                  </a:cxn>
                  <a:cxn ang="0">
                    <a:pos x="40" y="3"/>
                  </a:cxn>
                  <a:cxn ang="0">
                    <a:pos x="43" y="3"/>
                  </a:cxn>
                  <a:cxn ang="0">
                    <a:pos x="44" y="3"/>
                  </a:cxn>
                  <a:cxn ang="0">
                    <a:pos x="47" y="6"/>
                  </a:cxn>
                  <a:cxn ang="0">
                    <a:pos x="53" y="5"/>
                  </a:cxn>
                  <a:cxn ang="0">
                    <a:pos x="56" y="7"/>
                  </a:cxn>
                  <a:cxn ang="0">
                    <a:pos x="60" y="12"/>
                  </a:cxn>
                </a:cxnLst>
                <a:rect l="0" t="0" r="r" b="b"/>
                <a:pathLst>
                  <a:path w="80" h="61">
                    <a:moveTo>
                      <a:pt x="60" y="12"/>
                    </a:moveTo>
                    <a:cubicBezTo>
                      <a:pt x="62" y="14"/>
                      <a:pt x="63" y="14"/>
                      <a:pt x="64" y="16"/>
                    </a:cubicBezTo>
                    <a:cubicBezTo>
                      <a:pt x="65" y="17"/>
                      <a:pt x="65" y="18"/>
                      <a:pt x="65" y="19"/>
                    </a:cubicBezTo>
                    <a:cubicBezTo>
                      <a:pt x="67" y="20"/>
                      <a:pt x="68" y="20"/>
                      <a:pt x="69" y="22"/>
                    </a:cubicBezTo>
                    <a:cubicBezTo>
                      <a:pt x="70" y="23"/>
                      <a:pt x="70" y="24"/>
                      <a:pt x="71" y="26"/>
                    </a:cubicBezTo>
                    <a:cubicBezTo>
                      <a:pt x="73" y="28"/>
                      <a:pt x="74" y="29"/>
                      <a:pt x="77" y="29"/>
                    </a:cubicBezTo>
                    <a:cubicBezTo>
                      <a:pt x="78" y="29"/>
                      <a:pt x="78" y="29"/>
                      <a:pt x="79" y="29"/>
                    </a:cubicBezTo>
                    <a:cubicBezTo>
                      <a:pt x="80" y="30"/>
                      <a:pt x="80" y="32"/>
                      <a:pt x="80" y="33"/>
                    </a:cubicBezTo>
                    <a:cubicBezTo>
                      <a:pt x="80" y="34"/>
                      <a:pt x="80" y="34"/>
                      <a:pt x="80" y="34"/>
                    </a:cubicBezTo>
                    <a:cubicBezTo>
                      <a:pt x="78" y="34"/>
                      <a:pt x="76" y="34"/>
                      <a:pt x="74" y="35"/>
                    </a:cubicBezTo>
                    <a:cubicBezTo>
                      <a:pt x="73" y="35"/>
                      <a:pt x="71" y="35"/>
                      <a:pt x="71" y="37"/>
                    </a:cubicBezTo>
                    <a:cubicBezTo>
                      <a:pt x="71" y="38"/>
                      <a:pt x="71" y="38"/>
                      <a:pt x="72" y="39"/>
                    </a:cubicBezTo>
                    <a:cubicBezTo>
                      <a:pt x="72" y="40"/>
                      <a:pt x="72" y="40"/>
                      <a:pt x="73" y="41"/>
                    </a:cubicBezTo>
                    <a:cubicBezTo>
                      <a:pt x="74" y="43"/>
                      <a:pt x="76" y="44"/>
                      <a:pt x="76" y="46"/>
                    </a:cubicBezTo>
                    <a:cubicBezTo>
                      <a:pt x="76" y="47"/>
                      <a:pt x="76" y="48"/>
                      <a:pt x="75" y="49"/>
                    </a:cubicBezTo>
                    <a:cubicBezTo>
                      <a:pt x="76" y="50"/>
                      <a:pt x="76" y="50"/>
                      <a:pt x="76" y="50"/>
                    </a:cubicBezTo>
                    <a:cubicBezTo>
                      <a:pt x="76" y="50"/>
                      <a:pt x="76" y="50"/>
                      <a:pt x="76" y="50"/>
                    </a:cubicBezTo>
                    <a:cubicBezTo>
                      <a:pt x="73" y="50"/>
                      <a:pt x="72" y="51"/>
                      <a:pt x="71" y="52"/>
                    </a:cubicBezTo>
                    <a:cubicBezTo>
                      <a:pt x="70" y="54"/>
                      <a:pt x="69" y="55"/>
                      <a:pt x="69" y="57"/>
                    </a:cubicBezTo>
                    <a:cubicBezTo>
                      <a:pt x="68" y="57"/>
                      <a:pt x="68" y="57"/>
                      <a:pt x="68" y="57"/>
                    </a:cubicBezTo>
                    <a:cubicBezTo>
                      <a:pt x="65" y="57"/>
                      <a:pt x="63" y="55"/>
                      <a:pt x="60" y="55"/>
                    </a:cubicBezTo>
                    <a:cubicBezTo>
                      <a:pt x="57" y="55"/>
                      <a:pt x="55" y="57"/>
                      <a:pt x="52" y="57"/>
                    </a:cubicBezTo>
                    <a:cubicBezTo>
                      <a:pt x="51" y="57"/>
                      <a:pt x="50" y="55"/>
                      <a:pt x="49" y="55"/>
                    </a:cubicBezTo>
                    <a:cubicBezTo>
                      <a:pt x="47" y="55"/>
                      <a:pt x="46" y="57"/>
                      <a:pt x="44" y="57"/>
                    </a:cubicBezTo>
                    <a:cubicBezTo>
                      <a:pt x="43" y="57"/>
                      <a:pt x="41" y="56"/>
                      <a:pt x="40" y="55"/>
                    </a:cubicBezTo>
                    <a:cubicBezTo>
                      <a:pt x="39" y="54"/>
                      <a:pt x="39" y="53"/>
                      <a:pt x="38" y="53"/>
                    </a:cubicBezTo>
                    <a:cubicBezTo>
                      <a:pt x="37" y="53"/>
                      <a:pt x="37" y="54"/>
                      <a:pt x="36" y="54"/>
                    </a:cubicBezTo>
                    <a:cubicBezTo>
                      <a:pt x="32" y="54"/>
                      <a:pt x="29" y="54"/>
                      <a:pt x="25" y="54"/>
                    </a:cubicBezTo>
                    <a:cubicBezTo>
                      <a:pt x="22" y="54"/>
                      <a:pt x="21" y="54"/>
                      <a:pt x="18" y="54"/>
                    </a:cubicBezTo>
                    <a:cubicBezTo>
                      <a:pt x="16" y="54"/>
                      <a:pt x="16" y="55"/>
                      <a:pt x="15" y="57"/>
                    </a:cubicBezTo>
                    <a:cubicBezTo>
                      <a:pt x="14" y="59"/>
                      <a:pt x="13" y="60"/>
                      <a:pt x="11" y="61"/>
                    </a:cubicBezTo>
                    <a:cubicBezTo>
                      <a:pt x="10" y="59"/>
                      <a:pt x="9" y="58"/>
                      <a:pt x="9" y="56"/>
                    </a:cubicBezTo>
                    <a:cubicBezTo>
                      <a:pt x="9" y="54"/>
                      <a:pt x="9" y="53"/>
                      <a:pt x="7" y="52"/>
                    </a:cubicBezTo>
                    <a:cubicBezTo>
                      <a:pt x="7" y="52"/>
                      <a:pt x="5" y="52"/>
                      <a:pt x="5" y="51"/>
                    </a:cubicBezTo>
                    <a:cubicBezTo>
                      <a:pt x="5" y="50"/>
                      <a:pt x="6" y="50"/>
                      <a:pt x="6" y="49"/>
                    </a:cubicBezTo>
                    <a:cubicBezTo>
                      <a:pt x="6" y="46"/>
                      <a:pt x="7" y="45"/>
                      <a:pt x="7" y="42"/>
                    </a:cubicBezTo>
                    <a:cubicBezTo>
                      <a:pt x="7" y="39"/>
                      <a:pt x="4" y="38"/>
                      <a:pt x="3" y="36"/>
                    </a:cubicBezTo>
                    <a:cubicBezTo>
                      <a:pt x="2" y="33"/>
                      <a:pt x="1" y="32"/>
                      <a:pt x="0" y="29"/>
                    </a:cubicBezTo>
                    <a:cubicBezTo>
                      <a:pt x="0" y="30"/>
                      <a:pt x="1" y="30"/>
                      <a:pt x="2" y="30"/>
                    </a:cubicBezTo>
                    <a:cubicBezTo>
                      <a:pt x="4" y="30"/>
                      <a:pt x="5" y="30"/>
                      <a:pt x="6" y="30"/>
                    </a:cubicBezTo>
                    <a:cubicBezTo>
                      <a:pt x="7" y="30"/>
                      <a:pt x="7" y="30"/>
                      <a:pt x="8" y="30"/>
                    </a:cubicBezTo>
                    <a:cubicBezTo>
                      <a:pt x="10" y="30"/>
                      <a:pt x="11" y="30"/>
                      <a:pt x="12" y="29"/>
                    </a:cubicBezTo>
                    <a:cubicBezTo>
                      <a:pt x="15" y="28"/>
                      <a:pt x="17" y="28"/>
                      <a:pt x="18" y="25"/>
                    </a:cubicBezTo>
                    <a:cubicBezTo>
                      <a:pt x="20" y="23"/>
                      <a:pt x="20" y="21"/>
                      <a:pt x="22" y="18"/>
                    </a:cubicBezTo>
                    <a:cubicBezTo>
                      <a:pt x="23" y="16"/>
                      <a:pt x="25" y="15"/>
                      <a:pt x="26" y="12"/>
                    </a:cubicBezTo>
                    <a:cubicBezTo>
                      <a:pt x="26" y="12"/>
                      <a:pt x="26" y="12"/>
                      <a:pt x="26" y="12"/>
                    </a:cubicBezTo>
                    <a:cubicBezTo>
                      <a:pt x="27" y="12"/>
                      <a:pt x="27" y="11"/>
                      <a:pt x="28" y="11"/>
                    </a:cubicBezTo>
                    <a:cubicBezTo>
                      <a:pt x="30" y="11"/>
                      <a:pt x="31" y="11"/>
                      <a:pt x="32" y="10"/>
                    </a:cubicBezTo>
                    <a:cubicBezTo>
                      <a:pt x="33" y="10"/>
                      <a:pt x="32" y="9"/>
                      <a:pt x="33" y="8"/>
                    </a:cubicBezTo>
                    <a:cubicBezTo>
                      <a:pt x="33" y="5"/>
                      <a:pt x="33" y="3"/>
                      <a:pt x="35" y="0"/>
                    </a:cubicBezTo>
                    <a:cubicBezTo>
                      <a:pt x="36" y="1"/>
                      <a:pt x="37" y="0"/>
                      <a:pt x="38" y="1"/>
                    </a:cubicBezTo>
                    <a:cubicBezTo>
                      <a:pt x="39" y="1"/>
                      <a:pt x="39" y="2"/>
                      <a:pt x="40" y="3"/>
                    </a:cubicBezTo>
                    <a:cubicBezTo>
                      <a:pt x="41" y="3"/>
                      <a:pt x="42" y="3"/>
                      <a:pt x="43" y="3"/>
                    </a:cubicBezTo>
                    <a:cubicBezTo>
                      <a:pt x="43" y="3"/>
                      <a:pt x="44" y="3"/>
                      <a:pt x="44" y="3"/>
                    </a:cubicBezTo>
                    <a:cubicBezTo>
                      <a:pt x="46" y="4"/>
                      <a:pt x="45" y="6"/>
                      <a:pt x="47" y="6"/>
                    </a:cubicBezTo>
                    <a:cubicBezTo>
                      <a:pt x="49" y="6"/>
                      <a:pt x="51" y="5"/>
                      <a:pt x="53" y="5"/>
                    </a:cubicBezTo>
                    <a:cubicBezTo>
                      <a:pt x="55" y="5"/>
                      <a:pt x="55" y="6"/>
                      <a:pt x="56" y="7"/>
                    </a:cubicBezTo>
                    <a:cubicBezTo>
                      <a:pt x="58" y="9"/>
                      <a:pt x="59" y="10"/>
                      <a:pt x="60" y="12"/>
                    </a:cubicBezTo>
                    <a:close/>
                  </a:path>
                </a:pathLst>
              </a:custGeom>
              <a:solidFill>
                <a:srgbClr val="FFFFFF"/>
              </a:solidFill>
              <a:ln w="0" cap="flat">
                <a:solidFill>
                  <a:srgbClr val="000000"/>
                </a:solidFill>
                <a:prstDash val="solid"/>
                <a:miter lim="800000"/>
                <a:headEnd/>
                <a:tailEnd/>
              </a:ln>
            </p:spPr>
          </p:sp>
          <p:sp>
            <p:nvSpPr>
              <p:cNvPr id="717" name="Freeform 716"/>
              <p:cNvSpPr>
                <a:spLocks/>
              </p:cNvSpPr>
              <p:nvPr/>
            </p:nvSpPr>
            <p:spPr bwMode="auto">
              <a:xfrm>
                <a:off x="582" y="134"/>
                <a:ext cx="23" cy="13"/>
              </a:xfrm>
              <a:custGeom>
                <a:avLst/>
                <a:gdLst/>
                <a:ahLst/>
                <a:cxnLst>
                  <a:cxn ang="0">
                    <a:pos x="45" y="33"/>
                  </a:cxn>
                  <a:cxn ang="0">
                    <a:pos x="43" y="30"/>
                  </a:cxn>
                  <a:cxn ang="0">
                    <a:pos x="38" y="28"/>
                  </a:cxn>
                  <a:cxn ang="0">
                    <a:pos x="34" y="27"/>
                  </a:cxn>
                  <a:cxn ang="0">
                    <a:pos x="31" y="25"/>
                  </a:cxn>
                  <a:cxn ang="0">
                    <a:pos x="28" y="27"/>
                  </a:cxn>
                  <a:cxn ang="0">
                    <a:pos x="20" y="31"/>
                  </a:cxn>
                  <a:cxn ang="0">
                    <a:pos x="17" y="31"/>
                  </a:cxn>
                  <a:cxn ang="0">
                    <a:pos x="9" y="20"/>
                  </a:cxn>
                  <a:cxn ang="0">
                    <a:pos x="5" y="14"/>
                  </a:cxn>
                  <a:cxn ang="0">
                    <a:pos x="2" y="10"/>
                  </a:cxn>
                  <a:cxn ang="0">
                    <a:pos x="0" y="8"/>
                  </a:cxn>
                  <a:cxn ang="0">
                    <a:pos x="3" y="7"/>
                  </a:cxn>
                  <a:cxn ang="0">
                    <a:pos x="6" y="6"/>
                  </a:cxn>
                  <a:cxn ang="0">
                    <a:pos x="13" y="5"/>
                  </a:cxn>
                  <a:cxn ang="0">
                    <a:pos x="18" y="3"/>
                  </a:cxn>
                  <a:cxn ang="0">
                    <a:pos x="25" y="0"/>
                  </a:cxn>
                  <a:cxn ang="0">
                    <a:pos x="42" y="6"/>
                  </a:cxn>
                  <a:cxn ang="0">
                    <a:pos x="48" y="8"/>
                  </a:cxn>
                  <a:cxn ang="0">
                    <a:pos x="49" y="10"/>
                  </a:cxn>
                  <a:cxn ang="0">
                    <a:pos x="56" y="15"/>
                  </a:cxn>
                  <a:cxn ang="0">
                    <a:pos x="59" y="17"/>
                  </a:cxn>
                  <a:cxn ang="0">
                    <a:pos x="55" y="21"/>
                  </a:cxn>
                  <a:cxn ang="0">
                    <a:pos x="53" y="24"/>
                  </a:cxn>
                  <a:cxn ang="0">
                    <a:pos x="45" y="33"/>
                  </a:cxn>
                </a:cxnLst>
                <a:rect l="0" t="0" r="r" b="b"/>
                <a:pathLst>
                  <a:path w="59" h="33">
                    <a:moveTo>
                      <a:pt x="45" y="33"/>
                    </a:moveTo>
                    <a:cubicBezTo>
                      <a:pt x="45" y="32"/>
                      <a:pt x="44" y="31"/>
                      <a:pt x="43" y="30"/>
                    </a:cubicBezTo>
                    <a:cubicBezTo>
                      <a:pt x="41" y="29"/>
                      <a:pt x="40" y="29"/>
                      <a:pt x="38" y="28"/>
                    </a:cubicBezTo>
                    <a:cubicBezTo>
                      <a:pt x="36" y="28"/>
                      <a:pt x="35" y="27"/>
                      <a:pt x="34" y="27"/>
                    </a:cubicBezTo>
                    <a:cubicBezTo>
                      <a:pt x="33" y="26"/>
                      <a:pt x="32" y="25"/>
                      <a:pt x="31" y="25"/>
                    </a:cubicBezTo>
                    <a:cubicBezTo>
                      <a:pt x="30" y="25"/>
                      <a:pt x="29" y="27"/>
                      <a:pt x="28" y="27"/>
                    </a:cubicBezTo>
                    <a:cubicBezTo>
                      <a:pt x="25" y="29"/>
                      <a:pt x="23" y="31"/>
                      <a:pt x="20" y="31"/>
                    </a:cubicBezTo>
                    <a:cubicBezTo>
                      <a:pt x="19" y="31"/>
                      <a:pt x="18" y="31"/>
                      <a:pt x="17" y="31"/>
                    </a:cubicBezTo>
                    <a:cubicBezTo>
                      <a:pt x="14" y="27"/>
                      <a:pt x="13" y="24"/>
                      <a:pt x="9" y="20"/>
                    </a:cubicBezTo>
                    <a:cubicBezTo>
                      <a:pt x="8" y="18"/>
                      <a:pt x="7" y="16"/>
                      <a:pt x="5" y="14"/>
                    </a:cubicBezTo>
                    <a:cubicBezTo>
                      <a:pt x="4" y="13"/>
                      <a:pt x="3" y="12"/>
                      <a:pt x="2" y="10"/>
                    </a:cubicBezTo>
                    <a:cubicBezTo>
                      <a:pt x="1" y="9"/>
                      <a:pt x="0" y="9"/>
                      <a:pt x="0" y="8"/>
                    </a:cubicBezTo>
                    <a:cubicBezTo>
                      <a:pt x="0" y="7"/>
                      <a:pt x="2" y="7"/>
                      <a:pt x="3" y="7"/>
                    </a:cubicBezTo>
                    <a:cubicBezTo>
                      <a:pt x="4" y="7"/>
                      <a:pt x="5" y="7"/>
                      <a:pt x="6" y="6"/>
                    </a:cubicBezTo>
                    <a:cubicBezTo>
                      <a:pt x="9" y="6"/>
                      <a:pt x="10" y="6"/>
                      <a:pt x="13" y="5"/>
                    </a:cubicBezTo>
                    <a:cubicBezTo>
                      <a:pt x="15" y="5"/>
                      <a:pt x="16" y="4"/>
                      <a:pt x="18" y="3"/>
                    </a:cubicBezTo>
                    <a:cubicBezTo>
                      <a:pt x="21" y="2"/>
                      <a:pt x="23" y="2"/>
                      <a:pt x="25" y="0"/>
                    </a:cubicBezTo>
                    <a:cubicBezTo>
                      <a:pt x="32" y="2"/>
                      <a:pt x="35" y="3"/>
                      <a:pt x="42" y="6"/>
                    </a:cubicBezTo>
                    <a:cubicBezTo>
                      <a:pt x="44" y="6"/>
                      <a:pt x="46" y="7"/>
                      <a:pt x="48" y="8"/>
                    </a:cubicBezTo>
                    <a:cubicBezTo>
                      <a:pt x="48" y="8"/>
                      <a:pt x="49" y="9"/>
                      <a:pt x="49" y="10"/>
                    </a:cubicBezTo>
                    <a:cubicBezTo>
                      <a:pt x="52" y="12"/>
                      <a:pt x="53" y="13"/>
                      <a:pt x="56" y="15"/>
                    </a:cubicBezTo>
                    <a:cubicBezTo>
                      <a:pt x="57" y="16"/>
                      <a:pt x="57" y="17"/>
                      <a:pt x="59" y="17"/>
                    </a:cubicBezTo>
                    <a:cubicBezTo>
                      <a:pt x="58" y="19"/>
                      <a:pt x="57" y="20"/>
                      <a:pt x="55" y="21"/>
                    </a:cubicBezTo>
                    <a:cubicBezTo>
                      <a:pt x="54" y="23"/>
                      <a:pt x="54" y="23"/>
                      <a:pt x="53" y="24"/>
                    </a:cubicBezTo>
                    <a:cubicBezTo>
                      <a:pt x="50" y="28"/>
                      <a:pt x="48" y="29"/>
                      <a:pt x="45" y="33"/>
                    </a:cubicBezTo>
                    <a:close/>
                  </a:path>
                </a:pathLst>
              </a:custGeom>
              <a:solidFill>
                <a:srgbClr val="FFFFFF"/>
              </a:solidFill>
              <a:ln w="0" cap="flat">
                <a:solidFill>
                  <a:srgbClr val="000000"/>
                </a:solidFill>
                <a:prstDash val="solid"/>
                <a:miter lim="800000"/>
                <a:headEnd/>
                <a:tailEnd/>
              </a:ln>
            </p:spPr>
          </p:sp>
          <p:sp>
            <p:nvSpPr>
              <p:cNvPr id="718" name="Freeform 717"/>
              <p:cNvSpPr>
                <a:spLocks/>
              </p:cNvSpPr>
              <p:nvPr/>
            </p:nvSpPr>
            <p:spPr bwMode="auto">
              <a:xfrm>
                <a:off x="600" y="141"/>
                <a:ext cx="21" cy="10"/>
              </a:xfrm>
              <a:custGeom>
                <a:avLst/>
                <a:gdLst/>
                <a:ahLst/>
                <a:cxnLst>
                  <a:cxn ang="0">
                    <a:pos x="49" y="17"/>
                  </a:cxn>
                  <a:cxn ang="0">
                    <a:pos x="52" y="8"/>
                  </a:cxn>
                  <a:cxn ang="0">
                    <a:pos x="38" y="3"/>
                  </a:cxn>
                  <a:cxn ang="0">
                    <a:pos x="37" y="3"/>
                  </a:cxn>
                  <a:cxn ang="0">
                    <a:pos x="32" y="4"/>
                  </a:cxn>
                  <a:cxn ang="0">
                    <a:pos x="26" y="5"/>
                  </a:cxn>
                  <a:cxn ang="0">
                    <a:pos x="25" y="5"/>
                  </a:cxn>
                  <a:cxn ang="0">
                    <a:pos x="23" y="3"/>
                  </a:cxn>
                  <a:cxn ang="0">
                    <a:pos x="21" y="0"/>
                  </a:cxn>
                  <a:cxn ang="0">
                    <a:pos x="15" y="1"/>
                  </a:cxn>
                  <a:cxn ang="0">
                    <a:pos x="13" y="1"/>
                  </a:cxn>
                  <a:cxn ang="0">
                    <a:pos x="9" y="5"/>
                  </a:cxn>
                  <a:cxn ang="0">
                    <a:pos x="7" y="8"/>
                  </a:cxn>
                  <a:cxn ang="0">
                    <a:pos x="0" y="17"/>
                  </a:cxn>
                  <a:cxn ang="0">
                    <a:pos x="1" y="23"/>
                  </a:cxn>
                  <a:cxn ang="0">
                    <a:pos x="3" y="23"/>
                  </a:cxn>
                  <a:cxn ang="0">
                    <a:pos x="11" y="25"/>
                  </a:cxn>
                  <a:cxn ang="0">
                    <a:pos x="14" y="24"/>
                  </a:cxn>
                  <a:cxn ang="0">
                    <a:pos x="18" y="23"/>
                  </a:cxn>
                  <a:cxn ang="0">
                    <a:pos x="24" y="19"/>
                  </a:cxn>
                  <a:cxn ang="0">
                    <a:pos x="31" y="19"/>
                  </a:cxn>
                  <a:cxn ang="0">
                    <a:pos x="36" y="16"/>
                  </a:cxn>
                  <a:cxn ang="0">
                    <a:pos x="37" y="14"/>
                  </a:cxn>
                  <a:cxn ang="0">
                    <a:pos x="39" y="15"/>
                  </a:cxn>
                  <a:cxn ang="0">
                    <a:pos x="43" y="17"/>
                  </a:cxn>
                  <a:cxn ang="0">
                    <a:pos x="49" y="17"/>
                  </a:cxn>
                </a:cxnLst>
                <a:rect l="0" t="0" r="r" b="b"/>
                <a:pathLst>
                  <a:path w="52" h="25">
                    <a:moveTo>
                      <a:pt x="49" y="17"/>
                    </a:moveTo>
                    <a:cubicBezTo>
                      <a:pt x="52" y="8"/>
                      <a:pt x="52" y="8"/>
                      <a:pt x="52" y="8"/>
                    </a:cubicBezTo>
                    <a:cubicBezTo>
                      <a:pt x="38" y="3"/>
                      <a:pt x="38" y="3"/>
                      <a:pt x="38" y="3"/>
                    </a:cubicBezTo>
                    <a:cubicBezTo>
                      <a:pt x="38" y="3"/>
                      <a:pt x="38" y="3"/>
                      <a:pt x="37" y="3"/>
                    </a:cubicBezTo>
                    <a:cubicBezTo>
                      <a:pt x="35" y="3"/>
                      <a:pt x="34" y="4"/>
                      <a:pt x="32" y="4"/>
                    </a:cubicBezTo>
                    <a:cubicBezTo>
                      <a:pt x="30" y="5"/>
                      <a:pt x="29" y="5"/>
                      <a:pt x="26" y="5"/>
                    </a:cubicBezTo>
                    <a:cubicBezTo>
                      <a:pt x="26" y="5"/>
                      <a:pt x="25" y="5"/>
                      <a:pt x="25" y="5"/>
                    </a:cubicBezTo>
                    <a:cubicBezTo>
                      <a:pt x="24" y="5"/>
                      <a:pt x="23" y="4"/>
                      <a:pt x="23" y="3"/>
                    </a:cubicBezTo>
                    <a:cubicBezTo>
                      <a:pt x="22" y="2"/>
                      <a:pt x="22" y="1"/>
                      <a:pt x="21" y="0"/>
                    </a:cubicBezTo>
                    <a:cubicBezTo>
                      <a:pt x="19" y="1"/>
                      <a:pt x="18" y="1"/>
                      <a:pt x="15" y="1"/>
                    </a:cubicBezTo>
                    <a:cubicBezTo>
                      <a:pt x="14" y="1"/>
                      <a:pt x="14" y="2"/>
                      <a:pt x="13" y="1"/>
                    </a:cubicBezTo>
                    <a:cubicBezTo>
                      <a:pt x="12" y="3"/>
                      <a:pt x="11" y="4"/>
                      <a:pt x="9" y="5"/>
                    </a:cubicBezTo>
                    <a:cubicBezTo>
                      <a:pt x="8" y="7"/>
                      <a:pt x="8" y="7"/>
                      <a:pt x="7" y="8"/>
                    </a:cubicBezTo>
                    <a:cubicBezTo>
                      <a:pt x="4" y="12"/>
                      <a:pt x="2" y="13"/>
                      <a:pt x="0" y="17"/>
                    </a:cubicBezTo>
                    <a:cubicBezTo>
                      <a:pt x="1" y="19"/>
                      <a:pt x="0" y="21"/>
                      <a:pt x="1" y="23"/>
                    </a:cubicBezTo>
                    <a:cubicBezTo>
                      <a:pt x="2" y="23"/>
                      <a:pt x="2" y="23"/>
                      <a:pt x="3" y="23"/>
                    </a:cubicBezTo>
                    <a:cubicBezTo>
                      <a:pt x="6" y="23"/>
                      <a:pt x="7" y="25"/>
                      <a:pt x="11" y="25"/>
                    </a:cubicBezTo>
                    <a:cubicBezTo>
                      <a:pt x="12" y="25"/>
                      <a:pt x="13" y="25"/>
                      <a:pt x="14" y="24"/>
                    </a:cubicBezTo>
                    <a:cubicBezTo>
                      <a:pt x="16" y="24"/>
                      <a:pt x="17" y="24"/>
                      <a:pt x="18" y="23"/>
                    </a:cubicBezTo>
                    <a:cubicBezTo>
                      <a:pt x="20" y="21"/>
                      <a:pt x="21" y="19"/>
                      <a:pt x="24" y="19"/>
                    </a:cubicBezTo>
                    <a:cubicBezTo>
                      <a:pt x="27" y="19"/>
                      <a:pt x="29" y="19"/>
                      <a:pt x="31" y="19"/>
                    </a:cubicBezTo>
                    <a:cubicBezTo>
                      <a:pt x="34" y="19"/>
                      <a:pt x="35" y="18"/>
                      <a:pt x="36" y="16"/>
                    </a:cubicBezTo>
                    <a:cubicBezTo>
                      <a:pt x="36" y="15"/>
                      <a:pt x="36" y="14"/>
                      <a:pt x="37" y="14"/>
                    </a:cubicBezTo>
                    <a:cubicBezTo>
                      <a:pt x="38" y="14"/>
                      <a:pt x="39" y="15"/>
                      <a:pt x="39" y="15"/>
                    </a:cubicBezTo>
                    <a:cubicBezTo>
                      <a:pt x="41" y="16"/>
                      <a:pt x="42" y="17"/>
                      <a:pt x="43" y="17"/>
                    </a:cubicBezTo>
                    <a:cubicBezTo>
                      <a:pt x="46" y="17"/>
                      <a:pt x="47" y="17"/>
                      <a:pt x="49" y="17"/>
                    </a:cubicBezTo>
                    <a:close/>
                  </a:path>
                </a:pathLst>
              </a:custGeom>
              <a:solidFill>
                <a:srgbClr val="FFFFFF"/>
              </a:solidFill>
              <a:ln w="0" cap="flat">
                <a:solidFill>
                  <a:srgbClr val="000000"/>
                </a:solidFill>
                <a:prstDash val="solid"/>
                <a:miter lim="800000"/>
                <a:headEnd/>
                <a:tailEnd/>
              </a:ln>
            </p:spPr>
          </p:sp>
          <p:sp>
            <p:nvSpPr>
              <p:cNvPr id="719" name="Freeform 718"/>
              <p:cNvSpPr>
                <a:spLocks/>
              </p:cNvSpPr>
              <p:nvPr/>
            </p:nvSpPr>
            <p:spPr bwMode="auto">
              <a:xfrm>
                <a:off x="560" y="116"/>
                <a:ext cx="32" cy="38"/>
              </a:xfrm>
              <a:custGeom>
                <a:avLst/>
                <a:gdLst/>
                <a:ahLst/>
                <a:cxnLst>
                  <a:cxn ang="0">
                    <a:pos x="71" y="16"/>
                  </a:cxn>
                  <a:cxn ang="0">
                    <a:pos x="63" y="11"/>
                  </a:cxn>
                  <a:cxn ang="0">
                    <a:pos x="67" y="13"/>
                  </a:cxn>
                  <a:cxn ang="0">
                    <a:pos x="62" y="8"/>
                  </a:cxn>
                  <a:cxn ang="0">
                    <a:pos x="55" y="10"/>
                  </a:cxn>
                  <a:cxn ang="0">
                    <a:pos x="55" y="5"/>
                  </a:cxn>
                  <a:cxn ang="0">
                    <a:pos x="49" y="11"/>
                  </a:cxn>
                  <a:cxn ang="0">
                    <a:pos x="37" y="13"/>
                  </a:cxn>
                  <a:cxn ang="0">
                    <a:pos x="34" y="7"/>
                  </a:cxn>
                  <a:cxn ang="0">
                    <a:pos x="30" y="3"/>
                  </a:cxn>
                  <a:cxn ang="0">
                    <a:pos x="21" y="0"/>
                  </a:cxn>
                  <a:cxn ang="0">
                    <a:pos x="19" y="4"/>
                  </a:cxn>
                  <a:cxn ang="0">
                    <a:pos x="27" y="15"/>
                  </a:cxn>
                  <a:cxn ang="0">
                    <a:pos x="19" y="16"/>
                  </a:cxn>
                  <a:cxn ang="0">
                    <a:pos x="9" y="16"/>
                  </a:cxn>
                  <a:cxn ang="0">
                    <a:pos x="9" y="20"/>
                  </a:cxn>
                  <a:cxn ang="0">
                    <a:pos x="7" y="28"/>
                  </a:cxn>
                  <a:cxn ang="0">
                    <a:pos x="8" y="34"/>
                  </a:cxn>
                  <a:cxn ang="0">
                    <a:pos x="0" y="46"/>
                  </a:cxn>
                  <a:cxn ang="0">
                    <a:pos x="2" y="57"/>
                  </a:cxn>
                  <a:cxn ang="0">
                    <a:pos x="3" y="67"/>
                  </a:cxn>
                  <a:cxn ang="0">
                    <a:pos x="14" y="72"/>
                  </a:cxn>
                  <a:cxn ang="0">
                    <a:pos x="17" y="82"/>
                  </a:cxn>
                  <a:cxn ang="0">
                    <a:pos x="15" y="93"/>
                  </a:cxn>
                  <a:cxn ang="0">
                    <a:pos x="29" y="93"/>
                  </a:cxn>
                  <a:cxn ang="0">
                    <a:pos x="37" y="94"/>
                  </a:cxn>
                  <a:cxn ang="0">
                    <a:pos x="45" y="92"/>
                  </a:cxn>
                  <a:cxn ang="0">
                    <a:pos x="49" y="93"/>
                  </a:cxn>
                  <a:cxn ang="0">
                    <a:pos x="60" y="92"/>
                  </a:cxn>
                  <a:cxn ang="0">
                    <a:pos x="67" y="85"/>
                  </a:cxn>
                  <a:cxn ang="0">
                    <a:pos x="64" y="66"/>
                  </a:cxn>
                  <a:cxn ang="0">
                    <a:pos x="57" y="56"/>
                  </a:cxn>
                  <a:cxn ang="0">
                    <a:pos x="58" y="53"/>
                  </a:cxn>
                  <a:cxn ang="0">
                    <a:pos x="68" y="51"/>
                  </a:cxn>
                  <a:cxn ang="0">
                    <a:pos x="80" y="46"/>
                  </a:cxn>
                  <a:cxn ang="0">
                    <a:pos x="76" y="34"/>
                  </a:cxn>
                  <a:cxn ang="0">
                    <a:pos x="70" y="27"/>
                  </a:cxn>
                  <a:cxn ang="0">
                    <a:pos x="72" y="19"/>
                  </a:cxn>
                </a:cxnLst>
                <a:rect l="0" t="0" r="r" b="b"/>
                <a:pathLst>
                  <a:path w="80" h="96">
                    <a:moveTo>
                      <a:pt x="71" y="17"/>
                    </a:moveTo>
                    <a:cubicBezTo>
                      <a:pt x="71" y="16"/>
                      <a:pt x="71" y="16"/>
                      <a:pt x="71" y="16"/>
                    </a:cubicBezTo>
                    <a:cubicBezTo>
                      <a:pt x="68" y="14"/>
                      <a:pt x="65" y="15"/>
                      <a:pt x="62" y="13"/>
                    </a:cubicBezTo>
                    <a:cubicBezTo>
                      <a:pt x="63" y="11"/>
                      <a:pt x="63" y="11"/>
                      <a:pt x="63" y="11"/>
                    </a:cubicBezTo>
                    <a:cubicBezTo>
                      <a:pt x="63" y="10"/>
                      <a:pt x="63" y="10"/>
                      <a:pt x="63" y="9"/>
                    </a:cubicBezTo>
                    <a:cubicBezTo>
                      <a:pt x="64" y="11"/>
                      <a:pt x="65" y="12"/>
                      <a:pt x="67" y="13"/>
                    </a:cubicBezTo>
                    <a:cubicBezTo>
                      <a:pt x="67" y="12"/>
                      <a:pt x="67" y="11"/>
                      <a:pt x="67" y="10"/>
                    </a:cubicBezTo>
                    <a:cubicBezTo>
                      <a:pt x="65" y="9"/>
                      <a:pt x="64" y="8"/>
                      <a:pt x="62" y="8"/>
                    </a:cubicBezTo>
                    <a:cubicBezTo>
                      <a:pt x="60" y="8"/>
                      <a:pt x="60" y="10"/>
                      <a:pt x="58" y="10"/>
                    </a:cubicBezTo>
                    <a:cubicBezTo>
                      <a:pt x="57" y="10"/>
                      <a:pt x="56" y="10"/>
                      <a:pt x="55" y="10"/>
                    </a:cubicBezTo>
                    <a:cubicBezTo>
                      <a:pt x="55" y="8"/>
                      <a:pt x="55" y="7"/>
                      <a:pt x="55" y="6"/>
                    </a:cubicBezTo>
                    <a:cubicBezTo>
                      <a:pt x="55" y="5"/>
                      <a:pt x="55" y="5"/>
                      <a:pt x="55" y="5"/>
                    </a:cubicBezTo>
                    <a:cubicBezTo>
                      <a:pt x="54" y="7"/>
                      <a:pt x="54" y="9"/>
                      <a:pt x="53" y="10"/>
                    </a:cubicBezTo>
                    <a:cubicBezTo>
                      <a:pt x="52" y="11"/>
                      <a:pt x="50" y="11"/>
                      <a:pt x="49" y="11"/>
                    </a:cubicBezTo>
                    <a:cubicBezTo>
                      <a:pt x="45" y="12"/>
                      <a:pt x="43" y="13"/>
                      <a:pt x="39" y="13"/>
                    </a:cubicBezTo>
                    <a:cubicBezTo>
                      <a:pt x="39" y="13"/>
                      <a:pt x="38" y="13"/>
                      <a:pt x="37" y="13"/>
                    </a:cubicBezTo>
                    <a:cubicBezTo>
                      <a:pt x="38" y="11"/>
                      <a:pt x="39" y="11"/>
                      <a:pt x="39" y="9"/>
                    </a:cubicBezTo>
                    <a:cubicBezTo>
                      <a:pt x="39" y="6"/>
                      <a:pt x="36" y="7"/>
                      <a:pt x="34" y="7"/>
                    </a:cubicBezTo>
                    <a:cubicBezTo>
                      <a:pt x="32" y="7"/>
                      <a:pt x="31" y="6"/>
                      <a:pt x="29" y="5"/>
                    </a:cubicBezTo>
                    <a:cubicBezTo>
                      <a:pt x="29" y="4"/>
                      <a:pt x="29" y="4"/>
                      <a:pt x="30" y="3"/>
                    </a:cubicBezTo>
                    <a:cubicBezTo>
                      <a:pt x="30" y="2"/>
                      <a:pt x="30" y="2"/>
                      <a:pt x="30" y="2"/>
                    </a:cubicBezTo>
                    <a:cubicBezTo>
                      <a:pt x="21" y="0"/>
                      <a:pt x="21" y="0"/>
                      <a:pt x="21" y="0"/>
                    </a:cubicBezTo>
                    <a:cubicBezTo>
                      <a:pt x="21" y="0"/>
                      <a:pt x="21" y="0"/>
                      <a:pt x="21" y="1"/>
                    </a:cubicBezTo>
                    <a:cubicBezTo>
                      <a:pt x="21" y="2"/>
                      <a:pt x="19" y="2"/>
                      <a:pt x="19" y="4"/>
                    </a:cubicBezTo>
                    <a:cubicBezTo>
                      <a:pt x="19" y="6"/>
                      <a:pt x="20" y="6"/>
                      <a:pt x="20" y="7"/>
                    </a:cubicBezTo>
                    <a:cubicBezTo>
                      <a:pt x="22" y="11"/>
                      <a:pt x="24" y="12"/>
                      <a:pt x="27" y="15"/>
                    </a:cubicBezTo>
                    <a:cubicBezTo>
                      <a:pt x="26" y="15"/>
                      <a:pt x="25" y="15"/>
                      <a:pt x="24" y="15"/>
                    </a:cubicBezTo>
                    <a:cubicBezTo>
                      <a:pt x="22" y="15"/>
                      <a:pt x="21" y="16"/>
                      <a:pt x="19" y="16"/>
                    </a:cubicBezTo>
                    <a:cubicBezTo>
                      <a:pt x="16" y="16"/>
                      <a:pt x="15" y="15"/>
                      <a:pt x="13" y="15"/>
                    </a:cubicBezTo>
                    <a:cubicBezTo>
                      <a:pt x="11" y="15"/>
                      <a:pt x="10" y="15"/>
                      <a:pt x="9" y="16"/>
                    </a:cubicBezTo>
                    <a:cubicBezTo>
                      <a:pt x="9" y="18"/>
                      <a:pt x="9" y="18"/>
                      <a:pt x="9" y="18"/>
                    </a:cubicBezTo>
                    <a:cubicBezTo>
                      <a:pt x="9" y="19"/>
                      <a:pt x="9" y="19"/>
                      <a:pt x="9" y="20"/>
                    </a:cubicBezTo>
                    <a:cubicBezTo>
                      <a:pt x="9" y="22"/>
                      <a:pt x="10" y="23"/>
                      <a:pt x="10" y="25"/>
                    </a:cubicBezTo>
                    <a:cubicBezTo>
                      <a:pt x="10" y="27"/>
                      <a:pt x="7" y="26"/>
                      <a:pt x="7" y="28"/>
                    </a:cubicBezTo>
                    <a:cubicBezTo>
                      <a:pt x="7" y="29"/>
                      <a:pt x="8" y="30"/>
                      <a:pt x="8" y="32"/>
                    </a:cubicBezTo>
                    <a:cubicBezTo>
                      <a:pt x="8" y="33"/>
                      <a:pt x="8" y="33"/>
                      <a:pt x="8" y="34"/>
                    </a:cubicBezTo>
                    <a:cubicBezTo>
                      <a:pt x="8" y="35"/>
                      <a:pt x="6" y="36"/>
                      <a:pt x="5" y="38"/>
                    </a:cubicBezTo>
                    <a:cubicBezTo>
                      <a:pt x="3" y="41"/>
                      <a:pt x="1" y="43"/>
                      <a:pt x="0" y="46"/>
                    </a:cubicBezTo>
                    <a:cubicBezTo>
                      <a:pt x="1" y="49"/>
                      <a:pt x="1" y="51"/>
                      <a:pt x="1" y="55"/>
                    </a:cubicBezTo>
                    <a:cubicBezTo>
                      <a:pt x="1" y="56"/>
                      <a:pt x="2" y="56"/>
                      <a:pt x="2" y="57"/>
                    </a:cubicBezTo>
                    <a:cubicBezTo>
                      <a:pt x="3" y="59"/>
                      <a:pt x="3" y="60"/>
                      <a:pt x="3" y="63"/>
                    </a:cubicBezTo>
                    <a:cubicBezTo>
                      <a:pt x="3" y="64"/>
                      <a:pt x="3" y="65"/>
                      <a:pt x="3" y="67"/>
                    </a:cubicBezTo>
                    <a:cubicBezTo>
                      <a:pt x="5" y="68"/>
                      <a:pt x="7" y="68"/>
                      <a:pt x="9" y="69"/>
                    </a:cubicBezTo>
                    <a:cubicBezTo>
                      <a:pt x="11" y="70"/>
                      <a:pt x="12" y="71"/>
                      <a:pt x="14" y="72"/>
                    </a:cubicBezTo>
                    <a:cubicBezTo>
                      <a:pt x="17" y="72"/>
                      <a:pt x="18" y="73"/>
                      <a:pt x="21" y="74"/>
                    </a:cubicBezTo>
                    <a:cubicBezTo>
                      <a:pt x="19" y="77"/>
                      <a:pt x="18" y="79"/>
                      <a:pt x="17" y="82"/>
                    </a:cubicBezTo>
                    <a:cubicBezTo>
                      <a:pt x="15" y="86"/>
                      <a:pt x="15" y="88"/>
                      <a:pt x="15" y="92"/>
                    </a:cubicBezTo>
                    <a:cubicBezTo>
                      <a:pt x="15" y="92"/>
                      <a:pt x="15" y="93"/>
                      <a:pt x="15" y="93"/>
                    </a:cubicBezTo>
                    <a:cubicBezTo>
                      <a:pt x="18" y="93"/>
                      <a:pt x="19" y="92"/>
                      <a:pt x="22" y="92"/>
                    </a:cubicBezTo>
                    <a:cubicBezTo>
                      <a:pt x="25" y="92"/>
                      <a:pt x="27" y="92"/>
                      <a:pt x="29" y="93"/>
                    </a:cubicBezTo>
                    <a:cubicBezTo>
                      <a:pt x="32" y="93"/>
                      <a:pt x="34" y="93"/>
                      <a:pt x="36" y="96"/>
                    </a:cubicBezTo>
                    <a:cubicBezTo>
                      <a:pt x="36" y="95"/>
                      <a:pt x="36" y="94"/>
                      <a:pt x="37" y="94"/>
                    </a:cubicBezTo>
                    <a:cubicBezTo>
                      <a:pt x="38" y="94"/>
                      <a:pt x="39" y="94"/>
                      <a:pt x="39" y="94"/>
                    </a:cubicBezTo>
                    <a:cubicBezTo>
                      <a:pt x="42" y="94"/>
                      <a:pt x="43" y="94"/>
                      <a:pt x="45" y="92"/>
                    </a:cubicBezTo>
                    <a:cubicBezTo>
                      <a:pt x="45" y="92"/>
                      <a:pt x="46" y="91"/>
                      <a:pt x="47" y="91"/>
                    </a:cubicBezTo>
                    <a:cubicBezTo>
                      <a:pt x="48" y="91"/>
                      <a:pt x="48" y="92"/>
                      <a:pt x="49" y="93"/>
                    </a:cubicBezTo>
                    <a:cubicBezTo>
                      <a:pt x="51" y="94"/>
                      <a:pt x="52" y="94"/>
                      <a:pt x="54" y="94"/>
                    </a:cubicBezTo>
                    <a:cubicBezTo>
                      <a:pt x="56" y="94"/>
                      <a:pt x="58" y="93"/>
                      <a:pt x="60" y="92"/>
                    </a:cubicBezTo>
                    <a:cubicBezTo>
                      <a:pt x="62" y="91"/>
                      <a:pt x="63" y="91"/>
                      <a:pt x="64" y="90"/>
                    </a:cubicBezTo>
                    <a:cubicBezTo>
                      <a:pt x="65" y="88"/>
                      <a:pt x="66" y="87"/>
                      <a:pt x="67" y="85"/>
                    </a:cubicBezTo>
                    <a:cubicBezTo>
                      <a:pt x="69" y="82"/>
                      <a:pt x="71" y="81"/>
                      <a:pt x="73" y="77"/>
                    </a:cubicBezTo>
                    <a:cubicBezTo>
                      <a:pt x="69" y="73"/>
                      <a:pt x="68" y="70"/>
                      <a:pt x="64" y="66"/>
                    </a:cubicBezTo>
                    <a:cubicBezTo>
                      <a:pt x="63" y="64"/>
                      <a:pt x="62" y="62"/>
                      <a:pt x="60" y="60"/>
                    </a:cubicBezTo>
                    <a:cubicBezTo>
                      <a:pt x="59" y="59"/>
                      <a:pt x="58" y="58"/>
                      <a:pt x="57" y="56"/>
                    </a:cubicBezTo>
                    <a:cubicBezTo>
                      <a:pt x="56" y="55"/>
                      <a:pt x="55" y="55"/>
                      <a:pt x="55" y="54"/>
                    </a:cubicBezTo>
                    <a:cubicBezTo>
                      <a:pt x="55" y="53"/>
                      <a:pt x="57" y="53"/>
                      <a:pt x="58" y="53"/>
                    </a:cubicBezTo>
                    <a:cubicBezTo>
                      <a:pt x="59" y="53"/>
                      <a:pt x="60" y="53"/>
                      <a:pt x="61" y="52"/>
                    </a:cubicBezTo>
                    <a:cubicBezTo>
                      <a:pt x="64" y="52"/>
                      <a:pt x="65" y="52"/>
                      <a:pt x="68" y="51"/>
                    </a:cubicBezTo>
                    <a:cubicBezTo>
                      <a:pt x="70" y="51"/>
                      <a:pt x="71" y="50"/>
                      <a:pt x="73" y="49"/>
                    </a:cubicBezTo>
                    <a:cubicBezTo>
                      <a:pt x="76" y="48"/>
                      <a:pt x="78" y="48"/>
                      <a:pt x="80" y="46"/>
                    </a:cubicBezTo>
                    <a:cubicBezTo>
                      <a:pt x="80" y="44"/>
                      <a:pt x="79" y="43"/>
                      <a:pt x="78" y="41"/>
                    </a:cubicBezTo>
                    <a:cubicBezTo>
                      <a:pt x="77" y="38"/>
                      <a:pt x="77" y="37"/>
                      <a:pt x="76" y="34"/>
                    </a:cubicBezTo>
                    <a:cubicBezTo>
                      <a:pt x="74" y="32"/>
                      <a:pt x="74" y="31"/>
                      <a:pt x="73" y="29"/>
                    </a:cubicBezTo>
                    <a:cubicBezTo>
                      <a:pt x="73" y="27"/>
                      <a:pt x="71" y="28"/>
                      <a:pt x="70" y="27"/>
                    </a:cubicBezTo>
                    <a:cubicBezTo>
                      <a:pt x="70" y="26"/>
                      <a:pt x="70" y="25"/>
                      <a:pt x="70" y="24"/>
                    </a:cubicBezTo>
                    <a:cubicBezTo>
                      <a:pt x="70" y="22"/>
                      <a:pt x="72" y="21"/>
                      <a:pt x="72" y="19"/>
                    </a:cubicBezTo>
                    <a:cubicBezTo>
                      <a:pt x="72" y="18"/>
                      <a:pt x="71" y="18"/>
                      <a:pt x="71" y="17"/>
                    </a:cubicBezTo>
                    <a:close/>
                  </a:path>
                </a:pathLst>
              </a:custGeom>
              <a:solidFill>
                <a:srgbClr val="FF0000"/>
              </a:solidFill>
              <a:ln w="0" cap="flat">
                <a:solidFill>
                  <a:srgbClr val="000000"/>
                </a:solidFill>
                <a:prstDash val="solid"/>
                <a:miter lim="800000"/>
                <a:headEnd/>
                <a:tailEnd/>
              </a:ln>
            </p:spPr>
          </p:sp>
          <p:sp>
            <p:nvSpPr>
              <p:cNvPr id="720" name="Freeform 719"/>
              <p:cNvSpPr>
                <a:spLocks/>
              </p:cNvSpPr>
              <p:nvPr/>
            </p:nvSpPr>
            <p:spPr bwMode="auto">
              <a:xfrm>
                <a:off x="551" y="123"/>
                <a:ext cx="13" cy="11"/>
              </a:xfrm>
              <a:custGeom>
                <a:avLst/>
                <a:gdLst/>
                <a:ahLst/>
                <a:cxnLst>
                  <a:cxn ang="0">
                    <a:pos x="23" y="30"/>
                  </a:cxn>
                  <a:cxn ang="0">
                    <a:pos x="14" y="28"/>
                  </a:cxn>
                  <a:cxn ang="0">
                    <a:pos x="9" y="28"/>
                  </a:cxn>
                  <a:cxn ang="0">
                    <a:pos x="0" y="25"/>
                  </a:cxn>
                  <a:cxn ang="0">
                    <a:pos x="1" y="24"/>
                  </a:cxn>
                  <a:cxn ang="0">
                    <a:pos x="4" y="22"/>
                  </a:cxn>
                  <a:cxn ang="0">
                    <a:pos x="9" y="18"/>
                  </a:cxn>
                  <a:cxn ang="0">
                    <a:pos x="16" y="10"/>
                  </a:cxn>
                  <a:cxn ang="0">
                    <a:pos x="15" y="4"/>
                  </a:cxn>
                  <a:cxn ang="0">
                    <a:pos x="18" y="4"/>
                  </a:cxn>
                  <a:cxn ang="0">
                    <a:pos x="28" y="1"/>
                  </a:cxn>
                  <a:cxn ang="0">
                    <a:pos x="32" y="0"/>
                  </a:cxn>
                  <a:cxn ang="0">
                    <a:pos x="32" y="2"/>
                  </a:cxn>
                  <a:cxn ang="0">
                    <a:pos x="32" y="4"/>
                  </a:cxn>
                  <a:cxn ang="0">
                    <a:pos x="33" y="9"/>
                  </a:cxn>
                  <a:cxn ang="0">
                    <a:pos x="30" y="12"/>
                  </a:cxn>
                  <a:cxn ang="0">
                    <a:pos x="31" y="16"/>
                  </a:cxn>
                  <a:cxn ang="0">
                    <a:pos x="31" y="18"/>
                  </a:cxn>
                  <a:cxn ang="0">
                    <a:pos x="28" y="22"/>
                  </a:cxn>
                  <a:cxn ang="0">
                    <a:pos x="23" y="30"/>
                  </a:cxn>
                </a:cxnLst>
                <a:rect l="0" t="0" r="r" b="b"/>
                <a:pathLst>
                  <a:path w="33" h="30">
                    <a:moveTo>
                      <a:pt x="23" y="30"/>
                    </a:moveTo>
                    <a:cubicBezTo>
                      <a:pt x="19" y="30"/>
                      <a:pt x="18" y="29"/>
                      <a:pt x="14" y="28"/>
                    </a:cubicBezTo>
                    <a:cubicBezTo>
                      <a:pt x="12" y="28"/>
                      <a:pt x="11" y="28"/>
                      <a:pt x="9" y="28"/>
                    </a:cubicBezTo>
                    <a:cubicBezTo>
                      <a:pt x="6" y="26"/>
                      <a:pt x="4" y="26"/>
                      <a:pt x="0" y="25"/>
                    </a:cubicBezTo>
                    <a:cubicBezTo>
                      <a:pt x="1" y="24"/>
                      <a:pt x="1" y="24"/>
                      <a:pt x="1" y="24"/>
                    </a:cubicBezTo>
                    <a:cubicBezTo>
                      <a:pt x="2" y="23"/>
                      <a:pt x="4" y="23"/>
                      <a:pt x="4" y="22"/>
                    </a:cubicBezTo>
                    <a:cubicBezTo>
                      <a:pt x="4" y="19"/>
                      <a:pt x="6" y="19"/>
                      <a:pt x="9" y="18"/>
                    </a:cubicBezTo>
                    <a:cubicBezTo>
                      <a:pt x="12" y="16"/>
                      <a:pt x="16" y="14"/>
                      <a:pt x="16" y="10"/>
                    </a:cubicBezTo>
                    <a:cubicBezTo>
                      <a:pt x="16" y="8"/>
                      <a:pt x="16" y="6"/>
                      <a:pt x="15" y="4"/>
                    </a:cubicBezTo>
                    <a:cubicBezTo>
                      <a:pt x="16" y="4"/>
                      <a:pt x="17" y="4"/>
                      <a:pt x="18" y="4"/>
                    </a:cubicBezTo>
                    <a:cubicBezTo>
                      <a:pt x="22" y="4"/>
                      <a:pt x="24" y="2"/>
                      <a:pt x="28" y="1"/>
                    </a:cubicBezTo>
                    <a:cubicBezTo>
                      <a:pt x="30" y="0"/>
                      <a:pt x="31" y="0"/>
                      <a:pt x="32" y="0"/>
                    </a:cubicBezTo>
                    <a:cubicBezTo>
                      <a:pt x="32" y="2"/>
                      <a:pt x="32" y="2"/>
                      <a:pt x="32" y="2"/>
                    </a:cubicBezTo>
                    <a:cubicBezTo>
                      <a:pt x="32" y="3"/>
                      <a:pt x="32" y="3"/>
                      <a:pt x="32" y="4"/>
                    </a:cubicBezTo>
                    <a:cubicBezTo>
                      <a:pt x="32" y="6"/>
                      <a:pt x="33" y="7"/>
                      <a:pt x="33" y="9"/>
                    </a:cubicBezTo>
                    <a:cubicBezTo>
                      <a:pt x="33" y="11"/>
                      <a:pt x="30" y="10"/>
                      <a:pt x="30" y="12"/>
                    </a:cubicBezTo>
                    <a:cubicBezTo>
                      <a:pt x="30" y="13"/>
                      <a:pt x="31" y="14"/>
                      <a:pt x="31" y="16"/>
                    </a:cubicBezTo>
                    <a:cubicBezTo>
                      <a:pt x="31" y="17"/>
                      <a:pt x="31" y="17"/>
                      <a:pt x="31" y="18"/>
                    </a:cubicBezTo>
                    <a:cubicBezTo>
                      <a:pt x="31" y="19"/>
                      <a:pt x="29" y="20"/>
                      <a:pt x="28" y="22"/>
                    </a:cubicBezTo>
                    <a:cubicBezTo>
                      <a:pt x="26" y="25"/>
                      <a:pt x="24" y="27"/>
                      <a:pt x="23" y="30"/>
                    </a:cubicBezTo>
                    <a:close/>
                  </a:path>
                </a:pathLst>
              </a:custGeom>
              <a:solidFill>
                <a:srgbClr val="00B0F0"/>
              </a:solidFill>
              <a:ln w="0" cap="flat">
                <a:solidFill>
                  <a:srgbClr val="000000"/>
                </a:solidFill>
                <a:prstDash val="solid"/>
                <a:miter lim="800000"/>
                <a:headEnd/>
                <a:tailEnd/>
              </a:ln>
            </p:spPr>
          </p:sp>
          <p:sp>
            <p:nvSpPr>
              <p:cNvPr id="721" name="Freeform 720"/>
              <p:cNvSpPr>
                <a:spLocks/>
              </p:cNvSpPr>
              <p:nvPr/>
            </p:nvSpPr>
            <p:spPr bwMode="auto">
              <a:xfrm>
                <a:off x="548" y="132"/>
                <a:ext cx="13" cy="9"/>
              </a:xfrm>
              <a:custGeom>
                <a:avLst/>
                <a:gdLst/>
                <a:ahLst/>
                <a:cxnLst>
                  <a:cxn ang="0">
                    <a:pos x="29" y="21"/>
                  </a:cxn>
                  <a:cxn ang="0">
                    <a:pos x="26" y="19"/>
                  </a:cxn>
                  <a:cxn ang="0">
                    <a:pos x="24" y="19"/>
                  </a:cxn>
                  <a:cxn ang="0">
                    <a:pos x="22" y="17"/>
                  </a:cxn>
                  <a:cxn ang="0">
                    <a:pos x="18" y="16"/>
                  </a:cxn>
                  <a:cxn ang="0">
                    <a:pos x="11" y="12"/>
                  </a:cxn>
                  <a:cxn ang="0">
                    <a:pos x="0" y="5"/>
                  </a:cxn>
                  <a:cxn ang="0">
                    <a:pos x="7" y="2"/>
                  </a:cxn>
                  <a:cxn ang="0">
                    <a:pos x="9" y="0"/>
                  </a:cxn>
                  <a:cxn ang="0">
                    <a:pos x="18" y="3"/>
                  </a:cxn>
                  <a:cxn ang="0">
                    <a:pos x="23" y="3"/>
                  </a:cxn>
                  <a:cxn ang="0">
                    <a:pos x="32" y="5"/>
                  </a:cxn>
                  <a:cxn ang="0">
                    <a:pos x="33" y="14"/>
                  </a:cxn>
                  <a:cxn ang="0">
                    <a:pos x="34" y="16"/>
                  </a:cxn>
                  <a:cxn ang="0">
                    <a:pos x="29" y="21"/>
                  </a:cxn>
                </a:cxnLst>
                <a:rect l="0" t="0" r="r" b="b"/>
                <a:pathLst>
                  <a:path w="34" h="21">
                    <a:moveTo>
                      <a:pt x="29" y="21"/>
                    </a:moveTo>
                    <a:cubicBezTo>
                      <a:pt x="28" y="20"/>
                      <a:pt x="27" y="20"/>
                      <a:pt x="26" y="19"/>
                    </a:cubicBezTo>
                    <a:cubicBezTo>
                      <a:pt x="25" y="19"/>
                      <a:pt x="25" y="19"/>
                      <a:pt x="24" y="19"/>
                    </a:cubicBezTo>
                    <a:cubicBezTo>
                      <a:pt x="23" y="18"/>
                      <a:pt x="23" y="17"/>
                      <a:pt x="22" y="17"/>
                    </a:cubicBezTo>
                    <a:cubicBezTo>
                      <a:pt x="20" y="16"/>
                      <a:pt x="19" y="17"/>
                      <a:pt x="18" y="16"/>
                    </a:cubicBezTo>
                    <a:cubicBezTo>
                      <a:pt x="15" y="15"/>
                      <a:pt x="14" y="13"/>
                      <a:pt x="11" y="12"/>
                    </a:cubicBezTo>
                    <a:cubicBezTo>
                      <a:pt x="7" y="10"/>
                      <a:pt x="5" y="8"/>
                      <a:pt x="0" y="5"/>
                    </a:cubicBezTo>
                    <a:cubicBezTo>
                      <a:pt x="3" y="5"/>
                      <a:pt x="5" y="4"/>
                      <a:pt x="7" y="2"/>
                    </a:cubicBezTo>
                    <a:cubicBezTo>
                      <a:pt x="8" y="2"/>
                      <a:pt x="9" y="1"/>
                      <a:pt x="9" y="0"/>
                    </a:cubicBezTo>
                    <a:cubicBezTo>
                      <a:pt x="13" y="1"/>
                      <a:pt x="15" y="1"/>
                      <a:pt x="18" y="3"/>
                    </a:cubicBezTo>
                    <a:cubicBezTo>
                      <a:pt x="20" y="3"/>
                      <a:pt x="21" y="3"/>
                      <a:pt x="23" y="3"/>
                    </a:cubicBezTo>
                    <a:cubicBezTo>
                      <a:pt x="27" y="4"/>
                      <a:pt x="29" y="5"/>
                      <a:pt x="32" y="5"/>
                    </a:cubicBezTo>
                    <a:cubicBezTo>
                      <a:pt x="33" y="8"/>
                      <a:pt x="33" y="10"/>
                      <a:pt x="33" y="14"/>
                    </a:cubicBezTo>
                    <a:cubicBezTo>
                      <a:pt x="33" y="15"/>
                      <a:pt x="34" y="15"/>
                      <a:pt x="34" y="16"/>
                    </a:cubicBezTo>
                    <a:cubicBezTo>
                      <a:pt x="31" y="18"/>
                      <a:pt x="30" y="19"/>
                      <a:pt x="29" y="21"/>
                    </a:cubicBezTo>
                    <a:close/>
                  </a:path>
                </a:pathLst>
              </a:custGeom>
              <a:solidFill>
                <a:srgbClr val="FFFFFF"/>
              </a:solidFill>
              <a:ln w="0" cap="flat">
                <a:solidFill>
                  <a:srgbClr val="000000"/>
                </a:solidFill>
                <a:prstDash val="solid"/>
                <a:miter lim="800000"/>
                <a:headEnd/>
                <a:tailEnd/>
              </a:ln>
            </p:spPr>
          </p:sp>
          <p:sp>
            <p:nvSpPr>
              <p:cNvPr id="722" name="Freeform 721"/>
              <p:cNvSpPr>
                <a:spLocks/>
              </p:cNvSpPr>
              <p:nvPr/>
            </p:nvSpPr>
            <p:spPr bwMode="auto">
              <a:xfrm>
                <a:off x="559" y="139"/>
                <a:ext cx="3" cy="4"/>
              </a:xfrm>
              <a:custGeom>
                <a:avLst/>
                <a:gdLst/>
                <a:ahLst/>
                <a:cxnLst>
                  <a:cxn ang="0">
                    <a:pos x="6" y="10"/>
                  </a:cxn>
                  <a:cxn ang="0">
                    <a:pos x="0" y="5"/>
                  </a:cxn>
                  <a:cxn ang="0">
                    <a:pos x="5" y="0"/>
                  </a:cxn>
                  <a:cxn ang="0">
                    <a:pos x="6" y="6"/>
                  </a:cxn>
                  <a:cxn ang="0">
                    <a:pos x="6" y="10"/>
                  </a:cxn>
                </a:cxnLst>
                <a:rect l="0" t="0" r="r" b="b"/>
                <a:pathLst>
                  <a:path w="6" h="10">
                    <a:moveTo>
                      <a:pt x="6" y="10"/>
                    </a:moveTo>
                    <a:cubicBezTo>
                      <a:pt x="4" y="8"/>
                      <a:pt x="2" y="7"/>
                      <a:pt x="0" y="5"/>
                    </a:cubicBezTo>
                    <a:cubicBezTo>
                      <a:pt x="1" y="3"/>
                      <a:pt x="2" y="2"/>
                      <a:pt x="5" y="0"/>
                    </a:cubicBezTo>
                    <a:cubicBezTo>
                      <a:pt x="6" y="2"/>
                      <a:pt x="6" y="3"/>
                      <a:pt x="6" y="6"/>
                    </a:cubicBezTo>
                    <a:cubicBezTo>
                      <a:pt x="6" y="7"/>
                      <a:pt x="6" y="8"/>
                      <a:pt x="6" y="10"/>
                    </a:cubicBezTo>
                    <a:close/>
                  </a:path>
                </a:pathLst>
              </a:custGeom>
              <a:solidFill>
                <a:srgbClr val="FFFFFF"/>
              </a:solidFill>
              <a:ln w="0" cap="flat">
                <a:solidFill>
                  <a:srgbClr val="000000"/>
                </a:solidFill>
                <a:prstDash val="solid"/>
                <a:miter lim="800000"/>
                <a:headEnd/>
                <a:tailEnd/>
              </a:ln>
            </p:spPr>
          </p:sp>
          <p:sp>
            <p:nvSpPr>
              <p:cNvPr id="723" name="Freeform 722"/>
              <p:cNvSpPr>
                <a:spLocks/>
              </p:cNvSpPr>
              <p:nvPr/>
            </p:nvSpPr>
            <p:spPr bwMode="auto">
              <a:xfrm>
                <a:off x="513" y="115"/>
                <a:ext cx="9" cy="6"/>
              </a:xfrm>
              <a:custGeom>
                <a:avLst/>
                <a:gdLst/>
                <a:ahLst/>
                <a:cxnLst>
                  <a:cxn ang="0">
                    <a:pos x="13" y="17"/>
                  </a:cxn>
                  <a:cxn ang="0">
                    <a:pos x="23" y="9"/>
                  </a:cxn>
                  <a:cxn ang="0">
                    <a:pos x="19" y="8"/>
                  </a:cxn>
                  <a:cxn ang="0">
                    <a:pos x="18" y="5"/>
                  </a:cxn>
                  <a:cxn ang="0">
                    <a:pos x="16" y="2"/>
                  </a:cxn>
                  <a:cxn ang="0">
                    <a:pos x="10" y="2"/>
                  </a:cxn>
                  <a:cxn ang="0">
                    <a:pos x="8" y="1"/>
                  </a:cxn>
                  <a:cxn ang="0">
                    <a:pos x="2" y="9"/>
                  </a:cxn>
                  <a:cxn ang="0">
                    <a:pos x="0" y="11"/>
                  </a:cxn>
                  <a:cxn ang="0">
                    <a:pos x="4" y="13"/>
                  </a:cxn>
                  <a:cxn ang="0">
                    <a:pos x="7" y="14"/>
                  </a:cxn>
                  <a:cxn ang="0">
                    <a:pos x="13" y="17"/>
                  </a:cxn>
                </a:cxnLst>
                <a:rect l="0" t="0" r="r" b="b"/>
                <a:pathLst>
                  <a:path w="23" h="17">
                    <a:moveTo>
                      <a:pt x="13" y="17"/>
                    </a:moveTo>
                    <a:cubicBezTo>
                      <a:pt x="16" y="13"/>
                      <a:pt x="20" y="13"/>
                      <a:pt x="23" y="9"/>
                    </a:cubicBezTo>
                    <a:cubicBezTo>
                      <a:pt x="21" y="9"/>
                      <a:pt x="20" y="9"/>
                      <a:pt x="19" y="8"/>
                    </a:cubicBezTo>
                    <a:cubicBezTo>
                      <a:pt x="18" y="7"/>
                      <a:pt x="18" y="6"/>
                      <a:pt x="18" y="5"/>
                    </a:cubicBezTo>
                    <a:cubicBezTo>
                      <a:pt x="18" y="3"/>
                      <a:pt x="16" y="3"/>
                      <a:pt x="16" y="2"/>
                    </a:cubicBezTo>
                    <a:cubicBezTo>
                      <a:pt x="14" y="0"/>
                      <a:pt x="12" y="3"/>
                      <a:pt x="10" y="2"/>
                    </a:cubicBezTo>
                    <a:cubicBezTo>
                      <a:pt x="9" y="2"/>
                      <a:pt x="8" y="1"/>
                      <a:pt x="8" y="1"/>
                    </a:cubicBezTo>
                    <a:cubicBezTo>
                      <a:pt x="6" y="4"/>
                      <a:pt x="4" y="5"/>
                      <a:pt x="2" y="9"/>
                    </a:cubicBezTo>
                    <a:cubicBezTo>
                      <a:pt x="2" y="10"/>
                      <a:pt x="1" y="10"/>
                      <a:pt x="0" y="11"/>
                    </a:cubicBezTo>
                    <a:cubicBezTo>
                      <a:pt x="2" y="12"/>
                      <a:pt x="2" y="12"/>
                      <a:pt x="4" y="13"/>
                    </a:cubicBezTo>
                    <a:cubicBezTo>
                      <a:pt x="5" y="13"/>
                      <a:pt x="6" y="13"/>
                      <a:pt x="7" y="14"/>
                    </a:cubicBezTo>
                    <a:cubicBezTo>
                      <a:pt x="9" y="15"/>
                      <a:pt x="11" y="17"/>
                      <a:pt x="13" y="17"/>
                    </a:cubicBezTo>
                    <a:close/>
                  </a:path>
                </a:pathLst>
              </a:custGeom>
              <a:solidFill>
                <a:srgbClr val="92D050"/>
              </a:solidFill>
              <a:ln w="0" cap="flat">
                <a:solidFill>
                  <a:srgbClr val="000000"/>
                </a:solidFill>
                <a:prstDash val="solid"/>
                <a:miter lim="800000"/>
                <a:headEnd/>
                <a:tailEnd/>
              </a:ln>
            </p:spPr>
          </p:sp>
          <p:sp>
            <p:nvSpPr>
              <p:cNvPr id="724" name="Freeform 723"/>
              <p:cNvSpPr>
                <a:spLocks/>
              </p:cNvSpPr>
              <p:nvPr/>
            </p:nvSpPr>
            <p:spPr bwMode="auto">
              <a:xfrm>
                <a:off x="518" y="99"/>
                <a:ext cx="27" cy="39"/>
              </a:xfrm>
              <a:custGeom>
                <a:avLst/>
                <a:gdLst/>
                <a:ahLst/>
                <a:cxnLst>
                  <a:cxn ang="0">
                    <a:pos x="63" y="94"/>
                  </a:cxn>
                  <a:cxn ang="0">
                    <a:pos x="57" y="95"/>
                  </a:cxn>
                  <a:cxn ang="0">
                    <a:pos x="48" y="93"/>
                  </a:cxn>
                  <a:cxn ang="0">
                    <a:pos x="38" y="91"/>
                  </a:cxn>
                  <a:cxn ang="0">
                    <a:pos x="29" y="93"/>
                  </a:cxn>
                  <a:cxn ang="0">
                    <a:pos x="16" y="96"/>
                  </a:cxn>
                  <a:cxn ang="0">
                    <a:pos x="5" y="100"/>
                  </a:cxn>
                  <a:cxn ang="0">
                    <a:pos x="12" y="93"/>
                  </a:cxn>
                  <a:cxn ang="0">
                    <a:pos x="23" y="85"/>
                  </a:cxn>
                  <a:cxn ang="0">
                    <a:pos x="15" y="83"/>
                  </a:cxn>
                  <a:cxn ang="0">
                    <a:pos x="9" y="83"/>
                  </a:cxn>
                  <a:cxn ang="0">
                    <a:pos x="19" y="69"/>
                  </a:cxn>
                  <a:cxn ang="0">
                    <a:pos x="14" y="69"/>
                  </a:cxn>
                  <a:cxn ang="0">
                    <a:pos x="29" y="57"/>
                  </a:cxn>
                  <a:cxn ang="0">
                    <a:pos x="31" y="50"/>
                  </a:cxn>
                  <a:cxn ang="0">
                    <a:pos x="25" y="49"/>
                  </a:cxn>
                  <a:cxn ang="0">
                    <a:pos x="24" y="46"/>
                  </a:cxn>
                  <a:cxn ang="0">
                    <a:pos x="19" y="45"/>
                  </a:cxn>
                  <a:cxn ang="0">
                    <a:pos x="14" y="43"/>
                  </a:cxn>
                  <a:cxn ang="0">
                    <a:pos x="13" y="31"/>
                  </a:cxn>
                  <a:cxn ang="0">
                    <a:pos x="8" y="37"/>
                  </a:cxn>
                  <a:cxn ang="0">
                    <a:pos x="13" y="22"/>
                  </a:cxn>
                  <a:cxn ang="0">
                    <a:pos x="7" y="25"/>
                  </a:cxn>
                  <a:cxn ang="0">
                    <a:pos x="8" y="11"/>
                  </a:cxn>
                  <a:cxn ang="0">
                    <a:pos x="0" y="8"/>
                  </a:cxn>
                  <a:cxn ang="0">
                    <a:pos x="6" y="1"/>
                  </a:cxn>
                  <a:cxn ang="0">
                    <a:pos x="7" y="4"/>
                  </a:cxn>
                  <a:cxn ang="0">
                    <a:pos x="6" y="6"/>
                  </a:cxn>
                  <a:cxn ang="0">
                    <a:pos x="21" y="3"/>
                  </a:cxn>
                  <a:cxn ang="0">
                    <a:pos x="31" y="0"/>
                  </a:cxn>
                  <a:cxn ang="0">
                    <a:pos x="28" y="5"/>
                  </a:cxn>
                  <a:cxn ang="0">
                    <a:pos x="28" y="13"/>
                  </a:cxn>
                  <a:cxn ang="0">
                    <a:pos x="37" y="14"/>
                  </a:cxn>
                  <a:cxn ang="0">
                    <a:pos x="42" y="15"/>
                  </a:cxn>
                  <a:cxn ang="0">
                    <a:pos x="31" y="27"/>
                  </a:cxn>
                  <a:cxn ang="0">
                    <a:pos x="26" y="30"/>
                  </a:cxn>
                  <a:cxn ang="0">
                    <a:pos x="37" y="32"/>
                  </a:cxn>
                  <a:cxn ang="0">
                    <a:pos x="44" y="49"/>
                  </a:cxn>
                  <a:cxn ang="0">
                    <a:pos x="52" y="53"/>
                  </a:cxn>
                  <a:cxn ang="0">
                    <a:pos x="52" y="57"/>
                  </a:cxn>
                  <a:cxn ang="0">
                    <a:pos x="55" y="70"/>
                  </a:cxn>
                  <a:cxn ang="0">
                    <a:pos x="56" y="72"/>
                  </a:cxn>
                  <a:cxn ang="0">
                    <a:pos x="69" y="74"/>
                  </a:cxn>
                  <a:cxn ang="0">
                    <a:pos x="65" y="82"/>
                  </a:cxn>
                  <a:cxn ang="0">
                    <a:pos x="60" y="87"/>
                  </a:cxn>
                  <a:cxn ang="0">
                    <a:pos x="61" y="87"/>
                  </a:cxn>
                </a:cxnLst>
                <a:rect l="0" t="0" r="r" b="b"/>
                <a:pathLst>
                  <a:path w="69" h="100">
                    <a:moveTo>
                      <a:pt x="66" y="89"/>
                    </a:moveTo>
                    <a:cubicBezTo>
                      <a:pt x="65" y="91"/>
                      <a:pt x="65" y="92"/>
                      <a:pt x="63" y="94"/>
                    </a:cubicBezTo>
                    <a:cubicBezTo>
                      <a:pt x="61" y="95"/>
                      <a:pt x="60" y="94"/>
                      <a:pt x="58" y="94"/>
                    </a:cubicBezTo>
                    <a:cubicBezTo>
                      <a:pt x="58" y="94"/>
                      <a:pt x="58" y="95"/>
                      <a:pt x="57" y="95"/>
                    </a:cubicBezTo>
                    <a:cubicBezTo>
                      <a:pt x="55" y="95"/>
                      <a:pt x="54" y="93"/>
                      <a:pt x="52" y="93"/>
                    </a:cubicBezTo>
                    <a:cubicBezTo>
                      <a:pt x="50" y="93"/>
                      <a:pt x="50" y="93"/>
                      <a:pt x="48" y="93"/>
                    </a:cubicBezTo>
                    <a:cubicBezTo>
                      <a:pt x="46" y="93"/>
                      <a:pt x="46" y="91"/>
                      <a:pt x="44" y="91"/>
                    </a:cubicBezTo>
                    <a:cubicBezTo>
                      <a:pt x="42" y="91"/>
                      <a:pt x="40" y="91"/>
                      <a:pt x="38" y="91"/>
                    </a:cubicBezTo>
                    <a:cubicBezTo>
                      <a:pt x="36" y="91"/>
                      <a:pt x="36" y="94"/>
                      <a:pt x="33" y="94"/>
                    </a:cubicBezTo>
                    <a:cubicBezTo>
                      <a:pt x="32" y="94"/>
                      <a:pt x="31" y="93"/>
                      <a:pt x="29" y="93"/>
                    </a:cubicBezTo>
                    <a:cubicBezTo>
                      <a:pt x="26" y="93"/>
                      <a:pt x="23" y="95"/>
                      <a:pt x="22" y="98"/>
                    </a:cubicBezTo>
                    <a:cubicBezTo>
                      <a:pt x="19" y="97"/>
                      <a:pt x="18" y="96"/>
                      <a:pt x="16" y="96"/>
                    </a:cubicBezTo>
                    <a:cubicBezTo>
                      <a:pt x="13" y="96"/>
                      <a:pt x="12" y="98"/>
                      <a:pt x="10" y="99"/>
                    </a:cubicBezTo>
                    <a:cubicBezTo>
                      <a:pt x="8" y="100"/>
                      <a:pt x="7" y="99"/>
                      <a:pt x="5" y="100"/>
                    </a:cubicBezTo>
                    <a:cubicBezTo>
                      <a:pt x="6" y="97"/>
                      <a:pt x="6" y="95"/>
                      <a:pt x="9" y="94"/>
                    </a:cubicBezTo>
                    <a:cubicBezTo>
                      <a:pt x="10" y="94"/>
                      <a:pt x="11" y="94"/>
                      <a:pt x="12" y="93"/>
                    </a:cubicBezTo>
                    <a:cubicBezTo>
                      <a:pt x="18" y="89"/>
                      <a:pt x="24" y="89"/>
                      <a:pt x="30" y="85"/>
                    </a:cubicBezTo>
                    <a:cubicBezTo>
                      <a:pt x="27" y="85"/>
                      <a:pt x="26" y="85"/>
                      <a:pt x="23" y="85"/>
                    </a:cubicBezTo>
                    <a:cubicBezTo>
                      <a:pt x="21" y="85"/>
                      <a:pt x="19" y="85"/>
                      <a:pt x="17" y="85"/>
                    </a:cubicBezTo>
                    <a:cubicBezTo>
                      <a:pt x="16" y="84"/>
                      <a:pt x="16" y="83"/>
                      <a:pt x="15" y="83"/>
                    </a:cubicBezTo>
                    <a:cubicBezTo>
                      <a:pt x="13" y="83"/>
                      <a:pt x="12" y="84"/>
                      <a:pt x="10" y="84"/>
                    </a:cubicBezTo>
                    <a:cubicBezTo>
                      <a:pt x="10" y="84"/>
                      <a:pt x="10" y="84"/>
                      <a:pt x="9" y="83"/>
                    </a:cubicBezTo>
                    <a:cubicBezTo>
                      <a:pt x="11" y="77"/>
                      <a:pt x="20" y="76"/>
                      <a:pt x="20" y="69"/>
                    </a:cubicBezTo>
                    <a:cubicBezTo>
                      <a:pt x="20" y="69"/>
                      <a:pt x="19" y="69"/>
                      <a:pt x="19" y="69"/>
                    </a:cubicBezTo>
                    <a:cubicBezTo>
                      <a:pt x="15" y="69"/>
                      <a:pt x="15" y="69"/>
                      <a:pt x="15" y="69"/>
                    </a:cubicBezTo>
                    <a:cubicBezTo>
                      <a:pt x="14" y="69"/>
                      <a:pt x="14" y="69"/>
                      <a:pt x="14" y="69"/>
                    </a:cubicBezTo>
                    <a:cubicBezTo>
                      <a:pt x="16" y="64"/>
                      <a:pt x="21" y="63"/>
                      <a:pt x="26" y="62"/>
                    </a:cubicBezTo>
                    <a:cubicBezTo>
                      <a:pt x="28" y="62"/>
                      <a:pt x="29" y="59"/>
                      <a:pt x="29" y="57"/>
                    </a:cubicBezTo>
                    <a:cubicBezTo>
                      <a:pt x="30" y="54"/>
                      <a:pt x="31" y="53"/>
                      <a:pt x="31" y="51"/>
                    </a:cubicBezTo>
                    <a:cubicBezTo>
                      <a:pt x="31" y="50"/>
                      <a:pt x="31" y="50"/>
                      <a:pt x="31" y="50"/>
                    </a:cubicBezTo>
                    <a:cubicBezTo>
                      <a:pt x="29" y="52"/>
                      <a:pt x="28" y="53"/>
                      <a:pt x="26" y="53"/>
                    </a:cubicBezTo>
                    <a:cubicBezTo>
                      <a:pt x="25" y="53"/>
                      <a:pt x="25" y="51"/>
                      <a:pt x="25" y="49"/>
                    </a:cubicBezTo>
                    <a:cubicBezTo>
                      <a:pt x="25" y="48"/>
                      <a:pt x="25" y="48"/>
                      <a:pt x="25" y="47"/>
                    </a:cubicBezTo>
                    <a:cubicBezTo>
                      <a:pt x="25" y="46"/>
                      <a:pt x="25" y="46"/>
                      <a:pt x="24" y="46"/>
                    </a:cubicBezTo>
                    <a:cubicBezTo>
                      <a:pt x="23" y="46"/>
                      <a:pt x="23" y="47"/>
                      <a:pt x="22" y="47"/>
                    </a:cubicBezTo>
                    <a:cubicBezTo>
                      <a:pt x="20" y="47"/>
                      <a:pt x="20" y="45"/>
                      <a:pt x="19" y="45"/>
                    </a:cubicBezTo>
                    <a:cubicBezTo>
                      <a:pt x="17" y="45"/>
                      <a:pt x="16" y="47"/>
                      <a:pt x="15" y="48"/>
                    </a:cubicBezTo>
                    <a:cubicBezTo>
                      <a:pt x="14" y="46"/>
                      <a:pt x="14" y="45"/>
                      <a:pt x="14" y="43"/>
                    </a:cubicBezTo>
                    <a:cubicBezTo>
                      <a:pt x="15" y="34"/>
                      <a:pt x="15" y="34"/>
                      <a:pt x="15" y="34"/>
                    </a:cubicBezTo>
                    <a:cubicBezTo>
                      <a:pt x="15" y="33"/>
                      <a:pt x="14" y="32"/>
                      <a:pt x="13" y="31"/>
                    </a:cubicBezTo>
                    <a:cubicBezTo>
                      <a:pt x="12" y="31"/>
                      <a:pt x="12" y="31"/>
                      <a:pt x="12" y="31"/>
                    </a:cubicBezTo>
                    <a:cubicBezTo>
                      <a:pt x="9" y="31"/>
                      <a:pt x="8" y="34"/>
                      <a:pt x="8" y="37"/>
                    </a:cubicBezTo>
                    <a:cubicBezTo>
                      <a:pt x="8" y="34"/>
                      <a:pt x="9" y="32"/>
                      <a:pt x="9" y="29"/>
                    </a:cubicBezTo>
                    <a:cubicBezTo>
                      <a:pt x="9" y="26"/>
                      <a:pt x="13" y="25"/>
                      <a:pt x="13" y="22"/>
                    </a:cubicBezTo>
                    <a:cubicBezTo>
                      <a:pt x="11" y="23"/>
                      <a:pt x="10" y="25"/>
                      <a:pt x="8" y="25"/>
                    </a:cubicBezTo>
                    <a:cubicBezTo>
                      <a:pt x="8" y="25"/>
                      <a:pt x="7" y="25"/>
                      <a:pt x="7" y="25"/>
                    </a:cubicBezTo>
                    <a:cubicBezTo>
                      <a:pt x="8" y="22"/>
                      <a:pt x="9" y="20"/>
                      <a:pt x="9" y="17"/>
                    </a:cubicBezTo>
                    <a:cubicBezTo>
                      <a:pt x="9" y="15"/>
                      <a:pt x="9" y="13"/>
                      <a:pt x="8" y="11"/>
                    </a:cubicBezTo>
                    <a:cubicBezTo>
                      <a:pt x="7" y="8"/>
                      <a:pt x="3" y="8"/>
                      <a:pt x="0" y="8"/>
                    </a:cubicBezTo>
                    <a:cubicBezTo>
                      <a:pt x="0" y="8"/>
                      <a:pt x="0" y="8"/>
                      <a:pt x="0" y="8"/>
                    </a:cubicBezTo>
                    <a:cubicBezTo>
                      <a:pt x="1" y="5"/>
                      <a:pt x="2" y="4"/>
                      <a:pt x="4" y="3"/>
                    </a:cubicBezTo>
                    <a:cubicBezTo>
                      <a:pt x="5" y="2"/>
                      <a:pt x="5" y="1"/>
                      <a:pt x="6" y="1"/>
                    </a:cubicBezTo>
                    <a:cubicBezTo>
                      <a:pt x="6" y="1"/>
                      <a:pt x="6" y="2"/>
                      <a:pt x="7" y="2"/>
                    </a:cubicBezTo>
                    <a:cubicBezTo>
                      <a:pt x="7" y="4"/>
                      <a:pt x="7" y="4"/>
                      <a:pt x="7" y="4"/>
                    </a:cubicBezTo>
                    <a:cubicBezTo>
                      <a:pt x="7" y="4"/>
                      <a:pt x="6" y="5"/>
                      <a:pt x="6" y="6"/>
                    </a:cubicBezTo>
                    <a:cubicBezTo>
                      <a:pt x="6" y="6"/>
                      <a:pt x="6" y="6"/>
                      <a:pt x="6" y="6"/>
                    </a:cubicBezTo>
                    <a:cubicBezTo>
                      <a:pt x="10" y="5"/>
                      <a:pt x="12" y="4"/>
                      <a:pt x="15" y="1"/>
                    </a:cubicBezTo>
                    <a:cubicBezTo>
                      <a:pt x="17" y="2"/>
                      <a:pt x="18" y="3"/>
                      <a:pt x="21" y="3"/>
                    </a:cubicBezTo>
                    <a:cubicBezTo>
                      <a:pt x="24" y="3"/>
                      <a:pt x="26" y="0"/>
                      <a:pt x="29" y="0"/>
                    </a:cubicBezTo>
                    <a:cubicBezTo>
                      <a:pt x="31" y="0"/>
                      <a:pt x="31" y="0"/>
                      <a:pt x="31" y="0"/>
                    </a:cubicBezTo>
                    <a:cubicBezTo>
                      <a:pt x="31" y="0"/>
                      <a:pt x="31" y="0"/>
                      <a:pt x="31" y="1"/>
                    </a:cubicBezTo>
                    <a:cubicBezTo>
                      <a:pt x="31" y="3"/>
                      <a:pt x="29" y="3"/>
                      <a:pt x="28" y="5"/>
                    </a:cubicBezTo>
                    <a:cubicBezTo>
                      <a:pt x="25" y="8"/>
                      <a:pt x="24" y="10"/>
                      <a:pt x="22" y="14"/>
                    </a:cubicBezTo>
                    <a:cubicBezTo>
                      <a:pt x="24" y="14"/>
                      <a:pt x="25" y="13"/>
                      <a:pt x="28" y="13"/>
                    </a:cubicBezTo>
                    <a:cubicBezTo>
                      <a:pt x="29" y="13"/>
                      <a:pt x="30" y="13"/>
                      <a:pt x="31" y="13"/>
                    </a:cubicBezTo>
                    <a:cubicBezTo>
                      <a:pt x="33" y="13"/>
                      <a:pt x="34" y="14"/>
                      <a:pt x="37" y="14"/>
                    </a:cubicBezTo>
                    <a:cubicBezTo>
                      <a:pt x="42" y="14"/>
                      <a:pt x="42" y="14"/>
                      <a:pt x="42" y="14"/>
                    </a:cubicBezTo>
                    <a:cubicBezTo>
                      <a:pt x="42" y="15"/>
                      <a:pt x="42" y="15"/>
                      <a:pt x="42" y="15"/>
                    </a:cubicBezTo>
                    <a:cubicBezTo>
                      <a:pt x="30" y="27"/>
                      <a:pt x="30" y="27"/>
                      <a:pt x="30" y="27"/>
                    </a:cubicBezTo>
                    <a:cubicBezTo>
                      <a:pt x="31" y="27"/>
                      <a:pt x="31" y="27"/>
                      <a:pt x="31" y="27"/>
                    </a:cubicBezTo>
                    <a:cubicBezTo>
                      <a:pt x="31" y="27"/>
                      <a:pt x="31" y="28"/>
                      <a:pt x="31" y="28"/>
                    </a:cubicBezTo>
                    <a:cubicBezTo>
                      <a:pt x="26" y="30"/>
                      <a:pt x="26" y="30"/>
                      <a:pt x="26" y="30"/>
                    </a:cubicBezTo>
                    <a:cubicBezTo>
                      <a:pt x="28" y="31"/>
                      <a:pt x="29" y="33"/>
                      <a:pt x="31" y="33"/>
                    </a:cubicBezTo>
                    <a:cubicBezTo>
                      <a:pt x="34" y="33"/>
                      <a:pt x="35" y="32"/>
                      <a:pt x="37" y="32"/>
                    </a:cubicBezTo>
                    <a:cubicBezTo>
                      <a:pt x="39" y="32"/>
                      <a:pt x="39" y="35"/>
                      <a:pt x="40" y="36"/>
                    </a:cubicBezTo>
                    <a:cubicBezTo>
                      <a:pt x="42" y="41"/>
                      <a:pt x="40" y="45"/>
                      <a:pt x="44" y="49"/>
                    </a:cubicBezTo>
                    <a:cubicBezTo>
                      <a:pt x="47" y="49"/>
                      <a:pt x="47" y="49"/>
                      <a:pt x="47" y="49"/>
                    </a:cubicBezTo>
                    <a:cubicBezTo>
                      <a:pt x="50" y="49"/>
                      <a:pt x="51" y="50"/>
                      <a:pt x="52" y="53"/>
                    </a:cubicBezTo>
                    <a:cubicBezTo>
                      <a:pt x="53" y="54"/>
                      <a:pt x="54" y="54"/>
                      <a:pt x="54" y="56"/>
                    </a:cubicBezTo>
                    <a:cubicBezTo>
                      <a:pt x="54" y="56"/>
                      <a:pt x="53" y="57"/>
                      <a:pt x="52" y="57"/>
                    </a:cubicBezTo>
                    <a:cubicBezTo>
                      <a:pt x="53" y="60"/>
                      <a:pt x="56" y="62"/>
                      <a:pt x="56" y="65"/>
                    </a:cubicBezTo>
                    <a:cubicBezTo>
                      <a:pt x="56" y="67"/>
                      <a:pt x="55" y="68"/>
                      <a:pt x="55" y="70"/>
                    </a:cubicBezTo>
                    <a:cubicBezTo>
                      <a:pt x="55" y="72"/>
                      <a:pt x="55" y="72"/>
                      <a:pt x="55" y="72"/>
                    </a:cubicBezTo>
                    <a:cubicBezTo>
                      <a:pt x="55" y="72"/>
                      <a:pt x="56" y="72"/>
                      <a:pt x="56" y="72"/>
                    </a:cubicBezTo>
                    <a:cubicBezTo>
                      <a:pt x="59" y="72"/>
                      <a:pt x="60" y="70"/>
                      <a:pt x="63" y="70"/>
                    </a:cubicBezTo>
                    <a:cubicBezTo>
                      <a:pt x="66" y="70"/>
                      <a:pt x="69" y="71"/>
                      <a:pt x="69" y="74"/>
                    </a:cubicBezTo>
                    <a:cubicBezTo>
                      <a:pt x="69" y="76"/>
                      <a:pt x="66" y="76"/>
                      <a:pt x="65" y="78"/>
                    </a:cubicBezTo>
                    <a:cubicBezTo>
                      <a:pt x="65" y="80"/>
                      <a:pt x="66" y="81"/>
                      <a:pt x="65" y="82"/>
                    </a:cubicBezTo>
                    <a:cubicBezTo>
                      <a:pt x="64" y="82"/>
                      <a:pt x="63" y="82"/>
                      <a:pt x="62" y="83"/>
                    </a:cubicBezTo>
                    <a:cubicBezTo>
                      <a:pt x="62" y="84"/>
                      <a:pt x="61" y="85"/>
                      <a:pt x="60" y="87"/>
                    </a:cubicBezTo>
                    <a:cubicBezTo>
                      <a:pt x="59" y="87"/>
                      <a:pt x="59" y="87"/>
                      <a:pt x="59" y="87"/>
                    </a:cubicBezTo>
                    <a:cubicBezTo>
                      <a:pt x="60" y="87"/>
                      <a:pt x="60" y="87"/>
                      <a:pt x="61" y="87"/>
                    </a:cubicBezTo>
                    <a:cubicBezTo>
                      <a:pt x="63" y="87"/>
                      <a:pt x="64" y="88"/>
                      <a:pt x="66" y="89"/>
                    </a:cubicBezTo>
                    <a:close/>
                  </a:path>
                </a:pathLst>
              </a:custGeom>
              <a:solidFill>
                <a:srgbClr val="92D050"/>
              </a:solidFill>
              <a:ln w="0" cap="flat">
                <a:solidFill>
                  <a:srgbClr val="000000"/>
                </a:solidFill>
                <a:prstDash val="solid"/>
                <a:miter lim="800000"/>
                <a:headEnd/>
                <a:tailEnd/>
              </a:ln>
            </p:spPr>
          </p:sp>
          <p:sp>
            <p:nvSpPr>
              <p:cNvPr id="725" name="Freeform 724"/>
              <p:cNvSpPr>
                <a:spLocks/>
              </p:cNvSpPr>
              <p:nvPr/>
            </p:nvSpPr>
            <p:spPr bwMode="auto">
              <a:xfrm>
                <a:off x="503" y="114"/>
                <a:ext cx="16" cy="19"/>
              </a:xfrm>
              <a:custGeom>
                <a:avLst/>
                <a:gdLst/>
                <a:ahLst/>
                <a:cxnLst>
                  <a:cxn ang="0">
                    <a:pos x="33" y="3"/>
                  </a:cxn>
                  <a:cxn ang="0">
                    <a:pos x="27" y="11"/>
                  </a:cxn>
                  <a:cxn ang="0">
                    <a:pos x="25" y="13"/>
                  </a:cxn>
                  <a:cxn ang="0">
                    <a:pos x="29" y="15"/>
                  </a:cxn>
                  <a:cxn ang="0">
                    <a:pos x="32" y="16"/>
                  </a:cxn>
                  <a:cxn ang="0">
                    <a:pos x="38" y="19"/>
                  </a:cxn>
                  <a:cxn ang="0">
                    <a:pos x="40" y="27"/>
                  </a:cxn>
                  <a:cxn ang="0">
                    <a:pos x="37" y="36"/>
                  </a:cxn>
                  <a:cxn ang="0">
                    <a:pos x="34" y="39"/>
                  </a:cxn>
                  <a:cxn ang="0">
                    <a:pos x="28" y="39"/>
                  </a:cxn>
                  <a:cxn ang="0">
                    <a:pos x="24" y="43"/>
                  </a:cxn>
                  <a:cxn ang="0">
                    <a:pos x="19" y="44"/>
                  </a:cxn>
                  <a:cxn ang="0">
                    <a:pos x="14" y="46"/>
                  </a:cxn>
                  <a:cxn ang="0">
                    <a:pos x="11" y="46"/>
                  </a:cxn>
                  <a:cxn ang="0">
                    <a:pos x="9" y="49"/>
                  </a:cxn>
                  <a:cxn ang="0">
                    <a:pos x="7" y="46"/>
                  </a:cxn>
                  <a:cxn ang="0">
                    <a:pos x="5" y="43"/>
                  </a:cxn>
                  <a:cxn ang="0">
                    <a:pos x="0" y="44"/>
                  </a:cxn>
                  <a:cxn ang="0">
                    <a:pos x="1" y="41"/>
                  </a:cxn>
                  <a:cxn ang="0">
                    <a:pos x="4" y="40"/>
                  </a:cxn>
                  <a:cxn ang="0">
                    <a:pos x="5" y="36"/>
                  </a:cxn>
                  <a:cxn ang="0">
                    <a:pos x="8" y="31"/>
                  </a:cxn>
                  <a:cxn ang="0">
                    <a:pos x="8" y="29"/>
                  </a:cxn>
                  <a:cxn ang="0">
                    <a:pos x="11" y="26"/>
                  </a:cxn>
                  <a:cxn ang="0">
                    <a:pos x="13" y="24"/>
                  </a:cxn>
                  <a:cxn ang="0">
                    <a:pos x="13" y="23"/>
                  </a:cxn>
                  <a:cxn ang="0">
                    <a:pos x="6" y="22"/>
                  </a:cxn>
                  <a:cxn ang="0">
                    <a:pos x="8" y="17"/>
                  </a:cxn>
                  <a:cxn ang="0">
                    <a:pos x="7" y="15"/>
                  </a:cxn>
                  <a:cxn ang="0">
                    <a:pos x="8" y="14"/>
                  </a:cxn>
                  <a:cxn ang="0">
                    <a:pos x="9" y="14"/>
                  </a:cxn>
                  <a:cxn ang="0">
                    <a:pos x="15" y="13"/>
                  </a:cxn>
                  <a:cxn ang="0">
                    <a:pos x="21" y="12"/>
                  </a:cxn>
                  <a:cxn ang="0">
                    <a:pos x="19" y="8"/>
                  </a:cxn>
                  <a:cxn ang="0">
                    <a:pos x="22" y="6"/>
                  </a:cxn>
                  <a:cxn ang="0">
                    <a:pos x="26" y="3"/>
                  </a:cxn>
                  <a:cxn ang="0">
                    <a:pos x="28" y="4"/>
                  </a:cxn>
                  <a:cxn ang="0">
                    <a:pos x="32" y="0"/>
                  </a:cxn>
                  <a:cxn ang="0">
                    <a:pos x="33" y="3"/>
                  </a:cxn>
                </a:cxnLst>
                <a:rect l="0" t="0" r="r" b="b"/>
                <a:pathLst>
                  <a:path w="40" h="49">
                    <a:moveTo>
                      <a:pt x="33" y="3"/>
                    </a:moveTo>
                    <a:cubicBezTo>
                      <a:pt x="31" y="6"/>
                      <a:pt x="29" y="7"/>
                      <a:pt x="27" y="11"/>
                    </a:cubicBezTo>
                    <a:cubicBezTo>
                      <a:pt x="27" y="12"/>
                      <a:pt x="26" y="12"/>
                      <a:pt x="25" y="13"/>
                    </a:cubicBezTo>
                    <a:cubicBezTo>
                      <a:pt x="27" y="14"/>
                      <a:pt x="27" y="14"/>
                      <a:pt x="29" y="15"/>
                    </a:cubicBezTo>
                    <a:cubicBezTo>
                      <a:pt x="30" y="15"/>
                      <a:pt x="31" y="15"/>
                      <a:pt x="32" y="16"/>
                    </a:cubicBezTo>
                    <a:cubicBezTo>
                      <a:pt x="34" y="17"/>
                      <a:pt x="35" y="19"/>
                      <a:pt x="38" y="19"/>
                    </a:cubicBezTo>
                    <a:cubicBezTo>
                      <a:pt x="40" y="27"/>
                      <a:pt x="40" y="27"/>
                      <a:pt x="40" y="27"/>
                    </a:cubicBezTo>
                    <a:cubicBezTo>
                      <a:pt x="39" y="31"/>
                      <a:pt x="38" y="33"/>
                      <a:pt x="37" y="36"/>
                    </a:cubicBezTo>
                    <a:cubicBezTo>
                      <a:pt x="36" y="37"/>
                      <a:pt x="36" y="39"/>
                      <a:pt x="34" y="39"/>
                    </a:cubicBezTo>
                    <a:cubicBezTo>
                      <a:pt x="32" y="39"/>
                      <a:pt x="31" y="39"/>
                      <a:pt x="28" y="39"/>
                    </a:cubicBezTo>
                    <a:cubicBezTo>
                      <a:pt x="26" y="39"/>
                      <a:pt x="26" y="42"/>
                      <a:pt x="24" y="43"/>
                    </a:cubicBezTo>
                    <a:cubicBezTo>
                      <a:pt x="23" y="44"/>
                      <a:pt x="21" y="44"/>
                      <a:pt x="19" y="44"/>
                    </a:cubicBezTo>
                    <a:cubicBezTo>
                      <a:pt x="17" y="45"/>
                      <a:pt x="16" y="46"/>
                      <a:pt x="14" y="46"/>
                    </a:cubicBezTo>
                    <a:cubicBezTo>
                      <a:pt x="13" y="46"/>
                      <a:pt x="12" y="46"/>
                      <a:pt x="11" y="46"/>
                    </a:cubicBezTo>
                    <a:cubicBezTo>
                      <a:pt x="10" y="47"/>
                      <a:pt x="10" y="48"/>
                      <a:pt x="9" y="49"/>
                    </a:cubicBezTo>
                    <a:cubicBezTo>
                      <a:pt x="8" y="48"/>
                      <a:pt x="7" y="47"/>
                      <a:pt x="7" y="46"/>
                    </a:cubicBezTo>
                    <a:cubicBezTo>
                      <a:pt x="7" y="45"/>
                      <a:pt x="7" y="43"/>
                      <a:pt x="5" y="43"/>
                    </a:cubicBezTo>
                    <a:cubicBezTo>
                      <a:pt x="3" y="43"/>
                      <a:pt x="2" y="44"/>
                      <a:pt x="0" y="44"/>
                    </a:cubicBezTo>
                    <a:cubicBezTo>
                      <a:pt x="0" y="43"/>
                      <a:pt x="0" y="42"/>
                      <a:pt x="1" y="41"/>
                    </a:cubicBezTo>
                    <a:cubicBezTo>
                      <a:pt x="2" y="40"/>
                      <a:pt x="3" y="41"/>
                      <a:pt x="4" y="40"/>
                    </a:cubicBezTo>
                    <a:cubicBezTo>
                      <a:pt x="5" y="39"/>
                      <a:pt x="3" y="37"/>
                      <a:pt x="5" y="36"/>
                    </a:cubicBezTo>
                    <a:cubicBezTo>
                      <a:pt x="7" y="34"/>
                      <a:pt x="8" y="33"/>
                      <a:pt x="8" y="31"/>
                    </a:cubicBezTo>
                    <a:cubicBezTo>
                      <a:pt x="8" y="30"/>
                      <a:pt x="8" y="30"/>
                      <a:pt x="8" y="29"/>
                    </a:cubicBezTo>
                    <a:cubicBezTo>
                      <a:pt x="8" y="28"/>
                      <a:pt x="10" y="27"/>
                      <a:pt x="11" y="26"/>
                    </a:cubicBezTo>
                    <a:cubicBezTo>
                      <a:pt x="12" y="25"/>
                      <a:pt x="12" y="24"/>
                      <a:pt x="13" y="24"/>
                    </a:cubicBezTo>
                    <a:cubicBezTo>
                      <a:pt x="13" y="23"/>
                      <a:pt x="13" y="23"/>
                      <a:pt x="13" y="23"/>
                    </a:cubicBezTo>
                    <a:cubicBezTo>
                      <a:pt x="10" y="23"/>
                      <a:pt x="9" y="23"/>
                      <a:pt x="6" y="22"/>
                    </a:cubicBezTo>
                    <a:cubicBezTo>
                      <a:pt x="7" y="20"/>
                      <a:pt x="8" y="19"/>
                      <a:pt x="8" y="17"/>
                    </a:cubicBezTo>
                    <a:cubicBezTo>
                      <a:pt x="8" y="16"/>
                      <a:pt x="7" y="16"/>
                      <a:pt x="7" y="15"/>
                    </a:cubicBezTo>
                    <a:cubicBezTo>
                      <a:pt x="7" y="14"/>
                      <a:pt x="8" y="14"/>
                      <a:pt x="8" y="14"/>
                    </a:cubicBezTo>
                    <a:cubicBezTo>
                      <a:pt x="8" y="14"/>
                      <a:pt x="9" y="14"/>
                      <a:pt x="9" y="14"/>
                    </a:cubicBezTo>
                    <a:cubicBezTo>
                      <a:pt x="12" y="14"/>
                      <a:pt x="13" y="13"/>
                      <a:pt x="15" y="13"/>
                    </a:cubicBezTo>
                    <a:cubicBezTo>
                      <a:pt x="17" y="13"/>
                      <a:pt x="21" y="14"/>
                      <a:pt x="21" y="12"/>
                    </a:cubicBezTo>
                    <a:cubicBezTo>
                      <a:pt x="21" y="10"/>
                      <a:pt x="19" y="10"/>
                      <a:pt x="19" y="8"/>
                    </a:cubicBezTo>
                    <a:cubicBezTo>
                      <a:pt x="19" y="7"/>
                      <a:pt x="21" y="7"/>
                      <a:pt x="22" y="6"/>
                    </a:cubicBezTo>
                    <a:cubicBezTo>
                      <a:pt x="24" y="5"/>
                      <a:pt x="24" y="3"/>
                      <a:pt x="26" y="3"/>
                    </a:cubicBezTo>
                    <a:cubicBezTo>
                      <a:pt x="27" y="3"/>
                      <a:pt x="27" y="4"/>
                      <a:pt x="28" y="4"/>
                    </a:cubicBezTo>
                    <a:cubicBezTo>
                      <a:pt x="30" y="4"/>
                      <a:pt x="30" y="1"/>
                      <a:pt x="32" y="0"/>
                    </a:cubicBezTo>
                    <a:cubicBezTo>
                      <a:pt x="33" y="1"/>
                      <a:pt x="33" y="2"/>
                      <a:pt x="33" y="3"/>
                    </a:cubicBezTo>
                    <a:close/>
                  </a:path>
                </a:pathLst>
              </a:custGeom>
              <a:solidFill>
                <a:srgbClr val="92D050"/>
              </a:solidFill>
              <a:ln w="0" cap="flat">
                <a:solidFill>
                  <a:srgbClr val="000000"/>
                </a:solidFill>
                <a:prstDash val="solid"/>
                <a:miter lim="800000"/>
                <a:headEnd/>
                <a:tailEnd/>
              </a:ln>
            </p:spPr>
          </p:sp>
          <p:sp>
            <p:nvSpPr>
              <p:cNvPr id="726" name="Freeform 725"/>
              <p:cNvSpPr>
                <a:spLocks/>
              </p:cNvSpPr>
              <p:nvPr/>
            </p:nvSpPr>
            <p:spPr bwMode="auto">
              <a:xfrm>
                <a:off x="562" y="153"/>
                <a:ext cx="17" cy="9"/>
              </a:xfrm>
              <a:custGeom>
                <a:avLst/>
                <a:gdLst/>
                <a:ahLst/>
                <a:cxnLst>
                  <a:cxn ang="0">
                    <a:pos x="33" y="4"/>
                  </a:cxn>
                  <a:cxn ang="0">
                    <a:pos x="32" y="4"/>
                  </a:cxn>
                  <a:cxn ang="0">
                    <a:pos x="34" y="6"/>
                  </a:cxn>
                  <a:cxn ang="0">
                    <a:pos x="38" y="7"/>
                  </a:cxn>
                  <a:cxn ang="0">
                    <a:pos x="43" y="9"/>
                  </a:cxn>
                  <a:cxn ang="0">
                    <a:pos x="38" y="17"/>
                  </a:cxn>
                  <a:cxn ang="0">
                    <a:pos x="34" y="17"/>
                  </a:cxn>
                  <a:cxn ang="0">
                    <a:pos x="30" y="17"/>
                  </a:cxn>
                  <a:cxn ang="0">
                    <a:pos x="19" y="16"/>
                  </a:cxn>
                  <a:cxn ang="0">
                    <a:pos x="17" y="20"/>
                  </a:cxn>
                  <a:cxn ang="0">
                    <a:pos x="15" y="21"/>
                  </a:cxn>
                  <a:cxn ang="0">
                    <a:pos x="12" y="21"/>
                  </a:cxn>
                  <a:cxn ang="0">
                    <a:pos x="7" y="23"/>
                  </a:cxn>
                  <a:cxn ang="0">
                    <a:pos x="5" y="18"/>
                  </a:cxn>
                  <a:cxn ang="0">
                    <a:pos x="0" y="16"/>
                  </a:cxn>
                  <a:cxn ang="0">
                    <a:pos x="1" y="14"/>
                  </a:cxn>
                  <a:cxn ang="0">
                    <a:pos x="4" y="11"/>
                  </a:cxn>
                  <a:cxn ang="0">
                    <a:pos x="5" y="8"/>
                  </a:cxn>
                  <a:cxn ang="0">
                    <a:pos x="5" y="5"/>
                  </a:cxn>
                  <a:cxn ang="0">
                    <a:pos x="5" y="3"/>
                  </a:cxn>
                  <a:cxn ang="0">
                    <a:pos x="7" y="2"/>
                  </a:cxn>
                  <a:cxn ang="0">
                    <a:pos x="10" y="1"/>
                  </a:cxn>
                  <a:cxn ang="0">
                    <a:pos x="12" y="1"/>
                  </a:cxn>
                  <a:cxn ang="0">
                    <a:pos x="19" y="0"/>
                  </a:cxn>
                  <a:cxn ang="0">
                    <a:pos x="26" y="1"/>
                  </a:cxn>
                  <a:cxn ang="0">
                    <a:pos x="33" y="4"/>
                  </a:cxn>
                </a:cxnLst>
                <a:rect l="0" t="0" r="r" b="b"/>
                <a:pathLst>
                  <a:path w="43" h="23">
                    <a:moveTo>
                      <a:pt x="33" y="4"/>
                    </a:moveTo>
                    <a:cubicBezTo>
                      <a:pt x="33" y="4"/>
                      <a:pt x="32" y="4"/>
                      <a:pt x="32" y="4"/>
                    </a:cubicBezTo>
                    <a:cubicBezTo>
                      <a:pt x="32" y="5"/>
                      <a:pt x="34" y="6"/>
                      <a:pt x="34" y="6"/>
                    </a:cubicBezTo>
                    <a:cubicBezTo>
                      <a:pt x="36" y="6"/>
                      <a:pt x="37" y="6"/>
                      <a:pt x="38" y="7"/>
                    </a:cubicBezTo>
                    <a:cubicBezTo>
                      <a:pt x="40" y="8"/>
                      <a:pt x="41" y="8"/>
                      <a:pt x="43" y="9"/>
                    </a:cubicBezTo>
                    <a:cubicBezTo>
                      <a:pt x="41" y="13"/>
                      <a:pt x="40" y="14"/>
                      <a:pt x="38" y="17"/>
                    </a:cubicBezTo>
                    <a:cubicBezTo>
                      <a:pt x="37" y="18"/>
                      <a:pt x="36" y="17"/>
                      <a:pt x="34" y="17"/>
                    </a:cubicBezTo>
                    <a:cubicBezTo>
                      <a:pt x="33" y="17"/>
                      <a:pt x="32" y="17"/>
                      <a:pt x="30" y="17"/>
                    </a:cubicBezTo>
                    <a:cubicBezTo>
                      <a:pt x="19" y="16"/>
                      <a:pt x="19" y="16"/>
                      <a:pt x="19" y="16"/>
                    </a:cubicBezTo>
                    <a:cubicBezTo>
                      <a:pt x="17" y="17"/>
                      <a:pt x="17" y="18"/>
                      <a:pt x="17" y="20"/>
                    </a:cubicBezTo>
                    <a:cubicBezTo>
                      <a:pt x="16" y="20"/>
                      <a:pt x="16" y="21"/>
                      <a:pt x="15" y="21"/>
                    </a:cubicBezTo>
                    <a:cubicBezTo>
                      <a:pt x="14" y="21"/>
                      <a:pt x="13" y="21"/>
                      <a:pt x="12" y="21"/>
                    </a:cubicBezTo>
                    <a:cubicBezTo>
                      <a:pt x="10" y="21"/>
                      <a:pt x="9" y="22"/>
                      <a:pt x="7" y="23"/>
                    </a:cubicBezTo>
                    <a:cubicBezTo>
                      <a:pt x="6" y="21"/>
                      <a:pt x="7" y="19"/>
                      <a:pt x="5" y="18"/>
                    </a:cubicBezTo>
                    <a:cubicBezTo>
                      <a:pt x="3" y="17"/>
                      <a:pt x="0" y="18"/>
                      <a:pt x="0" y="16"/>
                    </a:cubicBezTo>
                    <a:cubicBezTo>
                      <a:pt x="0" y="15"/>
                      <a:pt x="0" y="15"/>
                      <a:pt x="1" y="14"/>
                    </a:cubicBezTo>
                    <a:cubicBezTo>
                      <a:pt x="2" y="13"/>
                      <a:pt x="3" y="12"/>
                      <a:pt x="4" y="11"/>
                    </a:cubicBezTo>
                    <a:cubicBezTo>
                      <a:pt x="4" y="10"/>
                      <a:pt x="5" y="9"/>
                      <a:pt x="5" y="8"/>
                    </a:cubicBezTo>
                    <a:cubicBezTo>
                      <a:pt x="5" y="7"/>
                      <a:pt x="5" y="6"/>
                      <a:pt x="5" y="5"/>
                    </a:cubicBezTo>
                    <a:cubicBezTo>
                      <a:pt x="5" y="3"/>
                      <a:pt x="5" y="3"/>
                      <a:pt x="5" y="3"/>
                    </a:cubicBezTo>
                    <a:cubicBezTo>
                      <a:pt x="5" y="2"/>
                      <a:pt x="6" y="2"/>
                      <a:pt x="7" y="2"/>
                    </a:cubicBezTo>
                    <a:cubicBezTo>
                      <a:pt x="8" y="1"/>
                      <a:pt x="9" y="1"/>
                      <a:pt x="10" y="1"/>
                    </a:cubicBezTo>
                    <a:cubicBezTo>
                      <a:pt x="11" y="1"/>
                      <a:pt x="11" y="1"/>
                      <a:pt x="12" y="1"/>
                    </a:cubicBezTo>
                    <a:cubicBezTo>
                      <a:pt x="15" y="1"/>
                      <a:pt x="16" y="0"/>
                      <a:pt x="19" y="0"/>
                    </a:cubicBezTo>
                    <a:cubicBezTo>
                      <a:pt x="22" y="0"/>
                      <a:pt x="24" y="0"/>
                      <a:pt x="26" y="1"/>
                    </a:cubicBezTo>
                    <a:cubicBezTo>
                      <a:pt x="29" y="1"/>
                      <a:pt x="31" y="1"/>
                      <a:pt x="33" y="4"/>
                    </a:cubicBezTo>
                    <a:close/>
                  </a:path>
                </a:pathLst>
              </a:custGeom>
              <a:solidFill>
                <a:srgbClr val="FFFFFF"/>
              </a:solidFill>
              <a:ln w="0" cap="flat">
                <a:solidFill>
                  <a:srgbClr val="000000"/>
                </a:solidFill>
                <a:prstDash val="solid"/>
                <a:miter lim="800000"/>
                <a:headEnd/>
                <a:tailEnd/>
              </a:ln>
            </p:spPr>
          </p:sp>
          <p:sp>
            <p:nvSpPr>
              <p:cNvPr id="727" name="Freeform 726"/>
              <p:cNvSpPr>
                <a:spLocks/>
              </p:cNvSpPr>
              <p:nvPr/>
            </p:nvSpPr>
            <p:spPr bwMode="auto">
              <a:xfrm>
                <a:off x="574" y="144"/>
                <a:ext cx="27" cy="14"/>
              </a:xfrm>
              <a:custGeom>
                <a:avLst/>
                <a:gdLst/>
                <a:ahLst/>
                <a:cxnLst>
                  <a:cxn ang="0">
                    <a:pos x="66" y="8"/>
                  </a:cxn>
                  <a:cxn ang="0">
                    <a:pos x="67" y="14"/>
                  </a:cxn>
                  <a:cxn ang="0">
                    <a:pos x="65" y="17"/>
                  </a:cxn>
                  <a:cxn ang="0">
                    <a:pos x="65" y="20"/>
                  </a:cxn>
                  <a:cxn ang="0">
                    <a:pos x="64" y="26"/>
                  </a:cxn>
                  <a:cxn ang="0">
                    <a:pos x="64" y="27"/>
                  </a:cxn>
                  <a:cxn ang="0">
                    <a:pos x="64" y="31"/>
                  </a:cxn>
                  <a:cxn ang="0">
                    <a:pos x="64" y="31"/>
                  </a:cxn>
                  <a:cxn ang="0">
                    <a:pos x="57" y="30"/>
                  </a:cxn>
                  <a:cxn ang="0">
                    <a:pos x="54" y="30"/>
                  </a:cxn>
                  <a:cxn ang="0">
                    <a:pos x="52" y="32"/>
                  </a:cxn>
                  <a:cxn ang="0">
                    <a:pos x="46" y="35"/>
                  </a:cxn>
                  <a:cxn ang="0">
                    <a:pos x="44" y="35"/>
                  </a:cxn>
                  <a:cxn ang="0">
                    <a:pos x="35" y="34"/>
                  </a:cxn>
                  <a:cxn ang="0">
                    <a:pos x="31" y="31"/>
                  </a:cxn>
                  <a:cxn ang="0">
                    <a:pos x="28" y="29"/>
                  </a:cxn>
                  <a:cxn ang="0">
                    <a:pos x="27" y="28"/>
                  </a:cxn>
                  <a:cxn ang="0">
                    <a:pos x="21" y="28"/>
                  </a:cxn>
                  <a:cxn ang="0">
                    <a:pos x="17" y="27"/>
                  </a:cxn>
                  <a:cxn ang="0">
                    <a:pos x="15" y="29"/>
                  </a:cxn>
                  <a:cxn ang="0">
                    <a:pos x="11" y="30"/>
                  </a:cxn>
                  <a:cxn ang="0">
                    <a:pos x="6" y="28"/>
                  </a:cxn>
                  <a:cxn ang="0">
                    <a:pos x="2" y="27"/>
                  </a:cxn>
                  <a:cxn ang="0">
                    <a:pos x="0" y="25"/>
                  </a:cxn>
                  <a:cxn ang="0">
                    <a:pos x="1" y="25"/>
                  </a:cxn>
                  <a:cxn ang="0">
                    <a:pos x="2" y="23"/>
                  </a:cxn>
                  <a:cxn ang="0">
                    <a:pos x="4" y="23"/>
                  </a:cxn>
                  <a:cxn ang="0">
                    <a:pos x="10" y="21"/>
                  </a:cxn>
                  <a:cxn ang="0">
                    <a:pos x="12" y="20"/>
                  </a:cxn>
                  <a:cxn ang="0">
                    <a:pos x="14" y="22"/>
                  </a:cxn>
                  <a:cxn ang="0">
                    <a:pos x="19" y="23"/>
                  </a:cxn>
                  <a:cxn ang="0">
                    <a:pos x="25" y="21"/>
                  </a:cxn>
                  <a:cxn ang="0">
                    <a:pos x="29" y="19"/>
                  </a:cxn>
                  <a:cxn ang="0">
                    <a:pos x="32" y="14"/>
                  </a:cxn>
                  <a:cxn ang="0">
                    <a:pos x="37" y="6"/>
                  </a:cxn>
                  <a:cxn ang="0">
                    <a:pos x="40" y="6"/>
                  </a:cxn>
                  <a:cxn ang="0">
                    <a:pos x="48" y="2"/>
                  </a:cxn>
                  <a:cxn ang="0">
                    <a:pos x="51" y="0"/>
                  </a:cxn>
                  <a:cxn ang="0">
                    <a:pos x="54" y="2"/>
                  </a:cxn>
                  <a:cxn ang="0">
                    <a:pos x="58" y="3"/>
                  </a:cxn>
                  <a:cxn ang="0">
                    <a:pos x="63" y="5"/>
                  </a:cxn>
                  <a:cxn ang="0">
                    <a:pos x="66" y="8"/>
                  </a:cxn>
                </a:cxnLst>
                <a:rect l="0" t="0" r="r" b="b"/>
                <a:pathLst>
                  <a:path w="67" h="35">
                    <a:moveTo>
                      <a:pt x="66" y="8"/>
                    </a:moveTo>
                    <a:cubicBezTo>
                      <a:pt x="67" y="10"/>
                      <a:pt x="66" y="12"/>
                      <a:pt x="67" y="14"/>
                    </a:cubicBezTo>
                    <a:cubicBezTo>
                      <a:pt x="67" y="15"/>
                      <a:pt x="66" y="16"/>
                      <a:pt x="65" y="17"/>
                    </a:cubicBezTo>
                    <a:cubicBezTo>
                      <a:pt x="65" y="18"/>
                      <a:pt x="65" y="19"/>
                      <a:pt x="65" y="20"/>
                    </a:cubicBezTo>
                    <a:cubicBezTo>
                      <a:pt x="65" y="23"/>
                      <a:pt x="64" y="24"/>
                      <a:pt x="64" y="26"/>
                    </a:cubicBezTo>
                    <a:cubicBezTo>
                      <a:pt x="64" y="27"/>
                      <a:pt x="64" y="27"/>
                      <a:pt x="64" y="27"/>
                    </a:cubicBezTo>
                    <a:cubicBezTo>
                      <a:pt x="64" y="29"/>
                      <a:pt x="64" y="29"/>
                      <a:pt x="64" y="31"/>
                    </a:cubicBezTo>
                    <a:cubicBezTo>
                      <a:pt x="64" y="31"/>
                      <a:pt x="64" y="31"/>
                      <a:pt x="64" y="31"/>
                    </a:cubicBezTo>
                    <a:cubicBezTo>
                      <a:pt x="61" y="30"/>
                      <a:pt x="59" y="30"/>
                      <a:pt x="57" y="30"/>
                    </a:cubicBezTo>
                    <a:cubicBezTo>
                      <a:pt x="56" y="30"/>
                      <a:pt x="55" y="29"/>
                      <a:pt x="54" y="30"/>
                    </a:cubicBezTo>
                    <a:cubicBezTo>
                      <a:pt x="53" y="30"/>
                      <a:pt x="53" y="31"/>
                      <a:pt x="52" y="32"/>
                    </a:cubicBezTo>
                    <a:cubicBezTo>
                      <a:pt x="50" y="33"/>
                      <a:pt x="49" y="35"/>
                      <a:pt x="46" y="35"/>
                    </a:cubicBezTo>
                    <a:cubicBezTo>
                      <a:pt x="45" y="35"/>
                      <a:pt x="44" y="35"/>
                      <a:pt x="44" y="35"/>
                    </a:cubicBezTo>
                    <a:cubicBezTo>
                      <a:pt x="35" y="34"/>
                      <a:pt x="35" y="34"/>
                      <a:pt x="35" y="34"/>
                    </a:cubicBezTo>
                    <a:cubicBezTo>
                      <a:pt x="33" y="33"/>
                      <a:pt x="32" y="32"/>
                      <a:pt x="31" y="31"/>
                    </a:cubicBezTo>
                    <a:cubicBezTo>
                      <a:pt x="29" y="31"/>
                      <a:pt x="29" y="30"/>
                      <a:pt x="28" y="29"/>
                    </a:cubicBezTo>
                    <a:cubicBezTo>
                      <a:pt x="28" y="29"/>
                      <a:pt x="28" y="28"/>
                      <a:pt x="27" y="28"/>
                    </a:cubicBezTo>
                    <a:cubicBezTo>
                      <a:pt x="25" y="28"/>
                      <a:pt x="24" y="28"/>
                      <a:pt x="21" y="28"/>
                    </a:cubicBezTo>
                    <a:cubicBezTo>
                      <a:pt x="20" y="28"/>
                      <a:pt x="19" y="27"/>
                      <a:pt x="17" y="27"/>
                    </a:cubicBezTo>
                    <a:cubicBezTo>
                      <a:pt x="16" y="27"/>
                      <a:pt x="16" y="28"/>
                      <a:pt x="15" y="29"/>
                    </a:cubicBezTo>
                    <a:cubicBezTo>
                      <a:pt x="14" y="30"/>
                      <a:pt x="13" y="30"/>
                      <a:pt x="11" y="30"/>
                    </a:cubicBezTo>
                    <a:cubicBezTo>
                      <a:pt x="9" y="29"/>
                      <a:pt x="8" y="29"/>
                      <a:pt x="6" y="28"/>
                    </a:cubicBezTo>
                    <a:cubicBezTo>
                      <a:pt x="5" y="27"/>
                      <a:pt x="4" y="27"/>
                      <a:pt x="2" y="27"/>
                    </a:cubicBezTo>
                    <a:cubicBezTo>
                      <a:pt x="2" y="27"/>
                      <a:pt x="0" y="26"/>
                      <a:pt x="0" y="25"/>
                    </a:cubicBezTo>
                    <a:cubicBezTo>
                      <a:pt x="0" y="25"/>
                      <a:pt x="1" y="25"/>
                      <a:pt x="1" y="25"/>
                    </a:cubicBezTo>
                    <a:cubicBezTo>
                      <a:pt x="1" y="24"/>
                      <a:pt x="1" y="23"/>
                      <a:pt x="2" y="23"/>
                    </a:cubicBezTo>
                    <a:cubicBezTo>
                      <a:pt x="3" y="23"/>
                      <a:pt x="4" y="23"/>
                      <a:pt x="4" y="23"/>
                    </a:cubicBezTo>
                    <a:cubicBezTo>
                      <a:pt x="7" y="23"/>
                      <a:pt x="8" y="23"/>
                      <a:pt x="10" y="21"/>
                    </a:cubicBezTo>
                    <a:cubicBezTo>
                      <a:pt x="10" y="21"/>
                      <a:pt x="11" y="20"/>
                      <a:pt x="12" y="20"/>
                    </a:cubicBezTo>
                    <a:cubicBezTo>
                      <a:pt x="13" y="20"/>
                      <a:pt x="13" y="21"/>
                      <a:pt x="14" y="22"/>
                    </a:cubicBezTo>
                    <a:cubicBezTo>
                      <a:pt x="16" y="23"/>
                      <a:pt x="17" y="23"/>
                      <a:pt x="19" y="23"/>
                    </a:cubicBezTo>
                    <a:cubicBezTo>
                      <a:pt x="21" y="23"/>
                      <a:pt x="23" y="22"/>
                      <a:pt x="25" y="21"/>
                    </a:cubicBezTo>
                    <a:cubicBezTo>
                      <a:pt x="27" y="20"/>
                      <a:pt x="28" y="20"/>
                      <a:pt x="29" y="19"/>
                    </a:cubicBezTo>
                    <a:cubicBezTo>
                      <a:pt x="30" y="17"/>
                      <a:pt x="31" y="16"/>
                      <a:pt x="32" y="14"/>
                    </a:cubicBezTo>
                    <a:cubicBezTo>
                      <a:pt x="34" y="11"/>
                      <a:pt x="36" y="10"/>
                      <a:pt x="37" y="6"/>
                    </a:cubicBezTo>
                    <a:cubicBezTo>
                      <a:pt x="38" y="6"/>
                      <a:pt x="39" y="6"/>
                      <a:pt x="40" y="6"/>
                    </a:cubicBezTo>
                    <a:cubicBezTo>
                      <a:pt x="43" y="6"/>
                      <a:pt x="45" y="4"/>
                      <a:pt x="48" y="2"/>
                    </a:cubicBezTo>
                    <a:cubicBezTo>
                      <a:pt x="49" y="2"/>
                      <a:pt x="50" y="0"/>
                      <a:pt x="51" y="0"/>
                    </a:cubicBezTo>
                    <a:cubicBezTo>
                      <a:pt x="52" y="0"/>
                      <a:pt x="53" y="1"/>
                      <a:pt x="54" y="2"/>
                    </a:cubicBezTo>
                    <a:cubicBezTo>
                      <a:pt x="55" y="2"/>
                      <a:pt x="56" y="3"/>
                      <a:pt x="58" y="3"/>
                    </a:cubicBezTo>
                    <a:cubicBezTo>
                      <a:pt x="60" y="4"/>
                      <a:pt x="61" y="4"/>
                      <a:pt x="63" y="5"/>
                    </a:cubicBezTo>
                    <a:cubicBezTo>
                      <a:pt x="64" y="6"/>
                      <a:pt x="65" y="7"/>
                      <a:pt x="66" y="8"/>
                    </a:cubicBezTo>
                    <a:close/>
                  </a:path>
                </a:pathLst>
              </a:custGeom>
              <a:solidFill>
                <a:srgbClr val="FFFFFF"/>
              </a:solidFill>
              <a:ln w="0" cap="flat">
                <a:solidFill>
                  <a:srgbClr val="000000"/>
                </a:solidFill>
                <a:prstDash val="solid"/>
                <a:miter lim="800000"/>
                <a:headEnd/>
                <a:tailEnd/>
              </a:ln>
            </p:spPr>
          </p:sp>
          <p:sp>
            <p:nvSpPr>
              <p:cNvPr id="728" name="Freeform 727"/>
              <p:cNvSpPr>
                <a:spLocks/>
              </p:cNvSpPr>
              <p:nvPr/>
            </p:nvSpPr>
            <p:spPr bwMode="auto">
              <a:xfrm>
                <a:off x="588" y="156"/>
                <a:ext cx="11" cy="6"/>
              </a:xfrm>
              <a:custGeom>
                <a:avLst/>
                <a:gdLst/>
                <a:ahLst/>
                <a:cxnLst>
                  <a:cxn ang="0">
                    <a:pos x="29" y="2"/>
                  </a:cxn>
                  <a:cxn ang="0">
                    <a:pos x="22" y="1"/>
                  </a:cxn>
                  <a:cxn ang="0">
                    <a:pos x="19" y="1"/>
                  </a:cxn>
                  <a:cxn ang="0">
                    <a:pos x="17" y="3"/>
                  </a:cxn>
                  <a:cxn ang="0">
                    <a:pos x="11" y="6"/>
                  </a:cxn>
                  <a:cxn ang="0">
                    <a:pos x="9" y="6"/>
                  </a:cxn>
                  <a:cxn ang="0">
                    <a:pos x="0" y="5"/>
                  </a:cxn>
                  <a:cxn ang="0">
                    <a:pos x="4" y="9"/>
                  </a:cxn>
                  <a:cxn ang="0">
                    <a:pos x="6" y="12"/>
                  </a:cxn>
                  <a:cxn ang="0">
                    <a:pos x="6" y="12"/>
                  </a:cxn>
                  <a:cxn ang="0">
                    <a:pos x="9" y="14"/>
                  </a:cxn>
                  <a:cxn ang="0">
                    <a:pos x="12" y="16"/>
                  </a:cxn>
                  <a:cxn ang="0">
                    <a:pos x="19" y="13"/>
                  </a:cxn>
                  <a:cxn ang="0">
                    <a:pos x="22" y="12"/>
                  </a:cxn>
                  <a:cxn ang="0">
                    <a:pos x="29" y="2"/>
                  </a:cxn>
                </a:cxnLst>
                <a:rect l="0" t="0" r="r" b="b"/>
                <a:pathLst>
                  <a:path w="29" h="16">
                    <a:moveTo>
                      <a:pt x="29" y="2"/>
                    </a:moveTo>
                    <a:cubicBezTo>
                      <a:pt x="26" y="1"/>
                      <a:pt x="24" y="1"/>
                      <a:pt x="22" y="1"/>
                    </a:cubicBezTo>
                    <a:cubicBezTo>
                      <a:pt x="21" y="1"/>
                      <a:pt x="20" y="0"/>
                      <a:pt x="19" y="1"/>
                    </a:cubicBezTo>
                    <a:cubicBezTo>
                      <a:pt x="18" y="1"/>
                      <a:pt x="18" y="2"/>
                      <a:pt x="17" y="3"/>
                    </a:cubicBezTo>
                    <a:cubicBezTo>
                      <a:pt x="15" y="4"/>
                      <a:pt x="14" y="6"/>
                      <a:pt x="11" y="6"/>
                    </a:cubicBezTo>
                    <a:cubicBezTo>
                      <a:pt x="10" y="6"/>
                      <a:pt x="9" y="6"/>
                      <a:pt x="9" y="6"/>
                    </a:cubicBezTo>
                    <a:cubicBezTo>
                      <a:pt x="0" y="5"/>
                      <a:pt x="0" y="5"/>
                      <a:pt x="0" y="5"/>
                    </a:cubicBezTo>
                    <a:cubicBezTo>
                      <a:pt x="1" y="7"/>
                      <a:pt x="2" y="8"/>
                      <a:pt x="4" y="9"/>
                    </a:cubicBezTo>
                    <a:cubicBezTo>
                      <a:pt x="5" y="10"/>
                      <a:pt x="6" y="10"/>
                      <a:pt x="6" y="12"/>
                    </a:cubicBezTo>
                    <a:cubicBezTo>
                      <a:pt x="6" y="12"/>
                      <a:pt x="6" y="12"/>
                      <a:pt x="6" y="12"/>
                    </a:cubicBezTo>
                    <a:cubicBezTo>
                      <a:pt x="7" y="13"/>
                      <a:pt x="8" y="13"/>
                      <a:pt x="9" y="14"/>
                    </a:cubicBezTo>
                    <a:cubicBezTo>
                      <a:pt x="10" y="15"/>
                      <a:pt x="11" y="16"/>
                      <a:pt x="12" y="16"/>
                    </a:cubicBezTo>
                    <a:cubicBezTo>
                      <a:pt x="14" y="16"/>
                      <a:pt x="16" y="14"/>
                      <a:pt x="19" y="13"/>
                    </a:cubicBezTo>
                    <a:cubicBezTo>
                      <a:pt x="20" y="12"/>
                      <a:pt x="21" y="12"/>
                      <a:pt x="22" y="12"/>
                    </a:cubicBezTo>
                    <a:cubicBezTo>
                      <a:pt x="26" y="9"/>
                      <a:pt x="24" y="4"/>
                      <a:pt x="29" y="2"/>
                    </a:cubicBezTo>
                    <a:close/>
                  </a:path>
                </a:pathLst>
              </a:custGeom>
              <a:solidFill>
                <a:srgbClr val="FFFFFF"/>
              </a:solidFill>
              <a:ln w="0" cap="flat">
                <a:solidFill>
                  <a:srgbClr val="000000"/>
                </a:solidFill>
                <a:prstDash val="solid"/>
                <a:miter lim="800000"/>
                <a:headEnd/>
                <a:tailEnd/>
              </a:ln>
            </p:spPr>
          </p:sp>
          <p:sp>
            <p:nvSpPr>
              <p:cNvPr id="729" name="Freeform 728"/>
              <p:cNvSpPr>
                <a:spLocks/>
              </p:cNvSpPr>
              <p:nvPr/>
            </p:nvSpPr>
            <p:spPr bwMode="auto">
              <a:xfrm>
                <a:off x="564" y="155"/>
                <a:ext cx="47" cy="46"/>
              </a:xfrm>
              <a:custGeom>
                <a:avLst/>
                <a:gdLst/>
                <a:ahLst/>
                <a:cxnLst>
                  <a:cxn ang="0">
                    <a:pos x="63" y="14"/>
                  </a:cxn>
                  <a:cxn ang="0">
                    <a:pos x="60" y="15"/>
                  </a:cxn>
                  <a:cxn ang="0">
                    <a:pos x="54" y="18"/>
                  </a:cxn>
                  <a:cxn ang="0">
                    <a:pos x="54" y="24"/>
                  </a:cxn>
                  <a:cxn ang="0">
                    <a:pos x="56" y="26"/>
                  </a:cxn>
                  <a:cxn ang="0">
                    <a:pos x="64" y="40"/>
                  </a:cxn>
                  <a:cxn ang="0">
                    <a:pos x="73" y="58"/>
                  </a:cxn>
                  <a:cxn ang="0">
                    <a:pos x="88" y="65"/>
                  </a:cxn>
                  <a:cxn ang="0">
                    <a:pos x="93" y="65"/>
                  </a:cxn>
                  <a:cxn ang="0">
                    <a:pos x="91" y="69"/>
                  </a:cxn>
                  <a:cxn ang="0">
                    <a:pos x="113" y="80"/>
                  </a:cxn>
                  <a:cxn ang="0">
                    <a:pos x="118" y="88"/>
                  </a:cxn>
                  <a:cxn ang="0">
                    <a:pos x="115" y="87"/>
                  </a:cxn>
                  <a:cxn ang="0">
                    <a:pos x="104" y="82"/>
                  </a:cxn>
                  <a:cxn ang="0">
                    <a:pos x="102" y="87"/>
                  </a:cxn>
                  <a:cxn ang="0">
                    <a:pos x="106" y="95"/>
                  </a:cxn>
                  <a:cxn ang="0">
                    <a:pos x="107" y="101"/>
                  </a:cxn>
                  <a:cxn ang="0">
                    <a:pos x="109" y="105"/>
                  </a:cxn>
                  <a:cxn ang="0">
                    <a:pos x="104" y="105"/>
                  </a:cxn>
                  <a:cxn ang="0">
                    <a:pos x="94" y="117"/>
                  </a:cxn>
                  <a:cxn ang="0">
                    <a:pos x="95" y="112"/>
                  </a:cxn>
                  <a:cxn ang="0">
                    <a:pos x="93" y="91"/>
                  </a:cxn>
                  <a:cxn ang="0">
                    <a:pos x="82" y="80"/>
                  </a:cxn>
                  <a:cxn ang="0">
                    <a:pos x="78" y="81"/>
                  </a:cxn>
                  <a:cxn ang="0">
                    <a:pos x="78" y="78"/>
                  </a:cxn>
                  <a:cxn ang="0">
                    <a:pos x="70" y="72"/>
                  </a:cxn>
                  <a:cxn ang="0">
                    <a:pos x="57" y="67"/>
                  </a:cxn>
                  <a:cxn ang="0">
                    <a:pos x="41" y="51"/>
                  </a:cxn>
                  <a:cxn ang="0">
                    <a:pos x="26" y="36"/>
                  </a:cxn>
                  <a:cxn ang="0">
                    <a:pos x="13" y="38"/>
                  </a:cxn>
                  <a:cxn ang="0">
                    <a:pos x="4" y="35"/>
                  </a:cxn>
                  <a:cxn ang="0">
                    <a:pos x="1" y="29"/>
                  </a:cxn>
                  <a:cxn ang="0">
                    <a:pos x="0" y="20"/>
                  </a:cxn>
                  <a:cxn ang="0">
                    <a:pos x="0" y="17"/>
                  </a:cxn>
                  <a:cxn ang="0">
                    <a:pos x="8" y="15"/>
                  </a:cxn>
                  <a:cxn ang="0">
                    <a:pos x="12" y="10"/>
                  </a:cxn>
                  <a:cxn ang="0">
                    <a:pos x="27" y="11"/>
                  </a:cxn>
                  <a:cxn ang="0">
                    <a:pos x="36" y="3"/>
                  </a:cxn>
                  <a:cxn ang="0">
                    <a:pos x="42" y="0"/>
                  </a:cxn>
                  <a:cxn ang="0">
                    <a:pos x="52" y="1"/>
                  </a:cxn>
                  <a:cxn ang="0">
                    <a:pos x="56" y="4"/>
                  </a:cxn>
                  <a:cxn ang="0">
                    <a:pos x="64" y="11"/>
                  </a:cxn>
                  <a:cxn ang="0">
                    <a:pos x="66" y="14"/>
                  </a:cxn>
                </a:cxnLst>
                <a:rect l="0" t="0" r="r" b="b"/>
                <a:pathLst>
                  <a:path w="119" h="118">
                    <a:moveTo>
                      <a:pt x="66" y="14"/>
                    </a:moveTo>
                    <a:cubicBezTo>
                      <a:pt x="65" y="15"/>
                      <a:pt x="64" y="14"/>
                      <a:pt x="63" y="14"/>
                    </a:cubicBezTo>
                    <a:cubicBezTo>
                      <a:pt x="62" y="14"/>
                      <a:pt x="62" y="15"/>
                      <a:pt x="61" y="15"/>
                    </a:cubicBezTo>
                    <a:cubicBezTo>
                      <a:pt x="60" y="15"/>
                      <a:pt x="60" y="15"/>
                      <a:pt x="60" y="15"/>
                    </a:cubicBezTo>
                    <a:cubicBezTo>
                      <a:pt x="58" y="15"/>
                      <a:pt x="58" y="17"/>
                      <a:pt x="57" y="18"/>
                    </a:cubicBezTo>
                    <a:cubicBezTo>
                      <a:pt x="56" y="18"/>
                      <a:pt x="55" y="18"/>
                      <a:pt x="54" y="18"/>
                    </a:cubicBezTo>
                    <a:cubicBezTo>
                      <a:pt x="52" y="18"/>
                      <a:pt x="52" y="20"/>
                      <a:pt x="50" y="21"/>
                    </a:cubicBezTo>
                    <a:cubicBezTo>
                      <a:pt x="51" y="22"/>
                      <a:pt x="52" y="23"/>
                      <a:pt x="54" y="24"/>
                    </a:cubicBezTo>
                    <a:cubicBezTo>
                      <a:pt x="55" y="23"/>
                      <a:pt x="55" y="23"/>
                      <a:pt x="55" y="23"/>
                    </a:cubicBezTo>
                    <a:cubicBezTo>
                      <a:pt x="56" y="24"/>
                      <a:pt x="56" y="25"/>
                      <a:pt x="56" y="26"/>
                    </a:cubicBezTo>
                    <a:cubicBezTo>
                      <a:pt x="56" y="28"/>
                      <a:pt x="53" y="28"/>
                      <a:pt x="53" y="30"/>
                    </a:cubicBezTo>
                    <a:cubicBezTo>
                      <a:pt x="53" y="36"/>
                      <a:pt x="59" y="37"/>
                      <a:pt x="64" y="40"/>
                    </a:cubicBezTo>
                    <a:cubicBezTo>
                      <a:pt x="68" y="42"/>
                      <a:pt x="70" y="44"/>
                      <a:pt x="71" y="49"/>
                    </a:cubicBezTo>
                    <a:cubicBezTo>
                      <a:pt x="72" y="52"/>
                      <a:pt x="72" y="54"/>
                      <a:pt x="73" y="58"/>
                    </a:cubicBezTo>
                    <a:cubicBezTo>
                      <a:pt x="75" y="61"/>
                      <a:pt x="78" y="61"/>
                      <a:pt x="81" y="62"/>
                    </a:cubicBezTo>
                    <a:cubicBezTo>
                      <a:pt x="84" y="64"/>
                      <a:pt x="85" y="65"/>
                      <a:pt x="88" y="65"/>
                    </a:cubicBezTo>
                    <a:cubicBezTo>
                      <a:pt x="89" y="65"/>
                      <a:pt x="89" y="65"/>
                      <a:pt x="90" y="65"/>
                    </a:cubicBezTo>
                    <a:cubicBezTo>
                      <a:pt x="93" y="65"/>
                      <a:pt x="93" y="65"/>
                      <a:pt x="93" y="65"/>
                    </a:cubicBezTo>
                    <a:cubicBezTo>
                      <a:pt x="94" y="65"/>
                      <a:pt x="94" y="65"/>
                      <a:pt x="94" y="65"/>
                    </a:cubicBezTo>
                    <a:cubicBezTo>
                      <a:pt x="93" y="67"/>
                      <a:pt x="92" y="68"/>
                      <a:pt x="91" y="69"/>
                    </a:cubicBezTo>
                    <a:cubicBezTo>
                      <a:pt x="97" y="70"/>
                      <a:pt x="100" y="72"/>
                      <a:pt x="105" y="74"/>
                    </a:cubicBezTo>
                    <a:cubicBezTo>
                      <a:pt x="109" y="75"/>
                      <a:pt x="110" y="78"/>
                      <a:pt x="113" y="80"/>
                    </a:cubicBezTo>
                    <a:cubicBezTo>
                      <a:pt x="116" y="82"/>
                      <a:pt x="119" y="82"/>
                      <a:pt x="119" y="85"/>
                    </a:cubicBezTo>
                    <a:cubicBezTo>
                      <a:pt x="119" y="86"/>
                      <a:pt x="118" y="87"/>
                      <a:pt x="118" y="88"/>
                    </a:cubicBezTo>
                    <a:cubicBezTo>
                      <a:pt x="118" y="91"/>
                      <a:pt x="118" y="91"/>
                      <a:pt x="118" y="91"/>
                    </a:cubicBezTo>
                    <a:cubicBezTo>
                      <a:pt x="117" y="90"/>
                      <a:pt x="116" y="89"/>
                      <a:pt x="115" y="87"/>
                    </a:cubicBezTo>
                    <a:cubicBezTo>
                      <a:pt x="114" y="85"/>
                      <a:pt x="112" y="85"/>
                      <a:pt x="110" y="84"/>
                    </a:cubicBezTo>
                    <a:cubicBezTo>
                      <a:pt x="108" y="84"/>
                      <a:pt x="107" y="82"/>
                      <a:pt x="104" y="82"/>
                    </a:cubicBezTo>
                    <a:cubicBezTo>
                      <a:pt x="103" y="82"/>
                      <a:pt x="103" y="82"/>
                      <a:pt x="103" y="82"/>
                    </a:cubicBezTo>
                    <a:cubicBezTo>
                      <a:pt x="103" y="84"/>
                      <a:pt x="103" y="85"/>
                      <a:pt x="102" y="87"/>
                    </a:cubicBezTo>
                    <a:cubicBezTo>
                      <a:pt x="102" y="89"/>
                      <a:pt x="102" y="90"/>
                      <a:pt x="102" y="92"/>
                    </a:cubicBezTo>
                    <a:cubicBezTo>
                      <a:pt x="102" y="94"/>
                      <a:pt x="104" y="95"/>
                      <a:pt x="106" y="95"/>
                    </a:cubicBezTo>
                    <a:cubicBezTo>
                      <a:pt x="106" y="95"/>
                      <a:pt x="107" y="95"/>
                      <a:pt x="107" y="95"/>
                    </a:cubicBezTo>
                    <a:cubicBezTo>
                      <a:pt x="107" y="101"/>
                      <a:pt x="107" y="101"/>
                      <a:pt x="107" y="101"/>
                    </a:cubicBezTo>
                    <a:cubicBezTo>
                      <a:pt x="107" y="102"/>
                      <a:pt x="109" y="103"/>
                      <a:pt x="109" y="105"/>
                    </a:cubicBezTo>
                    <a:cubicBezTo>
                      <a:pt x="109" y="105"/>
                      <a:pt x="109" y="105"/>
                      <a:pt x="109" y="105"/>
                    </a:cubicBezTo>
                    <a:cubicBezTo>
                      <a:pt x="107" y="105"/>
                      <a:pt x="107" y="106"/>
                      <a:pt x="105" y="106"/>
                    </a:cubicBezTo>
                    <a:cubicBezTo>
                      <a:pt x="105" y="106"/>
                      <a:pt x="105" y="106"/>
                      <a:pt x="104" y="105"/>
                    </a:cubicBezTo>
                    <a:cubicBezTo>
                      <a:pt x="105" y="111"/>
                      <a:pt x="101" y="118"/>
                      <a:pt x="95" y="118"/>
                    </a:cubicBezTo>
                    <a:cubicBezTo>
                      <a:pt x="95" y="118"/>
                      <a:pt x="95" y="117"/>
                      <a:pt x="94" y="117"/>
                    </a:cubicBezTo>
                    <a:cubicBezTo>
                      <a:pt x="95" y="116"/>
                      <a:pt x="95" y="116"/>
                      <a:pt x="95" y="115"/>
                    </a:cubicBezTo>
                    <a:cubicBezTo>
                      <a:pt x="95" y="112"/>
                      <a:pt x="95" y="112"/>
                      <a:pt x="95" y="112"/>
                    </a:cubicBezTo>
                    <a:cubicBezTo>
                      <a:pt x="95" y="110"/>
                      <a:pt x="96" y="109"/>
                      <a:pt x="96" y="107"/>
                    </a:cubicBezTo>
                    <a:cubicBezTo>
                      <a:pt x="96" y="100"/>
                      <a:pt x="94" y="97"/>
                      <a:pt x="93" y="91"/>
                    </a:cubicBezTo>
                    <a:cubicBezTo>
                      <a:pt x="93" y="88"/>
                      <a:pt x="89" y="88"/>
                      <a:pt x="87" y="87"/>
                    </a:cubicBezTo>
                    <a:cubicBezTo>
                      <a:pt x="84" y="86"/>
                      <a:pt x="85" y="80"/>
                      <a:pt x="82" y="80"/>
                    </a:cubicBezTo>
                    <a:cubicBezTo>
                      <a:pt x="81" y="80"/>
                      <a:pt x="81" y="81"/>
                      <a:pt x="80" y="81"/>
                    </a:cubicBezTo>
                    <a:cubicBezTo>
                      <a:pt x="78" y="81"/>
                      <a:pt x="78" y="81"/>
                      <a:pt x="78" y="81"/>
                    </a:cubicBezTo>
                    <a:cubicBezTo>
                      <a:pt x="78" y="80"/>
                      <a:pt x="78" y="80"/>
                      <a:pt x="78" y="80"/>
                    </a:cubicBezTo>
                    <a:cubicBezTo>
                      <a:pt x="78" y="79"/>
                      <a:pt x="78" y="79"/>
                      <a:pt x="78" y="78"/>
                    </a:cubicBezTo>
                    <a:cubicBezTo>
                      <a:pt x="78" y="77"/>
                      <a:pt x="77" y="76"/>
                      <a:pt x="76" y="76"/>
                    </a:cubicBezTo>
                    <a:cubicBezTo>
                      <a:pt x="73" y="74"/>
                      <a:pt x="72" y="72"/>
                      <a:pt x="70" y="72"/>
                    </a:cubicBezTo>
                    <a:cubicBezTo>
                      <a:pt x="66" y="72"/>
                      <a:pt x="64" y="74"/>
                      <a:pt x="61" y="74"/>
                    </a:cubicBezTo>
                    <a:cubicBezTo>
                      <a:pt x="58" y="74"/>
                      <a:pt x="58" y="70"/>
                      <a:pt x="57" y="67"/>
                    </a:cubicBezTo>
                    <a:cubicBezTo>
                      <a:pt x="56" y="65"/>
                      <a:pt x="54" y="64"/>
                      <a:pt x="52" y="63"/>
                    </a:cubicBezTo>
                    <a:cubicBezTo>
                      <a:pt x="46" y="60"/>
                      <a:pt x="45" y="56"/>
                      <a:pt x="41" y="51"/>
                    </a:cubicBezTo>
                    <a:cubicBezTo>
                      <a:pt x="39" y="47"/>
                      <a:pt x="38" y="45"/>
                      <a:pt x="36" y="42"/>
                    </a:cubicBezTo>
                    <a:cubicBezTo>
                      <a:pt x="33" y="38"/>
                      <a:pt x="30" y="37"/>
                      <a:pt x="26" y="36"/>
                    </a:cubicBezTo>
                    <a:cubicBezTo>
                      <a:pt x="23" y="34"/>
                      <a:pt x="21" y="33"/>
                      <a:pt x="17" y="33"/>
                    </a:cubicBezTo>
                    <a:cubicBezTo>
                      <a:pt x="15" y="33"/>
                      <a:pt x="15" y="36"/>
                      <a:pt x="13" y="38"/>
                    </a:cubicBezTo>
                    <a:cubicBezTo>
                      <a:pt x="11" y="40"/>
                      <a:pt x="10" y="41"/>
                      <a:pt x="8" y="41"/>
                    </a:cubicBezTo>
                    <a:cubicBezTo>
                      <a:pt x="7" y="39"/>
                      <a:pt x="6" y="37"/>
                      <a:pt x="4" y="35"/>
                    </a:cubicBezTo>
                    <a:cubicBezTo>
                      <a:pt x="3" y="33"/>
                      <a:pt x="1" y="33"/>
                      <a:pt x="1" y="31"/>
                    </a:cubicBezTo>
                    <a:cubicBezTo>
                      <a:pt x="1" y="29"/>
                      <a:pt x="1" y="29"/>
                      <a:pt x="1" y="29"/>
                    </a:cubicBezTo>
                    <a:cubicBezTo>
                      <a:pt x="1" y="27"/>
                      <a:pt x="1" y="27"/>
                      <a:pt x="1" y="27"/>
                    </a:cubicBezTo>
                    <a:cubicBezTo>
                      <a:pt x="1" y="24"/>
                      <a:pt x="0" y="23"/>
                      <a:pt x="0" y="20"/>
                    </a:cubicBezTo>
                    <a:cubicBezTo>
                      <a:pt x="0" y="17"/>
                      <a:pt x="0" y="17"/>
                      <a:pt x="0" y="17"/>
                    </a:cubicBezTo>
                    <a:cubicBezTo>
                      <a:pt x="0" y="17"/>
                      <a:pt x="0" y="17"/>
                      <a:pt x="0" y="17"/>
                    </a:cubicBezTo>
                    <a:cubicBezTo>
                      <a:pt x="2" y="16"/>
                      <a:pt x="3" y="15"/>
                      <a:pt x="5" y="15"/>
                    </a:cubicBezTo>
                    <a:cubicBezTo>
                      <a:pt x="8" y="15"/>
                      <a:pt x="8" y="15"/>
                      <a:pt x="8" y="15"/>
                    </a:cubicBezTo>
                    <a:cubicBezTo>
                      <a:pt x="9" y="15"/>
                      <a:pt x="9" y="14"/>
                      <a:pt x="10" y="14"/>
                    </a:cubicBezTo>
                    <a:cubicBezTo>
                      <a:pt x="10" y="12"/>
                      <a:pt x="10" y="11"/>
                      <a:pt x="12" y="10"/>
                    </a:cubicBezTo>
                    <a:cubicBezTo>
                      <a:pt x="23" y="11"/>
                      <a:pt x="23" y="11"/>
                      <a:pt x="23" y="11"/>
                    </a:cubicBezTo>
                    <a:cubicBezTo>
                      <a:pt x="25" y="11"/>
                      <a:pt x="26" y="11"/>
                      <a:pt x="27" y="11"/>
                    </a:cubicBezTo>
                    <a:cubicBezTo>
                      <a:pt x="29" y="11"/>
                      <a:pt x="30" y="12"/>
                      <a:pt x="31" y="11"/>
                    </a:cubicBezTo>
                    <a:cubicBezTo>
                      <a:pt x="33" y="8"/>
                      <a:pt x="35" y="7"/>
                      <a:pt x="36" y="3"/>
                    </a:cubicBezTo>
                    <a:cubicBezTo>
                      <a:pt x="38" y="3"/>
                      <a:pt x="39" y="3"/>
                      <a:pt x="40" y="2"/>
                    </a:cubicBezTo>
                    <a:cubicBezTo>
                      <a:pt x="41" y="1"/>
                      <a:pt x="41" y="0"/>
                      <a:pt x="42" y="0"/>
                    </a:cubicBezTo>
                    <a:cubicBezTo>
                      <a:pt x="44" y="0"/>
                      <a:pt x="45" y="1"/>
                      <a:pt x="46" y="1"/>
                    </a:cubicBezTo>
                    <a:cubicBezTo>
                      <a:pt x="52" y="1"/>
                      <a:pt x="52" y="1"/>
                      <a:pt x="52" y="1"/>
                    </a:cubicBezTo>
                    <a:cubicBezTo>
                      <a:pt x="53" y="1"/>
                      <a:pt x="53" y="2"/>
                      <a:pt x="53" y="2"/>
                    </a:cubicBezTo>
                    <a:cubicBezTo>
                      <a:pt x="54" y="3"/>
                      <a:pt x="54" y="4"/>
                      <a:pt x="56" y="4"/>
                    </a:cubicBezTo>
                    <a:cubicBezTo>
                      <a:pt x="57" y="5"/>
                      <a:pt x="59" y="6"/>
                      <a:pt x="60" y="7"/>
                    </a:cubicBezTo>
                    <a:cubicBezTo>
                      <a:pt x="61" y="9"/>
                      <a:pt x="62" y="10"/>
                      <a:pt x="64" y="11"/>
                    </a:cubicBezTo>
                    <a:cubicBezTo>
                      <a:pt x="65" y="12"/>
                      <a:pt x="66" y="12"/>
                      <a:pt x="66" y="14"/>
                    </a:cubicBezTo>
                    <a:cubicBezTo>
                      <a:pt x="66" y="14"/>
                      <a:pt x="66" y="14"/>
                      <a:pt x="66" y="14"/>
                    </a:cubicBezTo>
                    <a:close/>
                  </a:path>
                </a:pathLst>
              </a:custGeom>
              <a:solidFill>
                <a:srgbClr val="FCF600"/>
              </a:solidFill>
              <a:ln w="0" cap="flat">
                <a:solidFill>
                  <a:srgbClr val="000000"/>
                </a:solidFill>
                <a:prstDash val="solid"/>
                <a:miter lim="800000"/>
                <a:headEnd/>
                <a:tailEnd/>
              </a:ln>
            </p:spPr>
          </p:sp>
          <p:sp>
            <p:nvSpPr>
              <p:cNvPr id="730" name="Freeform 729"/>
              <p:cNvSpPr>
                <a:spLocks/>
              </p:cNvSpPr>
              <p:nvPr/>
            </p:nvSpPr>
            <p:spPr bwMode="auto">
              <a:xfrm>
                <a:off x="589" y="199"/>
                <a:ext cx="12" cy="9"/>
              </a:xfrm>
              <a:custGeom>
                <a:avLst/>
                <a:gdLst/>
                <a:ahLst/>
                <a:cxnLst>
                  <a:cxn ang="0">
                    <a:pos x="23" y="3"/>
                  </a:cxn>
                  <a:cxn ang="0">
                    <a:pos x="20" y="2"/>
                  </a:cxn>
                  <a:cxn ang="0">
                    <a:pos x="11" y="4"/>
                  </a:cxn>
                  <a:cxn ang="0">
                    <a:pos x="7" y="1"/>
                  </a:cxn>
                  <a:cxn ang="0">
                    <a:pos x="4" y="2"/>
                  </a:cxn>
                  <a:cxn ang="0">
                    <a:pos x="0" y="4"/>
                  </a:cxn>
                  <a:cxn ang="0">
                    <a:pos x="0" y="6"/>
                  </a:cxn>
                  <a:cxn ang="0">
                    <a:pos x="0" y="8"/>
                  </a:cxn>
                  <a:cxn ang="0">
                    <a:pos x="4" y="11"/>
                  </a:cxn>
                  <a:cxn ang="0">
                    <a:pos x="13" y="15"/>
                  </a:cxn>
                  <a:cxn ang="0">
                    <a:pos x="19" y="17"/>
                  </a:cxn>
                  <a:cxn ang="0">
                    <a:pos x="25" y="23"/>
                  </a:cxn>
                  <a:cxn ang="0">
                    <a:pos x="28" y="19"/>
                  </a:cxn>
                  <a:cxn ang="0">
                    <a:pos x="26" y="11"/>
                  </a:cxn>
                  <a:cxn ang="0">
                    <a:pos x="29" y="5"/>
                  </a:cxn>
                  <a:cxn ang="0">
                    <a:pos x="29" y="2"/>
                  </a:cxn>
                  <a:cxn ang="0">
                    <a:pos x="23" y="3"/>
                  </a:cxn>
                </a:cxnLst>
                <a:rect l="0" t="0" r="r" b="b"/>
                <a:pathLst>
                  <a:path w="29" h="23">
                    <a:moveTo>
                      <a:pt x="23" y="3"/>
                    </a:moveTo>
                    <a:cubicBezTo>
                      <a:pt x="20" y="2"/>
                      <a:pt x="20" y="2"/>
                      <a:pt x="20" y="2"/>
                    </a:cubicBezTo>
                    <a:cubicBezTo>
                      <a:pt x="17" y="3"/>
                      <a:pt x="15" y="4"/>
                      <a:pt x="11" y="4"/>
                    </a:cubicBezTo>
                    <a:cubicBezTo>
                      <a:pt x="9" y="4"/>
                      <a:pt x="9" y="1"/>
                      <a:pt x="7" y="1"/>
                    </a:cubicBezTo>
                    <a:cubicBezTo>
                      <a:pt x="6" y="1"/>
                      <a:pt x="5" y="2"/>
                      <a:pt x="4" y="2"/>
                    </a:cubicBezTo>
                    <a:cubicBezTo>
                      <a:pt x="2" y="3"/>
                      <a:pt x="0" y="2"/>
                      <a:pt x="0" y="4"/>
                    </a:cubicBezTo>
                    <a:cubicBezTo>
                      <a:pt x="0" y="5"/>
                      <a:pt x="0" y="5"/>
                      <a:pt x="0" y="6"/>
                    </a:cubicBezTo>
                    <a:cubicBezTo>
                      <a:pt x="0" y="7"/>
                      <a:pt x="0" y="7"/>
                      <a:pt x="0" y="8"/>
                    </a:cubicBezTo>
                    <a:cubicBezTo>
                      <a:pt x="0" y="9"/>
                      <a:pt x="2" y="9"/>
                      <a:pt x="4" y="11"/>
                    </a:cubicBezTo>
                    <a:cubicBezTo>
                      <a:pt x="7" y="13"/>
                      <a:pt x="9" y="14"/>
                      <a:pt x="13" y="15"/>
                    </a:cubicBezTo>
                    <a:cubicBezTo>
                      <a:pt x="15" y="16"/>
                      <a:pt x="17" y="16"/>
                      <a:pt x="19" y="17"/>
                    </a:cubicBezTo>
                    <a:cubicBezTo>
                      <a:pt x="21" y="18"/>
                      <a:pt x="22" y="23"/>
                      <a:pt x="25" y="23"/>
                    </a:cubicBezTo>
                    <a:cubicBezTo>
                      <a:pt x="27" y="23"/>
                      <a:pt x="28" y="21"/>
                      <a:pt x="28" y="19"/>
                    </a:cubicBezTo>
                    <a:cubicBezTo>
                      <a:pt x="28" y="16"/>
                      <a:pt x="26" y="14"/>
                      <a:pt x="26" y="11"/>
                    </a:cubicBezTo>
                    <a:cubicBezTo>
                      <a:pt x="26" y="8"/>
                      <a:pt x="29" y="7"/>
                      <a:pt x="29" y="5"/>
                    </a:cubicBezTo>
                    <a:cubicBezTo>
                      <a:pt x="29" y="2"/>
                      <a:pt x="29" y="2"/>
                      <a:pt x="29" y="2"/>
                    </a:cubicBezTo>
                    <a:cubicBezTo>
                      <a:pt x="27" y="0"/>
                      <a:pt x="25" y="3"/>
                      <a:pt x="23" y="3"/>
                    </a:cubicBezTo>
                    <a:close/>
                  </a:path>
                </a:pathLst>
              </a:custGeom>
              <a:solidFill>
                <a:srgbClr val="FFFFFF"/>
              </a:solidFill>
              <a:ln w="0" cap="flat">
                <a:solidFill>
                  <a:srgbClr val="000000"/>
                </a:solidFill>
                <a:prstDash val="solid"/>
                <a:miter lim="800000"/>
                <a:headEnd/>
                <a:tailEnd/>
              </a:ln>
            </p:spPr>
          </p:sp>
          <p:sp>
            <p:nvSpPr>
              <p:cNvPr id="731" name="Freeform 730"/>
              <p:cNvSpPr>
                <a:spLocks/>
              </p:cNvSpPr>
              <p:nvPr/>
            </p:nvSpPr>
            <p:spPr bwMode="auto">
              <a:xfrm>
                <a:off x="571" y="184"/>
                <a:ext cx="6" cy="12"/>
              </a:xfrm>
              <a:custGeom>
                <a:avLst/>
                <a:gdLst/>
                <a:ahLst/>
                <a:cxnLst>
                  <a:cxn ang="0">
                    <a:pos x="4" y="4"/>
                  </a:cxn>
                  <a:cxn ang="0">
                    <a:pos x="0" y="4"/>
                  </a:cxn>
                  <a:cxn ang="0">
                    <a:pos x="3" y="10"/>
                  </a:cxn>
                  <a:cxn ang="0">
                    <a:pos x="3" y="13"/>
                  </a:cxn>
                  <a:cxn ang="0">
                    <a:pos x="2" y="15"/>
                  </a:cxn>
                  <a:cxn ang="0">
                    <a:pos x="3" y="23"/>
                  </a:cxn>
                  <a:cxn ang="0">
                    <a:pos x="6" y="32"/>
                  </a:cxn>
                  <a:cxn ang="0">
                    <a:pos x="8" y="26"/>
                  </a:cxn>
                  <a:cxn ang="0">
                    <a:pos x="9" y="26"/>
                  </a:cxn>
                  <a:cxn ang="0">
                    <a:pos x="15" y="27"/>
                  </a:cxn>
                  <a:cxn ang="0">
                    <a:pos x="15" y="22"/>
                  </a:cxn>
                  <a:cxn ang="0">
                    <a:pos x="15" y="18"/>
                  </a:cxn>
                  <a:cxn ang="0">
                    <a:pos x="13" y="15"/>
                  </a:cxn>
                  <a:cxn ang="0">
                    <a:pos x="13" y="2"/>
                  </a:cxn>
                  <a:cxn ang="0">
                    <a:pos x="10" y="0"/>
                  </a:cxn>
                  <a:cxn ang="0">
                    <a:pos x="9" y="2"/>
                  </a:cxn>
                  <a:cxn ang="0">
                    <a:pos x="4" y="4"/>
                  </a:cxn>
                </a:cxnLst>
                <a:rect l="0" t="0" r="r" b="b"/>
                <a:pathLst>
                  <a:path w="16" h="32">
                    <a:moveTo>
                      <a:pt x="4" y="4"/>
                    </a:moveTo>
                    <a:cubicBezTo>
                      <a:pt x="0" y="4"/>
                      <a:pt x="0" y="4"/>
                      <a:pt x="0" y="4"/>
                    </a:cubicBezTo>
                    <a:cubicBezTo>
                      <a:pt x="1" y="6"/>
                      <a:pt x="3" y="7"/>
                      <a:pt x="3" y="10"/>
                    </a:cubicBezTo>
                    <a:cubicBezTo>
                      <a:pt x="3" y="13"/>
                      <a:pt x="3" y="13"/>
                      <a:pt x="3" y="13"/>
                    </a:cubicBezTo>
                    <a:cubicBezTo>
                      <a:pt x="3" y="14"/>
                      <a:pt x="2" y="14"/>
                      <a:pt x="2" y="15"/>
                    </a:cubicBezTo>
                    <a:cubicBezTo>
                      <a:pt x="2" y="18"/>
                      <a:pt x="3" y="20"/>
                      <a:pt x="3" y="23"/>
                    </a:cubicBezTo>
                    <a:cubicBezTo>
                      <a:pt x="4" y="26"/>
                      <a:pt x="4" y="29"/>
                      <a:pt x="6" y="32"/>
                    </a:cubicBezTo>
                    <a:cubicBezTo>
                      <a:pt x="8" y="31"/>
                      <a:pt x="8" y="28"/>
                      <a:pt x="8" y="26"/>
                    </a:cubicBezTo>
                    <a:cubicBezTo>
                      <a:pt x="9" y="26"/>
                      <a:pt x="9" y="26"/>
                      <a:pt x="9" y="26"/>
                    </a:cubicBezTo>
                    <a:cubicBezTo>
                      <a:pt x="11" y="27"/>
                      <a:pt x="13" y="27"/>
                      <a:pt x="15" y="27"/>
                    </a:cubicBezTo>
                    <a:cubicBezTo>
                      <a:pt x="15" y="22"/>
                      <a:pt x="15" y="22"/>
                      <a:pt x="15" y="22"/>
                    </a:cubicBezTo>
                    <a:cubicBezTo>
                      <a:pt x="15" y="21"/>
                      <a:pt x="16" y="19"/>
                      <a:pt x="15" y="18"/>
                    </a:cubicBezTo>
                    <a:cubicBezTo>
                      <a:pt x="14" y="16"/>
                      <a:pt x="13" y="16"/>
                      <a:pt x="13" y="15"/>
                    </a:cubicBezTo>
                    <a:cubicBezTo>
                      <a:pt x="13" y="2"/>
                      <a:pt x="13" y="2"/>
                      <a:pt x="13" y="2"/>
                    </a:cubicBezTo>
                    <a:cubicBezTo>
                      <a:pt x="12" y="1"/>
                      <a:pt x="12" y="0"/>
                      <a:pt x="10" y="0"/>
                    </a:cubicBezTo>
                    <a:cubicBezTo>
                      <a:pt x="9" y="0"/>
                      <a:pt x="9" y="1"/>
                      <a:pt x="9" y="2"/>
                    </a:cubicBezTo>
                    <a:cubicBezTo>
                      <a:pt x="7" y="3"/>
                      <a:pt x="6" y="4"/>
                      <a:pt x="4" y="4"/>
                    </a:cubicBezTo>
                    <a:close/>
                  </a:path>
                </a:pathLst>
              </a:custGeom>
              <a:solidFill>
                <a:srgbClr val="FFFFFF"/>
              </a:solidFill>
              <a:ln w="0" cap="flat">
                <a:solidFill>
                  <a:srgbClr val="000000"/>
                </a:solidFill>
                <a:prstDash val="solid"/>
                <a:miter lim="800000"/>
                <a:headEnd/>
                <a:tailEnd/>
              </a:ln>
            </p:spPr>
          </p:sp>
          <p:sp>
            <p:nvSpPr>
              <p:cNvPr id="732" name="Freeform 731"/>
              <p:cNvSpPr>
                <a:spLocks/>
              </p:cNvSpPr>
              <p:nvPr/>
            </p:nvSpPr>
            <p:spPr bwMode="auto">
              <a:xfrm>
                <a:off x="600" y="162"/>
                <a:ext cx="11" cy="13"/>
              </a:xfrm>
              <a:custGeom>
                <a:avLst/>
                <a:gdLst/>
                <a:ahLst/>
                <a:cxnLst>
                  <a:cxn ang="0">
                    <a:pos x="27" y="23"/>
                  </a:cxn>
                  <a:cxn ang="0">
                    <a:pos x="24" y="28"/>
                  </a:cxn>
                  <a:cxn ang="0">
                    <a:pos x="19" y="31"/>
                  </a:cxn>
                  <a:cxn ang="0">
                    <a:pos x="18" y="31"/>
                  </a:cxn>
                  <a:cxn ang="0">
                    <a:pos x="17" y="31"/>
                  </a:cxn>
                  <a:cxn ang="0">
                    <a:pos x="16" y="30"/>
                  </a:cxn>
                  <a:cxn ang="0">
                    <a:pos x="9" y="21"/>
                  </a:cxn>
                  <a:cxn ang="0">
                    <a:pos x="3" y="15"/>
                  </a:cxn>
                  <a:cxn ang="0">
                    <a:pos x="0" y="10"/>
                  </a:cxn>
                  <a:cxn ang="0">
                    <a:pos x="1" y="7"/>
                  </a:cxn>
                  <a:cxn ang="0">
                    <a:pos x="8" y="6"/>
                  </a:cxn>
                  <a:cxn ang="0">
                    <a:pos x="10" y="6"/>
                  </a:cxn>
                  <a:cxn ang="0">
                    <a:pos x="24" y="0"/>
                  </a:cxn>
                  <a:cxn ang="0">
                    <a:pos x="25" y="5"/>
                  </a:cxn>
                  <a:cxn ang="0">
                    <a:pos x="25" y="7"/>
                  </a:cxn>
                  <a:cxn ang="0">
                    <a:pos x="26" y="12"/>
                  </a:cxn>
                  <a:cxn ang="0">
                    <a:pos x="26" y="17"/>
                  </a:cxn>
                  <a:cxn ang="0">
                    <a:pos x="27" y="23"/>
                  </a:cxn>
                </a:cxnLst>
                <a:rect l="0" t="0" r="r" b="b"/>
                <a:pathLst>
                  <a:path w="27" h="31">
                    <a:moveTo>
                      <a:pt x="27" y="23"/>
                    </a:moveTo>
                    <a:cubicBezTo>
                      <a:pt x="26" y="25"/>
                      <a:pt x="25" y="26"/>
                      <a:pt x="24" y="28"/>
                    </a:cubicBezTo>
                    <a:cubicBezTo>
                      <a:pt x="22" y="29"/>
                      <a:pt x="21" y="31"/>
                      <a:pt x="19" y="31"/>
                    </a:cubicBezTo>
                    <a:cubicBezTo>
                      <a:pt x="18" y="31"/>
                      <a:pt x="18" y="31"/>
                      <a:pt x="18" y="31"/>
                    </a:cubicBezTo>
                    <a:cubicBezTo>
                      <a:pt x="17" y="31"/>
                      <a:pt x="17" y="31"/>
                      <a:pt x="17" y="31"/>
                    </a:cubicBezTo>
                    <a:cubicBezTo>
                      <a:pt x="17" y="31"/>
                      <a:pt x="16" y="31"/>
                      <a:pt x="16" y="30"/>
                    </a:cubicBezTo>
                    <a:cubicBezTo>
                      <a:pt x="15" y="26"/>
                      <a:pt x="12" y="24"/>
                      <a:pt x="9" y="21"/>
                    </a:cubicBezTo>
                    <a:cubicBezTo>
                      <a:pt x="6" y="19"/>
                      <a:pt x="4" y="18"/>
                      <a:pt x="3" y="15"/>
                    </a:cubicBezTo>
                    <a:cubicBezTo>
                      <a:pt x="2" y="13"/>
                      <a:pt x="0" y="12"/>
                      <a:pt x="0" y="10"/>
                    </a:cubicBezTo>
                    <a:cubicBezTo>
                      <a:pt x="0" y="9"/>
                      <a:pt x="0" y="7"/>
                      <a:pt x="1" y="7"/>
                    </a:cubicBezTo>
                    <a:cubicBezTo>
                      <a:pt x="4" y="5"/>
                      <a:pt x="5" y="6"/>
                      <a:pt x="8" y="6"/>
                    </a:cubicBezTo>
                    <a:cubicBezTo>
                      <a:pt x="9" y="6"/>
                      <a:pt x="9" y="6"/>
                      <a:pt x="10" y="6"/>
                    </a:cubicBezTo>
                    <a:cubicBezTo>
                      <a:pt x="16" y="6"/>
                      <a:pt x="20" y="5"/>
                      <a:pt x="24" y="0"/>
                    </a:cubicBezTo>
                    <a:cubicBezTo>
                      <a:pt x="25" y="1"/>
                      <a:pt x="25" y="3"/>
                      <a:pt x="25" y="5"/>
                    </a:cubicBezTo>
                    <a:cubicBezTo>
                      <a:pt x="25" y="5"/>
                      <a:pt x="25" y="6"/>
                      <a:pt x="25" y="7"/>
                    </a:cubicBezTo>
                    <a:cubicBezTo>
                      <a:pt x="26" y="12"/>
                      <a:pt x="26" y="12"/>
                      <a:pt x="26" y="12"/>
                    </a:cubicBezTo>
                    <a:cubicBezTo>
                      <a:pt x="26" y="14"/>
                      <a:pt x="26" y="15"/>
                      <a:pt x="26" y="17"/>
                    </a:cubicBezTo>
                    <a:cubicBezTo>
                      <a:pt x="26" y="20"/>
                      <a:pt x="27" y="21"/>
                      <a:pt x="27" y="23"/>
                    </a:cubicBezTo>
                    <a:close/>
                  </a:path>
                </a:pathLst>
              </a:custGeom>
              <a:solidFill>
                <a:srgbClr val="FFFFFF"/>
              </a:solidFill>
              <a:ln w="0" cap="flat">
                <a:solidFill>
                  <a:srgbClr val="000000"/>
                </a:solidFill>
                <a:prstDash val="solid"/>
                <a:miter lim="800000"/>
                <a:headEnd/>
                <a:tailEnd/>
              </a:ln>
            </p:spPr>
          </p:sp>
          <p:sp>
            <p:nvSpPr>
              <p:cNvPr id="733" name="Freeform 732"/>
              <p:cNvSpPr>
                <a:spLocks/>
              </p:cNvSpPr>
              <p:nvPr/>
            </p:nvSpPr>
            <p:spPr bwMode="auto">
              <a:xfrm>
                <a:off x="590" y="156"/>
                <a:ext cx="20" cy="18"/>
              </a:xfrm>
              <a:custGeom>
                <a:avLst/>
                <a:gdLst/>
                <a:ahLst/>
                <a:cxnLst>
                  <a:cxn ang="0">
                    <a:pos x="1" y="10"/>
                  </a:cxn>
                  <a:cxn ang="0">
                    <a:pos x="5" y="12"/>
                  </a:cxn>
                  <a:cxn ang="0">
                    <a:pos x="7" y="14"/>
                  </a:cxn>
                  <a:cxn ang="0">
                    <a:pos x="14" y="11"/>
                  </a:cxn>
                  <a:cxn ang="0">
                    <a:pos x="17" y="10"/>
                  </a:cxn>
                  <a:cxn ang="0">
                    <a:pos x="24" y="0"/>
                  </a:cxn>
                  <a:cxn ang="0">
                    <a:pos x="30" y="5"/>
                  </a:cxn>
                  <a:cxn ang="0">
                    <a:pos x="42" y="10"/>
                  </a:cxn>
                  <a:cxn ang="0">
                    <a:pos x="49" y="8"/>
                  </a:cxn>
                  <a:cxn ang="0">
                    <a:pos x="50" y="15"/>
                  </a:cxn>
                  <a:cxn ang="0">
                    <a:pos x="36" y="20"/>
                  </a:cxn>
                  <a:cxn ang="0">
                    <a:pos x="34" y="20"/>
                  </a:cxn>
                  <a:cxn ang="0">
                    <a:pos x="28" y="21"/>
                  </a:cxn>
                  <a:cxn ang="0">
                    <a:pos x="26" y="25"/>
                  </a:cxn>
                  <a:cxn ang="0">
                    <a:pos x="29" y="30"/>
                  </a:cxn>
                  <a:cxn ang="0">
                    <a:pos x="35" y="36"/>
                  </a:cxn>
                  <a:cxn ang="0">
                    <a:pos x="42" y="45"/>
                  </a:cxn>
                  <a:cxn ang="0">
                    <a:pos x="41" y="45"/>
                  </a:cxn>
                  <a:cxn ang="0">
                    <a:pos x="33" y="41"/>
                  </a:cxn>
                  <a:cxn ang="0">
                    <a:pos x="31" y="41"/>
                  </a:cxn>
                  <a:cxn ang="0">
                    <a:pos x="26" y="38"/>
                  </a:cxn>
                  <a:cxn ang="0">
                    <a:pos x="24" y="40"/>
                  </a:cxn>
                  <a:cxn ang="0">
                    <a:pos x="20" y="35"/>
                  </a:cxn>
                  <a:cxn ang="0">
                    <a:pos x="17" y="31"/>
                  </a:cxn>
                  <a:cxn ang="0">
                    <a:pos x="17" y="27"/>
                  </a:cxn>
                  <a:cxn ang="0">
                    <a:pos x="14" y="22"/>
                  </a:cxn>
                  <a:cxn ang="0">
                    <a:pos x="12" y="17"/>
                  </a:cxn>
                  <a:cxn ang="0">
                    <a:pos x="9" y="18"/>
                  </a:cxn>
                  <a:cxn ang="0">
                    <a:pos x="8" y="17"/>
                  </a:cxn>
                  <a:cxn ang="0">
                    <a:pos x="7" y="20"/>
                  </a:cxn>
                  <a:cxn ang="0">
                    <a:pos x="6" y="25"/>
                  </a:cxn>
                  <a:cxn ang="0">
                    <a:pos x="3" y="21"/>
                  </a:cxn>
                  <a:cxn ang="0">
                    <a:pos x="0" y="17"/>
                  </a:cxn>
                  <a:cxn ang="0">
                    <a:pos x="1" y="11"/>
                  </a:cxn>
                  <a:cxn ang="0">
                    <a:pos x="1" y="10"/>
                  </a:cxn>
                </a:cxnLst>
                <a:rect l="0" t="0" r="r" b="b"/>
                <a:pathLst>
                  <a:path w="50" h="45">
                    <a:moveTo>
                      <a:pt x="1" y="10"/>
                    </a:moveTo>
                    <a:cubicBezTo>
                      <a:pt x="3" y="10"/>
                      <a:pt x="3" y="11"/>
                      <a:pt x="5" y="12"/>
                    </a:cubicBezTo>
                    <a:cubicBezTo>
                      <a:pt x="5" y="13"/>
                      <a:pt x="6" y="14"/>
                      <a:pt x="7" y="14"/>
                    </a:cubicBezTo>
                    <a:cubicBezTo>
                      <a:pt x="10" y="14"/>
                      <a:pt x="11" y="12"/>
                      <a:pt x="14" y="11"/>
                    </a:cubicBezTo>
                    <a:cubicBezTo>
                      <a:pt x="15" y="10"/>
                      <a:pt x="16" y="10"/>
                      <a:pt x="17" y="10"/>
                    </a:cubicBezTo>
                    <a:cubicBezTo>
                      <a:pt x="21" y="7"/>
                      <a:pt x="20" y="2"/>
                      <a:pt x="24" y="0"/>
                    </a:cubicBezTo>
                    <a:cubicBezTo>
                      <a:pt x="26" y="2"/>
                      <a:pt x="28" y="3"/>
                      <a:pt x="30" y="5"/>
                    </a:cubicBezTo>
                    <a:cubicBezTo>
                      <a:pt x="34" y="8"/>
                      <a:pt x="37" y="10"/>
                      <a:pt x="42" y="10"/>
                    </a:cubicBezTo>
                    <a:cubicBezTo>
                      <a:pt x="44" y="10"/>
                      <a:pt x="46" y="9"/>
                      <a:pt x="49" y="8"/>
                    </a:cubicBezTo>
                    <a:cubicBezTo>
                      <a:pt x="49" y="11"/>
                      <a:pt x="49" y="12"/>
                      <a:pt x="50" y="15"/>
                    </a:cubicBezTo>
                    <a:cubicBezTo>
                      <a:pt x="47" y="19"/>
                      <a:pt x="42" y="20"/>
                      <a:pt x="36" y="20"/>
                    </a:cubicBezTo>
                    <a:cubicBezTo>
                      <a:pt x="35" y="20"/>
                      <a:pt x="35" y="20"/>
                      <a:pt x="34" y="20"/>
                    </a:cubicBezTo>
                    <a:cubicBezTo>
                      <a:pt x="31" y="20"/>
                      <a:pt x="30" y="20"/>
                      <a:pt x="28" y="21"/>
                    </a:cubicBezTo>
                    <a:cubicBezTo>
                      <a:pt x="26" y="22"/>
                      <a:pt x="26" y="24"/>
                      <a:pt x="26" y="25"/>
                    </a:cubicBezTo>
                    <a:cubicBezTo>
                      <a:pt x="26" y="27"/>
                      <a:pt x="28" y="28"/>
                      <a:pt x="29" y="30"/>
                    </a:cubicBezTo>
                    <a:cubicBezTo>
                      <a:pt x="30" y="32"/>
                      <a:pt x="32" y="34"/>
                      <a:pt x="35" y="36"/>
                    </a:cubicBezTo>
                    <a:cubicBezTo>
                      <a:pt x="39" y="38"/>
                      <a:pt x="41" y="41"/>
                      <a:pt x="42" y="45"/>
                    </a:cubicBezTo>
                    <a:cubicBezTo>
                      <a:pt x="42" y="45"/>
                      <a:pt x="41" y="45"/>
                      <a:pt x="41" y="45"/>
                    </a:cubicBezTo>
                    <a:cubicBezTo>
                      <a:pt x="38" y="43"/>
                      <a:pt x="37" y="41"/>
                      <a:pt x="33" y="41"/>
                    </a:cubicBezTo>
                    <a:cubicBezTo>
                      <a:pt x="32" y="41"/>
                      <a:pt x="32" y="41"/>
                      <a:pt x="31" y="41"/>
                    </a:cubicBezTo>
                    <a:cubicBezTo>
                      <a:pt x="29" y="41"/>
                      <a:pt x="28" y="38"/>
                      <a:pt x="26" y="38"/>
                    </a:cubicBezTo>
                    <a:cubicBezTo>
                      <a:pt x="25" y="38"/>
                      <a:pt x="24" y="39"/>
                      <a:pt x="24" y="40"/>
                    </a:cubicBezTo>
                    <a:cubicBezTo>
                      <a:pt x="22" y="38"/>
                      <a:pt x="22" y="37"/>
                      <a:pt x="20" y="35"/>
                    </a:cubicBezTo>
                    <a:cubicBezTo>
                      <a:pt x="20" y="33"/>
                      <a:pt x="17" y="33"/>
                      <a:pt x="17" y="31"/>
                    </a:cubicBezTo>
                    <a:cubicBezTo>
                      <a:pt x="17" y="29"/>
                      <a:pt x="17" y="28"/>
                      <a:pt x="17" y="27"/>
                    </a:cubicBezTo>
                    <a:cubicBezTo>
                      <a:pt x="17" y="24"/>
                      <a:pt x="15" y="24"/>
                      <a:pt x="14" y="22"/>
                    </a:cubicBezTo>
                    <a:cubicBezTo>
                      <a:pt x="13" y="20"/>
                      <a:pt x="14" y="17"/>
                      <a:pt x="12" y="17"/>
                    </a:cubicBezTo>
                    <a:cubicBezTo>
                      <a:pt x="11" y="17"/>
                      <a:pt x="10" y="18"/>
                      <a:pt x="9" y="18"/>
                    </a:cubicBezTo>
                    <a:cubicBezTo>
                      <a:pt x="9" y="18"/>
                      <a:pt x="9" y="17"/>
                      <a:pt x="8" y="17"/>
                    </a:cubicBezTo>
                    <a:cubicBezTo>
                      <a:pt x="7" y="17"/>
                      <a:pt x="7" y="19"/>
                      <a:pt x="7" y="20"/>
                    </a:cubicBezTo>
                    <a:cubicBezTo>
                      <a:pt x="7" y="22"/>
                      <a:pt x="7" y="23"/>
                      <a:pt x="6" y="25"/>
                    </a:cubicBezTo>
                    <a:cubicBezTo>
                      <a:pt x="4" y="23"/>
                      <a:pt x="4" y="22"/>
                      <a:pt x="3" y="21"/>
                    </a:cubicBezTo>
                    <a:cubicBezTo>
                      <a:pt x="1" y="19"/>
                      <a:pt x="0" y="19"/>
                      <a:pt x="0" y="17"/>
                    </a:cubicBezTo>
                    <a:cubicBezTo>
                      <a:pt x="0" y="15"/>
                      <a:pt x="1" y="13"/>
                      <a:pt x="1" y="11"/>
                    </a:cubicBezTo>
                    <a:cubicBezTo>
                      <a:pt x="1" y="11"/>
                      <a:pt x="1" y="11"/>
                      <a:pt x="1" y="10"/>
                    </a:cubicBezTo>
                    <a:close/>
                  </a:path>
                </a:pathLst>
              </a:custGeom>
              <a:solidFill>
                <a:srgbClr val="FFFFFF"/>
              </a:solidFill>
              <a:ln w="0" cap="flat">
                <a:solidFill>
                  <a:srgbClr val="000000"/>
                </a:solidFill>
                <a:prstDash val="solid"/>
                <a:miter lim="800000"/>
                <a:headEnd/>
                <a:tailEnd/>
              </a:ln>
            </p:spPr>
          </p:sp>
          <p:sp>
            <p:nvSpPr>
              <p:cNvPr id="734" name="Freeform 733"/>
              <p:cNvSpPr>
                <a:spLocks/>
              </p:cNvSpPr>
              <p:nvPr/>
            </p:nvSpPr>
            <p:spPr bwMode="auto">
              <a:xfrm>
                <a:off x="607" y="171"/>
                <a:ext cx="9" cy="8"/>
              </a:xfrm>
              <a:custGeom>
                <a:avLst/>
                <a:gdLst/>
                <a:ahLst/>
                <a:cxnLst>
                  <a:cxn ang="0">
                    <a:pos x="20" y="13"/>
                  </a:cxn>
                  <a:cxn ang="0">
                    <a:pos x="15" y="20"/>
                  </a:cxn>
                  <a:cxn ang="0">
                    <a:pos x="15" y="20"/>
                  </a:cxn>
                  <a:cxn ang="0">
                    <a:pos x="9" y="15"/>
                  </a:cxn>
                  <a:cxn ang="0">
                    <a:pos x="8" y="17"/>
                  </a:cxn>
                  <a:cxn ang="0">
                    <a:pos x="1" y="9"/>
                  </a:cxn>
                  <a:cxn ang="0">
                    <a:pos x="0" y="8"/>
                  </a:cxn>
                  <a:cxn ang="0">
                    <a:pos x="1" y="8"/>
                  </a:cxn>
                  <a:cxn ang="0">
                    <a:pos x="2" y="8"/>
                  </a:cxn>
                  <a:cxn ang="0">
                    <a:pos x="7" y="5"/>
                  </a:cxn>
                  <a:cxn ang="0">
                    <a:pos x="10" y="0"/>
                  </a:cxn>
                  <a:cxn ang="0">
                    <a:pos x="15" y="3"/>
                  </a:cxn>
                  <a:cxn ang="0">
                    <a:pos x="18" y="6"/>
                  </a:cxn>
                  <a:cxn ang="0">
                    <a:pos x="23" y="7"/>
                  </a:cxn>
                  <a:cxn ang="0">
                    <a:pos x="20" y="13"/>
                  </a:cxn>
                </a:cxnLst>
                <a:rect l="0" t="0" r="r" b="b"/>
                <a:pathLst>
                  <a:path w="23" h="20">
                    <a:moveTo>
                      <a:pt x="20" y="13"/>
                    </a:moveTo>
                    <a:cubicBezTo>
                      <a:pt x="17" y="14"/>
                      <a:pt x="18" y="17"/>
                      <a:pt x="15" y="20"/>
                    </a:cubicBezTo>
                    <a:cubicBezTo>
                      <a:pt x="15" y="20"/>
                      <a:pt x="15" y="20"/>
                      <a:pt x="15" y="20"/>
                    </a:cubicBezTo>
                    <a:cubicBezTo>
                      <a:pt x="13" y="18"/>
                      <a:pt x="11" y="17"/>
                      <a:pt x="9" y="15"/>
                    </a:cubicBezTo>
                    <a:cubicBezTo>
                      <a:pt x="8" y="15"/>
                      <a:pt x="8" y="16"/>
                      <a:pt x="8" y="17"/>
                    </a:cubicBezTo>
                    <a:cubicBezTo>
                      <a:pt x="4" y="15"/>
                      <a:pt x="4" y="12"/>
                      <a:pt x="1" y="9"/>
                    </a:cubicBezTo>
                    <a:cubicBezTo>
                      <a:pt x="1" y="8"/>
                      <a:pt x="0" y="8"/>
                      <a:pt x="0" y="8"/>
                    </a:cubicBezTo>
                    <a:cubicBezTo>
                      <a:pt x="0" y="8"/>
                      <a:pt x="0" y="8"/>
                      <a:pt x="1" y="8"/>
                    </a:cubicBezTo>
                    <a:cubicBezTo>
                      <a:pt x="1" y="8"/>
                      <a:pt x="1" y="8"/>
                      <a:pt x="2" y="8"/>
                    </a:cubicBezTo>
                    <a:cubicBezTo>
                      <a:pt x="4" y="8"/>
                      <a:pt x="5" y="6"/>
                      <a:pt x="7" y="5"/>
                    </a:cubicBezTo>
                    <a:cubicBezTo>
                      <a:pt x="8" y="3"/>
                      <a:pt x="9" y="2"/>
                      <a:pt x="10" y="0"/>
                    </a:cubicBezTo>
                    <a:cubicBezTo>
                      <a:pt x="12" y="1"/>
                      <a:pt x="13" y="2"/>
                      <a:pt x="15" y="3"/>
                    </a:cubicBezTo>
                    <a:cubicBezTo>
                      <a:pt x="16" y="4"/>
                      <a:pt x="17" y="5"/>
                      <a:pt x="18" y="6"/>
                    </a:cubicBezTo>
                    <a:cubicBezTo>
                      <a:pt x="20" y="7"/>
                      <a:pt x="21" y="7"/>
                      <a:pt x="23" y="7"/>
                    </a:cubicBezTo>
                    <a:cubicBezTo>
                      <a:pt x="22" y="9"/>
                      <a:pt x="21" y="11"/>
                      <a:pt x="20" y="13"/>
                    </a:cubicBezTo>
                    <a:close/>
                  </a:path>
                </a:pathLst>
              </a:custGeom>
              <a:solidFill>
                <a:srgbClr val="FFFFFF"/>
              </a:solidFill>
              <a:ln w="0" cap="flat">
                <a:solidFill>
                  <a:srgbClr val="000000"/>
                </a:solidFill>
                <a:prstDash val="solid"/>
                <a:miter lim="800000"/>
                <a:headEnd/>
                <a:tailEnd/>
              </a:ln>
            </p:spPr>
          </p:sp>
          <p:sp>
            <p:nvSpPr>
              <p:cNvPr id="735" name="Freeform 734"/>
              <p:cNvSpPr>
                <a:spLocks/>
              </p:cNvSpPr>
              <p:nvPr/>
            </p:nvSpPr>
            <p:spPr bwMode="auto">
              <a:xfrm>
                <a:off x="615" y="173"/>
                <a:ext cx="6" cy="6"/>
              </a:xfrm>
              <a:custGeom>
                <a:avLst/>
                <a:gdLst/>
                <a:ahLst/>
                <a:cxnLst>
                  <a:cxn ang="0">
                    <a:pos x="0" y="8"/>
                  </a:cxn>
                  <a:cxn ang="0">
                    <a:pos x="3" y="2"/>
                  </a:cxn>
                  <a:cxn ang="0">
                    <a:pos x="6" y="0"/>
                  </a:cxn>
                  <a:cxn ang="0">
                    <a:pos x="11" y="1"/>
                  </a:cxn>
                  <a:cxn ang="0">
                    <a:pos x="14" y="1"/>
                  </a:cxn>
                  <a:cxn ang="0">
                    <a:pos x="16" y="11"/>
                  </a:cxn>
                  <a:cxn ang="0">
                    <a:pos x="8" y="13"/>
                  </a:cxn>
                  <a:cxn ang="0">
                    <a:pos x="5" y="9"/>
                  </a:cxn>
                  <a:cxn ang="0">
                    <a:pos x="0" y="8"/>
                  </a:cxn>
                </a:cxnLst>
                <a:rect l="0" t="0" r="r" b="b"/>
                <a:pathLst>
                  <a:path w="16" h="13">
                    <a:moveTo>
                      <a:pt x="0" y="8"/>
                    </a:moveTo>
                    <a:cubicBezTo>
                      <a:pt x="1" y="6"/>
                      <a:pt x="2" y="4"/>
                      <a:pt x="3" y="2"/>
                    </a:cubicBezTo>
                    <a:cubicBezTo>
                      <a:pt x="4" y="2"/>
                      <a:pt x="4" y="0"/>
                      <a:pt x="6" y="0"/>
                    </a:cubicBezTo>
                    <a:cubicBezTo>
                      <a:pt x="8" y="0"/>
                      <a:pt x="9" y="1"/>
                      <a:pt x="11" y="1"/>
                    </a:cubicBezTo>
                    <a:cubicBezTo>
                      <a:pt x="12" y="1"/>
                      <a:pt x="13" y="1"/>
                      <a:pt x="14" y="1"/>
                    </a:cubicBezTo>
                    <a:cubicBezTo>
                      <a:pt x="15" y="5"/>
                      <a:pt x="14" y="7"/>
                      <a:pt x="16" y="11"/>
                    </a:cubicBezTo>
                    <a:cubicBezTo>
                      <a:pt x="13" y="12"/>
                      <a:pt x="11" y="13"/>
                      <a:pt x="8" y="13"/>
                    </a:cubicBezTo>
                    <a:cubicBezTo>
                      <a:pt x="7" y="11"/>
                      <a:pt x="7" y="10"/>
                      <a:pt x="5" y="9"/>
                    </a:cubicBezTo>
                    <a:cubicBezTo>
                      <a:pt x="3" y="8"/>
                      <a:pt x="2" y="8"/>
                      <a:pt x="0" y="8"/>
                    </a:cubicBezTo>
                    <a:close/>
                  </a:path>
                </a:pathLst>
              </a:custGeom>
              <a:solidFill>
                <a:srgbClr val="FFFFFF"/>
              </a:solidFill>
              <a:ln w="0" cap="flat">
                <a:solidFill>
                  <a:srgbClr val="000000"/>
                </a:solidFill>
                <a:prstDash val="solid"/>
                <a:miter lim="800000"/>
                <a:headEnd/>
                <a:tailEnd/>
              </a:ln>
            </p:spPr>
          </p:sp>
        </p:grpSp>
        <p:sp>
          <p:nvSpPr>
            <p:cNvPr id="389" name="Freeform 388"/>
            <p:cNvSpPr>
              <a:spLocks/>
            </p:cNvSpPr>
            <p:nvPr/>
          </p:nvSpPr>
          <p:spPr bwMode="auto">
            <a:xfrm>
              <a:off x="613" y="177"/>
              <a:ext cx="8" cy="14"/>
            </a:xfrm>
            <a:custGeom>
              <a:avLst/>
              <a:gdLst/>
              <a:ahLst/>
              <a:cxnLst>
                <a:cxn ang="0">
                  <a:pos x="13" y="5"/>
                </a:cxn>
                <a:cxn ang="0">
                  <a:pos x="13" y="12"/>
                </a:cxn>
                <a:cxn ang="0">
                  <a:pos x="15" y="17"/>
                </a:cxn>
                <a:cxn ang="0">
                  <a:pos x="19" y="20"/>
                </a:cxn>
                <a:cxn ang="0">
                  <a:pos x="22" y="25"/>
                </a:cxn>
                <a:cxn ang="0">
                  <a:pos x="16" y="33"/>
                </a:cxn>
                <a:cxn ang="0">
                  <a:pos x="14" y="36"/>
                </a:cxn>
                <a:cxn ang="0">
                  <a:pos x="11" y="35"/>
                </a:cxn>
                <a:cxn ang="0">
                  <a:pos x="10" y="33"/>
                </a:cxn>
                <a:cxn ang="0">
                  <a:pos x="6" y="30"/>
                </a:cxn>
                <a:cxn ang="0">
                  <a:pos x="2" y="10"/>
                </a:cxn>
                <a:cxn ang="0">
                  <a:pos x="0" y="7"/>
                </a:cxn>
                <a:cxn ang="0">
                  <a:pos x="0" y="7"/>
                </a:cxn>
                <a:cxn ang="0">
                  <a:pos x="5" y="0"/>
                </a:cxn>
                <a:cxn ang="0">
                  <a:pos x="10" y="1"/>
                </a:cxn>
                <a:cxn ang="0">
                  <a:pos x="13" y="5"/>
                </a:cxn>
              </a:cxnLst>
              <a:rect l="0" t="0" r="r" b="b"/>
              <a:pathLst>
                <a:path w="22" h="36">
                  <a:moveTo>
                    <a:pt x="13" y="5"/>
                  </a:moveTo>
                  <a:cubicBezTo>
                    <a:pt x="13" y="8"/>
                    <a:pt x="13" y="10"/>
                    <a:pt x="13" y="12"/>
                  </a:cubicBezTo>
                  <a:cubicBezTo>
                    <a:pt x="13" y="14"/>
                    <a:pt x="13" y="16"/>
                    <a:pt x="15" y="17"/>
                  </a:cubicBezTo>
                  <a:cubicBezTo>
                    <a:pt x="16" y="18"/>
                    <a:pt x="17" y="18"/>
                    <a:pt x="19" y="20"/>
                  </a:cubicBezTo>
                  <a:cubicBezTo>
                    <a:pt x="20" y="21"/>
                    <a:pt x="20" y="23"/>
                    <a:pt x="22" y="25"/>
                  </a:cubicBezTo>
                  <a:cubicBezTo>
                    <a:pt x="19" y="27"/>
                    <a:pt x="18" y="30"/>
                    <a:pt x="16" y="33"/>
                  </a:cubicBezTo>
                  <a:cubicBezTo>
                    <a:pt x="15" y="34"/>
                    <a:pt x="15" y="35"/>
                    <a:pt x="14" y="36"/>
                  </a:cubicBezTo>
                  <a:cubicBezTo>
                    <a:pt x="13" y="35"/>
                    <a:pt x="12" y="36"/>
                    <a:pt x="11" y="35"/>
                  </a:cubicBezTo>
                  <a:cubicBezTo>
                    <a:pt x="11" y="35"/>
                    <a:pt x="11" y="33"/>
                    <a:pt x="10" y="33"/>
                  </a:cubicBezTo>
                  <a:cubicBezTo>
                    <a:pt x="8" y="32"/>
                    <a:pt x="6" y="32"/>
                    <a:pt x="6" y="30"/>
                  </a:cubicBezTo>
                  <a:cubicBezTo>
                    <a:pt x="3" y="22"/>
                    <a:pt x="5" y="17"/>
                    <a:pt x="2" y="10"/>
                  </a:cubicBezTo>
                  <a:cubicBezTo>
                    <a:pt x="2" y="9"/>
                    <a:pt x="1" y="8"/>
                    <a:pt x="0" y="7"/>
                  </a:cubicBezTo>
                  <a:cubicBezTo>
                    <a:pt x="0" y="7"/>
                    <a:pt x="0" y="7"/>
                    <a:pt x="0" y="7"/>
                  </a:cubicBezTo>
                  <a:cubicBezTo>
                    <a:pt x="3" y="4"/>
                    <a:pt x="2" y="1"/>
                    <a:pt x="5" y="0"/>
                  </a:cubicBezTo>
                  <a:cubicBezTo>
                    <a:pt x="7" y="0"/>
                    <a:pt x="8" y="0"/>
                    <a:pt x="10" y="1"/>
                  </a:cubicBezTo>
                  <a:cubicBezTo>
                    <a:pt x="12" y="2"/>
                    <a:pt x="12" y="3"/>
                    <a:pt x="13" y="5"/>
                  </a:cubicBezTo>
                  <a:close/>
                </a:path>
              </a:pathLst>
            </a:custGeom>
            <a:solidFill>
              <a:srgbClr val="FFFFFF"/>
            </a:solidFill>
            <a:ln w="0" cap="flat">
              <a:solidFill>
                <a:srgbClr val="000000"/>
              </a:solidFill>
              <a:prstDash val="solid"/>
              <a:miter lim="800000"/>
              <a:headEnd/>
              <a:tailEnd/>
            </a:ln>
          </p:spPr>
        </p:sp>
        <p:sp>
          <p:nvSpPr>
            <p:cNvPr id="390" name="Freeform 389"/>
            <p:cNvSpPr>
              <a:spLocks/>
            </p:cNvSpPr>
            <p:nvPr/>
          </p:nvSpPr>
          <p:spPr bwMode="auto">
            <a:xfrm>
              <a:off x="618" y="177"/>
              <a:ext cx="11" cy="9"/>
            </a:xfrm>
            <a:custGeom>
              <a:avLst/>
              <a:gdLst/>
              <a:ahLst/>
              <a:cxnLst>
                <a:cxn ang="0">
                  <a:pos x="8" y="23"/>
                </a:cxn>
                <a:cxn ang="0">
                  <a:pos x="16" y="21"/>
                </a:cxn>
                <a:cxn ang="0">
                  <a:pos x="18" y="19"/>
                </a:cxn>
                <a:cxn ang="0">
                  <a:pos x="21" y="19"/>
                </a:cxn>
                <a:cxn ang="0">
                  <a:pos x="28" y="15"/>
                </a:cxn>
                <a:cxn ang="0">
                  <a:pos x="24" y="9"/>
                </a:cxn>
                <a:cxn ang="0">
                  <a:pos x="20" y="0"/>
                </a:cxn>
                <a:cxn ang="0">
                  <a:pos x="15" y="0"/>
                </a:cxn>
                <a:cxn ang="0">
                  <a:pos x="11" y="1"/>
                </a:cxn>
                <a:cxn ang="0">
                  <a:pos x="9" y="1"/>
                </a:cxn>
                <a:cxn ang="0">
                  <a:pos x="8" y="1"/>
                </a:cxn>
                <a:cxn ang="0">
                  <a:pos x="8" y="1"/>
                </a:cxn>
                <a:cxn ang="0">
                  <a:pos x="0" y="3"/>
                </a:cxn>
                <a:cxn ang="0">
                  <a:pos x="0" y="10"/>
                </a:cxn>
                <a:cxn ang="0">
                  <a:pos x="2" y="15"/>
                </a:cxn>
                <a:cxn ang="0">
                  <a:pos x="6" y="18"/>
                </a:cxn>
                <a:cxn ang="0">
                  <a:pos x="8" y="23"/>
                </a:cxn>
              </a:cxnLst>
              <a:rect l="0" t="0" r="r" b="b"/>
              <a:pathLst>
                <a:path w="28" h="23">
                  <a:moveTo>
                    <a:pt x="8" y="23"/>
                  </a:moveTo>
                  <a:cubicBezTo>
                    <a:pt x="11" y="22"/>
                    <a:pt x="13" y="22"/>
                    <a:pt x="16" y="21"/>
                  </a:cubicBezTo>
                  <a:cubicBezTo>
                    <a:pt x="17" y="20"/>
                    <a:pt x="17" y="20"/>
                    <a:pt x="18" y="19"/>
                  </a:cubicBezTo>
                  <a:cubicBezTo>
                    <a:pt x="19" y="19"/>
                    <a:pt x="20" y="19"/>
                    <a:pt x="21" y="19"/>
                  </a:cubicBezTo>
                  <a:cubicBezTo>
                    <a:pt x="24" y="18"/>
                    <a:pt x="25" y="17"/>
                    <a:pt x="28" y="15"/>
                  </a:cubicBezTo>
                  <a:cubicBezTo>
                    <a:pt x="26" y="13"/>
                    <a:pt x="26" y="11"/>
                    <a:pt x="24" y="9"/>
                  </a:cubicBezTo>
                  <a:cubicBezTo>
                    <a:pt x="22" y="5"/>
                    <a:pt x="20" y="4"/>
                    <a:pt x="20" y="0"/>
                  </a:cubicBezTo>
                  <a:cubicBezTo>
                    <a:pt x="15" y="0"/>
                    <a:pt x="15" y="0"/>
                    <a:pt x="15" y="0"/>
                  </a:cubicBezTo>
                  <a:cubicBezTo>
                    <a:pt x="11" y="1"/>
                    <a:pt x="11" y="1"/>
                    <a:pt x="11" y="1"/>
                  </a:cubicBezTo>
                  <a:cubicBezTo>
                    <a:pt x="10" y="1"/>
                    <a:pt x="10" y="1"/>
                    <a:pt x="9" y="1"/>
                  </a:cubicBezTo>
                  <a:cubicBezTo>
                    <a:pt x="9" y="1"/>
                    <a:pt x="9" y="1"/>
                    <a:pt x="8" y="1"/>
                  </a:cubicBezTo>
                  <a:cubicBezTo>
                    <a:pt x="8" y="1"/>
                    <a:pt x="8" y="1"/>
                    <a:pt x="8" y="1"/>
                  </a:cubicBezTo>
                  <a:cubicBezTo>
                    <a:pt x="5" y="2"/>
                    <a:pt x="4" y="3"/>
                    <a:pt x="0" y="3"/>
                  </a:cubicBezTo>
                  <a:cubicBezTo>
                    <a:pt x="0" y="6"/>
                    <a:pt x="0" y="8"/>
                    <a:pt x="0" y="10"/>
                  </a:cubicBezTo>
                  <a:cubicBezTo>
                    <a:pt x="0" y="12"/>
                    <a:pt x="0" y="14"/>
                    <a:pt x="2" y="15"/>
                  </a:cubicBezTo>
                  <a:cubicBezTo>
                    <a:pt x="3" y="16"/>
                    <a:pt x="4" y="16"/>
                    <a:pt x="6" y="18"/>
                  </a:cubicBezTo>
                  <a:cubicBezTo>
                    <a:pt x="7" y="19"/>
                    <a:pt x="7" y="21"/>
                    <a:pt x="8" y="23"/>
                  </a:cubicBezTo>
                  <a:close/>
                </a:path>
              </a:pathLst>
            </a:custGeom>
            <a:solidFill>
              <a:srgbClr val="FFFFFF"/>
            </a:solidFill>
            <a:ln w="0" cap="flat">
              <a:solidFill>
                <a:srgbClr val="000000"/>
              </a:solidFill>
              <a:prstDash val="solid"/>
              <a:miter lim="800000"/>
              <a:headEnd/>
              <a:tailEnd/>
            </a:ln>
          </p:spPr>
        </p:sp>
        <p:sp>
          <p:nvSpPr>
            <p:cNvPr id="391" name="Freeform 390"/>
            <p:cNvSpPr>
              <a:spLocks/>
            </p:cNvSpPr>
            <p:nvPr/>
          </p:nvSpPr>
          <p:spPr bwMode="auto">
            <a:xfrm>
              <a:off x="609" y="158"/>
              <a:ext cx="18" cy="20"/>
            </a:xfrm>
            <a:custGeom>
              <a:avLst/>
              <a:gdLst/>
              <a:ahLst/>
              <a:cxnLst>
                <a:cxn ang="0">
                  <a:pos x="15" y="3"/>
                </a:cxn>
                <a:cxn ang="0">
                  <a:pos x="11" y="0"/>
                </a:cxn>
                <a:cxn ang="0">
                  <a:pos x="6" y="2"/>
                </a:cxn>
                <a:cxn ang="0">
                  <a:pos x="0" y="6"/>
                </a:cxn>
                <a:cxn ang="0">
                  <a:pos x="2" y="12"/>
                </a:cxn>
                <a:cxn ang="0">
                  <a:pos x="3" y="17"/>
                </a:cxn>
                <a:cxn ang="0">
                  <a:pos x="3" y="19"/>
                </a:cxn>
                <a:cxn ang="0">
                  <a:pos x="4" y="24"/>
                </a:cxn>
                <a:cxn ang="0">
                  <a:pos x="4" y="29"/>
                </a:cxn>
                <a:cxn ang="0">
                  <a:pos x="5" y="35"/>
                </a:cxn>
                <a:cxn ang="0">
                  <a:pos x="10" y="38"/>
                </a:cxn>
                <a:cxn ang="0">
                  <a:pos x="13" y="41"/>
                </a:cxn>
                <a:cxn ang="0">
                  <a:pos x="18" y="42"/>
                </a:cxn>
                <a:cxn ang="0">
                  <a:pos x="21" y="40"/>
                </a:cxn>
                <a:cxn ang="0">
                  <a:pos x="26" y="41"/>
                </a:cxn>
                <a:cxn ang="0">
                  <a:pos x="29" y="41"/>
                </a:cxn>
                <a:cxn ang="0">
                  <a:pos x="31" y="51"/>
                </a:cxn>
                <a:cxn ang="0">
                  <a:pos x="31" y="51"/>
                </a:cxn>
                <a:cxn ang="0">
                  <a:pos x="32" y="51"/>
                </a:cxn>
                <a:cxn ang="0">
                  <a:pos x="34" y="51"/>
                </a:cxn>
                <a:cxn ang="0">
                  <a:pos x="38" y="50"/>
                </a:cxn>
                <a:cxn ang="0">
                  <a:pos x="43" y="50"/>
                </a:cxn>
                <a:cxn ang="0">
                  <a:pos x="43" y="50"/>
                </a:cxn>
                <a:cxn ang="0">
                  <a:pos x="43" y="49"/>
                </a:cxn>
                <a:cxn ang="0">
                  <a:pos x="45" y="42"/>
                </a:cxn>
                <a:cxn ang="0">
                  <a:pos x="42" y="39"/>
                </a:cxn>
                <a:cxn ang="0">
                  <a:pos x="39" y="33"/>
                </a:cxn>
                <a:cxn ang="0">
                  <a:pos x="39" y="31"/>
                </a:cxn>
                <a:cxn ang="0">
                  <a:pos x="41" y="26"/>
                </a:cxn>
                <a:cxn ang="0">
                  <a:pos x="39" y="23"/>
                </a:cxn>
                <a:cxn ang="0">
                  <a:pos x="37" y="23"/>
                </a:cxn>
                <a:cxn ang="0">
                  <a:pos x="32" y="25"/>
                </a:cxn>
                <a:cxn ang="0">
                  <a:pos x="30" y="21"/>
                </a:cxn>
                <a:cxn ang="0">
                  <a:pos x="29" y="19"/>
                </a:cxn>
                <a:cxn ang="0">
                  <a:pos x="26" y="16"/>
                </a:cxn>
                <a:cxn ang="0">
                  <a:pos x="19" y="8"/>
                </a:cxn>
                <a:cxn ang="0">
                  <a:pos x="15" y="3"/>
                </a:cxn>
              </a:cxnLst>
              <a:rect l="0" t="0" r="r" b="b"/>
              <a:pathLst>
                <a:path w="45" h="51">
                  <a:moveTo>
                    <a:pt x="15" y="3"/>
                  </a:moveTo>
                  <a:cubicBezTo>
                    <a:pt x="13" y="2"/>
                    <a:pt x="13" y="0"/>
                    <a:pt x="11" y="0"/>
                  </a:cubicBezTo>
                  <a:cubicBezTo>
                    <a:pt x="9" y="0"/>
                    <a:pt x="8" y="1"/>
                    <a:pt x="6" y="2"/>
                  </a:cubicBezTo>
                  <a:cubicBezTo>
                    <a:pt x="4" y="3"/>
                    <a:pt x="3" y="4"/>
                    <a:pt x="0" y="6"/>
                  </a:cubicBezTo>
                  <a:cubicBezTo>
                    <a:pt x="1" y="8"/>
                    <a:pt x="1" y="9"/>
                    <a:pt x="2" y="12"/>
                  </a:cubicBezTo>
                  <a:cubicBezTo>
                    <a:pt x="3" y="13"/>
                    <a:pt x="3" y="15"/>
                    <a:pt x="3" y="17"/>
                  </a:cubicBezTo>
                  <a:cubicBezTo>
                    <a:pt x="3" y="17"/>
                    <a:pt x="3" y="18"/>
                    <a:pt x="3" y="19"/>
                  </a:cubicBezTo>
                  <a:cubicBezTo>
                    <a:pt x="4" y="24"/>
                    <a:pt x="4" y="24"/>
                    <a:pt x="4" y="24"/>
                  </a:cubicBezTo>
                  <a:cubicBezTo>
                    <a:pt x="4" y="26"/>
                    <a:pt x="4" y="27"/>
                    <a:pt x="4" y="29"/>
                  </a:cubicBezTo>
                  <a:cubicBezTo>
                    <a:pt x="4" y="32"/>
                    <a:pt x="5" y="33"/>
                    <a:pt x="5" y="35"/>
                  </a:cubicBezTo>
                  <a:cubicBezTo>
                    <a:pt x="7" y="37"/>
                    <a:pt x="8" y="37"/>
                    <a:pt x="10" y="38"/>
                  </a:cubicBezTo>
                  <a:cubicBezTo>
                    <a:pt x="11" y="39"/>
                    <a:pt x="12" y="40"/>
                    <a:pt x="13" y="41"/>
                  </a:cubicBezTo>
                  <a:cubicBezTo>
                    <a:pt x="15" y="42"/>
                    <a:pt x="16" y="42"/>
                    <a:pt x="18" y="42"/>
                  </a:cubicBezTo>
                  <a:cubicBezTo>
                    <a:pt x="19" y="42"/>
                    <a:pt x="19" y="40"/>
                    <a:pt x="21" y="40"/>
                  </a:cubicBezTo>
                  <a:cubicBezTo>
                    <a:pt x="23" y="40"/>
                    <a:pt x="24" y="41"/>
                    <a:pt x="26" y="41"/>
                  </a:cubicBezTo>
                  <a:cubicBezTo>
                    <a:pt x="27" y="41"/>
                    <a:pt x="28" y="41"/>
                    <a:pt x="29" y="41"/>
                  </a:cubicBezTo>
                  <a:cubicBezTo>
                    <a:pt x="30" y="45"/>
                    <a:pt x="29" y="47"/>
                    <a:pt x="31" y="51"/>
                  </a:cubicBezTo>
                  <a:cubicBezTo>
                    <a:pt x="31" y="51"/>
                    <a:pt x="31" y="51"/>
                    <a:pt x="31" y="51"/>
                  </a:cubicBezTo>
                  <a:cubicBezTo>
                    <a:pt x="32" y="51"/>
                    <a:pt x="32" y="51"/>
                    <a:pt x="32" y="51"/>
                  </a:cubicBezTo>
                  <a:cubicBezTo>
                    <a:pt x="33" y="51"/>
                    <a:pt x="33" y="51"/>
                    <a:pt x="34" y="51"/>
                  </a:cubicBezTo>
                  <a:cubicBezTo>
                    <a:pt x="38" y="50"/>
                    <a:pt x="38" y="50"/>
                    <a:pt x="38" y="50"/>
                  </a:cubicBezTo>
                  <a:cubicBezTo>
                    <a:pt x="43" y="50"/>
                    <a:pt x="43" y="50"/>
                    <a:pt x="43" y="50"/>
                  </a:cubicBezTo>
                  <a:cubicBezTo>
                    <a:pt x="43" y="50"/>
                    <a:pt x="43" y="50"/>
                    <a:pt x="43" y="50"/>
                  </a:cubicBezTo>
                  <a:cubicBezTo>
                    <a:pt x="43" y="49"/>
                    <a:pt x="43" y="49"/>
                    <a:pt x="43" y="49"/>
                  </a:cubicBezTo>
                  <a:cubicBezTo>
                    <a:pt x="43" y="46"/>
                    <a:pt x="45" y="45"/>
                    <a:pt x="45" y="42"/>
                  </a:cubicBezTo>
                  <a:cubicBezTo>
                    <a:pt x="45" y="40"/>
                    <a:pt x="44" y="40"/>
                    <a:pt x="42" y="39"/>
                  </a:cubicBezTo>
                  <a:cubicBezTo>
                    <a:pt x="40" y="37"/>
                    <a:pt x="39" y="35"/>
                    <a:pt x="39" y="33"/>
                  </a:cubicBezTo>
                  <a:cubicBezTo>
                    <a:pt x="39" y="32"/>
                    <a:pt x="39" y="31"/>
                    <a:pt x="39" y="31"/>
                  </a:cubicBezTo>
                  <a:cubicBezTo>
                    <a:pt x="39" y="29"/>
                    <a:pt x="40" y="28"/>
                    <a:pt x="41" y="26"/>
                  </a:cubicBezTo>
                  <a:cubicBezTo>
                    <a:pt x="41" y="24"/>
                    <a:pt x="40" y="23"/>
                    <a:pt x="39" y="23"/>
                  </a:cubicBezTo>
                  <a:cubicBezTo>
                    <a:pt x="38" y="23"/>
                    <a:pt x="38" y="23"/>
                    <a:pt x="37" y="23"/>
                  </a:cubicBezTo>
                  <a:cubicBezTo>
                    <a:pt x="35" y="23"/>
                    <a:pt x="34" y="24"/>
                    <a:pt x="32" y="25"/>
                  </a:cubicBezTo>
                  <a:cubicBezTo>
                    <a:pt x="32" y="23"/>
                    <a:pt x="31" y="23"/>
                    <a:pt x="30" y="21"/>
                  </a:cubicBezTo>
                  <a:cubicBezTo>
                    <a:pt x="30" y="21"/>
                    <a:pt x="30" y="20"/>
                    <a:pt x="29" y="19"/>
                  </a:cubicBezTo>
                  <a:cubicBezTo>
                    <a:pt x="28" y="18"/>
                    <a:pt x="27" y="17"/>
                    <a:pt x="26" y="16"/>
                  </a:cubicBezTo>
                  <a:cubicBezTo>
                    <a:pt x="23" y="13"/>
                    <a:pt x="21" y="12"/>
                    <a:pt x="19" y="8"/>
                  </a:cubicBezTo>
                  <a:cubicBezTo>
                    <a:pt x="17" y="6"/>
                    <a:pt x="17" y="4"/>
                    <a:pt x="15" y="3"/>
                  </a:cubicBezTo>
                  <a:close/>
                </a:path>
              </a:pathLst>
            </a:custGeom>
            <a:solidFill>
              <a:srgbClr val="FFFFFF"/>
            </a:solidFill>
            <a:ln w="0" cap="flat">
              <a:solidFill>
                <a:srgbClr val="000000"/>
              </a:solidFill>
              <a:prstDash val="solid"/>
              <a:miter lim="800000"/>
              <a:headEnd/>
              <a:tailEnd/>
            </a:ln>
          </p:spPr>
        </p:sp>
        <p:sp>
          <p:nvSpPr>
            <p:cNvPr id="392" name="Freeform 391"/>
            <p:cNvSpPr>
              <a:spLocks/>
            </p:cNvSpPr>
            <p:nvPr/>
          </p:nvSpPr>
          <p:spPr bwMode="auto">
            <a:xfrm>
              <a:off x="599" y="146"/>
              <a:ext cx="23" cy="14"/>
            </a:xfrm>
            <a:custGeom>
              <a:avLst/>
              <a:gdLst/>
              <a:ahLst/>
              <a:cxnLst>
                <a:cxn ang="0">
                  <a:pos x="0" y="26"/>
                </a:cxn>
                <a:cxn ang="0">
                  <a:pos x="0" y="26"/>
                </a:cxn>
                <a:cxn ang="0">
                  <a:pos x="0" y="22"/>
                </a:cxn>
                <a:cxn ang="0">
                  <a:pos x="0" y="21"/>
                </a:cxn>
                <a:cxn ang="0">
                  <a:pos x="1" y="15"/>
                </a:cxn>
                <a:cxn ang="0">
                  <a:pos x="1" y="12"/>
                </a:cxn>
                <a:cxn ang="0">
                  <a:pos x="3" y="9"/>
                </a:cxn>
                <a:cxn ang="0">
                  <a:pos x="5" y="9"/>
                </a:cxn>
                <a:cxn ang="0">
                  <a:pos x="13" y="11"/>
                </a:cxn>
                <a:cxn ang="0">
                  <a:pos x="16" y="10"/>
                </a:cxn>
                <a:cxn ang="0">
                  <a:pos x="20" y="9"/>
                </a:cxn>
                <a:cxn ang="0">
                  <a:pos x="26" y="5"/>
                </a:cxn>
                <a:cxn ang="0">
                  <a:pos x="33" y="5"/>
                </a:cxn>
                <a:cxn ang="0">
                  <a:pos x="38" y="2"/>
                </a:cxn>
                <a:cxn ang="0">
                  <a:pos x="39" y="0"/>
                </a:cxn>
                <a:cxn ang="0">
                  <a:pos x="41" y="1"/>
                </a:cxn>
                <a:cxn ang="0">
                  <a:pos x="45" y="3"/>
                </a:cxn>
                <a:cxn ang="0">
                  <a:pos x="51" y="3"/>
                </a:cxn>
                <a:cxn ang="0">
                  <a:pos x="51" y="3"/>
                </a:cxn>
                <a:cxn ang="0">
                  <a:pos x="56" y="5"/>
                </a:cxn>
                <a:cxn ang="0">
                  <a:pos x="58" y="8"/>
                </a:cxn>
                <a:cxn ang="0">
                  <a:pos x="58" y="9"/>
                </a:cxn>
                <a:cxn ang="0">
                  <a:pos x="58" y="10"/>
                </a:cxn>
                <a:cxn ang="0">
                  <a:pos x="56" y="12"/>
                </a:cxn>
                <a:cxn ang="0">
                  <a:pos x="52" y="14"/>
                </a:cxn>
                <a:cxn ang="0">
                  <a:pos x="48" y="20"/>
                </a:cxn>
                <a:cxn ang="0">
                  <a:pos x="39" y="32"/>
                </a:cxn>
                <a:cxn ang="0">
                  <a:pos x="35" y="29"/>
                </a:cxn>
                <a:cxn ang="0">
                  <a:pos x="30" y="31"/>
                </a:cxn>
                <a:cxn ang="0">
                  <a:pos x="24" y="35"/>
                </a:cxn>
                <a:cxn ang="0">
                  <a:pos x="18" y="36"/>
                </a:cxn>
                <a:cxn ang="0">
                  <a:pos x="6" y="31"/>
                </a:cxn>
                <a:cxn ang="0">
                  <a:pos x="0" y="26"/>
                </a:cxn>
              </a:cxnLst>
              <a:rect l="0" t="0" r="r" b="b"/>
              <a:pathLst>
                <a:path w="58" h="36">
                  <a:moveTo>
                    <a:pt x="0" y="26"/>
                  </a:moveTo>
                  <a:cubicBezTo>
                    <a:pt x="0" y="26"/>
                    <a:pt x="0" y="26"/>
                    <a:pt x="0" y="26"/>
                  </a:cubicBezTo>
                  <a:cubicBezTo>
                    <a:pt x="0" y="24"/>
                    <a:pt x="0" y="24"/>
                    <a:pt x="0" y="22"/>
                  </a:cubicBezTo>
                  <a:cubicBezTo>
                    <a:pt x="0" y="22"/>
                    <a:pt x="0" y="22"/>
                    <a:pt x="0" y="21"/>
                  </a:cubicBezTo>
                  <a:cubicBezTo>
                    <a:pt x="0" y="19"/>
                    <a:pt x="1" y="18"/>
                    <a:pt x="1" y="15"/>
                  </a:cubicBezTo>
                  <a:cubicBezTo>
                    <a:pt x="1" y="14"/>
                    <a:pt x="1" y="13"/>
                    <a:pt x="1" y="12"/>
                  </a:cubicBezTo>
                  <a:cubicBezTo>
                    <a:pt x="2" y="11"/>
                    <a:pt x="3" y="10"/>
                    <a:pt x="3" y="9"/>
                  </a:cubicBezTo>
                  <a:cubicBezTo>
                    <a:pt x="4" y="9"/>
                    <a:pt x="4" y="9"/>
                    <a:pt x="5" y="9"/>
                  </a:cubicBezTo>
                  <a:cubicBezTo>
                    <a:pt x="8" y="9"/>
                    <a:pt x="9" y="11"/>
                    <a:pt x="13" y="11"/>
                  </a:cubicBezTo>
                  <a:cubicBezTo>
                    <a:pt x="14" y="11"/>
                    <a:pt x="15" y="11"/>
                    <a:pt x="16" y="10"/>
                  </a:cubicBezTo>
                  <a:cubicBezTo>
                    <a:pt x="18" y="10"/>
                    <a:pt x="19" y="10"/>
                    <a:pt x="20" y="9"/>
                  </a:cubicBezTo>
                  <a:cubicBezTo>
                    <a:pt x="22" y="7"/>
                    <a:pt x="23" y="5"/>
                    <a:pt x="26" y="5"/>
                  </a:cubicBezTo>
                  <a:cubicBezTo>
                    <a:pt x="29" y="5"/>
                    <a:pt x="31" y="5"/>
                    <a:pt x="33" y="5"/>
                  </a:cubicBezTo>
                  <a:cubicBezTo>
                    <a:pt x="36" y="5"/>
                    <a:pt x="37" y="4"/>
                    <a:pt x="38" y="2"/>
                  </a:cubicBezTo>
                  <a:cubicBezTo>
                    <a:pt x="38" y="1"/>
                    <a:pt x="38" y="0"/>
                    <a:pt x="39" y="0"/>
                  </a:cubicBezTo>
                  <a:cubicBezTo>
                    <a:pt x="40" y="0"/>
                    <a:pt x="41" y="1"/>
                    <a:pt x="41" y="1"/>
                  </a:cubicBezTo>
                  <a:cubicBezTo>
                    <a:pt x="43" y="2"/>
                    <a:pt x="44" y="3"/>
                    <a:pt x="45" y="3"/>
                  </a:cubicBezTo>
                  <a:cubicBezTo>
                    <a:pt x="48" y="3"/>
                    <a:pt x="49" y="3"/>
                    <a:pt x="51" y="3"/>
                  </a:cubicBezTo>
                  <a:cubicBezTo>
                    <a:pt x="51" y="3"/>
                    <a:pt x="51" y="3"/>
                    <a:pt x="51" y="3"/>
                  </a:cubicBezTo>
                  <a:cubicBezTo>
                    <a:pt x="53" y="3"/>
                    <a:pt x="54" y="4"/>
                    <a:pt x="56" y="5"/>
                  </a:cubicBezTo>
                  <a:cubicBezTo>
                    <a:pt x="57" y="6"/>
                    <a:pt x="57" y="7"/>
                    <a:pt x="58" y="8"/>
                  </a:cubicBezTo>
                  <a:cubicBezTo>
                    <a:pt x="58" y="8"/>
                    <a:pt x="58" y="8"/>
                    <a:pt x="58" y="9"/>
                  </a:cubicBezTo>
                  <a:cubicBezTo>
                    <a:pt x="58" y="10"/>
                    <a:pt x="58" y="10"/>
                    <a:pt x="58" y="10"/>
                  </a:cubicBezTo>
                  <a:cubicBezTo>
                    <a:pt x="58" y="12"/>
                    <a:pt x="57" y="12"/>
                    <a:pt x="56" y="12"/>
                  </a:cubicBezTo>
                  <a:cubicBezTo>
                    <a:pt x="54" y="13"/>
                    <a:pt x="53" y="13"/>
                    <a:pt x="52" y="14"/>
                  </a:cubicBezTo>
                  <a:cubicBezTo>
                    <a:pt x="49" y="15"/>
                    <a:pt x="49" y="17"/>
                    <a:pt x="48" y="20"/>
                  </a:cubicBezTo>
                  <a:cubicBezTo>
                    <a:pt x="47" y="26"/>
                    <a:pt x="44" y="28"/>
                    <a:pt x="39" y="32"/>
                  </a:cubicBezTo>
                  <a:cubicBezTo>
                    <a:pt x="37" y="31"/>
                    <a:pt x="37" y="29"/>
                    <a:pt x="35" y="29"/>
                  </a:cubicBezTo>
                  <a:cubicBezTo>
                    <a:pt x="33" y="29"/>
                    <a:pt x="32" y="30"/>
                    <a:pt x="30" y="31"/>
                  </a:cubicBezTo>
                  <a:cubicBezTo>
                    <a:pt x="28" y="32"/>
                    <a:pt x="27" y="33"/>
                    <a:pt x="24" y="35"/>
                  </a:cubicBezTo>
                  <a:cubicBezTo>
                    <a:pt x="22" y="35"/>
                    <a:pt x="20" y="36"/>
                    <a:pt x="18" y="36"/>
                  </a:cubicBezTo>
                  <a:cubicBezTo>
                    <a:pt x="13" y="36"/>
                    <a:pt x="10" y="35"/>
                    <a:pt x="6" y="31"/>
                  </a:cubicBezTo>
                  <a:cubicBezTo>
                    <a:pt x="3" y="29"/>
                    <a:pt x="2" y="28"/>
                    <a:pt x="0" y="26"/>
                  </a:cubicBezTo>
                  <a:close/>
                </a:path>
              </a:pathLst>
            </a:custGeom>
            <a:solidFill>
              <a:srgbClr val="FFFFFF"/>
            </a:solidFill>
            <a:ln w="0" cap="flat">
              <a:solidFill>
                <a:srgbClr val="000000"/>
              </a:solidFill>
              <a:prstDash val="solid"/>
              <a:miter lim="800000"/>
              <a:headEnd/>
              <a:tailEnd/>
            </a:ln>
          </p:spPr>
        </p:sp>
        <p:sp>
          <p:nvSpPr>
            <p:cNvPr id="393" name="Freeform 392"/>
            <p:cNvSpPr>
              <a:spLocks/>
            </p:cNvSpPr>
            <p:nvPr/>
          </p:nvSpPr>
          <p:spPr bwMode="auto">
            <a:xfrm>
              <a:off x="618" y="181"/>
              <a:ext cx="24" cy="28"/>
            </a:xfrm>
            <a:custGeom>
              <a:avLst/>
              <a:gdLst/>
              <a:ahLst/>
              <a:cxnLst>
                <a:cxn ang="0">
                  <a:pos x="2" y="21"/>
                </a:cxn>
                <a:cxn ang="0">
                  <a:pos x="15" y="11"/>
                </a:cxn>
                <a:cxn ang="0">
                  <a:pos x="20" y="9"/>
                </a:cxn>
                <a:cxn ang="0">
                  <a:pos x="29" y="4"/>
                </a:cxn>
                <a:cxn ang="0">
                  <a:pos x="37" y="1"/>
                </a:cxn>
                <a:cxn ang="0">
                  <a:pos x="48" y="4"/>
                </a:cxn>
                <a:cxn ang="0">
                  <a:pos x="53" y="2"/>
                </a:cxn>
                <a:cxn ang="0">
                  <a:pos x="61" y="3"/>
                </a:cxn>
                <a:cxn ang="0">
                  <a:pos x="57" y="12"/>
                </a:cxn>
                <a:cxn ang="0">
                  <a:pos x="47" y="8"/>
                </a:cxn>
                <a:cxn ang="0">
                  <a:pos x="42" y="10"/>
                </a:cxn>
                <a:cxn ang="0">
                  <a:pos x="35" y="9"/>
                </a:cxn>
                <a:cxn ang="0">
                  <a:pos x="37" y="16"/>
                </a:cxn>
                <a:cxn ang="0">
                  <a:pos x="31" y="18"/>
                </a:cxn>
                <a:cxn ang="0">
                  <a:pos x="26" y="17"/>
                </a:cxn>
                <a:cxn ang="0">
                  <a:pos x="32" y="32"/>
                </a:cxn>
                <a:cxn ang="0">
                  <a:pos x="32" y="42"/>
                </a:cxn>
                <a:cxn ang="0">
                  <a:pos x="33" y="52"/>
                </a:cxn>
                <a:cxn ang="0">
                  <a:pos x="36" y="58"/>
                </a:cxn>
                <a:cxn ang="0">
                  <a:pos x="31" y="59"/>
                </a:cxn>
                <a:cxn ang="0">
                  <a:pos x="35" y="67"/>
                </a:cxn>
                <a:cxn ang="0">
                  <a:pos x="30" y="67"/>
                </a:cxn>
                <a:cxn ang="0">
                  <a:pos x="23" y="60"/>
                </a:cxn>
                <a:cxn ang="0">
                  <a:pos x="21" y="65"/>
                </a:cxn>
                <a:cxn ang="0">
                  <a:pos x="19" y="61"/>
                </a:cxn>
                <a:cxn ang="0">
                  <a:pos x="18" y="58"/>
                </a:cxn>
                <a:cxn ang="0">
                  <a:pos x="15" y="50"/>
                </a:cxn>
                <a:cxn ang="0">
                  <a:pos x="20" y="49"/>
                </a:cxn>
                <a:cxn ang="0">
                  <a:pos x="27" y="48"/>
                </a:cxn>
                <a:cxn ang="0">
                  <a:pos x="21" y="45"/>
                </a:cxn>
                <a:cxn ang="0">
                  <a:pos x="11" y="40"/>
                </a:cxn>
                <a:cxn ang="0">
                  <a:pos x="12" y="36"/>
                </a:cxn>
                <a:cxn ang="0">
                  <a:pos x="1" y="28"/>
                </a:cxn>
              </a:cxnLst>
              <a:rect l="0" t="0" r="r" b="b"/>
              <a:pathLst>
                <a:path w="61" h="71">
                  <a:moveTo>
                    <a:pt x="0" y="24"/>
                  </a:moveTo>
                  <a:cubicBezTo>
                    <a:pt x="1" y="23"/>
                    <a:pt x="1" y="22"/>
                    <a:pt x="2" y="21"/>
                  </a:cubicBezTo>
                  <a:cubicBezTo>
                    <a:pt x="4" y="18"/>
                    <a:pt x="4" y="15"/>
                    <a:pt x="7" y="13"/>
                  </a:cubicBezTo>
                  <a:cubicBezTo>
                    <a:pt x="10" y="12"/>
                    <a:pt x="12" y="12"/>
                    <a:pt x="15" y="11"/>
                  </a:cubicBezTo>
                  <a:cubicBezTo>
                    <a:pt x="16" y="10"/>
                    <a:pt x="16" y="10"/>
                    <a:pt x="17" y="9"/>
                  </a:cubicBezTo>
                  <a:cubicBezTo>
                    <a:pt x="18" y="9"/>
                    <a:pt x="19" y="9"/>
                    <a:pt x="20" y="9"/>
                  </a:cubicBezTo>
                  <a:cubicBezTo>
                    <a:pt x="23" y="8"/>
                    <a:pt x="24" y="7"/>
                    <a:pt x="27" y="5"/>
                  </a:cubicBezTo>
                  <a:cubicBezTo>
                    <a:pt x="27" y="5"/>
                    <a:pt x="28" y="4"/>
                    <a:pt x="29" y="4"/>
                  </a:cubicBezTo>
                  <a:cubicBezTo>
                    <a:pt x="30" y="3"/>
                    <a:pt x="32" y="4"/>
                    <a:pt x="33" y="3"/>
                  </a:cubicBezTo>
                  <a:cubicBezTo>
                    <a:pt x="35" y="3"/>
                    <a:pt x="36" y="1"/>
                    <a:pt x="37" y="1"/>
                  </a:cubicBezTo>
                  <a:cubicBezTo>
                    <a:pt x="39" y="1"/>
                    <a:pt x="40" y="2"/>
                    <a:pt x="41" y="3"/>
                  </a:cubicBezTo>
                  <a:cubicBezTo>
                    <a:pt x="44" y="4"/>
                    <a:pt x="45" y="4"/>
                    <a:pt x="48" y="4"/>
                  </a:cubicBezTo>
                  <a:cubicBezTo>
                    <a:pt x="50" y="4"/>
                    <a:pt x="50" y="4"/>
                    <a:pt x="50" y="4"/>
                  </a:cubicBezTo>
                  <a:cubicBezTo>
                    <a:pt x="51" y="4"/>
                    <a:pt x="51" y="3"/>
                    <a:pt x="53" y="2"/>
                  </a:cubicBezTo>
                  <a:cubicBezTo>
                    <a:pt x="56" y="1"/>
                    <a:pt x="58" y="0"/>
                    <a:pt x="61" y="0"/>
                  </a:cubicBezTo>
                  <a:cubicBezTo>
                    <a:pt x="61" y="1"/>
                    <a:pt x="61" y="2"/>
                    <a:pt x="61" y="3"/>
                  </a:cubicBezTo>
                  <a:cubicBezTo>
                    <a:pt x="61" y="4"/>
                    <a:pt x="61" y="5"/>
                    <a:pt x="60" y="5"/>
                  </a:cubicBezTo>
                  <a:cubicBezTo>
                    <a:pt x="59" y="8"/>
                    <a:pt x="58" y="9"/>
                    <a:pt x="57" y="12"/>
                  </a:cubicBezTo>
                  <a:cubicBezTo>
                    <a:pt x="56" y="12"/>
                    <a:pt x="54" y="11"/>
                    <a:pt x="51" y="11"/>
                  </a:cubicBezTo>
                  <a:cubicBezTo>
                    <a:pt x="49" y="11"/>
                    <a:pt x="49" y="8"/>
                    <a:pt x="47" y="8"/>
                  </a:cubicBezTo>
                  <a:cubicBezTo>
                    <a:pt x="46" y="8"/>
                    <a:pt x="46" y="11"/>
                    <a:pt x="44" y="11"/>
                  </a:cubicBezTo>
                  <a:cubicBezTo>
                    <a:pt x="43" y="11"/>
                    <a:pt x="43" y="10"/>
                    <a:pt x="42" y="10"/>
                  </a:cubicBezTo>
                  <a:cubicBezTo>
                    <a:pt x="40" y="10"/>
                    <a:pt x="40" y="11"/>
                    <a:pt x="39" y="11"/>
                  </a:cubicBezTo>
                  <a:cubicBezTo>
                    <a:pt x="37" y="11"/>
                    <a:pt x="37" y="10"/>
                    <a:pt x="35" y="9"/>
                  </a:cubicBezTo>
                  <a:cubicBezTo>
                    <a:pt x="35" y="10"/>
                    <a:pt x="35" y="10"/>
                    <a:pt x="35" y="11"/>
                  </a:cubicBezTo>
                  <a:cubicBezTo>
                    <a:pt x="35" y="13"/>
                    <a:pt x="37" y="14"/>
                    <a:pt x="37" y="16"/>
                  </a:cubicBezTo>
                  <a:cubicBezTo>
                    <a:pt x="37" y="18"/>
                    <a:pt x="35" y="19"/>
                    <a:pt x="34" y="20"/>
                  </a:cubicBezTo>
                  <a:cubicBezTo>
                    <a:pt x="33" y="19"/>
                    <a:pt x="32" y="18"/>
                    <a:pt x="31" y="18"/>
                  </a:cubicBezTo>
                  <a:cubicBezTo>
                    <a:pt x="30" y="18"/>
                    <a:pt x="30" y="18"/>
                    <a:pt x="29" y="18"/>
                  </a:cubicBezTo>
                  <a:cubicBezTo>
                    <a:pt x="28" y="18"/>
                    <a:pt x="27" y="17"/>
                    <a:pt x="26" y="17"/>
                  </a:cubicBezTo>
                  <a:cubicBezTo>
                    <a:pt x="26" y="20"/>
                    <a:pt x="27" y="22"/>
                    <a:pt x="27" y="26"/>
                  </a:cubicBezTo>
                  <a:cubicBezTo>
                    <a:pt x="27" y="29"/>
                    <a:pt x="29" y="31"/>
                    <a:pt x="32" y="32"/>
                  </a:cubicBezTo>
                  <a:cubicBezTo>
                    <a:pt x="30" y="35"/>
                    <a:pt x="29" y="35"/>
                    <a:pt x="27" y="38"/>
                  </a:cubicBezTo>
                  <a:cubicBezTo>
                    <a:pt x="29" y="39"/>
                    <a:pt x="30" y="41"/>
                    <a:pt x="32" y="42"/>
                  </a:cubicBezTo>
                  <a:cubicBezTo>
                    <a:pt x="35" y="44"/>
                    <a:pt x="38" y="44"/>
                    <a:pt x="39" y="47"/>
                  </a:cubicBezTo>
                  <a:cubicBezTo>
                    <a:pt x="37" y="49"/>
                    <a:pt x="33" y="49"/>
                    <a:pt x="33" y="52"/>
                  </a:cubicBezTo>
                  <a:cubicBezTo>
                    <a:pt x="33" y="54"/>
                    <a:pt x="35" y="55"/>
                    <a:pt x="36" y="58"/>
                  </a:cubicBezTo>
                  <a:cubicBezTo>
                    <a:pt x="36" y="58"/>
                    <a:pt x="36" y="58"/>
                    <a:pt x="36" y="58"/>
                  </a:cubicBezTo>
                  <a:cubicBezTo>
                    <a:pt x="33" y="58"/>
                    <a:pt x="32" y="57"/>
                    <a:pt x="30" y="55"/>
                  </a:cubicBezTo>
                  <a:cubicBezTo>
                    <a:pt x="31" y="57"/>
                    <a:pt x="31" y="57"/>
                    <a:pt x="31" y="59"/>
                  </a:cubicBezTo>
                  <a:cubicBezTo>
                    <a:pt x="31" y="60"/>
                    <a:pt x="30" y="61"/>
                    <a:pt x="30" y="62"/>
                  </a:cubicBezTo>
                  <a:cubicBezTo>
                    <a:pt x="30" y="65"/>
                    <a:pt x="35" y="64"/>
                    <a:pt x="35" y="67"/>
                  </a:cubicBezTo>
                  <a:cubicBezTo>
                    <a:pt x="35" y="69"/>
                    <a:pt x="35" y="70"/>
                    <a:pt x="34" y="71"/>
                  </a:cubicBezTo>
                  <a:cubicBezTo>
                    <a:pt x="32" y="70"/>
                    <a:pt x="32" y="68"/>
                    <a:pt x="30" y="67"/>
                  </a:cubicBezTo>
                  <a:cubicBezTo>
                    <a:pt x="30" y="68"/>
                    <a:pt x="30" y="69"/>
                    <a:pt x="29" y="70"/>
                  </a:cubicBezTo>
                  <a:cubicBezTo>
                    <a:pt x="23" y="60"/>
                    <a:pt x="23" y="60"/>
                    <a:pt x="23" y="60"/>
                  </a:cubicBezTo>
                  <a:cubicBezTo>
                    <a:pt x="23" y="60"/>
                    <a:pt x="23" y="60"/>
                    <a:pt x="23" y="60"/>
                  </a:cubicBezTo>
                  <a:cubicBezTo>
                    <a:pt x="22" y="62"/>
                    <a:pt x="22" y="63"/>
                    <a:pt x="21" y="65"/>
                  </a:cubicBezTo>
                  <a:cubicBezTo>
                    <a:pt x="20" y="64"/>
                    <a:pt x="20" y="63"/>
                    <a:pt x="18" y="63"/>
                  </a:cubicBezTo>
                  <a:cubicBezTo>
                    <a:pt x="18" y="62"/>
                    <a:pt x="19" y="61"/>
                    <a:pt x="19" y="61"/>
                  </a:cubicBezTo>
                  <a:cubicBezTo>
                    <a:pt x="19" y="60"/>
                    <a:pt x="18" y="60"/>
                    <a:pt x="17" y="59"/>
                  </a:cubicBezTo>
                  <a:cubicBezTo>
                    <a:pt x="18" y="58"/>
                    <a:pt x="18" y="58"/>
                    <a:pt x="18" y="58"/>
                  </a:cubicBezTo>
                  <a:cubicBezTo>
                    <a:pt x="18" y="56"/>
                    <a:pt x="17" y="55"/>
                    <a:pt x="17" y="53"/>
                  </a:cubicBezTo>
                  <a:cubicBezTo>
                    <a:pt x="16" y="52"/>
                    <a:pt x="15" y="51"/>
                    <a:pt x="15" y="50"/>
                  </a:cubicBezTo>
                  <a:cubicBezTo>
                    <a:pt x="15" y="49"/>
                    <a:pt x="16" y="49"/>
                    <a:pt x="16" y="49"/>
                  </a:cubicBezTo>
                  <a:cubicBezTo>
                    <a:pt x="20" y="49"/>
                    <a:pt x="20" y="49"/>
                    <a:pt x="20" y="49"/>
                  </a:cubicBezTo>
                  <a:cubicBezTo>
                    <a:pt x="21" y="49"/>
                    <a:pt x="21" y="48"/>
                    <a:pt x="22" y="48"/>
                  </a:cubicBezTo>
                  <a:cubicBezTo>
                    <a:pt x="27" y="48"/>
                    <a:pt x="27" y="48"/>
                    <a:pt x="27" y="48"/>
                  </a:cubicBezTo>
                  <a:cubicBezTo>
                    <a:pt x="29" y="48"/>
                    <a:pt x="30" y="48"/>
                    <a:pt x="32" y="48"/>
                  </a:cubicBezTo>
                  <a:cubicBezTo>
                    <a:pt x="27" y="48"/>
                    <a:pt x="25" y="46"/>
                    <a:pt x="21" y="45"/>
                  </a:cubicBezTo>
                  <a:cubicBezTo>
                    <a:pt x="18" y="44"/>
                    <a:pt x="16" y="46"/>
                    <a:pt x="14" y="44"/>
                  </a:cubicBezTo>
                  <a:cubicBezTo>
                    <a:pt x="13" y="43"/>
                    <a:pt x="13" y="41"/>
                    <a:pt x="11" y="40"/>
                  </a:cubicBezTo>
                  <a:cubicBezTo>
                    <a:pt x="12" y="39"/>
                    <a:pt x="13" y="38"/>
                    <a:pt x="13" y="37"/>
                  </a:cubicBezTo>
                  <a:cubicBezTo>
                    <a:pt x="13" y="37"/>
                    <a:pt x="13" y="36"/>
                    <a:pt x="12" y="36"/>
                  </a:cubicBezTo>
                  <a:cubicBezTo>
                    <a:pt x="13" y="34"/>
                    <a:pt x="13" y="34"/>
                    <a:pt x="13" y="34"/>
                  </a:cubicBezTo>
                  <a:cubicBezTo>
                    <a:pt x="8" y="34"/>
                    <a:pt x="1" y="33"/>
                    <a:pt x="1" y="28"/>
                  </a:cubicBezTo>
                  <a:cubicBezTo>
                    <a:pt x="1" y="26"/>
                    <a:pt x="1" y="24"/>
                    <a:pt x="0" y="24"/>
                  </a:cubicBezTo>
                  <a:close/>
                </a:path>
              </a:pathLst>
            </a:custGeom>
            <a:solidFill>
              <a:schemeClr val="accent2">
                <a:lumMod val="20000"/>
                <a:lumOff val="80000"/>
              </a:schemeClr>
            </a:solidFill>
            <a:ln w="0" cap="flat">
              <a:solidFill>
                <a:srgbClr val="000000"/>
              </a:solidFill>
              <a:prstDash val="solid"/>
              <a:miter lim="800000"/>
              <a:headEnd/>
              <a:tailEnd/>
            </a:ln>
          </p:spPr>
        </p:sp>
        <p:sp>
          <p:nvSpPr>
            <p:cNvPr id="394" name="Freeform 393"/>
            <p:cNvSpPr>
              <a:spLocks/>
            </p:cNvSpPr>
            <p:nvPr/>
          </p:nvSpPr>
          <p:spPr bwMode="auto">
            <a:xfrm>
              <a:off x="634" y="213"/>
              <a:ext cx="12" cy="4"/>
            </a:xfrm>
            <a:custGeom>
              <a:avLst/>
              <a:gdLst/>
              <a:ahLst/>
              <a:cxnLst>
                <a:cxn ang="0">
                  <a:pos x="6" y="0"/>
                </a:cxn>
                <a:cxn ang="0">
                  <a:pos x="3" y="1"/>
                </a:cxn>
                <a:cxn ang="0">
                  <a:pos x="0" y="1"/>
                </a:cxn>
                <a:cxn ang="0">
                  <a:pos x="8" y="5"/>
                </a:cxn>
                <a:cxn ang="0">
                  <a:pos x="14" y="7"/>
                </a:cxn>
                <a:cxn ang="0">
                  <a:pos x="15" y="10"/>
                </a:cxn>
                <a:cxn ang="0">
                  <a:pos x="22" y="8"/>
                </a:cxn>
                <a:cxn ang="0">
                  <a:pos x="26" y="8"/>
                </a:cxn>
                <a:cxn ang="0">
                  <a:pos x="29" y="6"/>
                </a:cxn>
                <a:cxn ang="0">
                  <a:pos x="21" y="4"/>
                </a:cxn>
                <a:cxn ang="0">
                  <a:pos x="18" y="4"/>
                </a:cxn>
                <a:cxn ang="0">
                  <a:pos x="12" y="2"/>
                </a:cxn>
                <a:cxn ang="0">
                  <a:pos x="9" y="3"/>
                </a:cxn>
                <a:cxn ang="0">
                  <a:pos x="6" y="0"/>
                </a:cxn>
              </a:cxnLst>
              <a:rect l="0" t="0" r="r" b="b"/>
              <a:pathLst>
                <a:path w="29" h="10">
                  <a:moveTo>
                    <a:pt x="6" y="0"/>
                  </a:moveTo>
                  <a:cubicBezTo>
                    <a:pt x="5" y="0"/>
                    <a:pt x="4" y="1"/>
                    <a:pt x="3" y="1"/>
                  </a:cubicBezTo>
                  <a:cubicBezTo>
                    <a:pt x="2" y="1"/>
                    <a:pt x="0" y="0"/>
                    <a:pt x="0" y="1"/>
                  </a:cubicBezTo>
                  <a:cubicBezTo>
                    <a:pt x="0" y="5"/>
                    <a:pt x="5" y="5"/>
                    <a:pt x="8" y="5"/>
                  </a:cubicBezTo>
                  <a:cubicBezTo>
                    <a:pt x="10" y="6"/>
                    <a:pt x="12" y="5"/>
                    <a:pt x="14" y="7"/>
                  </a:cubicBezTo>
                  <a:cubicBezTo>
                    <a:pt x="14" y="8"/>
                    <a:pt x="14" y="10"/>
                    <a:pt x="15" y="10"/>
                  </a:cubicBezTo>
                  <a:cubicBezTo>
                    <a:pt x="18" y="10"/>
                    <a:pt x="19" y="8"/>
                    <a:pt x="22" y="8"/>
                  </a:cubicBezTo>
                  <a:cubicBezTo>
                    <a:pt x="23" y="8"/>
                    <a:pt x="24" y="8"/>
                    <a:pt x="26" y="8"/>
                  </a:cubicBezTo>
                  <a:cubicBezTo>
                    <a:pt x="27" y="8"/>
                    <a:pt x="29" y="8"/>
                    <a:pt x="29" y="6"/>
                  </a:cubicBezTo>
                  <a:cubicBezTo>
                    <a:pt x="26" y="5"/>
                    <a:pt x="24" y="4"/>
                    <a:pt x="21" y="4"/>
                  </a:cubicBezTo>
                  <a:cubicBezTo>
                    <a:pt x="18" y="4"/>
                    <a:pt x="18" y="4"/>
                    <a:pt x="18" y="4"/>
                  </a:cubicBezTo>
                  <a:cubicBezTo>
                    <a:pt x="16" y="4"/>
                    <a:pt x="15" y="2"/>
                    <a:pt x="12" y="2"/>
                  </a:cubicBezTo>
                  <a:cubicBezTo>
                    <a:pt x="11" y="2"/>
                    <a:pt x="10" y="3"/>
                    <a:pt x="9" y="3"/>
                  </a:cubicBezTo>
                  <a:cubicBezTo>
                    <a:pt x="7" y="3"/>
                    <a:pt x="6" y="1"/>
                    <a:pt x="6" y="0"/>
                  </a:cubicBezTo>
                  <a:close/>
                </a:path>
              </a:pathLst>
            </a:custGeom>
            <a:solidFill>
              <a:srgbClr val="FFFFFF"/>
            </a:solidFill>
            <a:ln w="0" cap="flat">
              <a:solidFill>
                <a:srgbClr val="000000"/>
              </a:solidFill>
              <a:prstDash val="solid"/>
              <a:miter lim="800000"/>
              <a:headEnd/>
              <a:tailEnd/>
            </a:ln>
          </p:spPr>
        </p:sp>
        <p:sp>
          <p:nvSpPr>
            <p:cNvPr id="395" name="Freeform 394"/>
            <p:cNvSpPr>
              <a:spLocks/>
            </p:cNvSpPr>
            <p:nvPr/>
          </p:nvSpPr>
          <p:spPr bwMode="auto">
            <a:xfrm>
              <a:off x="643" y="179"/>
              <a:ext cx="73" cy="34"/>
            </a:xfrm>
            <a:custGeom>
              <a:avLst/>
              <a:gdLst/>
              <a:ahLst/>
              <a:cxnLst>
                <a:cxn ang="0">
                  <a:pos x="102" y="85"/>
                </a:cxn>
                <a:cxn ang="0">
                  <a:pos x="102" y="76"/>
                </a:cxn>
                <a:cxn ang="0">
                  <a:pos x="103" y="69"/>
                </a:cxn>
                <a:cxn ang="0">
                  <a:pos x="96" y="72"/>
                </a:cxn>
                <a:cxn ang="0">
                  <a:pos x="86" y="76"/>
                </a:cxn>
                <a:cxn ang="0">
                  <a:pos x="79" y="78"/>
                </a:cxn>
                <a:cxn ang="0">
                  <a:pos x="65" y="75"/>
                </a:cxn>
                <a:cxn ang="0">
                  <a:pos x="50" y="72"/>
                </a:cxn>
                <a:cxn ang="0">
                  <a:pos x="48" y="74"/>
                </a:cxn>
                <a:cxn ang="0">
                  <a:pos x="47" y="78"/>
                </a:cxn>
                <a:cxn ang="0">
                  <a:pos x="44" y="79"/>
                </a:cxn>
                <a:cxn ang="0">
                  <a:pos x="34" y="71"/>
                </a:cxn>
                <a:cxn ang="0">
                  <a:pos x="32" y="71"/>
                </a:cxn>
                <a:cxn ang="0">
                  <a:pos x="24" y="70"/>
                </a:cxn>
                <a:cxn ang="0">
                  <a:pos x="20" y="67"/>
                </a:cxn>
                <a:cxn ang="0">
                  <a:pos x="18" y="66"/>
                </a:cxn>
                <a:cxn ang="0">
                  <a:pos x="13" y="57"/>
                </a:cxn>
                <a:cxn ang="0">
                  <a:pos x="12" y="54"/>
                </a:cxn>
                <a:cxn ang="0">
                  <a:pos x="11" y="48"/>
                </a:cxn>
                <a:cxn ang="0">
                  <a:pos x="7" y="43"/>
                </a:cxn>
                <a:cxn ang="0">
                  <a:pos x="5" y="35"/>
                </a:cxn>
                <a:cxn ang="0">
                  <a:pos x="1" y="36"/>
                </a:cxn>
                <a:cxn ang="0">
                  <a:pos x="3" y="24"/>
                </a:cxn>
                <a:cxn ang="0">
                  <a:pos x="12" y="24"/>
                </a:cxn>
                <a:cxn ang="0">
                  <a:pos x="21" y="23"/>
                </a:cxn>
                <a:cxn ang="0">
                  <a:pos x="30" y="17"/>
                </a:cxn>
                <a:cxn ang="0">
                  <a:pos x="28" y="14"/>
                </a:cxn>
                <a:cxn ang="0">
                  <a:pos x="44" y="11"/>
                </a:cxn>
                <a:cxn ang="0">
                  <a:pos x="50" y="7"/>
                </a:cxn>
                <a:cxn ang="0">
                  <a:pos x="57" y="5"/>
                </a:cxn>
                <a:cxn ang="0">
                  <a:pos x="68" y="2"/>
                </a:cxn>
                <a:cxn ang="0">
                  <a:pos x="77" y="3"/>
                </a:cxn>
                <a:cxn ang="0">
                  <a:pos x="80" y="0"/>
                </a:cxn>
                <a:cxn ang="0">
                  <a:pos x="81" y="3"/>
                </a:cxn>
                <a:cxn ang="0">
                  <a:pos x="94" y="9"/>
                </a:cxn>
                <a:cxn ang="0">
                  <a:pos x="101" y="12"/>
                </a:cxn>
                <a:cxn ang="0">
                  <a:pos x="108" y="11"/>
                </a:cxn>
                <a:cxn ang="0">
                  <a:pos x="125" y="13"/>
                </a:cxn>
                <a:cxn ang="0">
                  <a:pos x="143" y="7"/>
                </a:cxn>
                <a:cxn ang="0">
                  <a:pos x="157" y="6"/>
                </a:cxn>
                <a:cxn ang="0">
                  <a:pos x="162" y="11"/>
                </a:cxn>
                <a:cxn ang="0">
                  <a:pos x="168" y="19"/>
                </a:cxn>
                <a:cxn ang="0">
                  <a:pos x="176" y="25"/>
                </a:cxn>
                <a:cxn ang="0">
                  <a:pos x="176" y="32"/>
                </a:cxn>
                <a:cxn ang="0">
                  <a:pos x="182" y="52"/>
                </a:cxn>
                <a:cxn ang="0">
                  <a:pos x="187" y="63"/>
                </a:cxn>
                <a:cxn ang="0">
                  <a:pos x="181" y="66"/>
                </a:cxn>
                <a:cxn ang="0">
                  <a:pos x="180" y="61"/>
                </a:cxn>
                <a:cxn ang="0">
                  <a:pos x="172" y="61"/>
                </a:cxn>
                <a:cxn ang="0">
                  <a:pos x="169" y="62"/>
                </a:cxn>
                <a:cxn ang="0">
                  <a:pos x="166" y="67"/>
                </a:cxn>
                <a:cxn ang="0">
                  <a:pos x="156" y="69"/>
                </a:cxn>
                <a:cxn ang="0">
                  <a:pos x="150" y="69"/>
                </a:cxn>
                <a:cxn ang="0">
                  <a:pos x="132" y="73"/>
                </a:cxn>
                <a:cxn ang="0">
                  <a:pos x="115" y="72"/>
                </a:cxn>
                <a:cxn ang="0">
                  <a:pos x="108" y="73"/>
                </a:cxn>
                <a:cxn ang="0">
                  <a:pos x="107" y="78"/>
                </a:cxn>
              </a:cxnLst>
              <a:rect l="0" t="0" r="r" b="b"/>
              <a:pathLst>
                <a:path w="187" h="86">
                  <a:moveTo>
                    <a:pt x="102" y="86"/>
                  </a:moveTo>
                  <a:cubicBezTo>
                    <a:pt x="102" y="86"/>
                    <a:pt x="102" y="86"/>
                    <a:pt x="102" y="85"/>
                  </a:cubicBezTo>
                  <a:cubicBezTo>
                    <a:pt x="102" y="84"/>
                    <a:pt x="103" y="83"/>
                    <a:pt x="103" y="81"/>
                  </a:cubicBezTo>
                  <a:cubicBezTo>
                    <a:pt x="103" y="79"/>
                    <a:pt x="102" y="78"/>
                    <a:pt x="102" y="76"/>
                  </a:cubicBezTo>
                  <a:cubicBezTo>
                    <a:pt x="102" y="74"/>
                    <a:pt x="103" y="72"/>
                    <a:pt x="103" y="69"/>
                  </a:cubicBezTo>
                  <a:cubicBezTo>
                    <a:pt x="103" y="69"/>
                    <a:pt x="103" y="69"/>
                    <a:pt x="103" y="69"/>
                  </a:cubicBezTo>
                  <a:cubicBezTo>
                    <a:pt x="101" y="69"/>
                    <a:pt x="100" y="69"/>
                    <a:pt x="98" y="70"/>
                  </a:cubicBezTo>
                  <a:cubicBezTo>
                    <a:pt x="97" y="71"/>
                    <a:pt x="97" y="72"/>
                    <a:pt x="96" y="72"/>
                  </a:cubicBezTo>
                  <a:cubicBezTo>
                    <a:pt x="94" y="72"/>
                    <a:pt x="94" y="70"/>
                    <a:pt x="92" y="70"/>
                  </a:cubicBezTo>
                  <a:cubicBezTo>
                    <a:pt x="89" y="70"/>
                    <a:pt x="88" y="73"/>
                    <a:pt x="86" y="76"/>
                  </a:cubicBezTo>
                  <a:cubicBezTo>
                    <a:pt x="86" y="77"/>
                    <a:pt x="86" y="79"/>
                    <a:pt x="85" y="79"/>
                  </a:cubicBezTo>
                  <a:cubicBezTo>
                    <a:pt x="82" y="79"/>
                    <a:pt x="81" y="78"/>
                    <a:pt x="79" y="78"/>
                  </a:cubicBezTo>
                  <a:cubicBezTo>
                    <a:pt x="75" y="78"/>
                    <a:pt x="73" y="80"/>
                    <a:pt x="70" y="80"/>
                  </a:cubicBezTo>
                  <a:cubicBezTo>
                    <a:pt x="67" y="80"/>
                    <a:pt x="67" y="77"/>
                    <a:pt x="65" y="75"/>
                  </a:cubicBezTo>
                  <a:cubicBezTo>
                    <a:pt x="61" y="72"/>
                    <a:pt x="58" y="72"/>
                    <a:pt x="53" y="72"/>
                  </a:cubicBezTo>
                  <a:cubicBezTo>
                    <a:pt x="50" y="72"/>
                    <a:pt x="50" y="72"/>
                    <a:pt x="50" y="72"/>
                  </a:cubicBezTo>
                  <a:cubicBezTo>
                    <a:pt x="50" y="72"/>
                    <a:pt x="50" y="71"/>
                    <a:pt x="49" y="71"/>
                  </a:cubicBezTo>
                  <a:cubicBezTo>
                    <a:pt x="48" y="71"/>
                    <a:pt x="49" y="73"/>
                    <a:pt x="48" y="74"/>
                  </a:cubicBezTo>
                  <a:cubicBezTo>
                    <a:pt x="47" y="74"/>
                    <a:pt x="45" y="75"/>
                    <a:pt x="45" y="76"/>
                  </a:cubicBezTo>
                  <a:cubicBezTo>
                    <a:pt x="45" y="77"/>
                    <a:pt x="47" y="77"/>
                    <a:pt x="47" y="78"/>
                  </a:cubicBezTo>
                  <a:cubicBezTo>
                    <a:pt x="47" y="79"/>
                    <a:pt x="47" y="79"/>
                    <a:pt x="46" y="79"/>
                  </a:cubicBezTo>
                  <a:cubicBezTo>
                    <a:pt x="46" y="79"/>
                    <a:pt x="45" y="79"/>
                    <a:pt x="44" y="79"/>
                  </a:cubicBezTo>
                  <a:cubicBezTo>
                    <a:pt x="43" y="79"/>
                    <a:pt x="42" y="79"/>
                    <a:pt x="40" y="79"/>
                  </a:cubicBezTo>
                  <a:cubicBezTo>
                    <a:pt x="36" y="79"/>
                    <a:pt x="34" y="75"/>
                    <a:pt x="34" y="71"/>
                  </a:cubicBezTo>
                  <a:cubicBezTo>
                    <a:pt x="33" y="71"/>
                    <a:pt x="33" y="71"/>
                    <a:pt x="33" y="71"/>
                  </a:cubicBezTo>
                  <a:cubicBezTo>
                    <a:pt x="32" y="71"/>
                    <a:pt x="32" y="71"/>
                    <a:pt x="32" y="71"/>
                  </a:cubicBezTo>
                  <a:cubicBezTo>
                    <a:pt x="28" y="71"/>
                    <a:pt x="28" y="71"/>
                    <a:pt x="28" y="71"/>
                  </a:cubicBezTo>
                  <a:cubicBezTo>
                    <a:pt x="26" y="71"/>
                    <a:pt x="26" y="71"/>
                    <a:pt x="24" y="70"/>
                  </a:cubicBezTo>
                  <a:cubicBezTo>
                    <a:pt x="24" y="71"/>
                    <a:pt x="23" y="72"/>
                    <a:pt x="22" y="72"/>
                  </a:cubicBezTo>
                  <a:cubicBezTo>
                    <a:pt x="22" y="70"/>
                    <a:pt x="22" y="67"/>
                    <a:pt x="20" y="67"/>
                  </a:cubicBezTo>
                  <a:cubicBezTo>
                    <a:pt x="19" y="67"/>
                    <a:pt x="18" y="67"/>
                    <a:pt x="18" y="67"/>
                  </a:cubicBezTo>
                  <a:cubicBezTo>
                    <a:pt x="18" y="66"/>
                    <a:pt x="18" y="66"/>
                    <a:pt x="18" y="66"/>
                  </a:cubicBezTo>
                  <a:cubicBezTo>
                    <a:pt x="18" y="65"/>
                    <a:pt x="19" y="65"/>
                    <a:pt x="19" y="64"/>
                  </a:cubicBezTo>
                  <a:cubicBezTo>
                    <a:pt x="16" y="62"/>
                    <a:pt x="13" y="61"/>
                    <a:pt x="13" y="57"/>
                  </a:cubicBezTo>
                  <a:cubicBezTo>
                    <a:pt x="13" y="56"/>
                    <a:pt x="13" y="56"/>
                    <a:pt x="13" y="55"/>
                  </a:cubicBezTo>
                  <a:cubicBezTo>
                    <a:pt x="13" y="55"/>
                    <a:pt x="12" y="54"/>
                    <a:pt x="12" y="54"/>
                  </a:cubicBezTo>
                  <a:cubicBezTo>
                    <a:pt x="11" y="52"/>
                    <a:pt x="10" y="51"/>
                    <a:pt x="9" y="50"/>
                  </a:cubicBezTo>
                  <a:cubicBezTo>
                    <a:pt x="9" y="49"/>
                    <a:pt x="10" y="49"/>
                    <a:pt x="11" y="48"/>
                  </a:cubicBezTo>
                  <a:cubicBezTo>
                    <a:pt x="9" y="46"/>
                    <a:pt x="9" y="44"/>
                    <a:pt x="7" y="44"/>
                  </a:cubicBezTo>
                  <a:cubicBezTo>
                    <a:pt x="7" y="43"/>
                    <a:pt x="7" y="43"/>
                    <a:pt x="7" y="43"/>
                  </a:cubicBezTo>
                  <a:cubicBezTo>
                    <a:pt x="7" y="41"/>
                    <a:pt x="7" y="41"/>
                    <a:pt x="7" y="41"/>
                  </a:cubicBezTo>
                  <a:cubicBezTo>
                    <a:pt x="6" y="39"/>
                    <a:pt x="5" y="38"/>
                    <a:pt x="5" y="35"/>
                  </a:cubicBezTo>
                  <a:cubicBezTo>
                    <a:pt x="4" y="35"/>
                    <a:pt x="4" y="35"/>
                    <a:pt x="4" y="35"/>
                  </a:cubicBezTo>
                  <a:cubicBezTo>
                    <a:pt x="3" y="35"/>
                    <a:pt x="2" y="36"/>
                    <a:pt x="1" y="36"/>
                  </a:cubicBezTo>
                  <a:cubicBezTo>
                    <a:pt x="1" y="34"/>
                    <a:pt x="0" y="33"/>
                    <a:pt x="0" y="31"/>
                  </a:cubicBezTo>
                  <a:cubicBezTo>
                    <a:pt x="0" y="28"/>
                    <a:pt x="2" y="27"/>
                    <a:pt x="3" y="24"/>
                  </a:cubicBezTo>
                  <a:cubicBezTo>
                    <a:pt x="5" y="24"/>
                    <a:pt x="6" y="24"/>
                    <a:pt x="8" y="24"/>
                  </a:cubicBezTo>
                  <a:cubicBezTo>
                    <a:pt x="12" y="24"/>
                    <a:pt x="12" y="24"/>
                    <a:pt x="12" y="24"/>
                  </a:cubicBezTo>
                  <a:cubicBezTo>
                    <a:pt x="15" y="24"/>
                    <a:pt x="16" y="23"/>
                    <a:pt x="18" y="23"/>
                  </a:cubicBezTo>
                  <a:cubicBezTo>
                    <a:pt x="20" y="23"/>
                    <a:pt x="20" y="23"/>
                    <a:pt x="21" y="23"/>
                  </a:cubicBezTo>
                  <a:cubicBezTo>
                    <a:pt x="24" y="23"/>
                    <a:pt x="24" y="20"/>
                    <a:pt x="25" y="19"/>
                  </a:cubicBezTo>
                  <a:cubicBezTo>
                    <a:pt x="27" y="18"/>
                    <a:pt x="28" y="18"/>
                    <a:pt x="30" y="17"/>
                  </a:cubicBezTo>
                  <a:cubicBezTo>
                    <a:pt x="29" y="15"/>
                    <a:pt x="28" y="15"/>
                    <a:pt x="26" y="14"/>
                  </a:cubicBezTo>
                  <a:cubicBezTo>
                    <a:pt x="26" y="14"/>
                    <a:pt x="27" y="14"/>
                    <a:pt x="28" y="14"/>
                  </a:cubicBezTo>
                  <a:cubicBezTo>
                    <a:pt x="31" y="14"/>
                    <a:pt x="32" y="12"/>
                    <a:pt x="35" y="12"/>
                  </a:cubicBezTo>
                  <a:cubicBezTo>
                    <a:pt x="38" y="11"/>
                    <a:pt x="41" y="13"/>
                    <a:pt x="44" y="11"/>
                  </a:cubicBezTo>
                  <a:cubicBezTo>
                    <a:pt x="45" y="11"/>
                    <a:pt x="45" y="9"/>
                    <a:pt x="46" y="8"/>
                  </a:cubicBezTo>
                  <a:cubicBezTo>
                    <a:pt x="47" y="7"/>
                    <a:pt x="49" y="8"/>
                    <a:pt x="50" y="7"/>
                  </a:cubicBezTo>
                  <a:cubicBezTo>
                    <a:pt x="52" y="6"/>
                    <a:pt x="53" y="5"/>
                    <a:pt x="55" y="5"/>
                  </a:cubicBezTo>
                  <a:cubicBezTo>
                    <a:pt x="56" y="5"/>
                    <a:pt x="57" y="5"/>
                    <a:pt x="57" y="5"/>
                  </a:cubicBezTo>
                  <a:cubicBezTo>
                    <a:pt x="60" y="5"/>
                    <a:pt x="61" y="2"/>
                    <a:pt x="64" y="2"/>
                  </a:cubicBezTo>
                  <a:cubicBezTo>
                    <a:pt x="66" y="2"/>
                    <a:pt x="66" y="2"/>
                    <a:pt x="68" y="2"/>
                  </a:cubicBezTo>
                  <a:cubicBezTo>
                    <a:pt x="69" y="2"/>
                    <a:pt x="70" y="2"/>
                    <a:pt x="72" y="2"/>
                  </a:cubicBezTo>
                  <a:cubicBezTo>
                    <a:pt x="74" y="2"/>
                    <a:pt x="75" y="3"/>
                    <a:pt x="77" y="3"/>
                  </a:cubicBezTo>
                  <a:cubicBezTo>
                    <a:pt x="79" y="3"/>
                    <a:pt x="80" y="2"/>
                    <a:pt x="80" y="0"/>
                  </a:cubicBezTo>
                  <a:cubicBezTo>
                    <a:pt x="80" y="0"/>
                    <a:pt x="80" y="0"/>
                    <a:pt x="80" y="0"/>
                  </a:cubicBezTo>
                  <a:cubicBezTo>
                    <a:pt x="81" y="1"/>
                    <a:pt x="81" y="1"/>
                    <a:pt x="81" y="2"/>
                  </a:cubicBezTo>
                  <a:cubicBezTo>
                    <a:pt x="81" y="2"/>
                    <a:pt x="81" y="2"/>
                    <a:pt x="81" y="3"/>
                  </a:cubicBezTo>
                  <a:cubicBezTo>
                    <a:pt x="84" y="4"/>
                    <a:pt x="85" y="3"/>
                    <a:pt x="88" y="4"/>
                  </a:cubicBezTo>
                  <a:cubicBezTo>
                    <a:pt x="91" y="5"/>
                    <a:pt x="91" y="9"/>
                    <a:pt x="94" y="9"/>
                  </a:cubicBezTo>
                  <a:cubicBezTo>
                    <a:pt x="95" y="9"/>
                    <a:pt x="96" y="9"/>
                    <a:pt x="97" y="9"/>
                  </a:cubicBezTo>
                  <a:cubicBezTo>
                    <a:pt x="99" y="9"/>
                    <a:pt x="99" y="11"/>
                    <a:pt x="101" y="12"/>
                  </a:cubicBezTo>
                  <a:cubicBezTo>
                    <a:pt x="102" y="12"/>
                    <a:pt x="104" y="12"/>
                    <a:pt x="105" y="12"/>
                  </a:cubicBezTo>
                  <a:cubicBezTo>
                    <a:pt x="107" y="12"/>
                    <a:pt x="107" y="11"/>
                    <a:pt x="108" y="11"/>
                  </a:cubicBezTo>
                  <a:cubicBezTo>
                    <a:pt x="111" y="11"/>
                    <a:pt x="111" y="15"/>
                    <a:pt x="113" y="15"/>
                  </a:cubicBezTo>
                  <a:cubicBezTo>
                    <a:pt x="118" y="15"/>
                    <a:pt x="120" y="13"/>
                    <a:pt x="125" y="13"/>
                  </a:cubicBezTo>
                  <a:cubicBezTo>
                    <a:pt x="128" y="13"/>
                    <a:pt x="129" y="15"/>
                    <a:pt x="132" y="15"/>
                  </a:cubicBezTo>
                  <a:cubicBezTo>
                    <a:pt x="137" y="15"/>
                    <a:pt x="142" y="12"/>
                    <a:pt x="143" y="7"/>
                  </a:cubicBezTo>
                  <a:cubicBezTo>
                    <a:pt x="146" y="7"/>
                    <a:pt x="147" y="7"/>
                    <a:pt x="150" y="7"/>
                  </a:cubicBezTo>
                  <a:cubicBezTo>
                    <a:pt x="153" y="7"/>
                    <a:pt x="154" y="6"/>
                    <a:pt x="157" y="6"/>
                  </a:cubicBezTo>
                  <a:cubicBezTo>
                    <a:pt x="158" y="6"/>
                    <a:pt x="158" y="7"/>
                    <a:pt x="158" y="7"/>
                  </a:cubicBezTo>
                  <a:cubicBezTo>
                    <a:pt x="159" y="9"/>
                    <a:pt x="160" y="11"/>
                    <a:pt x="162" y="11"/>
                  </a:cubicBezTo>
                  <a:cubicBezTo>
                    <a:pt x="164" y="12"/>
                    <a:pt x="165" y="12"/>
                    <a:pt x="167" y="12"/>
                  </a:cubicBezTo>
                  <a:cubicBezTo>
                    <a:pt x="168" y="15"/>
                    <a:pt x="167" y="17"/>
                    <a:pt x="168" y="19"/>
                  </a:cubicBezTo>
                  <a:cubicBezTo>
                    <a:pt x="169" y="21"/>
                    <a:pt x="170" y="21"/>
                    <a:pt x="171" y="22"/>
                  </a:cubicBezTo>
                  <a:cubicBezTo>
                    <a:pt x="173" y="23"/>
                    <a:pt x="174" y="23"/>
                    <a:pt x="176" y="25"/>
                  </a:cubicBezTo>
                  <a:cubicBezTo>
                    <a:pt x="177" y="26"/>
                    <a:pt x="178" y="27"/>
                    <a:pt x="178" y="30"/>
                  </a:cubicBezTo>
                  <a:cubicBezTo>
                    <a:pt x="177" y="30"/>
                    <a:pt x="176" y="31"/>
                    <a:pt x="176" y="32"/>
                  </a:cubicBezTo>
                  <a:cubicBezTo>
                    <a:pt x="176" y="37"/>
                    <a:pt x="178" y="39"/>
                    <a:pt x="180" y="44"/>
                  </a:cubicBezTo>
                  <a:cubicBezTo>
                    <a:pt x="181" y="47"/>
                    <a:pt x="181" y="49"/>
                    <a:pt x="182" y="52"/>
                  </a:cubicBezTo>
                  <a:cubicBezTo>
                    <a:pt x="183" y="54"/>
                    <a:pt x="184" y="55"/>
                    <a:pt x="185" y="57"/>
                  </a:cubicBezTo>
                  <a:cubicBezTo>
                    <a:pt x="186" y="59"/>
                    <a:pt x="186" y="61"/>
                    <a:pt x="187" y="63"/>
                  </a:cubicBezTo>
                  <a:cubicBezTo>
                    <a:pt x="184" y="64"/>
                    <a:pt x="183" y="65"/>
                    <a:pt x="181" y="67"/>
                  </a:cubicBezTo>
                  <a:cubicBezTo>
                    <a:pt x="181" y="66"/>
                    <a:pt x="181" y="66"/>
                    <a:pt x="181" y="66"/>
                  </a:cubicBezTo>
                  <a:cubicBezTo>
                    <a:pt x="181" y="64"/>
                    <a:pt x="180" y="64"/>
                    <a:pt x="180" y="63"/>
                  </a:cubicBezTo>
                  <a:cubicBezTo>
                    <a:pt x="180" y="62"/>
                    <a:pt x="180" y="61"/>
                    <a:pt x="180" y="61"/>
                  </a:cubicBezTo>
                  <a:cubicBezTo>
                    <a:pt x="178" y="61"/>
                    <a:pt x="178" y="61"/>
                    <a:pt x="177" y="61"/>
                  </a:cubicBezTo>
                  <a:cubicBezTo>
                    <a:pt x="175" y="61"/>
                    <a:pt x="174" y="61"/>
                    <a:pt x="172" y="61"/>
                  </a:cubicBezTo>
                  <a:cubicBezTo>
                    <a:pt x="172" y="61"/>
                    <a:pt x="172" y="62"/>
                    <a:pt x="171" y="62"/>
                  </a:cubicBezTo>
                  <a:cubicBezTo>
                    <a:pt x="169" y="62"/>
                    <a:pt x="169" y="62"/>
                    <a:pt x="169" y="62"/>
                  </a:cubicBezTo>
                  <a:cubicBezTo>
                    <a:pt x="169" y="64"/>
                    <a:pt x="169" y="65"/>
                    <a:pt x="168" y="68"/>
                  </a:cubicBezTo>
                  <a:cubicBezTo>
                    <a:pt x="167" y="67"/>
                    <a:pt x="167" y="67"/>
                    <a:pt x="166" y="67"/>
                  </a:cubicBezTo>
                  <a:cubicBezTo>
                    <a:pt x="165" y="67"/>
                    <a:pt x="164" y="67"/>
                    <a:pt x="163" y="67"/>
                  </a:cubicBezTo>
                  <a:cubicBezTo>
                    <a:pt x="160" y="67"/>
                    <a:pt x="159" y="68"/>
                    <a:pt x="156" y="69"/>
                  </a:cubicBezTo>
                  <a:cubicBezTo>
                    <a:pt x="155" y="69"/>
                    <a:pt x="155" y="69"/>
                    <a:pt x="154" y="70"/>
                  </a:cubicBezTo>
                  <a:cubicBezTo>
                    <a:pt x="152" y="70"/>
                    <a:pt x="152" y="69"/>
                    <a:pt x="150" y="69"/>
                  </a:cubicBezTo>
                  <a:cubicBezTo>
                    <a:pt x="148" y="69"/>
                    <a:pt x="147" y="70"/>
                    <a:pt x="145" y="71"/>
                  </a:cubicBezTo>
                  <a:cubicBezTo>
                    <a:pt x="140" y="72"/>
                    <a:pt x="137" y="73"/>
                    <a:pt x="132" y="73"/>
                  </a:cubicBezTo>
                  <a:cubicBezTo>
                    <a:pt x="129" y="73"/>
                    <a:pt x="127" y="71"/>
                    <a:pt x="124" y="71"/>
                  </a:cubicBezTo>
                  <a:cubicBezTo>
                    <a:pt x="115" y="72"/>
                    <a:pt x="115" y="72"/>
                    <a:pt x="115" y="72"/>
                  </a:cubicBezTo>
                  <a:cubicBezTo>
                    <a:pt x="113" y="72"/>
                    <a:pt x="112" y="72"/>
                    <a:pt x="110" y="72"/>
                  </a:cubicBezTo>
                  <a:cubicBezTo>
                    <a:pt x="109" y="72"/>
                    <a:pt x="108" y="72"/>
                    <a:pt x="108" y="73"/>
                  </a:cubicBezTo>
                  <a:cubicBezTo>
                    <a:pt x="108" y="73"/>
                    <a:pt x="108" y="74"/>
                    <a:pt x="108" y="74"/>
                  </a:cubicBezTo>
                  <a:cubicBezTo>
                    <a:pt x="107" y="76"/>
                    <a:pt x="107" y="77"/>
                    <a:pt x="107" y="78"/>
                  </a:cubicBezTo>
                  <a:cubicBezTo>
                    <a:pt x="107" y="82"/>
                    <a:pt x="105" y="85"/>
                    <a:pt x="102" y="86"/>
                  </a:cubicBezTo>
                  <a:close/>
                </a:path>
              </a:pathLst>
            </a:custGeom>
            <a:solidFill>
              <a:srgbClr val="FFFFFF"/>
            </a:solidFill>
            <a:ln w="0" cap="flat">
              <a:solidFill>
                <a:srgbClr val="000000"/>
              </a:solidFill>
              <a:prstDash val="solid"/>
              <a:miter lim="800000"/>
              <a:headEnd/>
              <a:tailEnd/>
            </a:ln>
          </p:spPr>
        </p:sp>
        <p:sp>
          <p:nvSpPr>
            <p:cNvPr id="396" name="Freeform 395"/>
            <p:cNvSpPr>
              <a:spLocks/>
            </p:cNvSpPr>
            <p:nvPr/>
          </p:nvSpPr>
          <p:spPr bwMode="auto">
            <a:xfrm>
              <a:off x="641" y="179"/>
              <a:ext cx="11" cy="8"/>
            </a:xfrm>
            <a:custGeom>
              <a:avLst/>
              <a:gdLst/>
              <a:ahLst/>
              <a:cxnLst>
                <a:cxn ang="0">
                  <a:pos x="15" y="2"/>
                </a:cxn>
                <a:cxn ang="0">
                  <a:pos x="21" y="6"/>
                </a:cxn>
                <a:cxn ang="0">
                  <a:pos x="29" y="9"/>
                </a:cxn>
                <a:cxn ang="0">
                  <a:pos x="29" y="14"/>
                </a:cxn>
                <a:cxn ang="0">
                  <a:pos x="21" y="15"/>
                </a:cxn>
                <a:cxn ang="0">
                  <a:pos x="8" y="20"/>
                </a:cxn>
                <a:cxn ang="0">
                  <a:pos x="0" y="17"/>
                </a:cxn>
                <a:cxn ang="0">
                  <a:pos x="3" y="10"/>
                </a:cxn>
                <a:cxn ang="0">
                  <a:pos x="4" y="8"/>
                </a:cxn>
                <a:cxn ang="0">
                  <a:pos x="4" y="5"/>
                </a:cxn>
                <a:cxn ang="0">
                  <a:pos x="7" y="0"/>
                </a:cxn>
                <a:cxn ang="0">
                  <a:pos x="9" y="1"/>
                </a:cxn>
                <a:cxn ang="0">
                  <a:pos x="13" y="2"/>
                </a:cxn>
                <a:cxn ang="0">
                  <a:pos x="15" y="2"/>
                </a:cxn>
              </a:cxnLst>
              <a:rect l="0" t="0" r="r" b="b"/>
              <a:pathLst>
                <a:path w="29" h="20">
                  <a:moveTo>
                    <a:pt x="15" y="2"/>
                  </a:moveTo>
                  <a:cubicBezTo>
                    <a:pt x="17" y="4"/>
                    <a:pt x="19" y="5"/>
                    <a:pt x="21" y="6"/>
                  </a:cubicBezTo>
                  <a:cubicBezTo>
                    <a:pt x="24" y="8"/>
                    <a:pt x="26" y="9"/>
                    <a:pt x="29" y="9"/>
                  </a:cubicBezTo>
                  <a:cubicBezTo>
                    <a:pt x="29" y="14"/>
                    <a:pt x="29" y="14"/>
                    <a:pt x="29" y="14"/>
                  </a:cubicBezTo>
                  <a:cubicBezTo>
                    <a:pt x="26" y="14"/>
                    <a:pt x="24" y="14"/>
                    <a:pt x="21" y="15"/>
                  </a:cubicBezTo>
                  <a:cubicBezTo>
                    <a:pt x="15" y="15"/>
                    <a:pt x="11" y="16"/>
                    <a:pt x="8" y="20"/>
                  </a:cubicBezTo>
                  <a:cubicBezTo>
                    <a:pt x="5" y="19"/>
                    <a:pt x="3" y="18"/>
                    <a:pt x="0" y="17"/>
                  </a:cubicBezTo>
                  <a:cubicBezTo>
                    <a:pt x="1" y="14"/>
                    <a:pt x="2" y="13"/>
                    <a:pt x="3" y="10"/>
                  </a:cubicBezTo>
                  <a:cubicBezTo>
                    <a:pt x="4" y="10"/>
                    <a:pt x="4" y="9"/>
                    <a:pt x="4" y="8"/>
                  </a:cubicBezTo>
                  <a:cubicBezTo>
                    <a:pt x="4" y="7"/>
                    <a:pt x="4" y="6"/>
                    <a:pt x="4" y="5"/>
                  </a:cubicBezTo>
                  <a:cubicBezTo>
                    <a:pt x="5" y="3"/>
                    <a:pt x="5" y="0"/>
                    <a:pt x="7" y="0"/>
                  </a:cubicBezTo>
                  <a:cubicBezTo>
                    <a:pt x="8" y="0"/>
                    <a:pt x="8" y="1"/>
                    <a:pt x="9" y="1"/>
                  </a:cubicBezTo>
                  <a:cubicBezTo>
                    <a:pt x="11" y="2"/>
                    <a:pt x="12" y="2"/>
                    <a:pt x="13" y="2"/>
                  </a:cubicBezTo>
                  <a:cubicBezTo>
                    <a:pt x="14" y="2"/>
                    <a:pt x="15" y="2"/>
                    <a:pt x="15" y="2"/>
                  </a:cubicBezTo>
                  <a:close/>
                </a:path>
              </a:pathLst>
            </a:custGeom>
            <a:solidFill>
              <a:srgbClr val="FFFFFF"/>
            </a:solidFill>
            <a:ln w="0" cap="flat">
              <a:solidFill>
                <a:srgbClr val="000000"/>
              </a:solidFill>
              <a:prstDash val="solid"/>
              <a:miter lim="800000"/>
              <a:headEnd/>
              <a:tailEnd/>
            </a:ln>
          </p:spPr>
        </p:sp>
        <p:sp>
          <p:nvSpPr>
            <p:cNvPr id="397" name="Freeform 396"/>
            <p:cNvSpPr>
              <a:spLocks/>
            </p:cNvSpPr>
            <p:nvPr/>
          </p:nvSpPr>
          <p:spPr bwMode="auto">
            <a:xfrm>
              <a:off x="670" y="212"/>
              <a:ext cx="8" cy="7"/>
            </a:xfrm>
            <a:custGeom>
              <a:avLst/>
              <a:gdLst/>
              <a:ahLst/>
              <a:cxnLst>
                <a:cxn ang="0">
                  <a:pos x="13" y="5"/>
                </a:cxn>
                <a:cxn ang="0">
                  <a:pos x="8" y="4"/>
                </a:cxn>
                <a:cxn ang="0">
                  <a:pos x="4" y="7"/>
                </a:cxn>
                <a:cxn ang="0">
                  <a:pos x="0" y="13"/>
                </a:cxn>
                <a:cxn ang="0">
                  <a:pos x="4" y="15"/>
                </a:cxn>
                <a:cxn ang="0">
                  <a:pos x="6" y="16"/>
                </a:cxn>
                <a:cxn ang="0">
                  <a:pos x="10" y="14"/>
                </a:cxn>
                <a:cxn ang="0">
                  <a:pos x="12" y="14"/>
                </a:cxn>
                <a:cxn ang="0">
                  <a:pos x="16" y="9"/>
                </a:cxn>
                <a:cxn ang="0">
                  <a:pos x="20" y="2"/>
                </a:cxn>
                <a:cxn ang="0">
                  <a:pos x="13" y="5"/>
                </a:cxn>
              </a:cxnLst>
              <a:rect l="0" t="0" r="r" b="b"/>
              <a:pathLst>
                <a:path w="20" h="16">
                  <a:moveTo>
                    <a:pt x="13" y="5"/>
                  </a:moveTo>
                  <a:cubicBezTo>
                    <a:pt x="11" y="5"/>
                    <a:pt x="10" y="4"/>
                    <a:pt x="8" y="4"/>
                  </a:cubicBezTo>
                  <a:cubicBezTo>
                    <a:pt x="6" y="4"/>
                    <a:pt x="6" y="6"/>
                    <a:pt x="4" y="7"/>
                  </a:cubicBezTo>
                  <a:cubicBezTo>
                    <a:pt x="2" y="8"/>
                    <a:pt x="0" y="10"/>
                    <a:pt x="0" y="13"/>
                  </a:cubicBezTo>
                  <a:cubicBezTo>
                    <a:pt x="0" y="14"/>
                    <a:pt x="2" y="14"/>
                    <a:pt x="4" y="15"/>
                  </a:cubicBezTo>
                  <a:cubicBezTo>
                    <a:pt x="5" y="15"/>
                    <a:pt x="5" y="16"/>
                    <a:pt x="6" y="16"/>
                  </a:cubicBezTo>
                  <a:cubicBezTo>
                    <a:pt x="8" y="16"/>
                    <a:pt x="8" y="15"/>
                    <a:pt x="10" y="14"/>
                  </a:cubicBezTo>
                  <a:cubicBezTo>
                    <a:pt x="11" y="14"/>
                    <a:pt x="11" y="14"/>
                    <a:pt x="12" y="14"/>
                  </a:cubicBezTo>
                  <a:cubicBezTo>
                    <a:pt x="15" y="13"/>
                    <a:pt x="15" y="11"/>
                    <a:pt x="16" y="9"/>
                  </a:cubicBezTo>
                  <a:cubicBezTo>
                    <a:pt x="18" y="6"/>
                    <a:pt x="19" y="4"/>
                    <a:pt x="20" y="2"/>
                  </a:cubicBezTo>
                  <a:cubicBezTo>
                    <a:pt x="17" y="0"/>
                    <a:pt x="16" y="5"/>
                    <a:pt x="13" y="5"/>
                  </a:cubicBezTo>
                  <a:close/>
                </a:path>
              </a:pathLst>
            </a:custGeom>
            <a:solidFill>
              <a:srgbClr val="FFFFFF"/>
            </a:solidFill>
            <a:ln w="0" cap="flat">
              <a:solidFill>
                <a:srgbClr val="000000"/>
              </a:solidFill>
              <a:prstDash val="solid"/>
              <a:miter lim="800000"/>
              <a:headEnd/>
              <a:tailEnd/>
            </a:ln>
          </p:spPr>
        </p:sp>
        <p:sp>
          <p:nvSpPr>
            <p:cNvPr id="398" name="Freeform 397"/>
            <p:cNvSpPr>
              <a:spLocks/>
            </p:cNvSpPr>
            <p:nvPr/>
          </p:nvSpPr>
          <p:spPr bwMode="auto">
            <a:xfrm>
              <a:off x="624" y="168"/>
              <a:ext cx="24" cy="15"/>
            </a:xfrm>
            <a:custGeom>
              <a:avLst/>
              <a:gdLst/>
              <a:ahLst/>
              <a:cxnLst>
                <a:cxn ang="0">
                  <a:pos x="58" y="8"/>
                </a:cxn>
                <a:cxn ang="0">
                  <a:pos x="58" y="9"/>
                </a:cxn>
                <a:cxn ang="0">
                  <a:pos x="61" y="15"/>
                </a:cxn>
                <a:cxn ang="0">
                  <a:pos x="55" y="17"/>
                </a:cxn>
                <a:cxn ang="0">
                  <a:pos x="55" y="18"/>
                </a:cxn>
                <a:cxn ang="0">
                  <a:pos x="55" y="23"/>
                </a:cxn>
                <a:cxn ang="0">
                  <a:pos x="55" y="23"/>
                </a:cxn>
                <a:cxn ang="0">
                  <a:pos x="54" y="25"/>
                </a:cxn>
                <a:cxn ang="0">
                  <a:pos x="58" y="32"/>
                </a:cxn>
                <a:cxn ang="0">
                  <a:pos x="55" y="32"/>
                </a:cxn>
                <a:cxn ang="0">
                  <a:pos x="51" y="31"/>
                </a:cxn>
                <a:cxn ang="0">
                  <a:pos x="49" y="30"/>
                </a:cxn>
                <a:cxn ang="0">
                  <a:pos x="46" y="35"/>
                </a:cxn>
                <a:cxn ang="0">
                  <a:pos x="38" y="37"/>
                </a:cxn>
                <a:cxn ang="0">
                  <a:pos x="35" y="39"/>
                </a:cxn>
                <a:cxn ang="0">
                  <a:pos x="33" y="39"/>
                </a:cxn>
                <a:cxn ang="0">
                  <a:pos x="26" y="38"/>
                </a:cxn>
                <a:cxn ang="0">
                  <a:pos x="22" y="36"/>
                </a:cxn>
                <a:cxn ang="0">
                  <a:pos x="18" y="38"/>
                </a:cxn>
                <a:cxn ang="0">
                  <a:pos x="14" y="39"/>
                </a:cxn>
                <a:cxn ang="0">
                  <a:pos x="12" y="40"/>
                </a:cxn>
                <a:cxn ang="0">
                  <a:pos x="8" y="34"/>
                </a:cxn>
                <a:cxn ang="0">
                  <a:pos x="4" y="25"/>
                </a:cxn>
                <a:cxn ang="0">
                  <a:pos x="4" y="25"/>
                </a:cxn>
                <a:cxn ang="0">
                  <a:pos x="4" y="24"/>
                </a:cxn>
                <a:cxn ang="0">
                  <a:pos x="6" y="17"/>
                </a:cxn>
                <a:cxn ang="0">
                  <a:pos x="3" y="14"/>
                </a:cxn>
                <a:cxn ang="0">
                  <a:pos x="0" y="8"/>
                </a:cxn>
                <a:cxn ang="0">
                  <a:pos x="0" y="6"/>
                </a:cxn>
                <a:cxn ang="0">
                  <a:pos x="2" y="0"/>
                </a:cxn>
                <a:cxn ang="0">
                  <a:pos x="7" y="7"/>
                </a:cxn>
                <a:cxn ang="0">
                  <a:pos x="14" y="8"/>
                </a:cxn>
                <a:cxn ang="0">
                  <a:pos x="18" y="7"/>
                </a:cxn>
                <a:cxn ang="0">
                  <a:pos x="22" y="7"/>
                </a:cxn>
                <a:cxn ang="0">
                  <a:pos x="24" y="8"/>
                </a:cxn>
                <a:cxn ang="0">
                  <a:pos x="26" y="8"/>
                </a:cxn>
                <a:cxn ang="0">
                  <a:pos x="29" y="9"/>
                </a:cxn>
                <a:cxn ang="0">
                  <a:pos x="33" y="6"/>
                </a:cxn>
                <a:cxn ang="0">
                  <a:pos x="36" y="6"/>
                </a:cxn>
                <a:cxn ang="0">
                  <a:pos x="39" y="5"/>
                </a:cxn>
                <a:cxn ang="0">
                  <a:pos x="40" y="3"/>
                </a:cxn>
                <a:cxn ang="0">
                  <a:pos x="42" y="3"/>
                </a:cxn>
                <a:cxn ang="0">
                  <a:pos x="45" y="3"/>
                </a:cxn>
                <a:cxn ang="0">
                  <a:pos x="48" y="5"/>
                </a:cxn>
                <a:cxn ang="0">
                  <a:pos x="50" y="5"/>
                </a:cxn>
                <a:cxn ang="0">
                  <a:pos x="55" y="7"/>
                </a:cxn>
                <a:cxn ang="0">
                  <a:pos x="58" y="8"/>
                </a:cxn>
              </a:cxnLst>
              <a:rect l="0" t="0" r="r" b="b"/>
              <a:pathLst>
                <a:path w="61" h="40">
                  <a:moveTo>
                    <a:pt x="58" y="8"/>
                  </a:moveTo>
                  <a:cubicBezTo>
                    <a:pt x="58" y="9"/>
                    <a:pt x="58" y="9"/>
                    <a:pt x="58" y="9"/>
                  </a:cubicBezTo>
                  <a:cubicBezTo>
                    <a:pt x="58" y="12"/>
                    <a:pt x="59" y="13"/>
                    <a:pt x="61" y="15"/>
                  </a:cubicBezTo>
                  <a:cubicBezTo>
                    <a:pt x="60" y="17"/>
                    <a:pt x="58" y="17"/>
                    <a:pt x="55" y="17"/>
                  </a:cubicBezTo>
                  <a:cubicBezTo>
                    <a:pt x="55" y="17"/>
                    <a:pt x="55" y="18"/>
                    <a:pt x="55" y="18"/>
                  </a:cubicBezTo>
                  <a:cubicBezTo>
                    <a:pt x="55" y="20"/>
                    <a:pt x="55" y="21"/>
                    <a:pt x="55" y="23"/>
                  </a:cubicBezTo>
                  <a:cubicBezTo>
                    <a:pt x="55" y="23"/>
                    <a:pt x="55" y="23"/>
                    <a:pt x="55" y="23"/>
                  </a:cubicBezTo>
                  <a:cubicBezTo>
                    <a:pt x="55" y="24"/>
                    <a:pt x="54" y="24"/>
                    <a:pt x="54" y="25"/>
                  </a:cubicBezTo>
                  <a:cubicBezTo>
                    <a:pt x="54" y="28"/>
                    <a:pt x="56" y="30"/>
                    <a:pt x="58" y="32"/>
                  </a:cubicBezTo>
                  <a:cubicBezTo>
                    <a:pt x="57" y="32"/>
                    <a:pt x="56" y="32"/>
                    <a:pt x="55" y="32"/>
                  </a:cubicBezTo>
                  <a:cubicBezTo>
                    <a:pt x="54" y="32"/>
                    <a:pt x="53" y="32"/>
                    <a:pt x="51" y="31"/>
                  </a:cubicBezTo>
                  <a:cubicBezTo>
                    <a:pt x="50" y="31"/>
                    <a:pt x="50" y="30"/>
                    <a:pt x="49" y="30"/>
                  </a:cubicBezTo>
                  <a:cubicBezTo>
                    <a:pt x="47" y="30"/>
                    <a:pt x="47" y="33"/>
                    <a:pt x="46" y="35"/>
                  </a:cubicBezTo>
                  <a:cubicBezTo>
                    <a:pt x="43" y="35"/>
                    <a:pt x="41" y="36"/>
                    <a:pt x="38" y="37"/>
                  </a:cubicBezTo>
                  <a:cubicBezTo>
                    <a:pt x="36" y="38"/>
                    <a:pt x="36" y="39"/>
                    <a:pt x="35" y="39"/>
                  </a:cubicBezTo>
                  <a:cubicBezTo>
                    <a:pt x="34" y="39"/>
                    <a:pt x="33" y="39"/>
                    <a:pt x="33" y="39"/>
                  </a:cubicBezTo>
                  <a:cubicBezTo>
                    <a:pt x="30" y="39"/>
                    <a:pt x="29" y="39"/>
                    <a:pt x="26" y="38"/>
                  </a:cubicBezTo>
                  <a:cubicBezTo>
                    <a:pt x="25" y="37"/>
                    <a:pt x="24" y="36"/>
                    <a:pt x="22" y="36"/>
                  </a:cubicBezTo>
                  <a:cubicBezTo>
                    <a:pt x="21" y="36"/>
                    <a:pt x="20" y="38"/>
                    <a:pt x="18" y="38"/>
                  </a:cubicBezTo>
                  <a:cubicBezTo>
                    <a:pt x="17" y="39"/>
                    <a:pt x="15" y="38"/>
                    <a:pt x="14" y="39"/>
                  </a:cubicBezTo>
                  <a:cubicBezTo>
                    <a:pt x="13" y="39"/>
                    <a:pt x="12" y="40"/>
                    <a:pt x="12" y="40"/>
                  </a:cubicBezTo>
                  <a:cubicBezTo>
                    <a:pt x="10" y="38"/>
                    <a:pt x="10" y="36"/>
                    <a:pt x="8" y="34"/>
                  </a:cubicBezTo>
                  <a:cubicBezTo>
                    <a:pt x="6" y="30"/>
                    <a:pt x="4" y="29"/>
                    <a:pt x="4" y="25"/>
                  </a:cubicBezTo>
                  <a:cubicBezTo>
                    <a:pt x="4" y="25"/>
                    <a:pt x="4" y="25"/>
                    <a:pt x="4" y="25"/>
                  </a:cubicBezTo>
                  <a:cubicBezTo>
                    <a:pt x="4" y="24"/>
                    <a:pt x="4" y="24"/>
                    <a:pt x="4" y="24"/>
                  </a:cubicBezTo>
                  <a:cubicBezTo>
                    <a:pt x="4" y="21"/>
                    <a:pt x="6" y="20"/>
                    <a:pt x="6" y="17"/>
                  </a:cubicBezTo>
                  <a:cubicBezTo>
                    <a:pt x="6" y="15"/>
                    <a:pt x="5" y="15"/>
                    <a:pt x="3" y="14"/>
                  </a:cubicBezTo>
                  <a:cubicBezTo>
                    <a:pt x="1" y="12"/>
                    <a:pt x="0" y="10"/>
                    <a:pt x="0" y="8"/>
                  </a:cubicBezTo>
                  <a:cubicBezTo>
                    <a:pt x="0" y="7"/>
                    <a:pt x="0" y="6"/>
                    <a:pt x="0" y="6"/>
                  </a:cubicBezTo>
                  <a:cubicBezTo>
                    <a:pt x="0" y="4"/>
                    <a:pt x="1" y="3"/>
                    <a:pt x="2" y="0"/>
                  </a:cubicBezTo>
                  <a:cubicBezTo>
                    <a:pt x="5" y="1"/>
                    <a:pt x="4" y="5"/>
                    <a:pt x="7" y="7"/>
                  </a:cubicBezTo>
                  <a:cubicBezTo>
                    <a:pt x="9" y="8"/>
                    <a:pt x="11" y="8"/>
                    <a:pt x="14" y="8"/>
                  </a:cubicBezTo>
                  <a:cubicBezTo>
                    <a:pt x="15" y="8"/>
                    <a:pt x="16" y="7"/>
                    <a:pt x="18" y="7"/>
                  </a:cubicBezTo>
                  <a:cubicBezTo>
                    <a:pt x="22" y="7"/>
                    <a:pt x="22" y="7"/>
                    <a:pt x="22" y="7"/>
                  </a:cubicBezTo>
                  <a:cubicBezTo>
                    <a:pt x="24" y="8"/>
                    <a:pt x="24" y="8"/>
                    <a:pt x="24" y="8"/>
                  </a:cubicBezTo>
                  <a:cubicBezTo>
                    <a:pt x="26" y="8"/>
                    <a:pt x="26" y="8"/>
                    <a:pt x="26" y="8"/>
                  </a:cubicBezTo>
                  <a:cubicBezTo>
                    <a:pt x="28" y="8"/>
                    <a:pt x="28" y="9"/>
                    <a:pt x="29" y="9"/>
                  </a:cubicBezTo>
                  <a:cubicBezTo>
                    <a:pt x="31" y="9"/>
                    <a:pt x="31" y="6"/>
                    <a:pt x="33" y="6"/>
                  </a:cubicBezTo>
                  <a:cubicBezTo>
                    <a:pt x="34" y="6"/>
                    <a:pt x="35" y="6"/>
                    <a:pt x="36" y="6"/>
                  </a:cubicBezTo>
                  <a:cubicBezTo>
                    <a:pt x="37" y="6"/>
                    <a:pt x="38" y="6"/>
                    <a:pt x="39" y="5"/>
                  </a:cubicBezTo>
                  <a:cubicBezTo>
                    <a:pt x="40" y="5"/>
                    <a:pt x="39" y="4"/>
                    <a:pt x="40" y="3"/>
                  </a:cubicBezTo>
                  <a:cubicBezTo>
                    <a:pt x="40" y="3"/>
                    <a:pt x="41" y="3"/>
                    <a:pt x="42" y="3"/>
                  </a:cubicBezTo>
                  <a:cubicBezTo>
                    <a:pt x="43" y="3"/>
                    <a:pt x="44" y="3"/>
                    <a:pt x="45" y="3"/>
                  </a:cubicBezTo>
                  <a:cubicBezTo>
                    <a:pt x="47" y="4"/>
                    <a:pt x="47" y="5"/>
                    <a:pt x="48" y="5"/>
                  </a:cubicBezTo>
                  <a:cubicBezTo>
                    <a:pt x="49" y="5"/>
                    <a:pt x="49" y="5"/>
                    <a:pt x="50" y="5"/>
                  </a:cubicBezTo>
                  <a:cubicBezTo>
                    <a:pt x="52" y="5"/>
                    <a:pt x="53" y="6"/>
                    <a:pt x="55" y="7"/>
                  </a:cubicBezTo>
                  <a:cubicBezTo>
                    <a:pt x="56" y="8"/>
                    <a:pt x="57" y="8"/>
                    <a:pt x="58" y="8"/>
                  </a:cubicBezTo>
                  <a:close/>
                </a:path>
              </a:pathLst>
            </a:custGeom>
            <a:solidFill>
              <a:srgbClr val="FFFFFF"/>
            </a:solidFill>
            <a:ln w="0" cap="flat">
              <a:solidFill>
                <a:srgbClr val="000000"/>
              </a:solidFill>
              <a:prstDash val="solid"/>
              <a:miter lim="800000"/>
              <a:headEnd/>
              <a:tailEnd/>
            </a:ln>
          </p:spPr>
        </p:sp>
        <p:sp>
          <p:nvSpPr>
            <p:cNvPr id="399" name="Freeform 398"/>
            <p:cNvSpPr>
              <a:spLocks/>
            </p:cNvSpPr>
            <p:nvPr/>
          </p:nvSpPr>
          <p:spPr bwMode="auto">
            <a:xfrm>
              <a:off x="615" y="149"/>
              <a:ext cx="35" cy="22"/>
            </a:xfrm>
            <a:custGeom>
              <a:avLst/>
              <a:gdLst/>
              <a:ahLst/>
              <a:cxnLst>
                <a:cxn ang="0">
                  <a:pos x="55" y="0"/>
                </a:cxn>
                <a:cxn ang="0">
                  <a:pos x="59" y="2"/>
                </a:cxn>
                <a:cxn ang="0">
                  <a:pos x="60" y="6"/>
                </a:cxn>
                <a:cxn ang="0">
                  <a:pos x="63" y="9"/>
                </a:cxn>
                <a:cxn ang="0">
                  <a:pos x="66" y="12"/>
                </a:cxn>
                <a:cxn ang="0">
                  <a:pos x="72" y="27"/>
                </a:cxn>
                <a:cxn ang="0">
                  <a:pos x="74" y="30"/>
                </a:cxn>
                <a:cxn ang="0">
                  <a:pos x="78" y="35"/>
                </a:cxn>
                <a:cxn ang="0">
                  <a:pos x="89" y="33"/>
                </a:cxn>
                <a:cxn ang="0">
                  <a:pos x="90" y="39"/>
                </a:cxn>
                <a:cxn ang="0">
                  <a:pos x="87" y="40"/>
                </a:cxn>
                <a:cxn ang="0">
                  <a:pos x="84" y="40"/>
                </a:cxn>
                <a:cxn ang="0">
                  <a:pos x="85" y="44"/>
                </a:cxn>
                <a:cxn ang="0">
                  <a:pos x="82" y="55"/>
                </a:cxn>
                <a:cxn ang="0">
                  <a:pos x="79" y="54"/>
                </a:cxn>
                <a:cxn ang="0">
                  <a:pos x="74" y="52"/>
                </a:cxn>
                <a:cxn ang="0">
                  <a:pos x="72" y="52"/>
                </a:cxn>
                <a:cxn ang="0">
                  <a:pos x="69" y="50"/>
                </a:cxn>
                <a:cxn ang="0">
                  <a:pos x="66" y="50"/>
                </a:cxn>
                <a:cxn ang="0">
                  <a:pos x="64" y="50"/>
                </a:cxn>
                <a:cxn ang="0">
                  <a:pos x="63" y="52"/>
                </a:cxn>
                <a:cxn ang="0">
                  <a:pos x="60" y="53"/>
                </a:cxn>
                <a:cxn ang="0">
                  <a:pos x="57" y="53"/>
                </a:cxn>
                <a:cxn ang="0">
                  <a:pos x="53" y="56"/>
                </a:cxn>
                <a:cxn ang="0">
                  <a:pos x="50" y="55"/>
                </a:cxn>
                <a:cxn ang="0">
                  <a:pos x="48" y="55"/>
                </a:cxn>
                <a:cxn ang="0">
                  <a:pos x="46" y="54"/>
                </a:cxn>
                <a:cxn ang="0">
                  <a:pos x="42" y="54"/>
                </a:cxn>
                <a:cxn ang="0">
                  <a:pos x="38" y="55"/>
                </a:cxn>
                <a:cxn ang="0">
                  <a:pos x="31" y="54"/>
                </a:cxn>
                <a:cxn ang="0">
                  <a:pos x="26" y="47"/>
                </a:cxn>
                <a:cxn ang="0">
                  <a:pos x="24" y="45"/>
                </a:cxn>
                <a:cxn ang="0">
                  <a:pos x="22" y="45"/>
                </a:cxn>
                <a:cxn ang="0">
                  <a:pos x="17" y="47"/>
                </a:cxn>
                <a:cxn ang="0">
                  <a:pos x="15" y="43"/>
                </a:cxn>
                <a:cxn ang="0">
                  <a:pos x="14" y="41"/>
                </a:cxn>
                <a:cxn ang="0">
                  <a:pos x="11" y="38"/>
                </a:cxn>
                <a:cxn ang="0">
                  <a:pos x="4" y="30"/>
                </a:cxn>
                <a:cxn ang="0">
                  <a:pos x="0" y="25"/>
                </a:cxn>
                <a:cxn ang="0">
                  <a:pos x="9" y="13"/>
                </a:cxn>
                <a:cxn ang="0">
                  <a:pos x="13" y="7"/>
                </a:cxn>
                <a:cxn ang="0">
                  <a:pos x="17" y="5"/>
                </a:cxn>
                <a:cxn ang="0">
                  <a:pos x="19" y="3"/>
                </a:cxn>
                <a:cxn ang="0">
                  <a:pos x="19" y="2"/>
                </a:cxn>
                <a:cxn ang="0">
                  <a:pos x="19" y="1"/>
                </a:cxn>
                <a:cxn ang="0">
                  <a:pos x="20" y="1"/>
                </a:cxn>
                <a:cxn ang="0">
                  <a:pos x="22" y="1"/>
                </a:cxn>
                <a:cxn ang="0">
                  <a:pos x="28" y="2"/>
                </a:cxn>
                <a:cxn ang="0">
                  <a:pos x="31" y="2"/>
                </a:cxn>
                <a:cxn ang="0">
                  <a:pos x="34" y="1"/>
                </a:cxn>
                <a:cxn ang="0">
                  <a:pos x="36" y="3"/>
                </a:cxn>
                <a:cxn ang="0">
                  <a:pos x="42" y="3"/>
                </a:cxn>
                <a:cxn ang="0">
                  <a:pos x="46" y="2"/>
                </a:cxn>
                <a:cxn ang="0">
                  <a:pos x="47" y="1"/>
                </a:cxn>
                <a:cxn ang="0">
                  <a:pos x="51" y="1"/>
                </a:cxn>
                <a:cxn ang="0">
                  <a:pos x="55" y="0"/>
                </a:cxn>
              </a:cxnLst>
              <a:rect l="0" t="0" r="r" b="b"/>
              <a:pathLst>
                <a:path w="90" h="56">
                  <a:moveTo>
                    <a:pt x="55" y="0"/>
                  </a:moveTo>
                  <a:cubicBezTo>
                    <a:pt x="57" y="1"/>
                    <a:pt x="58" y="1"/>
                    <a:pt x="59" y="2"/>
                  </a:cubicBezTo>
                  <a:cubicBezTo>
                    <a:pt x="60" y="4"/>
                    <a:pt x="59" y="5"/>
                    <a:pt x="60" y="6"/>
                  </a:cubicBezTo>
                  <a:cubicBezTo>
                    <a:pt x="61" y="8"/>
                    <a:pt x="62" y="8"/>
                    <a:pt x="63" y="9"/>
                  </a:cubicBezTo>
                  <a:cubicBezTo>
                    <a:pt x="64" y="10"/>
                    <a:pt x="65" y="11"/>
                    <a:pt x="66" y="12"/>
                  </a:cubicBezTo>
                  <a:cubicBezTo>
                    <a:pt x="71" y="15"/>
                    <a:pt x="70" y="21"/>
                    <a:pt x="72" y="27"/>
                  </a:cubicBezTo>
                  <a:cubicBezTo>
                    <a:pt x="72" y="28"/>
                    <a:pt x="73" y="28"/>
                    <a:pt x="74" y="30"/>
                  </a:cubicBezTo>
                  <a:cubicBezTo>
                    <a:pt x="76" y="32"/>
                    <a:pt x="76" y="34"/>
                    <a:pt x="78" y="35"/>
                  </a:cubicBezTo>
                  <a:cubicBezTo>
                    <a:pt x="89" y="33"/>
                    <a:pt x="89" y="33"/>
                    <a:pt x="89" y="33"/>
                  </a:cubicBezTo>
                  <a:cubicBezTo>
                    <a:pt x="89" y="35"/>
                    <a:pt x="90" y="37"/>
                    <a:pt x="90" y="39"/>
                  </a:cubicBezTo>
                  <a:cubicBezTo>
                    <a:pt x="90" y="40"/>
                    <a:pt x="88" y="40"/>
                    <a:pt x="87" y="40"/>
                  </a:cubicBezTo>
                  <a:cubicBezTo>
                    <a:pt x="86" y="40"/>
                    <a:pt x="85" y="40"/>
                    <a:pt x="84" y="40"/>
                  </a:cubicBezTo>
                  <a:cubicBezTo>
                    <a:pt x="84" y="42"/>
                    <a:pt x="85" y="43"/>
                    <a:pt x="85" y="44"/>
                  </a:cubicBezTo>
                  <a:cubicBezTo>
                    <a:pt x="85" y="49"/>
                    <a:pt x="82" y="51"/>
                    <a:pt x="82" y="55"/>
                  </a:cubicBezTo>
                  <a:cubicBezTo>
                    <a:pt x="81" y="55"/>
                    <a:pt x="80" y="55"/>
                    <a:pt x="79" y="54"/>
                  </a:cubicBezTo>
                  <a:cubicBezTo>
                    <a:pt x="77" y="53"/>
                    <a:pt x="76" y="52"/>
                    <a:pt x="74" y="52"/>
                  </a:cubicBezTo>
                  <a:cubicBezTo>
                    <a:pt x="73" y="52"/>
                    <a:pt x="73" y="52"/>
                    <a:pt x="72" y="52"/>
                  </a:cubicBezTo>
                  <a:cubicBezTo>
                    <a:pt x="71" y="52"/>
                    <a:pt x="71" y="51"/>
                    <a:pt x="69" y="50"/>
                  </a:cubicBezTo>
                  <a:cubicBezTo>
                    <a:pt x="68" y="50"/>
                    <a:pt x="67" y="50"/>
                    <a:pt x="66" y="50"/>
                  </a:cubicBezTo>
                  <a:cubicBezTo>
                    <a:pt x="65" y="50"/>
                    <a:pt x="64" y="50"/>
                    <a:pt x="64" y="50"/>
                  </a:cubicBezTo>
                  <a:cubicBezTo>
                    <a:pt x="63" y="51"/>
                    <a:pt x="64" y="52"/>
                    <a:pt x="63" y="52"/>
                  </a:cubicBezTo>
                  <a:cubicBezTo>
                    <a:pt x="62" y="53"/>
                    <a:pt x="61" y="53"/>
                    <a:pt x="60" y="53"/>
                  </a:cubicBezTo>
                  <a:cubicBezTo>
                    <a:pt x="59" y="53"/>
                    <a:pt x="58" y="53"/>
                    <a:pt x="57" y="53"/>
                  </a:cubicBezTo>
                  <a:cubicBezTo>
                    <a:pt x="55" y="53"/>
                    <a:pt x="55" y="56"/>
                    <a:pt x="53" y="56"/>
                  </a:cubicBezTo>
                  <a:cubicBezTo>
                    <a:pt x="52" y="56"/>
                    <a:pt x="52" y="55"/>
                    <a:pt x="50" y="55"/>
                  </a:cubicBezTo>
                  <a:cubicBezTo>
                    <a:pt x="48" y="55"/>
                    <a:pt x="48" y="55"/>
                    <a:pt x="48" y="55"/>
                  </a:cubicBezTo>
                  <a:cubicBezTo>
                    <a:pt x="46" y="54"/>
                    <a:pt x="46" y="54"/>
                    <a:pt x="46" y="54"/>
                  </a:cubicBezTo>
                  <a:cubicBezTo>
                    <a:pt x="42" y="54"/>
                    <a:pt x="42" y="54"/>
                    <a:pt x="42" y="54"/>
                  </a:cubicBezTo>
                  <a:cubicBezTo>
                    <a:pt x="40" y="54"/>
                    <a:pt x="39" y="55"/>
                    <a:pt x="38" y="55"/>
                  </a:cubicBezTo>
                  <a:cubicBezTo>
                    <a:pt x="35" y="55"/>
                    <a:pt x="33" y="55"/>
                    <a:pt x="31" y="54"/>
                  </a:cubicBezTo>
                  <a:cubicBezTo>
                    <a:pt x="28" y="52"/>
                    <a:pt x="29" y="48"/>
                    <a:pt x="26" y="47"/>
                  </a:cubicBezTo>
                  <a:cubicBezTo>
                    <a:pt x="26" y="46"/>
                    <a:pt x="25" y="45"/>
                    <a:pt x="24" y="45"/>
                  </a:cubicBezTo>
                  <a:cubicBezTo>
                    <a:pt x="23" y="45"/>
                    <a:pt x="23" y="45"/>
                    <a:pt x="22" y="45"/>
                  </a:cubicBezTo>
                  <a:cubicBezTo>
                    <a:pt x="20" y="45"/>
                    <a:pt x="19" y="46"/>
                    <a:pt x="17" y="47"/>
                  </a:cubicBezTo>
                  <a:cubicBezTo>
                    <a:pt x="17" y="45"/>
                    <a:pt x="16" y="45"/>
                    <a:pt x="15" y="43"/>
                  </a:cubicBezTo>
                  <a:cubicBezTo>
                    <a:pt x="15" y="43"/>
                    <a:pt x="15" y="42"/>
                    <a:pt x="14" y="41"/>
                  </a:cubicBezTo>
                  <a:cubicBezTo>
                    <a:pt x="13" y="40"/>
                    <a:pt x="12" y="39"/>
                    <a:pt x="11" y="38"/>
                  </a:cubicBezTo>
                  <a:cubicBezTo>
                    <a:pt x="8" y="35"/>
                    <a:pt x="6" y="34"/>
                    <a:pt x="4" y="30"/>
                  </a:cubicBezTo>
                  <a:cubicBezTo>
                    <a:pt x="2" y="28"/>
                    <a:pt x="2" y="26"/>
                    <a:pt x="0" y="25"/>
                  </a:cubicBezTo>
                  <a:cubicBezTo>
                    <a:pt x="5" y="21"/>
                    <a:pt x="8" y="19"/>
                    <a:pt x="9" y="13"/>
                  </a:cubicBezTo>
                  <a:cubicBezTo>
                    <a:pt x="10" y="10"/>
                    <a:pt x="10" y="8"/>
                    <a:pt x="13" y="7"/>
                  </a:cubicBezTo>
                  <a:cubicBezTo>
                    <a:pt x="14" y="6"/>
                    <a:pt x="15" y="6"/>
                    <a:pt x="17" y="5"/>
                  </a:cubicBezTo>
                  <a:cubicBezTo>
                    <a:pt x="18" y="5"/>
                    <a:pt x="19" y="5"/>
                    <a:pt x="19" y="3"/>
                  </a:cubicBezTo>
                  <a:cubicBezTo>
                    <a:pt x="19" y="3"/>
                    <a:pt x="19" y="3"/>
                    <a:pt x="19" y="2"/>
                  </a:cubicBezTo>
                  <a:cubicBezTo>
                    <a:pt x="19" y="1"/>
                    <a:pt x="19" y="1"/>
                    <a:pt x="19" y="1"/>
                  </a:cubicBezTo>
                  <a:cubicBezTo>
                    <a:pt x="20" y="1"/>
                    <a:pt x="20" y="1"/>
                    <a:pt x="20" y="1"/>
                  </a:cubicBezTo>
                  <a:cubicBezTo>
                    <a:pt x="22" y="1"/>
                    <a:pt x="22" y="1"/>
                    <a:pt x="22" y="1"/>
                  </a:cubicBezTo>
                  <a:cubicBezTo>
                    <a:pt x="28" y="2"/>
                    <a:pt x="28" y="2"/>
                    <a:pt x="28" y="2"/>
                  </a:cubicBezTo>
                  <a:cubicBezTo>
                    <a:pt x="29" y="2"/>
                    <a:pt x="30" y="2"/>
                    <a:pt x="31" y="2"/>
                  </a:cubicBezTo>
                  <a:cubicBezTo>
                    <a:pt x="32" y="2"/>
                    <a:pt x="33" y="1"/>
                    <a:pt x="34" y="1"/>
                  </a:cubicBezTo>
                  <a:cubicBezTo>
                    <a:pt x="35" y="1"/>
                    <a:pt x="35" y="2"/>
                    <a:pt x="36" y="3"/>
                  </a:cubicBezTo>
                  <a:cubicBezTo>
                    <a:pt x="38" y="4"/>
                    <a:pt x="39" y="3"/>
                    <a:pt x="42" y="3"/>
                  </a:cubicBezTo>
                  <a:cubicBezTo>
                    <a:pt x="43" y="3"/>
                    <a:pt x="44" y="3"/>
                    <a:pt x="46" y="2"/>
                  </a:cubicBezTo>
                  <a:cubicBezTo>
                    <a:pt x="46" y="2"/>
                    <a:pt x="46" y="1"/>
                    <a:pt x="47" y="1"/>
                  </a:cubicBezTo>
                  <a:cubicBezTo>
                    <a:pt x="48" y="0"/>
                    <a:pt x="49" y="1"/>
                    <a:pt x="51" y="1"/>
                  </a:cubicBezTo>
                  <a:cubicBezTo>
                    <a:pt x="53" y="0"/>
                    <a:pt x="54" y="0"/>
                    <a:pt x="55" y="0"/>
                  </a:cubicBezTo>
                  <a:close/>
                </a:path>
              </a:pathLst>
            </a:custGeom>
            <a:solidFill>
              <a:srgbClr val="FFFFFF"/>
            </a:solidFill>
            <a:ln w="0" cap="flat">
              <a:solidFill>
                <a:srgbClr val="000000"/>
              </a:solidFill>
              <a:prstDash val="solid"/>
              <a:miter lim="800000"/>
              <a:headEnd/>
              <a:tailEnd/>
            </a:ln>
          </p:spPr>
        </p:sp>
        <p:sp>
          <p:nvSpPr>
            <p:cNvPr id="400" name="Freeform 399"/>
            <p:cNvSpPr>
              <a:spLocks/>
            </p:cNvSpPr>
            <p:nvPr/>
          </p:nvSpPr>
          <p:spPr bwMode="auto">
            <a:xfrm>
              <a:off x="620" y="127"/>
              <a:ext cx="63" cy="41"/>
            </a:xfrm>
            <a:custGeom>
              <a:avLst/>
              <a:gdLst/>
              <a:ahLst/>
              <a:cxnLst>
                <a:cxn ang="0">
                  <a:pos x="16" y="9"/>
                </a:cxn>
                <a:cxn ang="0">
                  <a:pos x="36" y="8"/>
                </a:cxn>
                <a:cxn ang="0">
                  <a:pos x="47" y="10"/>
                </a:cxn>
                <a:cxn ang="0">
                  <a:pos x="66" y="12"/>
                </a:cxn>
                <a:cxn ang="0">
                  <a:pos x="74" y="5"/>
                </a:cxn>
                <a:cxn ang="0">
                  <a:pos x="85" y="4"/>
                </a:cxn>
                <a:cxn ang="0">
                  <a:pos x="86" y="1"/>
                </a:cxn>
                <a:cxn ang="0">
                  <a:pos x="95" y="2"/>
                </a:cxn>
                <a:cxn ang="0">
                  <a:pos x="102" y="14"/>
                </a:cxn>
                <a:cxn ang="0">
                  <a:pos x="111" y="16"/>
                </a:cxn>
                <a:cxn ang="0">
                  <a:pos x="112" y="25"/>
                </a:cxn>
                <a:cxn ang="0">
                  <a:pos x="119" y="23"/>
                </a:cxn>
                <a:cxn ang="0">
                  <a:pos x="129" y="23"/>
                </a:cxn>
                <a:cxn ang="0">
                  <a:pos x="137" y="28"/>
                </a:cxn>
                <a:cxn ang="0">
                  <a:pos x="146" y="28"/>
                </a:cxn>
                <a:cxn ang="0">
                  <a:pos x="154" y="33"/>
                </a:cxn>
                <a:cxn ang="0">
                  <a:pos x="158" y="41"/>
                </a:cxn>
                <a:cxn ang="0">
                  <a:pos x="161" y="51"/>
                </a:cxn>
                <a:cxn ang="0">
                  <a:pos x="152" y="58"/>
                </a:cxn>
                <a:cxn ang="0">
                  <a:pos x="147" y="65"/>
                </a:cxn>
                <a:cxn ang="0">
                  <a:pos x="127" y="74"/>
                </a:cxn>
                <a:cxn ang="0">
                  <a:pos x="118" y="78"/>
                </a:cxn>
                <a:cxn ang="0">
                  <a:pos x="118" y="81"/>
                </a:cxn>
                <a:cxn ang="0">
                  <a:pos x="132" y="87"/>
                </a:cxn>
                <a:cxn ang="0">
                  <a:pos x="130" y="94"/>
                </a:cxn>
                <a:cxn ang="0">
                  <a:pos x="114" y="94"/>
                </a:cxn>
                <a:cxn ang="0">
                  <a:pos x="105" y="89"/>
                </a:cxn>
                <a:cxn ang="0">
                  <a:pos x="110" y="79"/>
                </a:cxn>
                <a:cxn ang="0">
                  <a:pos x="99" y="71"/>
                </a:cxn>
                <a:cxn ang="0">
                  <a:pos x="93" y="71"/>
                </a:cxn>
                <a:cxn ang="0">
                  <a:pos x="78" y="73"/>
                </a:cxn>
                <a:cxn ang="0">
                  <a:pos x="80" y="82"/>
                </a:cxn>
                <a:cxn ang="0">
                  <a:pos x="66" y="91"/>
                </a:cxn>
                <a:cxn ang="0">
                  <a:pos x="68" y="80"/>
                </a:cxn>
                <a:cxn ang="0">
                  <a:pos x="72" y="71"/>
                </a:cxn>
                <a:cxn ang="0">
                  <a:pos x="67" y="65"/>
                </a:cxn>
                <a:cxn ang="0">
                  <a:pos x="59" y="58"/>
                </a:cxn>
                <a:cxn ang="0">
                  <a:pos x="48" y="49"/>
                </a:cxn>
                <a:cxn ang="0">
                  <a:pos x="43" y="53"/>
                </a:cxn>
                <a:cxn ang="0">
                  <a:pos x="39" y="57"/>
                </a:cxn>
                <a:cxn ang="0">
                  <a:pos x="30" y="59"/>
                </a:cxn>
                <a:cxn ang="0">
                  <a:pos x="19" y="58"/>
                </a:cxn>
                <a:cxn ang="0">
                  <a:pos x="8" y="57"/>
                </a:cxn>
                <a:cxn ang="0">
                  <a:pos x="0" y="52"/>
                </a:cxn>
                <a:cxn ang="0">
                  <a:pos x="5" y="39"/>
                </a:cxn>
                <a:cxn ang="0">
                  <a:pos x="7" y="27"/>
                </a:cxn>
                <a:cxn ang="0">
                  <a:pos x="9" y="16"/>
                </a:cxn>
              </a:cxnLst>
              <a:rect l="0" t="0" r="r" b="b"/>
              <a:pathLst>
                <a:path w="161" h="104">
                  <a:moveTo>
                    <a:pt x="9" y="16"/>
                  </a:moveTo>
                  <a:cubicBezTo>
                    <a:pt x="11" y="15"/>
                    <a:pt x="12" y="14"/>
                    <a:pt x="13" y="12"/>
                  </a:cubicBezTo>
                  <a:cubicBezTo>
                    <a:pt x="14" y="10"/>
                    <a:pt x="14" y="9"/>
                    <a:pt x="16" y="9"/>
                  </a:cubicBezTo>
                  <a:cubicBezTo>
                    <a:pt x="19" y="9"/>
                    <a:pt x="20" y="9"/>
                    <a:pt x="23" y="9"/>
                  </a:cubicBezTo>
                  <a:cubicBezTo>
                    <a:pt x="27" y="9"/>
                    <a:pt x="30" y="9"/>
                    <a:pt x="34" y="9"/>
                  </a:cubicBezTo>
                  <a:cubicBezTo>
                    <a:pt x="35" y="9"/>
                    <a:pt x="35" y="8"/>
                    <a:pt x="36" y="8"/>
                  </a:cubicBezTo>
                  <a:cubicBezTo>
                    <a:pt x="37" y="8"/>
                    <a:pt x="37" y="9"/>
                    <a:pt x="38" y="10"/>
                  </a:cubicBezTo>
                  <a:cubicBezTo>
                    <a:pt x="39" y="11"/>
                    <a:pt x="41" y="12"/>
                    <a:pt x="42" y="12"/>
                  </a:cubicBezTo>
                  <a:cubicBezTo>
                    <a:pt x="44" y="12"/>
                    <a:pt x="45" y="10"/>
                    <a:pt x="47" y="10"/>
                  </a:cubicBezTo>
                  <a:cubicBezTo>
                    <a:pt x="48" y="10"/>
                    <a:pt x="49" y="12"/>
                    <a:pt x="50" y="12"/>
                  </a:cubicBezTo>
                  <a:cubicBezTo>
                    <a:pt x="53" y="12"/>
                    <a:pt x="55" y="10"/>
                    <a:pt x="58" y="10"/>
                  </a:cubicBezTo>
                  <a:cubicBezTo>
                    <a:pt x="61" y="10"/>
                    <a:pt x="63" y="12"/>
                    <a:pt x="66" y="12"/>
                  </a:cubicBezTo>
                  <a:cubicBezTo>
                    <a:pt x="66" y="12"/>
                    <a:pt x="66" y="12"/>
                    <a:pt x="67" y="12"/>
                  </a:cubicBezTo>
                  <a:cubicBezTo>
                    <a:pt x="67" y="10"/>
                    <a:pt x="68" y="9"/>
                    <a:pt x="69" y="7"/>
                  </a:cubicBezTo>
                  <a:cubicBezTo>
                    <a:pt x="70" y="6"/>
                    <a:pt x="71" y="5"/>
                    <a:pt x="74" y="5"/>
                  </a:cubicBezTo>
                  <a:cubicBezTo>
                    <a:pt x="74" y="5"/>
                    <a:pt x="74" y="5"/>
                    <a:pt x="75" y="5"/>
                  </a:cubicBezTo>
                  <a:cubicBezTo>
                    <a:pt x="77" y="5"/>
                    <a:pt x="79" y="5"/>
                    <a:pt x="81" y="5"/>
                  </a:cubicBezTo>
                  <a:cubicBezTo>
                    <a:pt x="83" y="5"/>
                    <a:pt x="84" y="5"/>
                    <a:pt x="85" y="4"/>
                  </a:cubicBezTo>
                  <a:cubicBezTo>
                    <a:pt x="85" y="3"/>
                    <a:pt x="85" y="2"/>
                    <a:pt x="85" y="1"/>
                  </a:cubicBezTo>
                  <a:cubicBezTo>
                    <a:pt x="86" y="1"/>
                    <a:pt x="85" y="0"/>
                    <a:pt x="86" y="0"/>
                  </a:cubicBezTo>
                  <a:cubicBezTo>
                    <a:pt x="86" y="0"/>
                    <a:pt x="86" y="1"/>
                    <a:pt x="86" y="1"/>
                  </a:cubicBezTo>
                  <a:cubicBezTo>
                    <a:pt x="87" y="1"/>
                    <a:pt x="87" y="1"/>
                    <a:pt x="88" y="1"/>
                  </a:cubicBezTo>
                  <a:cubicBezTo>
                    <a:pt x="89" y="1"/>
                    <a:pt x="90" y="1"/>
                    <a:pt x="91" y="1"/>
                  </a:cubicBezTo>
                  <a:cubicBezTo>
                    <a:pt x="93" y="1"/>
                    <a:pt x="94" y="1"/>
                    <a:pt x="95" y="2"/>
                  </a:cubicBezTo>
                  <a:cubicBezTo>
                    <a:pt x="96" y="3"/>
                    <a:pt x="96" y="4"/>
                    <a:pt x="97" y="6"/>
                  </a:cubicBezTo>
                  <a:cubicBezTo>
                    <a:pt x="98" y="8"/>
                    <a:pt x="99" y="9"/>
                    <a:pt x="100" y="12"/>
                  </a:cubicBezTo>
                  <a:cubicBezTo>
                    <a:pt x="101" y="13"/>
                    <a:pt x="101" y="13"/>
                    <a:pt x="102" y="14"/>
                  </a:cubicBezTo>
                  <a:cubicBezTo>
                    <a:pt x="102" y="14"/>
                    <a:pt x="102" y="15"/>
                    <a:pt x="103" y="15"/>
                  </a:cubicBezTo>
                  <a:cubicBezTo>
                    <a:pt x="104" y="16"/>
                    <a:pt x="106" y="16"/>
                    <a:pt x="107" y="16"/>
                  </a:cubicBezTo>
                  <a:cubicBezTo>
                    <a:pt x="109" y="16"/>
                    <a:pt x="110" y="16"/>
                    <a:pt x="111" y="16"/>
                  </a:cubicBezTo>
                  <a:cubicBezTo>
                    <a:pt x="111" y="17"/>
                    <a:pt x="111" y="17"/>
                    <a:pt x="111" y="18"/>
                  </a:cubicBezTo>
                  <a:cubicBezTo>
                    <a:pt x="111" y="20"/>
                    <a:pt x="111" y="20"/>
                    <a:pt x="111" y="20"/>
                  </a:cubicBezTo>
                  <a:cubicBezTo>
                    <a:pt x="112" y="25"/>
                    <a:pt x="112" y="25"/>
                    <a:pt x="112" y="25"/>
                  </a:cubicBezTo>
                  <a:cubicBezTo>
                    <a:pt x="112" y="25"/>
                    <a:pt x="112" y="25"/>
                    <a:pt x="112" y="25"/>
                  </a:cubicBezTo>
                  <a:cubicBezTo>
                    <a:pt x="113" y="25"/>
                    <a:pt x="113" y="24"/>
                    <a:pt x="114" y="24"/>
                  </a:cubicBezTo>
                  <a:cubicBezTo>
                    <a:pt x="116" y="23"/>
                    <a:pt x="117" y="24"/>
                    <a:pt x="119" y="23"/>
                  </a:cubicBezTo>
                  <a:cubicBezTo>
                    <a:pt x="120" y="23"/>
                    <a:pt x="121" y="22"/>
                    <a:pt x="122" y="22"/>
                  </a:cubicBezTo>
                  <a:cubicBezTo>
                    <a:pt x="123" y="22"/>
                    <a:pt x="123" y="24"/>
                    <a:pt x="124" y="24"/>
                  </a:cubicBezTo>
                  <a:cubicBezTo>
                    <a:pt x="129" y="23"/>
                    <a:pt x="129" y="23"/>
                    <a:pt x="129" y="23"/>
                  </a:cubicBezTo>
                  <a:cubicBezTo>
                    <a:pt x="130" y="23"/>
                    <a:pt x="131" y="23"/>
                    <a:pt x="133" y="23"/>
                  </a:cubicBezTo>
                  <a:cubicBezTo>
                    <a:pt x="134" y="23"/>
                    <a:pt x="135" y="25"/>
                    <a:pt x="136" y="26"/>
                  </a:cubicBezTo>
                  <a:cubicBezTo>
                    <a:pt x="136" y="27"/>
                    <a:pt x="136" y="28"/>
                    <a:pt x="137" y="28"/>
                  </a:cubicBezTo>
                  <a:cubicBezTo>
                    <a:pt x="138" y="28"/>
                    <a:pt x="138" y="28"/>
                    <a:pt x="139" y="28"/>
                  </a:cubicBezTo>
                  <a:cubicBezTo>
                    <a:pt x="140" y="28"/>
                    <a:pt x="141" y="28"/>
                    <a:pt x="142" y="28"/>
                  </a:cubicBezTo>
                  <a:cubicBezTo>
                    <a:pt x="144" y="28"/>
                    <a:pt x="145" y="28"/>
                    <a:pt x="146" y="28"/>
                  </a:cubicBezTo>
                  <a:cubicBezTo>
                    <a:pt x="148" y="28"/>
                    <a:pt x="149" y="28"/>
                    <a:pt x="151" y="28"/>
                  </a:cubicBezTo>
                  <a:cubicBezTo>
                    <a:pt x="151" y="28"/>
                    <a:pt x="151" y="29"/>
                    <a:pt x="152" y="29"/>
                  </a:cubicBezTo>
                  <a:cubicBezTo>
                    <a:pt x="152" y="31"/>
                    <a:pt x="152" y="33"/>
                    <a:pt x="154" y="33"/>
                  </a:cubicBezTo>
                  <a:cubicBezTo>
                    <a:pt x="155" y="33"/>
                    <a:pt x="155" y="33"/>
                    <a:pt x="156" y="33"/>
                  </a:cubicBezTo>
                  <a:cubicBezTo>
                    <a:pt x="159" y="33"/>
                    <a:pt x="160" y="35"/>
                    <a:pt x="160" y="37"/>
                  </a:cubicBezTo>
                  <a:cubicBezTo>
                    <a:pt x="160" y="39"/>
                    <a:pt x="158" y="39"/>
                    <a:pt x="158" y="41"/>
                  </a:cubicBezTo>
                  <a:cubicBezTo>
                    <a:pt x="158" y="42"/>
                    <a:pt x="160" y="43"/>
                    <a:pt x="160" y="45"/>
                  </a:cubicBezTo>
                  <a:cubicBezTo>
                    <a:pt x="160" y="46"/>
                    <a:pt x="159" y="46"/>
                    <a:pt x="159" y="46"/>
                  </a:cubicBezTo>
                  <a:cubicBezTo>
                    <a:pt x="159" y="48"/>
                    <a:pt x="161" y="49"/>
                    <a:pt x="161" y="51"/>
                  </a:cubicBezTo>
                  <a:cubicBezTo>
                    <a:pt x="161" y="53"/>
                    <a:pt x="161" y="54"/>
                    <a:pt x="159" y="54"/>
                  </a:cubicBezTo>
                  <a:cubicBezTo>
                    <a:pt x="159" y="54"/>
                    <a:pt x="158" y="54"/>
                    <a:pt x="157" y="54"/>
                  </a:cubicBezTo>
                  <a:cubicBezTo>
                    <a:pt x="155" y="54"/>
                    <a:pt x="153" y="55"/>
                    <a:pt x="152" y="58"/>
                  </a:cubicBezTo>
                  <a:cubicBezTo>
                    <a:pt x="150" y="60"/>
                    <a:pt x="149" y="61"/>
                    <a:pt x="149" y="64"/>
                  </a:cubicBezTo>
                  <a:cubicBezTo>
                    <a:pt x="149" y="64"/>
                    <a:pt x="149" y="65"/>
                    <a:pt x="149" y="65"/>
                  </a:cubicBezTo>
                  <a:cubicBezTo>
                    <a:pt x="149" y="65"/>
                    <a:pt x="148" y="65"/>
                    <a:pt x="147" y="65"/>
                  </a:cubicBezTo>
                  <a:cubicBezTo>
                    <a:pt x="144" y="66"/>
                    <a:pt x="143" y="68"/>
                    <a:pt x="140" y="68"/>
                  </a:cubicBezTo>
                  <a:cubicBezTo>
                    <a:pt x="137" y="69"/>
                    <a:pt x="136" y="71"/>
                    <a:pt x="134" y="72"/>
                  </a:cubicBezTo>
                  <a:cubicBezTo>
                    <a:pt x="131" y="73"/>
                    <a:pt x="130" y="73"/>
                    <a:pt x="127" y="74"/>
                  </a:cubicBezTo>
                  <a:cubicBezTo>
                    <a:pt x="125" y="76"/>
                    <a:pt x="123" y="78"/>
                    <a:pt x="119" y="78"/>
                  </a:cubicBezTo>
                  <a:cubicBezTo>
                    <a:pt x="118" y="78"/>
                    <a:pt x="118" y="78"/>
                    <a:pt x="117" y="78"/>
                  </a:cubicBezTo>
                  <a:cubicBezTo>
                    <a:pt x="118" y="78"/>
                    <a:pt x="118" y="78"/>
                    <a:pt x="118" y="78"/>
                  </a:cubicBezTo>
                  <a:cubicBezTo>
                    <a:pt x="118" y="80"/>
                    <a:pt x="118" y="80"/>
                    <a:pt x="118" y="80"/>
                  </a:cubicBezTo>
                  <a:cubicBezTo>
                    <a:pt x="118" y="80"/>
                    <a:pt x="118" y="80"/>
                    <a:pt x="118" y="81"/>
                  </a:cubicBezTo>
                  <a:cubicBezTo>
                    <a:pt x="118" y="81"/>
                    <a:pt x="118" y="81"/>
                    <a:pt x="118" y="81"/>
                  </a:cubicBezTo>
                  <a:cubicBezTo>
                    <a:pt x="120" y="81"/>
                    <a:pt x="121" y="81"/>
                    <a:pt x="123" y="82"/>
                  </a:cubicBezTo>
                  <a:cubicBezTo>
                    <a:pt x="125" y="85"/>
                    <a:pt x="126" y="88"/>
                    <a:pt x="130" y="88"/>
                  </a:cubicBezTo>
                  <a:cubicBezTo>
                    <a:pt x="131" y="88"/>
                    <a:pt x="131" y="88"/>
                    <a:pt x="132" y="87"/>
                  </a:cubicBezTo>
                  <a:cubicBezTo>
                    <a:pt x="135" y="87"/>
                    <a:pt x="137" y="88"/>
                    <a:pt x="140" y="87"/>
                  </a:cubicBezTo>
                  <a:cubicBezTo>
                    <a:pt x="140" y="89"/>
                    <a:pt x="141" y="90"/>
                    <a:pt x="141" y="92"/>
                  </a:cubicBezTo>
                  <a:cubicBezTo>
                    <a:pt x="136" y="92"/>
                    <a:pt x="134" y="94"/>
                    <a:pt x="130" y="94"/>
                  </a:cubicBezTo>
                  <a:cubicBezTo>
                    <a:pt x="130" y="97"/>
                    <a:pt x="127" y="98"/>
                    <a:pt x="124" y="98"/>
                  </a:cubicBezTo>
                  <a:cubicBezTo>
                    <a:pt x="121" y="99"/>
                    <a:pt x="121" y="101"/>
                    <a:pt x="120" y="104"/>
                  </a:cubicBezTo>
                  <a:cubicBezTo>
                    <a:pt x="117" y="101"/>
                    <a:pt x="115" y="98"/>
                    <a:pt x="114" y="94"/>
                  </a:cubicBezTo>
                  <a:cubicBezTo>
                    <a:pt x="113" y="93"/>
                    <a:pt x="114" y="92"/>
                    <a:pt x="113" y="91"/>
                  </a:cubicBezTo>
                  <a:cubicBezTo>
                    <a:pt x="113" y="89"/>
                    <a:pt x="111" y="89"/>
                    <a:pt x="109" y="89"/>
                  </a:cubicBezTo>
                  <a:cubicBezTo>
                    <a:pt x="108" y="89"/>
                    <a:pt x="107" y="89"/>
                    <a:pt x="105" y="89"/>
                  </a:cubicBezTo>
                  <a:cubicBezTo>
                    <a:pt x="105" y="89"/>
                    <a:pt x="105" y="89"/>
                    <a:pt x="105" y="89"/>
                  </a:cubicBezTo>
                  <a:cubicBezTo>
                    <a:pt x="107" y="86"/>
                    <a:pt x="109" y="84"/>
                    <a:pt x="112" y="83"/>
                  </a:cubicBezTo>
                  <a:cubicBezTo>
                    <a:pt x="112" y="81"/>
                    <a:pt x="112" y="79"/>
                    <a:pt x="110" y="79"/>
                  </a:cubicBezTo>
                  <a:cubicBezTo>
                    <a:pt x="105" y="79"/>
                    <a:pt x="102" y="79"/>
                    <a:pt x="97" y="79"/>
                  </a:cubicBezTo>
                  <a:cubicBezTo>
                    <a:pt x="97" y="78"/>
                    <a:pt x="97" y="78"/>
                    <a:pt x="97" y="78"/>
                  </a:cubicBezTo>
                  <a:cubicBezTo>
                    <a:pt x="97" y="75"/>
                    <a:pt x="99" y="74"/>
                    <a:pt x="99" y="71"/>
                  </a:cubicBezTo>
                  <a:cubicBezTo>
                    <a:pt x="99" y="71"/>
                    <a:pt x="99" y="71"/>
                    <a:pt x="99" y="71"/>
                  </a:cubicBezTo>
                  <a:cubicBezTo>
                    <a:pt x="97" y="71"/>
                    <a:pt x="97" y="71"/>
                    <a:pt x="95" y="71"/>
                  </a:cubicBezTo>
                  <a:cubicBezTo>
                    <a:pt x="94" y="71"/>
                    <a:pt x="94" y="71"/>
                    <a:pt x="93" y="71"/>
                  </a:cubicBezTo>
                  <a:cubicBezTo>
                    <a:pt x="90" y="71"/>
                    <a:pt x="88" y="71"/>
                    <a:pt x="86" y="72"/>
                  </a:cubicBezTo>
                  <a:cubicBezTo>
                    <a:pt x="84" y="73"/>
                    <a:pt x="84" y="75"/>
                    <a:pt x="82" y="75"/>
                  </a:cubicBezTo>
                  <a:cubicBezTo>
                    <a:pt x="81" y="75"/>
                    <a:pt x="80" y="74"/>
                    <a:pt x="78" y="73"/>
                  </a:cubicBezTo>
                  <a:cubicBezTo>
                    <a:pt x="79" y="75"/>
                    <a:pt x="78" y="76"/>
                    <a:pt x="78" y="77"/>
                  </a:cubicBezTo>
                  <a:cubicBezTo>
                    <a:pt x="78" y="79"/>
                    <a:pt x="78" y="80"/>
                    <a:pt x="79" y="81"/>
                  </a:cubicBezTo>
                  <a:cubicBezTo>
                    <a:pt x="79" y="81"/>
                    <a:pt x="80" y="81"/>
                    <a:pt x="80" y="82"/>
                  </a:cubicBezTo>
                  <a:cubicBezTo>
                    <a:pt x="80" y="84"/>
                    <a:pt x="78" y="84"/>
                    <a:pt x="76" y="84"/>
                  </a:cubicBezTo>
                  <a:cubicBezTo>
                    <a:pt x="76" y="86"/>
                    <a:pt x="77" y="88"/>
                    <a:pt x="77" y="89"/>
                  </a:cubicBezTo>
                  <a:cubicBezTo>
                    <a:pt x="66" y="91"/>
                    <a:pt x="66" y="91"/>
                    <a:pt x="66" y="91"/>
                  </a:cubicBezTo>
                  <a:cubicBezTo>
                    <a:pt x="64" y="90"/>
                    <a:pt x="64" y="88"/>
                    <a:pt x="62" y="86"/>
                  </a:cubicBezTo>
                  <a:cubicBezTo>
                    <a:pt x="63" y="85"/>
                    <a:pt x="63" y="84"/>
                    <a:pt x="64" y="83"/>
                  </a:cubicBezTo>
                  <a:cubicBezTo>
                    <a:pt x="66" y="81"/>
                    <a:pt x="67" y="81"/>
                    <a:pt x="68" y="80"/>
                  </a:cubicBezTo>
                  <a:cubicBezTo>
                    <a:pt x="69" y="78"/>
                    <a:pt x="70" y="76"/>
                    <a:pt x="71" y="74"/>
                  </a:cubicBezTo>
                  <a:cubicBezTo>
                    <a:pt x="72" y="73"/>
                    <a:pt x="73" y="73"/>
                    <a:pt x="73" y="72"/>
                  </a:cubicBezTo>
                  <a:cubicBezTo>
                    <a:pt x="73" y="71"/>
                    <a:pt x="72" y="71"/>
                    <a:pt x="72" y="71"/>
                  </a:cubicBezTo>
                  <a:cubicBezTo>
                    <a:pt x="71" y="70"/>
                    <a:pt x="71" y="70"/>
                    <a:pt x="71" y="69"/>
                  </a:cubicBezTo>
                  <a:cubicBezTo>
                    <a:pt x="70" y="68"/>
                    <a:pt x="70" y="67"/>
                    <a:pt x="69" y="66"/>
                  </a:cubicBezTo>
                  <a:cubicBezTo>
                    <a:pt x="68" y="65"/>
                    <a:pt x="68" y="65"/>
                    <a:pt x="67" y="65"/>
                  </a:cubicBezTo>
                  <a:cubicBezTo>
                    <a:pt x="64" y="64"/>
                    <a:pt x="64" y="59"/>
                    <a:pt x="61" y="59"/>
                  </a:cubicBezTo>
                  <a:cubicBezTo>
                    <a:pt x="61" y="58"/>
                    <a:pt x="61" y="58"/>
                    <a:pt x="61" y="58"/>
                  </a:cubicBezTo>
                  <a:cubicBezTo>
                    <a:pt x="60" y="58"/>
                    <a:pt x="60" y="58"/>
                    <a:pt x="59" y="58"/>
                  </a:cubicBezTo>
                  <a:cubicBezTo>
                    <a:pt x="56" y="58"/>
                    <a:pt x="57" y="54"/>
                    <a:pt x="54" y="52"/>
                  </a:cubicBezTo>
                  <a:cubicBezTo>
                    <a:pt x="53" y="51"/>
                    <a:pt x="52" y="53"/>
                    <a:pt x="50" y="52"/>
                  </a:cubicBezTo>
                  <a:cubicBezTo>
                    <a:pt x="49" y="52"/>
                    <a:pt x="49" y="50"/>
                    <a:pt x="48" y="49"/>
                  </a:cubicBezTo>
                  <a:cubicBezTo>
                    <a:pt x="44" y="50"/>
                    <a:pt x="44" y="50"/>
                    <a:pt x="44" y="50"/>
                  </a:cubicBezTo>
                  <a:cubicBezTo>
                    <a:pt x="44" y="50"/>
                    <a:pt x="43" y="50"/>
                    <a:pt x="43" y="50"/>
                  </a:cubicBezTo>
                  <a:cubicBezTo>
                    <a:pt x="43" y="51"/>
                    <a:pt x="43" y="52"/>
                    <a:pt x="43" y="53"/>
                  </a:cubicBezTo>
                  <a:cubicBezTo>
                    <a:pt x="43" y="54"/>
                    <a:pt x="43" y="55"/>
                    <a:pt x="43" y="56"/>
                  </a:cubicBezTo>
                  <a:cubicBezTo>
                    <a:pt x="43" y="56"/>
                    <a:pt x="43" y="56"/>
                    <a:pt x="43" y="56"/>
                  </a:cubicBezTo>
                  <a:cubicBezTo>
                    <a:pt x="42" y="56"/>
                    <a:pt x="41" y="56"/>
                    <a:pt x="39" y="57"/>
                  </a:cubicBezTo>
                  <a:cubicBezTo>
                    <a:pt x="37" y="57"/>
                    <a:pt x="36" y="56"/>
                    <a:pt x="35" y="57"/>
                  </a:cubicBezTo>
                  <a:cubicBezTo>
                    <a:pt x="34" y="57"/>
                    <a:pt x="34" y="58"/>
                    <a:pt x="34" y="58"/>
                  </a:cubicBezTo>
                  <a:cubicBezTo>
                    <a:pt x="32" y="59"/>
                    <a:pt x="31" y="59"/>
                    <a:pt x="30" y="59"/>
                  </a:cubicBezTo>
                  <a:cubicBezTo>
                    <a:pt x="27" y="59"/>
                    <a:pt x="26" y="60"/>
                    <a:pt x="24" y="59"/>
                  </a:cubicBezTo>
                  <a:cubicBezTo>
                    <a:pt x="23" y="58"/>
                    <a:pt x="23" y="57"/>
                    <a:pt x="22" y="57"/>
                  </a:cubicBezTo>
                  <a:cubicBezTo>
                    <a:pt x="21" y="57"/>
                    <a:pt x="20" y="58"/>
                    <a:pt x="19" y="58"/>
                  </a:cubicBezTo>
                  <a:cubicBezTo>
                    <a:pt x="18" y="58"/>
                    <a:pt x="17" y="58"/>
                    <a:pt x="16" y="58"/>
                  </a:cubicBezTo>
                  <a:cubicBezTo>
                    <a:pt x="10" y="57"/>
                    <a:pt x="10" y="57"/>
                    <a:pt x="10" y="57"/>
                  </a:cubicBezTo>
                  <a:cubicBezTo>
                    <a:pt x="8" y="57"/>
                    <a:pt x="8" y="57"/>
                    <a:pt x="8" y="57"/>
                  </a:cubicBezTo>
                  <a:cubicBezTo>
                    <a:pt x="7" y="57"/>
                    <a:pt x="7" y="57"/>
                    <a:pt x="7" y="57"/>
                  </a:cubicBezTo>
                  <a:cubicBezTo>
                    <a:pt x="6" y="56"/>
                    <a:pt x="6" y="55"/>
                    <a:pt x="5" y="54"/>
                  </a:cubicBezTo>
                  <a:cubicBezTo>
                    <a:pt x="3" y="53"/>
                    <a:pt x="2" y="52"/>
                    <a:pt x="0" y="52"/>
                  </a:cubicBezTo>
                  <a:cubicBezTo>
                    <a:pt x="3" y="44"/>
                    <a:pt x="3" y="44"/>
                    <a:pt x="3" y="44"/>
                  </a:cubicBezTo>
                  <a:cubicBezTo>
                    <a:pt x="3" y="43"/>
                    <a:pt x="3" y="43"/>
                    <a:pt x="3" y="43"/>
                  </a:cubicBezTo>
                  <a:cubicBezTo>
                    <a:pt x="4" y="42"/>
                    <a:pt x="5" y="41"/>
                    <a:pt x="5" y="39"/>
                  </a:cubicBezTo>
                  <a:cubicBezTo>
                    <a:pt x="5" y="37"/>
                    <a:pt x="3" y="36"/>
                    <a:pt x="3" y="34"/>
                  </a:cubicBezTo>
                  <a:cubicBezTo>
                    <a:pt x="3" y="33"/>
                    <a:pt x="3" y="33"/>
                    <a:pt x="3" y="32"/>
                  </a:cubicBezTo>
                  <a:cubicBezTo>
                    <a:pt x="3" y="30"/>
                    <a:pt x="5" y="28"/>
                    <a:pt x="7" y="27"/>
                  </a:cubicBezTo>
                  <a:cubicBezTo>
                    <a:pt x="8" y="26"/>
                    <a:pt x="9" y="25"/>
                    <a:pt x="10" y="25"/>
                  </a:cubicBezTo>
                  <a:cubicBezTo>
                    <a:pt x="11" y="24"/>
                    <a:pt x="12" y="24"/>
                    <a:pt x="12" y="22"/>
                  </a:cubicBezTo>
                  <a:cubicBezTo>
                    <a:pt x="12" y="20"/>
                    <a:pt x="10" y="19"/>
                    <a:pt x="9" y="16"/>
                  </a:cubicBezTo>
                  <a:close/>
                </a:path>
              </a:pathLst>
            </a:custGeom>
            <a:solidFill>
              <a:srgbClr val="FFFFFF"/>
            </a:solidFill>
            <a:ln w="0" cap="flat">
              <a:solidFill>
                <a:srgbClr val="000000"/>
              </a:solidFill>
              <a:prstDash val="solid"/>
              <a:miter lim="800000"/>
              <a:headEnd/>
              <a:tailEnd/>
            </a:ln>
          </p:spPr>
        </p:sp>
        <p:sp>
          <p:nvSpPr>
            <p:cNvPr id="401" name="Freeform 400"/>
            <p:cNvSpPr>
              <a:spLocks/>
            </p:cNvSpPr>
            <p:nvPr/>
          </p:nvSpPr>
          <p:spPr bwMode="auto">
            <a:xfrm>
              <a:off x="688" y="170"/>
              <a:ext cx="31" cy="14"/>
            </a:xfrm>
            <a:custGeom>
              <a:avLst/>
              <a:gdLst/>
              <a:ahLst/>
              <a:cxnLst>
                <a:cxn ang="0">
                  <a:pos x="65" y="33"/>
                </a:cxn>
                <a:cxn ang="0">
                  <a:pos x="61" y="32"/>
                </a:cxn>
                <a:cxn ang="0">
                  <a:pos x="51" y="34"/>
                </a:cxn>
                <a:cxn ang="0">
                  <a:pos x="46" y="33"/>
                </a:cxn>
                <a:cxn ang="0">
                  <a:pos x="42" y="29"/>
                </a:cxn>
                <a:cxn ang="0">
                  <a:pos x="41" y="28"/>
                </a:cxn>
                <a:cxn ang="0">
                  <a:pos x="34" y="29"/>
                </a:cxn>
                <a:cxn ang="0">
                  <a:pos x="27" y="29"/>
                </a:cxn>
                <a:cxn ang="0">
                  <a:pos x="27" y="26"/>
                </a:cxn>
                <a:cxn ang="0">
                  <a:pos x="19" y="12"/>
                </a:cxn>
                <a:cxn ang="0">
                  <a:pos x="10" y="7"/>
                </a:cxn>
                <a:cxn ang="0">
                  <a:pos x="0" y="1"/>
                </a:cxn>
                <a:cxn ang="0">
                  <a:pos x="0" y="0"/>
                </a:cxn>
                <a:cxn ang="0">
                  <a:pos x="0" y="0"/>
                </a:cxn>
                <a:cxn ang="0">
                  <a:pos x="2" y="0"/>
                </a:cxn>
                <a:cxn ang="0">
                  <a:pos x="12" y="2"/>
                </a:cxn>
                <a:cxn ang="0">
                  <a:pos x="23" y="4"/>
                </a:cxn>
                <a:cxn ang="0">
                  <a:pos x="31" y="8"/>
                </a:cxn>
                <a:cxn ang="0">
                  <a:pos x="35" y="10"/>
                </a:cxn>
                <a:cxn ang="0">
                  <a:pos x="41" y="13"/>
                </a:cxn>
                <a:cxn ang="0">
                  <a:pos x="45" y="15"/>
                </a:cxn>
                <a:cxn ang="0">
                  <a:pos x="49" y="14"/>
                </a:cxn>
                <a:cxn ang="0">
                  <a:pos x="58" y="13"/>
                </a:cxn>
                <a:cxn ang="0">
                  <a:pos x="61" y="14"/>
                </a:cxn>
                <a:cxn ang="0">
                  <a:pos x="65" y="17"/>
                </a:cxn>
                <a:cxn ang="0">
                  <a:pos x="68" y="20"/>
                </a:cxn>
                <a:cxn ang="0">
                  <a:pos x="72" y="24"/>
                </a:cxn>
                <a:cxn ang="0">
                  <a:pos x="72" y="26"/>
                </a:cxn>
                <a:cxn ang="0">
                  <a:pos x="74" y="28"/>
                </a:cxn>
                <a:cxn ang="0">
                  <a:pos x="76" y="31"/>
                </a:cxn>
                <a:cxn ang="0">
                  <a:pos x="78" y="34"/>
                </a:cxn>
                <a:cxn ang="0">
                  <a:pos x="78" y="34"/>
                </a:cxn>
                <a:cxn ang="0">
                  <a:pos x="74" y="33"/>
                </a:cxn>
                <a:cxn ang="0">
                  <a:pos x="71" y="32"/>
                </a:cxn>
                <a:cxn ang="0">
                  <a:pos x="67" y="31"/>
                </a:cxn>
                <a:cxn ang="0">
                  <a:pos x="65" y="33"/>
                </a:cxn>
              </a:cxnLst>
              <a:rect l="0" t="0" r="r" b="b"/>
              <a:pathLst>
                <a:path w="78" h="34">
                  <a:moveTo>
                    <a:pt x="65" y="33"/>
                  </a:moveTo>
                  <a:cubicBezTo>
                    <a:pt x="63" y="32"/>
                    <a:pt x="62" y="32"/>
                    <a:pt x="61" y="32"/>
                  </a:cubicBezTo>
                  <a:cubicBezTo>
                    <a:pt x="57" y="32"/>
                    <a:pt x="55" y="33"/>
                    <a:pt x="51" y="34"/>
                  </a:cubicBezTo>
                  <a:cubicBezTo>
                    <a:pt x="49" y="34"/>
                    <a:pt x="48" y="34"/>
                    <a:pt x="46" y="33"/>
                  </a:cubicBezTo>
                  <a:cubicBezTo>
                    <a:pt x="44" y="33"/>
                    <a:pt x="43" y="31"/>
                    <a:pt x="42" y="29"/>
                  </a:cubicBezTo>
                  <a:cubicBezTo>
                    <a:pt x="42" y="29"/>
                    <a:pt x="42" y="28"/>
                    <a:pt x="41" y="28"/>
                  </a:cubicBezTo>
                  <a:cubicBezTo>
                    <a:pt x="38" y="28"/>
                    <a:pt x="37" y="29"/>
                    <a:pt x="34" y="29"/>
                  </a:cubicBezTo>
                  <a:cubicBezTo>
                    <a:pt x="31" y="29"/>
                    <a:pt x="30" y="29"/>
                    <a:pt x="27" y="29"/>
                  </a:cubicBezTo>
                  <a:cubicBezTo>
                    <a:pt x="27" y="28"/>
                    <a:pt x="27" y="27"/>
                    <a:pt x="27" y="26"/>
                  </a:cubicBezTo>
                  <a:cubicBezTo>
                    <a:pt x="27" y="20"/>
                    <a:pt x="25" y="16"/>
                    <a:pt x="19" y="12"/>
                  </a:cubicBezTo>
                  <a:cubicBezTo>
                    <a:pt x="16" y="10"/>
                    <a:pt x="14" y="9"/>
                    <a:pt x="10" y="7"/>
                  </a:cubicBezTo>
                  <a:cubicBezTo>
                    <a:pt x="6" y="5"/>
                    <a:pt x="3" y="5"/>
                    <a:pt x="0" y="1"/>
                  </a:cubicBezTo>
                  <a:cubicBezTo>
                    <a:pt x="0" y="1"/>
                    <a:pt x="0" y="0"/>
                    <a:pt x="0" y="0"/>
                  </a:cubicBezTo>
                  <a:cubicBezTo>
                    <a:pt x="0" y="0"/>
                    <a:pt x="0" y="0"/>
                    <a:pt x="0" y="0"/>
                  </a:cubicBezTo>
                  <a:cubicBezTo>
                    <a:pt x="1" y="0"/>
                    <a:pt x="1" y="0"/>
                    <a:pt x="2" y="0"/>
                  </a:cubicBezTo>
                  <a:cubicBezTo>
                    <a:pt x="6" y="0"/>
                    <a:pt x="8" y="1"/>
                    <a:pt x="12" y="2"/>
                  </a:cubicBezTo>
                  <a:cubicBezTo>
                    <a:pt x="16" y="3"/>
                    <a:pt x="19" y="3"/>
                    <a:pt x="23" y="4"/>
                  </a:cubicBezTo>
                  <a:cubicBezTo>
                    <a:pt x="26" y="5"/>
                    <a:pt x="28" y="6"/>
                    <a:pt x="31" y="8"/>
                  </a:cubicBezTo>
                  <a:cubicBezTo>
                    <a:pt x="32" y="9"/>
                    <a:pt x="33" y="9"/>
                    <a:pt x="35" y="10"/>
                  </a:cubicBezTo>
                  <a:cubicBezTo>
                    <a:pt x="37" y="11"/>
                    <a:pt x="38" y="12"/>
                    <a:pt x="41" y="13"/>
                  </a:cubicBezTo>
                  <a:cubicBezTo>
                    <a:pt x="43" y="14"/>
                    <a:pt x="43" y="15"/>
                    <a:pt x="45" y="15"/>
                  </a:cubicBezTo>
                  <a:cubicBezTo>
                    <a:pt x="47" y="15"/>
                    <a:pt x="47" y="15"/>
                    <a:pt x="49" y="14"/>
                  </a:cubicBezTo>
                  <a:cubicBezTo>
                    <a:pt x="52" y="14"/>
                    <a:pt x="54" y="13"/>
                    <a:pt x="58" y="13"/>
                  </a:cubicBezTo>
                  <a:cubicBezTo>
                    <a:pt x="59" y="13"/>
                    <a:pt x="60" y="13"/>
                    <a:pt x="61" y="14"/>
                  </a:cubicBezTo>
                  <a:cubicBezTo>
                    <a:pt x="63" y="15"/>
                    <a:pt x="63" y="16"/>
                    <a:pt x="65" y="17"/>
                  </a:cubicBezTo>
                  <a:cubicBezTo>
                    <a:pt x="66" y="18"/>
                    <a:pt x="67" y="19"/>
                    <a:pt x="68" y="20"/>
                  </a:cubicBezTo>
                  <a:cubicBezTo>
                    <a:pt x="69" y="22"/>
                    <a:pt x="71" y="22"/>
                    <a:pt x="72" y="24"/>
                  </a:cubicBezTo>
                  <a:cubicBezTo>
                    <a:pt x="72" y="25"/>
                    <a:pt x="72" y="26"/>
                    <a:pt x="72" y="26"/>
                  </a:cubicBezTo>
                  <a:cubicBezTo>
                    <a:pt x="72" y="27"/>
                    <a:pt x="73" y="28"/>
                    <a:pt x="74" y="28"/>
                  </a:cubicBezTo>
                  <a:cubicBezTo>
                    <a:pt x="75" y="29"/>
                    <a:pt x="75" y="30"/>
                    <a:pt x="76" y="31"/>
                  </a:cubicBezTo>
                  <a:cubicBezTo>
                    <a:pt x="77" y="32"/>
                    <a:pt x="78" y="32"/>
                    <a:pt x="78" y="34"/>
                  </a:cubicBezTo>
                  <a:cubicBezTo>
                    <a:pt x="78" y="34"/>
                    <a:pt x="78" y="34"/>
                    <a:pt x="78" y="34"/>
                  </a:cubicBezTo>
                  <a:cubicBezTo>
                    <a:pt x="76" y="34"/>
                    <a:pt x="76" y="34"/>
                    <a:pt x="74" y="33"/>
                  </a:cubicBezTo>
                  <a:cubicBezTo>
                    <a:pt x="73" y="32"/>
                    <a:pt x="72" y="32"/>
                    <a:pt x="71" y="32"/>
                  </a:cubicBezTo>
                  <a:cubicBezTo>
                    <a:pt x="70" y="32"/>
                    <a:pt x="69" y="31"/>
                    <a:pt x="67" y="31"/>
                  </a:cubicBezTo>
                  <a:cubicBezTo>
                    <a:pt x="66" y="31"/>
                    <a:pt x="66" y="32"/>
                    <a:pt x="65" y="33"/>
                  </a:cubicBezTo>
                  <a:close/>
                </a:path>
              </a:pathLst>
            </a:custGeom>
            <a:solidFill>
              <a:srgbClr val="FFFFFF"/>
            </a:solidFill>
            <a:ln w="0" cap="flat">
              <a:solidFill>
                <a:srgbClr val="000000"/>
              </a:solidFill>
              <a:prstDash val="solid"/>
              <a:miter lim="800000"/>
              <a:headEnd/>
              <a:tailEnd/>
            </a:ln>
          </p:spPr>
        </p:sp>
        <p:sp>
          <p:nvSpPr>
            <p:cNvPr id="402" name="Freeform 401"/>
            <p:cNvSpPr>
              <a:spLocks/>
            </p:cNvSpPr>
            <p:nvPr/>
          </p:nvSpPr>
          <p:spPr bwMode="auto">
            <a:xfrm>
              <a:off x="714" y="179"/>
              <a:ext cx="18" cy="19"/>
            </a:xfrm>
            <a:custGeom>
              <a:avLst/>
              <a:gdLst/>
              <a:ahLst/>
              <a:cxnLst>
                <a:cxn ang="0">
                  <a:pos x="18" y="39"/>
                </a:cxn>
                <a:cxn ang="0">
                  <a:pos x="21" y="40"/>
                </a:cxn>
                <a:cxn ang="0">
                  <a:pos x="23" y="38"/>
                </a:cxn>
                <a:cxn ang="0">
                  <a:pos x="25" y="36"/>
                </a:cxn>
                <a:cxn ang="0">
                  <a:pos x="27" y="31"/>
                </a:cxn>
                <a:cxn ang="0">
                  <a:pos x="29" y="31"/>
                </a:cxn>
                <a:cxn ang="0">
                  <a:pos x="30" y="31"/>
                </a:cxn>
                <a:cxn ang="0">
                  <a:pos x="32" y="31"/>
                </a:cxn>
                <a:cxn ang="0">
                  <a:pos x="34" y="37"/>
                </a:cxn>
                <a:cxn ang="0">
                  <a:pos x="36" y="42"/>
                </a:cxn>
                <a:cxn ang="0">
                  <a:pos x="37" y="43"/>
                </a:cxn>
                <a:cxn ang="0">
                  <a:pos x="40" y="45"/>
                </a:cxn>
                <a:cxn ang="0">
                  <a:pos x="45" y="48"/>
                </a:cxn>
                <a:cxn ang="0">
                  <a:pos x="45" y="45"/>
                </a:cxn>
                <a:cxn ang="0">
                  <a:pos x="44" y="42"/>
                </a:cxn>
                <a:cxn ang="0">
                  <a:pos x="43" y="41"/>
                </a:cxn>
                <a:cxn ang="0">
                  <a:pos x="42" y="37"/>
                </a:cxn>
                <a:cxn ang="0">
                  <a:pos x="43" y="37"/>
                </a:cxn>
                <a:cxn ang="0">
                  <a:pos x="43" y="37"/>
                </a:cxn>
                <a:cxn ang="0">
                  <a:pos x="45" y="32"/>
                </a:cxn>
                <a:cxn ang="0">
                  <a:pos x="44" y="28"/>
                </a:cxn>
                <a:cxn ang="0">
                  <a:pos x="44" y="25"/>
                </a:cxn>
                <a:cxn ang="0">
                  <a:pos x="42" y="17"/>
                </a:cxn>
                <a:cxn ang="0">
                  <a:pos x="35" y="5"/>
                </a:cxn>
                <a:cxn ang="0">
                  <a:pos x="26" y="0"/>
                </a:cxn>
                <a:cxn ang="0">
                  <a:pos x="24" y="4"/>
                </a:cxn>
                <a:cxn ang="0">
                  <a:pos x="20" y="8"/>
                </a:cxn>
                <a:cxn ang="0">
                  <a:pos x="18" y="6"/>
                </a:cxn>
                <a:cxn ang="0">
                  <a:pos x="14" y="3"/>
                </a:cxn>
                <a:cxn ang="0">
                  <a:pos x="12" y="1"/>
                </a:cxn>
                <a:cxn ang="0">
                  <a:pos x="7" y="2"/>
                </a:cxn>
                <a:cxn ang="0">
                  <a:pos x="7" y="4"/>
                </a:cxn>
                <a:cxn ang="0">
                  <a:pos x="9" y="6"/>
                </a:cxn>
                <a:cxn ang="0">
                  <a:pos x="11" y="9"/>
                </a:cxn>
                <a:cxn ang="0">
                  <a:pos x="13" y="12"/>
                </a:cxn>
                <a:cxn ang="0">
                  <a:pos x="13" y="12"/>
                </a:cxn>
                <a:cxn ang="0">
                  <a:pos x="9" y="11"/>
                </a:cxn>
                <a:cxn ang="0">
                  <a:pos x="6" y="10"/>
                </a:cxn>
                <a:cxn ang="0">
                  <a:pos x="2" y="9"/>
                </a:cxn>
                <a:cxn ang="0">
                  <a:pos x="0" y="11"/>
                </a:cxn>
                <a:cxn ang="0">
                  <a:pos x="0" y="10"/>
                </a:cxn>
                <a:cxn ang="0">
                  <a:pos x="3" y="17"/>
                </a:cxn>
                <a:cxn ang="0">
                  <a:pos x="6" y="18"/>
                </a:cxn>
                <a:cxn ang="0">
                  <a:pos x="9" y="20"/>
                </a:cxn>
                <a:cxn ang="0">
                  <a:pos x="9" y="22"/>
                </a:cxn>
                <a:cxn ang="0">
                  <a:pos x="10" y="25"/>
                </a:cxn>
                <a:cxn ang="0">
                  <a:pos x="14" y="26"/>
                </a:cxn>
                <a:cxn ang="0">
                  <a:pos x="16" y="27"/>
                </a:cxn>
                <a:cxn ang="0">
                  <a:pos x="17" y="32"/>
                </a:cxn>
                <a:cxn ang="0">
                  <a:pos x="17" y="34"/>
                </a:cxn>
                <a:cxn ang="0">
                  <a:pos x="18" y="39"/>
                </a:cxn>
                <a:cxn ang="0">
                  <a:pos x="18" y="39"/>
                </a:cxn>
              </a:cxnLst>
              <a:rect l="0" t="0" r="r" b="b"/>
              <a:pathLst>
                <a:path w="45" h="48">
                  <a:moveTo>
                    <a:pt x="18" y="39"/>
                  </a:moveTo>
                  <a:cubicBezTo>
                    <a:pt x="19" y="40"/>
                    <a:pt x="20" y="40"/>
                    <a:pt x="21" y="40"/>
                  </a:cubicBezTo>
                  <a:cubicBezTo>
                    <a:pt x="22" y="40"/>
                    <a:pt x="22" y="39"/>
                    <a:pt x="23" y="38"/>
                  </a:cubicBezTo>
                  <a:cubicBezTo>
                    <a:pt x="24" y="37"/>
                    <a:pt x="24" y="37"/>
                    <a:pt x="25" y="36"/>
                  </a:cubicBezTo>
                  <a:cubicBezTo>
                    <a:pt x="26" y="34"/>
                    <a:pt x="27" y="33"/>
                    <a:pt x="27" y="31"/>
                  </a:cubicBezTo>
                  <a:cubicBezTo>
                    <a:pt x="29" y="31"/>
                    <a:pt x="29" y="31"/>
                    <a:pt x="29" y="31"/>
                  </a:cubicBezTo>
                  <a:cubicBezTo>
                    <a:pt x="29" y="31"/>
                    <a:pt x="30" y="31"/>
                    <a:pt x="30" y="31"/>
                  </a:cubicBezTo>
                  <a:cubicBezTo>
                    <a:pt x="32" y="31"/>
                    <a:pt x="32" y="31"/>
                    <a:pt x="32" y="31"/>
                  </a:cubicBezTo>
                  <a:cubicBezTo>
                    <a:pt x="33" y="33"/>
                    <a:pt x="33" y="35"/>
                    <a:pt x="34" y="37"/>
                  </a:cubicBezTo>
                  <a:cubicBezTo>
                    <a:pt x="35" y="39"/>
                    <a:pt x="36" y="40"/>
                    <a:pt x="36" y="42"/>
                  </a:cubicBezTo>
                  <a:cubicBezTo>
                    <a:pt x="36" y="43"/>
                    <a:pt x="36" y="43"/>
                    <a:pt x="37" y="43"/>
                  </a:cubicBezTo>
                  <a:cubicBezTo>
                    <a:pt x="38" y="44"/>
                    <a:pt x="39" y="44"/>
                    <a:pt x="40" y="45"/>
                  </a:cubicBezTo>
                  <a:cubicBezTo>
                    <a:pt x="42" y="46"/>
                    <a:pt x="43" y="47"/>
                    <a:pt x="45" y="48"/>
                  </a:cubicBezTo>
                  <a:cubicBezTo>
                    <a:pt x="45" y="47"/>
                    <a:pt x="45" y="46"/>
                    <a:pt x="45" y="45"/>
                  </a:cubicBezTo>
                  <a:cubicBezTo>
                    <a:pt x="45" y="44"/>
                    <a:pt x="45" y="43"/>
                    <a:pt x="44" y="42"/>
                  </a:cubicBezTo>
                  <a:cubicBezTo>
                    <a:pt x="44" y="41"/>
                    <a:pt x="43" y="41"/>
                    <a:pt x="43" y="41"/>
                  </a:cubicBezTo>
                  <a:cubicBezTo>
                    <a:pt x="43" y="39"/>
                    <a:pt x="43" y="39"/>
                    <a:pt x="42" y="37"/>
                  </a:cubicBezTo>
                  <a:cubicBezTo>
                    <a:pt x="43" y="37"/>
                    <a:pt x="43" y="37"/>
                    <a:pt x="43" y="37"/>
                  </a:cubicBezTo>
                  <a:cubicBezTo>
                    <a:pt x="43" y="37"/>
                    <a:pt x="43" y="37"/>
                    <a:pt x="43" y="37"/>
                  </a:cubicBezTo>
                  <a:cubicBezTo>
                    <a:pt x="45" y="37"/>
                    <a:pt x="45" y="34"/>
                    <a:pt x="45" y="32"/>
                  </a:cubicBezTo>
                  <a:cubicBezTo>
                    <a:pt x="45" y="31"/>
                    <a:pt x="44" y="30"/>
                    <a:pt x="44" y="28"/>
                  </a:cubicBezTo>
                  <a:cubicBezTo>
                    <a:pt x="44" y="25"/>
                    <a:pt x="44" y="25"/>
                    <a:pt x="44" y="25"/>
                  </a:cubicBezTo>
                  <a:cubicBezTo>
                    <a:pt x="44" y="21"/>
                    <a:pt x="43" y="20"/>
                    <a:pt x="42" y="17"/>
                  </a:cubicBezTo>
                  <a:cubicBezTo>
                    <a:pt x="40" y="12"/>
                    <a:pt x="39" y="8"/>
                    <a:pt x="35" y="5"/>
                  </a:cubicBezTo>
                  <a:cubicBezTo>
                    <a:pt x="31" y="3"/>
                    <a:pt x="29" y="2"/>
                    <a:pt x="26" y="0"/>
                  </a:cubicBezTo>
                  <a:cubicBezTo>
                    <a:pt x="25" y="1"/>
                    <a:pt x="25" y="2"/>
                    <a:pt x="24" y="4"/>
                  </a:cubicBezTo>
                  <a:cubicBezTo>
                    <a:pt x="23" y="6"/>
                    <a:pt x="22" y="8"/>
                    <a:pt x="20" y="8"/>
                  </a:cubicBezTo>
                  <a:cubicBezTo>
                    <a:pt x="19" y="8"/>
                    <a:pt x="19" y="7"/>
                    <a:pt x="18" y="6"/>
                  </a:cubicBezTo>
                  <a:cubicBezTo>
                    <a:pt x="17" y="5"/>
                    <a:pt x="15" y="4"/>
                    <a:pt x="14" y="3"/>
                  </a:cubicBezTo>
                  <a:cubicBezTo>
                    <a:pt x="14" y="2"/>
                    <a:pt x="13" y="1"/>
                    <a:pt x="12" y="1"/>
                  </a:cubicBezTo>
                  <a:cubicBezTo>
                    <a:pt x="10" y="1"/>
                    <a:pt x="9" y="1"/>
                    <a:pt x="7" y="2"/>
                  </a:cubicBezTo>
                  <a:cubicBezTo>
                    <a:pt x="7" y="3"/>
                    <a:pt x="7" y="4"/>
                    <a:pt x="7" y="4"/>
                  </a:cubicBezTo>
                  <a:cubicBezTo>
                    <a:pt x="7" y="5"/>
                    <a:pt x="8" y="6"/>
                    <a:pt x="9" y="6"/>
                  </a:cubicBezTo>
                  <a:cubicBezTo>
                    <a:pt x="10" y="7"/>
                    <a:pt x="10" y="8"/>
                    <a:pt x="11" y="9"/>
                  </a:cubicBezTo>
                  <a:cubicBezTo>
                    <a:pt x="12" y="10"/>
                    <a:pt x="13" y="10"/>
                    <a:pt x="13" y="12"/>
                  </a:cubicBezTo>
                  <a:cubicBezTo>
                    <a:pt x="13" y="12"/>
                    <a:pt x="13" y="12"/>
                    <a:pt x="13" y="12"/>
                  </a:cubicBezTo>
                  <a:cubicBezTo>
                    <a:pt x="11" y="12"/>
                    <a:pt x="11" y="12"/>
                    <a:pt x="9" y="11"/>
                  </a:cubicBezTo>
                  <a:cubicBezTo>
                    <a:pt x="8" y="10"/>
                    <a:pt x="7" y="10"/>
                    <a:pt x="6" y="10"/>
                  </a:cubicBezTo>
                  <a:cubicBezTo>
                    <a:pt x="5" y="10"/>
                    <a:pt x="4" y="9"/>
                    <a:pt x="2" y="9"/>
                  </a:cubicBezTo>
                  <a:cubicBezTo>
                    <a:pt x="1" y="9"/>
                    <a:pt x="1" y="10"/>
                    <a:pt x="0" y="11"/>
                  </a:cubicBezTo>
                  <a:cubicBezTo>
                    <a:pt x="0" y="10"/>
                    <a:pt x="0" y="10"/>
                    <a:pt x="0" y="10"/>
                  </a:cubicBezTo>
                  <a:cubicBezTo>
                    <a:pt x="2" y="13"/>
                    <a:pt x="1" y="16"/>
                    <a:pt x="3" y="17"/>
                  </a:cubicBezTo>
                  <a:cubicBezTo>
                    <a:pt x="4" y="17"/>
                    <a:pt x="5" y="18"/>
                    <a:pt x="6" y="18"/>
                  </a:cubicBezTo>
                  <a:cubicBezTo>
                    <a:pt x="7" y="18"/>
                    <a:pt x="9" y="19"/>
                    <a:pt x="9" y="20"/>
                  </a:cubicBezTo>
                  <a:cubicBezTo>
                    <a:pt x="9" y="22"/>
                    <a:pt x="9" y="22"/>
                    <a:pt x="9" y="22"/>
                  </a:cubicBezTo>
                  <a:cubicBezTo>
                    <a:pt x="9" y="23"/>
                    <a:pt x="9" y="24"/>
                    <a:pt x="10" y="25"/>
                  </a:cubicBezTo>
                  <a:cubicBezTo>
                    <a:pt x="12" y="26"/>
                    <a:pt x="13" y="26"/>
                    <a:pt x="14" y="26"/>
                  </a:cubicBezTo>
                  <a:cubicBezTo>
                    <a:pt x="15" y="27"/>
                    <a:pt x="16" y="27"/>
                    <a:pt x="16" y="27"/>
                  </a:cubicBezTo>
                  <a:cubicBezTo>
                    <a:pt x="17" y="29"/>
                    <a:pt x="17" y="30"/>
                    <a:pt x="17" y="32"/>
                  </a:cubicBezTo>
                  <a:cubicBezTo>
                    <a:pt x="17" y="34"/>
                    <a:pt x="17" y="34"/>
                    <a:pt x="17" y="34"/>
                  </a:cubicBezTo>
                  <a:cubicBezTo>
                    <a:pt x="17" y="36"/>
                    <a:pt x="18" y="37"/>
                    <a:pt x="18" y="39"/>
                  </a:cubicBezTo>
                  <a:cubicBezTo>
                    <a:pt x="18" y="39"/>
                    <a:pt x="18" y="39"/>
                    <a:pt x="18" y="39"/>
                  </a:cubicBezTo>
                  <a:close/>
                </a:path>
              </a:pathLst>
            </a:custGeom>
            <a:solidFill>
              <a:srgbClr val="FFFFFF"/>
            </a:solidFill>
            <a:ln w="0" cap="flat">
              <a:solidFill>
                <a:srgbClr val="000000"/>
              </a:solidFill>
              <a:prstDash val="solid"/>
              <a:miter lim="800000"/>
              <a:headEnd/>
              <a:tailEnd/>
            </a:ln>
          </p:spPr>
        </p:sp>
        <p:sp>
          <p:nvSpPr>
            <p:cNvPr id="403" name="Freeform 402"/>
            <p:cNvSpPr>
              <a:spLocks/>
            </p:cNvSpPr>
            <p:nvPr/>
          </p:nvSpPr>
          <p:spPr bwMode="auto">
            <a:xfrm>
              <a:off x="713" y="190"/>
              <a:ext cx="7" cy="4"/>
            </a:xfrm>
            <a:custGeom>
              <a:avLst/>
              <a:gdLst/>
              <a:ahLst/>
              <a:cxnLst>
                <a:cxn ang="0">
                  <a:pos x="0" y="0"/>
                </a:cxn>
                <a:cxn ang="0">
                  <a:pos x="5" y="0"/>
                </a:cxn>
                <a:cxn ang="0">
                  <a:pos x="14" y="3"/>
                </a:cxn>
                <a:cxn ang="0">
                  <a:pos x="17" y="9"/>
                </a:cxn>
                <a:cxn ang="0">
                  <a:pos x="9" y="6"/>
                </a:cxn>
                <a:cxn ang="0">
                  <a:pos x="0" y="0"/>
                </a:cxn>
              </a:cxnLst>
              <a:rect l="0" t="0" r="r" b="b"/>
              <a:pathLst>
                <a:path w="17" h="9">
                  <a:moveTo>
                    <a:pt x="0" y="0"/>
                  </a:moveTo>
                  <a:cubicBezTo>
                    <a:pt x="2" y="0"/>
                    <a:pt x="3" y="0"/>
                    <a:pt x="5" y="0"/>
                  </a:cubicBezTo>
                  <a:cubicBezTo>
                    <a:pt x="9" y="0"/>
                    <a:pt x="12" y="0"/>
                    <a:pt x="14" y="3"/>
                  </a:cubicBezTo>
                  <a:cubicBezTo>
                    <a:pt x="16" y="5"/>
                    <a:pt x="16" y="7"/>
                    <a:pt x="17" y="9"/>
                  </a:cubicBezTo>
                  <a:cubicBezTo>
                    <a:pt x="13" y="9"/>
                    <a:pt x="12" y="7"/>
                    <a:pt x="9" y="6"/>
                  </a:cubicBezTo>
                  <a:cubicBezTo>
                    <a:pt x="5" y="4"/>
                    <a:pt x="3" y="3"/>
                    <a:pt x="0" y="0"/>
                  </a:cubicBezTo>
                  <a:close/>
                </a:path>
              </a:pathLst>
            </a:custGeom>
            <a:solidFill>
              <a:srgbClr val="FFFFFF"/>
            </a:solidFill>
            <a:ln w="0" cap="flat">
              <a:solidFill>
                <a:srgbClr val="000000"/>
              </a:solidFill>
              <a:prstDash val="solid"/>
              <a:miter lim="800000"/>
              <a:headEnd/>
              <a:tailEnd/>
            </a:ln>
          </p:spPr>
        </p:sp>
        <p:sp>
          <p:nvSpPr>
            <p:cNvPr id="404" name="Freeform 403"/>
            <p:cNvSpPr>
              <a:spLocks/>
            </p:cNvSpPr>
            <p:nvPr/>
          </p:nvSpPr>
          <p:spPr bwMode="auto">
            <a:xfrm>
              <a:off x="709" y="183"/>
              <a:ext cx="12" cy="11"/>
            </a:xfrm>
            <a:custGeom>
              <a:avLst/>
              <a:gdLst/>
              <a:ahLst/>
              <a:cxnLst>
                <a:cxn ang="0">
                  <a:pos x="32" y="29"/>
                </a:cxn>
                <a:cxn ang="0">
                  <a:pos x="32" y="29"/>
                </a:cxn>
                <a:cxn ang="0">
                  <a:pos x="31" y="24"/>
                </a:cxn>
                <a:cxn ang="0">
                  <a:pos x="31" y="22"/>
                </a:cxn>
                <a:cxn ang="0">
                  <a:pos x="30" y="17"/>
                </a:cxn>
                <a:cxn ang="0">
                  <a:pos x="28" y="16"/>
                </a:cxn>
                <a:cxn ang="0">
                  <a:pos x="24" y="15"/>
                </a:cxn>
                <a:cxn ang="0">
                  <a:pos x="23" y="12"/>
                </a:cxn>
                <a:cxn ang="0">
                  <a:pos x="23" y="10"/>
                </a:cxn>
                <a:cxn ang="0">
                  <a:pos x="20" y="8"/>
                </a:cxn>
                <a:cxn ang="0">
                  <a:pos x="17" y="7"/>
                </a:cxn>
                <a:cxn ang="0">
                  <a:pos x="14" y="1"/>
                </a:cxn>
                <a:cxn ang="0">
                  <a:pos x="10" y="0"/>
                </a:cxn>
                <a:cxn ang="0">
                  <a:pos x="0" y="2"/>
                </a:cxn>
                <a:cxn ang="0">
                  <a:pos x="1" y="9"/>
                </a:cxn>
                <a:cxn ang="0">
                  <a:pos x="4" y="12"/>
                </a:cxn>
                <a:cxn ang="0">
                  <a:pos x="9" y="15"/>
                </a:cxn>
                <a:cxn ang="0">
                  <a:pos x="11" y="19"/>
                </a:cxn>
                <a:cxn ang="0">
                  <a:pos x="16" y="19"/>
                </a:cxn>
                <a:cxn ang="0">
                  <a:pos x="25" y="22"/>
                </a:cxn>
                <a:cxn ang="0">
                  <a:pos x="28" y="28"/>
                </a:cxn>
                <a:cxn ang="0">
                  <a:pos x="32" y="29"/>
                </a:cxn>
              </a:cxnLst>
              <a:rect l="0" t="0" r="r" b="b"/>
              <a:pathLst>
                <a:path w="32" h="29">
                  <a:moveTo>
                    <a:pt x="32" y="29"/>
                  </a:moveTo>
                  <a:cubicBezTo>
                    <a:pt x="32" y="29"/>
                    <a:pt x="32" y="29"/>
                    <a:pt x="32" y="29"/>
                  </a:cubicBezTo>
                  <a:cubicBezTo>
                    <a:pt x="32" y="27"/>
                    <a:pt x="31" y="26"/>
                    <a:pt x="31" y="24"/>
                  </a:cubicBezTo>
                  <a:cubicBezTo>
                    <a:pt x="31" y="23"/>
                    <a:pt x="31" y="23"/>
                    <a:pt x="31" y="22"/>
                  </a:cubicBezTo>
                  <a:cubicBezTo>
                    <a:pt x="31" y="20"/>
                    <a:pt x="31" y="19"/>
                    <a:pt x="30" y="17"/>
                  </a:cubicBezTo>
                  <a:cubicBezTo>
                    <a:pt x="30" y="17"/>
                    <a:pt x="29" y="17"/>
                    <a:pt x="28" y="16"/>
                  </a:cubicBezTo>
                  <a:cubicBezTo>
                    <a:pt x="27" y="16"/>
                    <a:pt x="26" y="16"/>
                    <a:pt x="24" y="15"/>
                  </a:cubicBezTo>
                  <a:cubicBezTo>
                    <a:pt x="23" y="14"/>
                    <a:pt x="23" y="13"/>
                    <a:pt x="23" y="12"/>
                  </a:cubicBezTo>
                  <a:cubicBezTo>
                    <a:pt x="23" y="11"/>
                    <a:pt x="23" y="11"/>
                    <a:pt x="23" y="10"/>
                  </a:cubicBezTo>
                  <a:cubicBezTo>
                    <a:pt x="23" y="9"/>
                    <a:pt x="21" y="8"/>
                    <a:pt x="20" y="8"/>
                  </a:cubicBezTo>
                  <a:cubicBezTo>
                    <a:pt x="19" y="8"/>
                    <a:pt x="18" y="7"/>
                    <a:pt x="17" y="7"/>
                  </a:cubicBezTo>
                  <a:cubicBezTo>
                    <a:pt x="15" y="6"/>
                    <a:pt x="16" y="3"/>
                    <a:pt x="14" y="1"/>
                  </a:cubicBezTo>
                  <a:cubicBezTo>
                    <a:pt x="12" y="0"/>
                    <a:pt x="11" y="0"/>
                    <a:pt x="10" y="0"/>
                  </a:cubicBezTo>
                  <a:cubicBezTo>
                    <a:pt x="6" y="0"/>
                    <a:pt x="4" y="1"/>
                    <a:pt x="0" y="2"/>
                  </a:cubicBezTo>
                  <a:cubicBezTo>
                    <a:pt x="1" y="5"/>
                    <a:pt x="0" y="7"/>
                    <a:pt x="1" y="9"/>
                  </a:cubicBezTo>
                  <a:cubicBezTo>
                    <a:pt x="2" y="11"/>
                    <a:pt x="3" y="11"/>
                    <a:pt x="4" y="12"/>
                  </a:cubicBezTo>
                  <a:cubicBezTo>
                    <a:pt x="6" y="13"/>
                    <a:pt x="7" y="13"/>
                    <a:pt x="9" y="15"/>
                  </a:cubicBezTo>
                  <a:cubicBezTo>
                    <a:pt x="10" y="16"/>
                    <a:pt x="11" y="17"/>
                    <a:pt x="11" y="19"/>
                  </a:cubicBezTo>
                  <a:cubicBezTo>
                    <a:pt x="13" y="19"/>
                    <a:pt x="14" y="19"/>
                    <a:pt x="16" y="19"/>
                  </a:cubicBezTo>
                  <a:cubicBezTo>
                    <a:pt x="20" y="19"/>
                    <a:pt x="23" y="19"/>
                    <a:pt x="25" y="22"/>
                  </a:cubicBezTo>
                  <a:cubicBezTo>
                    <a:pt x="27" y="24"/>
                    <a:pt x="27" y="26"/>
                    <a:pt x="28" y="28"/>
                  </a:cubicBezTo>
                  <a:cubicBezTo>
                    <a:pt x="30" y="29"/>
                    <a:pt x="30" y="29"/>
                    <a:pt x="32" y="29"/>
                  </a:cubicBezTo>
                  <a:close/>
                </a:path>
              </a:pathLst>
            </a:custGeom>
            <a:solidFill>
              <a:srgbClr val="FFFFFF"/>
            </a:solidFill>
            <a:ln w="0" cap="flat">
              <a:solidFill>
                <a:srgbClr val="000000"/>
              </a:solidFill>
              <a:prstDash val="solid"/>
              <a:miter lim="800000"/>
              <a:headEnd/>
              <a:tailEnd/>
            </a:ln>
          </p:spPr>
        </p:sp>
        <p:sp>
          <p:nvSpPr>
            <p:cNvPr id="405" name="Freeform 404"/>
            <p:cNvSpPr>
              <a:spLocks/>
            </p:cNvSpPr>
            <p:nvPr/>
          </p:nvSpPr>
          <p:spPr bwMode="auto">
            <a:xfrm>
              <a:off x="749" y="159"/>
              <a:ext cx="71" cy="43"/>
            </a:xfrm>
            <a:custGeom>
              <a:avLst/>
              <a:gdLst/>
              <a:ahLst/>
              <a:cxnLst>
                <a:cxn ang="0">
                  <a:pos x="148" y="109"/>
                </a:cxn>
                <a:cxn ang="0">
                  <a:pos x="140" y="109"/>
                </a:cxn>
                <a:cxn ang="0">
                  <a:pos x="129" y="95"/>
                </a:cxn>
                <a:cxn ang="0">
                  <a:pos x="117" y="89"/>
                </a:cxn>
                <a:cxn ang="0">
                  <a:pos x="98" y="79"/>
                </a:cxn>
                <a:cxn ang="0">
                  <a:pos x="91" y="74"/>
                </a:cxn>
                <a:cxn ang="0">
                  <a:pos x="78" y="65"/>
                </a:cxn>
                <a:cxn ang="0">
                  <a:pos x="74" y="58"/>
                </a:cxn>
                <a:cxn ang="0">
                  <a:pos x="67" y="55"/>
                </a:cxn>
                <a:cxn ang="0">
                  <a:pos x="60" y="55"/>
                </a:cxn>
                <a:cxn ang="0">
                  <a:pos x="57" y="55"/>
                </a:cxn>
                <a:cxn ang="0">
                  <a:pos x="45" y="45"/>
                </a:cxn>
                <a:cxn ang="0">
                  <a:pos x="34" y="39"/>
                </a:cxn>
                <a:cxn ang="0">
                  <a:pos x="31" y="41"/>
                </a:cxn>
                <a:cxn ang="0">
                  <a:pos x="29" y="44"/>
                </a:cxn>
                <a:cxn ang="0">
                  <a:pos x="22" y="48"/>
                </a:cxn>
                <a:cxn ang="0">
                  <a:pos x="24" y="54"/>
                </a:cxn>
                <a:cxn ang="0">
                  <a:pos x="19" y="56"/>
                </a:cxn>
                <a:cxn ang="0">
                  <a:pos x="0" y="9"/>
                </a:cxn>
                <a:cxn ang="0">
                  <a:pos x="14" y="2"/>
                </a:cxn>
                <a:cxn ang="0">
                  <a:pos x="20" y="1"/>
                </a:cxn>
                <a:cxn ang="0">
                  <a:pos x="20" y="4"/>
                </a:cxn>
                <a:cxn ang="0">
                  <a:pos x="24" y="14"/>
                </a:cxn>
                <a:cxn ang="0">
                  <a:pos x="28" y="3"/>
                </a:cxn>
                <a:cxn ang="0">
                  <a:pos x="34" y="17"/>
                </a:cxn>
                <a:cxn ang="0">
                  <a:pos x="36" y="9"/>
                </a:cxn>
                <a:cxn ang="0">
                  <a:pos x="47" y="16"/>
                </a:cxn>
                <a:cxn ang="0">
                  <a:pos x="59" y="18"/>
                </a:cxn>
                <a:cxn ang="0">
                  <a:pos x="63" y="17"/>
                </a:cxn>
                <a:cxn ang="0">
                  <a:pos x="75" y="20"/>
                </a:cxn>
                <a:cxn ang="0">
                  <a:pos x="86" y="22"/>
                </a:cxn>
                <a:cxn ang="0">
                  <a:pos x="91" y="22"/>
                </a:cxn>
                <a:cxn ang="0">
                  <a:pos x="97" y="27"/>
                </a:cxn>
                <a:cxn ang="0">
                  <a:pos x="100" y="33"/>
                </a:cxn>
                <a:cxn ang="0">
                  <a:pos x="105" y="34"/>
                </a:cxn>
                <a:cxn ang="0">
                  <a:pos x="108" y="41"/>
                </a:cxn>
                <a:cxn ang="0">
                  <a:pos x="120" y="53"/>
                </a:cxn>
                <a:cxn ang="0">
                  <a:pos x="127" y="56"/>
                </a:cxn>
                <a:cxn ang="0">
                  <a:pos x="138" y="61"/>
                </a:cxn>
                <a:cxn ang="0">
                  <a:pos x="147" y="36"/>
                </a:cxn>
                <a:cxn ang="0">
                  <a:pos x="151" y="37"/>
                </a:cxn>
                <a:cxn ang="0">
                  <a:pos x="153" y="38"/>
                </a:cxn>
                <a:cxn ang="0">
                  <a:pos x="150" y="46"/>
                </a:cxn>
                <a:cxn ang="0">
                  <a:pos x="159" y="52"/>
                </a:cxn>
                <a:cxn ang="0">
                  <a:pos x="163" y="48"/>
                </a:cxn>
                <a:cxn ang="0">
                  <a:pos x="165" y="49"/>
                </a:cxn>
                <a:cxn ang="0">
                  <a:pos x="171" y="53"/>
                </a:cxn>
                <a:cxn ang="0">
                  <a:pos x="180" y="56"/>
                </a:cxn>
                <a:cxn ang="0">
                  <a:pos x="161" y="67"/>
                </a:cxn>
                <a:cxn ang="0">
                  <a:pos x="160" y="62"/>
                </a:cxn>
                <a:cxn ang="0">
                  <a:pos x="154" y="57"/>
                </a:cxn>
                <a:cxn ang="0">
                  <a:pos x="149" y="63"/>
                </a:cxn>
                <a:cxn ang="0">
                  <a:pos x="145" y="75"/>
                </a:cxn>
                <a:cxn ang="0">
                  <a:pos x="137" y="79"/>
                </a:cxn>
                <a:cxn ang="0">
                  <a:pos x="139" y="84"/>
                </a:cxn>
                <a:cxn ang="0">
                  <a:pos x="150" y="96"/>
                </a:cxn>
                <a:cxn ang="0">
                  <a:pos x="150" y="107"/>
                </a:cxn>
                <a:cxn ang="0">
                  <a:pos x="150" y="109"/>
                </a:cxn>
              </a:cxnLst>
              <a:rect l="0" t="0" r="r" b="b"/>
              <a:pathLst>
                <a:path w="180" h="109">
                  <a:moveTo>
                    <a:pt x="150" y="109"/>
                  </a:moveTo>
                  <a:cubicBezTo>
                    <a:pt x="149" y="109"/>
                    <a:pt x="149" y="109"/>
                    <a:pt x="148" y="109"/>
                  </a:cubicBezTo>
                  <a:cubicBezTo>
                    <a:pt x="146" y="109"/>
                    <a:pt x="145" y="109"/>
                    <a:pt x="143" y="109"/>
                  </a:cubicBezTo>
                  <a:cubicBezTo>
                    <a:pt x="142" y="109"/>
                    <a:pt x="141" y="109"/>
                    <a:pt x="140" y="109"/>
                  </a:cubicBezTo>
                  <a:cubicBezTo>
                    <a:pt x="140" y="103"/>
                    <a:pt x="138" y="98"/>
                    <a:pt x="132" y="97"/>
                  </a:cubicBezTo>
                  <a:cubicBezTo>
                    <a:pt x="131" y="96"/>
                    <a:pt x="130" y="96"/>
                    <a:pt x="129" y="95"/>
                  </a:cubicBezTo>
                  <a:cubicBezTo>
                    <a:pt x="127" y="95"/>
                    <a:pt x="126" y="95"/>
                    <a:pt x="124" y="93"/>
                  </a:cubicBezTo>
                  <a:cubicBezTo>
                    <a:pt x="121" y="92"/>
                    <a:pt x="120" y="89"/>
                    <a:pt x="117" y="89"/>
                  </a:cubicBezTo>
                  <a:cubicBezTo>
                    <a:pt x="112" y="86"/>
                    <a:pt x="109" y="84"/>
                    <a:pt x="104" y="81"/>
                  </a:cubicBezTo>
                  <a:cubicBezTo>
                    <a:pt x="102" y="80"/>
                    <a:pt x="100" y="80"/>
                    <a:pt x="98" y="79"/>
                  </a:cubicBezTo>
                  <a:cubicBezTo>
                    <a:pt x="96" y="78"/>
                    <a:pt x="96" y="76"/>
                    <a:pt x="94" y="75"/>
                  </a:cubicBezTo>
                  <a:cubicBezTo>
                    <a:pt x="93" y="74"/>
                    <a:pt x="92" y="74"/>
                    <a:pt x="91" y="74"/>
                  </a:cubicBezTo>
                  <a:cubicBezTo>
                    <a:pt x="89" y="74"/>
                    <a:pt x="88" y="73"/>
                    <a:pt x="87" y="72"/>
                  </a:cubicBezTo>
                  <a:cubicBezTo>
                    <a:pt x="83" y="70"/>
                    <a:pt x="81" y="68"/>
                    <a:pt x="78" y="65"/>
                  </a:cubicBezTo>
                  <a:cubicBezTo>
                    <a:pt x="76" y="64"/>
                    <a:pt x="75" y="63"/>
                    <a:pt x="75" y="61"/>
                  </a:cubicBezTo>
                  <a:cubicBezTo>
                    <a:pt x="74" y="60"/>
                    <a:pt x="75" y="59"/>
                    <a:pt x="74" y="58"/>
                  </a:cubicBezTo>
                  <a:cubicBezTo>
                    <a:pt x="72" y="57"/>
                    <a:pt x="71" y="58"/>
                    <a:pt x="69" y="57"/>
                  </a:cubicBezTo>
                  <a:cubicBezTo>
                    <a:pt x="68" y="56"/>
                    <a:pt x="68" y="55"/>
                    <a:pt x="67" y="55"/>
                  </a:cubicBezTo>
                  <a:cubicBezTo>
                    <a:pt x="66" y="55"/>
                    <a:pt x="66" y="55"/>
                    <a:pt x="65" y="55"/>
                  </a:cubicBezTo>
                  <a:cubicBezTo>
                    <a:pt x="63" y="55"/>
                    <a:pt x="62" y="55"/>
                    <a:pt x="60" y="55"/>
                  </a:cubicBezTo>
                  <a:cubicBezTo>
                    <a:pt x="59" y="55"/>
                    <a:pt x="59" y="55"/>
                    <a:pt x="58" y="55"/>
                  </a:cubicBezTo>
                  <a:cubicBezTo>
                    <a:pt x="58" y="55"/>
                    <a:pt x="57" y="55"/>
                    <a:pt x="57" y="55"/>
                  </a:cubicBezTo>
                  <a:cubicBezTo>
                    <a:pt x="53" y="53"/>
                    <a:pt x="53" y="51"/>
                    <a:pt x="50" y="48"/>
                  </a:cubicBezTo>
                  <a:cubicBezTo>
                    <a:pt x="48" y="46"/>
                    <a:pt x="47" y="46"/>
                    <a:pt x="45" y="45"/>
                  </a:cubicBezTo>
                  <a:cubicBezTo>
                    <a:pt x="42" y="45"/>
                    <a:pt x="41" y="44"/>
                    <a:pt x="39" y="42"/>
                  </a:cubicBezTo>
                  <a:cubicBezTo>
                    <a:pt x="37" y="40"/>
                    <a:pt x="36" y="40"/>
                    <a:pt x="34" y="39"/>
                  </a:cubicBezTo>
                  <a:cubicBezTo>
                    <a:pt x="33" y="39"/>
                    <a:pt x="33" y="38"/>
                    <a:pt x="32" y="38"/>
                  </a:cubicBezTo>
                  <a:cubicBezTo>
                    <a:pt x="31" y="38"/>
                    <a:pt x="31" y="40"/>
                    <a:pt x="31" y="41"/>
                  </a:cubicBezTo>
                  <a:cubicBezTo>
                    <a:pt x="31" y="42"/>
                    <a:pt x="31" y="43"/>
                    <a:pt x="31" y="44"/>
                  </a:cubicBezTo>
                  <a:cubicBezTo>
                    <a:pt x="30" y="44"/>
                    <a:pt x="30" y="44"/>
                    <a:pt x="29" y="44"/>
                  </a:cubicBezTo>
                  <a:cubicBezTo>
                    <a:pt x="28" y="44"/>
                    <a:pt x="26" y="44"/>
                    <a:pt x="25" y="43"/>
                  </a:cubicBezTo>
                  <a:cubicBezTo>
                    <a:pt x="24" y="45"/>
                    <a:pt x="23" y="46"/>
                    <a:pt x="22" y="48"/>
                  </a:cubicBezTo>
                  <a:cubicBezTo>
                    <a:pt x="22" y="49"/>
                    <a:pt x="21" y="49"/>
                    <a:pt x="21" y="50"/>
                  </a:cubicBezTo>
                  <a:cubicBezTo>
                    <a:pt x="21" y="52"/>
                    <a:pt x="24" y="52"/>
                    <a:pt x="24" y="54"/>
                  </a:cubicBezTo>
                  <a:cubicBezTo>
                    <a:pt x="24" y="56"/>
                    <a:pt x="22" y="56"/>
                    <a:pt x="21" y="56"/>
                  </a:cubicBezTo>
                  <a:cubicBezTo>
                    <a:pt x="20" y="56"/>
                    <a:pt x="20" y="56"/>
                    <a:pt x="19" y="56"/>
                  </a:cubicBezTo>
                  <a:cubicBezTo>
                    <a:pt x="17" y="56"/>
                    <a:pt x="15" y="55"/>
                    <a:pt x="13" y="54"/>
                  </a:cubicBezTo>
                  <a:cubicBezTo>
                    <a:pt x="0" y="9"/>
                    <a:pt x="0" y="9"/>
                    <a:pt x="0" y="9"/>
                  </a:cubicBezTo>
                  <a:cubicBezTo>
                    <a:pt x="2" y="6"/>
                    <a:pt x="4" y="7"/>
                    <a:pt x="8" y="5"/>
                  </a:cubicBezTo>
                  <a:cubicBezTo>
                    <a:pt x="10" y="4"/>
                    <a:pt x="11" y="3"/>
                    <a:pt x="14" y="2"/>
                  </a:cubicBezTo>
                  <a:cubicBezTo>
                    <a:pt x="15" y="1"/>
                    <a:pt x="15" y="0"/>
                    <a:pt x="17" y="0"/>
                  </a:cubicBezTo>
                  <a:cubicBezTo>
                    <a:pt x="20" y="1"/>
                    <a:pt x="20" y="1"/>
                    <a:pt x="20" y="1"/>
                  </a:cubicBezTo>
                  <a:cubicBezTo>
                    <a:pt x="20" y="1"/>
                    <a:pt x="20" y="1"/>
                    <a:pt x="21" y="1"/>
                  </a:cubicBezTo>
                  <a:cubicBezTo>
                    <a:pt x="21" y="2"/>
                    <a:pt x="20" y="3"/>
                    <a:pt x="20" y="4"/>
                  </a:cubicBezTo>
                  <a:cubicBezTo>
                    <a:pt x="20" y="6"/>
                    <a:pt x="21" y="8"/>
                    <a:pt x="22" y="10"/>
                  </a:cubicBezTo>
                  <a:cubicBezTo>
                    <a:pt x="22" y="12"/>
                    <a:pt x="24" y="12"/>
                    <a:pt x="24" y="14"/>
                  </a:cubicBezTo>
                  <a:cubicBezTo>
                    <a:pt x="24" y="16"/>
                    <a:pt x="24" y="16"/>
                    <a:pt x="24" y="17"/>
                  </a:cubicBezTo>
                  <a:cubicBezTo>
                    <a:pt x="26" y="12"/>
                    <a:pt x="23" y="7"/>
                    <a:pt x="28" y="3"/>
                  </a:cubicBezTo>
                  <a:cubicBezTo>
                    <a:pt x="31" y="5"/>
                    <a:pt x="30" y="8"/>
                    <a:pt x="31" y="12"/>
                  </a:cubicBezTo>
                  <a:cubicBezTo>
                    <a:pt x="32" y="14"/>
                    <a:pt x="32" y="17"/>
                    <a:pt x="34" y="17"/>
                  </a:cubicBezTo>
                  <a:cubicBezTo>
                    <a:pt x="36" y="17"/>
                    <a:pt x="37" y="16"/>
                    <a:pt x="37" y="14"/>
                  </a:cubicBezTo>
                  <a:cubicBezTo>
                    <a:pt x="37" y="12"/>
                    <a:pt x="37" y="10"/>
                    <a:pt x="36" y="9"/>
                  </a:cubicBezTo>
                  <a:cubicBezTo>
                    <a:pt x="38" y="10"/>
                    <a:pt x="39" y="11"/>
                    <a:pt x="41" y="12"/>
                  </a:cubicBezTo>
                  <a:cubicBezTo>
                    <a:pt x="43" y="14"/>
                    <a:pt x="45" y="14"/>
                    <a:pt x="47" y="16"/>
                  </a:cubicBezTo>
                  <a:cubicBezTo>
                    <a:pt x="50" y="18"/>
                    <a:pt x="51" y="19"/>
                    <a:pt x="55" y="19"/>
                  </a:cubicBezTo>
                  <a:cubicBezTo>
                    <a:pt x="57" y="19"/>
                    <a:pt x="58" y="19"/>
                    <a:pt x="59" y="18"/>
                  </a:cubicBezTo>
                  <a:cubicBezTo>
                    <a:pt x="60" y="17"/>
                    <a:pt x="60" y="16"/>
                    <a:pt x="61" y="16"/>
                  </a:cubicBezTo>
                  <a:cubicBezTo>
                    <a:pt x="62" y="16"/>
                    <a:pt x="62" y="17"/>
                    <a:pt x="63" y="17"/>
                  </a:cubicBezTo>
                  <a:cubicBezTo>
                    <a:pt x="64" y="17"/>
                    <a:pt x="64" y="17"/>
                    <a:pt x="66" y="18"/>
                  </a:cubicBezTo>
                  <a:cubicBezTo>
                    <a:pt x="69" y="19"/>
                    <a:pt x="72" y="19"/>
                    <a:pt x="75" y="20"/>
                  </a:cubicBezTo>
                  <a:cubicBezTo>
                    <a:pt x="77" y="21"/>
                    <a:pt x="78" y="22"/>
                    <a:pt x="80" y="22"/>
                  </a:cubicBezTo>
                  <a:cubicBezTo>
                    <a:pt x="82" y="22"/>
                    <a:pt x="84" y="22"/>
                    <a:pt x="86" y="22"/>
                  </a:cubicBezTo>
                  <a:cubicBezTo>
                    <a:pt x="86" y="22"/>
                    <a:pt x="86" y="22"/>
                    <a:pt x="86" y="22"/>
                  </a:cubicBezTo>
                  <a:cubicBezTo>
                    <a:pt x="88" y="22"/>
                    <a:pt x="89" y="22"/>
                    <a:pt x="91" y="22"/>
                  </a:cubicBezTo>
                  <a:cubicBezTo>
                    <a:pt x="92" y="22"/>
                    <a:pt x="93" y="24"/>
                    <a:pt x="94" y="25"/>
                  </a:cubicBezTo>
                  <a:cubicBezTo>
                    <a:pt x="95" y="26"/>
                    <a:pt x="96" y="26"/>
                    <a:pt x="97" y="27"/>
                  </a:cubicBezTo>
                  <a:cubicBezTo>
                    <a:pt x="98" y="28"/>
                    <a:pt x="98" y="29"/>
                    <a:pt x="99" y="30"/>
                  </a:cubicBezTo>
                  <a:cubicBezTo>
                    <a:pt x="100" y="31"/>
                    <a:pt x="99" y="32"/>
                    <a:pt x="100" y="33"/>
                  </a:cubicBezTo>
                  <a:cubicBezTo>
                    <a:pt x="101" y="34"/>
                    <a:pt x="102" y="34"/>
                    <a:pt x="103" y="34"/>
                  </a:cubicBezTo>
                  <a:cubicBezTo>
                    <a:pt x="104" y="34"/>
                    <a:pt x="104" y="34"/>
                    <a:pt x="105" y="34"/>
                  </a:cubicBezTo>
                  <a:cubicBezTo>
                    <a:pt x="106" y="34"/>
                    <a:pt x="106" y="35"/>
                    <a:pt x="106" y="36"/>
                  </a:cubicBezTo>
                  <a:cubicBezTo>
                    <a:pt x="107" y="38"/>
                    <a:pt x="107" y="39"/>
                    <a:pt x="108" y="41"/>
                  </a:cubicBezTo>
                  <a:cubicBezTo>
                    <a:pt x="110" y="44"/>
                    <a:pt x="113" y="44"/>
                    <a:pt x="115" y="47"/>
                  </a:cubicBezTo>
                  <a:cubicBezTo>
                    <a:pt x="118" y="49"/>
                    <a:pt x="117" y="52"/>
                    <a:pt x="120" y="53"/>
                  </a:cubicBezTo>
                  <a:cubicBezTo>
                    <a:pt x="122" y="54"/>
                    <a:pt x="123" y="54"/>
                    <a:pt x="125" y="55"/>
                  </a:cubicBezTo>
                  <a:cubicBezTo>
                    <a:pt x="126" y="55"/>
                    <a:pt x="126" y="56"/>
                    <a:pt x="127" y="56"/>
                  </a:cubicBezTo>
                  <a:cubicBezTo>
                    <a:pt x="129" y="56"/>
                    <a:pt x="129" y="57"/>
                    <a:pt x="131" y="58"/>
                  </a:cubicBezTo>
                  <a:cubicBezTo>
                    <a:pt x="134" y="59"/>
                    <a:pt x="135" y="60"/>
                    <a:pt x="138" y="61"/>
                  </a:cubicBezTo>
                  <a:cubicBezTo>
                    <a:pt x="141" y="55"/>
                    <a:pt x="142" y="52"/>
                    <a:pt x="144" y="46"/>
                  </a:cubicBezTo>
                  <a:cubicBezTo>
                    <a:pt x="146" y="42"/>
                    <a:pt x="147" y="40"/>
                    <a:pt x="147" y="36"/>
                  </a:cubicBezTo>
                  <a:cubicBezTo>
                    <a:pt x="147" y="36"/>
                    <a:pt x="148" y="36"/>
                    <a:pt x="148" y="36"/>
                  </a:cubicBezTo>
                  <a:cubicBezTo>
                    <a:pt x="149" y="36"/>
                    <a:pt x="150" y="37"/>
                    <a:pt x="151" y="37"/>
                  </a:cubicBezTo>
                  <a:cubicBezTo>
                    <a:pt x="152" y="37"/>
                    <a:pt x="152" y="37"/>
                    <a:pt x="153" y="37"/>
                  </a:cubicBezTo>
                  <a:cubicBezTo>
                    <a:pt x="153" y="37"/>
                    <a:pt x="153" y="37"/>
                    <a:pt x="153" y="38"/>
                  </a:cubicBezTo>
                  <a:cubicBezTo>
                    <a:pt x="153" y="40"/>
                    <a:pt x="153" y="41"/>
                    <a:pt x="152" y="43"/>
                  </a:cubicBezTo>
                  <a:cubicBezTo>
                    <a:pt x="151" y="44"/>
                    <a:pt x="150" y="45"/>
                    <a:pt x="150" y="46"/>
                  </a:cubicBezTo>
                  <a:cubicBezTo>
                    <a:pt x="150" y="48"/>
                    <a:pt x="153" y="47"/>
                    <a:pt x="154" y="48"/>
                  </a:cubicBezTo>
                  <a:cubicBezTo>
                    <a:pt x="157" y="49"/>
                    <a:pt x="157" y="50"/>
                    <a:pt x="159" y="52"/>
                  </a:cubicBezTo>
                  <a:cubicBezTo>
                    <a:pt x="160" y="51"/>
                    <a:pt x="160" y="49"/>
                    <a:pt x="161" y="48"/>
                  </a:cubicBezTo>
                  <a:cubicBezTo>
                    <a:pt x="162" y="48"/>
                    <a:pt x="162" y="48"/>
                    <a:pt x="163" y="48"/>
                  </a:cubicBezTo>
                  <a:cubicBezTo>
                    <a:pt x="163" y="48"/>
                    <a:pt x="164" y="48"/>
                    <a:pt x="164" y="48"/>
                  </a:cubicBezTo>
                  <a:cubicBezTo>
                    <a:pt x="165" y="48"/>
                    <a:pt x="165" y="49"/>
                    <a:pt x="165" y="49"/>
                  </a:cubicBezTo>
                  <a:cubicBezTo>
                    <a:pt x="166" y="50"/>
                    <a:pt x="166" y="51"/>
                    <a:pt x="167" y="52"/>
                  </a:cubicBezTo>
                  <a:cubicBezTo>
                    <a:pt x="169" y="53"/>
                    <a:pt x="170" y="53"/>
                    <a:pt x="171" y="53"/>
                  </a:cubicBezTo>
                  <a:cubicBezTo>
                    <a:pt x="172" y="54"/>
                    <a:pt x="173" y="54"/>
                    <a:pt x="175" y="54"/>
                  </a:cubicBezTo>
                  <a:cubicBezTo>
                    <a:pt x="177" y="55"/>
                    <a:pt x="177" y="56"/>
                    <a:pt x="180" y="56"/>
                  </a:cubicBezTo>
                  <a:cubicBezTo>
                    <a:pt x="178" y="59"/>
                    <a:pt x="177" y="61"/>
                    <a:pt x="174" y="63"/>
                  </a:cubicBezTo>
                  <a:cubicBezTo>
                    <a:pt x="169" y="65"/>
                    <a:pt x="165" y="64"/>
                    <a:pt x="161" y="67"/>
                  </a:cubicBezTo>
                  <a:cubicBezTo>
                    <a:pt x="161" y="66"/>
                    <a:pt x="160" y="65"/>
                    <a:pt x="160" y="64"/>
                  </a:cubicBezTo>
                  <a:cubicBezTo>
                    <a:pt x="160" y="63"/>
                    <a:pt x="160" y="63"/>
                    <a:pt x="160" y="62"/>
                  </a:cubicBezTo>
                  <a:cubicBezTo>
                    <a:pt x="160" y="61"/>
                    <a:pt x="160" y="60"/>
                    <a:pt x="160" y="58"/>
                  </a:cubicBezTo>
                  <a:cubicBezTo>
                    <a:pt x="157" y="58"/>
                    <a:pt x="156" y="57"/>
                    <a:pt x="154" y="57"/>
                  </a:cubicBezTo>
                  <a:cubicBezTo>
                    <a:pt x="153" y="57"/>
                    <a:pt x="152" y="58"/>
                    <a:pt x="152" y="59"/>
                  </a:cubicBezTo>
                  <a:cubicBezTo>
                    <a:pt x="150" y="60"/>
                    <a:pt x="149" y="61"/>
                    <a:pt x="149" y="63"/>
                  </a:cubicBezTo>
                  <a:cubicBezTo>
                    <a:pt x="148" y="66"/>
                    <a:pt x="146" y="68"/>
                    <a:pt x="146" y="71"/>
                  </a:cubicBezTo>
                  <a:cubicBezTo>
                    <a:pt x="145" y="72"/>
                    <a:pt x="145" y="73"/>
                    <a:pt x="145" y="75"/>
                  </a:cubicBezTo>
                  <a:cubicBezTo>
                    <a:pt x="144" y="76"/>
                    <a:pt x="144" y="78"/>
                    <a:pt x="143" y="78"/>
                  </a:cubicBezTo>
                  <a:cubicBezTo>
                    <a:pt x="140" y="78"/>
                    <a:pt x="139" y="78"/>
                    <a:pt x="137" y="79"/>
                  </a:cubicBezTo>
                  <a:cubicBezTo>
                    <a:pt x="136" y="79"/>
                    <a:pt x="135" y="79"/>
                    <a:pt x="135" y="80"/>
                  </a:cubicBezTo>
                  <a:cubicBezTo>
                    <a:pt x="135" y="82"/>
                    <a:pt x="137" y="83"/>
                    <a:pt x="139" y="84"/>
                  </a:cubicBezTo>
                  <a:cubicBezTo>
                    <a:pt x="142" y="85"/>
                    <a:pt x="144" y="86"/>
                    <a:pt x="147" y="88"/>
                  </a:cubicBezTo>
                  <a:cubicBezTo>
                    <a:pt x="149" y="90"/>
                    <a:pt x="150" y="93"/>
                    <a:pt x="150" y="96"/>
                  </a:cubicBezTo>
                  <a:cubicBezTo>
                    <a:pt x="151" y="98"/>
                    <a:pt x="151" y="99"/>
                    <a:pt x="152" y="101"/>
                  </a:cubicBezTo>
                  <a:cubicBezTo>
                    <a:pt x="151" y="103"/>
                    <a:pt x="150" y="104"/>
                    <a:pt x="150" y="107"/>
                  </a:cubicBezTo>
                  <a:cubicBezTo>
                    <a:pt x="150" y="107"/>
                    <a:pt x="150" y="108"/>
                    <a:pt x="150" y="109"/>
                  </a:cubicBezTo>
                  <a:cubicBezTo>
                    <a:pt x="150" y="109"/>
                    <a:pt x="150" y="109"/>
                    <a:pt x="150" y="109"/>
                  </a:cubicBezTo>
                  <a:close/>
                </a:path>
              </a:pathLst>
            </a:custGeom>
            <a:solidFill>
              <a:srgbClr val="FFFFFF"/>
            </a:solidFill>
            <a:ln w="0" cap="flat">
              <a:solidFill>
                <a:srgbClr val="000000"/>
              </a:solidFill>
              <a:prstDash val="solid"/>
              <a:miter lim="800000"/>
              <a:headEnd/>
              <a:tailEnd/>
            </a:ln>
          </p:spPr>
        </p:sp>
        <p:sp>
          <p:nvSpPr>
            <p:cNvPr id="406" name="Freeform 405"/>
            <p:cNvSpPr>
              <a:spLocks/>
            </p:cNvSpPr>
            <p:nvPr/>
          </p:nvSpPr>
          <p:spPr bwMode="auto">
            <a:xfrm>
              <a:off x="706" y="109"/>
              <a:ext cx="142" cy="74"/>
            </a:xfrm>
            <a:custGeom>
              <a:avLst/>
              <a:gdLst/>
              <a:ahLst/>
              <a:cxnLst>
                <a:cxn ang="0">
                  <a:pos x="105" y="172"/>
                </a:cxn>
                <a:cxn ang="0">
                  <a:pos x="87" y="164"/>
                </a:cxn>
                <a:cxn ang="0">
                  <a:pos x="70" y="158"/>
                </a:cxn>
                <a:cxn ang="0">
                  <a:pos x="57" y="145"/>
                </a:cxn>
                <a:cxn ang="0">
                  <a:pos x="66" y="140"/>
                </a:cxn>
                <a:cxn ang="0">
                  <a:pos x="79" y="132"/>
                </a:cxn>
                <a:cxn ang="0">
                  <a:pos x="74" y="120"/>
                </a:cxn>
                <a:cxn ang="0">
                  <a:pos x="64" y="109"/>
                </a:cxn>
                <a:cxn ang="0">
                  <a:pos x="31" y="113"/>
                </a:cxn>
                <a:cxn ang="0">
                  <a:pos x="13" y="99"/>
                </a:cxn>
                <a:cxn ang="0">
                  <a:pos x="6" y="95"/>
                </a:cxn>
                <a:cxn ang="0">
                  <a:pos x="0" y="73"/>
                </a:cxn>
                <a:cxn ang="0">
                  <a:pos x="11" y="64"/>
                </a:cxn>
                <a:cxn ang="0">
                  <a:pos x="46" y="54"/>
                </a:cxn>
                <a:cxn ang="0">
                  <a:pos x="70" y="63"/>
                </a:cxn>
                <a:cxn ang="0">
                  <a:pos x="110" y="57"/>
                </a:cxn>
                <a:cxn ang="0">
                  <a:pos x="106" y="41"/>
                </a:cxn>
                <a:cxn ang="0">
                  <a:pos x="112" y="31"/>
                </a:cxn>
                <a:cxn ang="0">
                  <a:pos x="122" y="13"/>
                </a:cxn>
                <a:cxn ang="0">
                  <a:pos x="151" y="7"/>
                </a:cxn>
                <a:cxn ang="0">
                  <a:pos x="191" y="11"/>
                </a:cxn>
                <a:cxn ang="0">
                  <a:pos x="216" y="18"/>
                </a:cxn>
                <a:cxn ang="0">
                  <a:pos x="253" y="24"/>
                </a:cxn>
                <a:cxn ang="0">
                  <a:pos x="287" y="41"/>
                </a:cxn>
                <a:cxn ang="0">
                  <a:pos x="332" y="57"/>
                </a:cxn>
                <a:cxn ang="0">
                  <a:pos x="358" y="67"/>
                </a:cxn>
                <a:cxn ang="0">
                  <a:pos x="354" y="83"/>
                </a:cxn>
                <a:cxn ang="0">
                  <a:pos x="360" y="98"/>
                </a:cxn>
                <a:cxn ang="0">
                  <a:pos x="347" y="98"/>
                </a:cxn>
                <a:cxn ang="0">
                  <a:pos x="348" y="124"/>
                </a:cxn>
                <a:cxn ang="0">
                  <a:pos x="338" y="142"/>
                </a:cxn>
                <a:cxn ang="0">
                  <a:pos x="345" y="157"/>
                </a:cxn>
                <a:cxn ang="0">
                  <a:pos x="338" y="158"/>
                </a:cxn>
                <a:cxn ang="0">
                  <a:pos x="321" y="154"/>
                </a:cxn>
                <a:cxn ang="0">
                  <a:pos x="299" y="156"/>
                </a:cxn>
                <a:cxn ang="0">
                  <a:pos x="283" y="152"/>
                </a:cxn>
                <a:cxn ang="0">
                  <a:pos x="281" y="159"/>
                </a:cxn>
                <a:cxn ang="0">
                  <a:pos x="258" y="159"/>
                </a:cxn>
                <a:cxn ang="0">
                  <a:pos x="248" y="187"/>
                </a:cxn>
                <a:cxn ang="0">
                  <a:pos x="230" y="179"/>
                </a:cxn>
                <a:cxn ang="0">
                  <a:pos x="215" y="160"/>
                </a:cxn>
                <a:cxn ang="0">
                  <a:pos x="207" y="153"/>
                </a:cxn>
                <a:cxn ang="0">
                  <a:pos x="196" y="148"/>
                </a:cxn>
                <a:cxn ang="0">
                  <a:pos x="173" y="143"/>
                </a:cxn>
                <a:cxn ang="0">
                  <a:pos x="157" y="142"/>
                </a:cxn>
                <a:cxn ang="0">
                  <a:pos x="143" y="127"/>
                </a:cxn>
                <a:cxn ang="0">
                  <a:pos x="147" y="111"/>
                </a:cxn>
                <a:cxn ang="0">
                  <a:pos x="139" y="109"/>
                </a:cxn>
                <a:cxn ang="0">
                  <a:pos x="138" y="120"/>
                </a:cxn>
                <a:cxn ang="0">
                  <a:pos x="137" y="125"/>
                </a:cxn>
                <a:cxn ang="0">
                  <a:pos x="127" y="126"/>
                </a:cxn>
                <a:cxn ang="0">
                  <a:pos x="123" y="180"/>
                </a:cxn>
              </a:cxnLst>
              <a:rect l="0" t="0" r="r" b="b"/>
              <a:pathLst>
                <a:path w="362" h="187">
                  <a:moveTo>
                    <a:pt x="123" y="180"/>
                  </a:moveTo>
                  <a:cubicBezTo>
                    <a:pt x="121" y="180"/>
                    <a:pt x="119" y="180"/>
                    <a:pt x="117" y="179"/>
                  </a:cubicBezTo>
                  <a:cubicBezTo>
                    <a:pt x="115" y="178"/>
                    <a:pt x="114" y="177"/>
                    <a:pt x="112" y="175"/>
                  </a:cubicBezTo>
                  <a:cubicBezTo>
                    <a:pt x="109" y="173"/>
                    <a:pt x="107" y="173"/>
                    <a:pt x="105" y="172"/>
                  </a:cubicBezTo>
                  <a:cubicBezTo>
                    <a:pt x="102" y="170"/>
                    <a:pt x="100" y="169"/>
                    <a:pt x="97" y="169"/>
                  </a:cubicBezTo>
                  <a:cubicBezTo>
                    <a:pt x="93" y="169"/>
                    <a:pt x="91" y="171"/>
                    <a:pt x="88" y="172"/>
                  </a:cubicBezTo>
                  <a:cubicBezTo>
                    <a:pt x="87" y="171"/>
                    <a:pt x="87" y="169"/>
                    <a:pt x="87" y="166"/>
                  </a:cubicBezTo>
                  <a:cubicBezTo>
                    <a:pt x="87" y="165"/>
                    <a:pt x="87" y="165"/>
                    <a:pt x="87" y="164"/>
                  </a:cubicBezTo>
                  <a:cubicBezTo>
                    <a:pt x="85" y="164"/>
                    <a:pt x="85" y="165"/>
                    <a:pt x="83" y="165"/>
                  </a:cubicBezTo>
                  <a:cubicBezTo>
                    <a:pt x="81" y="165"/>
                    <a:pt x="80" y="163"/>
                    <a:pt x="78" y="163"/>
                  </a:cubicBezTo>
                  <a:cubicBezTo>
                    <a:pt x="78" y="162"/>
                    <a:pt x="78" y="162"/>
                    <a:pt x="78" y="161"/>
                  </a:cubicBezTo>
                  <a:cubicBezTo>
                    <a:pt x="76" y="158"/>
                    <a:pt x="73" y="160"/>
                    <a:pt x="70" y="158"/>
                  </a:cubicBezTo>
                  <a:cubicBezTo>
                    <a:pt x="68" y="156"/>
                    <a:pt x="69" y="154"/>
                    <a:pt x="69" y="151"/>
                  </a:cubicBezTo>
                  <a:cubicBezTo>
                    <a:pt x="67" y="151"/>
                    <a:pt x="65" y="152"/>
                    <a:pt x="64" y="150"/>
                  </a:cubicBezTo>
                  <a:cubicBezTo>
                    <a:pt x="63" y="148"/>
                    <a:pt x="63" y="147"/>
                    <a:pt x="61" y="147"/>
                  </a:cubicBezTo>
                  <a:cubicBezTo>
                    <a:pt x="60" y="146"/>
                    <a:pt x="59" y="146"/>
                    <a:pt x="57" y="145"/>
                  </a:cubicBezTo>
                  <a:cubicBezTo>
                    <a:pt x="57" y="144"/>
                    <a:pt x="56" y="144"/>
                    <a:pt x="56" y="143"/>
                  </a:cubicBezTo>
                  <a:cubicBezTo>
                    <a:pt x="56" y="141"/>
                    <a:pt x="57" y="141"/>
                    <a:pt x="58" y="139"/>
                  </a:cubicBezTo>
                  <a:cubicBezTo>
                    <a:pt x="59" y="141"/>
                    <a:pt x="61" y="142"/>
                    <a:pt x="64" y="142"/>
                  </a:cubicBezTo>
                  <a:cubicBezTo>
                    <a:pt x="64" y="142"/>
                    <a:pt x="66" y="141"/>
                    <a:pt x="66" y="140"/>
                  </a:cubicBezTo>
                  <a:cubicBezTo>
                    <a:pt x="66" y="138"/>
                    <a:pt x="62" y="138"/>
                    <a:pt x="62" y="136"/>
                  </a:cubicBezTo>
                  <a:cubicBezTo>
                    <a:pt x="62" y="133"/>
                    <a:pt x="66" y="131"/>
                    <a:pt x="70" y="131"/>
                  </a:cubicBezTo>
                  <a:cubicBezTo>
                    <a:pt x="72" y="131"/>
                    <a:pt x="74" y="130"/>
                    <a:pt x="76" y="131"/>
                  </a:cubicBezTo>
                  <a:cubicBezTo>
                    <a:pt x="77" y="131"/>
                    <a:pt x="78" y="132"/>
                    <a:pt x="79" y="132"/>
                  </a:cubicBezTo>
                  <a:cubicBezTo>
                    <a:pt x="79" y="132"/>
                    <a:pt x="79" y="132"/>
                    <a:pt x="80" y="132"/>
                  </a:cubicBezTo>
                  <a:cubicBezTo>
                    <a:pt x="79" y="130"/>
                    <a:pt x="78" y="129"/>
                    <a:pt x="77" y="129"/>
                  </a:cubicBezTo>
                  <a:cubicBezTo>
                    <a:pt x="75" y="128"/>
                    <a:pt x="74" y="128"/>
                    <a:pt x="74" y="127"/>
                  </a:cubicBezTo>
                  <a:cubicBezTo>
                    <a:pt x="74" y="124"/>
                    <a:pt x="74" y="123"/>
                    <a:pt x="74" y="120"/>
                  </a:cubicBezTo>
                  <a:cubicBezTo>
                    <a:pt x="74" y="117"/>
                    <a:pt x="71" y="116"/>
                    <a:pt x="71" y="113"/>
                  </a:cubicBezTo>
                  <a:cubicBezTo>
                    <a:pt x="71" y="112"/>
                    <a:pt x="71" y="112"/>
                    <a:pt x="71" y="110"/>
                  </a:cubicBezTo>
                  <a:cubicBezTo>
                    <a:pt x="70" y="110"/>
                    <a:pt x="69" y="110"/>
                    <a:pt x="68" y="110"/>
                  </a:cubicBezTo>
                  <a:cubicBezTo>
                    <a:pt x="66" y="110"/>
                    <a:pt x="66" y="109"/>
                    <a:pt x="64" y="109"/>
                  </a:cubicBezTo>
                  <a:cubicBezTo>
                    <a:pt x="63" y="109"/>
                    <a:pt x="63" y="112"/>
                    <a:pt x="62" y="112"/>
                  </a:cubicBezTo>
                  <a:cubicBezTo>
                    <a:pt x="58" y="112"/>
                    <a:pt x="56" y="108"/>
                    <a:pt x="52" y="108"/>
                  </a:cubicBezTo>
                  <a:cubicBezTo>
                    <a:pt x="46" y="113"/>
                    <a:pt x="41" y="114"/>
                    <a:pt x="33" y="114"/>
                  </a:cubicBezTo>
                  <a:cubicBezTo>
                    <a:pt x="32" y="114"/>
                    <a:pt x="32" y="113"/>
                    <a:pt x="31" y="113"/>
                  </a:cubicBezTo>
                  <a:cubicBezTo>
                    <a:pt x="31" y="113"/>
                    <a:pt x="31" y="113"/>
                    <a:pt x="31" y="113"/>
                  </a:cubicBezTo>
                  <a:cubicBezTo>
                    <a:pt x="29" y="110"/>
                    <a:pt x="28" y="107"/>
                    <a:pt x="24" y="104"/>
                  </a:cubicBezTo>
                  <a:cubicBezTo>
                    <a:pt x="22" y="102"/>
                    <a:pt x="20" y="99"/>
                    <a:pt x="16" y="99"/>
                  </a:cubicBezTo>
                  <a:cubicBezTo>
                    <a:pt x="15" y="99"/>
                    <a:pt x="14" y="99"/>
                    <a:pt x="13" y="99"/>
                  </a:cubicBezTo>
                  <a:cubicBezTo>
                    <a:pt x="9" y="100"/>
                    <a:pt x="9" y="100"/>
                    <a:pt x="9" y="100"/>
                  </a:cubicBezTo>
                  <a:cubicBezTo>
                    <a:pt x="9" y="99"/>
                    <a:pt x="9" y="99"/>
                    <a:pt x="9" y="99"/>
                  </a:cubicBezTo>
                  <a:cubicBezTo>
                    <a:pt x="9" y="97"/>
                    <a:pt x="9" y="95"/>
                    <a:pt x="8" y="95"/>
                  </a:cubicBezTo>
                  <a:cubicBezTo>
                    <a:pt x="6" y="95"/>
                    <a:pt x="6" y="95"/>
                    <a:pt x="6" y="95"/>
                  </a:cubicBezTo>
                  <a:cubicBezTo>
                    <a:pt x="5" y="95"/>
                    <a:pt x="5" y="95"/>
                    <a:pt x="4" y="94"/>
                  </a:cubicBezTo>
                  <a:cubicBezTo>
                    <a:pt x="3" y="93"/>
                    <a:pt x="2" y="92"/>
                    <a:pt x="2" y="90"/>
                  </a:cubicBezTo>
                  <a:cubicBezTo>
                    <a:pt x="2" y="88"/>
                    <a:pt x="2" y="85"/>
                    <a:pt x="5" y="84"/>
                  </a:cubicBezTo>
                  <a:cubicBezTo>
                    <a:pt x="3" y="80"/>
                    <a:pt x="0" y="78"/>
                    <a:pt x="0" y="73"/>
                  </a:cubicBezTo>
                  <a:cubicBezTo>
                    <a:pt x="0" y="70"/>
                    <a:pt x="1" y="67"/>
                    <a:pt x="4" y="65"/>
                  </a:cubicBezTo>
                  <a:cubicBezTo>
                    <a:pt x="6" y="69"/>
                    <a:pt x="7" y="72"/>
                    <a:pt x="11" y="72"/>
                  </a:cubicBezTo>
                  <a:cubicBezTo>
                    <a:pt x="13" y="72"/>
                    <a:pt x="14" y="69"/>
                    <a:pt x="14" y="66"/>
                  </a:cubicBezTo>
                  <a:cubicBezTo>
                    <a:pt x="14" y="65"/>
                    <a:pt x="12" y="65"/>
                    <a:pt x="11" y="64"/>
                  </a:cubicBezTo>
                  <a:cubicBezTo>
                    <a:pt x="11" y="63"/>
                    <a:pt x="11" y="63"/>
                    <a:pt x="11" y="63"/>
                  </a:cubicBezTo>
                  <a:cubicBezTo>
                    <a:pt x="15" y="62"/>
                    <a:pt x="15" y="59"/>
                    <a:pt x="18" y="57"/>
                  </a:cubicBezTo>
                  <a:cubicBezTo>
                    <a:pt x="24" y="52"/>
                    <a:pt x="28" y="49"/>
                    <a:pt x="36" y="49"/>
                  </a:cubicBezTo>
                  <a:cubicBezTo>
                    <a:pt x="41" y="49"/>
                    <a:pt x="42" y="52"/>
                    <a:pt x="46" y="54"/>
                  </a:cubicBezTo>
                  <a:cubicBezTo>
                    <a:pt x="52" y="56"/>
                    <a:pt x="56" y="57"/>
                    <a:pt x="60" y="62"/>
                  </a:cubicBezTo>
                  <a:cubicBezTo>
                    <a:pt x="60" y="61"/>
                    <a:pt x="61" y="60"/>
                    <a:pt x="61" y="59"/>
                  </a:cubicBezTo>
                  <a:cubicBezTo>
                    <a:pt x="62" y="59"/>
                    <a:pt x="63" y="59"/>
                    <a:pt x="64" y="59"/>
                  </a:cubicBezTo>
                  <a:cubicBezTo>
                    <a:pt x="67" y="59"/>
                    <a:pt x="67" y="63"/>
                    <a:pt x="70" y="63"/>
                  </a:cubicBezTo>
                  <a:cubicBezTo>
                    <a:pt x="73" y="63"/>
                    <a:pt x="74" y="61"/>
                    <a:pt x="76" y="60"/>
                  </a:cubicBezTo>
                  <a:cubicBezTo>
                    <a:pt x="83" y="58"/>
                    <a:pt x="87" y="56"/>
                    <a:pt x="94" y="56"/>
                  </a:cubicBezTo>
                  <a:cubicBezTo>
                    <a:pt x="96" y="56"/>
                    <a:pt x="98" y="59"/>
                    <a:pt x="100" y="59"/>
                  </a:cubicBezTo>
                  <a:cubicBezTo>
                    <a:pt x="104" y="59"/>
                    <a:pt x="106" y="57"/>
                    <a:pt x="110" y="57"/>
                  </a:cubicBezTo>
                  <a:cubicBezTo>
                    <a:pt x="116" y="57"/>
                    <a:pt x="119" y="58"/>
                    <a:pt x="124" y="59"/>
                  </a:cubicBezTo>
                  <a:cubicBezTo>
                    <a:pt x="123" y="53"/>
                    <a:pt x="122" y="48"/>
                    <a:pt x="116" y="46"/>
                  </a:cubicBezTo>
                  <a:cubicBezTo>
                    <a:pt x="113" y="45"/>
                    <a:pt x="108" y="48"/>
                    <a:pt x="108" y="45"/>
                  </a:cubicBezTo>
                  <a:cubicBezTo>
                    <a:pt x="108" y="43"/>
                    <a:pt x="106" y="43"/>
                    <a:pt x="106" y="41"/>
                  </a:cubicBezTo>
                  <a:cubicBezTo>
                    <a:pt x="106" y="40"/>
                    <a:pt x="107" y="40"/>
                    <a:pt x="108" y="40"/>
                  </a:cubicBezTo>
                  <a:cubicBezTo>
                    <a:pt x="107" y="39"/>
                    <a:pt x="105" y="38"/>
                    <a:pt x="105" y="36"/>
                  </a:cubicBezTo>
                  <a:cubicBezTo>
                    <a:pt x="105" y="34"/>
                    <a:pt x="105" y="33"/>
                    <a:pt x="105" y="31"/>
                  </a:cubicBezTo>
                  <a:cubicBezTo>
                    <a:pt x="112" y="31"/>
                    <a:pt x="112" y="31"/>
                    <a:pt x="112" y="31"/>
                  </a:cubicBezTo>
                  <a:cubicBezTo>
                    <a:pt x="107" y="27"/>
                    <a:pt x="105" y="24"/>
                    <a:pt x="104" y="18"/>
                  </a:cubicBezTo>
                  <a:cubicBezTo>
                    <a:pt x="107" y="18"/>
                    <a:pt x="107" y="18"/>
                    <a:pt x="107" y="18"/>
                  </a:cubicBezTo>
                  <a:cubicBezTo>
                    <a:pt x="110" y="19"/>
                    <a:pt x="110" y="19"/>
                    <a:pt x="110" y="19"/>
                  </a:cubicBezTo>
                  <a:cubicBezTo>
                    <a:pt x="115" y="18"/>
                    <a:pt x="117" y="14"/>
                    <a:pt x="122" y="13"/>
                  </a:cubicBezTo>
                  <a:cubicBezTo>
                    <a:pt x="126" y="13"/>
                    <a:pt x="128" y="13"/>
                    <a:pt x="131" y="12"/>
                  </a:cubicBezTo>
                  <a:cubicBezTo>
                    <a:pt x="133" y="12"/>
                    <a:pt x="134" y="10"/>
                    <a:pt x="136" y="10"/>
                  </a:cubicBezTo>
                  <a:cubicBezTo>
                    <a:pt x="139" y="10"/>
                    <a:pt x="140" y="10"/>
                    <a:pt x="143" y="10"/>
                  </a:cubicBezTo>
                  <a:cubicBezTo>
                    <a:pt x="146" y="10"/>
                    <a:pt x="148" y="8"/>
                    <a:pt x="151" y="7"/>
                  </a:cubicBezTo>
                  <a:cubicBezTo>
                    <a:pt x="155" y="6"/>
                    <a:pt x="158" y="4"/>
                    <a:pt x="159" y="0"/>
                  </a:cubicBezTo>
                  <a:cubicBezTo>
                    <a:pt x="165" y="1"/>
                    <a:pt x="169" y="0"/>
                    <a:pt x="174" y="4"/>
                  </a:cubicBezTo>
                  <a:cubicBezTo>
                    <a:pt x="179" y="7"/>
                    <a:pt x="179" y="13"/>
                    <a:pt x="185" y="13"/>
                  </a:cubicBezTo>
                  <a:cubicBezTo>
                    <a:pt x="188" y="13"/>
                    <a:pt x="189" y="11"/>
                    <a:pt x="191" y="11"/>
                  </a:cubicBezTo>
                  <a:cubicBezTo>
                    <a:pt x="192" y="14"/>
                    <a:pt x="193" y="15"/>
                    <a:pt x="196" y="17"/>
                  </a:cubicBezTo>
                  <a:cubicBezTo>
                    <a:pt x="197" y="15"/>
                    <a:pt x="197" y="12"/>
                    <a:pt x="199" y="12"/>
                  </a:cubicBezTo>
                  <a:cubicBezTo>
                    <a:pt x="203" y="12"/>
                    <a:pt x="204" y="17"/>
                    <a:pt x="207" y="20"/>
                  </a:cubicBezTo>
                  <a:cubicBezTo>
                    <a:pt x="210" y="18"/>
                    <a:pt x="212" y="18"/>
                    <a:pt x="216" y="18"/>
                  </a:cubicBezTo>
                  <a:cubicBezTo>
                    <a:pt x="216" y="12"/>
                    <a:pt x="218" y="5"/>
                    <a:pt x="224" y="5"/>
                  </a:cubicBezTo>
                  <a:cubicBezTo>
                    <a:pt x="224" y="5"/>
                    <a:pt x="225" y="5"/>
                    <a:pt x="225" y="5"/>
                  </a:cubicBezTo>
                  <a:cubicBezTo>
                    <a:pt x="226" y="12"/>
                    <a:pt x="233" y="13"/>
                    <a:pt x="239" y="16"/>
                  </a:cubicBezTo>
                  <a:cubicBezTo>
                    <a:pt x="244" y="19"/>
                    <a:pt x="248" y="21"/>
                    <a:pt x="253" y="24"/>
                  </a:cubicBezTo>
                  <a:cubicBezTo>
                    <a:pt x="259" y="28"/>
                    <a:pt x="261" y="32"/>
                    <a:pt x="266" y="35"/>
                  </a:cubicBezTo>
                  <a:cubicBezTo>
                    <a:pt x="273" y="40"/>
                    <a:pt x="279" y="42"/>
                    <a:pt x="283" y="49"/>
                  </a:cubicBezTo>
                  <a:cubicBezTo>
                    <a:pt x="284" y="50"/>
                    <a:pt x="284" y="50"/>
                    <a:pt x="284" y="50"/>
                  </a:cubicBezTo>
                  <a:cubicBezTo>
                    <a:pt x="285" y="46"/>
                    <a:pt x="286" y="44"/>
                    <a:pt x="287" y="41"/>
                  </a:cubicBezTo>
                  <a:cubicBezTo>
                    <a:pt x="290" y="46"/>
                    <a:pt x="294" y="48"/>
                    <a:pt x="300" y="48"/>
                  </a:cubicBezTo>
                  <a:cubicBezTo>
                    <a:pt x="305" y="48"/>
                    <a:pt x="307" y="47"/>
                    <a:pt x="312" y="47"/>
                  </a:cubicBezTo>
                  <a:cubicBezTo>
                    <a:pt x="318" y="47"/>
                    <a:pt x="320" y="52"/>
                    <a:pt x="327" y="54"/>
                  </a:cubicBezTo>
                  <a:cubicBezTo>
                    <a:pt x="329" y="55"/>
                    <a:pt x="330" y="56"/>
                    <a:pt x="332" y="57"/>
                  </a:cubicBezTo>
                  <a:cubicBezTo>
                    <a:pt x="334" y="58"/>
                    <a:pt x="335" y="58"/>
                    <a:pt x="337" y="59"/>
                  </a:cubicBezTo>
                  <a:cubicBezTo>
                    <a:pt x="338" y="60"/>
                    <a:pt x="338" y="62"/>
                    <a:pt x="339" y="63"/>
                  </a:cubicBezTo>
                  <a:cubicBezTo>
                    <a:pt x="341" y="63"/>
                    <a:pt x="342" y="63"/>
                    <a:pt x="344" y="63"/>
                  </a:cubicBezTo>
                  <a:cubicBezTo>
                    <a:pt x="350" y="65"/>
                    <a:pt x="354" y="63"/>
                    <a:pt x="358" y="67"/>
                  </a:cubicBezTo>
                  <a:cubicBezTo>
                    <a:pt x="360" y="68"/>
                    <a:pt x="360" y="69"/>
                    <a:pt x="361" y="71"/>
                  </a:cubicBezTo>
                  <a:cubicBezTo>
                    <a:pt x="360" y="74"/>
                    <a:pt x="359" y="76"/>
                    <a:pt x="357" y="79"/>
                  </a:cubicBezTo>
                  <a:cubicBezTo>
                    <a:pt x="357" y="80"/>
                    <a:pt x="356" y="80"/>
                    <a:pt x="355" y="81"/>
                  </a:cubicBezTo>
                  <a:cubicBezTo>
                    <a:pt x="355" y="82"/>
                    <a:pt x="354" y="82"/>
                    <a:pt x="354" y="83"/>
                  </a:cubicBezTo>
                  <a:cubicBezTo>
                    <a:pt x="354" y="85"/>
                    <a:pt x="356" y="86"/>
                    <a:pt x="357" y="88"/>
                  </a:cubicBezTo>
                  <a:cubicBezTo>
                    <a:pt x="358" y="89"/>
                    <a:pt x="359" y="90"/>
                    <a:pt x="360" y="92"/>
                  </a:cubicBezTo>
                  <a:cubicBezTo>
                    <a:pt x="361" y="94"/>
                    <a:pt x="362" y="95"/>
                    <a:pt x="362" y="96"/>
                  </a:cubicBezTo>
                  <a:cubicBezTo>
                    <a:pt x="362" y="97"/>
                    <a:pt x="361" y="98"/>
                    <a:pt x="360" y="98"/>
                  </a:cubicBezTo>
                  <a:cubicBezTo>
                    <a:pt x="359" y="98"/>
                    <a:pt x="359" y="98"/>
                    <a:pt x="358" y="98"/>
                  </a:cubicBezTo>
                  <a:cubicBezTo>
                    <a:pt x="356" y="98"/>
                    <a:pt x="355" y="98"/>
                    <a:pt x="353" y="98"/>
                  </a:cubicBezTo>
                  <a:cubicBezTo>
                    <a:pt x="351" y="98"/>
                    <a:pt x="351" y="98"/>
                    <a:pt x="349" y="98"/>
                  </a:cubicBezTo>
                  <a:cubicBezTo>
                    <a:pt x="348" y="98"/>
                    <a:pt x="348" y="98"/>
                    <a:pt x="347" y="98"/>
                  </a:cubicBezTo>
                  <a:cubicBezTo>
                    <a:pt x="344" y="99"/>
                    <a:pt x="340" y="99"/>
                    <a:pt x="340" y="103"/>
                  </a:cubicBezTo>
                  <a:cubicBezTo>
                    <a:pt x="340" y="111"/>
                    <a:pt x="349" y="113"/>
                    <a:pt x="349" y="121"/>
                  </a:cubicBezTo>
                  <a:cubicBezTo>
                    <a:pt x="349" y="122"/>
                    <a:pt x="349" y="123"/>
                    <a:pt x="349" y="124"/>
                  </a:cubicBezTo>
                  <a:cubicBezTo>
                    <a:pt x="349" y="124"/>
                    <a:pt x="348" y="124"/>
                    <a:pt x="348" y="124"/>
                  </a:cubicBezTo>
                  <a:cubicBezTo>
                    <a:pt x="346" y="124"/>
                    <a:pt x="345" y="121"/>
                    <a:pt x="343" y="121"/>
                  </a:cubicBezTo>
                  <a:cubicBezTo>
                    <a:pt x="340" y="121"/>
                    <a:pt x="339" y="124"/>
                    <a:pt x="337" y="126"/>
                  </a:cubicBezTo>
                  <a:cubicBezTo>
                    <a:pt x="335" y="128"/>
                    <a:pt x="333" y="128"/>
                    <a:pt x="331" y="129"/>
                  </a:cubicBezTo>
                  <a:cubicBezTo>
                    <a:pt x="335" y="133"/>
                    <a:pt x="335" y="137"/>
                    <a:pt x="338" y="142"/>
                  </a:cubicBezTo>
                  <a:cubicBezTo>
                    <a:pt x="339" y="144"/>
                    <a:pt x="342" y="143"/>
                    <a:pt x="344" y="145"/>
                  </a:cubicBezTo>
                  <a:cubicBezTo>
                    <a:pt x="345" y="147"/>
                    <a:pt x="345" y="149"/>
                    <a:pt x="345" y="151"/>
                  </a:cubicBezTo>
                  <a:cubicBezTo>
                    <a:pt x="345" y="153"/>
                    <a:pt x="345" y="153"/>
                    <a:pt x="345" y="153"/>
                  </a:cubicBezTo>
                  <a:cubicBezTo>
                    <a:pt x="345" y="157"/>
                    <a:pt x="345" y="157"/>
                    <a:pt x="345" y="157"/>
                  </a:cubicBezTo>
                  <a:cubicBezTo>
                    <a:pt x="345" y="157"/>
                    <a:pt x="345" y="157"/>
                    <a:pt x="345" y="157"/>
                  </a:cubicBezTo>
                  <a:cubicBezTo>
                    <a:pt x="344" y="157"/>
                    <a:pt x="344" y="156"/>
                    <a:pt x="344" y="156"/>
                  </a:cubicBezTo>
                  <a:cubicBezTo>
                    <a:pt x="343" y="156"/>
                    <a:pt x="343" y="156"/>
                    <a:pt x="342" y="157"/>
                  </a:cubicBezTo>
                  <a:cubicBezTo>
                    <a:pt x="340" y="157"/>
                    <a:pt x="340" y="158"/>
                    <a:pt x="338" y="158"/>
                  </a:cubicBezTo>
                  <a:cubicBezTo>
                    <a:pt x="337" y="158"/>
                    <a:pt x="336" y="157"/>
                    <a:pt x="335" y="157"/>
                  </a:cubicBezTo>
                  <a:cubicBezTo>
                    <a:pt x="333" y="156"/>
                    <a:pt x="332" y="155"/>
                    <a:pt x="330" y="154"/>
                  </a:cubicBezTo>
                  <a:cubicBezTo>
                    <a:pt x="328" y="153"/>
                    <a:pt x="328" y="152"/>
                    <a:pt x="326" y="152"/>
                  </a:cubicBezTo>
                  <a:cubicBezTo>
                    <a:pt x="324" y="152"/>
                    <a:pt x="323" y="153"/>
                    <a:pt x="321" y="154"/>
                  </a:cubicBezTo>
                  <a:cubicBezTo>
                    <a:pt x="318" y="155"/>
                    <a:pt x="316" y="155"/>
                    <a:pt x="312" y="155"/>
                  </a:cubicBezTo>
                  <a:cubicBezTo>
                    <a:pt x="310" y="155"/>
                    <a:pt x="309" y="154"/>
                    <a:pt x="307" y="154"/>
                  </a:cubicBezTo>
                  <a:cubicBezTo>
                    <a:pt x="306" y="154"/>
                    <a:pt x="306" y="154"/>
                    <a:pt x="305" y="154"/>
                  </a:cubicBezTo>
                  <a:cubicBezTo>
                    <a:pt x="303" y="154"/>
                    <a:pt x="301" y="155"/>
                    <a:pt x="299" y="156"/>
                  </a:cubicBezTo>
                  <a:cubicBezTo>
                    <a:pt x="298" y="156"/>
                    <a:pt x="297" y="156"/>
                    <a:pt x="296" y="156"/>
                  </a:cubicBezTo>
                  <a:cubicBezTo>
                    <a:pt x="294" y="156"/>
                    <a:pt x="292" y="155"/>
                    <a:pt x="290" y="154"/>
                  </a:cubicBezTo>
                  <a:cubicBezTo>
                    <a:pt x="289" y="153"/>
                    <a:pt x="287" y="154"/>
                    <a:pt x="286" y="153"/>
                  </a:cubicBezTo>
                  <a:cubicBezTo>
                    <a:pt x="284" y="153"/>
                    <a:pt x="284" y="152"/>
                    <a:pt x="283" y="152"/>
                  </a:cubicBezTo>
                  <a:cubicBezTo>
                    <a:pt x="282" y="152"/>
                    <a:pt x="282" y="152"/>
                    <a:pt x="282" y="152"/>
                  </a:cubicBezTo>
                  <a:cubicBezTo>
                    <a:pt x="282" y="153"/>
                    <a:pt x="282" y="153"/>
                    <a:pt x="282" y="154"/>
                  </a:cubicBezTo>
                  <a:cubicBezTo>
                    <a:pt x="282" y="155"/>
                    <a:pt x="282" y="155"/>
                    <a:pt x="282" y="157"/>
                  </a:cubicBezTo>
                  <a:cubicBezTo>
                    <a:pt x="282" y="158"/>
                    <a:pt x="282" y="159"/>
                    <a:pt x="281" y="159"/>
                  </a:cubicBezTo>
                  <a:cubicBezTo>
                    <a:pt x="279" y="159"/>
                    <a:pt x="279" y="158"/>
                    <a:pt x="277" y="158"/>
                  </a:cubicBezTo>
                  <a:cubicBezTo>
                    <a:pt x="273" y="157"/>
                    <a:pt x="271" y="156"/>
                    <a:pt x="267" y="156"/>
                  </a:cubicBezTo>
                  <a:cubicBezTo>
                    <a:pt x="265" y="156"/>
                    <a:pt x="263" y="156"/>
                    <a:pt x="261" y="157"/>
                  </a:cubicBezTo>
                  <a:cubicBezTo>
                    <a:pt x="260" y="158"/>
                    <a:pt x="259" y="158"/>
                    <a:pt x="258" y="159"/>
                  </a:cubicBezTo>
                  <a:cubicBezTo>
                    <a:pt x="257" y="160"/>
                    <a:pt x="257" y="161"/>
                    <a:pt x="257" y="163"/>
                  </a:cubicBezTo>
                  <a:cubicBezTo>
                    <a:pt x="257" y="162"/>
                    <a:pt x="257" y="162"/>
                    <a:pt x="257" y="162"/>
                  </a:cubicBezTo>
                  <a:cubicBezTo>
                    <a:pt x="257" y="166"/>
                    <a:pt x="256" y="168"/>
                    <a:pt x="254" y="172"/>
                  </a:cubicBezTo>
                  <a:cubicBezTo>
                    <a:pt x="252" y="178"/>
                    <a:pt x="251" y="181"/>
                    <a:pt x="248" y="187"/>
                  </a:cubicBezTo>
                  <a:cubicBezTo>
                    <a:pt x="245" y="186"/>
                    <a:pt x="244" y="185"/>
                    <a:pt x="241" y="184"/>
                  </a:cubicBezTo>
                  <a:cubicBezTo>
                    <a:pt x="239" y="183"/>
                    <a:pt x="239" y="182"/>
                    <a:pt x="237" y="182"/>
                  </a:cubicBezTo>
                  <a:cubicBezTo>
                    <a:pt x="236" y="182"/>
                    <a:pt x="236" y="181"/>
                    <a:pt x="235" y="181"/>
                  </a:cubicBezTo>
                  <a:cubicBezTo>
                    <a:pt x="233" y="180"/>
                    <a:pt x="232" y="180"/>
                    <a:pt x="230" y="179"/>
                  </a:cubicBezTo>
                  <a:cubicBezTo>
                    <a:pt x="227" y="178"/>
                    <a:pt x="228" y="175"/>
                    <a:pt x="225" y="173"/>
                  </a:cubicBezTo>
                  <a:cubicBezTo>
                    <a:pt x="223" y="170"/>
                    <a:pt x="220" y="170"/>
                    <a:pt x="218" y="167"/>
                  </a:cubicBezTo>
                  <a:cubicBezTo>
                    <a:pt x="217" y="165"/>
                    <a:pt x="217" y="164"/>
                    <a:pt x="216" y="162"/>
                  </a:cubicBezTo>
                  <a:cubicBezTo>
                    <a:pt x="216" y="161"/>
                    <a:pt x="216" y="160"/>
                    <a:pt x="215" y="160"/>
                  </a:cubicBezTo>
                  <a:cubicBezTo>
                    <a:pt x="214" y="160"/>
                    <a:pt x="214" y="160"/>
                    <a:pt x="213" y="160"/>
                  </a:cubicBezTo>
                  <a:cubicBezTo>
                    <a:pt x="212" y="160"/>
                    <a:pt x="211" y="160"/>
                    <a:pt x="210" y="159"/>
                  </a:cubicBezTo>
                  <a:cubicBezTo>
                    <a:pt x="209" y="158"/>
                    <a:pt x="210" y="157"/>
                    <a:pt x="209" y="156"/>
                  </a:cubicBezTo>
                  <a:cubicBezTo>
                    <a:pt x="208" y="155"/>
                    <a:pt x="208" y="154"/>
                    <a:pt x="207" y="153"/>
                  </a:cubicBezTo>
                  <a:cubicBezTo>
                    <a:pt x="206" y="152"/>
                    <a:pt x="205" y="152"/>
                    <a:pt x="204" y="151"/>
                  </a:cubicBezTo>
                  <a:cubicBezTo>
                    <a:pt x="203" y="150"/>
                    <a:pt x="202" y="148"/>
                    <a:pt x="201" y="148"/>
                  </a:cubicBezTo>
                  <a:cubicBezTo>
                    <a:pt x="199" y="148"/>
                    <a:pt x="198" y="148"/>
                    <a:pt x="196" y="148"/>
                  </a:cubicBezTo>
                  <a:cubicBezTo>
                    <a:pt x="196" y="148"/>
                    <a:pt x="196" y="148"/>
                    <a:pt x="196" y="148"/>
                  </a:cubicBezTo>
                  <a:cubicBezTo>
                    <a:pt x="194" y="148"/>
                    <a:pt x="192" y="148"/>
                    <a:pt x="190" y="148"/>
                  </a:cubicBezTo>
                  <a:cubicBezTo>
                    <a:pt x="188" y="148"/>
                    <a:pt x="187" y="147"/>
                    <a:pt x="185" y="146"/>
                  </a:cubicBezTo>
                  <a:cubicBezTo>
                    <a:pt x="182" y="145"/>
                    <a:pt x="179" y="145"/>
                    <a:pt x="176" y="144"/>
                  </a:cubicBezTo>
                  <a:cubicBezTo>
                    <a:pt x="174" y="143"/>
                    <a:pt x="174" y="143"/>
                    <a:pt x="173" y="143"/>
                  </a:cubicBezTo>
                  <a:cubicBezTo>
                    <a:pt x="172" y="143"/>
                    <a:pt x="172" y="142"/>
                    <a:pt x="171" y="142"/>
                  </a:cubicBezTo>
                  <a:cubicBezTo>
                    <a:pt x="170" y="142"/>
                    <a:pt x="170" y="143"/>
                    <a:pt x="169" y="144"/>
                  </a:cubicBezTo>
                  <a:cubicBezTo>
                    <a:pt x="168" y="145"/>
                    <a:pt x="167" y="145"/>
                    <a:pt x="165" y="145"/>
                  </a:cubicBezTo>
                  <a:cubicBezTo>
                    <a:pt x="161" y="145"/>
                    <a:pt x="160" y="144"/>
                    <a:pt x="157" y="142"/>
                  </a:cubicBezTo>
                  <a:cubicBezTo>
                    <a:pt x="155" y="140"/>
                    <a:pt x="153" y="140"/>
                    <a:pt x="151" y="138"/>
                  </a:cubicBezTo>
                  <a:cubicBezTo>
                    <a:pt x="149" y="137"/>
                    <a:pt x="148" y="136"/>
                    <a:pt x="146" y="135"/>
                  </a:cubicBezTo>
                  <a:cubicBezTo>
                    <a:pt x="146" y="134"/>
                    <a:pt x="145" y="132"/>
                    <a:pt x="144" y="131"/>
                  </a:cubicBezTo>
                  <a:cubicBezTo>
                    <a:pt x="144" y="129"/>
                    <a:pt x="143" y="129"/>
                    <a:pt x="143" y="127"/>
                  </a:cubicBezTo>
                  <a:cubicBezTo>
                    <a:pt x="143" y="124"/>
                    <a:pt x="146" y="122"/>
                    <a:pt x="146" y="119"/>
                  </a:cubicBezTo>
                  <a:cubicBezTo>
                    <a:pt x="146" y="118"/>
                    <a:pt x="145" y="117"/>
                    <a:pt x="145" y="116"/>
                  </a:cubicBezTo>
                  <a:cubicBezTo>
                    <a:pt x="145" y="114"/>
                    <a:pt x="145" y="113"/>
                    <a:pt x="146" y="113"/>
                  </a:cubicBezTo>
                  <a:cubicBezTo>
                    <a:pt x="146" y="112"/>
                    <a:pt x="147" y="112"/>
                    <a:pt x="147" y="111"/>
                  </a:cubicBezTo>
                  <a:cubicBezTo>
                    <a:pt x="147" y="110"/>
                    <a:pt x="147" y="109"/>
                    <a:pt x="147" y="109"/>
                  </a:cubicBezTo>
                  <a:cubicBezTo>
                    <a:pt x="145" y="108"/>
                    <a:pt x="144" y="108"/>
                    <a:pt x="142" y="108"/>
                  </a:cubicBezTo>
                  <a:cubicBezTo>
                    <a:pt x="141" y="108"/>
                    <a:pt x="140" y="108"/>
                    <a:pt x="139" y="108"/>
                  </a:cubicBezTo>
                  <a:cubicBezTo>
                    <a:pt x="139" y="108"/>
                    <a:pt x="139" y="108"/>
                    <a:pt x="139" y="109"/>
                  </a:cubicBezTo>
                  <a:cubicBezTo>
                    <a:pt x="139" y="111"/>
                    <a:pt x="144" y="110"/>
                    <a:pt x="144" y="113"/>
                  </a:cubicBezTo>
                  <a:cubicBezTo>
                    <a:pt x="144" y="114"/>
                    <a:pt x="144" y="114"/>
                    <a:pt x="144" y="115"/>
                  </a:cubicBezTo>
                  <a:cubicBezTo>
                    <a:pt x="144" y="118"/>
                    <a:pt x="143" y="121"/>
                    <a:pt x="140" y="121"/>
                  </a:cubicBezTo>
                  <a:cubicBezTo>
                    <a:pt x="139" y="121"/>
                    <a:pt x="139" y="121"/>
                    <a:pt x="138" y="120"/>
                  </a:cubicBezTo>
                  <a:cubicBezTo>
                    <a:pt x="137" y="121"/>
                    <a:pt x="137" y="121"/>
                    <a:pt x="137" y="121"/>
                  </a:cubicBezTo>
                  <a:cubicBezTo>
                    <a:pt x="137" y="121"/>
                    <a:pt x="137" y="121"/>
                    <a:pt x="137" y="121"/>
                  </a:cubicBezTo>
                  <a:cubicBezTo>
                    <a:pt x="137" y="122"/>
                    <a:pt x="137" y="123"/>
                    <a:pt x="137" y="124"/>
                  </a:cubicBezTo>
                  <a:cubicBezTo>
                    <a:pt x="137" y="124"/>
                    <a:pt x="137" y="125"/>
                    <a:pt x="137" y="125"/>
                  </a:cubicBezTo>
                  <a:cubicBezTo>
                    <a:pt x="136" y="125"/>
                    <a:pt x="135" y="124"/>
                    <a:pt x="134" y="124"/>
                  </a:cubicBezTo>
                  <a:cubicBezTo>
                    <a:pt x="132" y="124"/>
                    <a:pt x="131" y="125"/>
                    <a:pt x="131" y="127"/>
                  </a:cubicBezTo>
                  <a:cubicBezTo>
                    <a:pt x="130" y="127"/>
                    <a:pt x="130" y="127"/>
                    <a:pt x="130" y="127"/>
                  </a:cubicBezTo>
                  <a:cubicBezTo>
                    <a:pt x="127" y="126"/>
                    <a:pt x="127" y="126"/>
                    <a:pt x="127" y="126"/>
                  </a:cubicBezTo>
                  <a:cubicBezTo>
                    <a:pt x="125" y="126"/>
                    <a:pt x="125" y="127"/>
                    <a:pt x="124" y="128"/>
                  </a:cubicBezTo>
                  <a:cubicBezTo>
                    <a:pt x="121" y="129"/>
                    <a:pt x="120" y="130"/>
                    <a:pt x="118" y="131"/>
                  </a:cubicBezTo>
                  <a:cubicBezTo>
                    <a:pt x="114" y="133"/>
                    <a:pt x="112" y="132"/>
                    <a:pt x="110" y="135"/>
                  </a:cubicBezTo>
                  <a:lnTo>
                    <a:pt x="123" y="180"/>
                  </a:lnTo>
                  <a:close/>
                </a:path>
              </a:pathLst>
            </a:custGeom>
            <a:solidFill>
              <a:srgbClr val="FFFFFF"/>
            </a:solidFill>
            <a:ln w="0" cap="flat">
              <a:solidFill>
                <a:srgbClr val="000000"/>
              </a:solidFill>
              <a:prstDash val="solid"/>
              <a:miter lim="800000"/>
              <a:headEnd/>
              <a:tailEnd/>
            </a:ln>
          </p:spPr>
        </p:sp>
        <p:sp>
          <p:nvSpPr>
            <p:cNvPr id="407" name="Freeform 406"/>
            <p:cNvSpPr>
              <a:spLocks/>
            </p:cNvSpPr>
            <p:nvPr/>
          </p:nvSpPr>
          <p:spPr bwMode="auto">
            <a:xfrm>
              <a:off x="740" y="174"/>
              <a:ext cx="64" cy="39"/>
            </a:xfrm>
            <a:custGeom>
              <a:avLst/>
              <a:gdLst/>
              <a:ahLst/>
              <a:cxnLst>
                <a:cxn ang="0">
                  <a:pos x="29" y="15"/>
                </a:cxn>
                <a:cxn ang="0">
                  <a:pos x="17" y="8"/>
                </a:cxn>
                <a:cxn ang="0">
                  <a:pos x="0" y="8"/>
                </a:cxn>
                <a:cxn ang="0">
                  <a:pos x="7" y="24"/>
                </a:cxn>
                <a:cxn ang="0">
                  <a:pos x="9" y="35"/>
                </a:cxn>
                <a:cxn ang="0">
                  <a:pos x="19" y="36"/>
                </a:cxn>
                <a:cxn ang="0">
                  <a:pos x="20" y="44"/>
                </a:cxn>
                <a:cxn ang="0">
                  <a:pos x="17" y="43"/>
                </a:cxn>
                <a:cxn ang="0">
                  <a:pos x="19" y="45"/>
                </a:cxn>
                <a:cxn ang="0">
                  <a:pos x="28" y="53"/>
                </a:cxn>
                <a:cxn ang="0">
                  <a:pos x="31" y="66"/>
                </a:cxn>
                <a:cxn ang="0">
                  <a:pos x="38" y="70"/>
                </a:cxn>
                <a:cxn ang="0">
                  <a:pos x="43" y="69"/>
                </a:cxn>
                <a:cxn ang="0">
                  <a:pos x="45" y="64"/>
                </a:cxn>
                <a:cxn ang="0">
                  <a:pos x="57" y="60"/>
                </a:cxn>
                <a:cxn ang="0">
                  <a:pos x="72" y="67"/>
                </a:cxn>
                <a:cxn ang="0">
                  <a:pos x="90" y="74"/>
                </a:cxn>
                <a:cxn ang="0">
                  <a:pos x="99" y="79"/>
                </a:cxn>
                <a:cxn ang="0">
                  <a:pos x="111" y="86"/>
                </a:cxn>
                <a:cxn ang="0">
                  <a:pos x="114" y="100"/>
                </a:cxn>
                <a:cxn ang="0">
                  <a:pos x="123" y="97"/>
                </a:cxn>
                <a:cxn ang="0">
                  <a:pos x="131" y="98"/>
                </a:cxn>
                <a:cxn ang="0">
                  <a:pos x="136" y="92"/>
                </a:cxn>
                <a:cxn ang="0">
                  <a:pos x="143" y="82"/>
                </a:cxn>
                <a:cxn ang="0">
                  <a:pos x="145" y="73"/>
                </a:cxn>
                <a:cxn ang="0">
                  <a:pos x="150" y="70"/>
                </a:cxn>
                <a:cxn ang="0">
                  <a:pos x="160" y="71"/>
                </a:cxn>
                <a:cxn ang="0">
                  <a:pos x="154" y="59"/>
                </a:cxn>
                <a:cxn ang="0">
                  <a:pos x="146" y="55"/>
                </a:cxn>
                <a:cxn ang="0">
                  <a:pos x="126" y="43"/>
                </a:cxn>
                <a:cxn ang="0">
                  <a:pos x="116" y="37"/>
                </a:cxn>
                <a:cxn ang="0">
                  <a:pos x="109" y="34"/>
                </a:cxn>
                <a:cxn ang="0">
                  <a:pos x="97" y="23"/>
                </a:cxn>
                <a:cxn ang="0">
                  <a:pos x="91" y="19"/>
                </a:cxn>
                <a:cxn ang="0">
                  <a:pos x="87" y="17"/>
                </a:cxn>
                <a:cxn ang="0">
                  <a:pos x="80" y="17"/>
                </a:cxn>
                <a:cxn ang="0">
                  <a:pos x="72" y="10"/>
                </a:cxn>
                <a:cxn ang="0">
                  <a:pos x="61" y="4"/>
                </a:cxn>
                <a:cxn ang="0">
                  <a:pos x="54" y="0"/>
                </a:cxn>
                <a:cxn ang="0">
                  <a:pos x="53" y="6"/>
                </a:cxn>
                <a:cxn ang="0">
                  <a:pos x="47" y="5"/>
                </a:cxn>
                <a:cxn ang="0">
                  <a:pos x="43" y="12"/>
                </a:cxn>
                <a:cxn ang="0">
                  <a:pos x="43" y="18"/>
                </a:cxn>
                <a:cxn ang="0">
                  <a:pos x="35" y="16"/>
                </a:cxn>
              </a:cxnLst>
              <a:rect l="0" t="0" r="r" b="b"/>
              <a:pathLst>
                <a:path w="162" h="100">
                  <a:moveTo>
                    <a:pt x="35" y="16"/>
                  </a:moveTo>
                  <a:cubicBezTo>
                    <a:pt x="33" y="16"/>
                    <a:pt x="31" y="16"/>
                    <a:pt x="29" y="15"/>
                  </a:cubicBezTo>
                  <a:cubicBezTo>
                    <a:pt x="27" y="14"/>
                    <a:pt x="26" y="13"/>
                    <a:pt x="24" y="11"/>
                  </a:cubicBezTo>
                  <a:cubicBezTo>
                    <a:pt x="21" y="9"/>
                    <a:pt x="19" y="9"/>
                    <a:pt x="17" y="8"/>
                  </a:cubicBezTo>
                  <a:cubicBezTo>
                    <a:pt x="14" y="6"/>
                    <a:pt x="12" y="5"/>
                    <a:pt x="9" y="5"/>
                  </a:cubicBezTo>
                  <a:cubicBezTo>
                    <a:pt x="5" y="5"/>
                    <a:pt x="3" y="7"/>
                    <a:pt x="0" y="8"/>
                  </a:cubicBezTo>
                  <a:cubicBezTo>
                    <a:pt x="0" y="11"/>
                    <a:pt x="2" y="13"/>
                    <a:pt x="3" y="17"/>
                  </a:cubicBezTo>
                  <a:cubicBezTo>
                    <a:pt x="4" y="20"/>
                    <a:pt x="6" y="21"/>
                    <a:pt x="7" y="24"/>
                  </a:cubicBezTo>
                  <a:cubicBezTo>
                    <a:pt x="8" y="25"/>
                    <a:pt x="8" y="26"/>
                    <a:pt x="8" y="28"/>
                  </a:cubicBezTo>
                  <a:cubicBezTo>
                    <a:pt x="8" y="31"/>
                    <a:pt x="8" y="33"/>
                    <a:pt x="9" y="35"/>
                  </a:cubicBezTo>
                  <a:cubicBezTo>
                    <a:pt x="11" y="37"/>
                    <a:pt x="13" y="37"/>
                    <a:pt x="15" y="37"/>
                  </a:cubicBezTo>
                  <a:cubicBezTo>
                    <a:pt x="16" y="37"/>
                    <a:pt x="17" y="37"/>
                    <a:pt x="19" y="36"/>
                  </a:cubicBezTo>
                  <a:cubicBezTo>
                    <a:pt x="19" y="37"/>
                    <a:pt x="19" y="38"/>
                    <a:pt x="19" y="39"/>
                  </a:cubicBezTo>
                  <a:cubicBezTo>
                    <a:pt x="19" y="41"/>
                    <a:pt x="19" y="42"/>
                    <a:pt x="20" y="44"/>
                  </a:cubicBezTo>
                  <a:cubicBezTo>
                    <a:pt x="19" y="43"/>
                    <a:pt x="18" y="43"/>
                    <a:pt x="17" y="42"/>
                  </a:cubicBezTo>
                  <a:cubicBezTo>
                    <a:pt x="17" y="43"/>
                    <a:pt x="17" y="43"/>
                    <a:pt x="17" y="43"/>
                  </a:cubicBezTo>
                  <a:cubicBezTo>
                    <a:pt x="17" y="45"/>
                    <a:pt x="17" y="45"/>
                    <a:pt x="17" y="45"/>
                  </a:cubicBezTo>
                  <a:cubicBezTo>
                    <a:pt x="18" y="45"/>
                    <a:pt x="18" y="45"/>
                    <a:pt x="19" y="45"/>
                  </a:cubicBezTo>
                  <a:cubicBezTo>
                    <a:pt x="23" y="45"/>
                    <a:pt x="25" y="49"/>
                    <a:pt x="29" y="49"/>
                  </a:cubicBezTo>
                  <a:cubicBezTo>
                    <a:pt x="28" y="50"/>
                    <a:pt x="28" y="51"/>
                    <a:pt x="28" y="53"/>
                  </a:cubicBezTo>
                  <a:cubicBezTo>
                    <a:pt x="28" y="55"/>
                    <a:pt x="30" y="56"/>
                    <a:pt x="30" y="59"/>
                  </a:cubicBezTo>
                  <a:cubicBezTo>
                    <a:pt x="30" y="61"/>
                    <a:pt x="30" y="63"/>
                    <a:pt x="31" y="66"/>
                  </a:cubicBezTo>
                  <a:cubicBezTo>
                    <a:pt x="32" y="68"/>
                    <a:pt x="32" y="70"/>
                    <a:pt x="33" y="72"/>
                  </a:cubicBezTo>
                  <a:cubicBezTo>
                    <a:pt x="35" y="71"/>
                    <a:pt x="36" y="71"/>
                    <a:pt x="38" y="70"/>
                  </a:cubicBezTo>
                  <a:cubicBezTo>
                    <a:pt x="40" y="70"/>
                    <a:pt x="41" y="70"/>
                    <a:pt x="43" y="70"/>
                  </a:cubicBezTo>
                  <a:cubicBezTo>
                    <a:pt x="43" y="70"/>
                    <a:pt x="43" y="70"/>
                    <a:pt x="43" y="69"/>
                  </a:cubicBezTo>
                  <a:cubicBezTo>
                    <a:pt x="43" y="67"/>
                    <a:pt x="42" y="66"/>
                    <a:pt x="43" y="64"/>
                  </a:cubicBezTo>
                  <a:cubicBezTo>
                    <a:pt x="44" y="64"/>
                    <a:pt x="45" y="64"/>
                    <a:pt x="45" y="64"/>
                  </a:cubicBezTo>
                  <a:cubicBezTo>
                    <a:pt x="47" y="63"/>
                    <a:pt x="47" y="63"/>
                    <a:pt x="48" y="62"/>
                  </a:cubicBezTo>
                  <a:cubicBezTo>
                    <a:pt x="52" y="61"/>
                    <a:pt x="53" y="60"/>
                    <a:pt x="57" y="60"/>
                  </a:cubicBezTo>
                  <a:cubicBezTo>
                    <a:pt x="60" y="60"/>
                    <a:pt x="61" y="62"/>
                    <a:pt x="64" y="64"/>
                  </a:cubicBezTo>
                  <a:cubicBezTo>
                    <a:pt x="67" y="66"/>
                    <a:pt x="69" y="66"/>
                    <a:pt x="72" y="67"/>
                  </a:cubicBezTo>
                  <a:cubicBezTo>
                    <a:pt x="77" y="69"/>
                    <a:pt x="80" y="69"/>
                    <a:pt x="84" y="71"/>
                  </a:cubicBezTo>
                  <a:cubicBezTo>
                    <a:pt x="86" y="73"/>
                    <a:pt x="88" y="72"/>
                    <a:pt x="90" y="74"/>
                  </a:cubicBezTo>
                  <a:cubicBezTo>
                    <a:pt x="92" y="75"/>
                    <a:pt x="93" y="75"/>
                    <a:pt x="96" y="77"/>
                  </a:cubicBezTo>
                  <a:cubicBezTo>
                    <a:pt x="97" y="77"/>
                    <a:pt x="97" y="78"/>
                    <a:pt x="99" y="79"/>
                  </a:cubicBezTo>
                  <a:cubicBezTo>
                    <a:pt x="100" y="81"/>
                    <a:pt x="102" y="81"/>
                    <a:pt x="104" y="81"/>
                  </a:cubicBezTo>
                  <a:cubicBezTo>
                    <a:pt x="108" y="82"/>
                    <a:pt x="110" y="83"/>
                    <a:pt x="111" y="86"/>
                  </a:cubicBezTo>
                  <a:cubicBezTo>
                    <a:pt x="113" y="90"/>
                    <a:pt x="113" y="93"/>
                    <a:pt x="113" y="96"/>
                  </a:cubicBezTo>
                  <a:cubicBezTo>
                    <a:pt x="114" y="98"/>
                    <a:pt x="114" y="99"/>
                    <a:pt x="114" y="100"/>
                  </a:cubicBezTo>
                  <a:cubicBezTo>
                    <a:pt x="117" y="100"/>
                    <a:pt x="119" y="98"/>
                    <a:pt x="121" y="96"/>
                  </a:cubicBezTo>
                  <a:cubicBezTo>
                    <a:pt x="122" y="96"/>
                    <a:pt x="122" y="96"/>
                    <a:pt x="123" y="97"/>
                  </a:cubicBezTo>
                  <a:cubicBezTo>
                    <a:pt x="125" y="99"/>
                    <a:pt x="126" y="100"/>
                    <a:pt x="128" y="100"/>
                  </a:cubicBezTo>
                  <a:cubicBezTo>
                    <a:pt x="130" y="100"/>
                    <a:pt x="131" y="99"/>
                    <a:pt x="131" y="98"/>
                  </a:cubicBezTo>
                  <a:cubicBezTo>
                    <a:pt x="132" y="96"/>
                    <a:pt x="133" y="95"/>
                    <a:pt x="134" y="93"/>
                  </a:cubicBezTo>
                  <a:cubicBezTo>
                    <a:pt x="134" y="92"/>
                    <a:pt x="135" y="92"/>
                    <a:pt x="136" y="92"/>
                  </a:cubicBezTo>
                  <a:cubicBezTo>
                    <a:pt x="137" y="90"/>
                    <a:pt x="138" y="90"/>
                    <a:pt x="139" y="89"/>
                  </a:cubicBezTo>
                  <a:cubicBezTo>
                    <a:pt x="141" y="86"/>
                    <a:pt x="142" y="85"/>
                    <a:pt x="143" y="82"/>
                  </a:cubicBezTo>
                  <a:cubicBezTo>
                    <a:pt x="145" y="79"/>
                    <a:pt x="145" y="78"/>
                    <a:pt x="145" y="75"/>
                  </a:cubicBezTo>
                  <a:cubicBezTo>
                    <a:pt x="145" y="74"/>
                    <a:pt x="145" y="74"/>
                    <a:pt x="145" y="73"/>
                  </a:cubicBezTo>
                  <a:cubicBezTo>
                    <a:pt x="145" y="72"/>
                    <a:pt x="146" y="72"/>
                    <a:pt x="147" y="71"/>
                  </a:cubicBezTo>
                  <a:cubicBezTo>
                    <a:pt x="148" y="70"/>
                    <a:pt x="149" y="70"/>
                    <a:pt x="150" y="70"/>
                  </a:cubicBezTo>
                  <a:cubicBezTo>
                    <a:pt x="153" y="70"/>
                    <a:pt x="155" y="71"/>
                    <a:pt x="158" y="71"/>
                  </a:cubicBezTo>
                  <a:cubicBezTo>
                    <a:pt x="159" y="71"/>
                    <a:pt x="159" y="71"/>
                    <a:pt x="160" y="71"/>
                  </a:cubicBezTo>
                  <a:cubicBezTo>
                    <a:pt x="161" y="71"/>
                    <a:pt x="161" y="71"/>
                    <a:pt x="162" y="71"/>
                  </a:cubicBezTo>
                  <a:cubicBezTo>
                    <a:pt x="162" y="65"/>
                    <a:pt x="160" y="60"/>
                    <a:pt x="154" y="59"/>
                  </a:cubicBezTo>
                  <a:cubicBezTo>
                    <a:pt x="153" y="58"/>
                    <a:pt x="152" y="58"/>
                    <a:pt x="151" y="57"/>
                  </a:cubicBezTo>
                  <a:cubicBezTo>
                    <a:pt x="149" y="57"/>
                    <a:pt x="148" y="57"/>
                    <a:pt x="146" y="55"/>
                  </a:cubicBezTo>
                  <a:cubicBezTo>
                    <a:pt x="143" y="54"/>
                    <a:pt x="142" y="51"/>
                    <a:pt x="139" y="51"/>
                  </a:cubicBezTo>
                  <a:cubicBezTo>
                    <a:pt x="134" y="48"/>
                    <a:pt x="131" y="46"/>
                    <a:pt x="126" y="43"/>
                  </a:cubicBezTo>
                  <a:cubicBezTo>
                    <a:pt x="124" y="42"/>
                    <a:pt x="122" y="42"/>
                    <a:pt x="120" y="41"/>
                  </a:cubicBezTo>
                  <a:cubicBezTo>
                    <a:pt x="118" y="40"/>
                    <a:pt x="118" y="38"/>
                    <a:pt x="116" y="37"/>
                  </a:cubicBezTo>
                  <a:cubicBezTo>
                    <a:pt x="115" y="36"/>
                    <a:pt x="114" y="36"/>
                    <a:pt x="113" y="36"/>
                  </a:cubicBezTo>
                  <a:cubicBezTo>
                    <a:pt x="111" y="36"/>
                    <a:pt x="110" y="35"/>
                    <a:pt x="109" y="34"/>
                  </a:cubicBezTo>
                  <a:cubicBezTo>
                    <a:pt x="105" y="32"/>
                    <a:pt x="103" y="30"/>
                    <a:pt x="100" y="27"/>
                  </a:cubicBezTo>
                  <a:cubicBezTo>
                    <a:pt x="98" y="26"/>
                    <a:pt x="97" y="25"/>
                    <a:pt x="97" y="23"/>
                  </a:cubicBezTo>
                  <a:cubicBezTo>
                    <a:pt x="96" y="22"/>
                    <a:pt x="97" y="21"/>
                    <a:pt x="96" y="20"/>
                  </a:cubicBezTo>
                  <a:cubicBezTo>
                    <a:pt x="94" y="19"/>
                    <a:pt x="93" y="20"/>
                    <a:pt x="91" y="19"/>
                  </a:cubicBezTo>
                  <a:cubicBezTo>
                    <a:pt x="90" y="18"/>
                    <a:pt x="90" y="17"/>
                    <a:pt x="89" y="17"/>
                  </a:cubicBezTo>
                  <a:cubicBezTo>
                    <a:pt x="88" y="17"/>
                    <a:pt x="88" y="17"/>
                    <a:pt x="87" y="17"/>
                  </a:cubicBezTo>
                  <a:cubicBezTo>
                    <a:pt x="85" y="17"/>
                    <a:pt x="84" y="17"/>
                    <a:pt x="82" y="17"/>
                  </a:cubicBezTo>
                  <a:cubicBezTo>
                    <a:pt x="81" y="17"/>
                    <a:pt x="81" y="17"/>
                    <a:pt x="80" y="17"/>
                  </a:cubicBezTo>
                  <a:cubicBezTo>
                    <a:pt x="80" y="17"/>
                    <a:pt x="79" y="17"/>
                    <a:pt x="79" y="17"/>
                  </a:cubicBezTo>
                  <a:cubicBezTo>
                    <a:pt x="75" y="15"/>
                    <a:pt x="75" y="13"/>
                    <a:pt x="72" y="10"/>
                  </a:cubicBezTo>
                  <a:cubicBezTo>
                    <a:pt x="70" y="8"/>
                    <a:pt x="69" y="8"/>
                    <a:pt x="67" y="7"/>
                  </a:cubicBezTo>
                  <a:cubicBezTo>
                    <a:pt x="64" y="7"/>
                    <a:pt x="63" y="6"/>
                    <a:pt x="61" y="4"/>
                  </a:cubicBezTo>
                  <a:cubicBezTo>
                    <a:pt x="59" y="2"/>
                    <a:pt x="58" y="2"/>
                    <a:pt x="56" y="1"/>
                  </a:cubicBezTo>
                  <a:cubicBezTo>
                    <a:pt x="55" y="1"/>
                    <a:pt x="55" y="0"/>
                    <a:pt x="54" y="0"/>
                  </a:cubicBezTo>
                  <a:cubicBezTo>
                    <a:pt x="53" y="0"/>
                    <a:pt x="53" y="2"/>
                    <a:pt x="53" y="3"/>
                  </a:cubicBezTo>
                  <a:cubicBezTo>
                    <a:pt x="53" y="4"/>
                    <a:pt x="53" y="5"/>
                    <a:pt x="53" y="6"/>
                  </a:cubicBezTo>
                  <a:cubicBezTo>
                    <a:pt x="52" y="6"/>
                    <a:pt x="52" y="6"/>
                    <a:pt x="51" y="6"/>
                  </a:cubicBezTo>
                  <a:cubicBezTo>
                    <a:pt x="50" y="6"/>
                    <a:pt x="48" y="6"/>
                    <a:pt x="47" y="5"/>
                  </a:cubicBezTo>
                  <a:cubicBezTo>
                    <a:pt x="46" y="7"/>
                    <a:pt x="45" y="8"/>
                    <a:pt x="44" y="10"/>
                  </a:cubicBezTo>
                  <a:cubicBezTo>
                    <a:pt x="44" y="11"/>
                    <a:pt x="43" y="11"/>
                    <a:pt x="43" y="12"/>
                  </a:cubicBezTo>
                  <a:cubicBezTo>
                    <a:pt x="43" y="14"/>
                    <a:pt x="46" y="14"/>
                    <a:pt x="46" y="16"/>
                  </a:cubicBezTo>
                  <a:cubicBezTo>
                    <a:pt x="46" y="18"/>
                    <a:pt x="44" y="18"/>
                    <a:pt x="43" y="18"/>
                  </a:cubicBezTo>
                  <a:cubicBezTo>
                    <a:pt x="42" y="18"/>
                    <a:pt x="42" y="18"/>
                    <a:pt x="41" y="18"/>
                  </a:cubicBezTo>
                  <a:cubicBezTo>
                    <a:pt x="39" y="18"/>
                    <a:pt x="37" y="17"/>
                    <a:pt x="35" y="16"/>
                  </a:cubicBezTo>
                  <a:close/>
                </a:path>
              </a:pathLst>
            </a:custGeom>
            <a:solidFill>
              <a:srgbClr val="FFFFFF"/>
            </a:solidFill>
            <a:ln w="0" cap="flat">
              <a:solidFill>
                <a:srgbClr val="000000"/>
              </a:solidFill>
              <a:prstDash val="solid"/>
              <a:miter lim="800000"/>
              <a:headEnd/>
              <a:tailEnd/>
            </a:ln>
          </p:spPr>
        </p:sp>
        <p:sp>
          <p:nvSpPr>
            <p:cNvPr id="408" name="Freeform 407"/>
            <p:cNvSpPr>
              <a:spLocks/>
            </p:cNvSpPr>
            <p:nvPr/>
          </p:nvSpPr>
          <p:spPr bwMode="auto">
            <a:xfrm>
              <a:off x="807" y="169"/>
              <a:ext cx="36" cy="22"/>
            </a:xfrm>
            <a:custGeom>
              <a:avLst/>
              <a:gdLst/>
              <a:ahLst/>
              <a:cxnLst>
                <a:cxn ang="0">
                  <a:pos x="27" y="37"/>
                </a:cxn>
                <a:cxn ang="0">
                  <a:pos x="28" y="28"/>
                </a:cxn>
                <a:cxn ang="0">
                  <a:pos x="20" y="26"/>
                </a:cxn>
                <a:cxn ang="0">
                  <a:pos x="17" y="22"/>
                </a:cxn>
                <a:cxn ang="0">
                  <a:pos x="14" y="22"/>
                </a:cxn>
                <a:cxn ang="0">
                  <a:pos x="7" y="22"/>
                </a:cxn>
                <a:cxn ang="0">
                  <a:pos x="5" y="17"/>
                </a:cxn>
                <a:cxn ang="0">
                  <a:pos x="6" y="11"/>
                </a:cxn>
                <a:cxn ang="0">
                  <a:pos x="1" y="10"/>
                </a:cxn>
                <a:cxn ang="0">
                  <a:pos x="0" y="11"/>
                </a:cxn>
                <a:cxn ang="0">
                  <a:pos x="4" y="5"/>
                </a:cxn>
                <a:cxn ang="0">
                  <a:pos x="20" y="6"/>
                </a:cxn>
                <a:cxn ang="0">
                  <a:pos x="25" y="5"/>
                </a:cxn>
                <a:cxn ang="0">
                  <a:pos x="25" y="0"/>
                </a:cxn>
                <a:cxn ang="0">
                  <a:pos x="29" y="1"/>
                </a:cxn>
                <a:cxn ang="0">
                  <a:pos x="39" y="4"/>
                </a:cxn>
                <a:cxn ang="0">
                  <a:pos x="48" y="2"/>
                </a:cxn>
                <a:cxn ang="0">
                  <a:pos x="55" y="3"/>
                </a:cxn>
                <a:cxn ang="0">
                  <a:pos x="69" y="0"/>
                </a:cxn>
                <a:cxn ang="0">
                  <a:pos x="78" y="5"/>
                </a:cxn>
                <a:cxn ang="0">
                  <a:pos x="85" y="5"/>
                </a:cxn>
                <a:cxn ang="0">
                  <a:pos x="88" y="5"/>
                </a:cxn>
                <a:cxn ang="0">
                  <a:pos x="92" y="9"/>
                </a:cxn>
                <a:cxn ang="0">
                  <a:pos x="88" y="17"/>
                </a:cxn>
                <a:cxn ang="0">
                  <a:pos x="76" y="27"/>
                </a:cxn>
                <a:cxn ang="0">
                  <a:pos x="70" y="29"/>
                </a:cxn>
                <a:cxn ang="0">
                  <a:pos x="69" y="34"/>
                </a:cxn>
                <a:cxn ang="0">
                  <a:pos x="64" y="37"/>
                </a:cxn>
                <a:cxn ang="0">
                  <a:pos x="57" y="34"/>
                </a:cxn>
                <a:cxn ang="0">
                  <a:pos x="52" y="39"/>
                </a:cxn>
                <a:cxn ang="0">
                  <a:pos x="48" y="49"/>
                </a:cxn>
                <a:cxn ang="0">
                  <a:pos x="43" y="49"/>
                </a:cxn>
                <a:cxn ang="0">
                  <a:pos x="35" y="55"/>
                </a:cxn>
                <a:cxn ang="0">
                  <a:pos x="25" y="50"/>
                </a:cxn>
                <a:cxn ang="0">
                  <a:pos x="21" y="50"/>
                </a:cxn>
                <a:cxn ang="0">
                  <a:pos x="17" y="51"/>
                </a:cxn>
                <a:cxn ang="0">
                  <a:pos x="6" y="47"/>
                </a:cxn>
                <a:cxn ang="0">
                  <a:pos x="11" y="45"/>
                </a:cxn>
                <a:cxn ang="0">
                  <a:pos x="15" y="43"/>
                </a:cxn>
              </a:cxnLst>
              <a:rect l="0" t="0" r="r" b="b"/>
              <a:pathLst>
                <a:path w="92" h="55">
                  <a:moveTo>
                    <a:pt x="14" y="41"/>
                  </a:moveTo>
                  <a:cubicBezTo>
                    <a:pt x="18" y="38"/>
                    <a:pt x="22" y="39"/>
                    <a:pt x="27" y="37"/>
                  </a:cubicBezTo>
                  <a:cubicBezTo>
                    <a:pt x="30" y="35"/>
                    <a:pt x="31" y="33"/>
                    <a:pt x="33" y="30"/>
                  </a:cubicBezTo>
                  <a:cubicBezTo>
                    <a:pt x="30" y="30"/>
                    <a:pt x="30" y="29"/>
                    <a:pt x="28" y="28"/>
                  </a:cubicBezTo>
                  <a:cubicBezTo>
                    <a:pt x="26" y="28"/>
                    <a:pt x="25" y="28"/>
                    <a:pt x="24" y="27"/>
                  </a:cubicBezTo>
                  <a:cubicBezTo>
                    <a:pt x="23" y="27"/>
                    <a:pt x="22" y="27"/>
                    <a:pt x="20" y="26"/>
                  </a:cubicBezTo>
                  <a:cubicBezTo>
                    <a:pt x="19" y="25"/>
                    <a:pt x="19" y="24"/>
                    <a:pt x="18" y="23"/>
                  </a:cubicBezTo>
                  <a:cubicBezTo>
                    <a:pt x="18" y="23"/>
                    <a:pt x="18" y="22"/>
                    <a:pt x="17" y="22"/>
                  </a:cubicBezTo>
                  <a:cubicBezTo>
                    <a:pt x="17" y="22"/>
                    <a:pt x="16" y="22"/>
                    <a:pt x="16" y="22"/>
                  </a:cubicBezTo>
                  <a:cubicBezTo>
                    <a:pt x="15" y="22"/>
                    <a:pt x="15" y="22"/>
                    <a:pt x="14" y="22"/>
                  </a:cubicBezTo>
                  <a:cubicBezTo>
                    <a:pt x="13" y="23"/>
                    <a:pt x="13" y="25"/>
                    <a:pt x="12" y="26"/>
                  </a:cubicBezTo>
                  <a:cubicBezTo>
                    <a:pt x="10" y="24"/>
                    <a:pt x="10" y="23"/>
                    <a:pt x="7" y="22"/>
                  </a:cubicBezTo>
                  <a:cubicBezTo>
                    <a:pt x="6" y="21"/>
                    <a:pt x="3" y="22"/>
                    <a:pt x="3" y="20"/>
                  </a:cubicBezTo>
                  <a:cubicBezTo>
                    <a:pt x="3" y="19"/>
                    <a:pt x="4" y="18"/>
                    <a:pt x="5" y="17"/>
                  </a:cubicBezTo>
                  <a:cubicBezTo>
                    <a:pt x="6" y="15"/>
                    <a:pt x="6" y="14"/>
                    <a:pt x="6" y="12"/>
                  </a:cubicBezTo>
                  <a:cubicBezTo>
                    <a:pt x="6" y="11"/>
                    <a:pt x="6" y="11"/>
                    <a:pt x="6" y="11"/>
                  </a:cubicBezTo>
                  <a:cubicBezTo>
                    <a:pt x="5" y="11"/>
                    <a:pt x="5" y="11"/>
                    <a:pt x="4" y="11"/>
                  </a:cubicBezTo>
                  <a:cubicBezTo>
                    <a:pt x="3" y="11"/>
                    <a:pt x="2" y="10"/>
                    <a:pt x="1" y="10"/>
                  </a:cubicBezTo>
                  <a:cubicBezTo>
                    <a:pt x="1" y="10"/>
                    <a:pt x="0" y="10"/>
                    <a:pt x="0" y="10"/>
                  </a:cubicBezTo>
                  <a:cubicBezTo>
                    <a:pt x="0" y="11"/>
                    <a:pt x="0" y="11"/>
                    <a:pt x="0" y="11"/>
                  </a:cubicBezTo>
                  <a:cubicBezTo>
                    <a:pt x="0" y="9"/>
                    <a:pt x="0" y="8"/>
                    <a:pt x="1" y="7"/>
                  </a:cubicBezTo>
                  <a:cubicBezTo>
                    <a:pt x="2" y="6"/>
                    <a:pt x="3" y="6"/>
                    <a:pt x="4" y="5"/>
                  </a:cubicBezTo>
                  <a:cubicBezTo>
                    <a:pt x="6" y="4"/>
                    <a:pt x="8" y="4"/>
                    <a:pt x="10" y="4"/>
                  </a:cubicBezTo>
                  <a:cubicBezTo>
                    <a:pt x="14" y="4"/>
                    <a:pt x="16" y="5"/>
                    <a:pt x="20" y="6"/>
                  </a:cubicBezTo>
                  <a:cubicBezTo>
                    <a:pt x="22" y="6"/>
                    <a:pt x="22" y="7"/>
                    <a:pt x="24" y="7"/>
                  </a:cubicBezTo>
                  <a:cubicBezTo>
                    <a:pt x="25" y="7"/>
                    <a:pt x="25" y="6"/>
                    <a:pt x="25" y="5"/>
                  </a:cubicBezTo>
                  <a:cubicBezTo>
                    <a:pt x="25" y="3"/>
                    <a:pt x="25" y="3"/>
                    <a:pt x="25" y="2"/>
                  </a:cubicBezTo>
                  <a:cubicBezTo>
                    <a:pt x="25" y="1"/>
                    <a:pt x="25" y="1"/>
                    <a:pt x="25" y="0"/>
                  </a:cubicBezTo>
                  <a:cubicBezTo>
                    <a:pt x="25" y="0"/>
                    <a:pt x="25" y="0"/>
                    <a:pt x="26" y="0"/>
                  </a:cubicBezTo>
                  <a:cubicBezTo>
                    <a:pt x="27" y="0"/>
                    <a:pt x="27" y="1"/>
                    <a:pt x="29" y="1"/>
                  </a:cubicBezTo>
                  <a:cubicBezTo>
                    <a:pt x="30" y="2"/>
                    <a:pt x="32" y="1"/>
                    <a:pt x="33" y="2"/>
                  </a:cubicBezTo>
                  <a:cubicBezTo>
                    <a:pt x="35" y="3"/>
                    <a:pt x="37" y="4"/>
                    <a:pt x="39" y="4"/>
                  </a:cubicBezTo>
                  <a:cubicBezTo>
                    <a:pt x="40" y="4"/>
                    <a:pt x="41" y="4"/>
                    <a:pt x="42" y="4"/>
                  </a:cubicBezTo>
                  <a:cubicBezTo>
                    <a:pt x="44" y="3"/>
                    <a:pt x="46" y="2"/>
                    <a:pt x="48" y="2"/>
                  </a:cubicBezTo>
                  <a:cubicBezTo>
                    <a:pt x="49" y="2"/>
                    <a:pt x="49" y="2"/>
                    <a:pt x="50" y="2"/>
                  </a:cubicBezTo>
                  <a:cubicBezTo>
                    <a:pt x="52" y="2"/>
                    <a:pt x="53" y="3"/>
                    <a:pt x="55" y="3"/>
                  </a:cubicBezTo>
                  <a:cubicBezTo>
                    <a:pt x="59" y="3"/>
                    <a:pt x="61" y="3"/>
                    <a:pt x="64" y="2"/>
                  </a:cubicBezTo>
                  <a:cubicBezTo>
                    <a:pt x="66" y="1"/>
                    <a:pt x="67" y="0"/>
                    <a:pt x="69" y="0"/>
                  </a:cubicBezTo>
                  <a:cubicBezTo>
                    <a:pt x="71" y="0"/>
                    <a:pt x="71" y="1"/>
                    <a:pt x="73" y="2"/>
                  </a:cubicBezTo>
                  <a:cubicBezTo>
                    <a:pt x="75" y="3"/>
                    <a:pt x="76" y="4"/>
                    <a:pt x="78" y="5"/>
                  </a:cubicBezTo>
                  <a:cubicBezTo>
                    <a:pt x="79" y="5"/>
                    <a:pt x="80" y="6"/>
                    <a:pt x="81" y="6"/>
                  </a:cubicBezTo>
                  <a:cubicBezTo>
                    <a:pt x="83" y="6"/>
                    <a:pt x="83" y="5"/>
                    <a:pt x="85" y="5"/>
                  </a:cubicBezTo>
                  <a:cubicBezTo>
                    <a:pt x="86" y="4"/>
                    <a:pt x="86" y="4"/>
                    <a:pt x="87" y="4"/>
                  </a:cubicBezTo>
                  <a:cubicBezTo>
                    <a:pt x="87" y="4"/>
                    <a:pt x="87" y="5"/>
                    <a:pt x="88" y="5"/>
                  </a:cubicBezTo>
                  <a:cubicBezTo>
                    <a:pt x="89" y="6"/>
                    <a:pt x="90" y="7"/>
                    <a:pt x="91" y="7"/>
                  </a:cubicBezTo>
                  <a:cubicBezTo>
                    <a:pt x="91" y="8"/>
                    <a:pt x="92" y="8"/>
                    <a:pt x="92" y="9"/>
                  </a:cubicBezTo>
                  <a:cubicBezTo>
                    <a:pt x="92" y="11"/>
                    <a:pt x="91" y="12"/>
                    <a:pt x="90" y="14"/>
                  </a:cubicBezTo>
                  <a:cubicBezTo>
                    <a:pt x="89" y="15"/>
                    <a:pt x="89" y="16"/>
                    <a:pt x="88" y="17"/>
                  </a:cubicBezTo>
                  <a:cubicBezTo>
                    <a:pt x="86" y="20"/>
                    <a:pt x="85" y="21"/>
                    <a:pt x="83" y="23"/>
                  </a:cubicBezTo>
                  <a:cubicBezTo>
                    <a:pt x="81" y="25"/>
                    <a:pt x="79" y="26"/>
                    <a:pt x="76" y="27"/>
                  </a:cubicBezTo>
                  <a:cubicBezTo>
                    <a:pt x="75" y="27"/>
                    <a:pt x="74" y="27"/>
                    <a:pt x="73" y="27"/>
                  </a:cubicBezTo>
                  <a:cubicBezTo>
                    <a:pt x="71" y="27"/>
                    <a:pt x="70" y="28"/>
                    <a:pt x="70" y="29"/>
                  </a:cubicBezTo>
                  <a:cubicBezTo>
                    <a:pt x="70" y="30"/>
                    <a:pt x="70" y="30"/>
                    <a:pt x="70" y="31"/>
                  </a:cubicBezTo>
                  <a:cubicBezTo>
                    <a:pt x="70" y="33"/>
                    <a:pt x="69" y="33"/>
                    <a:pt x="69" y="34"/>
                  </a:cubicBezTo>
                  <a:cubicBezTo>
                    <a:pt x="69" y="34"/>
                    <a:pt x="69" y="34"/>
                    <a:pt x="69" y="34"/>
                  </a:cubicBezTo>
                  <a:cubicBezTo>
                    <a:pt x="68" y="36"/>
                    <a:pt x="66" y="37"/>
                    <a:pt x="64" y="37"/>
                  </a:cubicBezTo>
                  <a:cubicBezTo>
                    <a:pt x="62" y="37"/>
                    <a:pt x="62" y="34"/>
                    <a:pt x="60" y="34"/>
                  </a:cubicBezTo>
                  <a:cubicBezTo>
                    <a:pt x="59" y="34"/>
                    <a:pt x="58" y="34"/>
                    <a:pt x="57" y="34"/>
                  </a:cubicBezTo>
                  <a:cubicBezTo>
                    <a:pt x="56" y="35"/>
                    <a:pt x="54" y="34"/>
                    <a:pt x="54" y="35"/>
                  </a:cubicBezTo>
                  <a:cubicBezTo>
                    <a:pt x="52" y="36"/>
                    <a:pt x="53" y="38"/>
                    <a:pt x="52" y="39"/>
                  </a:cubicBezTo>
                  <a:cubicBezTo>
                    <a:pt x="52" y="41"/>
                    <a:pt x="51" y="41"/>
                    <a:pt x="50" y="42"/>
                  </a:cubicBezTo>
                  <a:cubicBezTo>
                    <a:pt x="49" y="45"/>
                    <a:pt x="49" y="47"/>
                    <a:pt x="48" y="49"/>
                  </a:cubicBezTo>
                  <a:cubicBezTo>
                    <a:pt x="48" y="49"/>
                    <a:pt x="48" y="49"/>
                    <a:pt x="48" y="49"/>
                  </a:cubicBezTo>
                  <a:cubicBezTo>
                    <a:pt x="46" y="49"/>
                    <a:pt x="45" y="49"/>
                    <a:pt x="43" y="49"/>
                  </a:cubicBezTo>
                  <a:cubicBezTo>
                    <a:pt x="42" y="49"/>
                    <a:pt x="42" y="50"/>
                    <a:pt x="41" y="50"/>
                  </a:cubicBezTo>
                  <a:cubicBezTo>
                    <a:pt x="38" y="52"/>
                    <a:pt x="37" y="53"/>
                    <a:pt x="35" y="55"/>
                  </a:cubicBezTo>
                  <a:cubicBezTo>
                    <a:pt x="33" y="54"/>
                    <a:pt x="32" y="53"/>
                    <a:pt x="31" y="52"/>
                  </a:cubicBezTo>
                  <a:cubicBezTo>
                    <a:pt x="29" y="51"/>
                    <a:pt x="27" y="51"/>
                    <a:pt x="25" y="50"/>
                  </a:cubicBezTo>
                  <a:cubicBezTo>
                    <a:pt x="24" y="50"/>
                    <a:pt x="24" y="49"/>
                    <a:pt x="23" y="49"/>
                  </a:cubicBezTo>
                  <a:cubicBezTo>
                    <a:pt x="22" y="49"/>
                    <a:pt x="22" y="50"/>
                    <a:pt x="21" y="50"/>
                  </a:cubicBezTo>
                  <a:cubicBezTo>
                    <a:pt x="20" y="51"/>
                    <a:pt x="19" y="52"/>
                    <a:pt x="18" y="52"/>
                  </a:cubicBezTo>
                  <a:cubicBezTo>
                    <a:pt x="18" y="51"/>
                    <a:pt x="17" y="51"/>
                    <a:pt x="17" y="51"/>
                  </a:cubicBezTo>
                  <a:cubicBezTo>
                    <a:pt x="7" y="52"/>
                    <a:pt x="7" y="52"/>
                    <a:pt x="7" y="52"/>
                  </a:cubicBezTo>
                  <a:cubicBezTo>
                    <a:pt x="7" y="50"/>
                    <a:pt x="6" y="49"/>
                    <a:pt x="6" y="47"/>
                  </a:cubicBezTo>
                  <a:cubicBezTo>
                    <a:pt x="6" y="46"/>
                    <a:pt x="8" y="45"/>
                    <a:pt x="9" y="45"/>
                  </a:cubicBezTo>
                  <a:cubicBezTo>
                    <a:pt x="10" y="45"/>
                    <a:pt x="10" y="45"/>
                    <a:pt x="11" y="45"/>
                  </a:cubicBezTo>
                  <a:cubicBezTo>
                    <a:pt x="12" y="45"/>
                    <a:pt x="13" y="45"/>
                    <a:pt x="14" y="44"/>
                  </a:cubicBezTo>
                  <a:cubicBezTo>
                    <a:pt x="15" y="44"/>
                    <a:pt x="15" y="43"/>
                    <a:pt x="15" y="43"/>
                  </a:cubicBezTo>
                  <a:cubicBezTo>
                    <a:pt x="15" y="42"/>
                    <a:pt x="15" y="42"/>
                    <a:pt x="14" y="41"/>
                  </a:cubicBezTo>
                  <a:close/>
                </a:path>
              </a:pathLst>
            </a:custGeom>
            <a:solidFill>
              <a:srgbClr val="FFFFFF"/>
            </a:solidFill>
            <a:ln w="0" cap="flat">
              <a:solidFill>
                <a:srgbClr val="000000"/>
              </a:solidFill>
              <a:prstDash val="solid"/>
              <a:miter lim="800000"/>
              <a:headEnd/>
              <a:tailEnd/>
            </a:ln>
          </p:spPr>
        </p:sp>
        <p:sp>
          <p:nvSpPr>
            <p:cNvPr id="409" name="Freeform 408"/>
            <p:cNvSpPr>
              <a:spLocks/>
            </p:cNvSpPr>
            <p:nvPr/>
          </p:nvSpPr>
          <p:spPr bwMode="auto">
            <a:xfrm>
              <a:off x="802" y="181"/>
              <a:ext cx="32" cy="24"/>
            </a:xfrm>
            <a:custGeom>
              <a:avLst/>
              <a:gdLst/>
              <a:ahLst/>
              <a:cxnLst>
                <a:cxn ang="0">
                  <a:pos x="18" y="55"/>
                </a:cxn>
                <a:cxn ang="0">
                  <a:pos x="22" y="54"/>
                </a:cxn>
                <a:cxn ang="0">
                  <a:pos x="28" y="49"/>
                </a:cxn>
                <a:cxn ang="0">
                  <a:pos x="32" y="45"/>
                </a:cxn>
                <a:cxn ang="0">
                  <a:pos x="36" y="42"/>
                </a:cxn>
                <a:cxn ang="0">
                  <a:pos x="35" y="39"/>
                </a:cxn>
                <a:cxn ang="0">
                  <a:pos x="36" y="36"/>
                </a:cxn>
                <a:cxn ang="0">
                  <a:pos x="40" y="34"/>
                </a:cxn>
                <a:cxn ang="0">
                  <a:pos x="44" y="38"/>
                </a:cxn>
                <a:cxn ang="0">
                  <a:pos x="48" y="42"/>
                </a:cxn>
                <a:cxn ang="0">
                  <a:pos x="52" y="51"/>
                </a:cxn>
                <a:cxn ang="0">
                  <a:pos x="61" y="59"/>
                </a:cxn>
                <a:cxn ang="0">
                  <a:pos x="70" y="49"/>
                </a:cxn>
                <a:cxn ang="0">
                  <a:pos x="77" y="46"/>
                </a:cxn>
                <a:cxn ang="0">
                  <a:pos x="78" y="42"/>
                </a:cxn>
                <a:cxn ang="0">
                  <a:pos x="75" y="31"/>
                </a:cxn>
                <a:cxn ang="0">
                  <a:pos x="72" y="29"/>
                </a:cxn>
                <a:cxn ang="0">
                  <a:pos x="64" y="27"/>
                </a:cxn>
                <a:cxn ang="0">
                  <a:pos x="61" y="23"/>
                </a:cxn>
                <a:cxn ang="0">
                  <a:pos x="60" y="18"/>
                </a:cxn>
                <a:cxn ang="0">
                  <a:pos x="53" y="19"/>
                </a:cxn>
                <a:cxn ang="0">
                  <a:pos x="43" y="21"/>
                </a:cxn>
                <a:cxn ang="0">
                  <a:pos x="35" y="18"/>
                </a:cxn>
                <a:cxn ang="0">
                  <a:pos x="30" y="21"/>
                </a:cxn>
                <a:cxn ang="0">
                  <a:pos x="19" y="21"/>
                </a:cxn>
                <a:cxn ang="0">
                  <a:pos x="21" y="14"/>
                </a:cxn>
                <a:cxn ang="0">
                  <a:pos x="26" y="13"/>
                </a:cxn>
                <a:cxn ang="0">
                  <a:pos x="26" y="10"/>
                </a:cxn>
                <a:cxn ang="0">
                  <a:pos x="25" y="5"/>
                </a:cxn>
                <a:cxn ang="0">
                  <a:pos x="19" y="0"/>
                </a:cxn>
                <a:cxn ang="0">
                  <a:pos x="14" y="6"/>
                </a:cxn>
                <a:cxn ang="0">
                  <a:pos x="10" y="18"/>
                </a:cxn>
                <a:cxn ang="0">
                  <a:pos x="2" y="22"/>
                </a:cxn>
                <a:cxn ang="0">
                  <a:pos x="4" y="27"/>
                </a:cxn>
                <a:cxn ang="0">
                  <a:pos x="15" y="39"/>
                </a:cxn>
                <a:cxn ang="0">
                  <a:pos x="15" y="50"/>
                </a:cxn>
                <a:cxn ang="0">
                  <a:pos x="15" y="52"/>
                </a:cxn>
              </a:cxnLst>
              <a:rect l="0" t="0" r="r" b="b"/>
              <a:pathLst>
                <a:path w="81" h="61">
                  <a:moveTo>
                    <a:pt x="15" y="52"/>
                  </a:moveTo>
                  <a:cubicBezTo>
                    <a:pt x="16" y="52"/>
                    <a:pt x="18" y="53"/>
                    <a:pt x="18" y="55"/>
                  </a:cubicBezTo>
                  <a:cubicBezTo>
                    <a:pt x="18" y="55"/>
                    <a:pt x="18" y="55"/>
                    <a:pt x="19" y="55"/>
                  </a:cubicBezTo>
                  <a:cubicBezTo>
                    <a:pt x="20" y="55"/>
                    <a:pt x="21" y="55"/>
                    <a:pt x="22" y="54"/>
                  </a:cubicBezTo>
                  <a:cubicBezTo>
                    <a:pt x="24" y="53"/>
                    <a:pt x="23" y="51"/>
                    <a:pt x="24" y="49"/>
                  </a:cubicBezTo>
                  <a:cubicBezTo>
                    <a:pt x="25" y="48"/>
                    <a:pt x="26" y="49"/>
                    <a:pt x="28" y="49"/>
                  </a:cubicBezTo>
                  <a:cubicBezTo>
                    <a:pt x="29" y="49"/>
                    <a:pt x="30" y="50"/>
                    <a:pt x="31" y="51"/>
                  </a:cubicBezTo>
                  <a:cubicBezTo>
                    <a:pt x="32" y="49"/>
                    <a:pt x="32" y="48"/>
                    <a:pt x="32" y="45"/>
                  </a:cubicBezTo>
                  <a:cubicBezTo>
                    <a:pt x="33" y="45"/>
                    <a:pt x="34" y="46"/>
                    <a:pt x="35" y="45"/>
                  </a:cubicBezTo>
                  <a:cubicBezTo>
                    <a:pt x="36" y="44"/>
                    <a:pt x="36" y="43"/>
                    <a:pt x="36" y="42"/>
                  </a:cubicBezTo>
                  <a:cubicBezTo>
                    <a:pt x="36" y="41"/>
                    <a:pt x="36" y="42"/>
                    <a:pt x="35" y="41"/>
                  </a:cubicBezTo>
                  <a:cubicBezTo>
                    <a:pt x="35" y="41"/>
                    <a:pt x="35" y="40"/>
                    <a:pt x="35" y="39"/>
                  </a:cubicBezTo>
                  <a:cubicBezTo>
                    <a:pt x="35" y="39"/>
                    <a:pt x="35" y="38"/>
                    <a:pt x="36" y="37"/>
                  </a:cubicBezTo>
                  <a:cubicBezTo>
                    <a:pt x="36" y="37"/>
                    <a:pt x="35" y="36"/>
                    <a:pt x="36" y="36"/>
                  </a:cubicBezTo>
                  <a:cubicBezTo>
                    <a:pt x="37" y="35"/>
                    <a:pt x="37" y="36"/>
                    <a:pt x="38" y="35"/>
                  </a:cubicBezTo>
                  <a:cubicBezTo>
                    <a:pt x="39" y="35"/>
                    <a:pt x="39" y="34"/>
                    <a:pt x="40" y="34"/>
                  </a:cubicBezTo>
                  <a:cubicBezTo>
                    <a:pt x="42" y="34"/>
                    <a:pt x="43" y="34"/>
                    <a:pt x="44" y="35"/>
                  </a:cubicBezTo>
                  <a:cubicBezTo>
                    <a:pt x="44" y="35"/>
                    <a:pt x="44" y="36"/>
                    <a:pt x="44" y="38"/>
                  </a:cubicBezTo>
                  <a:cubicBezTo>
                    <a:pt x="44" y="39"/>
                    <a:pt x="44" y="41"/>
                    <a:pt x="44" y="42"/>
                  </a:cubicBezTo>
                  <a:cubicBezTo>
                    <a:pt x="45" y="42"/>
                    <a:pt x="46" y="42"/>
                    <a:pt x="48" y="42"/>
                  </a:cubicBezTo>
                  <a:cubicBezTo>
                    <a:pt x="50" y="42"/>
                    <a:pt x="50" y="44"/>
                    <a:pt x="50" y="46"/>
                  </a:cubicBezTo>
                  <a:cubicBezTo>
                    <a:pt x="50" y="48"/>
                    <a:pt x="51" y="49"/>
                    <a:pt x="52" y="51"/>
                  </a:cubicBezTo>
                  <a:cubicBezTo>
                    <a:pt x="54" y="55"/>
                    <a:pt x="55" y="57"/>
                    <a:pt x="57" y="61"/>
                  </a:cubicBezTo>
                  <a:cubicBezTo>
                    <a:pt x="59" y="60"/>
                    <a:pt x="61" y="60"/>
                    <a:pt x="61" y="59"/>
                  </a:cubicBezTo>
                  <a:cubicBezTo>
                    <a:pt x="61" y="57"/>
                    <a:pt x="61" y="54"/>
                    <a:pt x="62" y="55"/>
                  </a:cubicBezTo>
                  <a:cubicBezTo>
                    <a:pt x="66" y="55"/>
                    <a:pt x="67" y="51"/>
                    <a:pt x="70" y="49"/>
                  </a:cubicBezTo>
                  <a:cubicBezTo>
                    <a:pt x="71" y="49"/>
                    <a:pt x="71" y="49"/>
                    <a:pt x="72" y="49"/>
                  </a:cubicBezTo>
                  <a:cubicBezTo>
                    <a:pt x="74" y="49"/>
                    <a:pt x="75" y="48"/>
                    <a:pt x="77" y="46"/>
                  </a:cubicBezTo>
                  <a:cubicBezTo>
                    <a:pt x="78" y="45"/>
                    <a:pt x="79" y="45"/>
                    <a:pt x="81" y="44"/>
                  </a:cubicBezTo>
                  <a:cubicBezTo>
                    <a:pt x="80" y="43"/>
                    <a:pt x="79" y="43"/>
                    <a:pt x="78" y="42"/>
                  </a:cubicBezTo>
                  <a:cubicBezTo>
                    <a:pt x="78" y="40"/>
                    <a:pt x="77" y="38"/>
                    <a:pt x="76" y="35"/>
                  </a:cubicBezTo>
                  <a:cubicBezTo>
                    <a:pt x="76" y="34"/>
                    <a:pt x="76" y="33"/>
                    <a:pt x="75" y="31"/>
                  </a:cubicBezTo>
                  <a:cubicBezTo>
                    <a:pt x="75" y="30"/>
                    <a:pt x="75" y="29"/>
                    <a:pt x="74" y="29"/>
                  </a:cubicBezTo>
                  <a:cubicBezTo>
                    <a:pt x="73" y="29"/>
                    <a:pt x="73" y="29"/>
                    <a:pt x="72" y="29"/>
                  </a:cubicBezTo>
                  <a:cubicBezTo>
                    <a:pt x="70" y="29"/>
                    <a:pt x="69" y="29"/>
                    <a:pt x="67" y="28"/>
                  </a:cubicBezTo>
                  <a:cubicBezTo>
                    <a:pt x="66" y="27"/>
                    <a:pt x="65" y="27"/>
                    <a:pt x="64" y="27"/>
                  </a:cubicBezTo>
                  <a:cubicBezTo>
                    <a:pt x="64" y="26"/>
                    <a:pt x="64" y="25"/>
                    <a:pt x="63" y="24"/>
                  </a:cubicBezTo>
                  <a:cubicBezTo>
                    <a:pt x="63" y="24"/>
                    <a:pt x="62" y="24"/>
                    <a:pt x="61" y="23"/>
                  </a:cubicBezTo>
                  <a:cubicBezTo>
                    <a:pt x="60" y="21"/>
                    <a:pt x="61" y="20"/>
                    <a:pt x="60" y="18"/>
                  </a:cubicBezTo>
                  <a:cubicBezTo>
                    <a:pt x="60" y="18"/>
                    <a:pt x="60" y="18"/>
                    <a:pt x="60" y="18"/>
                  </a:cubicBezTo>
                  <a:cubicBezTo>
                    <a:pt x="58" y="18"/>
                    <a:pt x="57" y="18"/>
                    <a:pt x="55" y="18"/>
                  </a:cubicBezTo>
                  <a:cubicBezTo>
                    <a:pt x="54" y="18"/>
                    <a:pt x="54" y="19"/>
                    <a:pt x="53" y="19"/>
                  </a:cubicBezTo>
                  <a:cubicBezTo>
                    <a:pt x="50" y="21"/>
                    <a:pt x="49" y="22"/>
                    <a:pt x="47" y="24"/>
                  </a:cubicBezTo>
                  <a:cubicBezTo>
                    <a:pt x="45" y="23"/>
                    <a:pt x="44" y="22"/>
                    <a:pt x="43" y="21"/>
                  </a:cubicBezTo>
                  <a:cubicBezTo>
                    <a:pt x="41" y="20"/>
                    <a:pt x="39" y="20"/>
                    <a:pt x="37" y="19"/>
                  </a:cubicBezTo>
                  <a:cubicBezTo>
                    <a:pt x="36" y="19"/>
                    <a:pt x="36" y="18"/>
                    <a:pt x="35" y="18"/>
                  </a:cubicBezTo>
                  <a:cubicBezTo>
                    <a:pt x="34" y="18"/>
                    <a:pt x="34" y="19"/>
                    <a:pt x="33" y="19"/>
                  </a:cubicBezTo>
                  <a:cubicBezTo>
                    <a:pt x="32" y="20"/>
                    <a:pt x="31" y="21"/>
                    <a:pt x="30" y="21"/>
                  </a:cubicBezTo>
                  <a:cubicBezTo>
                    <a:pt x="30" y="20"/>
                    <a:pt x="29" y="20"/>
                    <a:pt x="29" y="20"/>
                  </a:cubicBezTo>
                  <a:cubicBezTo>
                    <a:pt x="19" y="21"/>
                    <a:pt x="19" y="21"/>
                    <a:pt x="19" y="21"/>
                  </a:cubicBezTo>
                  <a:cubicBezTo>
                    <a:pt x="19" y="19"/>
                    <a:pt x="18" y="18"/>
                    <a:pt x="18" y="16"/>
                  </a:cubicBezTo>
                  <a:cubicBezTo>
                    <a:pt x="18" y="15"/>
                    <a:pt x="20" y="14"/>
                    <a:pt x="21" y="14"/>
                  </a:cubicBezTo>
                  <a:cubicBezTo>
                    <a:pt x="22" y="14"/>
                    <a:pt x="22" y="14"/>
                    <a:pt x="23" y="14"/>
                  </a:cubicBezTo>
                  <a:cubicBezTo>
                    <a:pt x="24" y="14"/>
                    <a:pt x="25" y="14"/>
                    <a:pt x="26" y="13"/>
                  </a:cubicBezTo>
                  <a:cubicBezTo>
                    <a:pt x="27" y="13"/>
                    <a:pt x="27" y="12"/>
                    <a:pt x="27" y="12"/>
                  </a:cubicBezTo>
                  <a:cubicBezTo>
                    <a:pt x="27" y="11"/>
                    <a:pt x="27" y="11"/>
                    <a:pt x="26" y="10"/>
                  </a:cubicBezTo>
                  <a:cubicBezTo>
                    <a:pt x="26" y="9"/>
                    <a:pt x="25" y="8"/>
                    <a:pt x="25" y="7"/>
                  </a:cubicBezTo>
                  <a:cubicBezTo>
                    <a:pt x="25" y="6"/>
                    <a:pt x="25" y="6"/>
                    <a:pt x="25" y="5"/>
                  </a:cubicBezTo>
                  <a:cubicBezTo>
                    <a:pt x="25" y="4"/>
                    <a:pt x="25" y="3"/>
                    <a:pt x="25" y="1"/>
                  </a:cubicBezTo>
                  <a:cubicBezTo>
                    <a:pt x="22" y="1"/>
                    <a:pt x="21" y="0"/>
                    <a:pt x="19" y="0"/>
                  </a:cubicBezTo>
                  <a:cubicBezTo>
                    <a:pt x="18" y="0"/>
                    <a:pt x="17" y="1"/>
                    <a:pt x="17" y="2"/>
                  </a:cubicBezTo>
                  <a:cubicBezTo>
                    <a:pt x="15" y="3"/>
                    <a:pt x="14" y="4"/>
                    <a:pt x="14" y="6"/>
                  </a:cubicBezTo>
                  <a:cubicBezTo>
                    <a:pt x="13" y="9"/>
                    <a:pt x="11" y="11"/>
                    <a:pt x="11" y="14"/>
                  </a:cubicBezTo>
                  <a:cubicBezTo>
                    <a:pt x="10" y="15"/>
                    <a:pt x="10" y="16"/>
                    <a:pt x="10" y="18"/>
                  </a:cubicBezTo>
                  <a:cubicBezTo>
                    <a:pt x="9" y="19"/>
                    <a:pt x="9" y="21"/>
                    <a:pt x="8" y="21"/>
                  </a:cubicBezTo>
                  <a:cubicBezTo>
                    <a:pt x="5" y="21"/>
                    <a:pt x="4" y="21"/>
                    <a:pt x="2" y="22"/>
                  </a:cubicBezTo>
                  <a:cubicBezTo>
                    <a:pt x="1" y="22"/>
                    <a:pt x="0" y="22"/>
                    <a:pt x="0" y="23"/>
                  </a:cubicBezTo>
                  <a:cubicBezTo>
                    <a:pt x="0" y="25"/>
                    <a:pt x="2" y="26"/>
                    <a:pt x="4" y="27"/>
                  </a:cubicBezTo>
                  <a:cubicBezTo>
                    <a:pt x="7" y="28"/>
                    <a:pt x="9" y="29"/>
                    <a:pt x="12" y="31"/>
                  </a:cubicBezTo>
                  <a:cubicBezTo>
                    <a:pt x="14" y="33"/>
                    <a:pt x="15" y="36"/>
                    <a:pt x="15" y="39"/>
                  </a:cubicBezTo>
                  <a:cubicBezTo>
                    <a:pt x="16" y="41"/>
                    <a:pt x="16" y="42"/>
                    <a:pt x="17" y="44"/>
                  </a:cubicBezTo>
                  <a:cubicBezTo>
                    <a:pt x="16" y="46"/>
                    <a:pt x="15" y="47"/>
                    <a:pt x="15" y="50"/>
                  </a:cubicBezTo>
                  <a:cubicBezTo>
                    <a:pt x="15" y="50"/>
                    <a:pt x="15" y="51"/>
                    <a:pt x="15" y="52"/>
                  </a:cubicBezTo>
                  <a:cubicBezTo>
                    <a:pt x="15" y="52"/>
                    <a:pt x="15" y="52"/>
                    <a:pt x="15" y="52"/>
                  </a:cubicBezTo>
                  <a:close/>
                </a:path>
              </a:pathLst>
            </a:custGeom>
            <a:solidFill>
              <a:srgbClr val="FFFFFF"/>
            </a:solidFill>
            <a:ln w="0" cap="flat">
              <a:solidFill>
                <a:srgbClr val="000000"/>
              </a:solidFill>
              <a:prstDash val="solid"/>
              <a:miter lim="800000"/>
              <a:headEnd/>
              <a:tailEnd/>
            </a:ln>
          </p:spPr>
        </p:sp>
        <p:sp>
          <p:nvSpPr>
            <p:cNvPr id="410" name="Freeform 409"/>
            <p:cNvSpPr>
              <a:spLocks/>
            </p:cNvSpPr>
            <p:nvPr/>
          </p:nvSpPr>
          <p:spPr bwMode="auto">
            <a:xfrm>
              <a:off x="785" y="195"/>
              <a:ext cx="50" cy="50"/>
            </a:xfrm>
            <a:custGeom>
              <a:avLst/>
              <a:gdLst/>
              <a:ahLst/>
              <a:cxnLst>
                <a:cxn ang="0">
                  <a:pos x="23" y="120"/>
                </a:cxn>
                <a:cxn ang="0">
                  <a:pos x="25" y="104"/>
                </a:cxn>
                <a:cxn ang="0">
                  <a:pos x="19" y="99"/>
                </a:cxn>
                <a:cxn ang="0">
                  <a:pos x="6" y="81"/>
                </a:cxn>
                <a:cxn ang="0">
                  <a:pos x="0" y="62"/>
                </a:cxn>
                <a:cxn ang="0">
                  <a:pos x="0" y="47"/>
                </a:cxn>
                <a:cxn ang="0">
                  <a:pos x="9" y="44"/>
                </a:cxn>
                <a:cxn ang="0">
                  <a:pos x="17" y="45"/>
                </a:cxn>
                <a:cxn ang="0">
                  <a:pos x="22" y="39"/>
                </a:cxn>
                <a:cxn ang="0">
                  <a:pos x="29" y="29"/>
                </a:cxn>
                <a:cxn ang="0">
                  <a:pos x="31" y="20"/>
                </a:cxn>
                <a:cxn ang="0">
                  <a:pos x="36" y="17"/>
                </a:cxn>
                <a:cxn ang="0">
                  <a:pos x="46" y="18"/>
                </a:cxn>
                <a:cxn ang="0">
                  <a:pos x="51" y="18"/>
                </a:cxn>
                <a:cxn ang="0">
                  <a:pos x="58" y="18"/>
                </a:cxn>
                <a:cxn ang="0">
                  <a:pos x="62" y="21"/>
                </a:cxn>
                <a:cxn ang="0">
                  <a:pos x="67" y="15"/>
                </a:cxn>
                <a:cxn ang="0">
                  <a:pos x="74" y="17"/>
                </a:cxn>
                <a:cxn ang="0">
                  <a:pos x="78" y="11"/>
                </a:cxn>
                <a:cxn ang="0">
                  <a:pos x="78" y="7"/>
                </a:cxn>
                <a:cxn ang="0">
                  <a:pos x="79" y="3"/>
                </a:cxn>
                <a:cxn ang="0">
                  <a:pos x="81" y="1"/>
                </a:cxn>
                <a:cxn ang="0">
                  <a:pos x="87" y="1"/>
                </a:cxn>
                <a:cxn ang="0">
                  <a:pos x="87" y="8"/>
                </a:cxn>
                <a:cxn ang="0">
                  <a:pos x="93" y="12"/>
                </a:cxn>
                <a:cxn ang="0">
                  <a:pos x="100" y="27"/>
                </a:cxn>
                <a:cxn ang="0">
                  <a:pos x="105" y="21"/>
                </a:cxn>
                <a:cxn ang="0">
                  <a:pos x="115" y="15"/>
                </a:cxn>
                <a:cxn ang="0">
                  <a:pos x="124" y="10"/>
                </a:cxn>
                <a:cxn ang="0">
                  <a:pos x="122" y="19"/>
                </a:cxn>
                <a:cxn ang="0">
                  <a:pos x="104" y="29"/>
                </a:cxn>
                <a:cxn ang="0">
                  <a:pos x="97" y="33"/>
                </a:cxn>
                <a:cxn ang="0">
                  <a:pos x="100" y="39"/>
                </a:cxn>
                <a:cxn ang="0">
                  <a:pos x="104" y="53"/>
                </a:cxn>
                <a:cxn ang="0">
                  <a:pos x="107" y="60"/>
                </a:cxn>
                <a:cxn ang="0">
                  <a:pos x="103" y="72"/>
                </a:cxn>
                <a:cxn ang="0">
                  <a:pos x="95" y="77"/>
                </a:cxn>
                <a:cxn ang="0">
                  <a:pos x="99" y="95"/>
                </a:cxn>
                <a:cxn ang="0">
                  <a:pos x="92" y="93"/>
                </a:cxn>
                <a:cxn ang="0">
                  <a:pos x="78" y="119"/>
                </a:cxn>
                <a:cxn ang="0">
                  <a:pos x="69" y="123"/>
                </a:cxn>
                <a:cxn ang="0">
                  <a:pos x="35" y="123"/>
                </a:cxn>
                <a:cxn ang="0">
                  <a:pos x="27" y="122"/>
                </a:cxn>
                <a:cxn ang="0">
                  <a:pos x="23" y="122"/>
                </a:cxn>
              </a:cxnLst>
              <a:rect l="0" t="0" r="r" b="b"/>
              <a:pathLst>
                <a:path w="126" h="127">
                  <a:moveTo>
                    <a:pt x="23" y="122"/>
                  </a:moveTo>
                  <a:cubicBezTo>
                    <a:pt x="23" y="121"/>
                    <a:pt x="23" y="120"/>
                    <a:pt x="23" y="120"/>
                  </a:cubicBezTo>
                  <a:cubicBezTo>
                    <a:pt x="23" y="118"/>
                    <a:pt x="23" y="117"/>
                    <a:pt x="23" y="116"/>
                  </a:cubicBezTo>
                  <a:cubicBezTo>
                    <a:pt x="24" y="111"/>
                    <a:pt x="25" y="108"/>
                    <a:pt x="25" y="104"/>
                  </a:cubicBezTo>
                  <a:cubicBezTo>
                    <a:pt x="25" y="102"/>
                    <a:pt x="24" y="102"/>
                    <a:pt x="23" y="101"/>
                  </a:cubicBezTo>
                  <a:cubicBezTo>
                    <a:pt x="21" y="100"/>
                    <a:pt x="20" y="100"/>
                    <a:pt x="19" y="99"/>
                  </a:cubicBezTo>
                  <a:cubicBezTo>
                    <a:pt x="16" y="97"/>
                    <a:pt x="15" y="95"/>
                    <a:pt x="13" y="93"/>
                  </a:cubicBezTo>
                  <a:cubicBezTo>
                    <a:pt x="10" y="88"/>
                    <a:pt x="8" y="86"/>
                    <a:pt x="6" y="81"/>
                  </a:cubicBezTo>
                  <a:cubicBezTo>
                    <a:pt x="5" y="77"/>
                    <a:pt x="6" y="73"/>
                    <a:pt x="2" y="69"/>
                  </a:cubicBezTo>
                  <a:cubicBezTo>
                    <a:pt x="1" y="67"/>
                    <a:pt x="0" y="65"/>
                    <a:pt x="0" y="62"/>
                  </a:cubicBezTo>
                  <a:cubicBezTo>
                    <a:pt x="0" y="58"/>
                    <a:pt x="0" y="55"/>
                    <a:pt x="0" y="51"/>
                  </a:cubicBezTo>
                  <a:cubicBezTo>
                    <a:pt x="0" y="50"/>
                    <a:pt x="0" y="49"/>
                    <a:pt x="0" y="47"/>
                  </a:cubicBezTo>
                  <a:cubicBezTo>
                    <a:pt x="3" y="47"/>
                    <a:pt x="5" y="45"/>
                    <a:pt x="7" y="43"/>
                  </a:cubicBezTo>
                  <a:cubicBezTo>
                    <a:pt x="8" y="43"/>
                    <a:pt x="8" y="43"/>
                    <a:pt x="9" y="44"/>
                  </a:cubicBezTo>
                  <a:cubicBezTo>
                    <a:pt x="11" y="46"/>
                    <a:pt x="12" y="47"/>
                    <a:pt x="14" y="47"/>
                  </a:cubicBezTo>
                  <a:cubicBezTo>
                    <a:pt x="16" y="47"/>
                    <a:pt x="17" y="46"/>
                    <a:pt x="17" y="45"/>
                  </a:cubicBezTo>
                  <a:cubicBezTo>
                    <a:pt x="18" y="43"/>
                    <a:pt x="19" y="42"/>
                    <a:pt x="20" y="40"/>
                  </a:cubicBezTo>
                  <a:cubicBezTo>
                    <a:pt x="20" y="39"/>
                    <a:pt x="21" y="39"/>
                    <a:pt x="22" y="39"/>
                  </a:cubicBezTo>
                  <a:cubicBezTo>
                    <a:pt x="23" y="37"/>
                    <a:pt x="24" y="37"/>
                    <a:pt x="25" y="36"/>
                  </a:cubicBezTo>
                  <a:cubicBezTo>
                    <a:pt x="27" y="33"/>
                    <a:pt x="28" y="32"/>
                    <a:pt x="29" y="29"/>
                  </a:cubicBezTo>
                  <a:cubicBezTo>
                    <a:pt x="31" y="26"/>
                    <a:pt x="31" y="25"/>
                    <a:pt x="31" y="22"/>
                  </a:cubicBezTo>
                  <a:cubicBezTo>
                    <a:pt x="31" y="21"/>
                    <a:pt x="31" y="21"/>
                    <a:pt x="31" y="20"/>
                  </a:cubicBezTo>
                  <a:cubicBezTo>
                    <a:pt x="31" y="19"/>
                    <a:pt x="32" y="19"/>
                    <a:pt x="33" y="18"/>
                  </a:cubicBezTo>
                  <a:cubicBezTo>
                    <a:pt x="34" y="17"/>
                    <a:pt x="35" y="17"/>
                    <a:pt x="36" y="17"/>
                  </a:cubicBezTo>
                  <a:cubicBezTo>
                    <a:pt x="39" y="17"/>
                    <a:pt x="41" y="18"/>
                    <a:pt x="44" y="18"/>
                  </a:cubicBezTo>
                  <a:cubicBezTo>
                    <a:pt x="45" y="18"/>
                    <a:pt x="45" y="18"/>
                    <a:pt x="46" y="18"/>
                  </a:cubicBezTo>
                  <a:cubicBezTo>
                    <a:pt x="47" y="18"/>
                    <a:pt x="47" y="18"/>
                    <a:pt x="48" y="18"/>
                  </a:cubicBezTo>
                  <a:cubicBezTo>
                    <a:pt x="49" y="18"/>
                    <a:pt x="50" y="18"/>
                    <a:pt x="51" y="18"/>
                  </a:cubicBezTo>
                  <a:cubicBezTo>
                    <a:pt x="53" y="18"/>
                    <a:pt x="54" y="18"/>
                    <a:pt x="56" y="18"/>
                  </a:cubicBezTo>
                  <a:cubicBezTo>
                    <a:pt x="57" y="18"/>
                    <a:pt x="57" y="18"/>
                    <a:pt x="58" y="18"/>
                  </a:cubicBezTo>
                  <a:cubicBezTo>
                    <a:pt x="59" y="18"/>
                    <a:pt x="61" y="19"/>
                    <a:pt x="61" y="21"/>
                  </a:cubicBezTo>
                  <a:cubicBezTo>
                    <a:pt x="61" y="21"/>
                    <a:pt x="61" y="21"/>
                    <a:pt x="62" y="21"/>
                  </a:cubicBezTo>
                  <a:cubicBezTo>
                    <a:pt x="63" y="21"/>
                    <a:pt x="64" y="21"/>
                    <a:pt x="65" y="20"/>
                  </a:cubicBezTo>
                  <a:cubicBezTo>
                    <a:pt x="67" y="19"/>
                    <a:pt x="66" y="17"/>
                    <a:pt x="67" y="15"/>
                  </a:cubicBezTo>
                  <a:cubicBezTo>
                    <a:pt x="68" y="14"/>
                    <a:pt x="69" y="15"/>
                    <a:pt x="71" y="15"/>
                  </a:cubicBezTo>
                  <a:cubicBezTo>
                    <a:pt x="72" y="15"/>
                    <a:pt x="73" y="16"/>
                    <a:pt x="74" y="17"/>
                  </a:cubicBezTo>
                  <a:cubicBezTo>
                    <a:pt x="75" y="15"/>
                    <a:pt x="75" y="14"/>
                    <a:pt x="75" y="11"/>
                  </a:cubicBezTo>
                  <a:cubicBezTo>
                    <a:pt x="76" y="11"/>
                    <a:pt x="77" y="12"/>
                    <a:pt x="78" y="11"/>
                  </a:cubicBezTo>
                  <a:cubicBezTo>
                    <a:pt x="79" y="10"/>
                    <a:pt x="79" y="9"/>
                    <a:pt x="79" y="8"/>
                  </a:cubicBezTo>
                  <a:cubicBezTo>
                    <a:pt x="79" y="7"/>
                    <a:pt x="79" y="8"/>
                    <a:pt x="78" y="7"/>
                  </a:cubicBezTo>
                  <a:cubicBezTo>
                    <a:pt x="78" y="7"/>
                    <a:pt x="78" y="6"/>
                    <a:pt x="78" y="5"/>
                  </a:cubicBezTo>
                  <a:cubicBezTo>
                    <a:pt x="78" y="5"/>
                    <a:pt x="78" y="4"/>
                    <a:pt x="79" y="3"/>
                  </a:cubicBezTo>
                  <a:cubicBezTo>
                    <a:pt x="79" y="3"/>
                    <a:pt x="78" y="2"/>
                    <a:pt x="79" y="2"/>
                  </a:cubicBezTo>
                  <a:cubicBezTo>
                    <a:pt x="80" y="1"/>
                    <a:pt x="80" y="2"/>
                    <a:pt x="81" y="1"/>
                  </a:cubicBezTo>
                  <a:cubicBezTo>
                    <a:pt x="82" y="1"/>
                    <a:pt x="82" y="0"/>
                    <a:pt x="83" y="0"/>
                  </a:cubicBezTo>
                  <a:cubicBezTo>
                    <a:pt x="85" y="0"/>
                    <a:pt x="86" y="0"/>
                    <a:pt x="87" y="1"/>
                  </a:cubicBezTo>
                  <a:cubicBezTo>
                    <a:pt x="87" y="1"/>
                    <a:pt x="87" y="2"/>
                    <a:pt x="87" y="4"/>
                  </a:cubicBezTo>
                  <a:cubicBezTo>
                    <a:pt x="87" y="5"/>
                    <a:pt x="87" y="7"/>
                    <a:pt x="87" y="8"/>
                  </a:cubicBezTo>
                  <a:cubicBezTo>
                    <a:pt x="88" y="8"/>
                    <a:pt x="89" y="8"/>
                    <a:pt x="91" y="8"/>
                  </a:cubicBezTo>
                  <a:cubicBezTo>
                    <a:pt x="93" y="8"/>
                    <a:pt x="93" y="10"/>
                    <a:pt x="93" y="12"/>
                  </a:cubicBezTo>
                  <a:cubicBezTo>
                    <a:pt x="93" y="14"/>
                    <a:pt x="94" y="15"/>
                    <a:pt x="95" y="17"/>
                  </a:cubicBezTo>
                  <a:cubicBezTo>
                    <a:pt x="97" y="21"/>
                    <a:pt x="98" y="23"/>
                    <a:pt x="100" y="27"/>
                  </a:cubicBezTo>
                  <a:cubicBezTo>
                    <a:pt x="102" y="26"/>
                    <a:pt x="104" y="26"/>
                    <a:pt x="104" y="25"/>
                  </a:cubicBezTo>
                  <a:cubicBezTo>
                    <a:pt x="104" y="23"/>
                    <a:pt x="104" y="20"/>
                    <a:pt x="105" y="21"/>
                  </a:cubicBezTo>
                  <a:cubicBezTo>
                    <a:pt x="109" y="21"/>
                    <a:pt x="110" y="17"/>
                    <a:pt x="113" y="15"/>
                  </a:cubicBezTo>
                  <a:cubicBezTo>
                    <a:pt x="114" y="15"/>
                    <a:pt x="114" y="15"/>
                    <a:pt x="115" y="15"/>
                  </a:cubicBezTo>
                  <a:cubicBezTo>
                    <a:pt x="117" y="15"/>
                    <a:pt x="118" y="14"/>
                    <a:pt x="120" y="12"/>
                  </a:cubicBezTo>
                  <a:cubicBezTo>
                    <a:pt x="121" y="11"/>
                    <a:pt x="122" y="11"/>
                    <a:pt x="124" y="10"/>
                  </a:cubicBezTo>
                  <a:cubicBezTo>
                    <a:pt x="125" y="11"/>
                    <a:pt x="126" y="13"/>
                    <a:pt x="126" y="14"/>
                  </a:cubicBezTo>
                  <a:cubicBezTo>
                    <a:pt x="125" y="17"/>
                    <a:pt x="124" y="18"/>
                    <a:pt x="122" y="19"/>
                  </a:cubicBezTo>
                  <a:cubicBezTo>
                    <a:pt x="118" y="22"/>
                    <a:pt x="115" y="22"/>
                    <a:pt x="111" y="24"/>
                  </a:cubicBezTo>
                  <a:cubicBezTo>
                    <a:pt x="108" y="25"/>
                    <a:pt x="107" y="28"/>
                    <a:pt x="104" y="29"/>
                  </a:cubicBezTo>
                  <a:cubicBezTo>
                    <a:pt x="102" y="30"/>
                    <a:pt x="101" y="30"/>
                    <a:pt x="99" y="31"/>
                  </a:cubicBezTo>
                  <a:cubicBezTo>
                    <a:pt x="98" y="32"/>
                    <a:pt x="97" y="32"/>
                    <a:pt x="97" y="33"/>
                  </a:cubicBezTo>
                  <a:cubicBezTo>
                    <a:pt x="97" y="34"/>
                    <a:pt x="97" y="35"/>
                    <a:pt x="97" y="36"/>
                  </a:cubicBezTo>
                  <a:cubicBezTo>
                    <a:pt x="97" y="37"/>
                    <a:pt x="99" y="38"/>
                    <a:pt x="100" y="39"/>
                  </a:cubicBezTo>
                  <a:cubicBezTo>
                    <a:pt x="102" y="41"/>
                    <a:pt x="104" y="43"/>
                    <a:pt x="104" y="46"/>
                  </a:cubicBezTo>
                  <a:cubicBezTo>
                    <a:pt x="104" y="49"/>
                    <a:pt x="104" y="50"/>
                    <a:pt x="104" y="53"/>
                  </a:cubicBezTo>
                  <a:cubicBezTo>
                    <a:pt x="104" y="53"/>
                    <a:pt x="104" y="53"/>
                    <a:pt x="104" y="53"/>
                  </a:cubicBezTo>
                  <a:cubicBezTo>
                    <a:pt x="105" y="56"/>
                    <a:pt x="106" y="57"/>
                    <a:pt x="107" y="60"/>
                  </a:cubicBezTo>
                  <a:cubicBezTo>
                    <a:pt x="103" y="62"/>
                    <a:pt x="100" y="61"/>
                    <a:pt x="96" y="62"/>
                  </a:cubicBezTo>
                  <a:cubicBezTo>
                    <a:pt x="100" y="64"/>
                    <a:pt x="103" y="67"/>
                    <a:pt x="103" y="72"/>
                  </a:cubicBezTo>
                  <a:cubicBezTo>
                    <a:pt x="103" y="76"/>
                    <a:pt x="98" y="75"/>
                    <a:pt x="95" y="76"/>
                  </a:cubicBezTo>
                  <a:cubicBezTo>
                    <a:pt x="95" y="76"/>
                    <a:pt x="95" y="77"/>
                    <a:pt x="95" y="77"/>
                  </a:cubicBezTo>
                  <a:cubicBezTo>
                    <a:pt x="95" y="83"/>
                    <a:pt x="99" y="86"/>
                    <a:pt x="99" y="93"/>
                  </a:cubicBezTo>
                  <a:cubicBezTo>
                    <a:pt x="99" y="94"/>
                    <a:pt x="99" y="94"/>
                    <a:pt x="99" y="95"/>
                  </a:cubicBezTo>
                  <a:cubicBezTo>
                    <a:pt x="98" y="95"/>
                    <a:pt x="98" y="95"/>
                    <a:pt x="97" y="95"/>
                  </a:cubicBezTo>
                  <a:cubicBezTo>
                    <a:pt x="95" y="95"/>
                    <a:pt x="94" y="94"/>
                    <a:pt x="92" y="93"/>
                  </a:cubicBezTo>
                  <a:cubicBezTo>
                    <a:pt x="89" y="100"/>
                    <a:pt x="75" y="97"/>
                    <a:pt x="75" y="105"/>
                  </a:cubicBezTo>
                  <a:cubicBezTo>
                    <a:pt x="75" y="111"/>
                    <a:pt x="78" y="114"/>
                    <a:pt x="78" y="119"/>
                  </a:cubicBezTo>
                  <a:cubicBezTo>
                    <a:pt x="78" y="121"/>
                    <a:pt x="75" y="120"/>
                    <a:pt x="74" y="121"/>
                  </a:cubicBezTo>
                  <a:cubicBezTo>
                    <a:pt x="72" y="121"/>
                    <a:pt x="71" y="122"/>
                    <a:pt x="69" y="123"/>
                  </a:cubicBezTo>
                  <a:cubicBezTo>
                    <a:pt x="63" y="124"/>
                    <a:pt x="59" y="127"/>
                    <a:pt x="53" y="127"/>
                  </a:cubicBezTo>
                  <a:cubicBezTo>
                    <a:pt x="46" y="127"/>
                    <a:pt x="42" y="123"/>
                    <a:pt x="35" y="123"/>
                  </a:cubicBezTo>
                  <a:cubicBezTo>
                    <a:pt x="33" y="123"/>
                    <a:pt x="31" y="123"/>
                    <a:pt x="28" y="123"/>
                  </a:cubicBezTo>
                  <a:cubicBezTo>
                    <a:pt x="28" y="123"/>
                    <a:pt x="27" y="122"/>
                    <a:pt x="27" y="122"/>
                  </a:cubicBezTo>
                  <a:cubicBezTo>
                    <a:pt x="26" y="122"/>
                    <a:pt x="25" y="122"/>
                    <a:pt x="24" y="122"/>
                  </a:cubicBezTo>
                  <a:cubicBezTo>
                    <a:pt x="23" y="122"/>
                    <a:pt x="23" y="122"/>
                    <a:pt x="23" y="122"/>
                  </a:cubicBezTo>
                  <a:close/>
                </a:path>
              </a:pathLst>
            </a:custGeom>
            <a:solidFill>
              <a:srgbClr val="FFFFFF"/>
            </a:solidFill>
            <a:ln w="0" cap="flat">
              <a:solidFill>
                <a:srgbClr val="000000"/>
              </a:solidFill>
              <a:prstDash val="solid"/>
              <a:miter lim="800000"/>
              <a:headEnd/>
              <a:tailEnd/>
            </a:ln>
          </p:spPr>
        </p:sp>
        <p:sp>
          <p:nvSpPr>
            <p:cNvPr id="411" name="Freeform 410"/>
            <p:cNvSpPr>
              <a:spLocks/>
            </p:cNvSpPr>
            <p:nvPr/>
          </p:nvSpPr>
          <p:spPr bwMode="auto">
            <a:xfrm>
              <a:off x="683" y="219"/>
              <a:ext cx="4" cy="8"/>
            </a:xfrm>
            <a:custGeom>
              <a:avLst/>
              <a:gdLst/>
              <a:ahLst/>
              <a:cxnLst>
                <a:cxn ang="0">
                  <a:pos x="6" y="22"/>
                </a:cxn>
                <a:cxn ang="0">
                  <a:pos x="1" y="21"/>
                </a:cxn>
                <a:cxn ang="0">
                  <a:pos x="0" y="16"/>
                </a:cxn>
                <a:cxn ang="0">
                  <a:pos x="2" y="8"/>
                </a:cxn>
                <a:cxn ang="0">
                  <a:pos x="2" y="0"/>
                </a:cxn>
                <a:cxn ang="0">
                  <a:pos x="7" y="1"/>
                </a:cxn>
                <a:cxn ang="0">
                  <a:pos x="10" y="4"/>
                </a:cxn>
                <a:cxn ang="0">
                  <a:pos x="7" y="12"/>
                </a:cxn>
                <a:cxn ang="0">
                  <a:pos x="5" y="19"/>
                </a:cxn>
                <a:cxn ang="0">
                  <a:pos x="6" y="22"/>
                </a:cxn>
              </a:cxnLst>
              <a:rect l="0" t="0" r="r" b="b"/>
              <a:pathLst>
                <a:path w="10" h="22">
                  <a:moveTo>
                    <a:pt x="6" y="22"/>
                  </a:moveTo>
                  <a:cubicBezTo>
                    <a:pt x="4" y="22"/>
                    <a:pt x="3" y="22"/>
                    <a:pt x="1" y="21"/>
                  </a:cubicBezTo>
                  <a:cubicBezTo>
                    <a:pt x="1" y="19"/>
                    <a:pt x="0" y="18"/>
                    <a:pt x="0" y="16"/>
                  </a:cubicBezTo>
                  <a:cubicBezTo>
                    <a:pt x="0" y="13"/>
                    <a:pt x="2" y="11"/>
                    <a:pt x="2" y="8"/>
                  </a:cubicBezTo>
                  <a:cubicBezTo>
                    <a:pt x="2" y="5"/>
                    <a:pt x="2" y="2"/>
                    <a:pt x="2" y="0"/>
                  </a:cubicBezTo>
                  <a:cubicBezTo>
                    <a:pt x="4" y="0"/>
                    <a:pt x="5" y="1"/>
                    <a:pt x="7" y="1"/>
                  </a:cubicBezTo>
                  <a:cubicBezTo>
                    <a:pt x="9" y="2"/>
                    <a:pt x="10" y="3"/>
                    <a:pt x="10" y="4"/>
                  </a:cubicBezTo>
                  <a:cubicBezTo>
                    <a:pt x="10" y="8"/>
                    <a:pt x="8" y="9"/>
                    <a:pt x="7" y="12"/>
                  </a:cubicBezTo>
                  <a:cubicBezTo>
                    <a:pt x="6" y="14"/>
                    <a:pt x="5" y="16"/>
                    <a:pt x="5" y="19"/>
                  </a:cubicBezTo>
                  <a:cubicBezTo>
                    <a:pt x="5" y="20"/>
                    <a:pt x="6" y="21"/>
                    <a:pt x="6" y="22"/>
                  </a:cubicBezTo>
                  <a:close/>
                </a:path>
              </a:pathLst>
            </a:custGeom>
            <a:solidFill>
              <a:srgbClr val="FFFFFF"/>
            </a:solidFill>
            <a:ln w="0" cap="flat">
              <a:solidFill>
                <a:srgbClr val="000000"/>
              </a:solidFill>
              <a:prstDash val="solid"/>
              <a:miter lim="800000"/>
              <a:headEnd/>
              <a:tailEnd/>
            </a:ln>
          </p:spPr>
        </p:sp>
        <p:sp>
          <p:nvSpPr>
            <p:cNvPr id="412" name="Freeform 411"/>
            <p:cNvSpPr>
              <a:spLocks/>
            </p:cNvSpPr>
            <p:nvPr/>
          </p:nvSpPr>
          <p:spPr bwMode="auto">
            <a:xfrm>
              <a:off x="683" y="205"/>
              <a:ext cx="26" cy="27"/>
            </a:xfrm>
            <a:custGeom>
              <a:avLst/>
              <a:gdLst/>
              <a:ahLst/>
              <a:cxnLst>
                <a:cxn ang="0">
                  <a:pos x="66" y="1"/>
                </a:cxn>
                <a:cxn ang="0">
                  <a:pos x="64" y="0"/>
                </a:cxn>
                <a:cxn ang="0">
                  <a:pos x="61" y="0"/>
                </a:cxn>
                <a:cxn ang="0">
                  <a:pos x="54" y="2"/>
                </a:cxn>
                <a:cxn ang="0">
                  <a:pos x="52" y="3"/>
                </a:cxn>
                <a:cxn ang="0">
                  <a:pos x="48" y="2"/>
                </a:cxn>
                <a:cxn ang="0">
                  <a:pos x="43" y="4"/>
                </a:cxn>
                <a:cxn ang="0">
                  <a:pos x="30" y="6"/>
                </a:cxn>
                <a:cxn ang="0">
                  <a:pos x="22" y="4"/>
                </a:cxn>
                <a:cxn ang="0">
                  <a:pos x="13" y="5"/>
                </a:cxn>
                <a:cxn ang="0">
                  <a:pos x="8" y="5"/>
                </a:cxn>
                <a:cxn ang="0">
                  <a:pos x="6" y="6"/>
                </a:cxn>
                <a:cxn ang="0">
                  <a:pos x="6" y="7"/>
                </a:cxn>
                <a:cxn ang="0">
                  <a:pos x="5" y="11"/>
                </a:cxn>
                <a:cxn ang="0">
                  <a:pos x="0" y="19"/>
                </a:cxn>
                <a:cxn ang="0">
                  <a:pos x="2" y="21"/>
                </a:cxn>
                <a:cxn ang="0">
                  <a:pos x="2" y="26"/>
                </a:cxn>
                <a:cxn ang="0">
                  <a:pos x="3" y="34"/>
                </a:cxn>
                <a:cxn ang="0">
                  <a:pos x="8" y="35"/>
                </a:cxn>
                <a:cxn ang="0">
                  <a:pos x="11" y="38"/>
                </a:cxn>
                <a:cxn ang="0">
                  <a:pos x="8" y="46"/>
                </a:cxn>
                <a:cxn ang="0">
                  <a:pos x="6" y="53"/>
                </a:cxn>
                <a:cxn ang="0">
                  <a:pos x="7" y="56"/>
                </a:cxn>
                <a:cxn ang="0">
                  <a:pos x="8" y="56"/>
                </a:cxn>
                <a:cxn ang="0">
                  <a:pos x="9" y="59"/>
                </a:cxn>
                <a:cxn ang="0">
                  <a:pos x="9" y="62"/>
                </a:cxn>
                <a:cxn ang="0">
                  <a:pos x="13" y="67"/>
                </a:cxn>
                <a:cxn ang="0">
                  <a:pos x="20" y="64"/>
                </a:cxn>
                <a:cxn ang="0">
                  <a:pos x="32" y="54"/>
                </a:cxn>
                <a:cxn ang="0">
                  <a:pos x="35" y="53"/>
                </a:cxn>
                <a:cxn ang="0">
                  <a:pos x="38" y="51"/>
                </a:cxn>
                <a:cxn ang="0">
                  <a:pos x="42" y="47"/>
                </a:cxn>
                <a:cxn ang="0">
                  <a:pos x="45" y="45"/>
                </a:cxn>
                <a:cxn ang="0">
                  <a:pos x="54" y="40"/>
                </a:cxn>
                <a:cxn ang="0">
                  <a:pos x="57" y="37"/>
                </a:cxn>
                <a:cxn ang="0">
                  <a:pos x="60" y="33"/>
                </a:cxn>
                <a:cxn ang="0">
                  <a:pos x="60" y="31"/>
                </a:cxn>
                <a:cxn ang="0">
                  <a:pos x="61" y="25"/>
                </a:cxn>
                <a:cxn ang="0">
                  <a:pos x="57" y="13"/>
                </a:cxn>
                <a:cxn ang="0">
                  <a:pos x="56" y="9"/>
                </a:cxn>
                <a:cxn ang="0">
                  <a:pos x="58" y="7"/>
                </a:cxn>
                <a:cxn ang="0">
                  <a:pos x="63" y="3"/>
                </a:cxn>
                <a:cxn ang="0">
                  <a:pos x="66" y="1"/>
                </a:cxn>
              </a:cxnLst>
              <a:rect l="0" t="0" r="r" b="b"/>
              <a:pathLst>
                <a:path w="66" h="67">
                  <a:moveTo>
                    <a:pt x="66" y="1"/>
                  </a:moveTo>
                  <a:cubicBezTo>
                    <a:pt x="65" y="0"/>
                    <a:pt x="65" y="0"/>
                    <a:pt x="64" y="0"/>
                  </a:cubicBezTo>
                  <a:cubicBezTo>
                    <a:pt x="63" y="0"/>
                    <a:pt x="62" y="0"/>
                    <a:pt x="61" y="0"/>
                  </a:cubicBezTo>
                  <a:cubicBezTo>
                    <a:pt x="58" y="0"/>
                    <a:pt x="57" y="1"/>
                    <a:pt x="54" y="2"/>
                  </a:cubicBezTo>
                  <a:cubicBezTo>
                    <a:pt x="53" y="2"/>
                    <a:pt x="53" y="2"/>
                    <a:pt x="52" y="3"/>
                  </a:cubicBezTo>
                  <a:cubicBezTo>
                    <a:pt x="50" y="3"/>
                    <a:pt x="50" y="2"/>
                    <a:pt x="48" y="2"/>
                  </a:cubicBezTo>
                  <a:cubicBezTo>
                    <a:pt x="46" y="2"/>
                    <a:pt x="45" y="3"/>
                    <a:pt x="43" y="4"/>
                  </a:cubicBezTo>
                  <a:cubicBezTo>
                    <a:pt x="38" y="5"/>
                    <a:pt x="35" y="6"/>
                    <a:pt x="30" y="6"/>
                  </a:cubicBezTo>
                  <a:cubicBezTo>
                    <a:pt x="27" y="6"/>
                    <a:pt x="25" y="4"/>
                    <a:pt x="22" y="4"/>
                  </a:cubicBezTo>
                  <a:cubicBezTo>
                    <a:pt x="13" y="5"/>
                    <a:pt x="13" y="5"/>
                    <a:pt x="13" y="5"/>
                  </a:cubicBezTo>
                  <a:cubicBezTo>
                    <a:pt x="11" y="5"/>
                    <a:pt x="10" y="5"/>
                    <a:pt x="8" y="5"/>
                  </a:cubicBezTo>
                  <a:cubicBezTo>
                    <a:pt x="7" y="5"/>
                    <a:pt x="6" y="5"/>
                    <a:pt x="6" y="6"/>
                  </a:cubicBezTo>
                  <a:cubicBezTo>
                    <a:pt x="6" y="6"/>
                    <a:pt x="6" y="7"/>
                    <a:pt x="6" y="7"/>
                  </a:cubicBezTo>
                  <a:cubicBezTo>
                    <a:pt x="5" y="9"/>
                    <a:pt x="5" y="10"/>
                    <a:pt x="5" y="11"/>
                  </a:cubicBezTo>
                  <a:cubicBezTo>
                    <a:pt x="5" y="15"/>
                    <a:pt x="4" y="18"/>
                    <a:pt x="0" y="19"/>
                  </a:cubicBezTo>
                  <a:cubicBezTo>
                    <a:pt x="1" y="20"/>
                    <a:pt x="1" y="20"/>
                    <a:pt x="2" y="21"/>
                  </a:cubicBezTo>
                  <a:cubicBezTo>
                    <a:pt x="2" y="23"/>
                    <a:pt x="2" y="24"/>
                    <a:pt x="2" y="26"/>
                  </a:cubicBezTo>
                  <a:cubicBezTo>
                    <a:pt x="2" y="29"/>
                    <a:pt x="2" y="31"/>
                    <a:pt x="3" y="34"/>
                  </a:cubicBezTo>
                  <a:cubicBezTo>
                    <a:pt x="5" y="34"/>
                    <a:pt x="6" y="35"/>
                    <a:pt x="8" y="35"/>
                  </a:cubicBezTo>
                  <a:cubicBezTo>
                    <a:pt x="10" y="36"/>
                    <a:pt x="11" y="37"/>
                    <a:pt x="11" y="38"/>
                  </a:cubicBezTo>
                  <a:cubicBezTo>
                    <a:pt x="11" y="42"/>
                    <a:pt x="9" y="43"/>
                    <a:pt x="8" y="46"/>
                  </a:cubicBezTo>
                  <a:cubicBezTo>
                    <a:pt x="7" y="48"/>
                    <a:pt x="6" y="50"/>
                    <a:pt x="6" y="53"/>
                  </a:cubicBezTo>
                  <a:cubicBezTo>
                    <a:pt x="6" y="54"/>
                    <a:pt x="7" y="55"/>
                    <a:pt x="7" y="56"/>
                  </a:cubicBezTo>
                  <a:cubicBezTo>
                    <a:pt x="7" y="56"/>
                    <a:pt x="7" y="56"/>
                    <a:pt x="8" y="56"/>
                  </a:cubicBezTo>
                  <a:cubicBezTo>
                    <a:pt x="9" y="57"/>
                    <a:pt x="9" y="58"/>
                    <a:pt x="9" y="59"/>
                  </a:cubicBezTo>
                  <a:cubicBezTo>
                    <a:pt x="9" y="60"/>
                    <a:pt x="9" y="61"/>
                    <a:pt x="9" y="62"/>
                  </a:cubicBezTo>
                  <a:cubicBezTo>
                    <a:pt x="12" y="62"/>
                    <a:pt x="12" y="65"/>
                    <a:pt x="13" y="67"/>
                  </a:cubicBezTo>
                  <a:cubicBezTo>
                    <a:pt x="16" y="66"/>
                    <a:pt x="17" y="65"/>
                    <a:pt x="20" y="64"/>
                  </a:cubicBezTo>
                  <a:cubicBezTo>
                    <a:pt x="25" y="60"/>
                    <a:pt x="27" y="58"/>
                    <a:pt x="32" y="54"/>
                  </a:cubicBezTo>
                  <a:cubicBezTo>
                    <a:pt x="33" y="53"/>
                    <a:pt x="34" y="53"/>
                    <a:pt x="35" y="53"/>
                  </a:cubicBezTo>
                  <a:cubicBezTo>
                    <a:pt x="36" y="52"/>
                    <a:pt x="37" y="51"/>
                    <a:pt x="38" y="51"/>
                  </a:cubicBezTo>
                  <a:cubicBezTo>
                    <a:pt x="40" y="50"/>
                    <a:pt x="40" y="48"/>
                    <a:pt x="42" y="47"/>
                  </a:cubicBezTo>
                  <a:cubicBezTo>
                    <a:pt x="43" y="47"/>
                    <a:pt x="44" y="46"/>
                    <a:pt x="45" y="45"/>
                  </a:cubicBezTo>
                  <a:cubicBezTo>
                    <a:pt x="54" y="40"/>
                    <a:pt x="54" y="40"/>
                    <a:pt x="54" y="40"/>
                  </a:cubicBezTo>
                  <a:cubicBezTo>
                    <a:pt x="55" y="39"/>
                    <a:pt x="56" y="38"/>
                    <a:pt x="57" y="37"/>
                  </a:cubicBezTo>
                  <a:cubicBezTo>
                    <a:pt x="58" y="36"/>
                    <a:pt x="60" y="35"/>
                    <a:pt x="60" y="33"/>
                  </a:cubicBezTo>
                  <a:cubicBezTo>
                    <a:pt x="60" y="33"/>
                    <a:pt x="60" y="32"/>
                    <a:pt x="60" y="31"/>
                  </a:cubicBezTo>
                  <a:cubicBezTo>
                    <a:pt x="61" y="25"/>
                    <a:pt x="61" y="25"/>
                    <a:pt x="61" y="25"/>
                  </a:cubicBezTo>
                  <a:cubicBezTo>
                    <a:pt x="61" y="20"/>
                    <a:pt x="59" y="18"/>
                    <a:pt x="57" y="13"/>
                  </a:cubicBezTo>
                  <a:cubicBezTo>
                    <a:pt x="57" y="11"/>
                    <a:pt x="56" y="11"/>
                    <a:pt x="56" y="9"/>
                  </a:cubicBezTo>
                  <a:cubicBezTo>
                    <a:pt x="56" y="8"/>
                    <a:pt x="57" y="8"/>
                    <a:pt x="58" y="7"/>
                  </a:cubicBezTo>
                  <a:cubicBezTo>
                    <a:pt x="60" y="5"/>
                    <a:pt x="61" y="5"/>
                    <a:pt x="63" y="3"/>
                  </a:cubicBezTo>
                  <a:cubicBezTo>
                    <a:pt x="64" y="2"/>
                    <a:pt x="65" y="2"/>
                    <a:pt x="66" y="1"/>
                  </a:cubicBezTo>
                  <a:close/>
                </a:path>
              </a:pathLst>
            </a:custGeom>
            <a:solidFill>
              <a:srgbClr val="FFFFFF"/>
            </a:solidFill>
            <a:ln w="0" cap="flat">
              <a:solidFill>
                <a:srgbClr val="000000"/>
              </a:solidFill>
              <a:prstDash val="solid"/>
              <a:miter lim="800000"/>
              <a:headEnd/>
              <a:tailEnd/>
            </a:ln>
          </p:spPr>
        </p:sp>
        <p:sp>
          <p:nvSpPr>
            <p:cNvPr id="413" name="Freeform 412"/>
            <p:cNvSpPr>
              <a:spLocks/>
            </p:cNvSpPr>
            <p:nvPr/>
          </p:nvSpPr>
          <p:spPr bwMode="auto">
            <a:xfrm>
              <a:off x="681" y="227"/>
              <a:ext cx="6" cy="20"/>
            </a:xfrm>
            <a:custGeom>
              <a:avLst/>
              <a:gdLst/>
              <a:ahLst/>
              <a:cxnLst>
                <a:cxn ang="0">
                  <a:pos x="10" y="50"/>
                </a:cxn>
                <a:cxn ang="0">
                  <a:pos x="10" y="50"/>
                </a:cxn>
                <a:cxn ang="0">
                  <a:pos x="8" y="45"/>
                </a:cxn>
                <a:cxn ang="0">
                  <a:pos x="6" y="36"/>
                </a:cxn>
                <a:cxn ang="0">
                  <a:pos x="3" y="29"/>
                </a:cxn>
                <a:cxn ang="0">
                  <a:pos x="0" y="22"/>
                </a:cxn>
                <a:cxn ang="0">
                  <a:pos x="5" y="10"/>
                </a:cxn>
                <a:cxn ang="0">
                  <a:pos x="5" y="7"/>
                </a:cxn>
                <a:cxn ang="0">
                  <a:pos x="7" y="0"/>
                </a:cxn>
                <a:cxn ang="0">
                  <a:pos x="12" y="1"/>
                </a:cxn>
                <a:cxn ang="0">
                  <a:pos x="13" y="1"/>
                </a:cxn>
                <a:cxn ang="0">
                  <a:pos x="14" y="4"/>
                </a:cxn>
                <a:cxn ang="0">
                  <a:pos x="14" y="7"/>
                </a:cxn>
                <a:cxn ang="0">
                  <a:pos x="13" y="18"/>
                </a:cxn>
                <a:cxn ang="0">
                  <a:pos x="13" y="24"/>
                </a:cxn>
                <a:cxn ang="0">
                  <a:pos x="12" y="30"/>
                </a:cxn>
                <a:cxn ang="0">
                  <a:pos x="12" y="29"/>
                </a:cxn>
                <a:cxn ang="0">
                  <a:pos x="12" y="31"/>
                </a:cxn>
                <a:cxn ang="0">
                  <a:pos x="12" y="41"/>
                </a:cxn>
                <a:cxn ang="0">
                  <a:pos x="11" y="47"/>
                </a:cxn>
                <a:cxn ang="0">
                  <a:pos x="10" y="49"/>
                </a:cxn>
                <a:cxn ang="0">
                  <a:pos x="10" y="50"/>
                </a:cxn>
              </a:cxnLst>
              <a:rect l="0" t="0" r="r" b="b"/>
              <a:pathLst>
                <a:path w="14" h="50">
                  <a:moveTo>
                    <a:pt x="10" y="50"/>
                  </a:moveTo>
                  <a:cubicBezTo>
                    <a:pt x="10" y="50"/>
                    <a:pt x="10" y="50"/>
                    <a:pt x="10" y="50"/>
                  </a:cubicBezTo>
                  <a:cubicBezTo>
                    <a:pt x="10" y="48"/>
                    <a:pt x="9" y="47"/>
                    <a:pt x="8" y="45"/>
                  </a:cubicBezTo>
                  <a:cubicBezTo>
                    <a:pt x="7" y="41"/>
                    <a:pt x="7" y="40"/>
                    <a:pt x="6" y="36"/>
                  </a:cubicBezTo>
                  <a:cubicBezTo>
                    <a:pt x="5" y="34"/>
                    <a:pt x="4" y="32"/>
                    <a:pt x="3" y="29"/>
                  </a:cubicBezTo>
                  <a:cubicBezTo>
                    <a:pt x="2" y="26"/>
                    <a:pt x="2" y="24"/>
                    <a:pt x="0" y="22"/>
                  </a:cubicBezTo>
                  <a:cubicBezTo>
                    <a:pt x="3" y="19"/>
                    <a:pt x="5" y="15"/>
                    <a:pt x="5" y="10"/>
                  </a:cubicBezTo>
                  <a:cubicBezTo>
                    <a:pt x="5" y="9"/>
                    <a:pt x="5" y="8"/>
                    <a:pt x="5" y="7"/>
                  </a:cubicBezTo>
                  <a:cubicBezTo>
                    <a:pt x="5" y="4"/>
                    <a:pt x="7" y="3"/>
                    <a:pt x="7" y="0"/>
                  </a:cubicBezTo>
                  <a:cubicBezTo>
                    <a:pt x="9" y="1"/>
                    <a:pt x="10" y="1"/>
                    <a:pt x="12" y="1"/>
                  </a:cubicBezTo>
                  <a:cubicBezTo>
                    <a:pt x="12" y="1"/>
                    <a:pt x="12" y="1"/>
                    <a:pt x="13" y="1"/>
                  </a:cubicBezTo>
                  <a:cubicBezTo>
                    <a:pt x="14" y="2"/>
                    <a:pt x="14" y="3"/>
                    <a:pt x="14" y="4"/>
                  </a:cubicBezTo>
                  <a:cubicBezTo>
                    <a:pt x="14" y="5"/>
                    <a:pt x="14" y="6"/>
                    <a:pt x="14" y="7"/>
                  </a:cubicBezTo>
                  <a:cubicBezTo>
                    <a:pt x="13" y="18"/>
                    <a:pt x="13" y="18"/>
                    <a:pt x="13" y="18"/>
                  </a:cubicBezTo>
                  <a:cubicBezTo>
                    <a:pt x="13" y="24"/>
                    <a:pt x="13" y="24"/>
                    <a:pt x="13" y="24"/>
                  </a:cubicBezTo>
                  <a:cubicBezTo>
                    <a:pt x="12" y="30"/>
                    <a:pt x="12" y="30"/>
                    <a:pt x="12" y="30"/>
                  </a:cubicBezTo>
                  <a:cubicBezTo>
                    <a:pt x="12" y="29"/>
                    <a:pt x="12" y="29"/>
                    <a:pt x="12" y="29"/>
                  </a:cubicBezTo>
                  <a:cubicBezTo>
                    <a:pt x="12" y="30"/>
                    <a:pt x="12" y="31"/>
                    <a:pt x="12" y="31"/>
                  </a:cubicBezTo>
                  <a:cubicBezTo>
                    <a:pt x="12" y="35"/>
                    <a:pt x="12" y="37"/>
                    <a:pt x="12" y="41"/>
                  </a:cubicBezTo>
                  <a:cubicBezTo>
                    <a:pt x="12" y="43"/>
                    <a:pt x="12" y="45"/>
                    <a:pt x="11" y="47"/>
                  </a:cubicBezTo>
                  <a:cubicBezTo>
                    <a:pt x="11" y="48"/>
                    <a:pt x="10" y="48"/>
                    <a:pt x="10" y="49"/>
                  </a:cubicBezTo>
                  <a:cubicBezTo>
                    <a:pt x="10" y="49"/>
                    <a:pt x="10" y="50"/>
                    <a:pt x="10" y="50"/>
                  </a:cubicBezTo>
                  <a:close/>
                </a:path>
              </a:pathLst>
            </a:custGeom>
            <a:solidFill>
              <a:srgbClr val="FFFFFF"/>
            </a:solidFill>
            <a:ln w="0" cap="flat">
              <a:solidFill>
                <a:srgbClr val="000000"/>
              </a:solidFill>
              <a:prstDash val="solid"/>
              <a:miter lim="800000"/>
              <a:headEnd/>
              <a:tailEnd/>
            </a:ln>
          </p:spPr>
        </p:sp>
        <p:sp>
          <p:nvSpPr>
            <p:cNvPr id="414" name="Freeform 413"/>
            <p:cNvSpPr>
              <a:spLocks/>
            </p:cNvSpPr>
            <p:nvPr/>
          </p:nvSpPr>
          <p:spPr bwMode="auto">
            <a:xfrm>
              <a:off x="685" y="225"/>
              <a:ext cx="16" cy="24"/>
            </a:xfrm>
            <a:custGeom>
              <a:avLst/>
              <a:gdLst/>
              <a:ahLst/>
              <a:cxnLst>
                <a:cxn ang="0">
                  <a:pos x="0" y="54"/>
                </a:cxn>
                <a:cxn ang="0">
                  <a:pos x="0" y="53"/>
                </a:cxn>
                <a:cxn ang="0">
                  <a:pos x="1" y="51"/>
                </a:cxn>
                <a:cxn ang="0">
                  <a:pos x="2" y="45"/>
                </a:cxn>
                <a:cxn ang="0">
                  <a:pos x="2" y="35"/>
                </a:cxn>
                <a:cxn ang="0">
                  <a:pos x="2" y="33"/>
                </a:cxn>
                <a:cxn ang="0">
                  <a:pos x="2" y="34"/>
                </a:cxn>
                <a:cxn ang="0">
                  <a:pos x="3" y="28"/>
                </a:cxn>
                <a:cxn ang="0">
                  <a:pos x="3" y="22"/>
                </a:cxn>
                <a:cxn ang="0">
                  <a:pos x="4" y="11"/>
                </a:cxn>
                <a:cxn ang="0">
                  <a:pos x="8" y="16"/>
                </a:cxn>
                <a:cxn ang="0">
                  <a:pos x="15" y="13"/>
                </a:cxn>
                <a:cxn ang="0">
                  <a:pos x="27" y="3"/>
                </a:cxn>
                <a:cxn ang="0">
                  <a:pos x="30" y="2"/>
                </a:cxn>
                <a:cxn ang="0">
                  <a:pos x="33" y="0"/>
                </a:cxn>
                <a:cxn ang="0">
                  <a:pos x="39" y="12"/>
                </a:cxn>
                <a:cxn ang="0">
                  <a:pos x="41" y="17"/>
                </a:cxn>
                <a:cxn ang="0">
                  <a:pos x="38" y="20"/>
                </a:cxn>
                <a:cxn ang="0">
                  <a:pos x="28" y="21"/>
                </a:cxn>
                <a:cxn ang="0">
                  <a:pos x="27" y="21"/>
                </a:cxn>
                <a:cxn ang="0">
                  <a:pos x="22" y="25"/>
                </a:cxn>
                <a:cxn ang="0">
                  <a:pos x="25" y="29"/>
                </a:cxn>
                <a:cxn ang="0">
                  <a:pos x="28" y="34"/>
                </a:cxn>
                <a:cxn ang="0">
                  <a:pos x="32" y="39"/>
                </a:cxn>
                <a:cxn ang="0">
                  <a:pos x="30" y="44"/>
                </a:cxn>
                <a:cxn ang="0">
                  <a:pos x="25" y="48"/>
                </a:cxn>
                <a:cxn ang="0">
                  <a:pos x="21" y="51"/>
                </a:cxn>
                <a:cxn ang="0">
                  <a:pos x="18" y="55"/>
                </a:cxn>
                <a:cxn ang="0">
                  <a:pos x="18" y="55"/>
                </a:cxn>
                <a:cxn ang="0">
                  <a:pos x="16" y="57"/>
                </a:cxn>
                <a:cxn ang="0">
                  <a:pos x="15" y="59"/>
                </a:cxn>
                <a:cxn ang="0">
                  <a:pos x="11" y="59"/>
                </a:cxn>
                <a:cxn ang="0">
                  <a:pos x="6" y="59"/>
                </a:cxn>
                <a:cxn ang="0">
                  <a:pos x="4" y="59"/>
                </a:cxn>
                <a:cxn ang="0">
                  <a:pos x="3" y="57"/>
                </a:cxn>
                <a:cxn ang="0">
                  <a:pos x="0" y="54"/>
                </a:cxn>
              </a:cxnLst>
              <a:rect l="0" t="0" r="r" b="b"/>
              <a:pathLst>
                <a:path w="41" h="60">
                  <a:moveTo>
                    <a:pt x="0" y="54"/>
                  </a:moveTo>
                  <a:cubicBezTo>
                    <a:pt x="0" y="53"/>
                    <a:pt x="0" y="53"/>
                    <a:pt x="0" y="53"/>
                  </a:cubicBezTo>
                  <a:cubicBezTo>
                    <a:pt x="0" y="52"/>
                    <a:pt x="1" y="52"/>
                    <a:pt x="1" y="51"/>
                  </a:cubicBezTo>
                  <a:cubicBezTo>
                    <a:pt x="2" y="49"/>
                    <a:pt x="2" y="47"/>
                    <a:pt x="2" y="45"/>
                  </a:cubicBezTo>
                  <a:cubicBezTo>
                    <a:pt x="2" y="41"/>
                    <a:pt x="2" y="39"/>
                    <a:pt x="2" y="35"/>
                  </a:cubicBezTo>
                  <a:cubicBezTo>
                    <a:pt x="2" y="35"/>
                    <a:pt x="2" y="34"/>
                    <a:pt x="2" y="33"/>
                  </a:cubicBezTo>
                  <a:cubicBezTo>
                    <a:pt x="2" y="34"/>
                    <a:pt x="2" y="34"/>
                    <a:pt x="2" y="34"/>
                  </a:cubicBezTo>
                  <a:cubicBezTo>
                    <a:pt x="3" y="28"/>
                    <a:pt x="3" y="28"/>
                    <a:pt x="3" y="28"/>
                  </a:cubicBezTo>
                  <a:cubicBezTo>
                    <a:pt x="3" y="22"/>
                    <a:pt x="3" y="22"/>
                    <a:pt x="3" y="22"/>
                  </a:cubicBezTo>
                  <a:cubicBezTo>
                    <a:pt x="4" y="11"/>
                    <a:pt x="4" y="11"/>
                    <a:pt x="4" y="11"/>
                  </a:cubicBezTo>
                  <a:cubicBezTo>
                    <a:pt x="7" y="11"/>
                    <a:pt x="7" y="14"/>
                    <a:pt x="8" y="16"/>
                  </a:cubicBezTo>
                  <a:cubicBezTo>
                    <a:pt x="11" y="15"/>
                    <a:pt x="12" y="14"/>
                    <a:pt x="15" y="13"/>
                  </a:cubicBezTo>
                  <a:cubicBezTo>
                    <a:pt x="20" y="9"/>
                    <a:pt x="22" y="7"/>
                    <a:pt x="27" y="3"/>
                  </a:cubicBezTo>
                  <a:cubicBezTo>
                    <a:pt x="28" y="2"/>
                    <a:pt x="29" y="2"/>
                    <a:pt x="30" y="2"/>
                  </a:cubicBezTo>
                  <a:cubicBezTo>
                    <a:pt x="31" y="1"/>
                    <a:pt x="32" y="0"/>
                    <a:pt x="33" y="0"/>
                  </a:cubicBezTo>
                  <a:cubicBezTo>
                    <a:pt x="36" y="4"/>
                    <a:pt x="37" y="7"/>
                    <a:pt x="39" y="12"/>
                  </a:cubicBezTo>
                  <a:cubicBezTo>
                    <a:pt x="40" y="14"/>
                    <a:pt x="40" y="16"/>
                    <a:pt x="41" y="17"/>
                  </a:cubicBezTo>
                  <a:cubicBezTo>
                    <a:pt x="40" y="18"/>
                    <a:pt x="39" y="19"/>
                    <a:pt x="38" y="20"/>
                  </a:cubicBezTo>
                  <a:cubicBezTo>
                    <a:pt x="35" y="22"/>
                    <a:pt x="32" y="21"/>
                    <a:pt x="28" y="21"/>
                  </a:cubicBezTo>
                  <a:cubicBezTo>
                    <a:pt x="28" y="21"/>
                    <a:pt x="27" y="21"/>
                    <a:pt x="27" y="21"/>
                  </a:cubicBezTo>
                  <a:cubicBezTo>
                    <a:pt x="24" y="21"/>
                    <a:pt x="22" y="22"/>
                    <a:pt x="22" y="25"/>
                  </a:cubicBezTo>
                  <a:cubicBezTo>
                    <a:pt x="22" y="27"/>
                    <a:pt x="23" y="27"/>
                    <a:pt x="25" y="29"/>
                  </a:cubicBezTo>
                  <a:cubicBezTo>
                    <a:pt x="26" y="31"/>
                    <a:pt x="27" y="32"/>
                    <a:pt x="28" y="34"/>
                  </a:cubicBezTo>
                  <a:cubicBezTo>
                    <a:pt x="30" y="36"/>
                    <a:pt x="32" y="37"/>
                    <a:pt x="32" y="39"/>
                  </a:cubicBezTo>
                  <a:cubicBezTo>
                    <a:pt x="32" y="41"/>
                    <a:pt x="31" y="42"/>
                    <a:pt x="30" y="44"/>
                  </a:cubicBezTo>
                  <a:cubicBezTo>
                    <a:pt x="28" y="46"/>
                    <a:pt x="27" y="47"/>
                    <a:pt x="25" y="48"/>
                  </a:cubicBezTo>
                  <a:cubicBezTo>
                    <a:pt x="24" y="50"/>
                    <a:pt x="22" y="49"/>
                    <a:pt x="21" y="51"/>
                  </a:cubicBezTo>
                  <a:cubicBezTo>
                    <a:pt x="20" y="52"/>
                    <a:pt x="20" y="54"/>
                    <a:pt x="18" y="55"/>
                  </a:cubicBezTo>
                  <a:cubicBezTo>
                    <a:pt x="18" y="55"/>
                    <a:pt x="18" y="55"/>
                    <a:pt x="18" y="55"/>
                  </a:cubicBezTo>
                  <a:cubicBezTo>
                    <a:pt x="18" y="56"/>
                    <a:pt x="17" y="56"/>
                    <a:pt x="16" y="57"/>
                  </a:cubicBezTo>
                  <a:cubicBezTo>
                    <a:pt x="16" y="58"/>
                    <a:pt x="16" y="59"/>
                    <a:pt x="15" y="59"/>
                  </a:cubicBezTo>
                  <a:cubicBezTo>
                    <a:pt x="13" y="60"/>
                    <a:pt x="12" y="59"/>
                    <a:pt x="11" y="59"/>
                  </a:cubicBezTo>
                  <a:cubicBezTo>
                    <a:pt x="9" y="59"/>
                    <a:pt x="8" y="59"/>
                    <a:pt x="6" y="59"/>
                  </a:cubicBezTo>
                  <a:cubicBezTo>
                    <a:pt x="5" y="59"/>
                    <a:pt x="4" y="60"/>
                    <a:pt x="4" y="59"/>
                  </a:cubicBezTo>
                  <a:cubicBezTo>
                    <a:pt x="3" y="58"/>
                    <a:pt x="3" y="58"/>
                    <a:pt x="3" y="57"/>
                  </a:cubicBezTo>
                  <a:cubicBezTo>
                    <a:pt x="2" y="56"/>
                    <a:pt x="2" y="55"/>
                    <a:pt x="0" y="54"/>
                  </a:cubicBezTo>
                  <a:close/>
                </a:path>
              </a:pathLst>
            </a:custGeom>
            <a:solidFill>
              <a:srgbClr val="FFFFFF"/>
            </a:solidFill>
            <a:ln w="0" cap="flat">
              <a:solidFill>
                <a:srgbClr val="000000"/>
              </a:solidFill>
              <a:prstDash val="solid"/>
              <a:miter lim="800000"/>
              <a:headEnd/>
              <a:tailEnd/>
            </a:ln>
          </p:spPr>
        </p:sp>
        <p:sp>
          <p:nvSpPr>
            <p:cNvPr id="415" name="Freeform 414"/>
            <p:cNvSpPr>
              <a:spLocks/>
            </p:cNvSpPr>
            <p:nvPr/>
          </p:nvSpPr>
          <p:spPr bwMode="auto">
            <a:xfrm>
              <a:off x="756" y="265"/>
              <a:ext cx="5" cy="7"/>
            </a:xfrm>
            <a:custGeom>
              <a:avLst/>
              <a:gdLst/>
              <a:ahLst/>
              <a:cxnLst>
                <a:cxn ang="0">
                  <a:pos x="6" y="19"/>
                </a:cxn>
                <a:cxn ang="0">
                  <a:pos x="11" y="13"/>
                </a:cxn>
                <a:cxn ang="0">
                  <a:pos x="6" y="3"/>
                </a:cxn>
                <a:cxn ang="0">
                  <a:pos x="3" y="0"/>
                </a:cxn>
                <a:cxn ang="0">
                  <a:pos x="1" y="2"/>
                </a:cxn>
                <a:cxn ang="0">
                  <a:pos x="2" y="6"/>
                </a:cxn>
                <a:cxn ang="0">
                  <a:pos x="0" y="16"/>
                </a:cxn>
                <a:cxn ang="0">
                  <a:pos x="0" y="17"/>
                </a:cxn>
                <a:cxn ang="0">
                  <a:pos x="3" y="18"/>
                </a:cxn>
                <a:cxn ang="0">
                  <a:pos x="6" y="19"/>
                </a:cxn>
              </a:cxnLst>
              <a:rect l="0" t="0" r="r" b="b"/>
              <a:pathLst>
                <a:path w="11" h="19">
                  <a:moveTo>
                    <a:pt x="6" y="19"/>
                  </a:moveTo>
                  <a:cubicBezTo>
                    <a:pt x="9" y="18"/>
                    <a:pt x="11" y="16"/>
                    <a:pt x="11" y="13"/>
                  </a:cubicBezTo>
                  <a:cubicBezTo>
                    <a:pt x="11" y="9"/>
                    <a:pt x="10" y="5"/>
                    <a:pt x="6" y="3"/>
                  </a:cubicBezTo>
                  <a:cubicBezTo>
                    <a:pt x="5" y="2"/>
                    <a:pt x="5" y="0"/>
                    <a:pt x="3" y="0"/>
                  </a:cubicBezTo>
                  <a:cubicBezTo>
                    <a:pt x="2" y="0"/>
                    <a:pt x="1" y="1"/>
                    <a:pt x="1" y="2"/>
                  </a:cubicBezTo>
                  <a:cubicBezTo>
                    <a:pt x="1" y="4"/>
                    <a:pt x="2" y="4"/>
                    <a:pt x="2" y="6"/>
                  </a:cubicBezTo>
                  <a:cubicBezTo>
                    <a:pt x="2" y="10"/>
                    <a:pt x="1" y="12"/>
                    <a:pt x="0" y="16"/>
                  </a:cubicBezTo>
                  <a:cubicBezTo>
                    <a:pt x="0" y="17"/>
                    <a:pt x="0" y="17"/>
                    <a:pt x="0" y="17"/>
                  </a:cubicBezTo>
                  <a:cubicBezTo>
                    <a:pt x="1" y="18"/>
                    <a:pt x="2" y="18"/>
                    <a:pt x="3" y="18"/>
                  </a:cubicBezTo>
                  <a:cubicBezTo>
                    <a:pt x="4" y="18"/>
                    <a:pt x="5" y="18"/>
                    <a:pt x="6" y="19"/>
                  </a:cubicBezTo>
                  <a:close/>
                </a:path>
              </a:pathLst>
            </a:custGeom>
            <a:solidFill>
              <a:srgbClr val="FFFFFF"/>
            </a:solidFill>
            <a:ln w="0" cap="flat">
              <a:solidFill>
                <a:srgbClr val="000000"/>
              </a:solidFill>
              <a:prstDash val="solid"/>
              <a:miter lim="800000"/>
              <a:headEnd/>
              <a:tailEnd/>
            </a:ln>
          </p:spPr>
        </p:sp>
        <p:sp>
          <p:nvSpPr>
            <p:cNvPr id="416" name="Freeform 415"/>
            <p:cNvSpPr>
              <a:spLocks/>
            </p:cNvSpPr>
            <p:nvPr/>
          </p:nvSpPr>
          <p:spPr bwMode="auto">
            <a:xfrm>
              <a:off x="769" y="270"/>
              <a:ext cx="30" cy="50"/>
            </a:xfrm>
            <a:custGeom>
              <a:avLst/>
              <a:gdLst/>
              <a:ahLst/>
              <a:cxnLst>
                <a:cxn ang="0">
                  <a:pos x="17" y="126"/>
                </a:cxn>
                <a:cxn ang="0">
                  <a:pos x="21" y="124"/>
                </a:cxn>
                <a:cxn ang="0">
                  <a:pos x="24" y="124"/>
                </a:cxn>
                <a:cxn ang="0">
                  <a:pos x="29" y="119"/>
                </a:cxn>
                <a:cxn ang="0">
                  <a:pos x="30" y="120"/>
                </a:cxn>
                <a:cxn ang="0">
                  <a:pos x="35" y="118"/>
                </a:cxn>
                <a:cxn ang="0">
                  <a:pos x="38" y="112"/>
                </a:cxn>
                <a:cxn ang="0">
                  <a:pos x="40" y="108"/>
                </a:cxn>
                <a:cxn ang="0">
                  <a:pos x="41" y="106"/>
                </a:cxn>
                <a:cxn ang="0">
                  <a:pos x="47" y="107"/>
                </a:cxn>
                <a:cxn ang="0">
                  <a:pos x="52" y="103"/>
                </a:cxn>
                <a:cxn ang="0">
                  <a:pos x="54" y="92"/>
                </a:cxn>
                <a:cxn ang="0">
                  <a:pos x="59" y="90"/>
                </a:cxn>
                <a:cxn ang="0">
                  <a:pos x="65" y="87"/>
                </a:cxn>
                <a:cxn ang="0">
                  <a:pos x="62" y="82"/>
                </a:cxn>
                <a:cxn ang="0">
                  <a:pos x="62" y="79"/>
                </a:cxn>
                <a:cxn ang="0">
                  <a:pos x="61" y="72"/>
                </a:cxn>
                <a:cxn ang="0">
                  <a:pos x="62" y="67"/>
                </a:cxn>
                <a:cxn ang="0">
                  <a:pos x="62" y="63"/>
                </a:cxn>
                <a:cxn ang="0">
                  <a:pos x="66" y="66"/>
                </a:cxn>
                <a:cxn ang="0">
                  <a:pos x="69" y="61"/>
                </a:cxn>
                <a:cxn ang="0">
                  <a:pos x="73" y="52"/>
                </a:cxn>
                <a:cxn ang="0">
                  <a:pos x="76" y="38"/>
                </a:cxn>
                <a:cxn ang="0">
                  <a:pos x="76" y="35"/>
                </a:cxn>
                <a:cxn ang="0">
                  <a:pos x="75" y="33"/>
                </a:cxn>
                <a:cxn ang="0">
                  <a:pos x="74" y="34"/>
                </a:cxn>
                <a:cxn ang="0">
                  <a:pos x="71" y="30"/>
                </a:cxn>
                <a:cxn ang="0">
                  <a:pos x="68" y="26"/>
                </a:cxn>
                <a:cxn ang="0">
                  <a:pos x="66" y="22"/>
                </a:cxn>
                <a:cxn ang="0">
                  <a:pos x="63" y="21"/>
                </a:cxn>
                <a:cxn ang="0">
                  <a:pos x="53" y="19"/>
                </a:cxn>
                <a:cxn ang="0">
                  <a:pos x="45" y="16"/>
                </a:cxn>
                <a:cxn ang="0">
                  <a:pos x="37" y="9"/>
                </a:cxn>
                <a:cxn ang="0">
                  <a:pos x="30" y="1"/>
                </a:cxn>
                <a:cxn ang="0">
                  <a:pos x="30" y="0"/>
                </a:cxn>
                <a:cxn ang="0">
                  <a:pos x="27" y="1"/>
                </a:cxn>
                <a:cxn ang="0">
                  <a:pos x="24" y="2"/>
                </a:cxn>
                <a:cxn ang="0">
                  <a:pos x="24" y="4"/>
                </a:cxn>
                <a:cxn ang="0">
                  <a:pos x="27" y="16"/>
                </a:cxn>
                <a:cxn ang="0">
                  <a:pos x="24" y="27"/>
                </a:cxn>
                <a:cxn ang="0">
                  <a:pos x="23" y="30"/>
                </a:cxn>
                <a:cxn ang="0">
                  <a:pos x="24" y="32"/>
                </a:cxn>
                <a:cxn ang="0">
                  <a:pos x="27" y="35"/>
                </a:cxn>
                <a:cxn ang="0">
                  <a:pos x="33" y="45"/>
                </a:cxn>
                <a:cxn ang="0">
                  <a:pos x="33" y="47"/>
                </a:cxn>
                <a:cxn ang="0">
                  <a:pos x="33" y="50"/>
                </a:cxn>
                <a:cxn ang="0">
                  <a:pos x="32" y="52"/>
                </a:cxn>
                <a:cxn ang="0">
                  <a:pos x="27" y="85"/>
                </a:cxn>
                <a:cxn ang="0">
                  <a:pos x="0" y="92"/>
                </a:cxn>
                <a:cxn ang="0">
                  <a:pos x="4" y="100"/>
                </a:cxn>
                <a:cxn ang="0">
                  <a:pos x="7" y="107"/>
                </a:cxn>
                <a:cxn ang="0">
                  <a:pos x="15" y="122"/>
                </a:cxn>
                <a:cxn ang="0">
                  <a:pos x="17" y="126"/>
                </a:cxn>
              </a:cxnLst>
              <a:rect l="0" t="0" r="r" b="b"/>
              <a:pathLst>
                <a:path w="76" h="126">
                  <a:moveTo>
                    <a:pt x="17" y="126"/>
                  </a:moveTo>
                  <a:cubicBezTo>
                    <a:pt x="18" y="125"/>
                    <a:pt x="19" y="124"/>
                    <a:pt x="21" y="124"/>
                  </a:cubicBezTo>
                  <a:cubicBezTo>
                    <a:pt x="22" y="124"/>
                    <a:pt x="23" y="124"/>
                    <a:pt x="24" y="124"/>
                  </a:cubicBezTo>
                  <a:cubicBezTo>
                    <a:pt x="27" y="124"/>
                    <a:pt x="26" y="120"/>
                    <a:pt x="29" y="119"/>
                  </a:cubicBezTo>
                  <a:cubicBezTo>
                    <a:pt x="30" y="120"/>
                    <a:pt x="30" y="120"/>
                    <a:pt x="30" y="120"/>
                  </a:cubicBezTo>
                  <a:cubicBezTo>
                    <a:pt x="32" y="119"/>
                    <a:pt x="34" y="120"/>
                    <a:pt x="35" y="118"/>
                  </a:cubicBezTo>
                  <a:cubicBezTo>
                    <a:pt x="37" y="116"/>
                    <a:pt x="36" y="114"/>
                    <a:pt x="38" y="112"/>
                  </a:cubicBezTo>
                  <a:cubicBezTo>
                    <a:pt x="38" y="110"/>
                    <a:pt x="39" y="110"/>
                    <a:pt x="40" y="108"/>
                  </a:cubicBezTo>
                  <a:cubicBezTo>
                    <a:pt x="40" y="107"/>
                    <a:pt x="40" y="106"/>
                    <a:pt x="41" y="106"/>
                  </a:cubicBezTo>
                  <a:cubicBezTo>
                    <a:pt x="43" y="106"/>
                    <a:pt x="45" y="107"/>
                    <a:pt x="47" y="107"/>
                  </a:cubicBezTo>
                  <a:cubicBezTo>
                    <a:pt x="50" y="107"/>
                    <a:pt x="51" y="105"/>
                    <a:pt x="52" y="103"/>
                  </a:cubicBezTo>
                  <a:cubicBezTo>
                    <a:pt x="53" y="99"/>
                    <a:pt x="52" y="96"/>
                    <a:pt x="54" y="92"/>
                  </a:cubicBezTo>
                  <a:cubicBezTo>
                    <a:pt x="55" y="91"/>
                    <a:pt x="57" y="91"/>
                    <a:pt x="59" y="90"/>
                  </a:cubicBezTo>
                  <a:cubicBezTo>
                    <a:pt x="61" y="89"/>
                    <a:pt x="63" y="88"/>
                    <a:pt x="65" y="87"/>
                  </a:cubicBezTo>
                  <a:cubicBezTo>
                    <a:pt x="64" y="85"/>
                    <a:pt x="62" y="84"/>
                    <a:pt x="62" y="82"/>
                  </a:cubicBezTo>
                  <a:cubicBezTo>
                    <a:pt x="62" y="79"/>
                    <a:pt x="62" y="79"/>
                    <a:pt x="62" y="79"/>
                  </a:cubicBezTo>
                  <a:cubicBezTo>
                    <a:pt x="62" y="76"/>
                    <a:pt x="61" y="75"/>
                    <a:pt x="61" y="72"/>
                  </a:cubicBezTo>
                  <a:cubicBezTo>
                    <a:pt x="61" y="70"/>
                    <a:pt x="62" y="69"/>
                    <a:pt x="62" y="67"/>
                  </a:cubicBezTo>
                  <a:cubicBezTo>
                    <a:pt x="62" y="63"/>
                    <a:pt x="62" y="63"/>
                    <a:pt x="62" y="63"/>
                  </a:cubicBezTo>
                  <a:cubicBezTo>
                    <a:pt x="63" y="64"/>
                    <a:pt x="64" y="66"/>
                    <a:pt x="66" y="66"/>
                  </a:cubicBezTo>
                  <a:cubicBezTo>
                    <a:pt x="68" y="66"/>
                    <a:pt x="68" y="63"/>
                    <a:pt x="69" y="61"/>
                  </a:cubicBezTo>
                  <a:cubicBezTo>
                    <a:pt x="71" y="58"/>
                    <a:pt x="72" y="56"/>
                    <a:pt x="73" y="52"/>
                  </a:cubicBezTo>
                  <a:cubicBezTo>
                    <a:pt x="75" y="47"/>
                    <a:pt x="76" y="44"/>
                    <a:pt x="76" y="38"/>
                  </a:cubicBezTo>
                  <a:cubicBezTo>
                    <a:pt x="76" y="35"/>
                    <a:pt x="76" y="35"/>
                    <a:pt x="76" y="35"/>
                  </a:cubicBezTo>
                  <a:cubicBezTo>
                    <a:pt x="75" y="33"/>
                    <a:pt x="75" y="33"/>
                    <a:pt x="75" y="33"/>
                  </a:cubicBezTo>
                  <a:cubicBezTo>
                    <a:pt x="74" y="34"/>
                    <a:pt x="74" y="34"/>
                    <a:pt x="74" y="34"/>
                  </a:cubicBezTo>
                  <a:cubicBezTo>
                    <a:pt x="72" y="33"/>
                    <a:pt x="72" y="31"/>
                    <a:pt x="71" y="30"/>
                  </a:cubicBezTo>
                  <a:cubicBezTo>
                    <a:pt x="70" y="29"/>
                    <a:pt x="69" y="28"/>
                    <a:pt x="68" y="26"/>
                  </a:cubicBezTo>
                  <a:cubicBezTo>
                    <a:pt x="67" y="25"/>
                    <a:pt x="68" y="23"/>
                    <a:pt x="66" y="22"/>
                  </a:cubicBezTo>
                  <a:cubicBezTo>
                    <a:pt x="65" y="21"/>
                    <a:pt x="64" y="21"/>
                    <a:pt x="63" y="21"/>
                  </a:cubicBezTo>
                  <a:cubicBezTo>
                    <a:pt x="59" y="20"/>
                    <a:pt x="57" y="20"/>
                    <a:pt x="53" y="19"/>
                  </a:cubicBezTo>
                  <a:cubicBezTo>
                    <a:pt x="50" y="17"/>
                    <a:pt x="48" y="17"/>
                    <a:pt x="45" y="16"/>
                  </a:cubicBezTo>
                  <a:cubicBezTo>
                    <a:pt x="41" y="14"/>
                    <a:pt x="40" y="12"/>
                    <a:pt x="37" y="9"/>
                  </a:cubicBezTo>
                  <a:cubicBezTo>
                    <a:pt x="35" y="6"/>
                    <a:pt x="32" y="5"/>
                    <a:pt x="30" y="1"/>
                  </a:cubicBezTo>
                  <a:cubicBezTo>
                    <a:pt x="30" y="1"/>
                    <a:pt x="30" y="0"/>
                    <a:pt x="30" y="0"/>
                  </a:cubicBezTo>
                  <a:cubicBezTo>
                    <a:pt x="29" y="0"/>
                    <a:pt x="28" y="1"/>
                    <a:pt x="27" y="1"/>
                  </a:cubicBezTo>
                  <a:cubicBezTo>
                    <a:pt x="26" y="1"/>
                    <a:pt x="25" y="1"/>
                    <a:pt x="24" y="2"/>
                  </a:cubicBezTo>
                  <a:cubicBezTo>
                    <a:pt x="24" y="2"/>
                    <a:pt x="24" y="3"/>
                    <a:pt x="24" y="4"/>
                  </a:cubicBezTo>
                  <a:cubicBezTo>
                    <a:pt x="24" y="9"/>
                    <a:pt x="27" y="11"/>
                    <a:pt x="27" y="16"/>
                  </a:cubicBezTo>
                  <a:cubicBezTo>
                    <a:pt x="27" y="20"/>
                    <a:pt x="26" y="22"/>
                    <a:pt x="24" y="27"/>
                  </a:cubicBezTo>
                  <a:cubicBezTo>
                    <a:pt x="24" y="28"/>
                    <a:pt x="23" y="28"/>
                    <a:pt x="23" y="30"/>
                  </a:cubicBezTo>
                  <a:cubicBezTo>
                    <a:pt x="23" y="31"/>
                    <a:pt x="24" y="31"/>
                    <a:pt x="24" y="32"/>
                  </a:cubicBezTo>
                  <a:cubicBezTo>
                    <a:pt x="25" y="33"/>
                    <a:pt x="26" y="34"/>
                    <a:pt x="27" y="35"/>
                  </a:cubicBezTo>
                  <a:cubicBezTo>
                    <a:pt x="31" y="37"/>
                    <a:pt x="33" y="40"/>
                    <a:pt x="33" y="45"/>
                  </a:cubicBezTo>
                  <a:cubicBezTo>
                    <a:pt x="33" y="47"/>
                    <a:pt x="33" y="47"/>
                    <a:pt x="33" y="47"/>
                  </a:cubicBezTo>
                  <a:cubicBezTo>
                    <a:pt x="33" y="48"/>
                    <a:pt x="33" y="49"/>
                    <a:pt x="33" y="50"/>
                  </a:cubicBezTo>
                  <a:cubicBezTo>
                    <a:pt x="32" y="51"/>
                    <a:pt x="33" y="52"/>
                    <a:pt x="32" y="52"/>
                  </a:cubicBezTo>
                  <a:cubicBezTo>
                    <a:pt x="29" y="65"/>
                    <a:pt x="27" y="72"/>
                    <a:pt x="27" y="85"/>
                  </a:cubicBezTo>
                  <a:cubicBezTo>
                    <a:pt x="0" y="92"/>
                    <a:pt x="0" y="92"/>
                    <a:pt x="0" y="92"/>
                  </a:cubicBezTo>
                  <a:cubicBezTo>
                    <a:pt x="1" y="95"/>
                    <a:pt x="2" y="97"/>
                    <a:pt x="4" y="100"/>
                  </a:cubicBezTo>
                  <a:cubicBezTo>
                    <a:pt x="5" y="103"/>
                    <a:pt x="6" y="104"/>
                    <a:pt x="7" y="107"/>
                  </a:cubicBezTo>
                  <a:cubicBezTo>
                    <a:pt x="11" y="113"/>
                    <a:pt x="12" y="116"/>
                    <a:pt x="15" y="122"/>
                  </a:cubicBezTo>
                  <a:cubicBezTo>
                    <a:pt x="16" y="123"/>
                    <a:pt x="16" y="124"/>
                    <a:pt x="17" y="126"/>
                  </a:cubicBezTo>
                  <a:close/>
                </a:path>
              </a:pathLst>
            </a:custGeom>
            <a:solidFill>
              <a:srgbClr val="FFFFFF"/>
            </a:solidFill>
            <a:ln w="0" cap="flat">
              <a:solidFill>
                <a:srgbClr val="000000"/>
              </a:solidFill>
              <a:prstDash val="solid"/>
              <a:miter lim="800000"/>
              <a:headEnd/>
              <a:tailEnd/>
            </a:ln>
          </p:spPr>
        </p:sp>
        <p:sp>
          <p:nvSpPr>
            <p:cNvPr id="417" name="Freeform 416"/>
            <p:cNvSpPr>
              <a:spLocks/>
            </p:cNvSpPr>
            <p:nvPr/>
          </p:nvSpPr>
          <p:spPr bwMode="auto">
            <a:xfrm>
              <a:off x="780" y="262"/>
              <a:ext cx="1" cy="3"/>
            </a:xfrm>
            <a:custGeom>
              <a:avLst/>
              <a:gdLst/>
              <a:ahLst/>
              <a:cxnLst>
                <a:cxn ang="0">
                  <a:pos x="4" y="8"/>
                </a:cxn>
                <a:cxn ang="0">
                  <a:pos x="5" y="2"/>
                </a:cxn>
                <a:cxn ang="0">
                  <a:pos x="5" y="0"/>
                </a:cxn>
                <a:cxn ang="0">
                  <a:pos x="1" y="2"/>
                </a:cxn>
                <a:cxn ang="0">
                  <a:pos x="0" y="6"/>
                </a:cxn>
                <a:cxn ang="0">
                  <a:pos x="4" y="8"/>
                </a:cxn>
              </a:cxnLst>
              <a:rect l="0" t="0" r="r" b="b"/>
              <a:pathLst>
                <a:path w="5" h="8">
                  <a:moveTo>
                    <a:pt x="4" y="8"/>
                  </a:moveTo>
                  <a:cubicBezTo>
                    <a:pt x="5" y="2"/>
                    <a:pt x="5" y="2"/>
                    <a:pt x="5" y="2"/>
                  </a:cubicBezTo>
                  <a:cubicBezTo>
                    <a:pt x="5" y="0"/>
                    <a:pt x="5" y="0"/>
                    <a:pt x="5" y="0"/>
                  </a:cubicBezTo>
                  <a:cubicBezTo>
                    <a:pt x="4" y="1"/>
                    <a:pt x="3" y="1"/>
                    <a:pt x="1" y="2"/>
                  </a:cubicBezTo>
                  <a:cubicBezTo>
                    <a:pt x="0" y="3"/>
                    <a:pt x="0" y="5"/>
                    <a:pt x="0" y="6"/>
                  </a:cubicBezTo>
                  <a:cubicBezTo>
                    <a:pt x="2" y="7"/>
                    <a:pt x="3" y="7"/>
                    <a:pt x="4" y="8"/>
                  </a:cubicBezTo>
                  <a:close/>
                </a:path>
              </a:pathLst>
            </a:custGeom>
            <a:solidFill>
              <a:srgbClr val="FFFFFF"/>
            </a:solidFill>
            <a:ln w="0" cap="flat">
              <a:solidFill>
                <a:srgbClr val="000000"/>
              </a:solidFill>
              <a:prstDash val="solid"/>
              <a:miter lim="800000"/>
              <a:headEnd/>
              <a:tailEnd/>
            </a:ln>
          </p:spPr>
        </p:sp>
        <p:sp>
          <p:nvSpPr>
            <p:cNvPr id="418" name="Freeform 417"/>
            <p:cNvSpPr>
              <a:spLocks/>
            </p:cNvSpPr>
            <p:nvPr/>
          </p:nvSpPr>
          <p:spPr bwMode="auto">
            <a:xfrm>
              <a:off x="758" y="265"/>
              <a:ext cx="23" cy="18"/>
            </a:xfrm>
            <a:custGeom>
              <a:avLst/>
              <a:gdLst/>
              <a:ahLst/>
              <a:cxnLst>
                <a:cxn ang="0">
                  <a:pos x="58" y="2"/>
                </a:cxn>
                <a:cxn ang="0">
                  <a:pos x="57" y="6"/>
                </a:cxn>
                <a:cxn ang="0">
                  <a:pos x="57" y="10"/>
                </a:cxn>
                <a:cxn ang="0">
                  <a:pos x="58" y="15"/>
                </a:cxn>
                <a:cxn ang="0">
                  <a:pos x="55" y="16"/>
                </a:cxn>
                <a:cxn ang="0">
                  <a:pos x="52" y="17"/>
                </a:cxn>
                <a:cxn ang="0">
                  <a:pos x="52" y="19"/>
                </a:cxn>
                <a:cxn ang="0">
                  <a:pos x="55" y="31"/>
                </a:cxn>
                <a:cxn ang="0">
                  <a:pos x="52" y="42"/>
                </a:cxn>
                <a:cxn ang="0">
                  <a:pos x="51" y="45"/>
                </a:cxn>
                <a:cxn ang="0">
                  <a:pos x="52" y="47"/>
                </a:cxn>
                <a:cxn ang="0">
                  <a:pos x="40" y="46"/>
                </a:cxn>
                <a:cxn ang="0">
                  <a:pos x="39" y="45"/>
                </a:cxn>
                <a:cxn ang="0">
                  <a:pos x="35" y="45"/>
                </a:cxn>
                <a:cxn ang="0">
                  <a:pos x="27" y="46"/>
                </a:cxn>
                <a:cxn ang="0">
                  <a:pos x="21" y="46"/>
                </a:cxn>
                <a:cxn ang="0">
                  <a:pos x="13" y="45"/>
                </a:cxn>
                <a:cxn ang="0">
                  <a:pos x="9" y="38"/>
                </a:cxn>
                <a:cxn ang="0">
                  <a:pos x="5" y="30"/>
                </a:cxn>
                <a:cxn ang="0">
                  <a:pos x="2" y="26"/>
                </a:cxn>
                <a:cxn ang="0">
                  <a:pos x="0" y="22"/>
                </a:cxn>
                <a:cxn ang="0">
                  <a:pos x="1" y="20"/>
                </a:cxn>
                <a:cxn ang="0">
                  <a:pos x="4" y="25"/>
                </a:cxn>
                <a:cxn ang="0">
                  <a:pos x="11" y="27"/>
                </a:cxn>
                <a:cxn ang="0">
                  <a:pos x="17" y="31"/>
                </a:cxn>
                <a:cxn ang="0">
                  <a:pos x="25" y="28"/>
                </a:cxn>
                <a:cxn ang="0">
                  <a:pos x="29" y="29"/>
                </a:cxn>
                <a:cxn ang="0">
                  <a:pos x="32" y="31"/>
                </a:cxn>
                <a:cxn ang="0">
                  <a:pos x="37" y="29"/>
                </a:cxn>
                <a:cxn ang="0">
                  <a:pos x="42" y="25"/>
                </a:cxn>
                <a:cxn ang="0">
                  <a:pos x="46" y="14"/>
                </a:cxn>
                <a:cxn ang="0">
                  <a:pos x="54" y="2"/>
                </a:cxn>
                <a:cxn ang="0">
                  <a:pos x="54" y="0"/>
                </a:cxn>
                <a:cxn ang="0">
                  <a:pos x="58" y="2"/>
                </a:cxn>
              </a:cxnLst>
              <a:rect l="0" t="0" r="r" b="b"/>
              <a:pathLst>
                <a:path w="58" h="47">
                  <a:moveTo>
                    <a:pt x="58" y="2"/>
                  </a:moveTo>
                  <a:cubicBezTo>
                    <a:pt x="57" y="6"/>
                    <a:pt x="57" y="6"/>
                    <a:pt x="57" y="6"/>
                  </a:cubicBezTo>
                  <a:cubicBezTo>
                    <a:pt x="57" y="7"/>
                    <a:pt x="57" y="8"/>
                    <a:pt x="57" y="10"/>
                  </a:cubicBezTo>
                  <a:cubicBezTo>
                    <a:pt x="57" y="12"/>
                    <a:pt x="58" y="13"/>
                    <a:pt x="58" y="15"/>
                  </a:cubicBezTo>
                  <a:cubicBezTo>
                    <a:pt x="57" y="15"/>
                    <a:pt x="56" y="16"/>
                    <a:pt x="55" y="16"/>
                  </a:cubicBezTo>
                  <a:cubicBezTo>
                    <a:pt x="54" y="16"/>
                    <a:pt x="53" y="16"/>
                    <a:pt x="52" y="17"/>
                  </a:cubicBezTo>
                  <a:cubicBezTo>
                    <a:pt x="52" y="17"/>
                    <a:pt x="52" y="18"/>
                    <a:pt x="52" y="19"/>
                  </a:cubicBezTo>
                  <a:cubicBezTo>
                    <a:pt x="52" y="24"/>
                    <a:pt x="55" y="26"/>
                    <a:pt x="55" y="31"/>
                  </a:cubicBezTo>
                  <a:cubicBezTo>
                    <a:pt x="55" y="35"/>
                    <a:pt x="54" y="37"/>
                    <a:pt x="52" y="42"/>
                  </a:cubicBezTo>
                  <a:cubicBezTo>
                    <a:pt x="52" y="43"/>
                    <a:pt x="51" y="43"/>
                    <a:pt x="51" y="45"/>
                  </a:cubicBezTo>
                  <a:cubicBezTo>
                    <a:pt x="51" y="46"/>
                    <a:pt x="52" y="46"/>
                    <a:pt x="52" y="47"/>
                  </a:cubicBezTo>
                  <a:cubicBezTo>
                    <a:pt x="47" y="47"/>
                    <a:pt x="45" y="46"/>
                    <a:pt x="40" y="46"/>
                  </a:cubicBezTo>
                  <a:cubicBezTo>
                    <a:pt x="40" y="46"/>
                    <a:pt x="39" y="45"/>
                    <a:pt x="39" y="45"/>
                  </a:cubicBezTo>
                  <a:cubicBezTo>
                    <a:pt x="35" y="45"/>
                    <a:pt x="35" y="45"/>
                    <a:pt x="35" y="45"/>
                  </a:cubicBezTo>
                  <a:cubicBezTo>
                    <a:pt x="27" y="46"/>
                    <a:pt x="27" y="46"/>
                    <a:pt x="27" y="46"/>
                  </a:cubicBezTo>
                  <a:cubicBezTo>
                    <a:pt x="21" y="46"/>
                    <a:pt x="21" y="46"/>
                    <a:pt x="21" y="46"/>
                  </a:cubicBezTo>
                  <a:cubicBezTo>
                    <a:pt x="18" y="45"/>
                    <a:pt x="16" y="45"/>
                    <a:pt x="13" y="45"/>
                  </a:cubicBezTo>
                  <a:cubicBezTo>
                    <a:pt x="10" y="44"/>
                    <a:pt x="10" y="41"/>
                    <a:pt x="9" y="38"/>
                  </a:cubicBezTo>
                  <a:cubicBezTo>
                    <a:pt x="7" y="35"/>
                    <a:pt x="7" y="33"/>
                    <a:pt x="5" y="30"/>
                  </a:cubicBezTo>
                  <a:cubicBezTo>
                    <a:pt x="4" y="29"/>
                    <a:pt x="3" y="28"/>
                    <a:pt x="2" y="26"/>
                  </a:cubicBezTo>
                  <a:cubicBezTo>
                    <a:pt x="1" y="25"/>
                    <a:pt x="0" y="24"/>
                    <a:pt x="0" y="22"/>
                  </a:cubicBezTo>
                  <a:cubicBezTo>
                    <a:pt x="0" y="21"/>
                    <a:pt x="0" y="20"/>
                    <a:pt x="1" y="20"/>
                  </a:cubicBezTo>
                  <a:cubicBezTo>
                    <a:pt x="2" y="21"/>
                    <a:pt x="1" y="24"/>
                    <a:pt x="4" y="25"/>
                  </a:cubicBezTo>
                  <a:cubicBezTo>
                    <a:pt x="6" y="27"/>
                    <a:pt x="9" y="25"/>
                    <a:pt x="11" y="27"/>
                  </a:cubicBezTo>
                  <a:cubicBezTo>
                    <a:pt x="14" y="28"/>
                    <a:pt x="14" y="31"/>
                    <a:pt x="17" y="31"/>
                  </a:cubicBezTo>
                  <a:cubicBezTo>
                    <a:pt x="20" y="31"/>
                    <a:pt x="22" y="28"/>
                    <a:pt x="25" y="28"/>
                  </a:cubicBezTo>
                  <a:cubicBezTo>
                    <a:pt x="27" y="28"/>
                    <a:pt x="28" y="29"/>
                    <a:pt x="29" y="29"/>
                  </a:cubicBezTo>
                  <a:cubicBezTo>
                    <a:pt x="30" y="30"/>
                    <a:pt x="30" y="31"/>
                    <a:pt x="32" y="31"/>
                  </a:cubicBezTo>
                  <a:cubicBezTo>
                    <a:pt x="34" y="31"/>
                    <a:pt x="35" y="30"/>
                    <a:pt x="37" y="29"/>
                  </a:cubicBezTo>
                  <a:cubicBezTo>
                    <a:pt x="39" y="28"/>
                    <a:pt x="40" y="27"/>
                    <a:pt x="42" y="25"/>
                  </a:cubicBezTo>
                  <a:cubicBezTo>
                    <a:pt x="44" y="21"/>
                    <a:pt x="43" y="18"/>
                    <a:pt x="46" y="14"/>
                  </a:cubicBezTo>
                  <a:cubicBezTo>
                    <a:pt x="48" y="9"/>
                    <a:pt x="51" y="7"/>
                    <a:pt x="54" y="2"/>
                  </a:cubicBezTo>
                  <a:cubicBezTo>
                    <a:pt x="54" y="1"/>
                    <a:pt x="54" y="1"/>
                    <a:pt x="54" y="0"/>
                  </a:cubicBezTo>
                  <a:cubicBezTo>
                    <a:pt x="56" y="1"/>
                    <a:pt x="57" y="1"/>
                    <a:pt x="58" y="2"/>
                  </a:cubicBezTo>
                  <a:close/>
                </a:path>
              </a:pathLst>
            </a:custGeom>
            <a:solidFill>
              <a:srgbClr val="FFFFFF"/>
            </a:solidFill>
            <a:ln w="0" cap="flat">
              <a:solidFill>
                <a:srgbClr val="000000"/>
              </a:solidFill>
              <a:prstDash val="solid"/>
              <a:miter lim="800000"/>
              <a:headEnd/>
              <a:tailEnd/>
            </a:ln>
          </p:spPr>
        </p:sp>
        <p:sp>
          <p:nvSpPr>
            <p:cNvPr id="419" name="Freeform 418"/>
            <p:cNvSpPr>
              <a:spLocks/>
            </p:cNvSpPr>
            <p:nvPr/>
          </p:nvSpPr>
          <p:spPr bwMode="auto">
            <a:xfrm>
              <a:off x="735" y="242"/>
              <a:ext cx="7" cy="8"/>
            </a:xfrm>
            <a:custGeom>
              <a:avLst/>
              <a:gdLst/>
              <a:ahLst/>
              <a:cxnLst>
                <a:cxn ang="0">
                  <a:pos x="12" y="0"/>
                </a:cxn>
                <a:cxn ang="0">
                  <a:pos x="5" y="3"/>
                </a:cxn>
                <a:cxn ang="0">
                  <a:pos x="1" y="10"/>
                </a:cxn>
                <a:cxn ang="0">
                  <a:pos x="0" y="16"/>
                </a:cxn>
                <a:cxn ang="0">
                  <a:pos x="0" y="16"/>
                </a:cxn>
                <a:cxn ang="0">
                  <a:pos x="2" y="15"/>
                </a:cxn>
                <a:cxn ang="0">
                  <a:pos x="4" y="15"/>
                </a:cxn>
                <a:cxn ang="0">
                  <a:pos x="5" y="16"/>
                </a:cxn>
                <a:cxn ang="0">
                  <a:pos x="9" y="18"/>
                </a:cxn>
                <a:cxn ang="0">
                  <a:pos x="13" y="19"/>
                </a:cxn>
                <a:cxn ang="0">
                  <a:pos x="16" y="21"/>
                </a:cxn>
                <a:cxn ang="0">
                  <a:pos x="19" y="17"/>
                </a:cxn>
                <a:cxn ang="0">
                  <a:pos x="18" y="14"/>
                </a:cxn>
                <a:cxn ang="0">
                  <a:pos x="12" y="9"/>
                </a:cxn>
                <a:cxn ang="0">
                  <a:pos x="15" y="8"/>
                </a:cxn>
                <a:cxn ang="0">
                  <a:pos x="12" y="0"/>
                </a:cxn>
              </a:cxnLst>
              <a:rect l="0" t="0" r="r" b="b"/>
              <a:pathLst>
                <a:path w="19" h="21">
                  <a:moveTo>
                    <a:pt x="12" y="0"/>
                  </a:moveTo>
                  <a:cubicBezTo>
                    <a:pt x="9" y="1"/>
                    <a:pt x="7" y="1"/>
                    <a:pt x="5" y="3"/>
                  </a:cubicBezTo>
                  <a:cubicBezTo>
                    <a:pt x="3" y="5"/>
                    <a:pt x="2" y="7"/>
                    <a:pt x="1" y="10"/>
                  </a:cubicBezTo>
                  <a:cubicBezTo>
                    <a:pt x="1" y="12"/>
                    <a:pt x="0" y="13"/>
                    <a:pt x="0" y="16"/>
                  </a:cubicBezTo>
                  <a:cubicBezTo>
                    <a:pt x="0" y="16"/>
                    <a:pt x="0" y="16"/>
                    <a:pt x="0" y="16"/>
                  </a:cubicBezTo>
                  <a:cubicBezTo>
                    <a:pt x="1" y="16"/>
                    <a:pt x="1" y="15"/>
                    <a:pt x="2" y="15"/>
                  </a:cubicBezTo>
                  <a:cubicBezTo>
                    <a:pt x="2" y="15"/>
                    <a:pt x="3" y="15"/>
                    <a:pt x="4" y="15"/>
                  </a:cubicBezTo>
                  <a:cubicBezTo>
                    <a:pt x="4" y="15"/>
                    <a:pt x="5" y="16"/>
                    <a:pt x="5" y="16"/>
                  </a:cubicBezTo>
                  <a:cubicBezTo>
                    <a:pt x="7" y="17"/>
                    <a:pt x="8" y="17"/>
                    <a:pt x="9" y="18"/>
                  </a:cubicBezTo>
                  <a:cubicBezTo>
                    <a:pt x="10" y="18"/>
                    <a:pt x="11" y="18"/>
                    <a:pt x="13" y="19"/>
                  </a:cubicBezTo>
                  <a:cubicBezTo>
                    <a:pt x="14" y="19"/>
                    <a:pt x="15" y="20"/>
                    <a:pt x="16" y="21"/>
                  </a:cubicBezTo>
                  <a:cubicBezTo>
                    <a:pt x="18" y="20"/>
                    <a:pt x="18" y="18"/>
                    <a:pt x="19" y="17"/>
                  </a:cubicBezTo>
                  <a:cubicBezTo>
                    <a:pt x="19" y="16"/>
                    <a:pt x="18" y="15"/>
                    <a:pt x="18" y="14"/>
                  </a:cubicBezTo>
                  <a:cubicBezTo>
                    <a:pt x="16" y="12"/>
                    <a:pt x="13" y="12"/>
                    <a:pt x="12" y="9"/>
                  </a:cubicBezTo>
                  <a:cubicBezTo>
                    <a:pt x="13" y="9"/>
                    <a:pt x="14" y="9"/>
                    <a:pt x="15" y="8"/>
                  </a:cubicBezTo>
                  <a:cubicBezTo>
                    <a:pt x="12" y="6"/>
                    <a:pt x="12" y="3"/>
                    <a:pt x="12" y="0"/>
                  </a:cubicBezTo>
                  <a:close/>
                </a:path>
              </a:pathLst>
            </a:custGeom>
            <a:solidFill>
              <a:srgbClr val="FFFFFF"/>
            </a:solidFill>
            <a:ln w="0" cap="flat">
              <a:solidFill>
                <a:srgbClr val="000000"/>
              </a:solidFill>
              <a:prstDash val="solid"/>
              <a:miter lim="800000"/>
              <a:headEnd/>
              <a:tailEnd/>
            </a:ln>
          </p:spPr>
        </p:sp>
        <p:sp>
          <p:nvSpPr>
            <p:cNvPr id="420" name="Freeform 419"/>
            <p:cNvSpPr>
              <a:spLocks/>
            </p:cNvSpPr>
            <p:nvPr/>
          </p:nvSpPr>
          <p:spPr bwMode="auto">
            <a:xfrm>
              <a:off x="685" y="232"/>
              <a:ext cx="97" cy="91"/>
            </a:xfrm>
            <a:custGeom>
              <a:avLst/>
              <a:gdLst/>
              <a:ahLst/>
              <a:cxnLst>
                <a:cxn ang="0">
                  <a:pos x="188" y="108"/>
                </a:cxn>
                <a:cxn ang="0">
                  <a:pos x="199" y="127"/>
                </a:cxn>
                <a:cxn ang="0">
                  <a:pos x="221" y="127"/>
                </a:cxn>
                <a:cxn ang="0">
                  <a:pos x="238" y="129"/>
                </a:cxn>
                <a:cxn ang="0">
                  <a:pos x="247" y="144"/>
                </a:cxn>
                <a:cxn ang="0">
                  <a:pos x="241" y="182"/>
                </a:cxn>
                <a:cxn ang="0">
                  <a:pos x="209" y="190"/>
                </a:cxn>
                <a:cxn ang="0">
                  <a:pos x="195" y="190"/>
                </a:cxn>
                <a:cxn ang="0">
                  <a:pos x="169" y="198"/>
                </a:cxn>
                <a:cxn ang="0">
                  <a:pos x="165" y="210"/>
                </a:cxn>
                <a:cxn ang="0">
                  <a:pos x="154" y="210"/>
                </a:cxn>
                <a:cxn ang="0">
                  <a:pos x="137" y="210"/>
                </a:cxn>
                <a:cxn ang="0">
                  <a:pos x="118" y="214"/>
                </a:cxn>
                <a:cxn ang="0">
                  <a:pos x="116" y="229"/>
                </a:cxn>
                <a:cxn ang="0">
                  <a:pos x="104" y="210"/>
                </a:cxn>
                <a:cxn ang="0">
                  <a:pos x="94" y="199"/>
                </a:cxn>
                <a:cxn ang="0">
                  <a:pos x="87" y="185"/>
                </a:cxn>
                <a:cxn ang="0">
                  <a:pos x="76" y="168"/>
                </a:cxn>
                <a:cxn ang="0">
                  <a:pos x="60" y="143"/>
                </a:cxn>
                <a:cxn ang="0">
                  <a:pos x="51" y="120"/>
                </a:cxn>
                <a:cxn ang="0">
                  <a:pos x="38" y="109"/>
                </a:cxn>
                <a:cxn ang="0">
                  <a:pos x="35" y="98"/>
                </a:cxn>
                <a:cxn ang="0">
                  <a:pos x="21" y="78"/>
                </a:cxn>
                <a:cxn ang="0">
                  <a:pos x="10" y="61"/>
                </a:cxn>
                <a:cxn ang="0">
                  <a:pos x="1" y="56"/>
                </a:cxn>
                <a:cxn ang="0">
                  <a:pos x="0" y="36"/>
                </a:cxn>
                <a:cxn ang="0">
                  <a:pos x="4" y="42"/>
                </a:cxn>
                <a:cxn ang="0">
                  <a:pos x="15" y="42"/>
                </a:cxn>
                <a:cxn ang="0">
                  <a:pos x="18" y="38"/>
                </a:cxn>
                <a:cxn ang="0">
                  <a:pos x="30" y="27"/>
                </a:cxn>
                <a:cxn ang="0">
                  <a:pos x="25" y="12"/>
                </a:cxn>
                <a:cxn ang="0">
                  <a:pos x="28" y="4"/>
                </a:cxn>
                <a:cxn ang="0">
                  <a:pos x="80" y="15"/>
                </a:cxn>
                <a:cxn ang="0">
                  <a:pos x="106" y="40"/>
                </a:cxn>
                <a:cxn ang="0">
                  <a:pos x="117" y="41"/>
                </a:cxn>
                <a:cxn ang="0">
                  <a:pos x="126" y="41"/>
                </a:cxn>
                <a:cxn ang="0">
                  <a:pos x="130" y="40"/>
                </a:cxn>
                <a:cxn ang="0">
                  <a:pos x="139" y="44"/>
                </a:cxn>
                <a:cxn ang="0">
                  <a:pos x="149" y="48"/>
                </a:cxn>
                <a:cxn ang="0">
                  <a:pos x="158" y="61"/>
                </a:cxn>
                <a:cxn ang="0">
                  <a:pos x="158" y="64"/>
                </a:cxn>
                <a:cxn ang="0">
                  <a:pos x="174" y="81"/>
                </a:cxn>
                <a:cxn ang="0">
                  <a:pos x="181" y="100"/>
                </a:cxn>
                <a:cxn ang="0">
                  <a:pos x="187" y="102"/>
                </a:cxn>
              </a:cxnLst>
              <a:rect l="0" t="0" r="r" b="b"/>
              <a:pathLst>
                <a:path w="247" h="230">
                  <a:moveTo>
                    <a:pt x="187" y="102"/>
                  </a:moveTo>
                  <a:cubicBezTo>
                    <a:pt x="186" y="102"/>
                    <a:pt x="186" y="103"/>
                    <a:pt x="186" y="104"/>
                  </a:cubicBezTo>
                  <a:cubicBezTo>
                    <a:pt x="186" y="106"/>
                    <a:pt x="187" y="107"/>
                    <a:pt x="188" y="108"/>
                  </a:cubicBezTo>
                  <a:cubicBezTo>
                    <a:pt x="189" y="110"/>
                    <a:pt x="190" y="111"/>
                    <a:pt x="191" y="112"/>
                  </a:cubicBezTo>
                  <a:cubicBezTo>
                    <a:pt x="193" y="115"/>
                    <a:pt x="193" y="117"/>
                    <a:pt x="195" y="120"/>
                  </a:cubicBezTo>
                  <a:cubicBezTo>
                    <a:pt x="196" y="123"/>
                    <a:pt x="196" y="126"/>
                    <a:pt x="199" y="127"/>
                  </a:cubicBezTo>
                  <a:cubicBezTo>
                    <a:pt x="202" y="127"/>
                    <a:pt x="204" y="127"/>
                    <a:pt x="207" y="128"/>
                  </a:cubicBezTo>
                  <a:cubicBezTo>
                    <a:pt x="213" y="128"/>
                    <a:pt x="213" y="128"/>
                    <a:pt x="213" y="128"/>
                  </a:cubicBezTo>
                  <a:cubicBezTo>
                    <a:pt x="221" y="127"/>
                    <a:pt x="221" y="127"/>
                    <a:pt x="221" y="127"/>
                  </a:cubicBezTo>
                  <a:cubicBezTo>
                    <a:pt x="225" y="127"/>
                    <a:pt x="225" y="127"/>
                    <a:pt x="225" y="127"/>
                  </a:cubicBezTo>
                  <a:cubicBezTo>
                    <a:pt x="225" y="127"/>
                    <a:pt x="226" y="128"/>
                    <a:pt x="226" y="128"/>
                  </a:cubicBezTo>
                  <a:cubicBezTo>
                    <a:pt x="231" y="128"/>
                    <a:pt x="233" y="129"/>
                    <a:pt x="238" y="129"/>
                  </a:cubicBezTo>
                  <a:cubicBezTo>
                    <a:pt x="239" y="130"/>
                    <a:pt x="240" y="131"/>
                    <a:pt x="241" y="132"/>
                  </a:cubicBezTo>
                  <a:cubicBezTo>
                    <a:pt x="245" y="134"/>
                    <a:pt x="247" y="137"/>
                    <a:pt x="247" y="142"/>
                  </a:cubicBezTo>
                  <a:cubicBezTo>
                    <a:pt x="247" y="142"/>
                    <a:pt x="247" y="143"/>
                    <a:pt x="247" y="144"/>
                  </a:cubicBezTo>
                  <a:cubicBezTo>
                    <a:pt x="247" y="145"/>
                    <a:pt x="247" y="146"/>
                    <a:pt x="247" y="147"/>
                  </a:cubicBezTo>
                  <a:cubicBezTo>
                    <a:pt x="246" y="148"/>
                    <a:pt x="247" y="149"/>
                    <a:pt x="246" y="149"/>
                  </a:cubicBezTo>
                  <a:cubicBezTo>
                    <a:pt x="243" y="162"/>
                    <a:pt x="241" y="169"/>
                    <a:pt x="241" y="182"/>
                  </a:cubicBezTo>
                  <a:cubicBezTo>
                    <a:pt x="214" y="189"/>
                    <a:pt x="214" y="189"/>
                    <a:pt x="214" y="189"/>
                  </a:cubicBezTo>
                  <a:cubicBezTo>
                    <a:pt x="213" y="190"/>
                    <a:pt x="212" y="190"/>
                    <a:pt x="211" y="190"/>
                  </a:cubicBezTo>
                  <a:cubicBezTo>
                    <a:pt x="210" y="190"/>
                    <a:pt x="210" y="190"/>
                    <a:pt x="209" y="190"/>
                  </a:cubicBezTo>
                  <a:cubicBezTo>
                    <a:pt x="204" y="189"/>
                    <a:pt x="204" y="189"/>
                    <a:pt x="204" y="189"/>
                  </a:cubicBezTo>
                  <a:cubicBezTo>
                    <a:pt x="203" y="189"/>
                    <a:pt x="203" y="189"/>
                    <a:pt x="202" y="189"/>
                  </a:cubicBezTo>
                  <a:cubicBezTo>
                    <a:pt x="199" y="189"/>
                    <a:pt x="198" y="190"/>
                    <a:pt x="195" y="190"/>
                  </a:cubicBezTo>
                  <a:cubicBezTo>
                    <a:pt x="189" y="191"/>
                    <a:pt x="186" y="192"/>
                    <a:pt x="181" y="193"/>
                  </a:cubicBezTo>
                  <a:cubicBezTo>
                    <a:pt x="179" y="194"/>
                    <a:pt x="177" y="195"/>
                    <a:pt x="175" y="195"/>
                  </a:cubicBezTo>
                  <a:cubicBezTo>
                    <a:pt x="173" y="196"/>
                    <a:pt x="171" y="196"/>
                    <a:pt x="169" y="198"/>
                  </a:cubicBezTo>
                  <a:cubicBezTo>
                    <a:pt x="168" y="198"/>
                    <a:pt x="169" y="200"/>
                    <a:pt x="168" y="201"/>
                  </a:cubicBezTo>
                  <a:cubicBezTo>
                    <a:pt x="166" y="203"/>
                    <a:pt x="165" y="204"/>
                    <a:pt x="165" y="207"/>
                  </a:cubicBezTo>
                  <a:cubicBezTo>
                    <a:pt x="165" y="208"/>
                    <a:pt x="165" y="209"/>
                    <a:pt x="165" y="210"/>
                  </a:cubicBezTo>
                  <a:cubicBezTo>
                    <a:pt x="165" y="212"/>
                    <a:pt x="165" y="214"/>
                    <a:pt x="164" y="216"/>
                  </a:cubicBezTo>
                  <a:cubicBezTo>
                    <a:pt x="162" y="218"/>
                    <a:pt x="160" y="218"/>
                    <a:pt x="157" y="219"/>
                  </a:cubicBezTo>
                  <a:cubicBezTo>
                    <a:pt x="156" y="215"/>
                    <a:pt x="154" y="214"/>
                    <a:pt x="154" y="210"/>
                  </a:cubicBezTo>
                  <a:cubicBezTo>
                    <a:pt x="153" y="211"/>
                    <a:pt x="152" y="212"/>
                    <a:pt x="150" y="212"/>
                  </a:cubicBezTo>
                  <a:cubicBezTo>
                    <a:pt x="148" y="212"/>
                    <a:pt x="148" y="212"/>
                    <a:pt x="146" y="212"/>
                  </a:cubicBezTo>
                  <a:cubicBezTo>
                    <a:pt x="137" y="210"/>
                    <a:pt x="137" y="210"/>
                    <a:pt x="137" y="210"/>
                  </a:cubicBezTo>
                  <a:cubicBezTo>
                    <a:pt x="135" y="210"/>
                    <a:pt x="134" y="211"/>
                    <a:pt x="133" y="212"/>
                  </a:cubicBezTo>
                  <a:cubicBezTo>
                    <a:pt x="132" y="212"/>
                    <a:pt x="131" y="212"/>
                    <a:pt x="129" y="212"/>
                  </a:cubicBezTo>
                  <a:cubicBezTo>
                    <a:pt x="125" y="214"/>
                    <a:pt x="123" y="214"/>
                    <a:pt x="118" y="214"/>
                  </a:cubicBezTo>
                  <a:cubicBezTo>
                    <a:pt x="118" y="214"/>
                    <a:pt x="118" y="214"/>
                    <a:pt x="118" y="215"/>
                  </a:cubicBezTo>
                  <a:cubicBezTo>
                    <a:pt x="118" y="216"/>
                    <a:pt x="119" y="217"/>
                    <a:pt x="119" y="218"/>
                  </a:cubicBezTo>
                  <a:cubicBezTo>
                    <a:pt x="119" y="223"/>
                    <a:pt x="118" y="225"/>
                    <a:pt x="116" y="229"/>
                  </a:cubicBezTo>
                  <a:cubicBezTo>
                    <a:pt x="115" y="229"/>
                    <a:pt x="115" y="230"/>
                    <a:pt x="114" y="230"/>
                  </a:cubicBezTo>
                  <a:cubicBezTo>
                    <a:pt x="114" y="230"/>
                    <a:pt x="114" y="230"/>
                    <a:pt x="114" y="229"/>
                  </a:cubicBezTo>
                  <a:cubicBezTo>
                    <a:pt x="114" y="221"/>
                    <a:pt x="106" y="219"/>
                    <a:pt x="104" y="210"/>
                  </a:cubicBezTo>
                  <a:cubicBezTo>
                    <a:pt x="104" y="209"/>
                    <a:pt x="105" y="208"/>
                    <a:pt x="104" y="207"/>
                  </a:cubicBezTo>
                  <a:cubicBezTo>
                    <a:pt x="102" y="205"/>
                    <a:pt x="100" y="206"/>
                    <a:pt x="98" y="204"/>
                  </a:cubicBezTo>
                  <a:cubicBezTo>
                    <a:pt x="96" y="202"/>
                    <a:pt x="95" y="201"/>
                    <a:pt x="94" y="199"/>
                  </a:cubicBezTo>
                  <a:cubicBezTo>
                    <a:pt x="93" y="197"/>
                    <a:pt x="90" y="197"/>
                    <a:pt x="90" y="195"/>
                  </a:cubicBezTo>
                  <a:cubicBezTo>
                    <a:pt x="90" y="194"/>
                    <a:pt x="90" y="194"/>
                    <a:pt x="90" y="192"/>
                  </a:cubicBezTo>
                  <a:cubicBezTo>
                    <a:pt x="90" y="189"/>
                    <a:pt x="89" y="187"/>
                    <a:pt x="87" y="185"/>
                  </a:cubicBezTo>
                  <a:cubicBezTo>
                    <a:pt x="86" y="182"/>
                    <a:pt x="86" y="180"/>
                    <a:pt x="85" y="177"/>
                  </a:cubicBezTo>
                  <a:cubicBezTo>
                    <a:pt x="83" y="175"/>
                    <a:pt x="81" y="175"/>
                    <a:pt x="79" y="174"/>
                  </a:cubicBezTo>
                  <a:cubicBezTo>
                    <a:pt x="77" y="172"/>
                    <a:pt x="78" y="170"/>
                    <a:pt x="76" y="168"/>
                  </a:cubicBezTo>
                  <a:cubicBezTo>
                    <a:pt x="72" y="164"/>
                    <a:pt x="70" y="162"/>
                    <a:pt x="66" y="157"/>
                  </a:cubicBezTo>
                  <a:cubicBezTo>
                    <a:pt x="64" y="155"/>
                    <a:pt x="65" y="153"/>
                    <a:pt x="64" y="151"/>
                  </a:cubicBezTo>
                  <a:cubicBezTo>
                    <a:pt x="62" y="148"/>
                    <a:pt x="60" y="146"/>
                    <a:pt x="60" y="143"/>
                  </a:cubicBezTo>
                  <a:cubicBezTo>
                    <a:pt x="60" y="142"/>
                    <a:pt x="60" y="142"/>
                    <a:pt x="60" y="141"/>
                  </a:cubicBezTo>
                  <a:cubicBezTo>
                    <a:pt x="60" y="135"/>
                    <a:pt x="58" y="132"/>
                    <a:pt x="55" y="127"/>
                  </a:cubicBezTo>
                  <a:cubicBezTo>
                    <a:pt x="54" y="124"/>
                    <a:pt x="53" y="122"/>
                    <a:pt x="51" y="120"/>
                  </a:cubicBezTo>
                  <a:cubicBezTo>
                    <a:pt x="49" y="118"/>
                    <a:pt x="48" y="117"/>
                    <a:pt x="46" y="114"/>
                  </a:cubicBezTo>
                  <a:cubicBezTo>
                    <a:pt x="44" y="113"/>
                    <a:pt x="44" y="111"/>
                    <a:pt x="42" y="110"/>
                  </a:cubicBezTo>
                  <a:cubicBezTo>
                    <a:pt x="40" y="109"/>
                    <a:pt x="39" y="110"/>
                    <a:pt x="38" y="109"/>
                  </a:cubicBezTo>
                  <a:cubicBezTo>
                    <a:pt x="37" y="109"/>
                    <a:pt x="37" y="107"/>
                    <a:pt x="37" y="106"/>
                  </a:cubicBezTo>
                  <a:cubicBezTo>
                    <a:pt x="36" y="105"/>
                    <a:pt x="34" y="104"/>
                    <a:pt x="34" y="102"/>
                  </a:cubicBezTo>
                  <a:cubicBezTo>
                    <a:pt x="34" y="100"/>
                    <a:pt x="35" y="100"/>
                    <a:pt x="35" y="98"/>
                  </a:cubicBezTo>
                  <a:cubicBezTo>
                    <a:pt x="35" y="94"/>
                    <a:pt x="30" y="93"/>
                    <a:pt x="28" y="89"/>
                  </a:cubicBezTo>
                  <a:cubicBezTo>
                    <a:pt x="27" y="87"/>
                    <a:pt x="28" y="85"/>
                    <a:pt x="26" y="84"/>
                  </a:cubicBezTo>
                  <a:cubicBezTo>
                    <a:pt x="23" y="83"/>
                    <a:pt x="22" y="80"/>
                    <a:pt x="21" y="78"/>
                  </a:cubicBezTo>
                  <a:cubicBezTo>
                    <a:pt x="19" y="75"/>
                    <a:pt x="18" y="74"/>
                    <a:pt x="16" y="72"/>
                  </a:cubicBezTo>
                  <a:cubicBezTo>
                    <a:pt x="15" y="71"/>
                    <a:pt x="14" y="71"/>
                    <a:pt x="14" y="70"/>
                  </a:cubicBezTo>
                  <a:cubicBezTo>
                    <a:pt x="14" y="66"/>
                    <a:pt x="12" y="65"/>
                    <a:pt x="10" y="61"/>
                  </a:cubicBezTo>
                  <a:cubicBezTo>
                    <a:pt x="9" y="60"/>
                    <a:pt x="10" y="59"/>
                    <a:pt x="9" y="59"/>
                  </a:cubicBezTo>
                  <a:cubicBezTo>
                    <a:pt x="7" y="57"/>
                    <a:pt x="5" y="56"/>
                    <a:pt x="2" y="56"/>
                  </a:cubicBezTo>
                  <a:cubicBezTo>
                    <a:pt x="2" y="56"/>
                    <a:pt x="1" y="56"/>
                    <a:pt x="1" y="56"/>
                  </a:cubicBezTo>
                  <a:cubicBezTo>
                    <a:pt x="1" y="55"/>
                    <a:pt x="1" y="53"/>
                    <a:pt x="1" y="51"/>
                  </a:cubicBezTo>
                  <a:cubicBezTo>
                    <a:pt x="1" y="46"/>
                    <a:pt x="0" y="43"/>
                    <a:pt x="0" y="37"/>
                  </a:cubicBezTo>
                  <a:cubicBezTo>
                    <a:pt x="0" y="37"/>
                    <a:pt x="0" y="37"/>
                    <a:pt x="0" y="36"/>
                  </a:cubicBezTo>
                  <a:cubicBezTo>
                    <a:pt x="0" y="37"/>
                    <a:pt x="0" y="37"/>
                    <a:pt x="0" y="37"/>
                  </a:cubicBezTo>
                  <a:cubicBezTo>
                    <a:pt x="2" y="38"/>
                    <a:pt x="2" y="39"/>
                    <a:pt x="3" y="40"/>
                  </a:cubicBezTo>
                  <a:cubicBezTo>
                    <a:pt x="3" y="41"/>
                    <a:pt x="3" y="41"/>
                    <a:pt x="4" y="42"/>
                  </a:cubicBezTo>
                  <a:cubicBezTo>
                    <a:pt x="4" y="43"/>
                    <a:pt x="5" y="42"/>
                    <a:pt x="6" y="42"/>
                  </a:cubicBezTo>
                  <a:cubicBezTo>
                    <a:pt x="8" y="42"/>
                    <a:pt x="9" y="42"/>
                    <a:pt x="11" y="42"/>
                  </a:cubicBezTo>
                  <a:cubicBezTo>
                    <a:pt x="12" y="42"/>
                    <a:pt x="13" y="43"/>
                    <a:pt x="15" y="42"/>
                  </a:cubicBezTo>
                  <a:cubicBezTo>
                    <a:pt x="16" y="42"/>
                    <a:pt x="16" y="41"/>
                    <a:pt x="16" y="40"/>
                  </a:cubicBezTo>
                  <a:cubicBezTo>
                    <a:pt x="17" y="39"/>
                    <a:pt x="18" y="39"/>
                    <a:pt x="18" y="38"/>
                  </a:cubicBezTo>
                  <a:cubicBezTo>
                    <a:pt x="18" y="38"/>
                    <a:pt x="18" y="38"/>
                    <a:pt x="18" y="38"/>
                  </a:cubicBezTo>
                  <a:cubicBezTo>
                    <a:pt x="20" y="37"/>
                    <a:pt x="20" y="35"/>
                    <a:pt x="21" y="34"/>
                  </a:cubicBezTo>
                  <a:cubicBezTo>
                    <a:pt x="22" y="32"/>
                    <a:pt x="24" y="33"/>
                    <a:pt x="25" y="31"/>
                  </a:cubicBezTo>
                  <a:cubicBezTo>
                    <a:pt x="27" y="30"/>
                    <a:pt x="28" y="29"/>
                    <a:pt x="30" y="27"/>
                  </a:cubicBezTo>
                  <a:cubicBezTo>
                    <a:pt x="31" y="25"/>
                    <a:pt x="32" y="24"/>
                    <a:pt x="32" y="22"/>
                  </a:cubicBezTo>
                  <a:cubicBezTo>
                    <a:pt x="32" y="20"/>
                    <a:pt x="30" y="19"/>
                    <a:pt x="28" y="17"/>
                  </a:cubicBezTo>
                  <a:cubicBezTo>
                    <a:pt x="27" y="15"/>
                    <a:pt x="26" y="14"/>
                    <a:pt x="25" y="12"/>
                  </a:cubicBezTo>
                  <a:cubicBezTo>
                    <a:pt x="23" y="10"/>
                    <a:pt x="22" y="10"/>
                    <a:pt x="22" y="8"/>
                  </a:cubicBezTo>
                  <a:cubicBezTo>
                    <a:pt x="22" y="5"/>
                    <a:pt x="24" y="4"/>
                    <a:pt x="27" y="4"/>
                  </a:cubicBezTo>
                  <a:cubicBezTo>
                    <a:pt x="27" y="4"/>
                    <a:pt x="28" y="4"/>
                    <a:pt x="28" y="4"/>
                  </a:cubicBezTo>
                  <a:cubicBezTo>
                    <a:pt x="32" y="4"/>
                    <a:pt x="35" y="5"/>
                    <a:pt x="38" y="3"/>
                  </a:cubicBezTo>
                  <a:cubicBezTo>
                    <a:pt x="39" y="2"/>
                    <a:pt x="40" y="1"/>
                    <a:pt x="41" y="0"/>
                  </a:cubicBezTo>
                  <a:cubicBezTo>
                    <a:pt x="56" y="6"/>
                    <a:pt x="65" y="8"/>
                    <a:pt x="80" y="15"/>
                  </a:cubicBezTo>
                  <a:cubicBezTo>
                    <a:pt x="84" y="17"/>
                    <a:pt x="88" y="17"/>
                    <a:pt x="91" y="20"/>
                  </a:cubicBezTo>
                  <a:cubicBezTo>
                    <a:pt x="94" y="25"/>
                    <a:pt x="92" y="29"/>
                    <a:pt x="93" y="35"/>
                  </a:cubicBezTo>
                  <a:cubicBezTo>
                    <a:pt x="95" y="40"/>
                    <a:pt x="100" y="40"/>
                    <a:pt x="106" y="40"/>
                  </a:cubicBezTo>
                  <a:cubicBezTo>
                    <a:pt x="109" y="40"/>
                    <a:pt x="111" y="41"/>
                    <a:pt x="114" y="41"/>
                  </a:cubicBezTo>
                  <a:cubicBezTo>
                    <a:pt x="114" y="41"/>
                    <a:pt x="115" y="41"/>
                    <a:pt x="115" y="41"/>
                  </a:cubicBezTo>
                  <a:cubicBezTo>
                    <a:pt x="116" y="41"/>
                    <a:pt x="116" y="41"/>
                    <a:pt x="117" y="41"/>
                  </a:cubicBezTo>
                  <a:cubicBezTo>
                    <a:pt x="119" y="41"/>
                    <a:pt x="120" y="40"/>
                    <a:pt x="122" y="40"/>
                  </a:cubicBezTo>
                  <a:cubicBezTo>
                    <a:pt x="123" y="40"/>
                    <a:pt x="124" y="41"/>
                    <a:pt x="125" y="41"/>
                  </a:cubicBezTo>
                  <a:cubicBezTo>
                    <a:pt x="125" y="41"/>
                    <a:pt x="125" y="41"/>
                    <a:pt x="126" y="41"/>
                  </a:cubicBezTo>
                  <a:cubicBezTo>
                    <a:pt x="126" y="41"/>
                    <a:pt x="126" y="41"/>
                    <a:pt x="126" y="41"/>
                  </a:cubicBezTo>
                  <a:cubicBezTo>
                    <a:pt x="127" y="41"/>
                    <a:pt x="127" y="40"/>
                    <a:pt x="128" y="40"/>
                  </a:cubicBezTo>
                  <a:cubicBezTo>
                    <a:pt x="128" y="40"/>
                    <a:pt x="129" y="40"/>
                    <a:pt x="130" y="40"/>
                  </a:cubicBezTo>
                  <a:cubicBezTo>
                    <a:pt x="130" y="40"/>
                    <a:pt x="131" y="41"/>
                    <a:pt x="131" y="41"/>
                  </a:cubicBezTo>
                  <a:cubicBezTo>
                    <a:pt x="133" y="42"/>
                    <a:pt x="134" y="42"/>
                    <a:pt x="135" y="43"/>
                  </a:cubicBezTo>
                  <a:cubicBezTo>
                    <a:pt x="136" y="43"/>
                    <a:pt x="137" y="43"/>
                    <a:pt x="139" y="44"/>
                  </a:cubicBezTo>
                  <a:cubicBezTo>
                    <a:pt x="140" y="44"/>
                    <a:pt x="141" y="45"/>
                    <a:pt x="142" y="46"/>
                  </a:cubicBezTo>
                  <a:cubicBezTo>
                    <a:pt x="144" y="45"/>
                    <a:pt x="144" y="43"/>
                    <a:pt x="145" y="42"/>
                  </a:cubicBezTo>
                  <a:cubicBezTo>
                    <a:pt x="147" y="44"/>
                    <a:pt x="147" y="46"/>
                    <a:pt x="149" y="48"/>
                  </a:cubicBezTo>
                  <a:cubicBezTo>
                    <a:pt x="151" y="50"/>
                    <a:pt x="152" y="52"/>
                    <a:pt x="153" y="54"/>
                  </a:cubicBezTo>
                  <a:cubicBezTo>
                    <a:pt x="154" y="55"/>
                    <a:pt x="156" y="56"/>
                    <a:pt x="156" y="57"/>
                  </a:cubicBezTo>
                  <a:cubicBezTo>
                    <a:pt x="156" y="59"/>
                    <a:pt x="157" y="60"/>
                    <a:pt x="158" y="61"/>
                  </a:cubicBezTo>
                  <a:cubicBezTo>
                    <a:pt x="159" y="61"/>
                    <a:pt x="160" y="61"/>
                    <a:pt x="160" y="62"/>
                  </a:cubicBezTo>
                  <a:cubicBezTo>
                    <a:pt x="160" y="62"/>
                    <a:pt x="160" y="63"/>
                    <a:pt x="160" y="64"/>
                  </a:cubicBezTo>
                  <a:cubicBezTo>
                    <a:pt x="159" y="64"/>
                    <a:pt x="159" y="64"/>
                    <a:pt x="158" y="64"/>
                  </a:cubicBezTo>
                  <a:cubicBezTo>
                    <a:pt x="162" y="69"/>
                    <a:pt x="165" y="72"/>
                    <a:pt x="171" y="72"/>
                  </a:cubicBezTo>
                  <a:cubicBezTo>
                    <a:pt x="171" y="73"/>
                    <a:pt x="171" y="74"/>
                    <a:pt x="171" y="75"/>
                  </a:cubicBezTo>
                  <a:cubicBezTo>
                    <a:pt x="171" y="78"/>
                    <a:pt x="174" y="78"/>
                    <a:pt x="174" y="81"/>
                  </a:cubicBezTo>
                  <a:cubicBezTo>
                    <a:pt x="174" y="82"/>
                    <a:pt x="173" y="83"/>
                    <a:pt x="172" y="84"/>
                  </a:cubicBezTo>
                  <a:cubicBezTo>
                    <a:pt x="173" y="86"/>
                    <a:pt x="173" y="87"/>
                    <a:pt x="174" y="89"/>
                  </a:cubicBezTo>
                  <a:cubicBezTo>
                    <a:pt x="175" y="94"/>
                    <a:pt x="178" y="96"/>
                    <a:pt x="181" y="100"/>
                  </a:cubicBezTo>
                  <a:cubicBezTo>
                    <a:pt x="181" y="100"/>
                    <a:pt x="181" y="100"/>
                    <a:pt x="181" y="100"/>
                  </a:cubicBezTo>
                  <a:cubicBezTo>
                    <a:pt x="182" y="101"/>
                    <a:pt x="183" y="101"/>
                    <a:pt x="184" y="101"/>
                  </a:cubicBezTo>
                  <a:cubicBezTo>
                    <a:pt x="185" y="101"/>
                    <a:pt x="186" y="101"/>
                    <a:pt x="187" y="102"/>
                  </a:cubicBezTo>
                  <a:close/>
                </a:path>
              </a:pathLst>
            </a:custGeom>
            <a:solidFill>
              <a:srgbClr val="FFFFFF"/>
            </a:solidFill>
            <a:ln w="0" cap="flat">
              <a:solidFill>
                <a:srgbClr val="000000"/>
              </a:solidFill>
              <a:prstDash val="solid"/>
              <a:miter lim="800000"/>
              <a:headEnd/>
              <a:tailEnd/>
            </a:ln>
          </p:spPr>
        </p:sp>
        <p:sp>
          <p:nvSpPr>
            <p:cNvPr id="421" name="Freeform 420"/>
            <p:cNvSpPr>
              <a:spLocks/>
            </p:cNvSpPr>
            <p:nvPr/>
          </p:nvSpPr>
          <p:spPr bwMode="auto">
            <a:xfrm>
              <a:off x="698" y="203"/>
              <a:ext cx="43" cy="45"/>
            </a:xfrm>
            <a:custGeom>
              <a:avLst/>
              <a:gdLst/>
              <a:ahLst/>
              <a:cxnLst>
                <a:cxn ang="0">
                  <a:pos x="28" y="7"/>
                </a:cxn>
                <a:cxn ang="0">
                  <a:pos x="29" y="1"/>
                </a:cxn>
                <a:cxn ang="0">
                  <a:pos x="31" y="1"/>
                </a:cxn>
                <a:cxn ang="0">
                  <a:pos x="32" y="0"/>
                </a:cxn>
                <a:cxn ang="0">
                  <a:pos x="37" y="0"/>
                </a:cxn>
                <a:cxn ang="0">
                  <a:pos x="40" y="0"/>
                </a:cxn>
                <a:cxn ang="0">
                  <a:pos x="40" y="2"/>
                </a:cxn>
                <a:cxn ang="0">
                  <a:pos x="41" y="5"/>
                </a:cxn>
                <a:cxn ang="0">
                  <a:pos x="41" y="6"/>
                </a:cxn>
                <a:cxn ang="0">
                  <a:pos x="47" y="1"/>
                </a:cxn>
                <a:cxn ang="0">
                  <a:pos x="57" y="15"/>
                </a:cxn>
                <a:cxn ang="0">
                  <a:pos x="58" y="17"/>
                </a:cxn>
                <a:cxn ang="0">
                  <a:pos x="62" y="19"/>
                </a:cxn>
                <a:cxn ang="0">
                  <a:pos x="65" y="20"/>
                </a:cxn>
                <a:cxn ang="0">
                  <a:pos x="70" y="23"/>
                </a:cxn>
                <a:cxn ang="0">
                  <a:pos x="70" y="25"/>
                </a:cxn>
                <a:cxn ang="0">
                  <a:pos x="71" y="28"/>
                </a:cxn>
                <a:cxn ang="0">
                  <a:pos x="69" y="33"/>
                </a:cxn>
                <a:cxn ang="0">
                  <a:pos x="67" y="41"/>
                </a:cxn>
                <a:cxn ang="0">
                  <a:pos x="69" y="46"/>
                </a:cxn>
                <a:cxn ang="0">
                  <a:pos x="69" y="51"/>
                </a:cxn>
                <a:cxn ang="0">
                  <a:pos x="76" y="55"/>
                </a:cxn>
                <a:cxn ang="0">
                  <a:pos x="85" y="63"/>
                </a:cxn>
                <a:cxn ang="0">
                  <a:pos x="94" y="69"/>
                </a:cxn>
                <a:cxn ang="0">
                  <a:pos x="96" y="71"/>
                </a:cxn>
                <a:cxn ang="0">
                  <a:pos x="97" y="78"/>
                </a:cxn>
                <a:cxn ang="0">
                  <a:pos x="99" y="83"/>
                </a:cxn>
                <a:cxn ang="0">
                  <a:pos x="101" y="85"/>
                </a:cxn>
                <a:cxn ang="0">
                  <a:pos x="104" y="89"/>
                </a:cxn>
                <a:cxn ang="0">
                  <a:pos x="108" y="93"/>
                </a:cxn>
                <a:cxn ang="0">
                  <a:pos x="110" y="100"/>
                </a:cxn>
                <a:cxn ang="0">
                  <a:pos x="109" y="100"/>
                </a:cxn>
                <a:cxn ang="0">
                  <a:pos x="104" y="99"/>
                </a:cxn>
                <a:cxn ang="0">
                  <a:pos x="105" y="99"/>
                </a:cxn>
                <a:cxn ang="0">
                  <a:pos x="98" y="102"/>
                </a:cxn>
                <a:cxn ang="0">
                  <a:pos x="94" y="109"/>
                </a:cxn>
                <a:cxn ang="0">
                  <a:pos x="93" y="115"/>
                </a:cxn>
                <a:cxn ang="0">
                  <a:pos x="92" y="115"/>
                </a:cxn>
                <a:cxn ang="0">
                  <a:pos x="89" y="114"/>
                </a:cxn>
                <a:cxn ang="0">
                  <a:pos x="84" y="115"/>
                </a:cxn>
                <a:cxn ang="0">
                  <a:pos x="82" y="115"/>
                </a:cxn>
                <a:cxn ang="0">
                  <a:pos x="81" y="115"/>
                </a:cxn>
                <a:cxn ang="0">
                  <a:pos x="73" y="114"/>
                </a:cxn>
                <a:cxn ang="0">
                  <a:pos x="60" y="109"/>
                </a:cxn>
                <a:cxn ang="0">
                  <a:pos x="58" y="94"/>
                </a:cxn>
                <a:cxn ang="0">
                  <a:pos x="47" y="89"/>
                </a:cxn>
                <a:cxn ang="0">
                  <a:pos x="8" y="74"/>
                </a:cxn>
                <a:cxn ang="0">
                  <a:pos x="6" y="69"/>
                </a:cxn>
                <a:cxn ang="0">
                  <a:pos x="0" y="57"/>
                </a:cxn>
                <a:cxn ang="0">
                  <a:pos x="4" y="53"/>
                </a:cxn>
                <a:cxn ang="0">
                  <a:pos x="7" y="51"/>
                </a:cxn>
                <a:cxn ang="0">
                  <a:pos x="16" y="46"/>
                </a:cxn>
                <a:cxn ang="0">
                  <a:pos x="19" y="43"/>
                </a:cxn>
                <a:cxn ang="0">
                  <a:pos x="22" y="39"/>
                </a:cxn>
                <a:cxn ang="0">
                  <a:pos x="22" y="37"/>
                </a:cxn>
                <a:cxn ang="0">
                  <a:pos x="23" y="31"/>
                </a:cxn>
                <a:cxn ang="0">
                  <a:pos x="19" y="19"/>
                </a:cxn>
                <a:cxn ang="0">
                  <a:pos x="18" y="15"/>
                </a:cxn>
                <a:cxn ang="0">
                  <a:pos x="20" y="13"/>
                </a:cxn>
                <a:cxn ang="0">
                  <a:pos x="25" y="9"/>
                </a:cxn>
                <a:cxn ang="0">
                  <a:pos x="28" y="7"/>
                </a:cxn>
              </a:cxnLst>
              <a:rect l="0" t="0" r="r" b="b"/>
              <a:pathLst>
                <a:path w="110" h="115">
                  <a:moveTo>
                    <a:pt x="28" y="7"/>
                  </a:moveTo>
                  <a:cubicBezTo>
                    <a:pt x="28" y="4"/>
                    <a:pt x="29" y="3"/>
                    <a:pt x="29" y="1"/>
                  </a:cubicBezTo>
                  <a:cubicBezTo>
                    <a:pt x="30" y="1"/>
                    <a:pt x="30" y="1"/>
                    <a:pt x="31" y="1"/>
                  </a:cubicBezTo>
                  <a:cubicBezTo>
                    <a:pt x="32" y="1"/>
                    <a:pt x="32" y="0"/>
                    <a:pt x="32" y="0"/>
                  </a:cubicBezTo>
                  <a:cubicBezTo>
                    <a:pt x="34" y="0"/>
                    <a:pt x="35" y="0"/>
                    <a:pt x="37" y="0"/>
                  </a:cubicBezTo>
                  <a:cubicBezTo>
                    <a:pt x="38" y="0"/>
                    <a:pt x="38" y="0"/>
                    <a:pt x="40" y="0"/>
                  </a:cubicBezTo>
                  <a:cubicBezTo>
                    <a:pt x="40" y="0"/>
                    <a:pt x="40" y="1"/>
                    <a:pt x="40" y="2"/>
                  </a:cubicBezTo>
                  <a:cubicBezTo>
                    <a:pt x="40" y="3"/>
                    <a:pt x="41" y="3"/>
                    <a:pt x="41" y="5"/>
                  </a:cubicBezTo>
                  <a:cubicBezTo>
                    <a:pt x="41" y="5"/>
                    <a:pt x="41" y="6"/>
                    <a:pt x="41" y="6"/>
                  </a:cubicBezTo>
                  <a:cubicBezTo>
                    <a:pt x="43" y="4"/>
                    <a:pt x="44" y="2"/>
                    <a:pt x="47" y="1"/>
                  </a:cubicBezTo>
                  <a:cubicBezTo>
                    <a:pt x="52" y="6"/>
                    <a:pt x="54" y="9"/>
                    <a:pt x="57" y="15"/>
                  </a:cubicBezTo>
                  <a:cubicBezTo>
                    <a:pt x="58" y="16"/>
                    <a:pt x="57" y="17"/>
                    <a:pt x="58" y="17"/>
                  </a:cubicBezTo>
                  <a:cubicBezTo>
                    <a:pt x="59" y="18"/>
                    <a:pt x="60" y="18"/>
                    <a:pt x="62" y="19"/>
                  </a:cubicBezTo>
                  <a:cubicBezTo>
                    <a:pt x="63" y="19"/>
                    <a:pt x="64" y="20"/>
                    <a:pt x="65" y="20"/>
                  </a:cubicBezTo>
                  <a:cubicBezTo>
                    <a:pt x="67" y="21"/>
                    <a:pt x="68" y="22"/>
                    <a:pt x="70" y="23"/>
                  </a:cubicBezTo>
                  <a:cubicBezTo>
                    <a:pt x="70" y="24"/>
                    <a:pt x="70" y="24"/>
                    <a:pt x="70" y="25"/>
                  </a:cubicBezTo>
                  <a:cubicBezTo>
                    <a:pt x="70" y="26"/>
                    <a:pt x="71" y="27"/>
                    <a:pt x="71" y="28"/>
                  </a:cubicBezTo>
                  <a:cubicBezTo>
                    <a:pt x="71" y="30"/>
                    <a:pt x="70" y="31"/>
                    <a:pt x="69" y="33"/>
                  </a:cubicBezTo>
                  <a:cubicBezTo>
                    <a:pt x="67" y="36"/>
                    <a:pt x="67" y="38"/>
                    <a:pt x="67" y="41"/>
                  </a:cubicBezTo>
                  <a:cubicBezTo>
                    <a:pt x="67" y="43"/>
                    <a:pt x="68" y="44"/>
                    <a:pt x="69" y="46"/>
                  </a:cubicBezTo>
                  <a:cubicBezTo>
                    <a:pt x="69" y="48"/>
                    <a:pt x="68" y="49"/>
                    <a:pt x="69" y="51"/>
                  </a:cubicBezTo>
                  <a:cubicBezTo>
                    <a:pt x="72" y="53"/>
                    <a:pt x="74" y="53"/>
                    <a:pt x="76" y="55"/>
                  </a:cubicBezTo>
                  <a:cubicBezTo>
                    <a:pt x="80" y="58"/>
                    <a:pt x="81" y="60"/>
                    <a:pt x="85" y="63"/>
                  </a:cubicBezTo>
                  <a:cubicBezTo>
                    <a:pt x="89" y="65"/>
                    <a:pt x="91" y="66"/>
                    <a:pt x="94" y="69"/>
                  </a:cubicBezTo>
                  <a:cubicBezTo>
                    <a:pt x="95" y="69"/>
                    <a:pt x="95" y="70"/>
                    <a:pt x="96" y="71"/>
                  </a:cubicBezTo>
                  <a:cubicBezTo>
                    <a:pt x="97" y="74"/>
                    <a:pt x="97" y="75"/>
                    <a:pt x="97" y="78"/>
                  </a:cubicBezTo>
                  <a:cubicBezTo>
                    <a:pt x="97" y="80"/>
                    <a:pt x="98" y="81"/>
                    <a:pt x="99" y="83"/>
                  </a:cubicBezTo>
                  <a:cubicBezTo>
                    <a:pt x="99" y="84"/>
                    <a:pt x="100" y="84"/>
                    <a:pt x="101" y="85"/>
                  </a:cubicBezTo>
                  <a:cubicBezTo>
                    <a:pt x="102" y="87"/>
                    <a:pt x="103" y="88"/>
                    <a:pt x="104" y="89"/>
                  </a:cubicBezTo>
                  <a:cubicBezTo>
                    <a:pt x="105" y="91"/>
                    <a:pt x="106" y="91"/>
                    <a:pt x="108" y="93"/>
                  </a:cubicBezTo>
                  <a:cubicBezTo>
                    <a:pt x="109" y="96"/>
                    <a:pt x="110" y="97"/>
                    <a:pt x="110" y="100"/>
                  </a:cubicBezTo>
                  <a:cubicBezTo>
                    <a:pt x="109" y="100"/>
                    <a:pt x="109" y="100"/>
                    <a:pt x="109" y="100"/>
                  </a:cubicBezTo>
                  <a:cubicBezTo>
                    <a:pt x="107" y="100"/>
                    <a:pt x="106" y="100"/>
                    <a:pt x="104" y="99"/>
                  </a:cubicBezTo>
                  <a:cubicBezTo>
                    <a:pt x="104" y="99"/>
                    <a:pt x="104" y="99"/>
                    <a:pt x="105" y="99"/>
                  </a:cubicBezTo>
                  <a:cubicBezTo>
                    <a:pt x="102" y="100"/>
                    <a:pt x="100" y="100"/>
                    <a:pt x="98" y="102"/>
                  </a:cubicBezTo>
                  <a:cubicBezTo>
                    <a:pt x="96" y="104"/>
                    <a:pt x="95" y="106"/>
                    <a:pt x="94" y="109"/>
                  </a:cubicBezTo>
                  <a:cubicBezTo>
                    <a:pt x="94" y="111"/>
                    <a:pt x="93" y="112"/>
                    <a:pt x="93" y="115"/>
                  </a:cubicBezTo>
                  <a:cubicBezTo>
                    <a:pt x="92" y="115"/>
                    <a:pt x="92" y="115"/>
                    <a:pt x="92" y="115"/>
                  </a:cubicBezTo>
                  <a:cubicBezTo>
                    <a:pt x="91" y="115"/>
                    <a:pt x="90" y="114"/>
                    <a:pt x="89" y="114"/>
                  </a:cubicBezTo>
                  <a:cubicBezTo>
                    <a:pt x="87" y="114"/>
                    <a:pt x="86" y="115"/>
                    <a:pt x="84" y="115"/>
                  </a:cubicBezTo>
                  <a:cubicBezTo>
                    <a:pt x="83" y="115"/>
                    <a:pt x="83" y="115"/>
                    <a:pt x="82" y="115"/>
                  </a:cubicBezTo>
                  <a:cubicBezTo>
                    <a:pt x="82" y="115"/>
                    <a:pt x="81" y="115"/>
                    <a:pt x="81" y="115"/>
                  </a:cubicBezTo>
                  <a:cubicBezTo>
                    <a:pt x="78" y="115"/>
                    <a:pt x="76" y="114"/>
                    <a:pt x="73" y="114"/>
                  </a:cubicBezTo>
                  <a:cubicBezTo>
                    <a:pt x="67" y="114"/>
                    <a:pt x="62" y="114"/>
                    <a:pt x="60" y="109"/>
                  </a:cubicBezTo>
                  <a:cubicBezTo>
                    <a:pt x="59" y="103"/>
                    <a:pt x="61" y="99"/>
                    <a:pt x="58" y="94"/>
                  </a:cubicBezTo>
                  <a:cubicBezTo>
                    <a:pt x="55" y="91"/>
                    <a:pt x="51" y="91"/>
                    <a:pt x="47" y="89"/>
                  </a:cubicBezTo>
                  <a:cubicBezTo>
                    <a:pt x="32" y="82"/>
                    <a:pt x="23" y="80"/>
                    <a:pt x="8" y="74"/>
                  </a:cubicBezTo>
                  <a:cubicBezTo>
                    <a:pt x="6" y="73"/>
                    <a:pt x="7" y="71"/>
                    <a:pt x="6" y="69"/>
                  </a:cubicBezTo>
                  <a:cubicBezTo>
                    <a:pt x="4" y="64"/>
                    <a:pt x="2" y="62"/>
                    <a:pt x="0" y="57"/>
                  </a:cubicBezTo>
                  <a:cubicBezTo>
                    <a:pt x="2" y="56"/>
                    <a:pt x="2" y="54"/>
                    <a:pt x="4" y="53"/>
                  </a:cubicBezTo>
                  <a:cubicBezTo>
                    <a:pt x="5" y="53"/>
                    <a:pt x="6" y="52"/>
                    <a:pt x="7" y="51"/>
                  </a:cubicBezTo>
                  <a:cubicBezTo>
                    <a:pt x="16" y="46"/>
                    <a:pt x="16" y="46"/>
                    <a:pt x="16" y="46"/>
                  </a:cubicBezTo>
                  <a:cubicBezTo>
                    <a:pt x="17" y="45"/>
                    <a:pt x="18" y="44"/>
                    <a:pt x="19" y="43"/>
                  </a:cubicBezTo>
                  <a:cubicBezTo>
                    <a:pt x="20" y="42"/>
                    <a:pt x="22" y="41"/>
                    <a:pt x="22" y="39"/>
                  </a:cubicBezTo>
                  <a:cubicBezTo>
                    <a:pt x="22" y="39"/>
                    <a:pt x="22" y="38"/>
                    <a:pt x="22" y="37"/>
                  </a:cubicBezTo>
                  <a:cubicBezTo>
                    <a:pt x="23" y="31"/>
                    <a:pt x="23" y="31"/>
                    <a:pt x="23" y="31"/>
                  </a:cubicBezTo>
                  <a:cubicBezTo>
                    <a:pt x="23" y="26"/>
                    <a:pt x="21" y="24"/>
                    <a:pt x="19" y="19"/>
                  </a:cubicBezTo>
                  <a:cubicBezTo>
                    <a:pt x="19" y="17"/>
                    <a:pt x="18" y="17"/>
                    <a:pt x="18" y="15"/>
                  </a:cubicBezTo>
                  <a:cubicBezTo>
                    <a:pt x="18" y="14"/>
                    <a:pt x="19" y="14"/>
                    <a:pt x="20" y="13"/>
                  </a:cubicBezTo>
                  <a:cubicBezTo>
                    <a:pt x="22" y="11"/>
                    <a:pt x="23" y="11"/>
                    <a:pt x="25" y="9"/>
                  </a:cubicBezTo>
                  <a:cubicBezTo>
                    <a:pt x="26" y="8"/>
                    <a:pt x="27" y="8"/>
                    <a:pt x="28" y="7"/>
                  </a:cubicBezTo>
                  <a:close/>
                </a:path>
              </a:pathLst>
            </a:custGeom>
            <a:solidFill>
              <a:srgbClr val="FFFFFF"/>
            </a:solidFill>
            <a:ln w="0" cap="flat">
              <a:solidFill>
                <a:srgbClr val="000000"/>
              </a:solidFill>
              <a:prstDash val="solid"/>
              <a:miter lim="800000"/>
              <a:headEnd/>
              <a:tailEnd/>
            </a:ln>
          </p:spPr>
        </p:sp>
        <p:sp>
          <p:nvSpPr>
            <p:cNvPr id="422" name="Freeform 421"/>
            <p:cNvSpPr>
              <a:spLocks/>
            </p:cNvSpPr>
            <p:nvPr/>
          </p:nvSpPr>
          <p:spPr bwMode="auto">
            <a:xfrm>
              <a:off x="712" y="191"/>
              <a:ext cx="95" cy="78"/>
            </a:xfrm>
            <a:custGeom>
              <a:avLst/>
              <a:gdLst/>
              <a:ahLst/>
              <a:cxnLst>
                <a:cxn ang="0">
                  <a:pos x="26" y="10"/>
                </a:cxn>
                <a:cxn ang="0">
                  <a:pos x="30" y="6"/>
                </a:cxn>
                <a:cxn ang="0">
                  <a:pos x="34" y="1"/>
                </a:cxn>
                <a:cxn ang="0">
                  <a:pos x="37" y="1"/>
                </a:cxn>
                <a:cxn ang="0">
                  <a:pos x="41" y="12"/>
                </a:cxn>
                <a:cxn ang="0">
                  <a:pos x="45" y="15"/>
                </a:cxn>
                <a:cxn ang="0">
                  <a:pos x="57" y="28"/>
                </a:cxn>
                <a:cxn ang="0">
                  <a:pos x="64" y="30"/>
                </a:cxn>
                <a:cxn ang="0">
                  <a:pos x="73" y="36"/>
                </a:cxn>
                <a:cxn ang="0">
                  <a:pos x="87" y="44"/>
                </a:cxn>
                <a:cxn ang="0">
                  <a:pos x="110" y="36"/>
                </a:cxn>
                <a:cxn ang="0">
                  <a:pos x="105" y="29"/>
                </a:cxn>
                <a:cxn ang="0">
                  <a:pos x="115" y="27"/>
                </a:cxn>
                <a:cxn ang="0">
                  <a:pos x="115" y="21"/>
                </a:cxn>
                <a:cxn ang="0">
                  <a:pos x="120" y="19"/>
                </a:cxn>
                <a:cxn ang="0">
                  <a:pos x="136" y="21"/>
                </a:cxn>
                <a:cxn ang="0">
                  <a:pos x="156" y="28"/>
                </a:cxn>
                <a:cxn ang="0">
                  <a:pos x="168" y="34"/>
                </a:cxn>
                <a:cxn ang="0">
                  <a:pos x="176" y="38"/>
                </a:cxn>
                <a:cxn ang="0">
                  <a:pos x="185" y="53"/>
                </a:cxn>
                <a:cxn ang="0">
                  <a:pos x="186" y="61"/>
                </a:cxn>
                <a:cxn ang="0">
                  <a:pos x="188" y="79"/>
                </a:cxn>
                <a:cxn ang="0">
                  <a:pos x="199" y="103"/>
                </a:cxn>
                <a:cxn ang="0">
                  <a:pos x="209" y="111"/>
                </a:cxn>
                <a:cxn ang="0">
                  <a:pos x="209" y="126"/>
                </a:cxn>
                <a:cxn ang="0">
                  <a:pos x="209" y="132"/>
                </a:cxn>
                <a:cxn ang="0">
                  <a:pos x="215" y="140"/>
                </a:cxn>
                <a:cxn ang="0">
                  <a:pos x="230" y="153"/>
                </a:cxn>
                <a:cxn ang="0">
                  <a:pos x="234" y="161"/>
                </a:cxn>
                <a:cxn ang="0">
                  <a:pos x="236" y="167"/>
                </a:cxn>
                <a:cxn ang="0">
                  <a:pos x="241" y="170"/>
                </a:cxn>
                <a:cxn ang="0">
                  <a:pos x="242" y="172"/>
                </a:cxn>
                <a:cxn ang="0">
                  <a:pos x="232" y="186"/>
                </a:cxn>
                <a:cxn ang="0">
                  <a:pos x="230" y="192"/>
                </a:cxn>
                <a:cxn ang="0">
                  <a:pos x="228" y="198"/>
                </a:cxn>
                <a:cxn ang="0">
                  <a:pos x="216" y="197"/>
                </a:cxn>
                <a:cxn ang="0">
                  <a:pos x="206" y="196"/>
                </a:cxn>
                <a:cxn ang="0">
                  <a:pos x="177" y="178"/>
                </a:cxn>
                <a:cxn ang="0">
                  <a:pos x="167" y="172"/>
                </a:cxn>
                <a:cxn ang="0">
                  <a:pos x="154" y="182"/>
                </a:cxn>
                <a:cxn ang="0">
                  <a:pos x="135" y="173"/>
                </a:cxn>
                <a:cxn ang="0">
                  <a:pos x="127" y="166"/>
                </a:cxn>
                <a:cxn ang="0">
                  <a:pos x="111" y="159"/>
                </a:cxn>
                <a:cxn ang="0">
                  <a:pos x="91" y="128"/>
                </a:cxn>
                <a:cxn ang="0">
                  <a:pos x="81" y="128"/>
                </a:cxn>
                <a:cxn ang="0">
                  <a:pos x="72" y="124"/>
                </a:cxn>
                <a:cxn ang="0">
                  <a:pos x="65" y="116"/>
                </a:cxn>
                <a:cxn ang="0">
                  <a:pos x="61" y="109"/>
                </a:cxn>
                <a:cxn ang="0">
                  <a:pos x="58" y="100"/>
                </a:cxn>
                <a:cxn ang="0">
                  <a:pos x="40" y="86"/>
                </a:cxn>
                <a:cxn ang="0">
                  <a:pos x="33" y="77"/>
                </a:cxn>
                <a:cxn ang="0">
                  <a:pos x="33" y="64"/>
                </a:cxn>
                <a:cxn ang="0">
                  <a:pos x="34" y="56"/>
                </a:cxn>
                <a:cxn ang="0">
                  <a:pos x="29" y="51"/>
                </a:cxn>
                <a:cxn ang="0">
                  <a:pos x="22" y="48"/>
                </a:cxn>
                <a:cxn ang="0">
                  <a:pos x="11" y="33"/>
                </a:cxn>
                <a:cxn ang="0">
                  <a:pos x="6" y="22"/>
                </a:cxn>
                <a:cxn ang="0">
                  <a:pos x="0" y="2"/>
                </a:cxn>
                <a:cxn ang="0">
                  <a:pos x="11" y="5"/>
                </a:cxn>
                <a:cxn ang="0">
                  <a:pos x="23" y="9"/>
                </a:cxn>
              </a:cxnLst>
              <a:rect l="0" t="0" r="r" b="b"/>
              <a:pathLst>
                <a:path w="242" h="198">
                  <a:moveTo>
                    <a:pt x="23" y="9"/>
                  </a:moveTo>
                  <a:cubicBezTo>
                    <a:pt x="24" y="10"/>
                    <a:pt x="25" y="10"/>
                    <a:pt x="26" y="10"/>
                  </a:cubicBezTo>
                  <a:cubicBezTo>
                    <a:pt x="27" y="10"/>
                    <a:pt x="27" y="9"/>
                    <a:pt x="28" y="8"/>
                  </a:cubicBezTo>
                  <a:cubicBezTo>
                    <a:pt x="29" y="7"/>
                    <a:pt x="29" y="7"/>
                    <a:pt x="30" y="6"/>
                  </a:cubicBezTo>
                  <a:cubicBezTo>
                    <a:pt x="31" y="4"/>
                    <a:pt x="32" y="3"/>
                    <a:pt x="32" y="1"/>
                  </a:cubicBezTo>
                  <a:cubicBezTo>
                    <a:pt x="33" y="1"/>
                    <a:pt x="33" y="1"/>
                    <a:pt x="34" y="1"/>
                  </a:cubicBezTo>
                  <a:cubicBezTo>
                    <a:pt x="34" y="1"/>
                    <a:pt x="35" y="1"/>
                    <a:pt x="35" y="1"/>
                  </a:cubicBezTo>
                  <a:cubicBezTo>
                    <a:pt x="36" y="1"/>
                    <a:pt x="36" y="1"/>
                    <a:pt x="37" y="1"/>
                  </a:cubicBezTo>
                  <a:cubicBezTo>
                    <a:pt x="38" y="3"/>
                    <a:pt x="38" y="5"/>
                    <a:pt x="39" y="7"/>
                  </a:cubicBezTo>
                  <a:cubicBezTo>
                    <a:pt x="40" y="9"/>
                    <a:pt x="41" y="10"/>
                    <a:pt x="41" y="12"/>
                  </a:cubicBezTo>
                  <a:cubicBezTo>
                    <a:pt x="41" y="13"/>
                    <a:pt x="41" y="13"/>
                    <a:pt x="42" y="13"/>
                  </a:cubicBezTo>
                  <a:cubicBezTo>
                    <a:pt x="43" y="14"/>
                    <a:pt x="44" y="14"/>
                    <a:pt x="45" y="15"/>
                  </a:cubicBezTo>
                  <a:cubicBezTo>
                    <a:pt x="47" y="16"/>
                    <a:pt x="48" y="17"/>
                    <a:pt x="50" y="18"/>
                  </a:cubicBezTo>
                  <a:cubicBezTo>
                    <a:pt x="51" y="22"/>
                    <a:pt x="53" y="25"/>
                    <a:pt x="57" y="28"/>
                  </a:cubicBezTo>
                  <a:cubicBezTo>
                    <a:pt x="58" y="28"/>
                    <a:pt x="59" y="28"/>
                    <a:pt x="61" y="28"/>
                  </a:cubicBezTo>
                  <a:cubicBezTo>
                    <a:pt x="62" y="28"/>
                    <a:pt x="62" y="29"/>
                    <a:pt x="64" y="30"/>
                  </a:cubicBezTo>
                  <a:cubicBezTo>
                    <a:pt x="66" y="30"/>
                    <a:pt x="67" y="30"/>
                    <a:pt x="69" y="31"/>
                  </a:cubicBezTo>
                  <a:cubicBezTo>
                    <a:pt x="71" y="32"/>
                    <a:pt x="72" y="34"/>
                    <a:pt x="73" y="36"/>
                  </a:cubicBezTo>
                  <a:cubicBezTo>
                    <a:pt x="76" y="38"/>
                    <a:pt x="78" y="39"/>
                    <a:pt x="82" y="41"/>
                  </a:cubicBezTo>
                  <a:cubicBezTo>
                    <a:pt x="84" y="42"/>
                    <a:pt x="84" y="44"/>
                    <a:pt x="87" y="44"/>
                  </a:cubicBezTo>
                  <a:cubicBezTo>
                    <a:pt x="89" y="44"/>
                    <a:pt x="90" y="42"/>
                    <a:pt x="93" y="40"/>
                  </a:cubicBezTo>
                  <a:cubicBezTo>
                    <a:pt x="99" y="37"/>
                    <a:pt x="103" y="36"/>
                    <a:pt x="110" y="36"/>
                  </a:cubicBezTo>
                  <a:cubicBezTo>
                    <a:pt x="110" y="34"/>
                    <a:pt x="109" y="34"/>
                    <a:pt x="108" y="33"/>
                  </a:cubicBezTo>
                  <a:cubicBezTo>
                    <a:pt x="106" y="32"/>
                    <a:pt x="106" y="30"/>
                    <a:pt x="105" y="29"/>
                  </a:cubicBezTo>
                  <a:cubicBezTo>
                    <a:pt x="107" y="28"/>
                    <a:pt x="108" y="28"/>
                    <a:pt x="110" y="27"/>
                  </a:cubicBezTo>
                  <a:cubicBezTo>
                    <a:pt x="112" y="27"/>
                    <a:pt x="113" y="27"/>
                    <a:pt x="115" y="27"/>
                  </a:cubicBezTo>
                  <a:cubicBezTo>
                    <a:pt x="115" y="27"/>
                    <a:pt x="115" y="27"/>
                    <a:pt x="115" y="26"/>
                  </a:cubicBezTo>
                  <a:cubicBezTo>
                    <a:pt x="115" y="24"/>
                    <a:pt x="114" y="23"/>
                    <a:pt x="115" y="21"/>
                  </a:cubicBezTo>
                  <a:cubicBezTo>
                    <a:pt x="116" y="21"/>
                    <a:pt x="117" y="21"/>
                    <a:pt x="117" y="21"/>
                  </a:cubicBezTo>
                  <a:cubicBezTo>
                    <a:pt x="119" y="20"/>
                    <a:pt x="119" y="20"/>
                    <a:pt x="120" y="19"/>
                  </a:cubicBezTo>
                  <a:cubicBezTo>
                    <a:pt x="124" y="18"/>
                    <a:pt x="125" y="17"/>
                    <a:pt x="129" y="17"/>
                  </a:cubicBezTo>
                  <a:cubicBezTo>
                    <a:pt x="132" y="17"/>
                    <a:pt x="133" y="19"/>
                    <a:pt x="136" y="21"/>
                  </a:cubicBezTo>
                  <a:cubicBezTo>
                    <a:pt x="139" y="23"/>
                    <a:pt x="141" y="23"/>
                    <a:pt x="144" y="24"/>
                  </a:cubicBezTo>
                  <a:cubicBezTo>
                    <a:pt x="149" y="26"/>
                    <a:pt x="152" y="26"/>
                    <a:pt x="156" y="28"/>
                  </a:cubicBezTo>
                  <a:cubicBezTo>
                    <a:pt x="158" y="30"/>
                    <a:pt x="160" y="29"/>
                    <a:pt x="162" y="31"/>
                  </a:cubicBezTo>
                  <a:cubicBezTo>
                    <a:pt x="164" y="32"/>
                    <a:pt x="165" y="32"/>
                    <a:pt x="168" y="34"/>
                  </a:cubicBezTo>
                  <a:cubicBezTo>
                    <a:pt x="169" y="34"/>
                    <a:pt x="169" y="35"/>
                    <a:pt x="171" y="36"/>
                  </a:cubicBezTo>
                  <a:cubicBezTo>
                    <a:pt x="172" y="38"/>
                    <a:pt x="174" y="38"/>
                    <a:pt x="176" y="38"/>
                  </a:cubicBezTo>
                  <a:cubicBezTo>
                    <a:pt x="180" y="39"/>
                    <a:pt x="182" y="40"/>
                    <a:pt x="183" y="43"/>
                  </a:cubicBezTo>
                  <a:cubicBezTo>
                    <a:pt x="185" y="47"/>
                    <a:pt x="185" y="50"/>
                    <a:pt x="185" y="53"/>
                  </a:cubicBezTo>
                  <a:cubicBezTo>
                    <a:pt x="186" y="55"/>
                    <a:pt x="186" y="56"/>
                    <a:pt x="186" y="57"/>
                  </a:cubicBezTo>
                  <a:cubicBezTo>
                    <a:pt x="186" y="59"/>
                    <a:pt x="186" y="60"/>
                    <a:pt x="186" y="61"/>
                  </a:cubicBezTo>
                  <a:cubicBezTo>
                    <a:pt x="186" y="65"/>
                    <a:pt x="186" y="68"/>
                    <a:pt x="186" y="72"/>
                  </a:cubicBezTo>
                  <a:cubicBezTo>
                    <a:pt x="186" y="75"/>
                    <a:pt x="187" y="77"/>
                    <a:pt x="188" y="79"/>
                  </a:cubicBezTo>
                  <a:cubicBezTo>
                    <a:pt x="192" y="83"/>
                    <a:pt x="191" y="87"/>
                    <a:pt x="192" y="91"/>
                  </a:cubicBezTo>
                  <a:cubicBezTo>
                    <a:pt x="194" y="96"/>
                    <a:pt x="196" y="98"/>
                    <a:pt x="199" y="103"/>
                  </a:cubicBezTo>
                  <a:cubicBezTo>
                    <a:pt x="201" y="105"/>
                    <a:pt x="202" y="107"/>
                    <a:pt x="205" y="109"/>
                  </a:cubicBezTo>
                  <a:cubicBezTo>
                    <a:pt x="206" y="110"/>
                    <a:pt x="207" y="110"/>
                    <a:pt x="209" y="111"/>
                  </a:cubicBezTo>
                  <a:cubicBezTo>
                    <a:pt x="210" y="112"/>
                    <a:pt x="211" y="112"/>
                    <a:pt x="211" y="114"/>
                  </a:cubicBezTo>
                  <a:cubicBezTo>
                    <a:pt x="211" y="118"/>
                    <a:pt x="210" y="121"/>
                    <a:pt x="209" y="126"/>
                  </a:cubicBezTo>
                  <a:cubicBezTo>
                    <a:pt x="209" y="127"/>
                    <a:pt x="209" y="128"/>
                    <a:pt x="209" y="130"/>
                  </a:cubicBezTo>
                  <a:cubicBezTo>
                    <a:pt x="209" y="130"/>
                    <a:pt x="209" y="131"/>
                    <a:pt x="209" y="132"/>
                  </a:cubicBezTo>
                  <a:cubicBezTo>
                    <a:pt x="209" y="134"/>
                    <a:pt x="210" y="135"/>
                    <a:pt x="212" y="136"/>
                  </a:cubicBezTo>
                  <a:cubicBezTo>
                    <a:pt x="213" y="137"/>
                    <a:pt x="214" y="139"/>
                    <a:pt x="215" y="140"/>
                  </a:cubicBezTo>
                  <a:cubicBezTo>
                    <a:pt x="218" y="143"/>
                    <a:pt x="220" y="145"/>
                    <a:pt x="222" y="148"/>
                  </a:cubicBezTo>
                  <a:cubicBezTo>
                    <a:pt x="224" y="151"/>
                    <a:pt x="227" y="151"/>
                    <a:pt x="230" y="153"/>
                  </a:cubicBezTo>
                  <a:cubicBezTo>
                    <a:pt x="232" y="154"/>
                    <a:pt x="232" y="155"/>
                    <a:pt x="232" y="157"/>
                  </a:cubicBezTo>
                  <a:cubicBezTo>
                    <a:pt x="233" y="159"/>
                    <a:pt x="234" y="160"/>
                    <a:pt x="234" y="161"/>
                  </a:cubicBezTo>
                  <a:cubicBezTo>
                    <a:pt x="234" y="161"/>
                    <a:pt x="234" y="161"/>
                    <a:pt x="234" y="161"/>
                  </a:cubicBezTo>
                  <a:cubicBezTo>
                    <a:pt x="234" y="164"/>
                    <a:pt x="234" y="165"/>
                    <a:pt x="236" y="167"/>
                  </a:cubicBezTo>
                  <a:cubicBezTo>
                    <a:pt x="236" y="168"/>
                    <a:pt x="237" y="168"/>
                    <a:pt x="238" y="169"/>
                  </a:cubicBezTo>
                  <a:cubicBezTo>
                    <a:pt x="239" y="169"/>
                    <a:pt x="240" y="170"/>
                    <a:pt x="241" y="170"/>
                  </a:cubicBezTo>
                  <a:cubicBezTo>
                    <a:pt x="241" y="170"/>
                    <a:pt x="242" y="170"/>
                    <a:pt x="242" y="170"/>
                  </a:cubicBezTo>
                  <a:cubicBezTo>
                    <a:pt x="242" y="171"/>
                    <a:pt x="242" y="171"/>
                    <a:pt x="242" y="172"/>
                  </a:cubicBezTo>
                  <a:cubicBezTo>
                    <a:pt x="242" y="175"/>
                    <a:pt x="240" y="176"/>
                    <a:pt x="238" y="178"/>
                  </a:cubicBezTo>
                  <a:cubicBezTo>
                    <a:pt x="236" y="181"/>
                    <a:pt x="234" y="183"/>
                    <a:pt x="232" y="186"/>
                  </a:cubicBezTo>
                  <a:cubicBezTo>
                    <a:pt x="231" y="187"/>
                    <a:pt x="231" y="187"/>
                    <a:pt x="230" y="189"/>
                  </a:cubicBezTo>
                  <a:cubicBezTo>
                    <a:pt x="230" y="190"/>
                    <a:pt x="230" y="191"/>
                    <a:pt x="230" y="192"/>
                  </a:cubicBezTo>
                  <a:cubicBezTo>
                    <a:pt x="230" y="195"/>
                    <a:pt x="230" y="196"/>
                    <a:pt x="230" y="198"/>
                  </a:cubicBezTo>
                  <a:cubicBezTo>
                    <a:pt x="229" y="198"/>
                    <a:pt x="229" y="198"/>
                    <a:pt x="228" y="198"/>
                  </a:cubicBezTo>
                  <a:cubicBezTo>
                    <a:pt x="225" y="198"/>
                    <a:pt x="224" y="198"/>
                    <a:pt x="221" y="198"/>
                  </a:cubicBezTo>
                  <a:cubicBezTo>
                    <a:pt x="219" y="198"/>
                    <a:pt x="218" y="197"/>
                    <a:pt x="216" y="197"/>
                  </a:cubicBezTo>
                  <a:cubicBezTo>
                    <a:pt x="216" y="197"/>
                    <a:pt x="215" y="197"/>
                    <a:pt x="215" y="197"/>
                  </a:cubicBezTo>
                  <a:cubicBezTo>
                    <a:pt x="212" y="197"/>
                    <a:pt x="210" y="196"/>
                    <a:pt x="206" y="196"/>
                  </a:cubicBezTo>
                  <a:cubicBezTo>
                    <a:pt x="198" y="195"/>
                    <a:pt x="193" y="193"/>
                    <a:pt x="185" y="189"/>
                  </a:cubicBezTo>
                  <a:cubicBezTo>
                    <a:pt x="180" y="187"/>
                    <a:pt x="179" y="183"/>
                    <a:pt x="177" y="178"/>
                  </a:cubicBezTo>
                  <a:cubicBezTo>
                    <a:pt x="176" y="174"/>
                    <a:pt x="175" y="171"/>
                    <a:pt x="171" y="171"/>
                  </a:cubicBezTo>
                  <a:cubicBezTo>
                    <a:pt x="169" y="171"/>
                    <a:pt x="169" y="172"/>
                    <a:pt x="167" y="172"/>
                  </a:cubicBezTo>
                  <a:cubicBezTo>
                    <a:pt x="164" y="173"/>
                    <a:pt x="162" y="174"/>
                    <a:pt x="160" y="177"/>
                  </a:cubicBezTo>
                  <a:cubicBezTo>
                    <a:pt x="158" y="179"/>
                    <a:pt x="157" y="182"/>
                    <a:pt x="154" y="182"/>
                  </a:cubicBezTo>
                  <a:cubicBezTo>
                    <a:pt x="152" y="182"/>
                    <a:pt x="151" y="181"/>
                    <a:pt x="148" y="180"/>
                  </a:cubicBezTo>
                  <a:cubicBezTo>
                    <a:pt x="142" y="179"/>
                    <a:pt x="139" y="177"/>
                    <a:pt x="135" y="173"/>
                  </a:cubicBezTo>
                  <a:cubicBezTo>
                    <a:pt x="133" y="171"/>
                    <a:pt x="130" y="172"/>
                    <a:pt x="129" y="170"/>
                  </a:cubicBezTo>
                  <a:cubicBezTo>
                    <a:pt x="128" y="169"/>
                    <a:pt x="129" y="167"/>
                    <a:pt x="127" y="166"/>
                  </a:cubicBezTo>
                  <a:cubicBezTo>
                    <a:pt x="124" y="164"/>
                    <a:pt x="121" y="165"/>
                    <a:pt x="118" y="163"/>
                  </a:cubicBezTo>
                  <a:cubicBezTo>
                    <a:pt x="115" y="162"/>
                    <a:pt x="112" y="162"/>
                    <a:pt x="111" y="159"/>
                  </a:cubicBezTo>
                  <a:cubicBezTo>
                    <a:pt x="111" y="157"/>
                    <a:pt x="111" y="155"/>
                    <a:pt x="109" y="153"/>
                  </a:cubicBezTo>
                  <a:cubicBezTo>
                    <a:pt x="101" y="144"/>
                    <a:pt x="98" y="138"/>
                    <a:pt x="91" y="128"/>
                  </a:cubicBezTo>
                  <a:cubicBezTo>
                    <a:pt x="89" y="129"/>
                    <a:pt x="88" y="129"/>
                    <a:pt x="85" y="129"/>
                  </a:cubicBezTo>
                  <a:cubicBezTo>
                    <a:pt x="84" y="129"/>
                    <a:pt x="82" y="129"/>
                    <a:pt x="81" y="128"/>
                  </a:cubicBezTo>
                  <a:cubicBezTo>
                    <a:pt x="80" y="130"/>
                    <a:pt x="77" y="131"/>
                    <a:pt x="74" y="131"/>
                  </a:cubicBezTo>
                  <a:cubicBezTo>
                    <a:pt x="74" y="128"/>
                    <a:pt x="73" y="127"/>
                    <a:pt x="72" y="124"/>
                  </a:cubicBezTo>
                  <a:cubicBezTo>
                    <a:pt x="70" y="122"/>
                    <a:pt x="69" y="122"/>
                    <a:pt x="68" y="120"/>
                  </a:cubicBezTo>
                  <a:cubicBezTo>
                    <a:pt x="67" y="119"/>
                    <a:pt x="66" y="118"/>
                    <a:pt x="65" y="116"/>
                  </a:cubicBezTo>
                  <a:cubicBezTo>
                    <a:pt x="64" y="115"/>
                    <a:pt x="63" y="115"/>
                    <a:pt x="63" y="114"/>
                  </a:cubicBezTo>
                  <a:cubicBezTo>
                    <a:pt x="62" y="112"/>
                    <a:pt x="61" y="111"/>
                    <a:pt x="61" y="109"/>
                  </a:cubicBezTo>
                  <a:cubicBezTo>
                    <a:pt x="61" y="106"/>
                    <a:pt x="61" y="105"/>
                    <a:pt x="60" y="102"/>
                  </a:cubicBezTo>
                  <a:cubicBezTo>
                    <a:pt x="59" y="101"/>
                    <a:pt x="59" y="100"/>
                    <a:pt x="58" y="100"/>
                  </a:cubicBezTo>
                  <a:cubicBezTo>
                    <a:pt x="55" y="97"/>
                    <a:pt x="53" y="96"/>
                    <a:pt x="49" y="94"/>
                  </a:cubicBezTo>
                  <a:cubicBezTo>
                    <a:pt x="45" y="91"/>
                    <a:pt x="44" y="89"/>
                    <a:pt x="40" y="86"/>
                  </a:cubicBezTo>
                  <a:cubicBezTo>
                    <a:pt x="38" y="84"/>
                    <a:pt x="36" y="84"/>
                    <a:pt x="33" y="82"/>
                  </a:cubicBezTo>
                  <a:cubicBezTo>
                    <a:pt x="32" y="80"/>
                    <a:pt x="33" y="79"/>
                    <a:pt x="33" y="77"/>
                  </a:cubicBezTo>
                  <a:cubicBezTo>
                    <a:pt x="32" y="75"/>
                    <a:pt x="31" y="74"/>
                    <a:pt x="31" y="72"/>
                  </a:cubicBezTo>
                  <a:cubicBezTo>
                    <a:pt x="31" y="69"/>
                    <a:pt x="31" y="67"/>
                    <a:pt x="33" y="64"/>
                  </a:cubicBezTo>
                  <a:cubicBezTo>
                    <a:pt x="34" y="62"/>
                    <a:pt x="35" y="61"/>
                    <a:pt x="35" y="59"/>
                  </a:cubicBezTo>
                  <a:cubicBezTo>
                    <a:pt x="35" y="58"/>
                    <a:pt x="34" y="57"/>
                    <a:pt x="34" y="56"/>
                  </a:cubicBezTo>
                  <a:cubicBezTo>
                    <a:pt x="34" y="55"/>
                    <a:pt x="34" y="55"/>
                    <a:pt x="34" y="54"/>
                  </a:cubicBezTo>
                  <a:cubicBezTo>
                    <a:pt x="32" y="53"/>
                    <a:pt x="31" y="52"/>
                    <a:pt x="29" y="51"/>
                  </a:cubicBezTo>
                  <a:cubicBezTo>
                    <a:pt x="28" y="51"/>
                    <a:pt x="27" y="50"/>
                    <a:pt x="26" y="50"/>
                  </a:cubicBezTo>
                  <a:cubicBezTo>
                    <a:pt x="24" y="49"/>
                    <a:pt x="23" y="49"/>
                    <a:pt x="22" y="48"/>
                  </a:cubicBezTo>
                  <a:cubicBezTo>
                    <a:pt x="21" y="48"/>
                    <a:pt x="22" y="47"/>
                    <a:pt x="21" y="46"/>
                  </a:cubicBezTo>
                  <a:cubicBezTo>
                    <a:pt x="18" y="40"/>
                    <a:pt x="16" y="37"/>
                    <a:pt x="11" y="33"/>
                  </a:cubicBezTo>
                  <a:cubicBezTo>
                    <a:pt x="10" y="31"/>
                    <a:pt x="10" y="29"/>
                    <a:pt x="9" y="27"/>
                  </a:cubicBezTo>
                  <a:cubicBezTo>
                    <a:pt x="8" y="25"/>
                    <a:pt x="7" y="24"/>
                    <a:pt x="6" y="22"/>
                  </a:cubicBezTo>
                  <a:cubicBezTo>
                    <a:pt x="5" y="19"/>
                    <a:pt x="5" y="17"/>
                    <a:pt x="4" y="14"/>
                  </a:cubicBezTo>
                  <a:cubicBezTo>
                    <a:pt x="2" y="9"/>
                    <a:pt x="0" y="7"/>
                    <a:pt x="0" y="2"/>
                  </a:cubicBezTo>
                  <a:cubicBezTo>
                    <a:pt x="0" y="1"/>
                    <a:pt x="1" y="0"/>
                    <a:pt x="2" y="0"/>
                  </a:cubicBezTo>
                  <a:cubicBezTo>
                    <a:pt x="5" y="2"/>
                    <a:pt x="7" y="3"/>
                    <a:pt x="11" y="5"/>
                  </a:cubicBezTo>
                  <a:cubicBezTo>
                    <a:pt x="14" y="6"/>
                    <a:pt x="16" y="8"/>
                    <a:pt x="19" y="8"/>
                  </a:cubicBezTo>
                  <a:cubicBezTo>
                    <a:pt x="21" y="9"/>
                    <a:pt x="21" y="9"/>
                    <a:pt x="23" y="9"/>
                  </a:cubicBezTo>
                  <a:close/>
                </a:path>
              </a:pathLst>
            </a:custGeom>
            <a:solidFill>
              <a:srgbClr val="FFFFFF"/>
            </a:solidFill>
            <a:ln w="0" cap="flat">
              <a:solidFill>
                <a:srgbClr val="000000"/>
              </a:solidFill>
              <a:prstDash val="solid"/>
              <a:miter lim="800000"/>
              <a:headEnd/>
              <a:tailEnd/>
            </a:ln>
          </p:spPr>
        </p:sp>
        <p:sp>
          <p:nvSpPr>
            <p:cNvPr id="423" name="Freeform 422"/>
            <p:cNvSpPr>
              <a:spLocks/>
            </p:cNvSpPr>
            <p:nvPr/>
          </p:nvSpPr>
          <p:spPr bwMode="auto">
            <a:xfrm>
              <a:off x="1235" y="549"/>
              <a:ext cx="6" cy="16"/>
            </a:xfrm>
            <a:custGeom>
              <a:avLst/>
              <a:gdLst/>
              <a:ahLst/>
              <a:cxnLst>
                <a:cxn ang="0">
                  <a:pos x="1" y="6"/>
                </a:cxn>
                <a:cxn ang="0">
                  <a:pos x="1" y="9"/>
                </a:cxn>
                <a:cxn ang="0">
                  <a:pos x="2" y="13"/>
                </a:cxn>
                <a:cxn ang="0">
                  <a:pos x="2" y="20"/>
                </a:cxn>
                <a:cxn ang="0">
                  <a:pos x="0" y="26"/>
                </a:cxn>
                <a:cxn ang="0">
                  <a:pos x="3" y="30"/>
                </a:cxn>
                <a:cxn ang="0">
                  <a:pos x="6" y="38"/>
                </a:cxn>
                <a:cxn ang="0">
                  <a:pos x="7" y="37"/>
                </a:cxn>
                <a:cxn ang="0">
                  <a:pos x="12" y="41"/>
                </a:cxn>
                <a:cxn ang="0">
                  <a:pos x="15" y="34"/>
                </a:cxn>
                <a:cxn ang="0">
                  <a:pos x="12" y="31"/>
                </a:cxn>
                <a:cxn ang="0">
                  <a:pos x="7" y="22"/>
                </a:cxn>
                <a:cxn ang="0">
                  <a:pos x="8" y="14"/>
                </a:cxn>
                <a:cxn ang="0">
                  <a:pos x="5" y="5"/>
                </a:cxn>
                <a:cxn ang="0">
                  <a:pos x="3" y="1"/>
                </a:cxn>
                <a:cxn ang="0">
                  <a:pos x="1" y="6"/>
                </a:cxn>
              </a:cxnLst>
              <a:rect l="0" t="0" r="r" b="b"/>
              <a:pathLst>
                <a:path w="15" h="41">
                  <a:moveTo>
                    <a:pt x="1" y="6"/>
                  </a:moveTo>
                  <a:cubicBezTo>
                    <a:pt x="1" y="7"/>
                    <a:pt x="1" y="8"/>
                    <a:pt x="1" y="9"/>
                  </a:cubicBezTo>
                  <a:cubicBezTo>
                    <a:pt x="1" y="11"/>
                    <a:pt x="2" y="12"/>
                    <a:pt x="2" y="13"/>
                  </a:cubicBezTo>
                  <a:cubicBezTo>
                    <a:pt x="2" y="16"/>
                    <a:pt x="2" y="17"/>
                    <a:pt x="2" y="20"/>
                  </a:cubicBezTo>
                  <a:cubicBezTo>
                    <a:pt x="2" y="22"/>
                    <a:pt x="0" y="23"/>
                    <a:pt x="0" y="26"/>
                  </a:cubicBezTo>
                  <a:cubicBezTo>
                    <a:pt x="0" y="28"/>
                    <a:pt x="3" y="28"/>
                    <a:pt x="3" y="30"/>
                  </a:cubicBezTo>
                  <a:cubicBezTo>
                    <a:pt x="4" y="33"/>
                    <a:pt x="5" y="35"/>
                    <a:pt x="6" y="38"/>
                  </a:cubicBezTo>
                  <a:cubicBezTo>
                    <a:pt x="6" y="38"/>
                    <a:pt x="7" y="37"/>
                    <a:pt x="7" y="37"/>
                  </a:cubicBezTo>
                  <a:cubicBezTo>
                    <a:pt x="10" y="37"/>
                    <a:pt x="11" y="39"/>
                    <a:pt x="12" y="41"/>
                  </a:cubicBezTo>
                  <a:cubicBezTo>
                    <a:pt x="14" y="38"/>
                    <a:pt x="13" y="36"/>
                    <a:pt x="15" y="34"/>
                  </a:cubicBezTo>
                  <a:cubicBezTo>
                    <a:pt x="14" y="34"/>
                    <a:pt x="13" y="33"/>
                    <a:pt x="12" y="31"/>
                  </a:cubicBezTo>
                  <a:cubicBezTo>
                    <a:pt x="10" y="28"/>
                    <a:pt x="7" y="26"/>
                    <a:pt x="7" y="22"/>
                  </a:cubicBezTo>
                  <a:cubicBezTo>
                    <a:pt x="7" y="19"/>
                    <a:pt x="8" y="17"/>
                    <a:pt x="8" y="14"/>
                  </a:cubicBezTo>
                  <a:cubicBezTo>
                    <a:pt x="8" y="10"/>
                    <a:pt x="6" y="8"/>
                    <a:pt x="5" y="5"/>
                  </a:cubicBezTo>
                  <a:cubicBezTo>
                    <a:pt x="5" y="3"/>
                    <a:pt x="4" y="0"/>
                    <a:pt x="3" y="1"/>
                  </a:cubicBezTo>
                  <a:cubicBezTo>
                    <a:pt x="1" y="2"/>
                    <a:pt x="2" y="4"/>
                    <a:pt x="1" y="6"/>
                  </a:cubicBezTo>
                  <a:close/>
                </a:path>
              </a:pathLst>
            </a:custGeom>
            <a:solidFill>
              <a:srgbClr val="FFFFFF"/>
            </a:solidFill>
            <a:ln w="0" cap="flat">
              <a:solidFill>
                <a:srgbClr val="000000"/>
              </a:solidFill>
              <a:prstDash val="solid"/>
              <a:miter lim="800000"/>
              <a:headEnd/>
              <a:tailEnd/>
            </a:ln>
          </p:spPr>
        </p:sp>
        <p:sp>
          <p:nvSpPr>
            <p:cNvPr id="424" name="Freeform 423"/>
            <p:cNvSpPr>
              <a:spLocks/>
            </p:cNvSpPr>
            <p:nvPr/>
          </p:nvSpPr>
          <p:spPr bwMode="auto">
            <a:xfrm>
              <a:off x="1245" y="485"/>
              <a:ext cx="3" cy="4"/>
            </a:xfrm>
            <a:custGeom>
              <a:avLst/>
              <a:gdLst/>
              <a:ahLst/>
              <a:cxnLst>
                <a:cxn ang="0">
                  <a:pos x="1" y="0"/>
                </a:cxn>
                <a:cxn ang="0">
                  <a:pos x="0" y="0"/>
                </a:cxn>
                <a:cxn ang="0">
                  <a:pos x="0" y="0"/>
                </a:cxn>
                <a:cxn ang="0">
                  <a:pos x="2" y="5"/>
                </a:cxn>
                <a:cxn ang="0">
                  <a:pos x="8" y="9"/>
                </a:cxn>
                <a:cxn ang="0">
                  <a:pos x="8" y="8"/>
                </a:cxn>
                <a:cxn ang="0">
                  <a:pos x="4" y="4"/>
                </a:cxn>
                <a:cxn ang="0">
                  <a:pos x="1" y="0"/>
                </a:cxn>
              </a:cxnLst>
              <a:rect l="0" t="0" r="r" b="b"/>
              <a:pathLst>
                <a:path w="8" h="9">
                  <a:moveTo>
                    <a:pt x="1" y="0"/>
                  </a:moveTo>
                  <a:cubicBezTo>
                    <a:pt x="0" y="0"/>
                    <a:pt x="0" y="0"/>
                    <a:pt x="0" y="0"/>
                  </a:cubicBezTo>
                  <a:cubicBezTo>
                    <a:pt x="0" y="0"/>
                    <a:pt x="0" y="0"/>
                    <a:pt x="0" y="0"/>
                  </a:cubicBezTo>
                  <a:cubicBezTo>
                    <a:pt x="0" y="2"/>
                    <a:pt x="1" y="3"/>
                    <a:pt x="2" y="5"/>
                  </a:cubicBezTo>
                  <a:cubicBezTo>
                    <a:pt x="4" y="7"/>
                    <a:pt x="5" y="8"/>
                    <a:pt x="8" y="9"/>
                  </a:cubicBezTo>
                  <a:cubicBezTo>
                    <a:pt x="8" y="9"/>
                    <a:pt x="8" y="9"/>
                    <a:pt x="8" y="8"/>
                  </a:cubicBezTo>
                  <a:cubicBezTo>
                    <a:pt x="8" y="6"/>
                    <a:pt x="6" y="6"/>
                    <a:pt x="4" y="4"/>
                  </a:cubicBezTo>
                  <a:cubicBezTo>
                    <a:pt x="3" y="2"/>
                    <a:pt x="3" y="0"/>
                    <a:pt x="1" y="0"/>
                  </a:cubicBezTo>
                  <a:close/>
                </a:path>
              </a:pathLst>
            </a:custGeom>
            <a:solidFill>
              <a:srgbClr val="FFFFFF"/>
            </a:solidFill>
            <a:ln w="0" cap="flat">
              <a:solidFill>
                <a:srgbClr val="000000"/>
              </a:solidFill>
              <a:prstDash val="solid"/>
              <a:miter lim="800000"/>
              <a:headEnd/>
              <a:tailEnd/>
            </a:ln>
          </p:spPr>
        </p:sp>
        <p:sp>
          <p:nvSpPr>
            <p:cNvPr id="425" name="Freeform 424"/>
            <p:cNvSpPr>
              <a:spLocks/>
            </p:cNvSpPr>
            <p:nvPr/>
          </p:nvSpPr>
          <p:spPr bwMode="auto">
            <a:xfrm>
              <a:off x="1239" y="479"/>
              <a:ext cx="5" cy="3"/>
            </a:xfrm>
            <a:custGeom>
              <a:avLst/>
              <a:gdLst/>
              <a:ahLst/>
              <a:cxnLst>
                <a:cxn ang="0">
                  <a:pos x="7" y="0"/>
                </a:cxn>
                <a:cxn ang="0">
                  <a:pos x="5" y="1"/>
                </a:cxn>
                <a:cxn ang="0">
                  <a:pos x="2" y="0"/>
                </a:cxn>
                <a:cxn ang="0">
                  <a:pos x="0" y="3"/>
                </a:cxn>
                <a:cxn ang="0">
                  <a:pos x="9" y="7"/>
                </a:cxn>
                <a:cxn ang="0">
                  <a:pos x="13" y="6"/>
                </a:cxn>
                <a:cxn ang="0">
                  <a:pos x="7" y="0"/>
                </a:cxn>
              </a:cxnLst>
              <a:rect l="0" t="0" r="r" b="b"/>
              <a:pathLst>
                <a:path w="13" h="7">
                  <a:moveTo>
                    <a:pt x="7" y="0"/>
                  </a:moveTo>
                  <a:cubicBezTo>
                    <a:pt x="7" y="1"/>
                    <a:pt x="6" y="1"/>
                    <a:pt x="5" y="1"/>
                  </a:cubicBezTo>
                  <a:cubicBezTo>
                    <a:pt x="4" y="1"/>
                    <a:pt x="3" y="0"/>
                    <a:pt x="2" y="0"/>
                  </a:cubicBezTo>
                  <a:cubicBezTo>
                    <a:pt x="1" y="0"/>
                    <a:pt x="0" y="2"/>
                    <a:pt x="0" y="3"/>
                  </a:cubicBezTo>
                  <a:cubicBezTo>
                    <a:pt x="3" y="5"/>
                    <a:pt x="5" y="7"/>
                    <a:pt x="9" y="7"/>
                  </a:cubicBezTo>
                  <a:cubicBezTo>
                    <a:pt x="11" y="7"/>
                    <a:pt x="12" y="7"/>
                    <a:pt x="13" y="6"/>
                  </a:cubicBezTo>
                  <a:cubicBezTo>
                    <a:pt x="11" y="3"/>
                    <a:pt x="10" y="1"/>
                    <a:pt x="7" y="0"/>
                  </a:cubicBezTo>
                  <a:close/>
                </a:path>
              </a:pathLst>
            </a:custGeom>
            <a:solidFill>
              <a:srgbClr val="FFFFFF"/>
            </a:solidFill>
            <a:ln w="0" cap="flat">
              <a:solidFill>
                <a:srgbClr val="000000"/>
              </a:solidFill>
              <a:prstDash val="solid"/>
              <a:miter lim="800000"/>
              <a:headEnd/>
              <a:tailEnd/>
            </a:ln>
          </p:spPr>
        </p:sp>
        <p:sp>
          <p:nvSpPr>
            <p:cNvPr id="426" name="Freeform 425"/>
            <p:cNvSpPr>
              <a:spLocks/>
            </p:cNvSpPr>
            <p:nvPr/>
          </p:nvSpPr>
          <p:spPr bwMode="auto">
            <a:xfrm>
              <a:off x="1245" y="472"/>
              <a:ext cx="1" cy="7"/>
            </a:xfrm>
            <a:custGeom>
              <a:avLst/>
              <a:gdLst/>
              <a:ahLst/>
              <a:cxnLst>
                <a:cxn ang="0">
                  <a:pos x="2" y="0"/>
                </a:cxn>
                <a:cxn ang="0">
                  <a:pos x="1" y="2"/>
                </a:cxn>
                <a:cxn ang="0">
                  <a:pos x="1" y="6"/>
                </a:cxn>
                <a:cxn ang="0">
                  <a:pos x="0" y="12"/>
                </a:cxn>
                <a:cxn ang="0">
                  <a:pos x="4" y="18"/>
                </a:cxn>
                <a:cxn ang="0">
                  <a:pos x="3" y="11"/>
                </a:cxn>
                <a:cxn ang="0">
                  <a:pos x="4" y="6"/>
                </a:cxn>
                <a:cxn ang="0">
                  <a:pos x="3" y="0"/>
                </a:cxn>
                <a:cxn ang="0">
                  <a:pos x="2" y="0"/>
                </a:cxn>
              </a:cxnLst>
              <a:rect l="0" t="0" r="r" b="b"/>
              <a:pathLst>
                <a:path w="4" h="18">
                  <a:moveTo>
                    <a:pt x="2" y="0"/>
                  </a:moveTo>
                  <a:cubicBezTo>
                    <a:pt x="2" y="1"/>
                    <a:pt x="1" y="1"/>
                    <a:pt x="1" y="2"/>
                  </a:cubicBezTo>
                  <a:cubicBezTo>
                    <a:pt x="1" y="6"/>
                    <a:pt x="1" y="6"/>
                    <a:pt x="1" y="6"/>
                  </a:cubicBezTo>
                  <a:cubicBezTo>
                    <a:pt x="1" y="9"/>
                    <a:pt x="0" y="10"/>
                    <a:pt x="0" y="12"/>
                  </a:cubicBezTo>
                  <a:cubicBezTo>
                    <a:pt x="0" y="15"/>
                    <a:pt x="2" y="16"/>
                    <a:pt x="4" y="18"/>
                  </a:cubicBezTo>
                  <a:cubicBezTo>
                    <a:pt x="3" y="16"/>
                    <a:pt x="3" y="14"/>
                    <a:pt x="3" y="11"/>
                  </a:cubicBezTo>
                  <a:cubicBezTo>
                    <a:pt x="3" y="9"/>
                    <a:pt x="4" y="8"/>
                    <a:pt x="4" y="6"/>
                  </a:cubicBezTo>
                  <a:cubicBezTo>
                    <a:pt x="4" y="4"/>
                    <a:pt x="3" y="2"/>
                    <a:pt x="3" y="0"/>
                  </a:cubicBezTo>
                  <a:lnTo>
                    <a:pt x="2" y="0"/>
                  </a:lnTo>
                  <a:close/>
                </a:path>
              </a:pathLst>
            </a:custGeom>
            <a:solidFill>
              <a:srgbClr val="FFFFFF"/>
            </a:solidFill>
            <a:ln w="0" cap="flat">
              <a:solidFill>
                <a:srgbClr val="000000"/>
              </a:solidFill>
              <a:prstDash val="solid"/>
              <a:miter lim="800000"/>
              <a:headEnd/>
              <a:tailEnd/>
            </a:ln>
          </p:spPr>
        </p:sp>
        <p:sp>
          <p:nvSpPr>
            <p:cNvPr id="427" name="Freeform 426"/>
            <p:cNvSpPr>
              <a:spLocks/>
            </p:cNvSpPr>
            <p:nvPr/>
          </p:nvSpPr>
          <p:spPr bwMode="auto">
            <a:xfrm>
              <a:off x="1238" y="468"/>
              <a:ext cx="3" cy="5"/>
            </a:xfrm>
            <a:custGeom>
              <a:avLst/>
              <a:gdLst/>
              <a:ahLst/>
              <a:cxnLst>
                <a:cxn ang="0">
                  <a:pos x="4" y="0"/>
                </a:cxn>
                <a:cxn ang="0">
                  <a:pos x="3" y="0"/>
                </a:cxn>
                <a:cxn ang="0">
                  <a:pos x="1" y="0"/>
                </a:cxn>
                <a:cxn ang="0">
                  <a:pos x="0" y="3"/>
                </a:cxn>
                <a:cxn ang="0">
                  <a:pos x="4" y="5"/>
                </a:cxn>
                <a:cxn ang="0">
                  <a:pos x="5" y="13"/>
                </a:cxn>
                <a:cxn ang="0">
                  <a:pos x="9" y="11"/>
                </a:cxn>
                <a:cxn ang="0">
                  <a:pos x="4" y="0"/>
                </a:cxn>
              </a:cxnLst>
              <a:rect l="0" t="0" r="r" b="b"/>
              <a:pathLst>
                <a:path w="9" h="13">
                  <a:moveTo>
                    <a:pt x="4" y="0"/>
                  </a:moveTo>
                  <a:cubicBezTo>
                    <a:pt x="3" y="0"/>
                    <a:pt x="3" y="0"/>
                    <a:pt x="3" y="0"/>
                  </a:cubicBezTo>
                  <a:cubicBezTo>
                    <a:pt x="2" y="0"/>
                    <a:pt x="2" y="0"/>
                    <a:pt x="1" y="0"/>
                  </a:cubicBezTo>
                  <a:cubicBezTo>
                    <a:pt x="0" y="0"/>
                    <a:pt x="0" y="1"/>
                    <a:pt x="0" y="3"/>
                  </a:cubicBezTo>
                  <a:cubicBezTo>
                    <a:pt x="1" y="4"/>
                    <a:pt x="3" y="4"/>
                    <a:pt x="4" y="5"/>
                  </a:cubicBezTo>
                  <a:cubicBezTo>
                    <a:pt x="5" y="8"/>
                    <a:pt x="4" y="10"/>
                    <a:pt x="5" y="13"/>
                  </a:cubicBezTo>
                  <a:cubicBezTo>
                    <a:pt x="7" y="12"/>
                    <a:pt x="8" y="12"/>
                    <a:pt x="9" y="11"/>
                  </a:cubicBezTo>
                  <a:cubicBezTo>
                    <a:pt x="7" y="7"/>
                    <a:pt x="4" y="5"/>
                    <a:pt x="4" y="0"/>
                  </a:cubicBezTo>
                  <a:close/>
                </a:path>
              </a:pathLst>
            </a:custGeom>
            <a:solidFill>
              <a:srgbClr val="FFFFFF"/>
            </a:solidFill>
            <a:ln w="0" cap="flat">
              <a:solidFill>
                <a:srgbClr val="000000"/>
              </a:solidFill>
              <a:prstDash val="solid"/>
              <a:miter lim="800000"/>
              <a:headEnd/>
              <a:tailEnd/>
            </a:ln>
          </p:spPr>
        </p:sp>
        <p:sp>
          <p:nvSpPr>
            <p:cNvPr id="428" name="Freeform 427"/>
            <p:cNvSpPr>
              <a:spLocks/>
            </p:cNvSpPr>
            <p:nvPr/>
          </p:nvSpPr>
          <p:spPr bwMode="auto">
            <a:xfrm>
              <a:off x="1230" y="467"/>
              <a:ext cx="1" cy="3"/>
            </a:xfrm>
            <a:custGeom>
              <a:avLst/>
              <a:gdLst/>
              <a:ahLst/>
              <a:cxnLst>
                <a:cxn ang="0">
                  <a:pos x="3" y="1"/>
                </a:cxn>
                <a:cxn ang="0">
                  <a:pos x="2" y="0"/>
                </a:cxn>
                <a:cxn ang="0">
                  <a:pos x="0" y="1"/>
                </a:cxn>
                <a:cxn ang="0">
                  <a:pos x="1" y="6"/>
                </a:cxn>
                <a:cxn ang="0">
                  <a:pos x="4" y="6"/>
                </a:cxn>
                <a:cxn ang="0">
                  <a:pos x="3" y="2"/>
                </a:cxn>
                <a:cxn ang="0">
                  <a:pos x="3" y="1"/>
                </a:cxn>
              </a:cxnLst>
              <a:rect l="0" t="0" r="r" b="b"/>
              <a:pathLst>
                <a:path w="4" h="6">
                  <a:moveTo>
                    <a:pt x="3" y="1"/>
                  </a:moveTo>
                  <a:cubicBezTo>
                    <a:pt x="2" y="0"/>
                    <a:pt x="2" y="0"/>
                    <a:pt x="2" y="0"/>
                  </a:cubicBezTo>
                  <a:cubicBezTo>
                    <a:pt x="1" y="1"/>
                    <a:pt x="1" y="1"/>
                    <a:pt x="0" y="1"/>
                  </a:cubicBezTo>
                  <a:cubicBezTo>
                    <a:pt x="1" y="3"/>
                    <a:pt x="1" y="4"/>
                    <a:pt x="1" y="6"/>
                  </a:cubicBezTo>
                  <a:cubicBezTo>
                    <a:pt x="2" y="6"/>
                    <a:pt x="3" y="6"/>
                    <a:pt x="4" y="6"/>
                  </a:cubicBezTo>
                  <a:cubicBezTo>
                    <a:pt x="4" y="4"/>
                    <a:pt x="3" y="4"/>
                    <a:pt x="3" y="2"/>
                  </a:cubicBezTo>
                  <a:cubicBezTo>
                    <a:pt x="3" y="2"/>
                    <a:pt x="3" y="1"/>
                    <a:pt x="3" y="1"/>
                  </a:cubicBezTo>
                  <a:close/>
                </a:path>
              </a:pathLst>
            </a:custGeom>
            <a:solidFill>
              <a:srgbClr val="FFFFFF"/>
            </a:solidFill>
            <a:ln w="0" cap="flat">
              <a:solidFill>
                <a:srgbClr val="000000"/>
              </a:solidFill>
              <a:prstDash val="solid"/>
              <a:miter lim="800000"/>
              <a:headEnd/>
              <a:tailEnd/>
            </a:ln>
          </p:spPr>
        </p:sp>
        <p:sp>
          <p:nvSpPr>
            <p:cNvPr id="429" name="Freeform 428"/>
            <p:cNvSpPr>
              <a:spLocks/>
            </p:cNvSpPr>
            <p:nvPr/>
          </p:nvSpPr>
          <p:spPr bwMode="auto">
            <a:xfrm>
              <a:off x="1232" y="470"/>
              <a:ext cx="2" cy="3"/>
            </a:xfrm>
            <a:custGeom>
              <a:avLst/>
              <a:gdLst/>
              <a:ahLst/>
              <a:cxnLst>
                <a:cxn ang="0">
                  <a:pos x="4" y="0"/>
                </a:cxn>
                <a:cxn ang="0">
                  <a:pos x="0" y="8"/>
                </a:cxn>
                <a:cxn ang="0">
                  <a:pos x="3" y="10"/>
                </a:cxn>
                <a:cxn ang="0">
                  <a:pos x="6" y="6"/>
                </a:cxn>
                <a:cxn ang="0">
                  <a:pos x="4" y="3"/>
                </a:cxn>
                <a:cxn ang="0">
                  <a:pos x="4" y="0"/>
                </a:cxn>
                <a:cxn ang="0">
                  <a:pos x="4" y="0"/>
                </a:cxn>
              </a:cxnLst>
              <a:rect l="0" t="0" r="r" b="b"/>
              <a:pathLst>
                <a:path w="6" h="10">
                  <a:moveTo>
                    <a:pt x="4" y="0"/>
                  </a:moveTo>
                  <a:cubicBezTo>
                    <a:pt x="1" y="2"/>
                    <a:pt x="1" y="5"/>
                    <a:pt x="0" y="8"/>
                  </a:cubicBezTo>
                  <a:cubicBezTo>
                    <a:pt x="1" y="8"/>
                    <a:pt x="2" y="10"/>
                    <a:pt x="3" y="10"/>
                  </a:cubicBezTo>
                  <a:cubicBezTo>
                    <a:pt x="5" y="10"/>
                    <a:pt x="5" y="8"/>
                    <a:pt x="6" y="6"/>
                  </a:cubicBezTo>
                  <a:cubicBezTo>
                    <a:pt x="4" y="6"/>
                    <a:pt x="4" y="5"/>
                    <a:pt x="4" y="3"/>
                  </a:cubicBezTo>
                  <a:cubicBezTo>
                    <a:pt x="4" y="2"/>
                    <a:pt x="4" y="1"/>
                    <a:pt x="4" y="0"/>
                  </a:cubicBezTo>
                  <a:cubicBezTo>
                    <a:pt x="4" y="0"/>
                    <a:pt x="4" y="0"/>
                    <a:pt x="4" y="0"/>
                  </a:cubicBezTo>
                  <a:close/>
                </a:path>
              </a:pathLst>
            </a:custGeom>
            <a:solidFill>
              <a:srgbClr val="FFFFFF"/>
            </a:solidFill>
            <a:ln w="0" cap="flat">
              <a:solidFill>
                <a:srgbClr val="000000"/>
              </a:solidFill>
              <a:prstDash val="solid"/>
              <a:miter lim="800000"/>
              <a:headEnd/>
              <a:tailEnd/>
            </a:ln>
          </p:spPr>
        </p:sp>
        <p:sp>
          <p:nvSpPr>
            <p:cNvPr id="430" name="Freeform 429"/>
            <p:cNvSpPr>
              <a:spLocks/>
            </p:cNvSpPr>
            <p:nvPr/>
          </p:nvSpPr>
          <p:spPr bwMode="auto">
            <a:xfrm>
              <a:off x="1230" y="460"/>
              <a:ext cx="2" cy="6"/>
            </a:xfrm>
            <a:custGeom>
              <a:avLst/>
              <a:gdLst/>
              <a:ahLst/>
              <a:cxnLst>
                <a:cxn ang="0">
                  <a:pos x="1" y="1"/>
                </a:cxn>
                <a:cxn ang="0">
                  <a:pos x="1" y="0"/>
                </a:cxn>
                <a:cxn ang="0">
                  <a:pos x="0" y="1"/>
                </a:cxn>
                <a:cxn ang="0">
                  <a:pos x="0" y="2"/>
                </a:cxn>
                <a:cxn ang="0">
                  <a:pos x="0" y="6"/>
                </a:cxn>
                <a:cxn ang="0">
                  <a:pos x="3" y="10"/>
                </a:cxn>
                <a:cxn ang="0">
                  <a:pos x="5" y="13"/>
                </a:cxn>
                <a:cxn ang="0">
                  <a:pos x="6" y="13"/>
                </a:cxn>
                <a:cxn ang="0">
                  <a:pos x="5" y="8"/>
                </a:cxn>
                <a:cxn ang="0">
                  <a:pos x="5" y="6"/>
                </a:cxn>
                <a:cxn ang="0">
                  <a:pos x="2" y="4"/>
                </a:cxn>
                <a:cxn ang="0">
                  <a:pos x="1" y="1"/>
                </a:cxn>
              </a:cxnLst>
              <a:rect l="0" t="0" r="r" b="b"/>
              <a:pathLst>
                <a:path w="6" h="13">
                  <a:moveTo>
                    <a:pt x="1" y="1"/>
                  </a:moveTo>
                  <a:cubicBezTo>
                    <a:pt x="1" y="1"/>
                    <a:pt x="1" y="0"/>
                    <a:pt x="1" y="0"/>
                  </a:cubicBezTo>
                  <a:cubicBezTo>
                    <a:pt x="0" y="1"/>
                    <a:pt x="0" y="1"/>
                    <a:pt x="0" y="1"/>
                  </a:cubicBezTo>
                  <a:cubicBezTo>
                    <a:pt x="0" y="2"/>
                    <a:pt x="0" y="2"/>
                    <a:pt x="0" y="2"/>
                  </a:cubicBezTo>
                  <a:cubicBezTo>
                    <a:pt x="0" y="4"/>
                    <a:pt x="0" y="5"/>
                    <a:pt x="0" y="6"/>
                  </a:cubicBezTo>
                  <a:cubicBezTo>
                    <a:pt x="0" y="8"/>
                    <a:pt x="2" y="9"/>
                    <a:pt x="3" y="10"/>
                  </a:cubicBezTo>
                  <a:cubicBezTo>
                    <a:pt x="4" y="11"/>
                    <a:pt x="4" y="13"/>
                    <a:pt x="5" y="13"/>
                  </a:cubicBezTo>
                  <a:cubicBezTo>
                    <a:pt x="5" y="13"/>
                    <a:pt x="6" y="13"/>
                    <a:pt x="6" y="13"/>
                  </a:cubicBezTo>
                  <a:cubicBezTo>
                    <a:pt x="6" y="11"/>
                    <a:pt x="5" y="10"/>
                    <a:pt x="5" y="8"/>
                  </a:cubicBezTo>
                  <a:cubicBezTo>
                    <a:pt x="5" y="7"/>
                    <a:pt x="5" y="7"/>
                    <a:pt x="5" y="6"/>
                  </a:cubicBezTo>
                  <a:cubicBezTo>
                    <a:pt x="5" y="5"/>
                    <a:pt x="3" y="5"/>
                    <a:pt x="2" y="4"/>
                  </a:cubicBezTo>
                  <a:cubicBezTo>
                    <a:pt x="2" y="3"/>
                    <a:pt x="3" y="1"/>
                    <a:pt x="1" y="1"/>
                  </a:cubicBezTo>
                  <a:close/>
                </a:path>
              </a:pathLst>
            </a:custGeom>
            <a:solidFill>
              <a:srgbClr val="FFFFFF"/>
            </a:solidFill>
            <a:ln w="0" cap="flat">
              <a:solidFill>
                <a:srgbClr val="000000"/>
              </a:solidFill>
              <a:prstDash val="solid"/>
              <a:miter lim="800000"/>
              <a:headEnd/>
              <a:tailEnd/>
            </a:ln>
          </p:spPr>
        </p:sp>
        <p:sp>
          <p:nvSpPr>
            <p:cNvPr id="431" name="Freeform 430"/>
            <p:cNvSpPr>
              <a:spLocks/>
            </p:cNvSpPr>
            <p:nvPr/>
          </p:nvSpPr>
          <p:spPr bwMode="auto">
            <a:xfrm>
              <a:off x="1163" y="434"/>
              <a:ext cx="40" cy="54"/>
            </a:xfrm>
            <a:custGeom>
              <a:avLst/>
              <a:gdLst/>
              <a:ahLst/>
              <a:cxnLst>
                <a:cxn ang="0">
                  <a:pos x="0" y="102"/>
                </a:cxn>
                <a:cxn ang="0">
                  <a:pos x="10" y="108"/>
                </a:cxn>
                <a:cxn ang="0">
                  <a:pos x="19" y="110"/>
                </a:cxn>
                <a:cxn ang="0">
                  <a:pos x="28" y="104"/>
                </a:cxn>
                <a:cxn ang="0">
                  <a:pos x="27" y="95"/>
                </a:cxn>
                <a:cxn ang="0">
                  <a:pos x="35" y="92"/>
                </a:cxn>
                <a:cxn ang="0">
                  <a:pos x="38" y="83"/>
                </a:cxn>
                <a:cxn ang="0">
                  <a:pos x="43" y="82"/>
                </a:cxn>
                <a:cxn ang="0">
                  <a:pos x="47" y="84"/>
                </a:cxn>
                <a:cxn ang="0">
                  <a:pos x="52" y="89"/>
                </a:cxn>
                <a:cxn ang="0">
                  <a:pos x="61" y="102"/>
                </a:cxn>
                <a:cxn ang="0">
                  <a:pos x="64" y="113"/>
                </a:cxn>
                <a:cxn ang="0">
                  <a:pos x="78" y="130"/>
                </a:cxn>
                <a:cxn ang="0">
                  <a:pos x="89" y="135"/>
                </a:cxn>
                <a:cxn ang="0">
                  <a:pos x="97" y="137"/>
                </a:cxn>
                <a:cxn ang="0">
                  <a:pos x="95" y="131"/>
                </a:cxn>
                <a:cxn ang="0">
                  <a:pos x="101" y="129"/>
                </a:cxn>
                <a:cxn ang="0">
                  <a:pos x="91" y="118"/>
                </a:cxn>
                <a:cxn ang="0">
                  <a:pos x="88" y="112"/>
                </a:cxn>
                <a:cxn ang="0">
                  <a:pos x="88" y="106"/>
                </a:cxn>
                <a:cxn ang="0">
                  <a:pos x="83" y="103"/>
                </a:cxn>
                <a:cxn ang="0">
                  <a:pos x="80" y="95"/>
                </a:cxn>
                <a:cxn ang="0">
                  <a:pos x="78" y="91"/>
                </a:cxn>
                <a:cxn ang="0">
                  <a:pos x="77" y="89"/>
                </a:cxn>
                <a:cxn ang="0">
                  <a:pos x="72" y="70"/>
                </a:cxn>
                <a:cxn ang="0">
                  <a:pos x="80" y="63"/>
                </a:cxn>
                <a:cxn ang="0">
                  <a:pos x="73" y="56"/>
                </a:cxn>
                <a:cxn ang="0">
                  <a:pos x="61" y="46"/>
                </a:cxn>
                <a:cxn ang="0">
                  <a:pos x="58" y="28"/>
                </a:cxn>
                <a:cxn ang="0">
                  <a:pos x="53" y="22"/>
                </a:cxn>
                <a:cxn ang="0">
                  <a:pos x="42" y="18"/>
                </a:cxn>
                <a:cxn ang="0">
                  <a:pos x="36" y="16"/>
                </a:cxn>
                <a:cxn ang="0">
                  <a:pos x="21" y="7"/>
                </a:cxn>
                <a:cxn ang="0">
                  <a:pos x="9" y="0"/>
                </a:cxn>
              </a:cxnLst>
              <a:rect l="0" t="0" r="r" b="b"/>
              <a:pathLst>
                <a:path w="101" h="137">
                  <a:moveTo>
                    <a:pt x="9" y="0"/>
                  </a:moveTo>
                  <a:cubicBezTo>
                    <a:pt x="8" y="31"/>
                    <a:pt x="5" y="65"/>
                    <a:pt x="0" y="102"/>
                  </a:cubicBezTo>
                  <a:cubicBezTo>
                    <a:pt x="1" y="103"/>
                    <a:pt x="2" y="104"/>
                    <a:pt x="4" y="105"/>
                  </a:cubicBezTo>
                  <a:cubicBezTo>
                    <a:pt x="6" y="106"/>
                    <a:pt x="7" y="108"/>
                    <a:pt x="10" y="108"/>
                  </a:cubicBezTo>
                  <a:cubicBezTo>
                    <a:pt x="11" y="108"/>
                    <a:pt x="12" y="107"/>
                    <a:pt x="13" y="107"/>
                  </a:cubicBezTo>
                  <a:cubicBezTo>
                    <a:pt x="15" y="107"/>
                    <a:pt x="16" y="110"/>
                    <a:pt x="19" y="110"/>
                  </a:cubicBezTo>
                  <a:cubicBezTo>
                    <a:pt x="20" y="110"/>
                    <a:pt x="21" y="109"/>
                    <a:pt x="23" y="108"/>
                  </a:cubicBezTo>
                  <a:cubicBezTo>
                    <a:pt x="25" y="107"/>
                    <a:pt x="28" y="106"/>
                    <a:pt x="28" y="104"/>
                  </a:cubicBezTo>
                  <a:cubicBezTo>
                    <a:pt x="28" y="100"/>
                    <a:pt x="24" y="98"/>
                    <a:pt x="21" y="95"/>
                  </a:cubicBezTo>
                  <a:cubicBezTo>
                    <a:pt x="23" y="95"/>
                    <a:pt x="24" y="96"/>
                    <a:pt x="27" y="95"/>
                  </a:cubicBezTo>
                  <a:cubicBezTo>
                    <a:pt x="29" y="95"/>
                    <a:pt x="30" y="93"/>
                    <a:pt x="30" y="91"/>
                  </a:cubicBezTo>
                  <a:cubicBezTo>
                    <a:pt x="32" y="91"/>
                    <a:pt x="33" y="92"/>
                    <a:pt x="35" y="92"/>
                  </a:cubicBezTo>
                  <a:cubicBezTo>
                    <a:pt x="35" y="90"/>
                    <a:pt x="35" y="89"/>
                    <a:pt x="35" y="87"/>
                  </a:cubicBezTo>
                  <a:cubicBezTo>
                    <a:pt x="35" y="85"/>
                    <a:pt x="36" y="83"/>
                    <a:pt x="38" y="83"/>
                  </a:cubicBezTo>
                  <a:cubicBezTo>
                    <a:pt x="38" y="83"/>
                    <a:pt x="38" y="84"/>
                    <a:pt x="39" y="84"/>
                  </a:cubicBezTo>
                  <a:cubicBezTo>
                    <a:pt x="40" y="84"/>
                    <a:pt x="41" y="82"/>
                    <a:pt x="43" y="82"/>
                  </a:cubicBezTo>
                  <a:cubicBezTo>
                    <a:pt x="46" y="82"/>
                    <a:pt x="46" y="82"/>
                    <a:pt x="46" y="82"/>
                  </a:cubicBezTo>
                  <a:cubicBezTo>
                    <a:pt x="46" y="82"/>
                    <a:pt x="46" y="83"/>
                    <a:pt x="47" y="84"/>
                  </a:cubicBezTo>
                  <a:cubicBezTo>
                    <a:pt x="48" y="84"/>
                    <a:pt x="49" y="84"/>
                    <a:pt x="49" y="85"/>
                  </a:cubicBezTo>
                  <a:cubicBezTo>
                    <a:pt x="50" y="86"/>
                    <a:pt x="50" y="89"/>
                    <a:pt x="52" y="89"/>
                  </a:cubicBezTo>
                  <a:cubicBezTo>
                    <a:pt x="56" y="89"/>
                    <a:pt x="58" y="91"/>
                    <a:pt x="59" y="94"/>
                  </a:cubicBezTo>
                  <a:cubicBezTo>
                    <a:pt x="60" y="97"/>
                    <a:pt x="60" y="99"/>
                    <a:pt x="61" y="102"/>
                  </a:cubicBezTo>
                  <a:cubicBezTo>
                    <a:pt x="62" y="106"/>
                    <a:pt x="65" y="107"/>
                    <a:pt x="65" y="111"/>
                  </a:cubicBezTo>
                  <a:cubicBezTo>
                    <a:pt x="65" y="112"/>
                    <a:pt x="65" y="112"/>
                    <a:pt x="64" y="113"/>
                  </a:cubicBezTo>
                  <a:cubicBezTo>
                    <a:pt x="66" y="113"/>
                    <a:pt x="68" y="115"/>
                    <a:pt x="68" y="118"/>
                  </a:cubicBezTo>
                  <a:cubicBezTo>
                    <a:pt x="68" y="124"/>
                    <a:pt x="72" y="129"/>
                    <a:pt x="78" y="130"/>
                  </a:cubicBezTo>
                  <a:cubicBezTo>
                    <a:pt x="82" y="131"/>
                    <a:pt x="85" y="130"/>
                    <a:pt x="88" y="133"/>
                  </a:cubicBezTo>
                  <a:cubicBezTo>
                    <a:pt x="89" y="133"/>
                    <a:pt x="88" y="135"/>
                    <a:pt x="89" y="135"/>
                  </a:cubicBezTo>
                  <a:cubicBezTo>
                    <a:pt x="90" y="137"/>
                    <a:pt x="91" y="137"/>
                    <a:pt x="93" y="137"/>
                  </a:cubicBezTo>
                  <a:cubicBezTo>
                    <a:pt x="97" y="137"/>
                    <a:pt x="97" y="137"/>
                    <a:pt x="97" y="137"/>
                  </a:cubicBezTo>
                  <a:cubicBezTo>
                    <a:pt x="99" y="137"/>
                    <a:pt x="100" y="136"/>
                    <a:pt x="101" y="134"/>
                  </a:cubicBezTo>
                  <a:cubicBezTo>
                    <a:pt x="99" y="134"/>
                    <a:pt x="96" y="134"/>
                    <a:pt x="95" y="131"/>
                  </a:cubicBezTo>
                  <a:cubicBezTo>
                    <a:pt x="96" y="131"/>
                    <a:pt x="97" y="131"/>
                    <a:pt x="99" y="131"/>
                  </a:cubicBezTo>
                  <a:cubicBezTo>
                    <a:pt x="100" y="131"/>
                    <a:pt x="101" y="131"/>
                    <a:pt x="101" y="129"/>
                  </a:cubicBezTo>
                  <a:cubicBezTo>
                    <a:pt x="101" y="127"/>
                    <a:pt x="98" y="127"/>
                    <a:pt x="96" y="125"/>
                  </a:cubicBezTo>
                  <a:cubicBezTo>
                    <a:pt x="94" y="123"/>
                    <a:pt x="93" y="121"/>
                    <a:pt x="91" y="118"/>
                  </a:cubicBezTo>
                  <a:cubicBezTo>
                    <a:pt x="93" y="118"/>
                    <a:pt x="95" y="118"/>
                    <a:pt x="95" y="117"/>
                  </a:cubicBezTo>
                  <a:cubicBezTo>
                    <a:pt x="95" y="113"/>
                    <a:pt x="88" y="115"/>
                    <a:pt x="88" y="112"/>
                  </a:cubicBezTo>
                  <a:cubicBezTo>
                    <a:pt x="88" y="110"/>
                    <a:pt x="88" y="109"/>
                    <a:pt x="89" y="106"/>
                  </a:cubicBezTo>
                  <a:cubicBezTo>
                    <a:pt x="88" y="106"/>
                    <a:pt x="88" y="106"/>
                    <a:pt x="88" y="106"/>
                  </a:cubicBezTo>
                  <a:cubicBezTo>
                    <a:pt x="87" y="106"/>
                    <a:pt x="87" y="107"/>
                    <a:pt x="86" y="107"/>
                  </a:cubicBezTo>
                  <a:cubicBezTo>
                    <a:pt x="84" y="107"/>
                    <a:pt x="83" y="105"/>
                    <a:pt x="83" y="103"/>
                  </a:cubicBezTo>
                  <a:cubicBezTo>
                    <a:pt x="83" y="102"/>
                    <a:pt x="83" y="102"/>
                    <a:pt x="83" y="101"/>
                  </a:cubicBezTo>
                  <a:cubicBezTo>
                    <a:pt x="83" y="98"/>
                    <a:pt x="80" y="97"/>
                    <a:pt x="80" y="95"/>
                  </a:cubicBezTo>
                  <a:cubicBezTo>
                    <a:pt x="80" y="94"/>
                    <a:pt x="81" y="94"/>
                    <a:pt x="81" y="93"/>
                  </a:cubicBezTo>
                  <a:cubicBezTo>
                    <a:pt x="81" y="92"/>
                    <a:pt x="79" y="92"/>
                    <a:pt x="78" y="91"/>
                  </a:cubicBezTo>
                  <a:cubicBezTo>
                    <a:pt x="78" y="90"/>
                    <a:pt x="77" y="89"/>
                    <a:pt x="76" y="89"/>
                  </a:cubicBezTo>
                  <a:cubicBezTo>
                    <a:pt x="77" y="89"/>
                    <a:pt x="77" y="89"/>
                    <a:pt x="77" y="89"/>
                  </a:cubicBezTo>
                  <a:cubicBezTo>
                    <a:pt x="74" y="85"/>
                    <a:pt x="72" y="83"/>
                    <a:pt x="72" y="79"/>
                  </a:cubicBezTo>
                  <a:cubicBezTo>
                    <a:pt x="72" y="70"/>
                    <a:pt x="72" y="70"/>
                    <a:pt x="72" y="70"/>
                  </a:cubicBezTo>
                  <a:cubicBezTo>
                    <a:pt x="76" y="70"/>
                    <a:pt x="77" y="67"/>
                    <a:pt x="80" y="67"/>
                  </a:cubicBezTo>
                  <a:cubicBezTo>
                    <a:pt x="80" y="63"/>
                    <a:pt x="80" y="63"/>
                    <a:pt x="80" y="63"/>
                  </a:cubicBezTo>
                  <a:cubicBezTo>
                    <a:pt x="80" y="60"/>
                    <a:pt x="80" y="58"/>
                    <a:pt x="77" y="56"/>
                  </a:cubicBezTo>
                  <a:cubicBezTo>
                    <a:pt x="76" y="55"/>
                    <a:pt x="74" y="56"/>
                    <a:pt x="73" y="56"/>
                  </a:cubicBezTo>
                  <a:cubicBezTo>
                    <a:pt x="67" y="53"/>
                    <a:pt x="67" y="48"/>
                    <a:pt x="61" y="47"/>
                  </a:cubicBezTo>
                  <a:cubicBezTo>
                    <a:pt x="61" y="46"/>
                    <a:pt x="61" y="46"/>
                    <a:pt x="61" y="46"/>
                  </a:cubicBezTo>
                  <a:cubicBezTo>
                    <a:pt x="61" y="43"/>
                    <a:pt x="63" y="42"/>
                    <a:pt x="63" y="39"/>
                  </a:cubicBezTo>
                  <a:cubicBezTo>
                    <a:pt x="63" y="34"/>
                    <a:pt x="61" y="32"/>
                    <a:pt x="58" y="28"/>
                  </a:cubicBezTo>
                  <a:cubicBezTo>
                    <a:pt x="57" y="27"/>
                    <a:pt x="55" y="27"/>
                    <a:pt x="54" y="26"/>
                  </a:cubicBezTo>
                  <a:cubicBezTo>
                    <a:pt x="53" y="25"/>
                    <a:pt x="54" y="23"/>
                    <a:pt x="53" y="22"/>
                  </a:cubicBezTo>
                  <a:cubicBezTo>
                    <a:pt x="52" y="22"/>
                    <a:pt x="52" y="22"/>
                    <a:pt x="51" y="22"/>
                  </a:cubicBezTo>
                  <a:cubicBezTo>
                    <a:pt x="47" y="22"/>
                    <a:pt x="45" y="20"/>
                    <a:pt x="42" y="18"/>
                  </a:cubicBezTo>
                  <a:cubicBezTo>
                    <a:pt x="41" y="17"/>
                    <a:pt x="41" y="16"/>
                    <a:pt x="40" y="16"/>
                  </a:cubicBezTo>
                  <a:cubicBezTo>
                    <a:pt x="38" y="16"/>
                    <a:pt x="38" y="16"/>
                    <a:pt x="36" y="16"/>
                  </a:cubicBezTo>
                  <a:cubicBezTo>
                    <a:pt x="33" y="16"/>
                    <a:pt x="33" y="13"/>
                    <a:pt x="30" y="12"/>
                  </a:cubicBezTo>
                  <a:cubicBezTo>
                    <a:pt x="27" y="9"/>
                    <a:pt x="24" y="10"/>
                    <a:pt x="21" y="7"/>
                  </a:cubicBezTo>
                  <a:cubicBezTo>
                    <a:pt x="19" y="6"/>
                    <a:pt x="17" y="6"/>
                    <a:pt x="15" y="5"/>
                  </a:cubicBezTo>
                  <a:cubicBezTo>
                    <a:pt x="13" y="3"/>
                    <a:pt x="11" y="1"/>
                    <a:pt x="9" y="0"/>
                  </a:cubicBezTo>
                  <a:close/>
                </a:path>
              </a:pathLst>
            </a:custGeom>
            <a:solidFill>
              <a:srgbClr val="FFFFFF"/>
            </a:solidFill>
            <a:ln w="0" cap="flat">
              <a:solidFill>
                <a:srgbClr val="000000"/>
              </a:solidFill>
              <a:prstDash val="solid"/>
              <a:miter lim="800000"/>
              <a:headEnd/>
              <a:tailEnd/>
            </a:ln>
          </p:spPr>
        </p:sp>
        <p:sp>
          <p:nvSpPr>
            <p:cNvPr id="432" name="Freeform 431"/>
            <p:cNvSpPr>
              <a:spLocks/>
            </p:cNvSpPr>
            <p:nvPr/>
          </p:nvSpPr>
          <p:spPr bwMode="auto">
            <a:xfrm>
              <a:off x="1192" y="431"/>
              <a:ext cx="4" cy="2"/>
            </a:xfrm>
            <a:custGeom>
              <a:avLst/>
              <a:gdLst/>
              <a:ahLst/>
              <a:cxnLst>
                <a:cxn ang="0">
                  <a:pos x="0" y="5"/>
                </a:cxn>
                <a:cxn ang="0">
                  <a:pos x="5" y="6"/>
                </a:cxn>
                <a:cxn ang="0">
                  <a:pos x="8" y="5"/>
                </a:cxn>
                <a:cxn ang="0">
                  <a:pos x="4" y="0"/>
                </a:cxn>
                <a:cxn ang="0">
                  <a:pos x="1" y="1"/>
                </a:cxn>
                <a:cxn ang="0">
                  <a:pos x="0" y="5"/>
                </a:cxn>
              </a:cxnLst>
              <a:rect l="0" t="0" r="r" b="b"/>
              <a:pathLst>
                <a:path w="8" h="6">
                  <a:moveTo>
                    <a:pt x="0" y="5"/>
                  </a:moveTo>
                  <a:cubicBezTo>
                    <a:pt x="2" y="5"/>
                    <a:pt x="3" y="6"/>
                    <a:pt x="5" y="6"/>
                  </a:cubicBezTo>
                  <a:cubicBezTo>
                    <a:pt x="6" y="6"/>
                    <a:pt x="7" y="5"/>
                    <a:pt x="8" y="5"/>
                  </a:cubicBezTo>
                  <a:cubicBezTo>
                    <a:pt x="5" y="4"/>
                    <a:pt x="6" y="0"/>
                    <a:pt x="4" y="0"/>
                  </a:cubicBezTo>
                  <a:cubicBezTo>
                    <a:pt x="3" y="1"/>
                    <a:pt x="2" y="1"/>
                    <a:pt x="1" y="1"/>
                  </a:cubicBezTo>
                  <a:cubicBezTo>
                    <a:pt x="0" y="2"/>
                    <a:pt x="0" y="4"/>
                    <a:pt x="0" y="5"/>
                  </a:cubicBezTo>
                  <a:close/>
                </a:path>
              </a:pathLst>
            </a:custGeom>
            <a:solidFill>
              <a:srgbClr val="FFFFFF"/>
            </a:solidFill>
            <a:ln w="0" cap="flat">
              <a:solidFill>
                <a:srgbClr val="000000"/>
              </a:solidFill>
              <a:prstDash val="solid"/>
              <a:miter lim="800000"/>
              <a:headEnd/>
              <a:tailEnd/>
            </a:ln>
          </p:spPr>
        </p:sp>
        <p:sp>
          <p:nvSpPr>
            <p:cNvPr id="433" name="Freeform 432"/>
            <p:cNvSpPr>
              <a:spLocks/>
            </p:cNvSpPr>
            <p:nvPr/>
          </p:nvSpPr>
          <p:spPr bwMode="auto">
            <a:xfrm>
              <a:off x="1224" y="453"/>
              <a:ext cx="3" cy="10"/>
            </a:xfrm>
            <a:custGeom>
              <a:avLst/>
              <a:gdLst/>
              <a:ahLst/>
              <a:cxnLst>
                <a:cxn ang="0">
                  <a:pos x="1" y="0"/>
                </a:cxn>
                <a:cxn ang="0">
                  <a:pos x="0" y="0"/>
                </a:cxn>
                <a:cxn ang="0">
                  <a:pos x="0" y="1"/>
                </a:cxn>
                <a:cxn ang="0">
                  <a:pos x="0" y="6"/>
                </a:cxn>
                <a:cxn ang="0">
                  <a:pos x="0" y="10"/>
                </a:cxn>
                <a:cxn ang="0">
                  <a:pos x="2" y="14"/>
                </a:cxn>
                <a:cxn ang="0">
                  <a:pos x="3" y="20"/>
                </a:cxn>
                <a:cxn ang="0">
                  <a:pos x="7" y="24"/>
                </a:cxn>
                <a:cxn ang="0">
                  <a:pos x="7" y="17"/>
                </a:cxn>
                <a:cxn ang="0">
                  <a:pos x="4" y="8"/>
                </a:cxn>
                <a:cxn ang="0">
                  <a:pos x="5" y="6"/>
                </a:cxn>
                <a:cxn ang="0">
                  <a:pos x="3" y="3"/>
                </a:cxn>
                <a:cxn ang="0">
                  <a:pos x="1" y="0"/>
                </a:cxn>
              </a:cxnLst>
              <a:rect l="0" t="0" r="r" b="b"/>
              <a:pathLst>
                <a:path w="7" h="24">
                  <a:moveTo>
                    <a:pt x="1" y="0"/>
                  </a:moveTo>
                  <a:cubicBezTo>
                    <a:pt x="0" y="0"/>
                    <a:pt x="0" y="0"/>
                    <a:pt x="0" y="0"/>
                  </a:cubicBezTo>
                  <a:cubicBezTo>
                    <a:pt x="0" y="0"/>
                    <a:pt x="0" y="0"/>
                    <a:pt x="0" y="1"/>
                  </a:cubicBezTo>
                  <a:cubicBezTo>
                    <a:pt x="0" y="3"/>
                    <a:pt x="0" y="4"/>
                    <a:pt x="0" y="6"/>
                  </a:cubicBezTo>
                  <a:cubicBezTo>
                    <a:pt x="0" y="8"/>
                    <a:pt x="0" y="9"/>
                    <a:pt x="0" y="10"/>
                  </a:cubicBezTo>
                  <a:cubicBezTo>
                    <a:pt x="0" y="12"/>
                    <a:pt x="1" y="13"/>
                    <a:pt x="2" y="14"/>
                  </a:cubicBezTo>
                  <a:cubicBezTo>
                    <a:pt x="2" y="17"/>
                    <a:pt x="2" y="18"/>
                    <a:pt x="3" y="20"/>
                  </a:cubicBezTo>
                  <a:cubicBezTo>
                    <a:pt x="5" y="22"/>
                    <a:pt x="6" y="22"/>
                    <a:pt x="7" y="24"/>
                  </a:cubicBezTo>
                  <a:cubicBezTo>
                    <a:pt x="7" y="21"/>
                    <a:pt x="7" y="19"/>
                    <a:pt x="7" y="17"/>
                  </a:cubicBezTo>
                  <a:cubicBezTo>
                    <a:pt x="7" y="13"/>
                    <a:pt x="4" y="12"/>
                    <a:pt x="4" y="8"/>
                  </a:cubicBezTo>
                  <a:cubicBezTo>
                    <a:pt x="4" y="7"/>
                    <a:pt x="5" y="7"/>
                    <a:pt x="5" y="6"/>
                  </a:cubicBezTo>
                  <a:cubicBezTo>
                    <a:pt x="5" y="5"/>
                    <a:pt x="4" y="4"/>
                    <a:pt x="3" y="3"/>
                  </a:cubicBezTo>
                  <a:cubicBezTo>
                    <a:pt x="3" y="1"/>
                    <a:pt x="2" y="0"/>
                    <a:pt x="1" y="0"/>
                  </a:cubicBezTo>
                  <a:close/>
                </a:path>
              </a:pathLst>
            </a:custGeom>
            <a:solidFill>
              <a:srgbClr val="FFFFFF"/>
            </a:solidFill>
            <a:ln w="0" cap="flat">
              <a:solidFill>
                <a:srgbClr val="000000"/>
              </a:solidFill>
              <a:prstDash val="solid"/>
              <a:miter lim="800000"/>
              <a:headEnd/>
              <a:tailEnd/>
            </a:ln>
          </p:spPr>
        </p:sp>
        <p:sp>
          <p:nvSpPr>
            <p:cNvPr id="434" name="Freeform 433"/>
            <p:cNvSpPr>
              <a:spLocks/>
            </p:cNvSpPr>
            <p:nvPr/>
          </p:nvSpPr>
          <p:spPr bwMode="auto">
            <a:xfrm>
              <a:off x="1209" y="435"/>
              <a:ext cx="10" cy="13"/>
            </a:xfrm>
            <a:custGeom>
              <a:avLst/>
              <a:gdLst/>
              <a:ahLst/>
              <a:cxnLst>
                <a:cxn ang="0">
                  <a:pos x="3" y="0"/>
                </a:cxn>
                <a:cxn ang="0">
                  <a:pos x="0" y="1"/>
                </a:cxn>
                <a:cxn ang="0">
                  <a:pos x="5" y="8"/>
                </a:cxn>
                <a:cxn ang="0">
                  <a:pos x="10" y="13"/>
                </a:cxn>
                <a:cxn ang="0">
                  <a:pos x="15" y="17"/>
                </a:cxn>
                <a:cxn ang="0">
                  <a:pos x="16" y="20"/>
                </a:cxn>
                <a:cxn ang="0">
                  <a:pos x="19" y="24"/>
                </a:cxn>
                <a:cxn ang="0">
                  <a:pos x="18" y="28"/>
                </a:cxn>
                <a:cxn ang="0">
                  <a:pos x="20" y="32"/>
                </a:cxn>
                <a:cxn ang="0">
                  <a:pos x="22" y="34"/>
                </a:cxn>
                <a:cxn ang="0">
                  <a:pos x="25" y="32"/>
                </a:cxn>
                <a:cxn ang="0">
                  <a:pos x="21" y="20"/>
                </a:cxn>
                <a:cxn ang="0">
                  <a:pos x="18" y="14"/>
                </a:cxn>
                <a:cxn ang="0">
                  <a:pos x="3" y="0"/>
                </a:cxn>
              </a:cxnLst>
              <a:rect l="0" t="0" r="r" b="b"/>
              <a:pathLst>
                <a:path w="25" h="34">
                  <a:moveTo>
                    <a:pt x="3" y="0"/>
                  </a:moveTo>
                  <a:cubicBezTo>
                    <a:pt x="1" y="0"/>
                    <a:pt x="0" y="0"/>
                    <a:pt x="0" y="1"/>
                  </a:cubicBezTo>
                  <a:cubicBezTo>
                    <a:pt x="2" y="3"/>
                    <a:pt x="3" y="5"/>
                    <a:pt x="5" y="8"/>
                  </a:cubicBezTo>
                  <a:cubicBezTo>
                    <a:pt x="6" y="10"/>
                    <a:pt x="9" y="11"/>
                    <a:pt x="10" y="13"/>
                  </a:cubicBezTo>
                  <a:cubicBezTo>
                    <a:pt x="11" y="15"/>
                    <a:pt x="13" y="15"/>
                    <a:pt x="15" y="17"/>
                  </a:cubicBezTo>
                  <a:cubicBezTo>
                    <a:pt x="16" y="18"/>
                    <a:pt x="16" y="19"/>
                    <a:pt x="16" y="20"/>
                  </a:cubicBezTo>
                  <a:cubicBezTo>
                    <a:pt x="17" y="22"/>
                    <a:pt x="19" y="23"/>
                    <a:pt x="19" y="24"/>
                  </a:cubicBezTo>
                  <a:cubicBezTo>
                    <a:pt x="19" y="26"/>
                    <a:pt x="18" y="27"/>
                    <a:pt x="18" y="28"/>
                  </a:cubicBezTo>
                  <a:cubicBezTo>
                    <a:pt x="18" y="30"/>
                    <a:pt x="19" y="30"/>
                    <a:pt x="20" y="32"/>
                  </a:cubicBezTo>
                  <a:cubicBezTo>
                    <a:pt x="20" y="33"/>
                    <a:pt x="20" y="34"/>
                    <a:pt x="22" y="34"/>
                  </a:cubicBezTo>
                  <a:cubicBezTo>
                    <a:pt x="23" y="34"/>
                    <a:pt x="25" y="33"/>
                    <a:pt x="25" y="32"/>
                  </a:cubicBezTo>
                  <a:cubicBezTo>
                    <a:pt x="25" y="27"/>
                    <a:pt x="23" y="24"/>
                    <a:pt x="21" y="20"/>
                  </a:cubicBezTo>
                  <a:cubicBezTo>
                    <a:pt x="20" y="18"/>
                    <a:pt x="20" y="16"/>
                    <a:pt x="18" y="14"/>
                  </a:cubicBezTo>
                  <a:cubicBezTo>
                    <a:pt x="12" y="9"/>
                    <a:pt x="7" y="7"/>
                    <a:pt x="3" y="0"/>
                  </a:cubicBezTo>
                  <a:close/>
                </a:path>
              </a:pathLst>
            </a:custGeom>
            <a:solidFill>
              <a:srgbClr val="FFFFFF"/>
            </a:solidFill>
            <a:ln w="0" cap="flat">
              <a:solidFill>
                <a:srgbClr val="000000"/>
              </a:solidFill>
              <a:prstDash val="solid"/>
              <a:miter lim="800000"/>
              <a:headEnd/>
              <a:tailEnd/>
            </a:ln>
          </p:spPr>
        </p:sp>
        <p:sp>
          <p:nvSpPr>
            <p:cNvPr id="435" name="Freeform 434"/>
            <p:cNvSpPr>
              <a:spLocks/>
            </p:cNvSpPr>
            <p:nvPr/>
          </p:nvSpPr>
          <p:spPr bwMode="auto">
            <a:xfrm>
              <a:off x="1198" y="445"/>
              <a:ext cx="17" cy="15"/>
            </a:xfrm>
            <a:custGeom>
              <a:avLst/>
              <a:gdLst/>
              <a:ahLst/>
              <a:cxnLst>
                <a:cxn ang="0">
                  <a:pos x="37" y="0"/>
                </a:cxn>
                <a:cxn ang="0">
                  <a:pos x="37" y="7"/>
                </a:cxn>
                <a:cxn ang="0">
                  <a:pos x="36" y="12"/>
                </a:cxn>
                <a:cxn ang="0">
                  <a:pos x="34" y="12"/>
                </a:cxn>
                <a:cxn ang="0">
                  <a:pos x="33" y="11"/>
                </a:cxn>
                <a:cxn ang="0">
                  <a:pos x="26" y="18"/>
                </a:cxn>
                <a:cxn ang="0">
                  <a:pos x="25" y="17"/>
                </a:cxn>
                <a:cxn ang="0">
                  <a:pos x="22" y="18"/>
                </a:cxn>
                <a:cxn ang="0">
                  <a:pos x="20" y="17"/>
                </a:cxn>
                <a:cxn ang="0">
                  <a:pos x="16" y="17"/>
                </a:cxn>
                <a:cxn ang="0">
                  <a:pos x="17" y="16"/>
                </a:cxn>
                <a:cxn ang="0">
                  <a:pos x="16" y="11"/>
                </a:cxn>
                <a:cxn ang="0">
                  <a:pos x="12" y="18"/>
                </a:cxn>
                <a:cxn ang="0">
                  <a:pos x="10" y="21"/>
                </a:cxn>
                <a:cxn ang="0">
                  <a:pos x="5" y="20"/>
                </a:cxn>
                <a:cxn ang="0">
                  <a:pos x="0" y="23"/>
                </a:cxn>
                <a:cxn ang="0">
                  <a:pos x="4" y="26"/>
                </a:cxn>
                <a:cxn ang="0">
                  <a:pos x="4" y="30"/>
                </a:cxn>
                <a:cxn ang="0">
                  <a:pos x="8" y="32"/>
                </a:cxn>
                <a:cxn ang="0">
                  <a:pos x="9" y="31"/>
                </a:cxn>
                <a:cxn ang="0">
                  <a:pos x="16" y="37"/>
                </a:cxn>
                <a:cxn ang="0">
                  <a:pos x="29" y="31"/>
                </a:cxn>
                <a:cxn ang="0">
                  <a:pos x="29" y="29"/>
                </a:cxn>
                <a:cxn ang="0">
                  <a:pos x="33" y="26"/>
                </a:cxn>
                <a:cxn ang="0">
                  <a:pos x="35" y="22"/>
                </a:cxn>
                <a:cxn ang="0">
                  <a:pos x="41" y="20"/>
                </a:cxn>
                <a:cxn ang="0">
                  <a:pos x="43" y="19"/>
                </a:cxn>
                <a:cxn ang="0">
                  <a:pos x="41" y="14"/>
                </a:cxn>
                <a:cxn ang="0">
                  <a:pos x="43" y="10"/>
                </a:cxn>
                <a:cxn ang="0">
                  <a:pos x="44" y="5"/>
                </a:cxn>
                <a:cxn ang="0">
                  <a:pos x="43" y="1"/>
                </a:cxn>
                <a:cxn ang="0">
                  <a:pos x="40" y="2"/>
                </a:cxn>
                <a:cxn ang="0">
                  <a:pos x="37" y="0"/>
                </a:cxn>
              </a:cxnLst>
              <a:rect l="0" t="0" r="r" b="b"/>
              <a:pathLst>
                <a:path w="44" h="37">
                  <a:moveTo>
                    <a:pt x="37" y="0"/>
                  </a:moveTo>
                  <a:cubicBezTo>
                    <a:pt x="37" y="3"/>
                    <a:pt x="37" y="4"/>
                    <a:pt x="37" y="7"/>
                  </a:cubicBezTo>
                  <a:cubicBezTo>
                    <a:pt x="37" y="9"/>
                    <a:pt x="36" y="10"/>
                    <a:pt x="36" y="12"/>
                  </a:cubicBezTo>
                  <a:cubicBezTo>
                    <a:pt x="34" y="12"/>
                    <a:pt x="34" y="12"/>
                    <a:pt x="34" y="12"/>
                  </a:cubicBezTo>
                  <a:cubicBezTo>
                    <a:pt x="34" y="12"/>
                    <a:pt x="33" y="11"/>
                    <a:pt x="33" y="11"/>
                  </a:cubicBezTo>
                  <a:cubicBezTo>
                    <a:pt x="29" y="11"/>
                    <a:pt x="30" y="18"/>
                    <a:pt x="26" y="18"/>
                  </a:cubicBezTo>
                  <a:cubicBezTo>
                    <a:pt x="25" y="18"/>
                    <a:pt x="25" y="17"/>
                    <a:pt x="25" y="17"/>
                  </a:cubicBezTo>
                  <a:cubicBezTo>
                    <a:pt x="24" y="17"/>
                    <a:pt x="23" y="18"/>
                    <a:pt x="22" y="18"/>
                  </a:cubicBezTo>
                  <a:cubicBezTo>
                    <a:pt x="22" y="18"/>
                    <a:pt x="21" y="17"/>
                    <a:pt x="20" y="17"/>
                  </a:cubicBezTo>
                  <a:cubicBezTo>
                    <a:pt x="19" y="17"/>
                    <a:pt x="18" y="17"/>
                    <a:pt x="16" y="17"/>
                  </a:cubicBezTo>
                  <a:cubicBezTo>
                    <a:pt x="16" y="16"/>
                    <a:pt x="17" y="16"/>
                    <a:pt x="17" y="16"/>
                  </a:cubicBezTo>
                  <a:cubicBezTo>
                    <a:pt x="17" y="14"/>
                    <a:pt x="16" y="13"/>
                    <a:pt x="16" y="11"/>
                  </a:cubicBezTo>
                  <a:cubicBezTo>
                    <a:pt x="14" y="13"/>
                    <a:pt x="14" y="15"/>
                    <a:pt x="12" y="18"/>
                  </a:cubicBezTo>
                  <a:cubicBezTo>
                    <a:pt x="12" y="19"/>
                    <a:pt x="11" y="21"/>
                    <a:pt x="10" y="21"/>
                  </a:cubicBezTo>
                  <a:cubicBezTo>
                    <a:pt x="8" y="21"/>
                    <a:pt x="7" y="20"/>
                    <a:pt x="5" y="20"/>
                  </a:cubicBezTo>
                  <a:cubicBezTo>
                    <a:pt x="3" y="20"/>
                    <a:pt x="0" y="21"/>
                    <a:pt x="0" y="23"/>
                  </a:cubicBezTo>
                  <a:cubicBezTo>
                    <a:pt x="2" y="24"/>
                    <a:pt x="3" y="25"/>
                    <a:pt x="4" y="26"/>
                  </a:cubicBezTo>
                  <a:cubicBezTo>
                    <a:pt x="4" y="28"/>
                    <a:pt x="3" y="29"/>
                    <a:pt x="4" y="30"/>
                  </a:cubicBezTo>
                  <a:cubicBezTo>
                    <a:pt x="5" y="31"/>
                    <a:pt x="6" y="31"/>
                    <a:pt x="8" y="32"/>
                  </a:cubicBezTo>
                  <a:cubicBezTo>
                    <a:pt x="9" y="31"/>
                    <a:pt x="9" y="31"/>
                    <a:pt x="9" y="31"/>
                  </a:cubicBezTo>
                  <a:cubicBezTo>
                    <a:pt x="16" y="37"/>
                    <a:pt x="16" y="37"/>
                    <a:pt x="16" y="37"/>
                  </a:cubicBezTo>
                  <a:cubicBezTo>
                    <a:pt x="18" y="32"/>
                    <a:pt x="24" y="33"/>
                    <a:pt x="29" y="31"/>
                  </a:cubicBezTo>
                  <a:cubicBezTo>
                    <a:pt x="29" y="31"/>
                    <a:pt x="29" y="30"/>
                    <a:pt x="29" y="29"/>
                  </a:cubicBezTo>
                  <a:cubicBezTo>
                    <a:pt x="31" y="29"/>
                    <a:pt x="32" y="28"/>
                    <a:pt x="33" y="26"/>
                  </a:cubicBezTo>
                  <a:cubicBezTo>
                    <a:pt x="33" y="24"/>
                    <a:pt x="33" y="23"/>
                    <a:pt x="35" y="22"/>
                  </a:cubicBezTo>
                  <a:cubicBezTo>
                    <a:pt x="37" y="21"/>
                    <a:pt x="39" y="21"/>
                    <a:pt x="41" y="20"/>
                  </a:cubicBezTo>
                  <a:cubicBezTo>
                    <a:pt x="42" y="20"/>
                    <a:pt x="43" y="20"/>
                    <a:pt x="43" y="19"/>
                  </a:cubicBezTo>
                  <a:cubicBezTo>
                    <a:pt x="43" y="17"/>
                    <a:pt x="41" y="16"/>
                    <a:pt x="41" y="14"/>
                  </a:cubicBezTo>
                  <a:cubicBezTo>
                    <a:pt x="41" y="12"/>
                    <a:pt x="42" y="12"/>
                    <a:pt x="43" y="10"/>
                  </a:cubicBezTo>
                  <a:cubicBezTo>
                    <a:pt x="44" y="9"/>
                    <a:pt x="44" y="7"/>
                    <a:pt x="44" y="5"/>
                  </a:cubicBezTo>
                  <a:cubicBezTo>
                    <a:pt x="44" y="4"/>
                    <a:pt x="44" y="1"/>
                    <a:pt x="43" y="1"/>
                  </a:cubicBezTo>
                  <a:cubicBezTo>
                    <a:pt x="42" y="1"/>
                    <a:pt x="41" y="2"/>
                    <a:pt x="40" y="2"/>
                  </a:cubicBezTo>
                  <a:cubicBezTo>
                    <a:pt x="39" y="2"/>
                    <a:pt x="38" y="0"/>
                    <a:pt x="37" y="0"/>
                  </a:cubicBezTo>
                  <a:close/>
                </a:path>
              </a:pathLst>
            </a:custGeom>
            <a:solidFill>
              <a:srgbClr val="FFFFFF"/>
            </a:solidFill>
            <a:ln w="0" cap="flat">
              <a:solidFill>
                <a:srgbClr val="000000"/>
              </a:solidFill>
              <a:prstDash val="solid"/>
              <a:miter lim="800000"/>
              <a:headEnd/>
              <a:tailEnd/>
            </a:ln>
          </p:spPr>
        </p:sp>
        <p:sp>
          <p:nvSpPr>
            <p:cNvPr id="436" name="Freeform 435"/>
            <p:cNvSpPr>
              <a:spLocks/>
            </p:cNvSpPr>
            <p:nvPr/>
          </p:nvSpPr>
          <p:spPr bwMode="auto">
            <a:xfrm>
              <a:off x="1204" y="481"/>
              <a:ext cx="2" cy="2"/>
            </a:xfrm>
            <a:custGeom>
              <a:avLst/>
              <a:gdLst/>
              <a:ahLst/>
              <a:cxnLst>
                <a:cxn ang="0">
                  <a:pos x="3" y="0"/>
                </a:cxn>
                <a:cxn ang="0">
                  <a:pos x="0" y="1"/>
                </a:cxn>
                <a:cxn ang="0">
                  <a:pos x="0" y="2"/>
                </a:cxn>
                <a:cxn ang="0">
                  <a:pos x="3" y="6"/>
                </a:cxn>
                <a:cxn ang="0">
                  <a:pos x="6" y="3"/>
                </a:cxn>
                <a:cxn ang="0">
                  <a:pos x="3" y="3"/>
                </a:cxn>
                <a:cxn ang="0">
                  <a:pos x="3" y="1"/>
                </a:cxn>
                <a:cxn ang="0">
                  <a:pos x="3" y="1"/>
                </a:cxn>
                <a:cxn ang="0">
                  <a:pos x="3" y="0"/>
                </a:cxn>
              </a:cxnLst>
              <a:rect l="0" t="0" r="r" b="b"/>
              <a:pathLst>
                <a:path w="6" h="6">
                  <a:moveTo>
                    <a:pt x="3" y="0"/>
                  </a:moveTo>
                  <a:cubicBezTo>
                    <a:pt x="2" y="1"/>
                    <a:pt x="1" y="0"/>
                    <a:pt x="0" y="1"/>
                  </a:cubicBezTo>
                  <a:cubicBezTo>
                    <a:pt x="0" y="2"/>
                    <a:pt x="0" y="2"/>
                    <a:pt x="0" y="2"/>
                  </a:cubicBezTo>
                  <a:cubicBezTo>
                    <a:pt x="0" y="4"/>
                    <a:pt x="1" y="6"/>
                    <a:pt x="3" y="6"/>
                  </a:cubicBezTo>
                  <a:cubicBezTo>
                    <a:pt x="4" y="6"/>
                    <a:pt x="5" y="5"/>
                    <a:pt x="6" y="3"/>
                  </a:cubicBezTo>
                  <a:cubicBezTo>
                    <a:pt x="5" y="3"/>
                    <a:pt x="4" y="3"/>
                    <a:pt x="3" y="3"/>
                  </a:cubicBezTo>
                  <a:cubicBezTo>
                    <a:pt x="3" y="2"/>
                    <a:pt x="3" y="2"/>
                    <a:pt x="3" y="1"/>
                  </a:cubicBezTo>
                  <a:cubicBezTo>
                    <a:pt x="3" y="1"/>
                    <a:pt x="3" y="1"/>
                    <a:pt x="3" y="1"/>
                  </a:cubicBezTo>
                  <a:lnTo>
                    <a:pt x="3" y="0"/>
                  </a:lnTo>
                  <a:close/>
                </a:path>
              </a:pathLst>
            </a:custGeom>
            <a:solidFill>
              <a:srgbClr val="FFFFFF"/>
            </a:solidFill>
            <a:ln w="0" cap="flat">
              <a:solidFill>
                <a:srgbClr val="000000"/>
              </a:solidFill>
              <a:prstDash val="solid"/>
              <a:miter lim="800000"/>
              <a:headEnd/>
              <a:tailEnd/>
            </a:ln>
          </p:spPr>
        </p:sp>
        <p:sp>
          <p:nvSpPr>
            <p:cNvPr id="437" name="Freeform 436"/>
            <p:cNvSpPr>
              <a:spLocks/>
            </p:cNvSpPr>
            <p:nvPr/>
          </p:nvSpPr>
          <p:spPr bwMode="auto">
            <a:xfrm>
              <a:off x="1202" y="477"/>
              <a:ext cx="3" cy="2"/>
            </a:xfrm>
            <a:custGeom>
              <a:avLst/>
              <a:gdLst/>
              <a:ahLst/>
              <a:cxnLst>
                <a:cxn ang="0">
                  <a:pos x="1" y="2"/>
                </a:cxn>
                <a:cxn ang="0">
                  <a:pos x="0" y="3"/>
                </a:cxn>
                <a:cxn ang="0">
                  <a:pos x="2" y="3"/>
                </a:cxn>
                <a:cxn ang="0">
                  <a:pos x="5" y="6"/>
                </a:cxn>
                <a:cxn ang="0">
                  <a:pos x="6" y="6"/>
                </a:cxn>
                <a:cxn ang="0">
                  <a:pos x="6" y="5"/>
                </a:cxn>
                <a:cxn ang="0">
                  <a:pos x="5" y="3"/>
                </a:cxn>
                <a:cxn ang="0">
                  <a:pos x="6" y="2"/>
                </a:cxn>
                <a:cxn ang="0">
                  <a:pos x="1" y="2"/>
                </a:cxn>
              </a:cxnLst>
              <a:rect l="0" t="0" r="r" b="b"/>
              <a:pathLst>
                <a:path w="6" h="6">
                  <a:moveTo>
                    <a:pt x="1" y="2"/>
                  </a:moveTo>
                  <a:cubicBezTo>
                    <a:pt x="1" y="2"/>
                    <a:pt x="0" y="2"/>
                    <a:pt x="0" y="3"/>
                  </a:cubicBezTo>
                  <a:cubicBezTo>
                    <a:pt x="1" y="3"/>
                    <a:pt x="2" y="3"/>
                    <a:pt x="2" y="3"/>
                  </a:cubicBezTo>
                  <a:cubicBezTo>
                    <a:pt x="3" y="4"/>
                    <a:pt x="3" y="6"/>
                    <a:pt x="5" y="6"/>
                  </a:cubicBezTo>
                  <a:cubicBezTo>
                    <a:pt x="5" y="6"/>
                    <a:pt x="6" y="6"/>
                    <a:pt x="6" y="6"/>
                  </a:cubicBezTo>
                  <a:cubicBezTo>
                    <a:pt x="6" y="5"/>
                    <a:pt x="6" y="5"/>
                    <a:pt x="6" y="5"/>
                  </a:cubicBezTo>
                  <a:cubicBezTo>
                    <a:pt x="6" y="4"/>
                    <a:pt x="5" y="4"/>
                    <a:pt x="5" y="3"/>
                  </a:cubicBezTo>
                  <a:cubicBezTo>
                    <a:pt x="5" y="2"/>
                    <a:pt x="6" y="2"/>
                    <a:pt x="6" y="2"/>
                  </a:cubicBezTo>
                  <a:cubicBezTo>
                    <a:pt x="6" y="0"/>
                    <a:pt x="3" y="2"/>
                    <a:pt x="1" y="2"/>
                  </a:cubicBezTo>
                  <a:close/>
                </a:path>
              </a:pathLst>
            </a:custGeom>
            <a:solidFill>
              <a:srgbClr val="FFFFFF"/>
            </a:solidFill>
            <a:ln w="0" cap="flat">
              <a:solidFill>
                <a:srgbClr val="000000"/>
              </a:solidFill>
              <a:prstDash val="solid"/>
              <a:miter lim="800000"/>
              <a:headEnd/>
              <a:tailEnd/>
            </a:ln>
          </p:spPr>
        </p:sp>
        <p:sp>
          <p:nvSpPr>
            <p:cNvPr id="438" name="Freeform 437"/>
            <p:cNvSpPr>
              <a:spLocks/>
            </p:cNvSpPr>
            <p:nvPr/>
          </p:nvSpPr>
          <p:spPr bwMode="auto">
            <a:xfrm>
              <a:off x="1063" y="301"/>
              <a:ext cx="11" cy="25"/>
            </a:xfrm>
            <a:custGeom>
              <a:avLst/>
              <a:gdLst/>
              <a:ahLst/>
              <a:cxnLst>
                <a:cxn ang="0">
                  <a:pos x="2" y="0"/>
                </a:cxn>
                <a:cxn ang="0">
                  <a:pos x="0" y="3"/>
                </a:cxn>
                <a:cxn ang="0">
                  <a:pos x="3" y="8"/>
                </a:cxn>
                <a:cxn ang="0">
                  <a:pos x="7" y="27"/>
                </a:cxn>
                <a:cxn ang="0">
                  <a:pos x="5" y="28"/>
                </a:cxn>
                <a:cxn ang="0">
                  <a:pos x="9" y="36"/>
                </a:cxn>
                <a:cxn ang="0">
                  <a:pos x="10" y="41"/>
                </a:cxn>
                <a:cxn ang="0">
                  <a:pos x="10" y="43"/>
                </a:cxn>
                <a:cxn ang="0">
                  <a:pos x="0" y="38"/>
                </a:cxn>
                <a:cxn ang="0">
                  <a:pos x="0" y="42"/>
                </a:cxn>
                <a:cxn ang="0">
                  <a:pos x="4" y="50"/>
                </a:cxn>
                <a:cxn ang="0">
                  <a:pos x="5" y="55"/>
                </a:cxn>
                <a:cxn ang="0">
                  <a:pos x="9" y="60"/>
                </a:cxn>
                <a:cxn ang="0">
                  <a:pos x="13" y="60"/>
                </a:cxn>
                <a:cxn ang="0">
                  <a:pos x="17" y="62"/>
                </a:cxn>
                <a:cxn ang="0">
                  <a:pos x="24" y="56"/>
                </a:cxn>
                <a:cxn ang="0">
                  <a:pos x="23" y="50"/>
                </a:cxn>
                <a:cxn ang="0">
                  <a:pos x="23" y="46"/>
                </a:cxn>
                <a:cxn ang="0">
                  <a:pos x="25" y="39"/>
                </a:cxn>
                <a:cxn ang="0">
                  <a:pos x="27" y="40"/>
                </a:cxn>
                <a:cxn ang="0">
                  <a:pos x="27" y="30"/>
                </a:cxn>
                <a:cxn ang="0">
                  <a:pos x="26" y="28"/>
                </a:cxn>
                <a:cxn ang="0">
                  <a:pos x="27" y="25"/>
                </a:cxn>
                <a:cxn ang="0">
                  <a:pos x="24" y="20"/>
                </a:cxn>
                <a:cxn ang="0">
                  <a:pos x="20" y="11"/>
                </a:cxn>
                <a:cxn ang="0">
                  <a:pos x="22" y="9"/>
                </a:cxn>
                <a:cxn ang="0">
                  <a:pos x="22" y="6"/>
                </a:cxn>
                <a:cxn ang="0">
                  <a:pos x="18" y="8"/>
                </a:cxn>
                <a:cxn ang="0">
                  <a:pos x="2" y="0"/>
                </a:cxn>
              </a:cxnLst>
              <a:rect l="0" t="0" r="r" b="b"/>
              <a:pathLst>
                <a:path w="27" h="62">
                  <a:moveTo>
                    <a:pt x="2" y="0"/>
                  </a:moveTo>
                  <a:cubicBezTo>
                    <a:pt x="1" y="1"/>
                    <a:pt x="0" y="1"/>
                    <a:pt x="0" y="3"/>
                  </a:cubicBezTo>
                  <a:cubicBezTo>
                    <a:pt x="0" y="5"/>
                    <a:pt x="2" y="6"/>
                    <a:pt x="3" y="8"/>
                  </a:cubicBezTo>
                  <a:cubicBezTo>
                    <a:pt x="5" y="15"/>
                    <a:pt x="5" y="19"/>
                    <a:pt x="7" y="27"/>
                  </a:cubicBezTo>
                  <a:cubicBezTo>
                    <a:pt x="6" y="27"/>
                    <a:pt x="6" y="27"/>
                    <a:pt x="5" y="28"/>
                  </a:cubicBezTo>
                  <a:cubicBezTo>
                    <a:pt x="8" y="30"/>
                    <a:pt x="7" y="33"/>
                    <a:pt x="9" y="36"/>
                  </a:cubicBezTo>
                  <a:cubicBezTo>
                    <a:pt x="9" y="38"/>
                    <a:pt x="10" y="39"/>
                    <a:pt x="10" y="41"/>
                  </a:cubicBezTo>
                  <a:cubicBezTo>
                    <a:pt x="10" y="43"/>
                    <a:pt x="10" y="43"/>
                    <a:pt x="10" y="43"/>
                  </a:cubicBezTo>
                  <a:cubicBezTo>
                    <a:pt x="7" y="40"/>
                    <a:pt x="4" y="39"/>
                    <a:pt x="0" y="38"/>
                  </a:cubicBezTo>
                  <a:cubicBezTo>
                    <a:pt x="0" y="39"/>
                    <a:pt x="0" y="40"/>
                    <a:pt x="0" y="42"/>
                  </a:cubicBezTo>
                  <a:cubicBezTo>
                    <a:pt x="3" y="44"/>
                    <a:pt x="4" y="47"/>
                    <a:pt x="4" y="50"/>
                  </a:cubicBezTo>
                  <a:cubicBezTo>
                    <a:pt x="5" y="52"/>
                    <a:pt x="4" y="54"/>
                    <a:pt x="5" y="55"/>
                  </a:cubicBezTo>
                  <a:cubicBezTo>
                    <a:pt x="6" y="57"/>
                    <a:pt x="7" y="58"/>
                    <a:pt x="9" y="60"/>
                  </a:cubicBezTo>
                  <a:cubicBezTo>
                    <a:pt x="11" y="60"/>
                    <a:pt x="12" y="60"/>
                    <a:pt x="13" y="60"/>
                  </a:cubicBezTo>
                  <a:cubicBezTo>
                    <a:pt x="15" y="60"/>
                    <a:pt x="16" y="61"/>
                    <a:pt x="17" y="62"/>
                  </a:cubicBezTo>
                  <a:cubicBezTo>
                    <a:pt x="19" y="59"/>
                    <a:pt x="22" y="58"/>
                    <a:pt x="24" y="56"/>
                  </a:cubicBezTo>
                  <a:cubicBezTo>
                    <a:pt x="23" y="50"/>
                    <a:pt x="23" y="50"/>
                    <a:pt x="23" y="50"/>
                  </a:cubicBezTo>
                  <a:cubicBezTo>
                    <a:pt x="23" y="46"/>
                    <a:pt x="23" y="46"/>
                    <a:pt x="23" y="46"/>
                  </a:cubicBezTo>
                  <a:cubicBezTo>
                    <a:pt x="23" y="43"/>
                    <a:pt x="24" y="42"/>
                    <a:pt x="25" y="39"/>
                  </a:cubicBezTo>
                  <a:cubicBezTo>
                    <a:pt x="27" y="40"/>
                    <a:pt x="27" y="40"/>
                    <a:pt x="27" y="40"/>
                  </a:cubicBezTo>
                  <a:cubicBezTo>
                    <a:pt x="27" y="30"/>
                    <a:pt x="27" y="30"/>
                    <a:pt x="27" y="30"/>
                  </a:cubicBezTo>
                  <a:cubicBezTo>
                    <a:pt x="27" y="29"/>
                    <a:pt x="26" y="29"/>
                    <a:pt x="26" y="28"/>
                  </a:cubicBezTo>
                  <a:cubicBezTo>
                    <a:pt x="26" y="27"/>
                    <a:pt x="27" y="26"/>
                    <a:pt x="27" y="25"/>
                  </a:cubicBezTo>
                  <a:cubicBezTo>
                    <a:pt x="27" y="23"/>
                    <a:pt x="25" y="22"/>
                    <a:pt x="24" y="20"/>
                  </a:cubicBezTo>
                  <a:cubicBezTo>
                    <a:pt x="22" y="17"/>
                    <a:pt x="22" y="14"/>
                    <a:pt x="20" y="11"/>
                  </a:cubicBezTo>
                  <a:cubicBezTo>
                    <a:pt x="22" y="9"/>
                    <a:pt x="22" y="9"/>
                    <a:pt x="22" y="9"/>
                  </a:cubicBezTo>
                  <a:cubicBezTo>
                    <a:pt x="22" y="6"/>
                    <a:pt x="22" y="6"/>
                    <a:pt x="22" y="6"/>
                  </a:cubicBezTo>
                  <a:cubicBezTo>
                    <a:pt x="21" y="7"/>
                    <a:pt x="20" y="8"/>
                    <a:pt x="18" y="8"/>
                  </a:cubicBezTo>
                  <a:cubicBezTo>
                    <a:pt x="11" y="8"/>
                    <a:pt x="9" y="2"/>
                    <a:pt x="2" y="0"/>
                  </a:cubicBezTo>
                  <a:close/>
                </a:path>
              </a:pathLst>
            </a:custGeom>
            <a:solidFill>
              <a:srgbClr val="FFFFFF"/>
            </a:solidFill>
            <a:ln w="0" cap="flat">
              <a:solidFill>
                <a:srgbClr val="000000"/>
              </a:solidFill>
              <a:prstDash val="solid"/>
              <a:miter lim="800000"/>
              <a:headEnd/>
              <a:tailEnd/>
            </a:ln>
          </p:spPr>
        </p:sp>
        <p:sp>
          <p:nvSpPr>
            <p:cNvPr id="439" name="Freeform 438"/>
            <p:cNvSpPr>
              <a:spLocks/>
            </p:cNvSpPr>
            <p:nvPr/>
          </p:nvSpPr>
          <p:spPr bwMode="auto">
            <a:xfrm>
              <a:off x="1063" y="348"/>
              <a:ext cx="7" cy="19"/>
            </a:xfrm>
            <a:custGeom>
              <a:avLst/>
              <a:gdLst/>
              <a:ahLst/>
              <a:cxnLst>
                <a:cxn ang="0">
                  <a:pos x="15" y="0"/>
                </a:cxn>
                <a:cxn ang="0">
                  <a:pos x="14" y="3"/>
                </a:cxn>
                <a:cxn ang="0">
                  <a:pos x="14" y="9"/>
                </a:cxn>
                <a:cxn ang="0">
                  <a:pos x="11" y="16"/>
                </a:cxn>
                <a:cxn ang="0">
                  <a:pos x="9" y="15"/>
                </a:cxn>
                <a:cxn ang="0">
                  <a:pos x="6" y="31"/>
                </a:cxn>
                <a:cxn ang="0">
                  <a:pos x="0" y="43"/>
                </a:cxn>
                <a:cxn ang="0">
                  <a:pos x="0" y="47"/>
                </a:cxn>
                <a:cxn ang="0">
                  <a:pos x="6" y="35"/>
                </a:cxn>
                <a:cxn ang="0">
                  <a:pos x="11" y="28"/>
                </a:cxn>
                <a:cxn ang="0">
                  <a:pos x="13" y="21"/>
                </a:cxn>
                <a:cxn ang="0">
                  <a:pos x="18" y="10"/>
                </a:cxn>
                <a:cxn ang="0">
                  <a:pos x="15" y="0"/>
                </a:cxn>
              </a:cxnLst>
              <a:rect l="0" t="0" r="r" b="b"/>
              <a:pathLst>
                <a:path w="18" h="47">
                  <a:moveTo>
                    <a:pt x="15" y="0"/>
                  </a:moveTo>
                  <a:cubicBezTo>
                    <a:pt x="14" y="1"/>
                    <a:pt x="14" y="2"/>
                    <a:pt x="14" y="3"/>
                  </a:cubicBezTo>
                  <a:cubicBezTo>
                    <a:pt x="14" y="9"/>
                    <a:pt x="14" y="9"/>
                    <a:pt x="14" y="9"/>
                  </a:cubicBezTo>
                  <a:cubicBezTo>
                    <a:pt x="14" y="12"/>
                    <a:pt x="13" y="14"/>
                    <a:pt x="11" y="16"/>
                  </a:cubicBezTo>
                  <a:cubicBezTo>
                    <a:pt x="9" y="15"/>
                    <a:pt x="9" y="15"/>
                    <a:pt x="9" y="15"/>
                  </a:cubicBezTo>
                  <a:cubicBezTo>
                    <a:pt x="8" y="22"/>
                    <a:pt x="9" y="25"/>
                    <a:pt x="6" y="31"/>
                  </a:cubicBezTo>
                  <a:cubicBezTo>
                    <a:pt x="4" y="36"/>
                    <a:pt x="0" y="38"/>
                    <a:pt x="0" y="43"/>
                  </a:cubicBezTo>
                  <a:cubicBezTo>
                    <a:pt x="0" y="45"/>
                    <a:pt x="0" y="46"/>
                    <a:pt x="0" y="47"/>
                  </a:cubicBezTo>
                  <a:cubicBezTo>
                    <a:pt x="4" y="44"/>
                    <a:pt x="4" y="40"/>
                    <a:pt x="6" y="35"/>
                  </a:cubicBezTo>
                  <a:cubicBezTo>
                    <a:pt x="7" y="32"/>
                    <a:pt x="10" y="31"/>
                    <a:pt x="11" y="28"/>
                  </a:cubicBezTo>
                  <a:cubicBezTo>
                    <a:pt x="12" y="25"/>
                    <a:pt x="12" y="24"/>
                    <a:pt x="13" y="21"/>
                  </a:cubicBezTo>
                  <a:cubicBezTo>
                    <a:pt x="15" y="17"/>
                    <a:pt x="18" y="15"/>
                    <a:pt x="18" y="10"/>
                  </a:cubicBezTo>
                  <a:cubicBezTo>
                    <a:pt x="18" y="6"/>
                    <a:pt x="18" y="3"/>
                    <a:pt x="15" y="0"/>
                  </a:cubicBezTo>
                  <a:close/>
                </a:path>
              </a:pathLst>
            </a:custGeom>
            <a:solidFill>
              <a:srgbClr val="FFFFFF"/>
            </a:solidFill>
            <a:ln w="0" cap="flat">
              <a:solidFill>
                <a:srgbClr val="000000"/>
              </a:solidFill>
              <a:prstDash val="solid"/>
              <a:miter lim="800000"/>
              <a:headEnd/>
              <a:tailEnd/>
            </a:ln>
          </p:spPr>
        </p:sp>
        <p:sp>
          <p:nvSpPr>
            <p:cNvPr id="440" name="Freeform 439"/>
            <p:cNvSpPr>
              <a:spLocks/>
            </p:cNvSpPr>
            <p:nvPr/>
          </p:nvSpPr>
          <p:spPr bwMode="auto">
            <a:xfrm>
              <a:off x="1086" y="328"/>
              <a:ext cx="1" cy="4"/>
            </a:xfrm>
            <a:custGeom>
              <a:avLst/>
              <a:gdLst/>
              <a:ahLst/>
              <a:cxnLst>
                <a:cxn ang="0">
                  <a:pos x="2" y="0"/>
                </a:cxn>
                <a:cxn ang="0">
                  <a:pos x="0" y="1"/>
                </a:cxn>
                <a:cxn ang="0">
                  <a:pos x="0" y="6"/>
                </a:cxn>
                <a:cxn ang="0">
                  <a:pos x="0" y="11"/>
                </a:cxn>
                <a:cxn ang="0">
                  <a:pos x="1" y="11"/>
                </a:cxn>
                <a:cxn ang="0">
                  <a:pos x="2" y="11"/>
                </a:cxn>
                <a:cxn ang="0">
                  <a:pos x="3" y="5"/>
                </a:cxn>
                <a:cxn ang="0">
                  <a:pos x="2" y="3"/>
                </a:cxn>
                <a:cxn ang="0">
                  <a:pos x="2" y="0"/>
                </a:cxn>
              </a:cxnLst>
              <a:rect l="0" t="0" r="r" b="b"/>
              <a:pathLst>
                <a:path w="3" h="11">
                  <a:moveTo>
                    <a:pt x="2" y="0"/>
                  </a:moveTo>
                  <a:cubicBezTo>
                    <a:pt x="1" y="0"/>
                    <a:pt x="0" y="0"/>
                    <a:pt x="0" y="1"/>
                  </a:cubicBezTo>
                  <a:cubicBezTo>
                    <a:pt x="0" y="3"/>
                    <a:pt x="0" y="4"/>
                    <a:pt x="0" y="6"/>
                  </a:cubicBezTo>
                  <a:cubicBezTo>
                    <a:pt x="0" y="8"/>
                    <a:pt x="0" y="9"/>
                    <a:pt x="0" y="11"/>
                  </a:cubicBezTo>
                  <a:cubicBezTo>
                    <a:pt x="0" y="11"/>
                    <a:pt x="0" y="11"/>
                    <a:pt x="1" y="11"/>
                  </a:cubicBezTo>
                  <a:cubicBezTo>
                    <a:pt x="1" y="11"/>
                    <a:pt x="2" y="11"/>
                    <a:pt x="2" y="11"/>
                  </a:cubicBezTo>
                  <a:cubicBezTo>
                    <a:pt x="3" y="9"/>
                    <a:pt x="3" y="7"/>
                    <a:pt x="3" y="5"/>
                  </a:cubicBezTo>
                  <a:cubicBezTo>
                    <a:pt x="3" y="4"/>
                    <a:pt x="2" y="3"/>
                    <a:pt x="2" y="3"/>
                  </a:cubicBezTo>
                  <a:cubicBezTo>
                    <a:pt x="2" y="2"/>
                    <a:pt x="2" y="1"/>
                    <a:pt x="2" y="0"/>
                  </a:cubicBezTo>
                  <a:close/>
                </a:path>
              </a:pathLst>
            </a:custGeom>
            <a:solidFill>
              <a:srgbClr val="FFFFFF"/>
            </a:solidFill>
            <a:ln w="0" cap="flat">
              <a:solidFill>
                <a:srgbClr val="000000"/>
              </a:solidFill>
              <a:prstDash val="solid"/>
              <a:miter lim="800000"/>
              <a:headEnd/>
              <a:tailEnd/>
            </a:ln>
          </p:spPr>
        </p:sp>
        <p:sp>
          <p:nvSpPr>
            <p:cNvPr id="441" name="Freeform 440"/>
            <p:cNvSpPr>
              <a:spLocks/>
            </p:cNvSpPr>
            <p:nvPr/>
          </p:nvSpPr>
          <p:spPr bwMode="auto">
            <a:xfrm>
              <a:off x="1070" y="324"/>
              <a:ext cx="17" cy="14"/>
            </a:xfrm>
            <a:custGeom>
              <a:avLst/>
              <a:gdLst/>
              <a:ahLst/>
              <a:cxnLst>
                <a:cxn ang="0">
                  <a:pos x="5" y="3"/>
                </a:cxn>
                <a:cxn ang="0">
                  <a:pos x="0" y="11"/>
                </a:cxn>
                <a:cxn ang="0">
                  <a:pos x="3" y="15"/>
                </a:cxn>
                <a:cxn ang="0">
                  <a:pos x="9" y="22"/>
                </a:cxn>
                <a:cxn ang="0">
                  <a:pos x="13" y="18"/>
                </a:cxn>
                <a:cxn ang="0">
                  <a:pos x="17" y="21"/>
                </a:cxn>
                <a:cxn ang="0">
                  <a:pos x="22" y="26"/>
                </a:cxn>
                <a:cxn ang="0">
                  <a:pos x="22" y="27"/>
                </a:cxn>
                <a:cxn ang="0">
                  <a:pos x="21" y="19"/>
                </a:cxn>
                <a:cxn ang="0">
                  <a:pos x="21" y="17"/>
                </a:cxn>
                <a:cxn ang="0">
                  <a:pos x="26" y="22"/>
                </a:cxn>
                <a:cxn ang="0">
                  <a:pos x="33" y="26"/>
                </a:cxn>
                <a:cxn ang="0">
                  <a:pos x="36" y="31"/>
                </a:cxn>
                <a:cxn ang="0">
                  <a:pos x="43" y="35"/>
                </a:cxn>
                <a:cxn ang="0">
                  <a:pos x="43" y="31"/>
                </a:cxn>
                <a:cxn ang="0">
                  <a:pos x="37" y="27"/>
                </a:cxn>
                <a:cxn ang="0">
                  <a:pos x="34" y="24"/>
                </a:cxn>
                <a:cxn ang="0">
                  <a:pos x="34" y="21"/>
                </a:cxn>
                <a:cxn ang="0">
                  <a:pos x="37" y="18"/>
                </a:cxn>
                <a:cxn ang="0">
                  <a:pos x="33" y="17"/>
                </a:cxn>
                <a:cxn ang="0">
                  <a:pos x="31" y="15"/>
                </a:cxn>
                <a:cxn ang="0">
                  <a:pos x="31" y="18"/>
                </a:cxn>
                <a:cxn ang="0">
                  <a:pos x="30" y="18"/>
                </a:cxn>
                <a:cxn ang="0">
                  <a:pos x="29" y="18"/>
                </a:cxn>
                <a:cxn ang="0">
                  <a:pos x="27" y="15"/>
                </a:cxn>
                <a:cxn ang="0">
                  <a:pos x="22" y="10"/>
                </a:cxn>
                <a:cxn ang="0">
                  <a:pos x="18" y="13"/>
                </a:cxn>
                <a:cxn ang="0">
                  <a:pos x="19" y="15"/>
                </a:cxn>
                <a:cxn ang="0">
                  <a:pos x="19" y="16"/>
                </a:cxn>
                <a:cxn ang="0">
                  <a:pos x="18" y="16"/>
                </a:cxn>
                <a:cxn ang="0">
                  <a:pos x="12" y="11"/>
                </a:cxn>
                <a:cxn ang="0">
                  <a:pos x="8" y="4"/>
                </a:cxn>
                <a:cxn ang="0">
                  <a:pos x="6" y="0"/>
                </a:cxn>
                <a:cxn ang="0">
                  <a:pos x="5" y="3"/>
                </a:cxn>
              </a:cxnLst>
              <a:rect l="0" t="0" r="r" b="b"/>
              <a:pathLst>
                <a:path w="43" h="35">
                  <a:moveTo>
                    <a:pt x="5" y="3"/>
                  </a:moveTo>
                  <a:cubicBezTo>
                    <a:pt x="4" y="6"/>
                    <a:pt x="0" y="7"/>
                    <a:pt x="0" y="11"/>
                  </a:cubicBezTo>
                  <a:cubicBezTo>
                    <a:pt x="0" y="13"/>
                    <a:pt x="1" y="14"/>
                    <a:pt x="3" y="15"/>
                  </a:cubicBezTo>
                  <a:cubicBezTo>
                    <a:pt x="5" y="18"/>
                    <a:pt x="6" y="20"/>
                    <a:pt x="9" y="22"/>
                  </a:cubicBezTo>
                  <a:cubicBezTo>
                    <a:pt x="11" y="21"/>
                    <a:pt x="11" y="18"/>
                    <a:pt x="13" y="18"/>
                  </a:cubicBezTo>
                  <a:cubicBezTo>
                    <a:pt x="15" y="18"/>
                    <a:pt x="15" y="20"/>
                    <a:pt x="17" y="21"/>
                  </a:cubicBezTo>
                  <a:cubicBezTo>
                    <a:pt x="19" y="23"/>
                    <a:pt x="20" y="24"/>
                    <a:pt x="22" y="26"/>
                  </a:cubicBezTo>
                  <a:cubicBezTo>
                    <a:pt x="22" y="27"/>
                    <a:pt x="22" y="27"/>
                    <a:pt x="22" y="27"/>
                  </a:cubicBezTo>
                  <a:cubicBezTo>
                    <a:pt x="21" y="19"/>
                    <a:pt x="21" y="19"/>
                    <a:pt x="21" y="19"/>
                  </a:cubicBezTo>
                  <a:cubicBezTo>
                    <a:pt x="21" y="19"/>
                    <a:pt x="21" y="18"/>
                    <a:pt x="21" y="17"/>
                  </a:cubicBezTo>
                  <a:cubicBezTo>
                    <a:pt x="24" y="18"/>
                    <a:pt x="24" y="21"/>
                    <a:pt x="26" y="22"/>
                  </a:cubicBezTo>
                  <a:cubicBezTo>
                    <a:pt x="28" y="24"/>
                    <a:pt x="31" y="24"/>
                    <a:pt x="33" y="26"/>
                  </a:cubicBezTo>
                  <a:cubicBezTo>
                    <a:pt x="34" y="28"/>
                    <a:pt x="34" y="30"/>
                    <a:pt x="36" y="31"/>
                  </a:cubicBezTo>
                  <a:cubicBezTo>
                    <a:pt x="39" y="32"/>
                    <a:pt x="41" y="33"/>
                    <a:pt x="43" y="35"/>
                  </a:cubicBezTo>
                  <a:cubicBezTo>
                    <a:pt x="43" y="31"/>
                    <a:pt x="43" y="31"/>
                    <a:pt x="43" y="31"/>
                  </a:cubicBezTo>
                  <a:cubicBezTo>
                    <a:pt x="40" y="31"/>
                    <a:pt x="37" y="30"/>
                    <a:pt x="37" y="27"/>
                  </a:cubicBezTo>
                  <a:cubicBezTo>
                    <a:pt x="37" y="25"/>
                    <a:pt x="35" y="25"/>
                    <a:pt x="34" y="24"/>
                  </a:cubicBezTo>
                  <a:cubicBezTo>
                    <a:pt x="34" y="23"/>
                    <a:pt x="34" y="22"/>
                    <a:pt x="34" y="21"/>
                  </a:cubicBezTo>
                  <a:cubicBezTo>
                    <a:pt x="34" y="19"/>
                    <a:pt x="36" y="19"/>
                    <a:pt x="37" y="18"/>
                  </a:cubicBezTo>
                  <a:cubicBezTo>
                    <a:pt x="35" y="17"/>
                    <a:pt x="34" y="17"/>
                    <a:pt x="33" y="17"/>
                  </a:cubicBezTo>
                  <a:cubicBezTo>
                    <a:pt x="32" y="17"/>
                    <a:pt x="32" y="15"/>
                    <a:pt x="31" y="15"/>
                  </a:cubicBezTo>
                  <a:cubicBezTo>
                    <a:pt x="31" y="16"/>
                    <a:pt x="31" y="17"/>
                    <a:pt x="31" y="18"/>
                  </a:cubicBezTo>
                  <a:cubicBezTo>
                    <a:pt x="30" y="18"/>
                    <a:pt x="30" y="18"/>
                    <a:pt x="30" y="18"/>
                  </a:cubicBezTo>
                  <a:cubicBezTo>
                    <a:pt x="29" y="18"/>
                    <a:pt x="29" y="18"/>
                    <a:pt x="29" y="18"/>
                  </a:cubicBezTo>
                  <a:cubicBezTo>
                    <a:pt x="27" y="18"/>
                    <a:pt x="27" y="16"/>
                    <a:pt x="27" y="15"/>
                  </a:cubicBezTo>
                  <a:cubicBezTo>
                    <a:pt x="25" y="13"/>
                    <a:pt x="23" y="13"/>
                    <a:pt x="22" y="10"/>
                  </a:cubicBezTo>
                  <a:cubicBezTo>
                    <a:pt x="20" y="11"/>
                    <a:pt x="18" y="12"/>
                    <a:pt x="18" y="13"/>
                  </a:cubicBezTo>
                  <a:cubicBezTo>
                    <a:pt x="18" y="14"/>
                    <a:pt x="19" y="14"/>
                    <a:pt x="19" y="15"/>
                  </a:cubicBezTo>
                  <a:cubicBezTo>
                    <a:pt x="19" y="16"/>
                    <a:pt x="19" y="16"/>
                    <a:pt x="19" y="16"/>
                  </a:cubicBezTo>
                  <a:cubicBezTo>
                    <a:pt x="18" y="16"/>
                    <a:pt x="18" y="16"/>
                    <a:pt x="18" y="16"/>
                  </a:cubicBezTo>
                  <a:cubicBezTo>
                    <a:pt x="15" y="16"/>
                    <a:pt x="13" y="14"/>
                    <a:pt x="12" y="11"/>
                  </a:cubicBezTo>
                  <a:cubicBezTo>
                    <a:pt x="11" y="8"/>
                    <a:pt x="10" y="7"/>
                    <a:pt x="8" y="4"/>
                  </a:cubicBezTo>
                  <a:cubicBezTo>
                    <a:pt x="7" y="3"/>
                    <a:pt x="7" y="1"/>
                    <a:pt x="6" y="0"/>
                  </a:cubicBezTo>
                  <a:cubicBezTo>
                    <a:pt x="5" y="1"/>
                    <a:pt x="5" y="2"/>
                    <a:pt x="5" y="3"/>
                  </a:cubicBezTo>
                  <a:close/>
                </a:path>
              </a:pathLst>
            </a:custGeom>
            <a:solidFill>
              <a:srgbClr val="FFFFFF"/>
            </a:solidFill>
            <a:ln w="0" cap="flat">
              <a:solidFill>
                <a:srgbClr val="000000"/>
              </a:solidFill>
              <a:prstDash val="solid"/>
              <a:miter lim="800000"/>
              <a:headEnd/>
              <a:tailEnd/>
            </a:ln>
          </p:spPr>
        </p:sp>
        <p:sp>
          <p:nvSpPr>
            <p:cNvPr id="442" name="Freeform 441"/>
            <p:cNvSpPr>
              <a:spLocks/>
            </p:cNvSpPr>
            <p:nvPr/>
          </p:nvSpPr>
          <p:spPr bwMode="auto">
            <a:xfrm>
              <a:off x="1070" y="334"/>
              <a:ext cx="5" cy="7"/>
            </a:xfrm>
            <a:custGeom>
              <a:avLst/>
              <a:gdLst/>
              <a:ahLst/>
              <a:cxnLst>
                <a:cxn ang="0">
                  <a:pos x="0" y="2"/>
                </a:cxn>
                <a:cxn ang="0">
                  <a:pos x="2" y="6"/>
                </a:cxn>
                <a:cxn ang="0">
                  <a:pos x="10" y="14"/>
                </a:cxn>
                <a:cxn ang="0">
                  <a:pos x="14" y="18"/>
                </a:cxn>
                <a:cxn ang="0">
                  <a:pos x="14" y="19"/>
                </a:cxn>
                <a:cxn ang="0">
                  <a:pos x="13" y="10"/>
                </a:cxn>
                <a:cxn ang="0">
                  <a:pos x="11" y="4"/>
                </a:cxn>
                <a:cxn ang="0">
                  <a:pos x="5" y="2"/>
                </a:cxn>
                <a:cxn ang="0">
                  <a:pos x="4" y="0"/>
                </a:cxn>
                <a:cxn ang="0">
                  <a:pos x="0" y="2"/>
                </a:cxn>
              </a:cxnLst>
              <a:rect l="0" t="0" r="r" b="b"/>
              <a:pathLst>
                <a:path w="14" h="19">
                  <a:moveTo>
                    <a:pt x="0" y="2"/>
                  </a:moveTo>
                  <a:cubicBezTo>
                    <a:pt x="2" y="3"/>
                    <a:pt x="2" y="4"/>
                    <a:pt x="2" y="6"/>
                  </a:cubicBezTo>
                  <a:cubicBezTo>
                    <a:pt x="7" y="6"/>
                    <a:pt x="8" y="10"/>
                    <a:pt x="10" y="14"/>
                  </a:cubicBezTo>
                  <a:cubicBezTo>
                    <a:pt x="11" y="16"/>
                    <a:pt x="13" y="16"/>
                    <a:pt x="14" y="18"/>
                  </a:cubicBezTo>
                  <a:cubicBezTo>
                    <a:pt x="14" y="19"/>
                    <a:pt x="14" y="19"/>
                    <a:pt x="14" y="19"/>
                  </a:cubicBezTo>
                  <a:cubicBezTo>
                    <a:pt x="14" y="15"/>
                    <a:pt x="14" y="13"/>
                    <a:pt x="13" y="10"/>
                  </a:cubicBezTo>
                  <a:cubicBezTo>
                    <a:pt x="12" y="8"/>
                    <a:pt x="13" y="6"/>
                    <a:pt x="11" y="4"/>
                  </a:cubicBezTo>
                  <a:cubicBezTo>
                    <a:pt x="10" y="2"/>
                    <a:pt x="7" y="3"/>
                    <a:pt x="5" y="2"/>
                  </a:cubicBezTo>
                  <a:cubicBezTo>
                    <a:pt x="5" y="1"/>
                    <a:pt x="5" y="0"/>
                    <a:pt x="4" y="0"/>
                  </a:cubicBezTo>
                  <a:cubicBezTo>
                    <a:pt x="2" y="0"/>
                    <a:pt x="2" y="1"/>
                    <a:pt x="0" y="2"/>
                  </a:cubicBezTo>
                  <a:close/>
                </a:path>
              </a:pathLst>
            </a:custGeom>
            <a:solidFill>
              <a:srgbClr val="FFFFFF"/>
            </a:solidFill>
            <a:ln w="0" cap="flat">
              <a:solidFill>
                <a:srgbClr val="000000"/>
              </a:solidFill>
              <a:prstDash val="solid"/>
              <a:miter lim="800000"/>
              <a:headEnd/>
              <a:tailEnd/>
            </a:ln>
          </p:spPr>
        </p:sp>
        <p:sp>
          <p:nvSpPr>
            <p:cNvPr id="443" name="Freeform 442"/>
            <p:cNvSpPr>
              <a:spLocks/>
            </p:cNvSpPr>
            <p:nvPr/>
          </p:nvSpPr>
          <p:spPr bwMode="auto">
            <a:xfrm>
              <a:off x="1079" y="343"/>
              <a:ext cx="6" cy="8"/>
            </a:xfrm>
            <a:custGeom>
              <a:avLst/>
              <a:gdLst/>
              <a:ahLst/>
              <a:cxnLst>
                <a:cxn ang="0">
                  <a:pos x="1" y="1"/>
                </a:cxn>
                <a:cxn ang="0">
                  <a:pos x="0" y="5"/>
                </a:cxn>
                <a:cxn ang="0">
                  <a:pos x="3" y="6"/>
                </a:cxn>
                <a:cxn ang="0">
                  <a:pos x="3" y="11"/>
                </a:cxn>
                <a:cxn ang="0">
                  <a:pos x="5" y="15"/>
                </a:cxn>
                <a:cxn ang="0">
                  <a:pos x="4" y="18"/>
                </a:cxn>
                <a:cxn ang="0">
                  <a:pos x="7" y="22"/>
                </a:cxn>
                <a:cxn ang="0">
                  <a:pos x="16" y="12"/>
                </a:cxn>
                <a:cxn ang="0">
                  <a:pos x="15" y="6"/>
                </a:cxn>
                <a:cxn ang="0">
                  <a:pos x="8" y="5"/>
                </a:cxn>
                <a:cxn ang="0">
                  <a:pos x="7" y="1"/>
                </a:cxn>
                <a:cxn ang="0">
                  <a:pos x="1" y="1"/>
                </a:cxn>
              </a:cxnLst>
              <a:rect l="0" t="0" r="r" b="b"/>
              <a:pathLst>
                <a:path w="16" h="22">
                  <a:moveTo>
                    <a:pt x="1" y="1"/>
                  </a:moveTo>
                  <a:cubicBezTo>
                    <a:pt x="0" y="3"/>
                    <a:pt x="0" y="3"/>
                    <a:pt x="0" y="5"/>
                  </a:cubicBezTo>
                  <a:cubicBezTo>
                    <a:pt x="0" y="6"/>
                    <a:pt x="2" y="5"/>
                    <a:pt x="3" y="6"/>
                  </a:cubicBezTo>
                  <a:cubicBezTo>
                    <a:pt x="4" y="8"/>
                    <a:pt x="3" y="9"/>
                    <a:pt x="3" y="11"/>
                  </a:cubicBezTo>
                  <a:cubicBezTo>
                    <a:pt x="4" y="12"/>
                    <a:pt x="5" y="13"/>
                    <a:pt x="5" y="15"/>
                  </a:cubicBezTo>
                  <a:cubicBezTo>
                    <a:pt x="5" y="16"/>
                    <a:pt x="4" y="17"/>
                    <a:pt x="4" y="18"/>
                  </a:cubicBezTo>
                  <a:cubicBezTo>
                    <a:pt x="4" y="20"/>
                    <a:pt x="6" y="20"/>
                    <a:pt x="7" y="22"/>
                  </a:cubicBezTo>
                  <a:cubicBezTo>
                    <a:pt x="12" y="20"/>
                    <a:pt x="11" y="14"/>
                    <a:pt x="16" y="12"/>
                  </a:cubicBezTo>
                  <a:cubicBezTo>
                    <a:pt x="15" y="10"/>
                    <a:pt x="15" y="8"/>
                    <a:pt x="15" y="6"/>
                  </a:cubicBezTo>
                  <a:cubicBezTo>
                    <a:pt x="12" y="6"/>
                    <a:pt x="10" y="7"/>
                    <a:pt x="8" y="5"/>
                  </a:cubicBezTo>
                  <a:cubicBezTo>
                    <a:pt x="7" y="4"/>
                    <a:pt x="8" y="2"/>
                    <a:pt x="7" y="1"/>
                  </a:cubicBezTo>
                  <a:cubicBezTo>
                    <a:pt x="5" y="0"/>
                    <a:pt x="3" y="1"/>
                    <a:pt x="1" y="1"/>
                  </a:cubicBezTo>
                  <a:close/>
                </a:path>
              </a:pathLst>
            </a:custGeom>
            <a:solidFill>
              <a:srgbClr val="FFFFFF"/>
            </a:solidFill>
            <a:ln w="0" cap="flat">
              <a:solidFill>
                <a:srgbClr val="000000"/>
              </a:solidFill>
              <a:prstDash val="solid"/>
              <a:miter lim="800000"/>
              <a:headEnd/>
              <a:tailEnd/>
            </a:ln>
          </p:spPr>
        </p:sp>
        <p:sp>
          <p:nvSpPr>
            <p:cNvPr id="444" name="Freeform 443"/>
            <p:cNvSpPr>
              <a:spLocks/>
            </p:cNvSpPr>
            <p:nvPr/>
          </p:nvSpPr>
          <p:spPr bwMode="auto">
            <a:xfrm>
              <a:off x="1084" y="338"/>
              <a:ext cx="4" cy="5"/>
            </a:xfrm>
            <a:custGeom>
              <a:avLst/>
              <a:gdLst/>
              <a:ahLst/>
              <a:cxnLst>
                <a:cxn ang="0">
                  <a:pos x="1" y="4"/>
                </a:cxn>
                <a:cxn ang="0">
                  <a:pos x="1" y="7"/>
                </a:cxn>
                <a:cxn ang="0">
                  <a:pos x="1" y="10"/>
                </a:cxn>
                <a:cxn ang="0">
                  <a:pos x="10" y="12"/>
                </a:cxn>
                <a:cxn ang="0">
                  <a:pos x="11" y="11"/>
                </a:cxn>
                <a:cxn ang="0">
                  <a:pos x="5" y="6"/>
                </a:cxn>
                <a:cxn ang="0">
                  <a:pos x="2" y="3"/>
                </a:cxn>
                <a:cxn ang="0">
                  <a:pos x="2" y="0"/>
                </a:cxn>
                <a:cxn ang="0">
                  <a:pos x="1" y="4"/>
                </a:cxn>
              </a:cxnLst>
              <a:rect l="0" t="0" r="r" b="b"/>
              <a:pathLst>
                <a:path w="11" h="12">
                  <a:moveTo>
                    <a:pt x="1" y="4"/>
                  </a:moveTo>
                  <a:cubicBezTo>
                    <a:pt x="1" y="7"/>
                    <a:pt x="1" y="7"/>
                    <a:pt x="1" y="7"/>
                  </a:cubicBezTo>
                  <a:cubicBezTo>
                    <a:pt x="1" y="8"/>
                    <a:pt x="1" y="8"/>
                    <a:pt x="1" y="10"/>
                  </a:cubicBezTo>
                  <a:cubicBezTo>
                    <a:pt x="5" y="10"/>
                    <a:pt x="7" y="10"/>
                    <a:pt x="10" y="12"/>
                  </a:cubicBezTo>
                  <a:cubicBezTo>
                    <a:pt x="11" y="12"/>
                    <a:pt x="11" y="11"/>
                    <a:pt x="11" y="11"/>
                  </a:cubicBezTo>
                  <a:cubicBezTo>
                    <a:pt x="11" y="8"/>
                    <a:pt x="7" y="8"/>
                    <a:pt x="5" y="6"/>
                  </a:cubicBezTo>
                  <a:cubicBezTo>
                    <a:pt x="4" y="5"/>
                    <a:pt x="3" y="4"/>
                    <a:pt x="2" y="3"/>
                  </a:cubicBezTo>
                  <a:cubicBezTo>
                    <a:pt x="2" y="2"/>
                    <a:pt x="2" y="1"/>
                    <a:pt x="2" y="0"/>
                  </a:cubicBezTo>
                  <a:cubicBezTo>
                    <a:pt x="0" y="0"/>
                    <a:pt x="1" y="2"/>
                    <a:pt x="1" y="4"/>
                  </a:cubicBezTo>
                  <a:close/>
                </a:path>
              </a:pathLst>
            </a:custGeom>
            <a:solidFill>
              <a:srgbClr val="FFFFFF"/>
            </a:solidFill>
            <a:ln w="0" cap="flat">
              <a:solidFill>
                <a:srgbClr val="000000"/>
              </a:solidFill>
              <a:prstDash val="solid"/>
              <a:miter lim="800000"/>
              <a:headEnd/>
              <a:tailEnd/>
            </a:ln>
          </p:spPr>
        </p:sp>
        <p:sp>
          <p:nvSpPr>
            <p:cNvPr id="445" name="Freeform 444"/>
            <p:cNvSpPr>
              <a:spLocks/>
            </p:cNvSpPr>
            <p:nvPr/>
          </p:nvSpPr>
          <p:spPr bwMode="auto">
            <a:xfrm>
              <a:off x="1089" y="338"/>
              <a:ext cx="7" cy="9"/>
            </a:xfrm>
            <a:custGeom>
              <a:avLst/>
              <a:gdLst/>
              <a:ahLst/>
              <a:cxnLst>
                <a:cxn ang="0">
                  <a:pos x="0" y="2"/>
                </a:cxn>
                <a:cxn ang="0">
                  <a:pos x="2" y="5"/>
                </a:cxn>
                <a:cxn ang="0">
                  <a:pos x="3" y="9"/>
                </a:cxn>
                <a:cxn ang="0">
                  <a:pos x="6" y="10"/>
                </a:cxn>
                <a:cxn ang="0">
                  <a:pos x="7" y="14"/>
                </a:cxn>
                <a:cxn ang="0">
                  <a:pos x="7" y="16"/>
                </a:cxn>
                <a:cxn ang="0">
                  <a:pos x="10" y="19"/>
                </a:cxn>
                <a:cxn ang="0">
                  <a:pos x="18" y="24"/>
                </a:cxn>
                <a:cxn ang="0">
                  <a:pos x="10" y="4"/>
                </a:cxn>
                <a:cxn ang="0">
                  <a:pos x="10" y="4"/>
                </a:cxn>
                <a:cxn ang="0">
                  <a:pos x="8" y="4"/>
                </a:cxn>
                <a:cxn ang="0">
                  <a:pos x="7" y="4"/>
                </a:cxn>
                <a:cxn ang="0">
                  <a:pos x="7" y="2"/>
                </a:cxn>
                <a:cxn ang="0">
                  <a:pos x="3" y="1"/>
                </a:cxn>
                <a:cxn ang="0">
                  <a:pos x="0" y="2"/>
                </a:cxn>
              </a:cxnLst>
              <a:rect l="0" t="0" r="r" b="b"/>
              <a:pathLst>
                <a:path w="18" h="24">
                  <a:moveTo>
                    <a:pt x="0" y="2"/>
                  </a:moveTo>
                  <a:cubicBezTo>
                    <a:pt x="0" y="3"/>
                    <a:pt x="1" y="4"/>
                    <a:pt x="2" y="5"/>
                  </a:cubicBezTo>
                  <a:cubicBezTo>
                    <a:pt x="2" y="7"/>
                    <a:pt x="1" y="9"/>
                    <a:pt x="3" y="9"/>
                  </a:cubicBezTo>
                  <a:cubicBezTo>
                    <a:pt x="4" y="10"/>
                    <a:pt x="5" y="9"/>
                    <a:pt x="6" y="10"/>
                  </a:cubicBezTo>
                  <a:cubicBezTo>
                    <a:pt x="7" y="11"/>
                    <a:pt x="7" y="12"/>
                    <a:pt x="7" y="14"/>
                  </a:cubicBezTo>
                  <a:cubicBezTo>
                    <a:pt x="7" y="15"/>
                    <a:pt x="7" y="15"/>
                    <a:pt x="7" y="16"/>
                  </a:cubicBezTo>
                  <a:cubicBezTo>
                    <a:pt x="7" y="18"/>
                    <a:pt x="9" y="18"/>
                    <a:pt x="10" y="19"/>
                  </a:cubicBezTo>
                  <a:cubicBezTo>
                    <a:pt x="12" y="22"/>
                    <a:pt x="14" y="23"/>
                    <a:pt x="18" y="24"/>
                  </a:cubicBezTo>
                  <a:cubicBezTo>
                    <a:pt x="14" y="16"/>
                    <a:pt x="10" y="12"/>
                    <a:pt x="10" y="4"/>
                  </a:cubicBezTo>
                  <a:cubicBezTo>
                    <a:pt x="10" y="4"/>
                    <a:pt x="10" y="4"/>
                    <a:pt x="10" y="4"/>
                  </a:cubicBezTo>
                  <a:cubicBezTo>
                    <a:pt x="9" y="4"/>
                    <a:pt x="9" y="4"/>
                    <a:pt x="8" y="4"/>
                  </a:cubicBezTo>
                  <a:cubicBezTo>
                    <a:pt x="7" y="4"/>
                    <a:pt x="7" y="4"/>
                    <a:pt x="7" y="4"/>
                  </a:cubicBezTo>
                  <a:cubicBezTo>
                    <a:pt x="7" y="3"/>
                    <a:pt x="7" y="3"/>
                    <a:pt x="7" y="2"/>
                  </a:cubicBezTo>
                  <a:cubicBezTo>
                    <a:pt x="7" y="0"/>
                    <a:pt x="5" y="0"/>
                    <a:pt x="3" y="1"/>
                  </a:cubicBezTo>
                  <a:cubicBezTo>
                    <a:pt x="1" y="1"/>
                    <a:pt x="0" y="0"/>
                    <a:pt x="0" y="2"/>
                  </a:cubicBezTo>
                  <a:close/>
                </a:path>
              </a:pathLst>
            </a:custGeom>
            <a:solidFill>
              <a:srgbClr val="FFFFFF"/>
            </a:solidFill>
            <a:ln w="0" cap="flat">
              <a:solidFill>
                <a:srgbClr val="000000"/>
              </a:solidFill>
              <a:prstDash val="solid"/>
              <a:miter lim="800000"/>
              <a:headEnd/>
              <a:tailEnd/>
            </a:ln>
          </p:spPr>
        </p:sp>
        <p:sp>
          <p:nvSpPr>
            <p:cNvPr id="446" name="Freeform 445"/>
            <p:cNvSpPr>
              <a:spLocks/>
            </p:cNvSpPr>
            <p:nvPr/>
          </p:nvSpPr>
          <p:spPr bwMode="auto">
            <a:xfrm>
              <a:off x="1090" y="345"/>
              <a:ext cx="4" cy="9"/>
            </a:xfrm>
            <a:custGeom>
              <a:avLst/>
              <a:gdLst/>
              <a:ahLst/>
              <a:cxnLst>
                <a:cxn ang="0">
                  <a:pos x="0" y="1"/>
                </a:cxn>
                <a:cxn ang="0">
                  <a:pos x="0" y="5"/>
                </a:cxn>
                <a:cxn ang="0">
                  <a:pos x="0" y="9"/>
                </a:cxn>
                <a:cxn ang="0">
                  <a:pos x="2" y="9"/>
                </a:cxn>
                <a:cxn ang="0">
                  <a:pos x="7" y="14"/>
                </a:cxn>
                <a:cxn ang="0">
                  <a:pos x="7" y="16"/>
                </a:cxn>
                <a:cxn ang="0">
                  <a:pos x="10" y="23"/>
                </a:cxn>
                <a:cxn ang="0">
                  <a:pos x="10" y="21"/>
                </a:cxn>
                <a:cxn ang="0">
                  <a:pos x="11" y="17"/>
                </a:cxn>
                <a:cxn ang="0">
                  <a:pos x="8" y="13"/>
                </a:cxn>
                <a:cxn ang="0">
                  <a:pos x="7" y="8"/>
                </a:cxn>
                <a:cxn ang="0">
                  <a:pos x="4" y="4"/>
                </a:cxn>
                <a:cxn ang="0">
                  <a:pos x="0" y="1"/>
                </a:cxn>
              </a:cxnLst>
              <a:rect l="0" t="0" r="r" b="b"/>
              <a:pathLst>
                <a:path w="11" h="23">
                  <a:moveTo>
                    <a:pt x="0" y="1"/>
                  </a:moveTo>
                  <a:cubicBezTo>
                    <a:pt x="0" y="5"/>
                    <a:pt x="0" y="5"/>
                    <a:pt x="0" y="5"/>
                  </a:cubicBezTo>
                  <a:cubicBezTo>
                    <a:pt x="0" y="7"/>
                    <a:pt x="0" y="8"/>
                    <a:pt x="0" y="9"/>
                  </a:cubicBezTo>
                  <a:cubicBezTo>
                    <a:pt x="1" y="9"/>
                    <a:pt x="1" y="9"/>
                    <a:pt x="2" y="9"/>
                  </a:cubicBezTo>
                  <a:cubicBezTo>
                    <a:pt x="4" y="9"/>
                    <a:pt x="7" y="11"/>
                    <a:pt x="7" y="14"/>
                  </a:cubicBezTo>
                  <a:cubicBezTo>
                    <a:pt x="7" y="16"/>
                    <a:pt x="7" y="16"/>
                    <a:pt x="7" y="16"/>
                  </a:cubicBezTo>
                  <a:cubicBezTo>
                    <a:pt x="7" y="19"/>
                    <a:pt x="7" y="21"/>
                    <a:pt x="10" y="23"/>
                  </a:cubicBezTo>
                  <a:cubicBezTo>
                    <a:pt x="10" y="21"/>
                    <a:pt x="10" y="21"/>
                    <a:pt x="10" y="21"/>
                  </a:cubicBezTo>
                  <a:cubicBezTo>
                    <a:pt x="10" y="19"/>
                    <a:pt x="11" y="19"/>
                    <a:pt x="11" y="17"/>
                  </a:cubicBezTo>
                  <a:cubicBezTo>
                    <a:pt x="11" y="15"/>
                    <a:pt x="9" y="15"/>
                    <a:pt x="8" y="13"/>
                  </a:cubicBezTo>
                  <a:cubicBezTo>
                    <a:pt x="7" y="11"/>
                    <a:pt x="8" y="10"/>
                    <a:pt x="7" y="8"/>
                  </a:cubicBezTo>
                  <a:cubicBezTo>
                    <a:pt x="6" y="6"/>
                    <a:pt x="5" y="5"/>
                    <a:pt x="4" y="4"/>
                  </a:cubicBezTo>
                  <a:cubicBezTo>
                    <a:pt x="3" y="2"/>
                    <a:pt x="1" y="0"/>
                    <a:pt x="0" y="1"/>
                  </a:cubicBezTo>
                  <a:close/>
                </a:path>
              </a:pathLst>
            </a:custGeom>
            <a:solidFill>
              <a:srgbClr val="FFFFFF"/>
            </a:solidFill>
            <a:ln w="0" cap="flat">
              <a:solidFill>
                <a:srgbClr val="000000"/>
              </a:solidFill>
              <a:prstDash val="solid"/>
              <a:miter lim="800000"/>
              <a:headEnd/>
              <a:tailEnd/>
            </a:ln>
          </p:spPr>
        </p:sp>
        <p:sp>
          <p:nvSpPr>
            <p:cNvPr id="447" name="Freeform 446"/>
            <p:cNvSpPr>
              <a:spLocks/>
            </p:cNvSpPr>
            <p:nvPr/>
          </p:nvSpPr>
          <p:spPr bwMode="auto">
            <a:xfrm>
              <a:off x="1088" y="347"/>
              <a:ext cx="2" cy="11"/>
            </a:xfrm>
            <a:custGeom>
              <a:avLst/>
              <a:gdLst/>
              <a:ahLst/>
              <a:cxnLst>
                <a:cxn ang="0">
                  <a:pos x="2" y="0"/>
                </a:cxn>
                <a:cxn ang="0">
                  <a:pos x="1" y="6"/>
                </a:cxn>
                <a:cxn ang="0">
                  <a:pos x="0" y="13"/>
                </a:cxn>
                <a:cxn ang="0">
                  <a:pos x="0" y="16"/>
                </a:cxn>
                <a:cxn ang="0">
                  <a:pos x="1" y="17"/>
                </a:cxn>
                <a:cxn ang="0">
                  <a:pos x="1" y="26"/>
                </a:cxn>
                <a:cxn ang="0">
                  <a:pos x="2" y="21"/>
                </a:cxn>
                <a:cxn ang="0">
                  <a:pos x="2" y="16"/>
                </a:cxn>
                <a:cxn ang="0">
                  <a:pos x="4" y="12"/>
                </a:cxn>
                <a:cxn ang="0">
                  <a:pos x="2" y="9"/>
                </a:cxn>
                <a:cxn ang="0">
                  <a:pos x="2" y="0"/>
                </a:cxn>
              </a:cxnLst>
              <a:rect l="0" t="0" r="r" b="b"/>
              <a:pathLst>
                <a:path w="4" h="26">
                  <a:moveTo>
                    <a:pt x="2" y="0"/>
                  </a:moveTo>
                  <a:cubicBezTo>
                    <a:pt x="0" y="2"/>
                    <a:pt x="1" y="4"/>
                    <a:pt x="1" y="6"/>
                  </a:cubicBezTo>
                  <a:cubicBezTo>
                    <a:pt x="1" y="9"/>
                    <a:pt x="0" y="10"/>
                    <a:pt x="0" y="13"/>
                  </a:cubicBezTo>
                  <a:cubicBezTo>
                    <a:pt x="0" y="16"/>
                    <a:pt x="0" y="16"/>
                    <a:pt x="0" y="16"/>
                  </a:cubicBezTo>
                  <a:cubicBezTo>
                    <a:pt x="1" y="17"/>
                    <a:pt x="1" y="17"/>
                    <a:pt x="1" y="17"/>
                  </a:cubicBezTo>
                  <a:cubicBezTo>
                    <a:pt x="1" y="21"/>
                    <a:pt x="1" y="23"/>
                    <a:pt x="1" y="26"/>
                  </a:cubicBezTo>
                  <a:cubicBezTo>
                    <a:pt x="2" y="25"/>
                    <a:pt x="2" y="23"/>
                    <a:pt x="2" y="21"/>
                  </a:cubicBezTo>
                  <a:cubicBezTo>
                    <a:pt x="2" y="16"/>
                    <a:pt x="2" y="16"/>
                    <a:pt x="2" y="16"/>
                  </a:cubicBezTo>
                  <a:cubicBezTo>
                    <a:pt x="2" y="14"/>
                    <a:pt x="4" y="14"/>
                    <a:pt x="4" y="12"/>
                  </a:cubicBezTo>
                  <a:cubicBezTo>
                    <a:pt x="4" y="11"/>
                    <a:pt x="2" y="11"/>
                    <a:pt x="2" y="9"/>
                  </a:cubicBezTo>
                  <a:cubicBezTo>
                    <a:pt x="2" y="6"/>
                    <a:pt x="2" y="4"/>
                    <a:pt x="2" y="0"/>
                  </a:cubicBezTo>
                  <a:close/>
                </a:path>
              </a:pathLst>
            </a:custGeom>
            <a:solidFill>
              <a:srgbClr val="FFFFFF"/>
            </a:solidFill>
            <a:ln w="0" cap="flat">
              <a:solidFill>
                <a:srgbClr val="000000"/>
              </a:solidFill>
              <a:prstDash val="solid"/>
              <a:miter lim="800000"/>
              <a:headEnd/>
              <a:tailEnd/>
            </a:ln>
          </p:spPr>
        </p:sp>
        <p:sp>
          <p:nvSpPr>
            <p:cNvPr id="448" name="Freeform 447"/>
            <p:cNvSpPr>
              <a:spLocks/>
            </p:cNvSpPr>
            <p:nvPr/>
          </p:nvSpPr>
          <p:spPr bwMode="auto">
            <a:xfrm>
              <a:off x="1090" y="354"/>
              <a:ext cx="3" cy="4"/>
            </a:xfrm>
            <a:custGeom>
              <a:avLst/>
              <a:gdLst/>
              <a:ahLst/>
              <a:cxnLst>
                <a:cxn ang="0">
                  <a:pos x="6" y="0"/>
                </a:cxn>
                <a:cxn ang="0">
                  <a:pos x="3" y="0"/>
                </a:cxn>
                <a:cxn ang="0">
                  <a:pos x="0" y="0"/>
                </a:cxn>
                <a:cxn ang="0">
                  <a:pos x="1" y="6"/>
                </a:cxn>
                <a:cxn ang="0">
                  <a:pos x="3" y="9"/>
                </a:cxn>
                <a:cxn ang="0">
                  <a:pos x="7" y="5"/>
                </a:cxn>
                <a:cxn ang="0">
                  <a:pos x="6" y="0"/>
                </a:cxn>
              </a:cxnLst>
              <a:rect l="0" t="0" r="r" b="b"/>
              <a:pathLst>
                <a:path w="7" h="9">
                  <a:moveTo>
                    <a:pt x="6" y="0"/>
                  </a:moveTo>
                  <a:cubicBezTo>
                    <a:pt x="5" y="0"/>
                    <a:pt x="4" y="0"/>
                    <a:pt x="3" y="0"/>
                  </a:cubicBezTo>
                  <a:cubicBezTo>
                    <a:pt x="2" y="0"/>
                    <a:pt x="1" y="0"/>
                    <a:pt x="0" y="0"/>
                  </a:cubicBezTo>
                  <a:cubicBezTo>
                    <a:pt x="0" y="3"/>
                    <a:pt x="0" y="4"/>
                    <a:pt x="1" y="6"/>
                  </a:cubicBezTo>
                  <a:cubicBezTo>
                    <a:pt x="1" y="7"/>
                    <a:pt x="2" y="7"/>
                    <a:pt x="3" y="9"/>
                  </a:cubicBezTo>
                  <a:cubicBezTo>
                    <a:pt x="4" y="7"/>
                    <a:pt x="6" y="7"/>
                    <a:pt x="7" y="5"/>
                  </a:cubicBezTo>
                  <a:cubicBezTo>
                    <a:pt x="6" y="4"/>
                    <a:pt x="6" y="2"/>
                    <a:pt x="6" y="0"/>
                  </a:cubicBezTo>
                  <a:close/>
                </a:path>
              </a:pathLst>
            </a:custGeom>
            <a:solidFill>
              <a:srgbClr val="FFFFFF"/>
            </a:solidFill>
            <a:ln w="0" cap="flat">
              <a:solidFill>
                <a:srgbClr val="000000"/>
              </a:solidFill>
              <a:prstDash val="solid"/>
              <a:miter lim="800000"/>
              <a:headEnd/>
              <a:tailEnd/>
            </a:ln>
          </p:spPr>
        </p:sp>
        <p:sp>
          <p:nvSpPr>
            <p:cNvPr id="449" name="Freeform 448"/>
            <p:cNvSpPr>
              <a:spLocks/>
            </p:cNvSpPr>
            <p:nvPr/>
          </p:nvSpPr>
          <p:spPr bwMode="auto">
            <a:xfrm>
              <a:off x="1083" y="348"/>
              <a:ext cx="5" cy="13"/>
            </a:xfrm>
            <a:custGeom>
              <a:avLst/>
              <a:gdLst/>
              <a:ahLst/>
              <a:cxnLst>
                <a:cxn ang="0">
                  <a:pos x="7" y="0"/>
                </a:cxn>
                <a:cxn ang="0">
                  <a:pos x="4" y="1"/>
                </a:cxn>
                <a:cxn ang="0">
                  <a:pos x="4" y="4"/>
                </a:cxn>
                <a:cxn ang="0">
                  <a:pos x="3" y="7"/>
                </a:cxn>
                <a:cxn ang="0">
                  <a:pos x="4" y="10"/>
                </a:cxn>
                <a:cxn ang="0">
                  <a:pos x="4" y="15"/>
                </a:cxn>
                <a:cxn ang="0">
                  <a:pos x="3" y="14"/>
                </a:cxn>
                <a:cxn ang="0">
                  <a:pos x="0" y="19"/>
                </a:cxn>
                <a:cxn ang="0">
                  <a:pos x="0" y="24"/>
                </a:cxn>
                <a:cxn ang="0">
                  <a:pos x="4" y="25"/>
                </a:cxn>
                <a:cxn ang="0">
                  <a:pos x="9" y="32"/>
                </a:cxn>
                <a:cxn ang="0">
                  <a:pos x="11" y="31"/>
                </a:cxn>
                <a:cxn ang="0">
                  <a:pos x="7" y="13"/>
                </a:cxn>
                <a:cxn ang="0">
                  <a:pos x="7" y="0"/>
                </a:cxn>
              </a:cxnLst>
              <a:rect l="0" t="0" r="r" b="b"/>
              <a:pathLst>
                <a:path w="11" h="32">
                  <a:moveTo>
                    <a:pt x="7" y="0"/>
                  </a:moveTo>
                  <a:cubicBezTo>
                    <a:pt x="6" y="0"/>
                    <a:pt x="4" y="0"/>
                    <a:pt x="4" y="1"/>
                  </a:cubicBezTo>
                  <a:cubicBezTo>
                    <a:pt x="4" y="4"/>
                    <a:pt x="4" y="4"/>
                    <a:pt x="4" y="4"/>
                  </a:cubicBezTo>
                  <a:cubicBezTo>
                    <a:pt x="4" y="5"/>
                    <a:pt x="3" y="6"/>
                    <a:pt x="3" y="7"/>
                  </a:cubicBezTo>
                  <a:cubicBezTo>
                    <a:pt x="3" y="9"/>
                    <a:pt x="4" y="9"/>
                    <a:pt x="4" y="10"/>
                  </a:cubicBezTo>
                  <a:cubicBezTo>
                    <a:pt x="4" y="15"/>
                    <a:pt x="4" y="15"/>
                    <a:pt x="4" y="15"/>
                  </a:cubicBezTo>
                  <a:cubicBezTo>
                    <a:pt x="4" y="15"/>
                    <a:pt x="4" y="14"/>
                    <a:pt x="3" y="14"/>
                  </a:cubicBezTo>
                  <a:cubicBezTo>
                    <a:pt x="1" y="14"/>
                    <a:pt x="0" y="17"/>
                    <a:pt x="0" y="19"/>
                  </a:cubicBezTo>
                  <a:cubicBezTo>
                    <a:pt x="0" y="21"/>
                    <a:pt x="0" y="22"/>
                    <a:pt x="0" y="24"/>
                  </a:cubicBezTo>
                  <a:cubicBezTo>
                    <a:pt x="1" y="25"/>
                    <a:pt x="2" y="24"/>
                    <a:pt x="4" y="25"/>
                  </a:cubicBezTo>
                  <a:cubicBezTo>
                    <a:pt x="7" y="27"/>
                    <a:pt x="7" y="29"/>
                    <a:pt x="9" y="32"/>
                  </a:cubicBezTo>
                  <a:cubicBezTo>
                    <a:pt x="9" y="32"/>
                    <a:pt x="11" y="32"/>
                    <a:pt x="11" y="31"/>
                  </a:cubicBezTo>
                  <a:cubicBezTo>
                    <a:pt x="11" y="24"/>
                    <a:pt x="7" y="20"/>
                    <a:pt x="7" y="13"/>
                  </a:cubicBezTo>
                  <a:cubicBezTo>
                    <a:pt x="7" y="8"/>
                    <a:pt x="7" y="5"/>
                    <a:pt x="7" y="0"/>
                  </a:cubicBezTo>
                  <a:close/>
                </a:path>
              </a:pathLst>
            </a:custGeom>
            <a:solidFill>
              <a:srgbClr val="FFFFFF"/>
            </a:solidFill>
            <a:ln w="0" cap="flat">
              <a:solidFill>
                <a:srgbClr val="000000"/>
              </a:solidFill>
              <a:prstDash val="solid"/>
              <a:miter lim="800000"/>
              <a:headEnd/>
              <a:tailEnd/>
            </a:ln>
          </p:spPr>
        </p:sp>
        <p:sp>
          <p:nvSpPr>
            <p:cNvPr id="450" name="Freeform 449"/>
            <p:cNvSpPr>
              <a:spLocks/>
            </p:cNvSpPr>
            <p:nvPr/>
          </p:nvSpPr>
          <p:spPr bwMode="auto">
            <a:xfrm>
              <a:off x="1084" y="375"/>
              <a:ext cx="2" cy="3"/>
            </a:xfrm>
            <a:custGeom>
              <a:avLst/>
              <a:gdLst/>
              <a:ahLst/>
              <a:cxnLst>
                <a:cxn ang="0">
                  <a:pos x="3" y="1"/>
                </a:cxn>
                <a:cxn ang="0">
                  <a:pos x="2" y="1"/>
                </a:cxn>
                <a:cxn ang="0">
                  <a:pos x="2" y="0"/>
                </a:cxn>
                <a:cxn ang="0">
                  <a:pos x="1" y="2"/>
                </a:cxn>
                <a:cxn ang="0">
                  <a:pos x="0" y="3"/>
                </a:cxn>
                <a:cxn ang="0">
                  <a:pos x="2" y="6"/>
                </a:cxn>
                <a:cxn ang="0">
                  <a:pos x="6" y="3"/>
                </a:cxn>
                <a:cxn ang="0">
                  <a:pos x="3" y="1"/>
                </a:cxn>
              </a:cxnLst>
              <a:rect l="0" t="0" r="r" b="b"/>
              <a:pathLst>
                <a:path w="6" h="6">
                  <a:moveTo>
                    <a:pt x="3" y="1"/>
                  </a:moveTo>
                  <a:cubicBezTo>
                    <a:pt x="3" y="1"/>
                    <a:pt x="3" y="1"/>
                    <a:pt x="2" y="1"/>
                  </a:cubicBezTo>
                  <a:cubicBezTo>
                    <a:pt x="2" y="1"/>
                    <a:pt x="2" y="0"/>
                    <a:pt x="2" y="0"/>
                  </a:cubicBezTo>
                  <a:cubicBezTo>
                    <a:pt x="1" y="0"/>
                    <a:pt x="1" y="1"/>
                    <a:pt x="1" y="2"/>
                  </a:cubicBezTo>
                  <a:cubicBezTo>
                    <a:pt x="1" y="2"/>
                    <a:pt x="0" y="3"/>
                    <a:pt x="0" y="3"/>
                  </a:cubicBezTo>
                  <a:cubicBezTo>
                    <a:pt x="0" y="5"/>
                    <a:pt x="1" y="5"/>
                    <a:pt x="2" y="6"/>
                  </a:cubicBezTo>
                  <a:cubicBezTo>
                    <a:pt x="3" y="5"/>
                    <a:pt x="4" y="4"/>
                    <a:pt x="6" y="3"/>
                  </a:cubicBezTo>
                  <a:cubicBezTo>
                    <a:pt x="5" y="2"/>
                    <a:pt x="4" y="1"/>
                    <a:pt x="3" y="1"/>
                  </a:cubicBezTo>
                  <a:close/>
                </a:path>
              </a:pathLst>
            </a:custGeom>
            <a:solidFill>
              <a:srgbClr val="FFFFFF"/>
            </a:solidFill>
            <a:ln w="0" cap="flat">
              <a:solidFill>
                <a:srgbClr val="000000"/>
              </a:solidFill>
              <a:prstDash val="solid"/>
              <a:miter lim="800000"/>
              <a:headEnd/>
              <a:tailEnd/>
            </a:ln>
          </p:spPr>
        </p:sp>
        <p:sp>
          <p:nvSpPr>
            <p:cNvPr id="451" name="Freeform 450"/>
            <p:cNvSpPr>
              <a:spLocks/>
            </p:cNvSpPr>
            <p:nvPr/>
          </p:nvSpPr>
          <p:spPr bwMode="auto">
            <a:xfrm>
              <a:off x="1085" y="357"/>
              <a:ext cx="18" cy="25"/>
            </a:xfrm>
            <a:custGeom>
              <a:avLst/>
              <a:gdLst/>
              <a:ahLst/>
              <a:cxnLst>
                <a:cxn ang="0">
                  <a:pos x="30" y="0"/>
                </a:cxn>
                <a:cxn ang="0">
                  <a:pos x="29" y="1"/>
                </a:cxn>
                <a:cxn ang="0">
                  <a:pos x="32" y="11"/>
                </a:cxn>
                <a:cxn ang="0">
                  <a:pos x="29" y="13"/>
                </a:cxn>
                <a:cxn ang="0">
                  <a:pos x="27" y="13"/>
                </a:cxn>
                <a:cxn ang="0">
                  <a:pos x="24" y="21"/>
                </a:cxn>
                <a:cxn ang="0">
                  <a:pos x="22" y="19"/>
                </a:cxn>
                <a:cxn ang="0">
                  <a:pos x="16" y="26"/>
                </a:cxn>
                <a:cxn ang="0">
                  <a:pos x="16" y="24"/>
                </a:cxn>
                <a:cxn ang="0">
                  <a:pos x="15" y="19"/>
                </a:cxn>
                <a:cxn ang="0">
                  <a:pos x="14" y="17"/>
                </a:cxn>
                <a:cxn ang="0">
                  <a:pos x="11" y="20"/>
                </a:cxn>
                <a:cxn ang="0">
                  <a:pos x="8" y="22"/>
                </a:cxn>
                <a:cxn ang="0">
                  <a:pos x="7" y="26"/>
                </a:cxn>
                <a:cxn ang="0">
                  <a:pos x="2" y="28"/>
                </a:cxn>
                <a:cxn ang="0">
                  <a:pos x="0" y="35"/>
                </a:cxn>
                <a:cxn ang="0">
                  <a:pos x="0" y="40"/>
                </a:cxn>
                <a:cxn ang="0">
                  <a:pos x="0" y="44"/>
                </a:cxn>
                <a:cxn ang="0">
                  <a:pos x="3" y="45"/>
                </a:cxn>
                <a:cxn ang="0">
                  <a:pos x="7" y="31"/>
                </a:cxn>
                <a:cxn ang="0">
                  <a:pos x="7" y="35"/>
                </a:cxn>
                <a:cxn ang="0">
                  <a:pos x="13" y="37"/>
                </a:cxn>
                <a:cxn ang="0">
                  <a:pos x="13" y="33"/>
                </a:cxn>
                <a:cxn ang="0">
                  <a:pos x="21" y="36"/>
                </a:cxn>
                <a:cxn ang="0">
                  <a:pos x="20" y="38"/>
                </a:cxn>
                <a:cxn ang="0">
                  <a:pos x="20" y="41"/>
                </a:cxn>
                <a:cxn ang="0">
                  <a:pos x="20" y="43"/>
                </a:cxn>
                <a:cxn ang="0">
                  <a:pos x="22" y="46"/>
                </a:cxn>
                <a:cxn ang="0">
                  <a:pos x="23" y="50"/>
                </a:cxn>
                <a:cxn ang="0">
                  <a:pos x="25" y="51"/>
                </a:cxn>
                <a:cxn ang="0">
                  <a:pos x="27" y="55"/>
                </a:cxn>
                <a:cxn ang="0">
                  <a:pos x="30" y="61"/>
                </a:cxn>
                <a:cxn ang="0">
                  <a:pos x="31" y="61"/>
                </a:cxn>
                <a:cxn ang="0">
                  <a:pos x="32" y="60"/>
                </a:cxn>
                <a:cxn ang="0">
                  <a:pos x="35" y="57"/>
                </a:cxn>
                <a:cxn ang="0">
                  <a:pos x="36" y="58"/>
                </a:cxn>
                <a:cxn ang="0">
                  <a:pos x="36" y="59"/>
                </a:cxn>
                <a:cxn ang="0">
                  <a:pos x="36" y="61"/>
                </a:cxn>
                <a:cxn ang="0">
                  <a:pos x="36" y="64"/>
                </a:cxn>
                <a:cxn ang="0">
                  <a:pos x="38" y="64"/>
                </a:cxn>
                <a:cxn ang="0">
                  <a:pos x="38" y="51"/>
                </a:cxn>
                <a:cxn ang="0">
                  <a:pos x="35" y="47"/>
                </a:cxn>
                <a:cxn ang="0">
                  <a:pos x="36" y="43"/>
                </a:cxn>
                <a:cxn ang="0">
                  <a:pos x="38" y="33"/>
                </a:cxn>
                <a:cxn ang="0">
                  <a:pos x="46" y="56"/>
                </a:cxn>
                <a:cxn ang="0">
                  <a:pos x="46" y="56"/>
                </a:cxn>
                <a:cxn ang="0">
                  <a:pos x="46" y="46"/>
                </a:cxn>
                <a:cxn ang="0">
                  <a:pos x="46" y="40"/>
                </a:cxn>
                <a:cxn ang="0">
                  <a:pos x="47" y="37"/>
                </a:cxn>
                <a:cxn ang="0">
                  <a:pos x="46" y="30"/>
                </a:cxn>
                <a:cxn ang="0">
                  <a:pos x="44" y="27"/>
                </a:cxn>
                <a:cxn ang="0">
                  <a:pos x="44" y="17"/>
                </a:cxn>
                <a:cxn ang="0">
                  <a:pos x="42" y="19"/>
                </a:cxn>
                <a:cxn ang="0">
                  <a:pos x="41" y="17"/>
                </a:cxn>
                <a:cxn ang="0">
                  <a:pos x="41" y="15"/>
                </a:cxn>
                <a:cxn ang="0">
                  <a:pos x="41" y="12"/>
                </a:cxn>
                <a:cxn ang="0">
                  <a:pos x="37" y="6"/>
                </a:cxn>
                <a:cxn ang="0">
                  <a:pos x="30" y="0"/>
                </a:cxn>
              </a:cxnLst>
              <a:rect l="0" t="0" r="r" b="b"/>
              <a:pathLst>
                <a:path w="47" h="64">
                  <a:moveTo>
                    <a:pt x="30" y="0"/>
                  </a:moveTo>
                  <a:cubicBezTo>
                    <a:pt x="30" y="0"/>
                    <a:pt x="29" y="1"/>
                    <a:pt x="29" y="1"/>
                  </a:cubicBezTo>
                  <a:cubicBezTo>
                    <a:pt x="29" y="5"/>
                    <a:pt x="32" y="7"/>
                    <a:pt x="32" y="11"/>
                  </a:cubicBezTo>
                  <a:cubicBezTo>
                    <a:pt x="32" y="12"/>
                    <a:pt x="30" y="13"/>
                    <a:pt x="29" y="13"/>
                  </a:cubicBezTo>
                  <a:cubicBezTo>
                    <a:pt x="28" y="13"/>
                    <a:pt x="28" y="13"/>
                    <a:pt x="27" y="13"/>
                  </a:cubicBezTo>
                  <a:cubicBezTo>
                    <a:pt x="26" y="16"/>
                    <a:pt x="27" y="19"/>
                    <a:pt x="24" y="21"/>
                  </a:cubicBezTo>
                  <a:cubicBezTo>
                    <a:pt x="24" y="20"/>
                    <a:pt x="23" y="20"/>
                    <a:pt x="22" y="19"/>
                  </a:cubicBezTo>
                  <a:cubicBezTo>
                    <a:pt x="22" y="23"/>
                    <a:pt x="19" y="24"/>
                    <a:pt x="16" y="26"/>
                  </a:cubicBezTo>
                  <a:cubicBezTo>
                    <a:pt x="16" y="24"/>
                    <a:pt x="16" y="24"/>
                    <a:pt x="16" y="24"/>
                  </a:cubicBezTo>
                  <a:cubicBezTo>
                    <a:pt x="16" y="22"/>
                    <a:pt x="16" y="21"/>
                    <a:pt x="15" y="19"/>
                  </a:cubicBezTo>
                  <a:cubicBezTo>
                    <a:pt x="15" y="18"/>
                    <a:pt x="15" y="17"/>
                    <a:pt x="14" y="17"/>
                  </a:cubicBezTo>
                  <a:cubicBezTo>
                    <a:pt x="12" y="17"/>
                    <a:pt x="12" y="18"/>
                    <a:pt x="11" y="20"/>
                  </a:cubicBezTo>
                  <a:cubicBezTo>
                    <a:pt x="10" y="21"/>
                    <a:pt x="9" y="21"/>
                    <a:pt x="8" y="22"/>
                  </a:cubicBezTo>
                  <a:cubicBezTo>
                    <a:pt x="7" y="24"/>
                    <a:pt x="7" y="25"/>
                    <a:pt x="7" y="26"/>
                  </a:cubicBezTo>
                  <a:cubicBezTo>
                    <a:pt x="5" y="28"/>
                    <a:pt x="3" y="27"/>
                    <a:pt x="2" y="28"/>
                  </a:cubicBezTo>
                  <a:cubicBezTo>
                    <a:pt x="0" y="30"/>
                    <a:pt x="0" y="32"/>
                    <a:pt x="0" y="35"/>
                  </a:cubicBezTo>
                  <a:cubicBezTo>
                    <a:pt x="0" y="40"/>
                    <a:pt x="0" y="40"/>
                    <a:pt x="0" y="40"/>
                  </a:cubicBezTo>
                  <a:cubicBezTo>
                    <a:pt x="0" y="42"/>
                    <a:pt x="0" y="43"/>
                    <a:pt x="0" y="44"/>
                  </a:cubicBezTo>
                  <a:cubicBezTo>
                    <a:pt x="1" y="44"/>
                    <a:pt x="2" y="45"/>
                    <a:pt x="3" y="45"/>
                  </a:cubicBezTo>
                  <a:cubicBezTo>
                    <a:pt x="3" y="39"/>
                    <a:pt x="5" y="36"/>
                    <a:pt x="7" y="31"/>
                  </a:cubicBezTo>
                  <a:cubicBezTo>
                    <a:pt x="7" y="33"/>
                    <a:pt x="7" y="33"/>
                    <a:pt x="7" y="35"/>
                  </a:cubicBezTo>
                  <a:cubicBezTo>
                    <a:pt x="10" y="35"/>
                    <a:pt x="11" y="36"/>
                    <a:pt x="13" y="37"/>
                  </a:cubicBezTo>
                  <a:cubicBezTo>
                    <a:pt x="13" y="35"/>
                    <a:pt x="13" y="34"/>
                    <a:pt x="13" y="33"/>
                  </a:cubicBezTo>
                  <a:cubicBezTo>
                    <a:pt x="16" y="33"/>
                    <a:pt x="21" y="32"/>
                    <a:pt x="21" y="36"/>
                  </a:cubicBezTo>
                  <a:cubicBezTo>
                    <a:pt x="21" y="36"/>
                    <a:pt x="20" y="37"/>
                    <a:pt x="20" y="38"/>
                  </a:cubicBezTo>
                  <a:cubicBezTo>
                    <a:pt x="20" y="41"/>
                    <a:pt x="20" y="41"/>
                    <a:pt x="20" y="41"/>
                  </a:cubicBezTo>
                  <a:cubicBezTo>
                    <a:pt x="20" y="42"/>
                    <a:pt x="20" y="42"/>
                    <a:pt x="20" y="43"/>
                  </a:cubicBezTo>
                  <a:cubicBezTo>
                    <a:pt x="20" y="45"/>
                    <a:pt x="22" y="45"/>
                    <a:pt x="22" y="46"/>
                  </a:cubicBezTo>
                  <a:cubicBezTo>
                    <a:pt x="22" y="48"/>
                    <a:pt x="22" y="49"/>
                    <a:pt x="23" y="50"/>
                  </a:cubicBezTo>
                  <a:cubicBezTo>
                    <a:pt x="23" y="51"/>
                    <a:pt x="24" y="51"/>
                    <a:pt x="25" y="51"/>
                  </a:cubicBezTo>
                  <a:cubicBezTo>
                    <a:pt x="26" y="52"/>
                    <a:pt x="26" y="53"/>
                    <a:pt x="27" y="55"/>
                  </a:cubicBezTo>
                  <a:cubicBezTo>
                    <a:pt x="28" y="57"/>
                    <a:pt x="30" y="58"/>
                    <a:pt x="30" y="61"/>
                  </a:cubicBezTo>
                  <a:cubicBezTo>
                    <a:pt x="31" y="61"/>
                    <a:pt x="31" y="61"/>
                    <a:pt x="31" y="61"/>
                  </a:cubicBezTo>
                  <a:cubicBezTo>
                    <a:pt x="32" y="61"/>
                    <a:pt x="32" y="61"/>
                    <a:pt x="32" y="60"/>
                  </a:cubicBezTo>
                  <a:cubicBezTo>
                    <a:pt x="33" y="59"/>
                    <a:pt x="34" y="58"/>
                    <a:pt x="35" y="57"/>
                  </a:cubicBezTo>
                  <a:cubicBezTo>
                    <a:pt x="36" y="58"/>
                    <a:pt x="36" y="58"/>
                    <a:pt x="36" y="58"/>
                  </a:cubicBezTo>
                  <a:cubicBezTo>
                    <a:pt x="36" y="59"/>
                    <a:pt x="36" y="59"/>
                    <a:pt x="36" y="59"/>
                  </a:cubicBezTo>
                  <a:cubicBezTo>
                    <a:pt x="36" y="61"/>
                    <a:pt x="36" y="61"/>
                    <a:pt x="36" y="61"/>
                  </a:cubicBezTo>
                  <a:cubicBezTo>
                    <a:pt x="36" y="64"/>
                    <a:pt x="36" y="64"/>
                    <a:pt x="36" y="64"/>
                  </a:cubicBezTo>
                  <a:cubicBezTo>
                    <a:pt x="38" y="64"/>
                    <a:pt x="38" y="64"/>
                    <a:pt x="38" y="64"/>
                  </a:cubicBezTo>
                  <a:cubicBezTo>
                    <a:pt x="38" y="51"/>
                    <a:pt x="38" y="51"/>
                    <a:pt x="38" y="51"/>
                  </a:cubicBezTo>
                  <a:cubicBezTo>
                    <a:pt x="38" y="49"/>
                    <a:pt x="35" y="49"/>
                    <a:pt x="35" y="47"/>
                  </a:cubicBezTo>
                  <a:cubicBezTo>
                    <a:pt x="35" y="45"/>
                    <a:pt x="36" y="45"/>
                    <a:pt x="36" y="43"/>
                  </a:cubicBezTo>
                  <a:cubicBezTo>
                    <a:pt x="37" y="39"/>
                    <a:pt x="36" y="37"/>
                    <a:pt x="38" y="33"/>
                  </a:cubicBezTo>
                  <a:cubicBezTo>
                    <a:pt x="46" y="56"/>
                    <a:pt x="46" y="56"/>
                    <a:pt x="46" y="56"/>
                  </a:cubicBezTo>
                  <a:cubicBezTo>
                    <a:pt x="46" y="56"/>
                    <a:pt x="46" y="56"/>
                    <a:pt x="46" y="56"/>
                  </a:cubicBezTo>
                  <a:cubicBezTo>
                    <a:pt x="46" y="52"/>
                    <a:pt x="46" y="50"/>
                    <a:pt x="46" y="46"/>
                  </a:cubicBezTo>
                  <a:cubicBezTo>
                    <a:pt x="46" y="44"/>
                    <a:pt x="45" y="42"/>
                    <a:pt x="46" y="40"/>
                  </a:cubicBezTo>
                  <a:cubicBezTo>
                    <a:pt x="46" y="39"/>
                    <a:pt x="47" y="39"/>
                    <a:pt x="47" y="37"/>
                  </a:cubicBezTo>
                  <a:cubicBezTo>
                    <a:pt x="47" y="35"/>
                    <a:pt x="47" y="33"/>
                    <a:pt x="46" y="30"/>
                  </a:cubicBezTo>
                  <a:cubicBezTo>
                    <a:pt x="46" y="29"/>
                    <a:pt x="44" y="28"/>
                    <a:pt x="44" y="27"/>
                  </a:cubicBezTo>
                  <a:cubicBezTo>
                    <a:pt x="44" y="17"/>
                    <a:pt x="44" y="17"/>
                    <a:pt x="44" y="17"/>
                  </a:cubicBezTo>
                  <a:cubicBezTo>
                    <a:pt x="43" y="18"/>
                    <a:pt x="43" y="19"/>
                    <a:pt x="42" y="19"/>
                  </a:cubicBezTo>
                  <a:cubicBezTo>
                    <a:pt x="41" y="19"/>
                    <a:pt x="41" y="17"/>
                    <a:pt x="41" y="17"/>
                  </a:cubicBezTo>
                  <a:cubicBezTo>
                    <a:pt x="41" y="15"/>
                    <a:pt x="41" y="15"/>
                    <a:pt x="41" y="15"/>
                  </a:cubicBezTo>
                  <a:cubicBezTo>
                    <a:pt x="41" y="12"/>
                    <a:pt x="41" y="12"/>
                    <a:pt x="41" y="12"/>
                  </a:cubicBezTo>
                  <a:cubicBezTo>
                    <a:pt x="41" y="9"/>
                    <a:pt x="39" y="8"/>
                    <a:pt x="37" y="6"/>
                  </a:cubicBezTo>
                  <a:cubicBezTo>
                    <a:pt x="35" y="3"/>
                    <a:pt x="33" y="2"/>
                    <a:pt x="30" y="0"/>
                  </a:cubicBezTo>
                  <a:close/>
                </a:path>
              </a:pathLst>
            </a:custGeom>
            <a:solidFill>
              <a:srgbClr val="FFFFFF"/>
            </a:solidFill>
            <a:ln w="0" cap="flat">
              <a:solidFill>
                <a:srgbClr val="000000"/>
              </a:solidFill>
              <a:prstDash val="solid"/>
              <a:miter lim="800000"/>
              <a:headEnd/>
              <a:tailEnd/>
            </a:ln>
          </p:spPr>
        </p:sp>
        <p:sp>
          <p:nvSpPr>
            <p:cNvPr id="452" name="Freeform 451"/>
            <p:cNvSpPr>
              <a:spLocks/>
            </p:cNvSpPr>
            <p:nvPr/>
          </p:nvSpPr>
          <p:spPr bwMode="auto">
            <a:xfrm>
              <a:off x="1030" y="391"/>
              <a:ext cx="43" cy="53"/>
            </a:xfrm>
            <a:custGeom>
              <a:avLst/>
              <a:gdLst/>
              <a:ahLst/>
              <a:cxnLst>
                <a:cxn ang="0">
                  <a:pos x="91" y="2"/>
                </a:cxn>
                <a:cxn ang="0">
                  <a:pos x="95" y="7"/>
                </a:cxn>
                <a:cxn ang="0">
                  <a:pos x="92" y="12"/>
                </a:cxn>
                <a:cxn ang="0">
                  <a:pos x="95" y="18"/>
                </a:cxn>
                <a:cxn ang="0">
                  <a:pos x="102" y="31"/>
                </a:cxn>
                <a:cxn ang="0">
                  <a:pos x="99" y="33"/>
                </a:cxn>
                <a:cxn ang="0">
                  <a:pos x="111" y="49"/>
                </a:cxn>
                <a:cxn ang="0">
                  <a:pos x="110" y="52"/>
                </a:cxn>
                <a:cxn ang="0">
                  <a:pos x="107" y="52"/>
                </a:cxn>
                <a:cxn ang="0">
                  <a:pos x="98" y="56"/>
                </a:cxn>
                <a:cxn ang="0">
                  <a:pos x="96" y="70"/>
                </a:cxn>
                <a:cxn ang="0">
                  <a:pos x="96" y="75"/>
                </a:cxn>
                <a:cxn ang="0">
                  <a:pos x="94" y="84"/>
                </a:cxn>
                <a:cxn ang="0">
                  <a:pos x="90" y="91"/>
                </a:cxn>
                <a:cxn ang="0">
                  <a:pos x="86" y="94"/>
                </a:cxn>
                <a:cxn ang="0">
                  <a:pos x="77" y="116"/>
                </a:cxn>
                <a:cxn ang="0">
                  <a:pos x="73" y="130"/>
                </a:cxn>
                <a:cxn ang="0">
                  <a:pos x="61" y="127"/>
                </a:cxn>
                <a:cxn ang="0">
                  <a:pos x="55" y="122"/>
                </a:cxn>
                <a:cxn ang="0">
                  <a:pos x="51" y="120"/>
                </a:cxn>
                <a:cxn ang="0">
                  <a:pos x="45" y="117"/>
                </a:cxn>
                <a:cxn ang="0">
                  <a:pos x="38" y="124"/>
                </a:cxn>
                <a:cxn ang="0">
                  <a:pos x="33" y="124"/>
                </a:cxn>
                <a:cxn ang="0">
                  <a:pos x="33" y="113"/>
                </a:cxn>
                <a:cxn ang="0">
                  <a:pos x="16" y="114"/>
                </a:cxn>
                <a:cxn ang="0">
                  <a:pos x="12" y="107"/>
                </a:cxn>
                <a:cxn ang="0">
                  <a:pos x="10" y="96"/>
                </a:cxn>
                <a:cxn ang="0">
                  <a:pos x="9" y="89"/>
                </a:cxn>
                <a:cxn ang="0">
                  <a:pos x="6" y="91"/>
                </a:cxn>
                <a:cxn ang="0">
                  <a:pos x="6" y="84"/>
                </a:cxn>
                <a:cxn ang="0">
                  <a:pos x="5" y="81"/>
                </a:cxn>
                <a:cxn ang="0">
                  <a:pos x="6" y="78"/>
                </a:cxn>
                <a:cxn ang="0">
                  <a:pos x="2" y="73"/>
                </a:cxn>
                <a:cxn ang="0">
                  <a:pos x="2" y="65"/>
                </a:cxn>
                <a:cxn ang="0">
                  <a:pos x="0" y="58"/>
                </a:cxn>
                <a:cxn ang="0">
                  <a:pos x="1" y="51"/>
                </a:cxn>
                <a:cxn ang="0">
                  <a:pos x="1" y="46"/>
                </a:cxn>
                <a:cxn ang="0">
                  <a:pos x="7" y="36"/>
                </a:cxn>
                <a:cxn ang="0">
                  <a:pos x="8" y="40"/>
                </a:cxn>
                <a:cxn ang="0">
                  <a:pos x="20" y="55"/>
                </a:cxn>
                <a:cxn ang="0">
                  <a:pos x="25" y="54"/>
                </a:cxn>
                <a:cxn ang="0">
                  <a:pos x="32" y="55"/>
                </a:cxn>
                <a:cxn ang="0">
                  <a:pos x="38" y="51"/>
                </a:cxn>
                <a:cxn ang="0">
                  <a:pos x="39" y="46"/>
                </a:cxn>
                <a:cxn ang="0">
                  <a:pos x="53" y="46"/>
                </a:cxn>
                <a:cxn ang="0">
                  <a:pos x="66" y="37"/>
                </a:cxn>
                <a:cxn ang="0">
                  <a:pos x="65" y="27"/>
                </a:cxn>
                <a:cxn ang="0">
                  <a:pos x="71" y="8"/>
                </a:cxn>
                <a:cxn ang="0">
                  <a:pos x="79" y="0"/>
                </a:cxn>
                <a:cxn ang="0">
                  <a:pos x="89" y="1"/>
                </a:cxn>
              </a:cxnLst>
              <a:rect l="0" t="0" r="r" b="b"/>
              <a:pathLst>
                <a:path w="111" h="134">
                  <a:moveTo>
                    <a:pt x="92" y="1"/>
                  </a:moveTo>
                  <a:cubicBezTo>
                    <a:pt x="92" y="1"/>
                    <a:pt x="92" y="2"/>
                    <a:pt x="91" y="2"/>
                  </a:cubicBezTo>
                  <a:cubicBezTo>
                    <a:pt x="93" y="3"/>
                    <a:pt x="93" y="4"/>
                    <a:pt x="94" y="6"/>
                  </a:cubicBezTo>
                  <a:cubicBezTo>
                    <a:pt x="94" y="6"/>
                    <a:pt x="95" y="7"/>
                    <a:pt x="95" y="7"/>
                  </a:cubicBezTo>
                  <a:cubicBezTo>
                    <a:pt x="95" y="9"/>
                    <a:pt x="93" y="9"/>
                    <a:pt x="92" y="10"/>
                  </a:cubicBezTo>
                  <a:cubicBezTo>
                    <a:pt x="93" y="10"/>
                    <a:pt x="92" y="11"/>
                    <a:pt x="92" y="12"/>
                  </a:cubicBezTo>
                  <a:cubicBezTo>
                    <a:pt x="92" y="16"/>
                    <a:pt x="92" y="16"/>
                    <a:pt x="92" y="16"/>
                  </a:cubicBezTo>
                  <a:cubicBezTo>
                    <a:pt x="92" y="17"/>
                    <a:pt x="94" y="17"/>
                    <a:pt x="95" y="18"/>
                  </a:cubicBezTo>
                  <a:cubicBezTo>
                    <a:pt x="96" y="20"/>
                    <a:pt x="95" y="21"/>
                    <a:pt x="96" y="23"/>
                  </a:cubicBezTo>
                  <a:cubicBezTo>
                    <a:pt x="98" y="26"/>
                    <a:pt x="102" y="27"/>
                    <a:pt x="102" y="31"/>
                  </a:cubicBezTo>
                  <a:cubicBezTo>
                    <a:pt x="102" y="32"/>
                    <a:pt x="102" y="32"/>
                    <a:pt x="102" y="32"/>
                  </a:cubicBezTo>
                  <a:cubicBezTo>
                    <a:pt x="101" y="32"/>
                    <a:pt x="100" y="32"/>
                    <a:pt x="99" y="33"/>
                  </a:cubicBezTo>
                  <a:cubicBezTo>
                    <a:pt x="100" y="36"/>
                    <a:pt x="105" y="35"/>
                    <a:pt x="105" y="38"/>
                  </a:cubicBezTo>
                  <a:cubicBezTo>
                    <a:pt x="105" y="43"/>
                    <a:pt x="111" y="44"/>
                    <a:pt x="111" y="49"/>
                  </a:cubicBezTo>
                  <a:cubicBezTo>
                    <a:pt x="111" y="52"/>
                    <a:pt x="111" y="52"/>
                    <a:pt x="111" y="52"/>
                  </a:cubicBezTo>
                  <a:cubicBezTo>
                    <a:pt x="111" y="52"/>
                    <a:pt x="111" y="52"/>
                    <a:pt x="110" y="52"/>
                  </a:cubicBezTo>
                  <a:cubicBezTo>
                    <a:pt x="110" y="52"/>
                    <a:pt x="110" y="52"/>
                    <a:pt x="109" y="52"/>
                  </a:cubicBezTo>
                  <a:cubicBezTo>
                    <a:pt x="108" y="52"/>
                    <a:pt x="108" y="52"/>
                    <a:pt x="107" y="52"/>
                  </a:cubicBezTo>
                  <a:cubicBezTo>
                    <a:pt x="105" y="52"/>
                    <a:pt x="104" y="51"/>
                    <a:pt x="102" y="49"/>
                  </a:cubicBezTo>
                  <a:cubicBezTo>
                    <a:pt x="102" y="52"/>
                    <a:pt x="100" y="54"/>
                    <a:pt x="98" y="56"/>
                  </a:cubicBezTo>
                  <a:cubicBezTo>
                    <a:pt x="97" y="58"/>
                    <a:pt x="97" y="59"/>
                    <a:pt x="97" y="60"/>
                  </a:cubicBezTo>
                  <a:cubicBezTo>
                    <a:pt x="97" y="64"/>
                    <a:pt x="96" y="66"/>
                    <a:pt x="96" y="70"/>
                  </a:cubicBezTo>
                  <a:cubicBezTo>
                    <a:pt x="96" y="75"/>
                    <a:pt x="96" y="75"/>
                    <a:pt x="96" y="75"/>
                  </a:cubicBezTo>
                  <a:cubicBezTo>
                    <a:pt x="96" y="75"/>
                    <a:pt x="96" y="75"/>
                    <a:pt x="96" y="75"/>
                  </a:cubicBezTo>
                  <a:cubicBezTo>
                    <a:pt x="97" y="77"/>
                    <a:pt x="99" y="78"/>
                    <a:pt x="99" y="80"/>
                  </a:cubicBezTo>
                  <a:cubicBezTo>
                    <a:pt x="99" y="82"/>
                    <a:pt x="95" y="82"/>
                    <a:pt x="94" y="84"/>
                  </a:cubicBezTo>
                  <a:cubicBezTo>
                    <a:pt x="93" y="86"/>
                    <a:pt x="93" y="87"/>
                    <a:pt x="92" y="89"/>
                  </a:cubicBezTo>
                  <a:cubicBezTo>
                    <a:pt x="91" y="90"/>
                    <a:pt x="91" y="91"/>
                    <a:pt x="90" y="91"/>
                  </a:cubicBezTo>
                  <a:cubicBezTo>
                    <a:pt x="89" y="91"/>
                    <a:pt x="89" y="90"/>
                    <a:pt x="88" y="89"/>
                  </a:cubicBezTo>
                  <a:cubicBezTo>
                    <a:pt x="87" y="91"/>
                    <a:pt x="87" y="92"/>
                    <a:pt x="86" y="94"/>
                  </a:cubicBezTo>
                  <a:cubicBezTo>
                    <a:pt x="84" y="99"/>
                    <a:pt x="83" y="101"/>
                    <a:pt x="82" y="106"/>
                  </a:cubicBezTo>
                  <a:cubicBezTo>
                    <a:pt x="81" y="111"/>
                    <a:pt x="81" y="115"/>
                    <a:pt x="77" y="116"/>
                  </a:cubicBezTo>
                  <a:cubicBezTo>
                    <a:pt x="78" y="117"/>
                    <a:pt x="79" y="117"/>
                    <a:pt x="79" y="118"/>
                  </a:cubicBezTo>
                  <a:cubicBezTo>
                    <a:pt x="79" y="123"/>
                    <a:pt x="78" y="127"/>
                    <a:pt x="73" y="130"/>
                  </a:cubicBezTo>
                  <a:cubicBezTo>
                    <a:pt x="69" y="132"/>
                    <a:pt x="66" y="132"/>
                    <a:pt x="63" y="134"/>
                  </a:cubicBezTo>
                  <a:cubicBezTo>
                    <a:pt x="62" y="131"/>
                    <a:pt x="62" y="129"/>
                    <a:pt x="61" y="127"/>
                  </a:cubicBezTo>
                  <a:cubicBezTo>
                    <a:pt x="60" y="125"/>
                    <a:pt x="61" y="124"/>
                    <a:pt x="59" y="123"/>
                  </a:cubicBezTo>
                  <a:cubicBezTo>
                    <a:pt x="58" y="122"/>
                    <a:pt x="57" y="122"/>
                    <a:pt x="55" y="122"/>
                  </a:cubicBezTo>
                  <a:cubicBezTo>
                    <a:pt x="51" y="122"/>
                    <a:pt x="51" y="122"/>
                    <a:pt x="51" y="122"/>
                  </a:cubicBezTo>
                  <a:cubicBezTo>
                    <a:pt x="51" y="121"/>
                    <a:pt x="51" y="121"/>
                    <a:pt x="51" y="120"/>
                  </a:cubicBezTo>
                  <a:cubicBezTo>
                    <a:pt x="50" y="120"/>
                    <a:pt x="49" y="120"/>
                    <a:pt x="48" y="120"/>
                  </a:cubicBezTo>
                  <a:cubicBezTo>
                    <a:pt x="47" y="120"/>
                    <a:pt x="46" y="118"/>
                    <a:pt x="45" y="117"/>
                  </a:cubicBezTo>
                  <a:cubicBezTo>
                    <a:pt x="43" y="119"/>
                    <a:pt x="44" y="124"/>
                    <a:pt x="41" y="124"/>
                  </a:cubicBezTo>
                  <a:cubicBezTo>
                    <a:pt x="38" y="124"/>
                    <a:pt x="38" y="124"/>
                    <a:pt x="38" y="124"/>
                  </a:cubicBezTo>
                  <a:cubicBezTo>
                    <a:pt x="36" y="124"/>
                    <a:pt x="35" y="124"/>
                    <a:pt x="34" y="124"/>
                  </a:cubicBezTo>
                  <a:cubicBezTo>
                    <a:pt x="34" y="124"/>
                    <a:pt x="33" y="124"/>
                    <a:pt x="33" y="124"/>
                  </a:cubicBezTo>
                  <a:cubicBezTo>
                    <a:pt x="33" y="117"/>
                    <a:pt x="33" y="117"/>
                    <a:pt x="33" y="117"/>
                  </a:cubicBezTo>
                  <a:cubicBezTo>
                    <a:pt x="33" y="116"/>
                    <a:pt x="33" y="115"/>
                    <a:pt x="33" y="113"/>
                  </a:cubicBezTo>
                  <a:cubicBezTo>
                    <a:pt x="28" y="115"/>
                    <a:pt x="25" y="117"/>
                    <a:pt x="20" y="117"/>
                  </a:cubicBezTo>
                  <a:cubicBezTo>
                    <a:pt x="19" y="117"/>
                    <a:pt x="18" y="115"/>
                    <a:pt x="16" y="114"/>
                  </a:cubicBezTo>
                  <a:cubicBezTo>
                    <a:pt x="16" y="115"/>
                    <a:pt x="16" y="115"/>
                    <a:pt x="16" y="116"/>
                  </a:cubicBezTo>
                  <a:cubicBezTo>
                    <a:pt x="14" y="112"/>
                    <a:pt x="13" y="111"/>
                    <a:pt x="12" y="107"/>
                  </a:cubicBezTo>
                  <a:cubicBezTo>
                    <a:pt x="10" y="104"/>
                    <a:pt x="11" y="101"/>
                    <a:pt x="7" y="100"/>
                  </a:cubicBezTo>
                  <a:cubicBezTo>
                    <a:pt x="9" y="98"/>
                    <a:pt x="9" y="97"/>
                    <a:pt x="10" y="96"/>
                  </a:cubicBezTo>
                  <a:cubicBezTo>
                    <a:pt x="10" y="95"/>
                    <a:pt x="12" y="94"/>
                    <a:pt x="12" y="93"/>
                  </a:cubicBezTo>
                  <a:cubicBezTo>
                    <a:pt x="12" y="91"/>
                    <a:pt x="11" y="89"/>
                    <a:pt x="9" y="89"/>
                  </a:cubicBezTo>
                  <a:cubicBezTo>
                    <a:pt x="8" y="89"/>
                    <a:pt x="8" y="90"/>
                    <a:pt x="7" y="91"/>
                  </a:cubicBezTo>
                  <a:cubicBezTo>
                    <a:pt x="6" y="91"/>
                    <a:pt x="6" y="91"/>
                    <a:pt x="6" y="91"/>
                  </a:cubicBezTo>
                  <a:cubicBezTo>
                    <a:pt x="6" y="89"/>
                    <a:pt x="6" y="88"/>
                    <a:pt x="6" y="86"/>
                  </a:cubicBezTo>
                  <a:cubicBezTo>
                    <a:pt x="6" y="85"/>
                    <a:pt x="6" y="85"/>
                    <a:pt x="6" y="84"/>
                  </a:cubicBezTo>
                  <a:cubicBezTo>
                    <a:pt x="6" y="83"/>
                    <a:pt x="4" y="83"/>
                    <a:pt x="4" y="82"/>
                  </a:cubicBezTo>
                  <a:cubicBezTo>
                    <a:pt x="4" y="81"/>
                    <a:pt x="5" y="81"/>
                    <a:pt x="5" y="81"/>
                  </a:cubicBezTo>
                  <a:cubicBezTo>
                    <a:pt x="6" y="81"/>
                    <a:pt x="6" y="81"/>
                    <a:pt x="6" y="81"/>
                  </a:cubicBezTo>
                  <a:cubicBezTo>
                    <a:pt x="6" y="80"/>
                    <a:pt x="6" y="79"/>
                    <a:pt x="6" y="78"/>
                  </a:cubicBezTo>
                  <a:cubicBezTo>
                    <a:pt x="3" y="78"/>
                    <a:pt x="3" y="78"/>
                    <a:pt x="3" y="78"/>
                  </a:cubicBezTo>
                  <a:cubicBezTo>
                    <a:pt x="2" y="76"/>
                    <a:pt x="2" y="75"/>
                    <a:pt x="2" y="73"/>
                  </a:cubicBezTo>
                  <a:cubicBezTo>
                    <a:pt x="2" y="72"/>
                    <a:pt x="2" y="72"/>
                    <a:pt x="2" y="70"/>
                  </a:cubicBezTo>
                  <a:cubicBezTo>
                    <a:pt x="2" y="65"/>
                    <a:pt x="2" y="65"/>
                    <a:pt x="2" y="65"/>
                  </a:cubicBezTo>
                  <a:cubicBezTo>
                    <a:pt x="2" y="63"/>
                    <a:pt x="1" y="63"/>
                    <a:pt x="0" y="62"/>
                  </a:cubicBezTo>
                  <a:cubicBezTo>
                    <a:pt x="0" y="60"/>
                    <a:pt x="0" y="59"/>
                    <a:pt x="0" y="58"/>
                  </a:cubicBezTo>
                  <a:cubicBezTo>
                    <a:pt x="0" y="55"/>
                    <a:pt x="0" y="55"/>
                    <a:pt x="0" y="55"/>
                  </a:cubicBezTo>
                  <a:cubicBezTo>
                    <a:pt x="0" y="53"/>
                    <a:pt x="1" y="52"/>
                    <a:pt x="1" y="51"/>
                  </a:cubicBezTo>
                  <a:cubicBezTo>
                    <a:pt x="1" y="47"/>
                    <a:pt x="1" y="47"/>
                    <a:pt x="1" y="47"/>
                  </a:cubicBezTo>
                  <a:cubicBezTo>
                    <a:pt x="1" y="46"/>
                    <a:pt x="1" y="46"/>
                    <a:pt x="1" y="46"/>
                  </a:cubicBezTo>
                  <a:cubicBezTo>
                    <a:pt x="1" y="43"/>
                    <a:pt x="2" y="41"/>
                    <a:pt x="4" y="39"/>
                  </a:cubicBezTo>
                  <a:cubicBezTo>
                    <a:pt x="4" y="38"/>
                    <a:pt x="5" y="36"/>
                    <a:pt x="7" y="36"/>
                  </a:cubicBezTo>
                  <a:cubicBezTo>
                    <a:pt x="7" y="36"/>
                    <a:pt x="8" y="37"/>
                    <a:pt x="8" y="37"/>
                  </a:cubicBezTo>
                  <a:cubicBezTo>
                    <a:pt x="8" y="38"/>
                    <a:pt x="8" y="39"/>
                    <a:pt x="8" y="40"/>
                  </a:cubicBezTo>
                  <a:cubicBezTo>
                    <a:pt x="8" y="45"/>
                    <a:pt x="9" y="49"/>
                    <a:pt x="14" y="52"/>
                  </a:cubicBezTo>
                  <a:cubicBezTo>
                    <a:pt x="16" y="54"/>
                    <a:pt x="17" y="55"/>
                    <a:pt x="20" y="55"/>
                  </a:cubicBezTo>
                  <a:cubicBezTo>
                    <a:pt x="20" y="55"/>
                    <a:pt x="21" y="54"/>
                    <a:pt x="21" y="54"/>
                  </a:cubicBezTo>
                  <a:cubicBezTo>
                    <a:pt x="23" y="54"/>
                    <a:pt x="24" y="54"/>
                    <a:pt x="25" y="54"/>
                  </a:cubicBezTo>
                  <a:cubicBezTo>
                    <a:pt x="27" y="54"/>
                    <a:pt x="28" y="54"/>
                    <a:pt x="29" y="54"/>
                  </a:cubicBezTo>
                  <a:cubicBezTo>
                    <a:pt x="31" y="54"/>
                    <a:pt x="31" y="55"/>
                    <a:pt x="32" y="55"/>
                  </a:cubicBezTo>
                  <a:cubicBezTo>
                    <a:pt x="33" y="55"/>
                    <a:pt x="34" y="54"/>
                    <a:pt x="34" y="54"/>
                  </a:cubicBezTo>
                  <a:cubicBezTo>
                    <a:pt x="36" y="53"/>
                    <a:pt x="37" y="53"/>
                    <a:pt x="38" y="51"/>
                  </a:cubicBezTo>
                  <a:cubicBezTo>
                    <a:pt x="38" y="50"/>
                    <a:pt x="38" y="49"/>
                    <a:pt x="39" y="48"/>
                  </a:cubicBezTo>
                  <a:cubicBezTo>
                    <a:pt x="39" y="47"/>
                    <a:pt x="38" y="46"/>
                    <a:pt x="39" y="46"/>
                  </a:cubicBezTo>
                  <a:cubicBezTo>
                    <a:pt x="42" y="46"/>
                    <a:pt x="44" y="46"/>
                    <a:pt x="47" y="46"/>
                  </a:cubicBezTo>
                  <a:cubicBezTo>
                    <a:pt x="49" y="46"/>
                    <a:pt x="51" y="46"/>
                    <a:pt x="53" y="46"/>
                  </a:cubicBezTo>
                  <a:cubicBezTo>
                    <a:pt x="57" y="46"/>
                    <a:pt x="59" y="46"/>
                    <a:pt x="63" y="44"/>
                  </a:cubicBezTo>
                  <a:cubicBezTo>
                    <a:pt x="65" y="42"/>
                    <a:pt x="66" y="40"/>
                    <a:pt x="66" y="37"/>
                  </a:cubicBezTo>
                  <a:cubicBezTo>
                    <a:pt x="66" y="34"/>
                    <a:pt x="66" y="32"/>
                    <a:pt x="65" y="29"/>
                  </a:cubicBezTo>
                  <a:cubicBezTo>
                    <a:pt x="65" y="27"/>
                    <a:pt x="65" y="27"/>
                    <a:pt x="65" y="27"/>
                  </a:cubicBezTo>
                  <a:cubicBezTo>
                    <a:pt x="67" y="22"/>
                    <a:pt x="67" y="22"/>
                    <a:pt x="67" y="22"/>
                  </a:cubicBezTo>
                  <a:cubicBezTo>
                    <a:pt x="71" y="19"/>
                    <a:pt x="70" y="14"/>
                    <a:pt x="71" y="8"/>
                  </a:cubicBezTo>
                  <a:cubicBezTo>
                    <a:pt x="72" y="4"/>
                    <a:pt x="73" y="0"/>
                    <a:pt x="77" y="0"/>
                  </a:cubicBezTo>
                  <a:cubicBezTo>
                    <a:pt x="79" y="0"/>
                    <a:pt x="79" y="0"/>
                    <a:pt x="79" y="0"/>
                  </a:cubicBezTo>
                  <a:cubicBezTo>
                    <a:pt x="80" y="1"/>
                    <a:pt x="80" y="1"/>
                    <a:pt x="80" y="1"/>
                  </a:cubicBezTo>
                  <a:cubicBezTo>
                    <a:pt x="89" y="1"/>
                    <a:pt x="89" y="1"/>
                    <a:pt x="89" y="1"/>
                  </a:cubicBezTo>
                  <a:cubicBezTo>
                    <a:pt x="90" y="1"/>
                    <a:pt x="91" y="1"/>
                    <a:pt x="92" y="1"/>
                  </a:cubicBezTo>
                  <a:close/>
                </a:path>
              </a:pathLst>
            </a:custGeom>
            <a:solidFill>
              <a:srgbClr val="FFFFFF"/>
            </a:solidFill>
            <a:ln w="0" cap="flat">
              <a:solidFill>
                <a:srgbClr val="000000"/>
              </a:solidFill>
              <a:prstDash val="solid"/>
              <a:miter lim="800000"/>
              <a:headEnd/>
              <a:tailEnd/>
            </a:ln>
          </p:spPr>
        </p:sp>
        <p:sp>
          <p:nvSpPr>
            <p:cNvPr id="453" name="Freeform 452"/>
            <p:cNvSpPr>
              <a:spLocks/>
            </p:cNvSpPr>
            <p:nvPr/>
          </p:nvSpPr>
          <p:spPr bwMode="auto">
            <a:xfrm>
              <a:off x="1126" y="421"/>
              <a:ext cx="40" cy="53"/>
            </a:xfrm>
            <a:custGeom>
              <a:avLst/>
              <a:gdLst/>
              <a:ahLst/>
              <a:cxnLst>
                <a:cxn ang="0">
                  <a:pos x="93" y="134"/>
                </a:cxn>
                <a:cxn ang="0">
                  <a:pos x="84" y="122"/>
                </a:cxn>
                <a:cxn ang="0">
                  <a:pos x="78" y="112"/>
                </a:cxn>
                <a:cxn ang="0">
                  <a:pos x="77" y="107"/>
                </a:cxn>
                <a:cxn ang="0">
                  <a:pos x="75" y="104"/>
                </a:cxn>
                <a:cxn ang="0">
                  <a:pos x="75" y="102"/>
                </a:cxn>
                <a:cxn ang="0">
                  <a:pos x="77" y="102"/>
                </a:cxn>
                <a:cxn ang="0">
                  <a:pos x="75" y="98"/>
                </a:cxn>
                <a:cxn ang="0">
                  <a:pos x="71" y="83"/>
                </a:cxn>
                <a:cxn ang="0">
                  <a:pos x="68" y="77"/>
                </a:cxn>
                <a:cxn ang="0">
                  <a:pos x="59" y="69"/>
                </a:cxn>
                <a:cxn ang="0">
                  <a:pos x="45" y="64"/>
                </a:cxn>
                <a:cxn ang="0">
                  <a:pos x="36" y="55"/>
                </a:cxn>
                <a:cxn ang="0">
                  <a:pos x="29" y="56"/>
                </a:cxn>
                <a:cxn ang="0">
                  <a:pos x="30" y="53"/>
                </a:cxn>
                <a:cxn ang="0">
                  <a:pos x="27" y="44"/>
                </a:cxn>
                <a:cxn ang="0">
                  <a:pos x="24" y="51"/>
                </a:cxn>
                <a:cxn ang="0">
                  <a:pos x="23" y="56"/>
                </a:cxn>
                <a:cxn ang="0">
                  <a:pos x="17" y="53"/>
                </a:cxn>
                <a:cxn ang="0">
                  <a:pos x="16" y="47"/>
                </a:cxn>
                <a:cxn ang="0">
                  <a:pos x="14" y="43"/>
                </a:cxn>
                <a:cxn ang="0">
                  <a:pos x="8" y="39"/>
                </a:cxn>
                <a:cxn ang="0">
                  <a:pos x="18" y="36"/>
                </a:cxn>
                <a:cxn ang="0">
                  <a:pos x="27" y="35"/>
                </a:cxn>
                <a:cxn ang="0">
                  <a:pos x="21" y="29"/>
                </a:cxn>
                <a:cxn ang="0">
                  <a:pos x="15" y="27"/>
                </a:cxn>
                <a:cxn ang="0">
                  <a:pos x="0" y="16"/>
                </a:cxn>
                <a:cxn ang="0">
                  <a:pos x="5" y="4"/>
                </a:cxn>
                <a:cxn ang="0">
                  <a:pos x="11" y="2"/>
                </a:cxn>
                <a:cxn ang="0">
                  <a:pos x="32" y="6"/>
                </a:cxn>
                <a:cxn ang="0">
                  <a:pos x="34" y="15"/>
                </a:cxn>
                <a:cxn ang="0">
                  <a:pos x="35" y="36"/>
                </a:cxn>
                <a:cxn ang="0">
                  <a:pos x="37" y="32"/>
                </a:cxn>
                <a:cxn ang="0">
                  <a:pos x="37" y="35"/>
                </a:cxn>
                <a:cxn ang="0">
                  <a:pos x="44" y="46"/>
                </a:cxn>
                <a:cxn ang="0">
                  <a:pos x="51" y="36"/>
                </a:cxn>
                <a:cxn ang="0">
                  <a:pos x="54" y="34"/>
                </a:cxn>
                <a:cxn ang="0">
                  <a:pos x="60" y="30"/>
                </a:cxn>
                <a:cxn ang="0">
                  <a:pos x="63" y="22"/>
                </a:cxn>
                <a:cxn ang="0">
                  <a:pos x="68" y="17"/>
                </a:cxn>
                <a:cxn ang="0">
                  <a:pos x="78" y="22"/>
                </a:cxn>
                <a:cxn ang="0">
                  <a:pos x="90" y="32"/>
                </a:cxn>
                <a:cxn ang="0">
                  <a:pos x="102" y="32"/>
                </a:cxn>
              </a:cxnLst>
              <a:rect l="0" t="0" r="r" b="b"/>
              <a:pathLst>
                <a:path w="102" h="134">
                  <a:moveTo>
                    <a:pt x="102" y="32"/>
                  </a:moveTo>
                  <a:cubicBezTo>
                    <a:pt x="101" y="63"/>
                    <a:pt x="98" y="97"/>
                    <a:pt x="93" y="134"/>
                  </a:cubicBezTo>
                  <a:cubicBezTo>
                    <a:pt x="90" y="131"/>
                    <a:pt x="88" y="128"/>
                    <a:pt x="86" y="123"/>
                  </a:cubicBezTo>
                  <a:cubicBezTo>
                    <a:pt x="85" y="123"/>
                    <a:pt x="84" y="122"/>
                    <a:pt x="84" y="122"/>
                  </a:cubicBezTo>
                  <a:cubicBezTo>
                    <a:pt x="80" y="122"/>
                    <a:pt x="78" y="123"/>
                    <a:pt x="75" y="125"/>
                  </a:cubicBezTo>
                  <a:cubicBezTo>
                    <a:pt x="75" y="120"/>
                    <a:pt x="78" y="117"/>
                    <a:pt x="78" y="112"/>
                  </a:cubicBezTo>
                  <a:cubicBezTo>
                    <a:pt x="78" y="110"/>
                    <a:pt x="76" y="109"/>
                    <a:pt x="76" y="108"/>
                  </a:cubicBezTo>
                  <a:cubicBezTo>
                    <a:pt x="76" y="107"/>
                    <a:pt x="76" y="107"/>
                    <a:pt x="77" y="107"/>
                  </a:cubicBezTo>
                  <a:cubicBezTo>
                    <a:pt x="76" y="106"/>
                    <a:pt x="75" y="105"/>
                    <a:pt x="74" y="105"/>
                  </a:cubicBezTo>
                  <a:cubicBezTo>
                    <a:pt x="75" y="104"/>
                    <a:pt x="75" y="104"/>
                    <a:pt x="75" y="104"/>
                  </a:cubicBezTo>
                  <a:cubicBezTo>
                    <a:pt x="75" y="103"/>
                    <a:pt x="74" y="103"/>
                    <a:pt x="74" y="102"/>
                  </a:cubicBezTo>
                  <a:cubicBezTo>
                    <a:pt x="74" y="102"/>
                    <a:pt x="75" y="102"/>
                    <a:pt x="75" y="102"/>
                  </a:cubicBezTo>
                  <a:cubicBezTo>
                    <a:pt x="76" y="102"/>
                    <a:pt x="76" y="102"/>
                    <a:pt x="76" y="102"/>
                  </a:cubicBezTo>
                  <a:cubicBezTo>
                    <a:pt x="76" y="102"/>
                    <a:pt x="76" y="102"/>
                    <a:pt x="77" y="102"/>
                  </a:cubicBezTo>
                  <a:cubicBezTo>
                    <a:pt x="77" y="102"/>
                    <a:pt x="77" y="102"/>
                    <a:pt x="77" y="102"/>
                  </a:cubicBezTo>
                  <a:cubicBezTo>
                    <a:pt x="77" y="100"/>
                    <a:pt x="76" y="100"/>
                    <a:pt x="75" y="98"/>
                  </a:cubicBezTo>
                  <a:cubicBezTo>
                    <a:pt x="75" y="94"/>
                    <a:pt x="75" y="91"/>
                    <a:pt x="74" y="88"/>
                  </a:cubicBezTo>
                  <a:cubicBezTo>
                    <a:pt x="73" y="86"/>
                    <a:pt x="71" y="85"/>
                    <a:pt x="71" y="83"/>
                  </a:cubicBezTo>
                  <a:cubicBezTo>
                    <a:pt x="71" y="82"/>
                    <a:pt x="72" y="82"/>
                    <a:pt x="72" y="81"/>
                  </a:cubicBezTo>
                  <a:cubicBezTo>
                    <a:pt x="70" y="80"/>
                    <a:pt x="69" y="79"/>
                    <a:pt x="68" y="77"/>
                  </a:cubicBezTo>
                  <a:cubicBezTo>
                    <a:pt x="65" y="74"/>
                    <a:pt x="63" y="72"/>
                    <a:pt x="61" y="69"/>
                  </a:cubicBezTo>
                  <a:cubicBezTo>
                    <a:pt x="60" y="69"/>
                    <a:pt x="60" y="69"/>
                    <a:pt x="59" y="69"/>
                  </a:cubicBezTo>
                  <a:cubicBezTo>
                    <a:pt x="56" y="69"/>
                    <a:pt x="54" y="67"/>
                    <a:pt x="51" y="65"/>
                  </a:cubicBezTo>
                  <a:cubicBezTo>
                    <a:pt x="49" y="64"/>
                    <a:pt x="47" y="64"/>
                    <a:pt x="45" y="64"/>
                  </a:cubicBezTo>
                  <a:cubicBezTo>
                    <a:pt x="43" y="63"/>
                    <a:pt x="40" y="63"/>
                    <a:pt x="39" y="61"/>
                  </a:cubicBezTo>
                  <a:cubicBezTo>
                    <a:pt x="38" y="59"/>
                    <a:pt x="38" y="56"/>
                    <a:pt x="36" y="55"/>
                  </a:cubicBezTo>
                  <a:cubicBezTo>
                    <a:pt x="35" y="54"/>
                    <a:pt x="34" y="54"/>
                    <a:pt x="32" y="54"/>
                  </a:cubicBezTo>
                  <a:cubicBezTo>
                    <a:pt x="31" y="54"/>
                    <a:pt x="31" y="55"/>
                    <a:pt x="29" y="56"/>
                  </a:cubicBezTo>
                  <a:cubicBezTo>
                    <a:pt x="29" y="54"/>
                    <a:pt x="29" y="54"/>
                    <a:pt x="29" y="54"/>
                  </a:cubicBezTo>
                  <a:cubicBezTo>
                    <a:pt x="29" y="54"/>
                    <a:pt x="30" y="54"/>
                    <a:pt x="30" y="53"/>
                  </a:cubicBezTo>
                  <a:cubicBezTo>
                    <a:pt x="30" y="52"/>
                    <a:pt x="28" y="52"/>
                    <a:pt x="27" y="51"/>
                  </a:cubicBezTo>
                  <a:cubicBezTo>
                    <a:pt x="26" y="49"/>
                    <a:pt x="27" y="47"/>
                    <a:pt x="27" y="44"/>
                  </a:cubicBezTo>
                  <a:cubicBezTo>
                    <a:pt x="27" y="45"/>
                    <a:pt x="27" y="45"/>
                    <a:pt x="27" y="45"/>
                  </a:cubicBezTo>
                  <a:cubicBezTo>
                    <a:pt x="26" y="47"/>
                    <a:pt x="24" y="48"/>
                    <a:pt x="24" y="51"/>
                  </a:cubicBezTo>
                  <a:cubicBezTo>
                    <a:pt x="24" y="56"/>
                    <a:pt x="24" y="56"/>
                    <a:pt x="24" y="56"/>
                  </a:cubicBezTo>
                  <a:cubicBezTo>
                    <a:pt x="23" y="56"/>
                    <a:pt x="23" y="56"/>
                    <a:pt x="23" y="56"/>
                  </a:cubicBezTo>
                  <a:cubicBezTo>
                    <a:pt x="21" y="56"/>
                    <a:pt x="20" y="57"/>
                    <a:pt x="19" y="57"/>
                  </a:cubicBezTo>
                  <a:cubicBezTo>
                    <a:pt x="17" y="57"/>
                    <a:pt x="17" y="55"/>
                    <a:pt x="17" y="53"/>
                  </a:cubicBezTo>
                  <a:cubicBezTo>
                    <a:pt x="16" y="52"/>
                    <a:pt x="15" y="51"/>
                    <a:pt x="15" y="50"/>
                  </a:cubicBezTo>
                  <a:cubicBezTo>
                    <a:pt x="15" y="49"/>
                    <a:pt x="16" y="48"/>
                    <a:pt x="16" y="47"/>
                  </a:cubicBezTo>
                  <a:cubicBezTo>
                    <a:pt x="16" y="47"/>
                    <a:pt x="16" y="47"/>
                    <a:pt x="15" y="46"/>
                  </a:cubicBezTo>
                  <a:cubicBezTo>
                    <a:pt x="15" y="45"/>
                    <a:pt x="15" y="44"/>
                    <a:pt x="14" y="43"/>
                  </a:cubicBezTo>
                  <a:cubicBezTo>
                    <a:pt x="13" y="43"/>
                    <a:pt x="12" y="43"/>
                    <a:pt x="12" y="43"/>
                  </a:cubicBezTo>
                  <a:cubicBezTo>
                    <a:pt x="10" y="41"/>
                    <a:pt x="10" y="39"/>
                    <a:pt x="8" y="39"/>
                  </a:cubicBezTo>
                  <a:cubicBezTo>
                    <a:pt x="9" y="38"/>
                    <a:pt x="9" y="38"/>
                    <a:pt x="9" y="38"/>
                  </a:cubicBezTo>
                  <a:cubicBezTo>
                    <a:pt x="11" y="36"/>
                    <a:pt x="14" y="37"/>
                    <a:pt x="18" y="36"/>
                  </a:cubicBezTo>
                  <a:cubicBezTo>
                    <a:pt x="19" y="36"/>
                    <a:pt x="19" y="35"/>
                    <a:pt x="21" y="35"/>
                  </a:cubicBezTo>
                  <a:cubicBezTo>
                    <a:pt x="23" y="35"/>
                    <a:pt x="24" y="35"/>
                    <a:pt x="27" y="35"/>
                  </a:cubicBezTo>
                  <a:cubicBezTo>
                    <a:pt x="27" y="30"/>
                    <a:pt x="27" y="30"/>
                    <a:pt x="27" y="30"/>
                  </a:cubicBezTo>
                  <a:cubicBezTo>
                    <a:pt x="24" y="30"/>
                    <a:pt x="23" y="29"/>
                    <a:pt x="21" y="29"/>
                  </a:cubicBezTo>
                  <a:cubicBezTo>
                    <a:pt x="20" y="29"/>
                    <a:pt x="19" y="29"/>
                    <a:pt x="18" y="29"/>
                  </a:cubicBezTo>
                  <a:cubicBezTo>
                    <a:pt x="17" y="29"/>
                    <a:pt x="16" y="28"/>
                    <a:pt x="15" y="27"/>
                  </a:cubicBezTo>
                  <a:cubicBezTo>
                    <a:pt x="11" y="27"/>
                    <a:pt x="6" y="26"/>
                    <a:pt x="6" y="22"/>
                  </a:cubicBezTo>
                  <a:cubicBezTo>
                    <a:pt x="6" y="19"/>
                    <a:pt x="0" y="20"/>
                    <a:pt x="0" y="16"/>
                  </a:cubicBezTo>
                  <a:cubicBezTo>
                    <a:pt x="0" y="14"/>
                    <a:pt x="2" y="13"/>
                    <a:pt x="3" y="11"/>
                  </a:cubicBezTo>
                  <a:cubicBezTo>
                    <a:pt x="4" y="8"/>
                    <a:pt x="4" y="7"/>
                    <a:pt x="5" y="4"/>
                  </a:cubicBezTo>
                  <a:cubicBezTo>
                    <a:pt x="6" y="4"/>
                    <a:pt x="6" y="5"/>
                    <a:pt x="7" y="5"/>
                  </a:cubicBezTo>
                  <a:cubicBezTo>
                    <a:pt x="9" y="5"/>
                    <a:pt x="9" y="3"/>
                    <a:pt x="11" y="2"/>
                  </a:cubicBezTo>
                  <a:cubicBezTo>
                    <a:pt x="12" y="0"/>
                    <a:pt x="14" y="1"/>
                    <a:pt x="15" y="0"/>
                  </a:cubicBezTo>
                  <a:cubicBezTo>
                    <a:pt x="22" y="2"/>
                    <a:pt x="25" y="6"/>
                    <a:pt x="32" y="6"/>
                  </a:cubicBezTo>
                  <a:cubicBezTo>
                    <a:pt x="32" y="7"/>
                    <a:pt x="32" y="7"/>
                    <a:pt x="32" y="8"/>
                  </a:cubicBezTo>
                  <a:cubicBezTo>
                    <a:pt x="32" y="11"/>
                    <a:pt x="34" y="12"/>
                    <a:pt x="34" y="15"/>
                  </a:cubicBezTo>
                  <a:cubicBezTo>
                    <a:pt x="34" y="19"/>
                    <a:pt x="32" y="21"/>
                    <a:pt x="32" y="25"/>
                  </a:cubicBezTo>
                  <a:cubicBezTo>
                    <a:pt x="32" y="30"/>
                    <a:pt x="33" y="32"/>
                    <a:pt x="35" y="36"/>
                  </a:cubicBezTo>
                  <a:cubicBezTo>
                    <a:pt x="35" y="35"/>
                    <a:pt x="35" y="34"/>
                    <a:pt x="35" y="33"/>
                  </a:cubicBezTo>
                  <a:cubicBezTo>
                    <a:pt x="36" y="32"/>
                    <a:pt x="36" y="32"/>
                    <a:pt x="37" y="32"/>
                  </a:cubicBezTo>
                  <a:cubicBezTo>
                    <a:pt x="37" y="33"/>
                    <a:pt x="37" y="33"/>
                    <a:pt x="37" y="34"/>
                  </a:cubicBezTo>
                  <a:cubicBezTo>
                    <a:pt x="37" y="34"/>
                    <a:pt x="37" y="34"/>
                    <a:pt x="37" y="35"/>
                  </a:cubicBezTo>
                  <a:cubicBezTo>
                    <a:pt x="37" y="38"/>
                    <a:pt x="37" y="40"/>
                    <a:pt x="39" y="43"/>
                  </a:cubicBezTo>
                  <a:cubicBezTo>
                    <a:pt x="40" y="44"/>
                    <a:pt x="41" y="46"/>
                    <a:pt x="44" y="46"/>
                  </a:cubicBezTo>
                  <a:cubicBezTo>
                    <a:pt x="45" y="46"/>
                    <a:pt x="46" y="45"/>
                    <a:pt x="47" y="44"/>
                  </a:cubicBezTo>
                  <a:cubicBezTo>
                    <a:pt x="50" y="42"/>
                    <a:pt x="52" y="39"/>
                    <a:pt x="51" y="36"/>
                  </a:cubicBezTo>
                  <a:cubicBezTo>
                    <a:pt x="52" y="35"/>
                    <a:pt x="53" y="35"/>
                    <a:pt x="54" y="36"/>
                  </a:cubicBezTo>
                  <a:cubicBezTo>
                    <a:pt x="54" y="35"/>
                    <a:pt x="54" y="35"/>
                    <a:pt x="54" y="34"/>
                  </a:cubicBezTo>
                  <a:cubicBezTo>
                    <a:pt x="54" y="32"/>
                    <a:pt x="56" y="32"/>
                    <a:pt x="56" y="30"/>
                  </a:cubicBezTo>
                  <a:cubicBezTo>
                    <a:pt x="58" y="30"/>
                    <a:pt x="59" y="30"/>
                    <a:pt x="60" y="30"/>
                  </a:cubicBezTo>
                  <a:cubicBezTo>
                    <a:pt x="63" y="29"/>
                    <a:pt x="64" y="29"/>
                    <a:pt x="66" y="28"/>
                  </a:cubicBezTo>
                  <a:cubicBezTo>
                    <a:pt x="64" y="26"/>
                    <a:pt x="63" y="24"/>
                    <a:pt x="63" y="22"/>
                  </a:cubicBezTo>
                  <a:cubicBezTo>
                    <a:pt x="63" y="20"/>
                    <a:pt x="65" y="20"/>
                    <a:pt x="67" y="19"/>
                  </a:cubicBezTo>
                  <a:cubicBezTo>
                    <a:pt x="67" y="19"/>
                    <a:pt x="67" y="17"/>
                    <a:pt x="68" y="17"/>
                  </a:cubicBezTo>
                  <a:cubicBezTo>
                    <a:pt x="70" y="16"/>
                    <a:pt x="71" y="15"/>
                    <a:pt x="73" y="15"/>
                  </a:cubicBezTo>
                  <a:cubicBezTo>
                    <a:pt x="77" y="15"/>
                    <a:pt x="76" y="19"/>
                    <a:pt x="78" y="22"/>
                  </a:cubicBezTo>
                  <a:cubicBezTo>
                    <a:pt x="80" y="24"/>
                    <a:pt x="83" y="23"/>
                    <a:pt x="85" y="26"/>
                  </a:cubicBezTo>
                  <a:cubicBezTo>
                    <a:pt x="87" y="28"/>
                    <a:pt x="87" y="32"/>
                    <a:pt x="90" y="32"/>
                  </a:cubicBezTo>
                  <a:cubicBezTo>
                    <a:pt x="93" y="32"/>
                    <a:pt x="95" y="31"/>
                    <a:pt x="98" y="31"/>
                  </a:cubicBezTo>
                  <a:cubicBezTo>
                    <a:pt x="99" y="31"/>
                    <a:pt x="100" y="32"/>
                    <a:pt x="102" y="32"/>
                  </a:cubicBezTo>
                  <a:close/>
                </a:path>
              </a:pathLst>
            </a:custGeom>
            <a:solidFill>
              <a:srgbClr val="FFFFFF"/>
            </a:solidFill>
            <a:ln w="0" cap="flat">
              <a:solidFill>
                <a:srgbClr val="000000"/>
              </a:solidFill>
              <a:prstDash val="solid"/>
              <a:miter lim="800000"/>
              <a:headEnd/>
              <a:tailEnd/>
            </a:ln>
          </p:spPr>
        </p:sp>
        <p:sp>
          <p:nvSpPr>
            <p:cNvPr id="454" name="Freeform 453"/>
            <p:cNvSpPr>
              <a:spLocks/>
            </p:cNvSpPr>
            <p:nvPr/>
          </p:nvSpPr>
          <p:spPr bwMode="auto">
            <a:xfrm>
              <a:off x="1089" y="445"/>
              <a:ext cx="3" cy="8"/>
            </a:xfrm>
            <a:custGeom>
              <a:avLst/>
              <a:gdLst/>
              <a:ahLst/>
              <a:cxnLst>
                <a:cxn ang="0">
                  <a:pos x="6" y="0"/>
                </a:cxn>
                <a:cxn ang="0">
                  <a:pos x="4" y="0"/>
                </a:cxn>
                <a:cxn ang="0">
                  <a:pos x="0" y="18"/>
                </a:cxn>
                <a:cxn ang="0">
                  <a:pos x="1" y="18"/>
                </a:cxn>
                <a:cxn ang="0">
                  <a:pos x="5" y="6"/>
                </a:cxn>
                <a:cxn ang="0">
                  <a:pos x="6" y="5"/>
                </a:cxn>
                <a:cxn ang="0">
                  <a:pos x="6" y="0"/>
                </a:cxn>
              </a:cxnLst>
              <a:rect l="0" t="0" r="r" b="b"/>
              <a:pathLst>
                <a:path w="7" h="18">
                  <a:moveTo>
                    <a:pt x="6" y="0"/>
                  </a:moveTo>
                  <a:cubicBezTo>
                    <a:pt x="5" y="0"/>
                    <a:pt x="5" y="0"/>
                    <a:pt x="4" y="0"/>
                  </a:cubicBezTo>
                  <a:cubicBezTo>
                    <a:pt x="2" y="7"/>
                    <a:pt x="2" y="11"/>
                    <a:pt x="0" y="18"/>
                  </a:cubicBezTo>
                  <a:cubicBezTo>
                    <a:pt x="1" y="18"/>
                    <a:pt x="1" y="18"/>
                    <a:pt x="1" y="18"/>
                  </a:cubicBezTo>
                  <a:cubicBezTo>
                    <a:pt x="4" y="15"/>
                    <a:pt x="3" y="11"/>
                    <a:pt x="5" y="6"/>
                  </a:cubicBezTo>
                  <a:cubicBezTo>
                    <a:pt x="5" y="5"/>
                    <a:pt x="6" y="5"/>
                    <a:pt x="6" y="5"/>
                  </a:cubicBezTo>
                  <a:cubicBezTo>
                    <a:pt x="7" y="3"/>
                    <a:pt x="6" y="2"/>
                    <a:pt x="6" y="0"/>
                  </a:cubicBezTo>
                  <a:close/>
                </a:path>
              </a:pathLst>
            </a:custGeom>
            <a:solidFill>
              <a:srgbClr val="FFFFFF"/>
            </a:solidFill>
            <a:ln w="0" cap="flat">
              <a:solidFill>
                <a:srgbClr val="000000"/>
              </a:solidFill>
              <a:prstDash val="solid"/>
              <a:miter lim="800000"/>
              <a:headEnd/>
              <a:tailEnd/>
            </a:ln>
          </p:spPr>
        </p:sp>
        <p:sp>
          <p:nvSpPr>
            <p:cNvPr id="455" name="Freeform 454"/>
            <p:cNvSpPr>
              <a:spLocks/>
            </p:cNvSpPr>
            <p:nvPr/>
          </p:nvSpPr>
          <p:spPr bwMode="auto">
            <a:xfrm>
              <a:off x="1086" y="447"/>
              <a:ext cx="3" cy="4"/>
            </a:xfrm>
            <a:custGeom>
              <a:avLst/>
              <a:gdLst/>
              <a:ahLst/>
              <a:cxnLst>
                <a:cxn ang="0">
                  <a:pos x="0" y="10"/>
                </a:cxn>
                <a:cxn ang="0">
                  <a:pos x="0" y="11"/>
                </a:cxn>
                <a:cxn ang="0">
                  <a:pos x="6" y="1"/>
                </a:cxn>
                <a:cxn ang="0">
                  <a:pos x="4" y="1"/>
                </a:cxn>
                <a:cxn ang="0">
                  <a:pos x="3" y="3"/>
                </a:cxn>
                <a:cxn ang="0">
                  <a:pos x="1" y="7"/>
                </a:cxn>
                <a:cxn ang="0">
                  <a:pos x="0" y="10"/>
                </a:cxn>
              </a:cxnLst>
              <a:rect l="0" t="0" r="r" b="b"/>
              <a:pathLst>
                <a:path w="6" h="11">
                  <a:moveTo>
                    <a:pt x="0" y="10"/>
                  </a:moveTo>
                  <a:cubicBezTo>
                    <a:pt x="0" y="11"/>
                    <a:pt x="0" y="11"/>
                    <a:pt x="0" y="11"/>
                  </a:cubicBezTo>
                  <a:cubicBezTo>
                    <a:pt x="4" y="8"/>
                    <a:pt x="6" y="5"/>
                    <a:pt x="6" y="1"/>
                  </a:cubicBezTo>
                  <a:cubicBezTo>
                    <a:pt x="6" y="0"/>
                    <a:pt x="4" y="0"/>
                    <a:pt x="4" y="1"/>
                  </a:cubicBezTo>
                  <a:cubicBezTo>
                    <a:pt x="3" y="2"/>
                    <a:pt x="4" y="2"/>
                    <a:pt x="3" y="3"/>
                  </a:cubicBezTo>
                  <a:cubicBezTo>
                    <a:pt x="3" y="5"/>
                    <a:pt x="2" y="5"/>
                    <a:pt x="1" y="7"/>
                  </a:cubicBezTo>
                  <a:cubicBezTo>
                    <a:pt x="1" y="8"/>
                    <a:pt x="1" y="9"/>
                    <a:pt x="0" y="10"/>
                  </a:cubicBezTo>
                  <a:close/>
                </a:path>
              </a:pathLst>
            </a:custGeom>
            <a:solidFill>
              <a:srgbClr val="FFFFFF"/>
            </a:solidFill>
            <a:ln w="0" cap="flat">
              <a:solidFill>
                <a:srgbClr val="000000"/>
              </a:solidFill>
              <a:prstDash val="solid"/>
              <a:miter lim="800000"/>
              <a:headEnd/>
              <a:tailEnd/>
            </a:ln>
          </p:spPr>
        </p:sp>
        <p:sp>
          <p:nvSpPr>
            <p:cNvPr id="456" name="Freeform 455"/>
            <p:cNvSpPr>
              <a:spLocks/>
            </p:cNvSpPr>
            <p:nvPr/>
          </p:nvSpPr>
          <p:spPr bwMode="auto">
            <a:xfrm>
              <a:off x="1150" y="465"/>
              <a:ext cx="6" cy="7"/>
            </a:xfrm>
            <a:custGeom>
              <a:avLst/>
              <a:gdLst/>
              <a:ahLst/>
              <a:cxnLst>
                <a:cxn ang="0">
                  <a:pos x="0" y="16"/>
                </a:cxn>
                <a:cxn ang="0">
                  <a:pos x="3" y="17"/>
                </a:cxn>
                <a:cxn ang="0">
                  <a:pos x="8" y="13"/>
                </a:cxn>
                <a:cxn ang="0">
                  <a:pos x="15" y="3"/>
                </a:cxn>
                <a:cxn ang="0">
                  <a:pos x="13" y="2"/>
                </a:cxn>
                <a:cxn ang="0">
                  <a:pos x="11" y="0"/>
                </a:cxn>
                <a:cxn ang="0">
                  <a:pos x="10" y="1"/>
                </a:cxn>
                <a:cxn ang="0">
                  <a:pos x="5" y="11"/>
                </a:cxn>
                <a:cxn ang="0">
                  <a:pos x="2" y="14"/>
                </a:cxn>
                <a:cxn ang="0">
                  <a:pos x="0" y="16"/>
                </a:cxn>
              </a:cxnLst>
              <a:rect l="0" t="0" r="r" b="b"/>
              <a:pathLst>
                <a:path w="15" h="17">
                  <a:moveTo>
                    <a:pt x="0" y="16"/>
                  </a:moveTo>
                  <a:cubicBezTo>
                    <a:pt x="0" y="17"/>
                    <a:pt x="2" y="17"/>
                    <a:pt x="3" y="17"/>
                  </a:cubicBezTo>
                  <a:cubicBezTo>
                    <a:pt x="5" y="17"/>
                    <a:pt x="6" y="15"/>
                    <a:pt x="8" y="13"/>
                  </a:cubicBezTo>
                  <a:cubicBezTo>
                    <a:pt x="11" y="10"/>
                    <a:pt x="15" y="8"/>
                    <a:pt x="15" y="3"/>
                  </a:cubicBezTo>
                  <a:cubicBezTo>
                    <a:pt x="15" y="3"/>
                    <a:pt x="13" y="3"/>
                    <a:pt x="13" y="2"/>
                  </a:cubicBezTo>
                  <a:cubicBezTo>
                    <a:pt x="12" y="1"/>
                    <a:pt x="12" y="0"/>
                    <a:pt x="11" y="0"/>
                  </a:cubicBezTo>
                  <a:cubicBezTo>
                    <a:pt x="10" y="0"/>
                    <a:pt x="10" y="1"/>
                    <a:pt x="10" y="1"/>
                  </a:cubicBezTo>
                  <a:cubicBezTo>
                    <a:pt x="7" y="4"/>
                    <a:pt x="8" y="8"/>
                    <a:pt x="5" y="11"/>
                  </a:cubicBezTo>
                  <a:cubicBezTo>
                    <a:pt x="4" y="12"/>
                    <a:pt x="4" y="13"/>
                    <a:pt x="2" y="14"/>
                  </a:cubicBezTo>
                  <a:cubicBezTo>
                    <a:pt x="2" y="15"/>
                    <a:pt x="0" y="15"/>
                    <a:pt x="0" y="16"/>
                  </a:cubicBezTo>
                  <a:close/>
                </a:path>
              </a:pathLst>
            </a:custGeom>
            <a:solidFill>
              <a:srgbClr val="FFFFFF"/>
            </a:solidFill>
            <a:ln w="0" cap="flat">
              <a:solidFill>
                <a:srgbClr val="000000"/>
              </a:solidFill>
              <a:prstDash val="solid"/>
              <a:miter lim="800000"/>
              <a:headEnd/>
              <a:tailEnd/>
            </a:ln>
          </p:spPr>
        </p:sp>
        <p:sp>
          <p:nvSpPr>
            <p:cNvPr id="457" name="Freeform 456"/>
            <p:cNvSpPr>
              <a:spLocks/>
            </p:cNvSpPr>
            <p:nvPr/>
          </p:nvSpPr>
          <p:spPr bwMode="auto">
            <a:xfrm>
              <a:off x="1136" y="456"/>
              <a:ext cx="2" cy="6"/>
            </a:xfrm>
            <a:custGeom>
              <a:avLst/>
              <a:gdLst/>
              <a:ahLst/>
              <a:cxnLst>
                <a:cxn ang="0">
                  <a:pos x="2" y="0"/>
                </a:cxn>
                <a:cxn ang="0">
                  <a:pos x="0" y="8"/>
                </a:cxn>
                <a:cxn ang="0">
                  <a:pos x="1" y="14"/>
                </a:cxn>
                <a:cxn ang="0">
                  <a:pos x="5" y="6"/>
                </a:cxn>
                <a:cxn ang="0">
                  <a:pos x="4" y="4"/>
                </a:cxn>
                <a:cxn ang="0">
                  <a:pos x="2" y="0"/>
                </a:cxn>
              </a:cxnLst>
              <a:rect l="0" t="0" r="r" b="b"/>
              <a:pathLst>
                <a:path w="5" h="14">
                  <a:moveTo>
                    <a:pt x="2" y="0"/>
                  </a:moveTo>
                  <a:cubicBezTo>
                    <a:pt x="2" y="3"/>
                    <a:pt x="1" y="5"/>
                    <a:pt x="0" y="8"/>
                  </a:cubicBezTo>
                  <a:cubicBezTo>
                    <a:pt x="1" y="14"/>
                    <a:pt x="1" y="14"/>
                    <a:pt x="1" y="14"/>
                  </a:cubicBezTo>
                  <a:cubicBezTo>
                    <a:pt x="5" y="6"/>
                    <a:pt x="5" y="6"/>
                    <a:pt x="5" y="6"/>
                  </a:cubicBezTo>
                  <a:cubicBezTo>
                    <a:pt x="5" y="5"/>
                    <a:pt x="4" y="5"/>
                    <a:pt x="4" y="4"/>
                  </a:cubicBezTo>
                  <a:cubicBezTo>
                    <a:pt x="3" y="3"/>
                    <a:pt x="4" y="1"/>
                    <a:pt x="2" y="0"/>
                  </a:cubicBezTo>
                  <a:close/>
                </a:path>
              </a:pathLst>
            </a:custGeom>
            <a:solidFill>
              <a:srgbClr val="FFFFFF"/>
            </a:solidFill>
            <a:ln w="0" cap="flat">
              <a:solidFill>
                <a:srgbClr val="000000"/>
              </a:solidFill>
              <a:prstDash val="solid"/>
              <a:miter lim="800000"/>
              <a:headEnd/>
              <a:tailEnd/>
            </a:ln>
          </p:spPr>
        </p:sp>
        <p:sp>
          <p:nvSpPr>
            <p:cNvPr id="458" name="Freeform 457"/>
            <p:cNvSpPr>
              <a:spLocks/>
            </p:cNvSpPr>
            <p:nvPr/>
          </p:nvSpPr>
          <p:spPr bwMode="auto">
            <a:xfrm>
              <a:off x="1145" y="429"/>
              <a:ext cx="5" cy="2"/>
            </a:xfrm>
            <a:custGeom>
              <a:avLst/>
              <a:gdLst/>
              <a:ahLst/>
              <a:cxnLst>
                <a:cxn ang="0">
                  <a:pos x="0" y="2"/>
                </a:cxn>
                <a:cxn ang="0">
                  <a:pos x="0" y="2"/>
                </a:cxn>
                <a:cxn ang="0">
                  <a:pos x="5" y="4"/>
                </a:cxn>
                <a:cxn ang="0">
                  <a:pos x="8" y="3"/>
                </a:cxn>
                <a:cxn ang="0">
                  <a:pos x="8" y="3"/>
                </a:cxn>
                <a:cxn ang="0">
                  <a:pos x="11" y="3"/>
                </a:cxn>
                <a:cxn ang="0">
                  <a:pos x="11" y="2"/>
                </a:cxn>
                <a:cxn ang="0">
                  <a:pos x="7" y="2"/>
                </a:cxn>
                <a:cxn ang="0">
                  <a:pos x="0" y="2"/>
                </a:cxn>
              </a:cxnLst>
              <a:rect l="0" t="0" r="r" b="b"/>
              <a:pathLst>
                <a:path w="11" h="4">
                  <a:moveTo>
                    <a:pt x="0" y="2"/>
                  </a:moveTo>
                  <a:cubicBezTo>
                    <a:pt x="0" y="2"/>
                    <a:pt x="0" y="2"/>
                    <a:pt x="0" y="2"/>
                  </a:cubicBezTo>
                  <a:cubicBezTo>
                    <a:pt x="2" y="2"/>
                    <a:pt x="3" y="4"/>
                    <a:pt x="5" y="4"/>
                  </a:cubicBezTo>
                  <a:cubicBezTo>
                    <a:pt x="6" y="4"/>
                    <a:pt x="7" y="3"/>
                    <a:pt x="8" y="3"/>
                  </a:cubicBezTo>
                  <a:cubicBezTo>
                    <a:pt x="8" y="3"/>
                    <a:pt x="8" y="3"/>
                    <a:pt x="8" y="3"/>
                  </a:cubicBezTo>
                  <a:cubicBezTo>
                    <a:pt x="9" y="3"/>
                    <a:pt x="10" y="3"/>
                    <a:pt x="11" y="3"/>
                  </a:cubicBezTo>
                  <a:cubicBezTo>
                    <a:pt x="11" y="2"/>
                    <a:pt x="11" y="2"/>
                    <a:pt x="11" y="2"/>
                  </a:cubicBezTo>
                  <a:cubicBezTo>
                    <a:pt x="10" y="1"/>
                    <a:pt x="8" y="2"/>
                    <a:pt x="7" y="2"/>
                  </a:cubicBezTo>
                  <a:cubicBezTo>
                    <a:pt x="4" y="1"/>
                    <a:pt x="2" y="0"/>
                    <a:pt x="0" y="2"/>
                  </a:cubicBezTo>
                  <a:close/>
                </a:path>
              </a:pathLst>
            </a:custGeom>
            <a:solidFill>
              <a:srgbClr val="FFFFFF"/>
            </a:solidFill>
            <a:ln w="0" cap="flat">
              <a:solidFill>
                <a:srgbClr val="000000"/>
              </a:solidFill>
              <a:prstDash val="solid"/>
              <a:miter lim="800000"/>
              <a:headEnd/>
              <a:tailEnd/>
            </a:ln>
          </p:spPr>
        </p:sp>
        <p:sp>
          <p:nvSpPr>
            <p:cNvPr id="459" name="Freeform 458"/>
            <p:cNvSpPr>
              <a:spLocks/>
            </p:cNvSpPr>
            <p:nvPr/>
          </p:nvSpPr>
          <p:spPr bwMode="auto">
            <a:xfrm>
              <a:off x="1147" y="423"/>
              <a:ext cx="2" cy="4"/>
            </a:xfrm>
            <a:custGeom>
              <a:avLst/>
              <a:gdLst/>
              <a:ahLst/>
              <a:cxnLst>
                <a:cxn ang="0">
                  <a:pos x="0" y="0"/>
                </a:cxn>
                <a:cxn ang="0">
                  <a:pos x="0" y="1"/>
                </a:cxn>
                <a:cxn ang="0">
                  <a:pos x="0" y="11"/>
                </a:cxn>
                <a:cxn ang="0">
                  <a:pos x="5" y="5"/>
                </a:cxn>
                <a:cxn ang="0">
                  <a:pos x="0" y="0"/>
                </a:cxn>
              </a:cxnLst>
              <a:rect l="0" t="0" r="r" b="b"/>
              <a:pathLst>
                <a:path w="5" h="11">
                  <a:moveTo>
                    <a:pt x="0" y="0"/>
                  </a:moveTo>
                  <a:cubicBezTo>
                    <a:pt x="0" y="1"/>
                    <a:pt x="0" y="1"/>
                    <a:pt x="0" y="1"/>
                  </a:cubicBezTo>
                  <a:cubicBezTo>
                    <a:pt x="0" y="5"/>
                    <a:pt x="0" y="7"/>
                    <a:pt x="0" y="11"/>
                  </a:cubicBezTo>
                  <a:cubicBezTo>
                    <a:pt x="3" y="10"/>
                    <a:pt x="3" y="7"/>
                    <a:pt x="5" y="5"/>
                  </a:cubicBezTo>
                  <a:cubicBezTo>
                    <a:pt x="3" y="4"/>
                    <a:pt x="2" y="2"/>
                    <a:pt x="0" y="0"/>
                  </a:cubicBezTo>
                  <a:close/>
                </a:path>
              </a:pathLst>
            </a:custGeom>
            <a:solidFill>
              <a:srgbClr val="FFFFFF"/>
            </a:solidFill>
            <a:ln w="0" cap="flat">
              <a:solidFill>
                <a:srgbClr val="000000"/>
              </a:solidFill>
              <a:prstDash val="solid"/>
              <a:miter lim="800000"/>
              <a:headEnd/>
              <a:tailEnd/>
            </a:ln>
          </p:spPr>
        </p:sp>
        <p:sp>
          <p:nvSpPr>
            <p:cNvPr id="460" name="Freeform 459"/>
            <p:cNvSpPr>
              <a:spLocks/>
            </p:cNvSpPr>
            <p:nvPr/>
          </p:nvSpPr>
          <p:spPr bwMode="auto">
            <a:xfrm>
              <a:off x="1123" y="417"/>
              <a:ext cx="3" cy="4"/>
            </a:xfrm>
            <a:custGeom>
              <a:avLst/>
              <a:gdLst/>
              <a:ahLst/>
              <a:cxnLst>
                <a:cxn ang="0">
                  <a:pos x="3" y="0"/>
                </a:cxn>
                <a:cxn ang="0">
                  <a:pos x="0" y="2"/>
                </a:cxn>
                <a:cxn ang="0">
                  <a:pos x="2" y="10"/>
                </a:cxn>
                <a:cxn ang="0">
                  <a:pos x="5" y="8"/>
                </a:cxn>
                <a:cxn ang="0">
                  <a:pos x="5" y="6"/>
                </a:cxn>
                <a:cxn ang="0">
                  <a:pos x="8" y="7"/>
                </a:cxn>
                <a:cxn ang="0">
                  <a:pos x="9" y="6"/>
                </a:cxn>
                <a:cxn ang="0">
                  <a:pos x="8" y="4"/>
                </a:cxn>
                <a:cxn ang="0">
                  <a:pos x="8" y="3"/>
                </a:cxn>
                <a:cxn ang="0">
                  <a:pos x="3" y="0"/>
                </a:cxn>
              </a:cxnLst>
              <a:rect l="0" t="0" r="r" b="b"/>
              <a:pathLst>
                <a:path w="9" h="10">
                  <a:moveTo>
                    <a:pt x="3" y="0"/>
                  </a:moveTo>
                  <a:cubicBezTo>
                    <a:pt x="2" y="0"/>
                    <a:pt x="1" y="2"/>
                    <a:pt x="0" y="2"/>
                  </a:cubicBezTo>
                  <a:cubicBezTo>
                    <a:pt x="2" y="10"/>
                    <a:pt x="2" y="10"/>
                    <a:pt x="2" y="10"/>
                  </a:cubicBezTo>
                  <a:cubicBezTo>
                    <a:pt x="2" y="8"/>
                    <a:pt x="4" y="8"/>
                    <a:pt x="5" y="8"/>
                  </a:cubicBezTo>
                  <a:cubicBezTo>
                    <a:pt x="5" y="6"/>
                    <a:pt x="5" y="6"/>
                    <a:pt x="5" y="6"/>
                  </a:cubicBezTo>
                  <a:cubicBezTo>
                    <a:pt x="6" y="6"/>
                    <a:pt x="7" y="7"/>
                    <a:pt x="8" y="7"/>
                  </a:cubicBezTo>
                  <a:cubicBezTo>
                    <a:pt x="8" y="7"/>
                    <a:pt x="9" y="6"/>
                    <a:pt x="9" y="6"/>
                  </a:cubicBezTo>
                  <a:cubicBezTo>
                    <a:pt x="9" y="5"/>
                    <a:pt x="8" y="5"/>
                    <a:pt x="8" y="4"/>
                  </a:cubicBezTo>
                  <a:cubicBezTo>
                    <a:pt x="8" y="4"/>
                    <a:pt x="8" y="4"/>
                    <a:pt x="8" y="3"/>
                  </a:cubicBezTo>
                  <a:cubicBezTo>
                    <a:pt x="6" y="3"/>
                    <a:pt x="5" y="0"/>
                    <a:pt x="3" y="0"/>
                  </a:cubicBezTo>
                  <a:close/>
                </a:path>
              </a:pathLst>
            </a:custGeom>
            <a:solidFill>
              <a:srgbClr val="FFFFFF"/>
            </a:solidFill>
            <a:ln w="0" cap="flat">
              <a:solidFill>
                <a:srgbClr val="000000"/>
              </a:solidFill>
              <a:prstDash val="solid"/>
              <a:miter lim="800000"/>
              <a:headEnd/>
              <a:tailEnd/>
            </a:ln>
          </p:spPr>
        </p:sp>
        <p:sp>
          <p:nvSpPr>
            <p:cNvPr id="461" name="Freeform 460"/>
            <p:cNvSpPr>
              <a:spLocks/>
            </p:cNvSpPr>
            <p:nvPr/>
          </p:nvSpPr>
          <p:spPr bwMode="auto">
            <a:xfrm>
              <a:off x="1114" y="400"/>
              <a:ext cx="2" cy="4"/>
            </a:xfrm>
            <a:custGeom>
              <a:avLst/>
              <a:gdLst/>
              <a:ahLst/>
              <a:cxnLst>
                <a:cxn ang="0">
                  <a:pos x="4" y="0"/>
                </a:cxn>
                <a:cxn ang="0">
                  <a:pos x="0" y="4"/>
                </a:cxn>
                <a:cxn ang="0">
                  <a:pos x="2" y="10"/>
                </a:cxn>
                <a:cxn ang="0">
                  <a:pos x="5" y="1"/>
                </a:cxn>
                <a:cxn ang="0">
                  <a:pos x="4" y="0"/>
                </a:cxn>
              </a:cxnLst>
              <a:rect l="0" t="0" r="r" b="b"/>
              <a:pathLst>
                <a:path w="5" h="10">
                  <a:moveTo>
                    <a:pt x="4" y="0"/>
                  </a:moveTo>
                  <a:cubicBezTo>
                    <a:pt x="3" y="1"/>
                    <a:pt x="0" y="2"/>
                    <a:pt x="0" y="4"/>
                  </a:cubicBezTo>
                  <a:cubicBezTo>
                    <a:pt x="0" y="6"/>
                    <a:pt x="1" y="7"/>
                    <a:pt x="2" y="10"/>
                  </a:cubicBezTo>
                  <a:cubicBezTo>
                    <a:pt x="4" y="7"/>
                    <a:pt x="5" y="4"/>
                    <a:pt x="5" y="1"/>
                  </a:cubicBezTo>
                  <a:cubicBezTo>
                    <a:pt x="5" y="1"/>
                    <a:pt x="4" y="0"/>
                    <a:pt x="4" y="0"/>
                  </a:cubicBezTo>
                  <a:close/>
                </a:path>
              </a:pathLst>
            </a:custGeom>
            <a:solidFill>
              <a:srgbClr val="FFFFFF"/>
            </a:solidFill>
            <a:ln w="0" cap="flat">
              <a:solidFill>
                <a:srgbClr val="000000"/>
              </a:solidFill>
              <a:prstDash val="solid"/>
              <a:miter lim="800000"/>
              <a:headEnd/>
              <a:tailEnd/>
            </a:ln>
          </p:spPr>
        </p:sp>
        <p:sp>
          <p:nvSpPr>
            <p:cNvPr id="462" name="Freeform 461"/>
            <p:cNvSpPr>
              <a:spLocks/>
            </p:cNvSpPr>
            <p:nvPr/>
          </p:nvSpPr>
          <p:spPr bwMode="auto">
            <a:xfrm>
              <a:off x="1110" y="403"/>
              <a:ext cx="6" cy="22"/>
            </a:xfrm>
            <a:custGeom>
              <a:avLst/>
              <a:gdLst/>
              <a:ahLst/>
              <a:cxnLst>
                <a:cxn ang="0">
                  <a:pos x="1" y="8"/>
                </a:cxn>
                <a:cxn ang="0">
                  <a:pos x="1" y="10"/>
                </a:cxn>
                <a:cxn ang="0">
                  <a:pos x="0" y="17"/>
                </a:cxn>
                <a:cxn ang="0">
                  <a:pos x="4" y="25"/>
                </a:cxn>
                <a:cxn ang="0">
                  <a:pos x="3" y="27"/>
                </a:cxn>
                <a:cxn ang="0">
                  <a:pos x="4" y="31"/>
                </a:cxn>
                <a:cxn ang="0">
                  <a:pos x="4" y="35"/>
                </a:cxn>
                <a:cxn ang="0">
                  <a:pos x="3" y="38"/>
                </a:cxn>
                <a:cxn ang="0">
                  <a:pos x="6" y="46"/>
                </a:cxn>
                <a:cxn ang="0">
                  <a:pos x="6" y="52"/>
                </a:cxn>
                <a:cxn ang="0">
                  <a:pos x="9" y="56"/>
                </a:cxn>
                <a:cxn ang="0">
                  <a:pos x="6" y="42"/>
                </a:cxn>
                <a:cxn ang="0">
                  <a:pos x="6" y="34"/>
                </a:cxn>
                <a:cxn ang="0">
                  <a:pos x="9" y="28"/>
                </a:cxn>
                <a:cxn ang="0">
                  <a:pos x="12" y="30"/>
                </a:cxn>
                <a:cxn ang="0">
                  <a:pos x="16" y="31"/>
                </a:cxn>
                <a:cxn ang="0">
                  <a:pos x="12" y="22"/>
                </a:cxn>
                <a:cxn ang="0">
                  <a:pos x="12" y="22"/>
                </a:cxn>
                <a:cxn ang="0">
                  <a:pos x="14" y="22"/>
                </a:cxn>
                <a:cxn ang="0">
                  <a:pos x="14" y="15"/>
                </a:cxn>
                <a:cxn ang="0">
                  <a:pos x="15" y="13"/>
                </a:cxn>
                <a:cxn ang="0">
                  <a:pos x="15" y="11"/>
                </a:cxn>
                <a:cxn ang="0">
                  <a:pos x="11" y="11"/>
                </a:cxn>
                <a:cxn ang="0">
                  <a:pos x="5" y="21"/>
                </a:cxn>
                <a:cxn ang="0">
                  <a:pos x="5" y="20"/>
                </a:cxn>
                <a:cxn ang="0">
                  <a:pos x="9" y="11"/>
                </a:cxn>
                <a:cxn ang="0">
                  <a:pos x="7" y="6"/>
                </a:cxn>
                <a:cxn ang="0">
                  <a:pos x="7" y="0"/>
                </a:cxn>
                <a:cxn ang="0">
                  <a:pos x="4" y="4"/>
                </a:cxn>
                <a:cxn ang="0">
                  <a:pos x="1" y="8"/>
                </a:cxn>
              </a:cxnLst>
              <a:rect l="0" t="0" r="r" b="b"/>
              <a:pathLst>
                <a:path w="16" h="56">
                  <a:moveTo>
                    <a:pt x="1" y="8"/>
                  </a:moveTo>
                  <a:cubicBezTo>
                    <a:pt x="1" y="10"/>
                    <a:pt x="1" y="10"/>
                    <a:pt x="1" y="10"/>
                  </a:cubicBezTo>
                  <a:cubicBezTo>
                    <a:pt x="1" y="13"/>
                    <a:pt x="0" y="14"/>
                    <a:pt x="0" y="17"/>
                  </a:cubicBezTo>
                  <a:cubicBezTo>
                    <a:pt x="0" y="20"/>
                    <a:pt x="4" y="21"/>
                    <a:pt x="4" y="25"/>
                  </a:cubicBezTo>
                  <a:cubicBezTo>
                    <a:pt x="4" y="26"/>
                    <a:pt x="3" y="26"/>
                    <a:pt x="3" y="27"/>
                  </a:cubicBezTo>
                  <a:cubicBezTo>
                    <a:pt x="3" y="28"/>
                    <a:pt x="4" y="29"/>
                    <a:pt x="4" y="31"/>
                  </a:cubicBezTo>
                  <a:cubicBezTo>
                    <a:pt x="4" y="35"/>
                    <a:pt x="4" y="35"/>
                    <a:pt x="4" y="35"/>
                  </a:cubicBezTo>
                  <a:cubicBezTo>
                    <a:pt x="4" y="36"/>
                    <a:pt x="3" y="37"/>
                    <a:pt x="3" y="38"/>
                  </a:cubicBezTo>
                  <a:cubicBezTo>
                    <a:pt x="3" y="41"/>
                    <a:pt x="4" y="43"/>
                    <a:pt x="6" y="46"/>
                  </a:cubicBezTo>
                  <a:cubicBezTo>
                    <a:pt x="6" y="48"/>
                    <a:pt x="5" y="50"/>
                    <a:pt x="6" y="52"/>
                  </a:cubicBezTo>
                  <a:cubicBezTo>
                    <a:pt x="7" y="54"/>
                    <a:pt x="8" y="54"/>
                    <a:pt x="9" y="56"/>
                  </a:cubicBezTo>
                  <a:cubicBezTo>
                    <a:pt x="8" y="50"/>
                    <a:pt x="6" y="47"/>
                    <a:pt x="6" y="42"/>
                  </a:cubicBezTo>
                  <a:cubicBezTo>
                    <a:pt x="6" y="34"/>
                    <a:pt x="6" y="34"/>
                    <a:pt x="6" y="34"/>
                  </a:cubicBezTo>
                  <a:cubicBezTo>
                    <a:pt x="6" y="31"/>
                    <a:pt x="7" y="30"/>
                    <a:pt x="9" y="28"/>
                  </a:cubicBezTo>
                  <a:cubicBezTo>
                    <a:pt x="10" y="28"/>
                    <a:pt x="10" y="30"/>
                    <a:pt x="12" y="30"/>
                  </a:cubicBezTo>
                  <a:cubicBezTo>
                    <a:pt x="13" y="31"/>
                    <a:pt x="14" y="31"/>
                    <a:pt x="16" y="31"/>
                  </a:cubicBezTo>
                  <a:cubicBezTo>
                    <a:pt x="15" y="27"/>
                    <a:pt x="14" y="26"/>
                    <a:pt x="12" y="22"/>
                  </a:cubicBezTo>
                  <a:cubicBezTo>
                    <a:pt x="12" y="22"/>
                    <a:pt x="12" y="22"/>
                    <a:pt x="12" y="22"/>
                  </a:cubicBezTo>
                  <a:cubicBezTo>
                    <a:pt x="13" y="22"/>
                    <a:pt x="14" y="22"/>
                    <a:pt x="14" y="22"/>
                  </a:cubicBezTo>
                  <a:cubicBezTo>
                    <a:pt x="14" y="19"/>
                    <a:pt x="14" y="17"/>
                    <a:pt x="14" y="15"/>
                  </a:cubicBezTo>
                  <a:cubicBezTo>
                    <a:pt x="14" y="14"/>
                    <a:pt x="15" y="13"/>
                    <a:pt x="15" y="13"/>
                  </a:cubicBezTo>
                  <a:cubicBezTo>
                    <a:pt x="15" y="11"/>
                    <a:pt x="15" y="11"/>
                    <a:pt x="15" y="11"/>
                  </a:cubicBezTo>
                  <a:cubicBezTo>
                    <a:pt x="13" y="11"/>
                    <a:pt x="13" y="11"/>
                    <a:pt x="11" y="11"/>
                  </a:cubicBezTo>
                  <a:cubicBezTo>
                    <a:pt x="10" y="15"/>
                    <a:pt x="9" y="19"/>
                    <a:pt x="5" y="21"/>
                  </a:cubicBezTo>
                  <a:cubicBezTo>
                    <a:pt x="5" y="21"/>
                    <a:pt x="5" y="21"/>
                    <a:pt x="5" y="20"/>
                  </a:cubicBezTo>
                  <a:cubicBezTo>
                    <a:pt x="5" y="16"/>
                    <a:pt x="9" y="15"/>
                    <a:pt x="9" y="11"/>
                  </a:cubicBezTo>
                  <a:cubicBezTo>
                    <a:pt x="9" y="9"/>
                    <a:pt x="7" y="8"/>
                    <a:pt x="7" y="6"/>
                  </a:cubicBezTo>
                  <a:cubicBezTo>
                    <a:pt x="7" y="3"/>
                    <a:pt x="7" y="2"/>
                    <a:pt x="7" y="0"/>
                  </a:cubicBezTo>
                  <a:cubicBezTo>
                    <a:pt x="6" y="1"/>
                    <a:pt x="5" y="2"/>
                    <a:pt x="4" y="4"/>
                  </a:cubicBezTo>
                  <a:cubicBezTo>
                    <a:pt x="3" y="5"/>
                    <a:pt x="1" y="6"/>
                    <a:pt x="1" y="8"/>
                  </a:cubicBezTo>
                  <a:close/>
                </a:path>
              </a:pathLst>
            </a:custGeom>
            <a:solidFill>
              <a:srgbClr val="FFFFFF"/>
            </a:solidFill>
            <a:ln w="0" cap="flat">
              <a:solidFill>
                <a:srgbClr val="000000"/>
              </a:solidFill>
              <a:prstDash val="solid"/>
              <a:miter lim="800000"/>
              <a:headEnd/>
              <a:tailEnd/>
            </a:ln>
          </p:spPr>
        </p:sp>
        <p:sp>
          <p:nvSpPr>
            <p:cNvPr id="463" name="Freeform 462"/>
            <p:cNvSpPr>
              <a:spLocks/>
            </p:cNvSpPr>
            <p:nvPr/>
          </p:nvSpPr>
          <p:spPr bwMode="auto">
            <a:xfrm>
              <a:off x="1112" y="436"/>
              <a:ext cx="11" cy="7"/>
            </a:xfrm>
            <a:custGeom>
              <a:avLst/>
              <a:gdLst/>
              <a:ahLst/>
              <a:cxnLst>
                <a:cxn ang="0">
                  <a:pos x="27" y="3"/>
                </a:cxn>
                <a:cxn ang="0">
                  <a:pos x="26" y="3"/>
                </a:cxn>
                <a:cxn ang="0">
                  <a:pos x="18" y="0"/>
                </a:cxn>
                <a:cxn ang="0">
                  <a:pos x="16" y="2"/>
                </a:cxn>
                <a:cxn ang="0">
                  <a:pos x="13" y="2"/>
                </a:cxn>
                <a:cxn ang="0">
                  <a:pos x="10" y="2"/>
                </a:cxn>
                <a:cxn ang="0">
                  <a:pos x="7" y="1"/>
                </a:cxn>
                <a:cxn ang="0">
                  <a:pos x="4" y="3"/>
                </a:cxn>
                <a:cxn ang="0">
                  <a:pos x="0" y="9"/>
                </a:cxn>
                <a:cxn ang="0">
                  <a:pos x="0" y="9"/>
                </a:cxn>
                <a:cxn ang="0">
                  <a:pos x="4" y="7"/>
                </a:cxn>
                <a:cxn ang="0">
                  <a:pos x="5" y="12"/>
                </a:cxn>
                <a:cxn ang="0">
                  <a:pos x="2" y="15"/>
                </a:cxn>
                <a:cxn ang="0">
                  <a:pos x="3" y="17"/>
                </a:cxn>
                <a:cxn ang="0">
                  <a:pos x="11" y="9"/>
                </a:cxn>
                <a:cxn ang="0">
                  <a:pos x="28" y="14"/>
                </a:cxn>
                <a:cxn ang="0">
                  <a:pos x="28" y="12"/>
                </a:cxn>
                <a:cxn ang="0">
                  <a:pos x="26" y="8"/>
                </a:cxn>
                <a:cxn ang="0">
                  <a:pos x="27" y="3"/>
                </a:cxn>
              </a:cxnLst>
              <a:rect l="0" t="0" r="r" b="b"/>
              <a:pathLst>
                <a:path w="28" h="17">
                  <a:moveTo>
                    <a:pt x="27" y="3"/>
                  </a:moveTo>
                  <a:cubicBezTo>
                    <a:pt x="26" y="3"/>
                    <a:pt x="26" y="3"/>
                    <a:pt x="26" y="3"/>
                  </a:cubicBezTo>
                  <a:cubicBezTo>
                    <a:pt x="23" y="3"/>
                    <a:pt x="21" y="1"/>
                    <a:pt x="18" y="0"/>
                  </a:cubicBezTo>
                  <a:cubicBezTo>
                    <a:pt x="18" y="1"/>
                    <a:pt x="17" y="2"/>
                    <a:pt x="16" y="2"/>
                  </a:cubicBezTo>
                  <a:cubicBezTo>
                    <a:pt x="15" y="2"/>
                    <a:pt x="14" y="2"/>
                    <a:pt x="13" y="2"/>
                  </a:cubicBezTo>
                  <a:cubicBezTo>
                    <a:pt x="12" y="2"/>
                    <a:pt x="11" y="2"/>
                    <a:pt x="10" y="2"/>
                  </a:cubicBezTo>
                  <a:cubicBezTo>
                    <a:pt x="9" y="2"/>
                    <a:pt x="8" y="1"/>
                    <a:pt x="7" y="1"/>
                  </a:cubicBezTo>
                  <a:cubicBezTo>
                    <a:pt x="6" y="1"/>
                    <a:pt x="5" y="2"/>
                    <a:pt x="4" y="3"/>
                  </a:cubicBezTo>
                  <a:cubicBezTo>
                    <a:pt x="3" y="5"/>
                    <a:pt x="2" y="6"/>
                    <a:pt x="0" y="9"/>
                  </a:cubicBezTo>
                  <a:cubicBezTo>
                    <a:pt x="0" y="9"/>
                    <a:pt x="0" y="9"/>
                    <a:pt x="0" y="9"/>
                  </a:cubicBezTo>
                  <a:cubicBezTo>
                    <a:pt x="2" y="9"/>
                    <a:pt x="2" y="7"/>
                    <a:pt x="4" y="7"/>
                  </a:cubicBezTo>
                  <a:cubicBezTo>
                    <a:pt x="6" y="7"/>
                    <a:pt x="5" y="10"/>
                    <a:pt x="5" y="12"/>
                  </a:cubicBezTo>
                  <a:cubicBezTo>
                    <a:pt x="5" y="13"/>
                    <a:pt x="2" y="13"/>
                    <a:pt x="2" y="15"/>
                  </a:cubicBezTo>
                  <a:cubicBezTo>
                    <a:pt x="2" y="16"/>
                    <a:pt x="2" y="16"/>
                    <a:pt x="3" y="17"/>
                  </a:cubicBezTo>
                  <a:cubicBezTo>
                    <a:pt x="7" y="14"/>
                    <a:pt x="7" y="9"/>
                    <a:pt x="11" y="9"/>
                  </a:cubicBezTo>
                  <a:cubicBezTo>
                    <a:pt x="18" y="9"/>
                    <a:pt x="21" y="13"/>
                    <a:pt x="28" y="14"/>
                  </a:cubicBezTo>
                  <a:cubicBezTo>
                    <a:pt x="28" y="12"/>
                    <a:pt x="28" y="12"/>
                    <a:pt x="28" y="12"/>
                  </a:cubicBezTo>
                  <a:cubicBezTo>
                    <a:pt x="28" y="11"/>
                    <a:pt x="26" y="10"/>
                    <a:pt x="26" y="8"/>
                  </a:cubicBezTo>
                  <a:cubicBezTo>
                    <a:pt x="26" y="6"/>
                    <a:pt x="27" y="5"/>
                    <a:pt x="27" y="3"/>
                  </a:cubicBezTo>
                  <a:close/>
                </a:path>
              </a:pathLst>
            </a:custGeom>
            <a:solidFill>
              <a:srgbClr val="FFFFFF"/>
            </a:solidFill>
            <a:ln w="0" cap="flat">
              <a:solidFill>
                <a:srgbClr val="000000"/>
              </a:solidFill>
              <a:prstDash val="solid"/>
              <a:miter lim="800000"/>
              <a:headEnd/>
              <a:tailEnd/>
            </a:ln>
          </p:spPr>
        </p:sp>
        <p:sp>
          <p:nvSpPr>
            <p:cNvPr id="464" name="Freeform 463"/>
            <p:cNvSpPr>
              <a:spLocks/>
            </p:cNvSpPr>
            <p:nvPr/>
          </p:nvSpPr>
          <p:spPr bwMode="auto">
            <a:xfrm>
              <a:off x="1103" y="438"/>
              <a:ext cx="6" cy="4"/>
            </a:xfrm>
            <a:custGeom>
              <a:avLst/>
              <a:gdLst/>
              <a:ahLst/>
              <a:cxnLst>
                <a:cxn ang="0">
                  <a:pos x="12" y="0"/>
                </a:cxn>
                <a:cxn ang="0">
                  <a:pos x="5" y="2"/>
                </a:cxn>
                <a:cxn ang="0">
                  <a:pos x="0" y="1"/>
                </a:cxn>
                <a:cxn ang="0">
                  <a:pos x="0" y="2"/>
                </a:cxn>
                <a:cxn ang="0">
                  <a:pos x="1" y="7"/>
                </a:cxn>
                <a:cxn ang="0">
                  <a:pos x="8" y="9"/>
                </a:cxn>
                <a:cxn ang="0">
                  <a:pos x="11" y="8"/>
                </a:cxn>
                <a:cxn ang="0">
                  <a:pos x="13" y="7"/>
                </a:cxn>
                <a:cxn ang="0">
                  <a:pos x="13" y="4"/>
                </a:cxn>
                <a:cxn ang="0">
                  <a:pos x="14" y="2"/>
                </a:cxn>
                <a:cxn ang="0">
                  <a:pos x="12" y="0"/>
                </a:cxn>
              </a:cxnLst>
              <a:rect l="0" t="0" r="r" b="b"/>
              <a:pathLst>
                <a:path w="14" h="9">
                  <a:moveTo>
                    <a:pt x="12" y="0"/>
                  </a:moveTo>
                  <a:cubicBezTo>
                    <a:pt x="9" y="1"/>
                    <a:pt x="8" y="2"/>
                    <a:pt x="5" y="2"/>
                  </a:cubicBezTo>
                  <a:cubicBezTo>
                    <a:pt x="3" y="2"/>
                    <a:pt x="2" y="2"/>
                    <a:pt x="0" y="1"/>
                  </a:cubicBezTo>
                  <a:cubicBezTo>
                    <a:pt x="0" y="1"/>
                    <a:pt x="0" y="2"/>
                    <a:pt x="0" y="2"/>
                  </a:cubicBezTo>
                  <a:cubicBezTo>
                    <a:pt x="0" y="4"/>
                    <a:pt x="1" y="5"/>
                    <a:pt x="1" y="7"/>
                  </a:cubicBezTo>
                  <a:cubicBezTo>
                    <a:pt x="4" y="7"/>
                    <a:pt x="5" y="9"/>
                    <a:pt x="8" y="9"/>
                  </a:cubicBezTo>
                  <a:cubicBezTo>
                    <a:pt x="9" y="9"/>
                    <a:pt x="10" y="8"/>
                    <a:pt x="11" y="8"/>
                  </a:cubicBezTo>
                  <a:cubicBezTo>
                    <a:pt x="12" y="8"/>
                    <a:pt x="13" y="8"/>
                    <a:pt x="13" y="7"/>
                  </a:cubicBezTo>
                  <a:cubicBezTo>
                    <a:pt x="13" y="6"/>
                    <a:pt x="13" y="5"/>
                    <a:pt x="13" y="4"/>
                  </a:cubicBezTo>
                  <a:cubicBezTo>
                    <a:pt x="13" y="3"/>
                    <a:pt x="14" y="3"/>
                    <a:pt x="14" y="2"/>
                  </a:cubicBezTo>
                  <a:cubicBezTo>
                    <a:pt x="14" y="1"/>
                    <a:pt x="12" y="1"/>
                    <a:pt x="12" y="0"/>
                  </a:cubicBezTo>
                  <a:close/>
                </a:path>
              </a:pathLst>
            </a:custGeom>
            <a:solidFill>
              <a:srgbClr val="FFFFFF"/>
            </a:solidFill>
            <a:ln w="0" cap="flat">
              <a:solidFill>
                <a:srgbClr val="000000"/>
              </a:solidFill>
              <a:prstDash val="solid"/>
              <a:miter lim="800000"/>
              <a:headEnd/>
              <a:tailEnd/>
            </a:ln>
          </p:spPr>
        </p:sp>
        <p:sp>
          <p:nvSpPr>
            <p:cNvPr id="465" name="Freeform 464"/>
            <p:cNvSpPr>
              <a:spLocks/>
            </p:cNvSpPr>
            <p:nvPr/>
          </p:nvSpPr>
          <p:spPr bwMode="auto">
            <a:xfrm>
              <a:off x="1119" y="429"/>
              <a:ext cx="3" cy="2"/>
            </a:xfrm>
            <a:custGeom>
              <a:avLst/>
              <a:gdLst/>
              <a:ahLst/>
              <a:cxnLst>
                <a:cxn ang="0">
                  <a:pos x="0" y="1"/>
                </a:cxn>
                <a:cxn ang="0">
                  <a:pos x="0" y="4"/>
                </a:cxn>
                <a:cxn ang="0">
                  <a:pos x="4" y="5"/>
                </a:cxn>
                <a:cxn ang="0">
                  <a:pos x="7" y="5"/>
                </a:cxn>
                <a:cxn ang="0">
                  <a:pos x="7" y="0"/>
                </a:cxn>
                <a:cxn ang="0">
                  <a:pos x="0" y="1"/>
                </a:cxn>
              </a:cxnLst>
              <a:rect l="0" t="0" r="r" b="b"/>
              <a:pathLst>
                <a:path w="7" h="5">
                  <a:moveTo>
                    <a:pt x="0" y="1"/>
                  </a:moveTo>
                  <a:cubicBezTo>
                    <a:pt x="0" y="4"/>
                    <a:pt x="0" y="4"/>
                    <a:pt x="0" y="4"/>
                  </a:cubicBezTo>
                  <a:cubicBezTo>
                    <a:pt x="2" y="4"/>
                    <a:pt x="3" y="5"/>
                    <a:pt x="4" y="5"/>
                  </a:cubicBezTo>
                  <a:cubicBezTo>
                    <a:pt x="7" y="5"/>
                    <a:pt x="7" y="5"/>
                    <a:pt x="7" y="5"/>
                  </a:cubicBezTo>
                  <a:cubicBezTo>
                    <a:pt x="7" y="0"/>
                    <a:pt x="7" y="0"/>
                    <a:pt x="7" y="0"/>
                  </a:cubicBezTo>
                  <a:cubicBezTo>
                    <a:pt x="4" y="0"/>
                    <a:pt x="3" y="1"/>
                    <a:pt x="0" y="1"/>
                  </a:cubicBezTo>
                  <a:close/>
                </a:path>
              </a:pathLst>
            </a:custGeom>
            <a:solidFill>
              <a:srgbClr val="FFFFFF"/>
            </a:solidFill>
            <a:ln w="0" cap="flat">
              <a:solidFill>
                <a:srgbClr val="000000"/>
              </a:solidFill>
              <a:prstDash val="solid"/>
              <a:miter lim="800000"/>
              <a:headEnd/>
              <a:tailEnd/>
            </a:ln>
          </p:spPr>
        </p:sp>
        <p:sp>
          <p:nvSpPr>
            <p:cNvPr id="466" name="Freeform 465"/>
            <p:cNvSpPr>
              <a:spLocks/>
            </p:cNvSpPr>
            <p:nvPr/>
          </p:nvSpPr>
          <p:spPr bwMode="auto">
            <a:xfrm>
              <a:off x="1111" y="429"/>
              <a:ext cx="2" cy="2"/>
            </a:xfrm>
            <a:custGeom>
              <a:avLst/>
              <a:gdLst/>
              <a:ahLst/>
              <a:cxnLst>
                <a:cxn ang="0">
                  <a:pos x="2" y="0"/>
                </a:cxn>
                <a:cxn ang="0">
                  <a:pos x="0" y="3"/>
                </a:cxn>
                <a:cxn ang="0">
                  <a:pos x="4" y="5"/>
                </a:cxn>
                <a:cxn ang="0">
                  <a:pos x="6" y="4"/>
                </a:cxn>
                <a:cxn ang="0">
                  <a:pos x="2" y="0"/>
                </a:cxn>
              </a:cxnLst>
              <a:rect l="0" t="0" r="r" b="b"/>
              <a:pathLst>
                <a:path w="6" h="5">
                  <a:moveTo>
                    <a:pt x="2" y="0"/>
                  </a:moveTo>
                  <a:cubicBezTo>
                    <a:pt x="0" y="0"/>
                    <a:pt x="0" y="2"/>
                    <a:pt x="0" y="3"/>
                  </a:cubicBezTo>
                  <a:cubicBezTo>
                    <a:pt x="0" y="5"/>
                    <a:pt x="3" y="5"/>
                    <a:pt x="4" y="5"/>
                  </a:cubicBezTo>
                  <a:cubicBezTo>
                    <a:pt x="5" y="5"/>
                    <a:pt x="5" y="5"/>
                    <a:pt x="6" y="4"/>
                  </a:cubicBezTo>
                  <a:cubicBezTo>
                    <a:pt x="5" y="2"/>
                    <a:pt x="4" y="0"/>
                    <a:pt x="2" y="0"/>
                  </a:cubicBezTo>
                  <a:close/>
                </a:path>
              </a:pathLst>
            </a:custGeom>
            <a:solidFill>
              <a:srgbClr val="FFFFFF"/>
            </a:solidFill>
            <a:ln w="0" cap="flat">
              <a:solidFill>
                <a:srgbClr val="000000"/>
              </a:solidFill>
              <a:prstDash val="solid"/>
              <a:miter lim="800000"/>
              <a:headEnd/>
              <a:tailEnd/>
            </a:ln>
          </p:spPr>
        </p:sp>
        <p:sp>
          <p:nvSpPr>
            <p:cNvPr id="467" name="Freeform 466"/>
            <p:cNvSpPr>
              <a:spLocks/>
            </p:cNvSpPr>
            <p:nvPr/>
          </p:nvSpPr>
          <p:spPr bwMode="auto">
            <a:xfrm>
              <a:off x="1102" y="429"/>
              <a:ext cx="3" cy="2"/>
            </a:xfrm>
            <a:custGeom>
              <a:avLst/>
              <a:gdLst/>
              <a:ahLst/>
              <a:cxnLst>
                <a:cxn ang="0">
                  <a:pos x="1" y="1"/>
                </a:cxn>
                <a:cxn ang="0">
                  <a:pos x="0" y="4"/>
                </a:cxn>
                <a:cxn ang="0">
                  <a:pos x="1" y="3"/>
                </a:cxn>
                <a:cxn ang="0">
                  <a:pos x="3" y="4"/>
                </a:cxn>
                <a:cxn ang="0">
                  <a:pos x="7" y="3"/>
                </a:cxn>
                <a:cxn ang="0">
                  <a:pos x="7" y="2"/>
                </a:cxn>
                <a:cxn ang="0">
                  <a:pos x="5" y="1"/>
                </a:cxn>
                <a:cxn ang="0">
                  <a:pos x="1" y="1"/>
                </a:cxn>
              </a:cxnLst>
              <a:rect l="0" t="0" r="r" b="b"/>
              <a:pathLst>
                <a:path w="7" h="4">
                  <a:moveTo>
                    <a:pt x="1" y="1"/>
                  </a:moveTo>
                  <a:cubicBezTo>
                    <a:pt x="0" y="1"/>
                    <a:pt x="0" y="3"/>
                    <a:pt x="0" y="4"/>
                  </a:cubicBezTo>
                  <a:cubicBezTo>
                    <a:pt x="0" y="4"/>
                    <a:pt x="1" y="3"/>
                    <a:pt x="1" y="3"/>
                  </a:cubicBezTo>
                  <a:cubicBezTo>
                    <a:pt x="2" y="3"/>
                    <a:pt x="2" y="4"/>
                    <a:pt x="3" y="4"/>
                  </a:cubicBezTo>
                  <a:cubicBezTo>
                    <a:pt x="4" y="4"/>
                    <a:pt x="5" y="4"/>
                    <a:pt x="7" y="3"/>
                  </a:cubicBezTo>
                  <a:cubicBezTo>
                    <a:pt x="7" y="2"/>
                    <a:pt x="7" y="2"/>
                    <a:pt x="7" y="2"/>
                  </a:cubicBezTo>
                  <a:cubicBezTo>
                    <a:pt x="6" y="2"/>
                    <a:pt x="6" y="1"/>
                    <a:pt x="5" y="1"/>
                  </a:cubicBezTo>
                  <a:cubicBezTo>
                    <a:pt x="4" y="0"/>
                    <a:pt x="3" y="1"/>
                    <a:pt x="1" y="1"/>
                  </a:cubicBezTo>
                  <a:close/>
                </a:path>
              </a:pathLst>
            </a:custGeom>
            <a:solidFill>
              <a:srgbClr val="FFFFFF"/>
            </a:solidFill>
            <a:ln w="0" cap="flat">
              <a:solidFill>
                <a:srgbClr val="000000"/>
              </a:solidFill>
              <a:prstDash val="solid"/>
              <a:miter lim="800000"/>
              <a:headEnd/>
              <a:tailEnd/>
            </a:ln>
          </p:spPr>
        </p:sp>
        <p:sp>
          <p:nvSpPr>
            <p:cNvPr id="468" name="Freeform 467"/>
            <p:cNvSpPr>
              <a:spLocks/>
            </p:cNvSpPr>
            <p:nvPr/>
          </p:nvSpPr>
          <p:spPr bwMode="auto">
            <a:xfrm>
              <a:off x="1097" y="429"/>
              <a:ext cx="3" cy="2"/>
            </a:xfrm>
            <a:custGeom>
              <a:avLst/>
              <a:gdLst/>
              <a:ahLst/>
              <a:cxnLst>
                <a:cxn ang="0">
                  <a:pos x="1" y="2"/>
                </a:cxn>
                <a:cxn ang="0">
                  <a:pos x="0" y="6"/>
                </a:cxn>
                <a:cxn ang="0">
                  <a:pos x="8" y="4"/>
                </a:cxn>
                <a:cxn ang="0">
                  <a:pos x="8" y="3"/>
                </a:cxn>
                <a:cxn ang="0">
                  <a:pos x="1" y="2"/>
                </a:cxn>
              </a:cxnLst>
              <a:rect l="0" t="0" r="r" b="b"/>
              <a:pathLst>
                <a:path w="8" h="6">
                  <a:moveTo>
                    <a:pt x="1" y="2"/>
                  </a:moveTo>
                  <a:cubicBezTo>
                    <a:pt x="0" y="3"/>
                    <a:pt x="0" y="4"/>
                    <a:pt x="0" y="6"/>
                  </a:cubicBezTo>
                  <a:cubicBezTo>
                    <a:pt x="3" y="5"/>
                    <a:pt x="5" y="5"/>
                    <a:pt x="8" y="4"/>
                  </a:cubicBezTo>
                  <a:cubicBezTo>
                    <a:pt x="8" y="4"/>
                    <a:pt x="8" y="4"/>
                    <a:pt x="8" y="3"/>
                  </a:cubicBezTo>
                  <a:cubicBezTo>
                    <a:pt x="8" y="0"/>
                    <a:pt x="4" y="2"/>
                    <a:pt x="1" y="2"/>
                  </a:cubicBezTo>
                  <a:close/>
                </a:path>
              </a:pathLst>
            </a:custGeom>
            <a:solidFill>
              <a:srgbClr val="FFFFFF"/>
            </a:solidFill>
            <a:ln w="0" cap="flat">
              <a:solidFill>
                <a:srgbClr val="000000"/>
              </a:solidFill>
              <a:prstDash val="solid"/>
              <a:miter lim="800000"/>
              <a:headEnd/>
              <a:tailEnd/>
            </a:ln>
          </p:spPr>
        </p:sp>
        <p:sp>
          <p:nvSpPr>
            <p:cNvPr id="469" name="Freeform 468"/>
            <p:cNvSpPr>
              <a:spLocks/>
            </p:cNvSpPr>
            <p:nvPr/>
          </p:nvSpPr>
          <p:spPr bwMode="auto">
            <a:xfrm>
              <a:off x="1091" y="427"/>
              <a:ext cx="3" cy="2"/>
            </a:xfrm>
            <a:custGeom>
              <a:avLst/>
              <a:gdLst/>
              <a:ahLst/>
              <a:cxnLst>
                <a:cxn ang="0">
                  <a:pos x="0" y="0"/>
                </a:cxn>
                <a:cxn ang="0">
                  <a:pos x="0" y="4"/>
                </a:cxn>
                <a:cxn ang="0">
                  <a:pos x="3" y="6"/>
                </a:cxn>
                <a:cxn ang="0">
                  <a:pos x="3" y="7"/>
                </a:cxn>
                <a:cxn ang="0">
                  <a:pos x="6" y="3"/>
                </a:cxn>
                <a:cxn ang="0">
                  <a:pos x="0" y="0"/>
                </a:cxn>
              </a:cxnLst>
              <a:rect l="0" t="0" r="r" b="b"/>
              <a:pathLst>
                <a:path w="6" h="7">
                  <a:moveTo>
                    <a:pt x="0" y="0"/>
                  </a:moveTo>
                  <a:cubicBezTo>
                    <a:pt x="0" y="1"/>
                    <a:pt x="0" y="2"/>
                    <a:pt x="0" y="4"/>
                  </a:cubicBezTo>
                  <a:cubicBezTo>
                    <a:pt x="0" y="5"/>
                    <a:pt x="2" y="5"/>
                    <a:pt x="3" y="6"/>
                  </a:cubicBezTo>
                  <a:cubicBezTo>
                    <a:pt x="3" y="7"/>
                    <a:pt x="3" y="7"/>
                    <a:pt x="3" y="7"/>
                  </a:cubicBezTo>
                  <a:cubicBezTo>
                    <a:pt x="4" y="5"/>
                    <a:pt x="4" y="4"/>
                    <a:pt x="6" y="3"/>
                  </a:cubicBezTo>
                  <a:cubicBezTo>
                    <a:pt x="4" y="1"/>
                    <a:pt x="3" y="1"/>
                    <a:pt x="0" y="0"/>
                  </a:cubicBezTo>
                  <a:close/>
                </a:path>
              </a:pathLst>
            </a:custGeom>
            <a:solidFill>
              <a:srgbClr val="FFFFFF"/>
            </a:solidFill>
            <a:ln w="0" cap="flat">
              <a:solidFill>
                <a:srgbClr val="000000"/>
              </a:solidFill>
              <a:prstDash val="solid"/>
              <a:miter lim="800000"/>
              <a:headEnd/>
              <a:tailEnd/>
            </a:ln>
          </p:spPr>
        </p:sp>
        <p:sp>
          <p:nvSpPr>
            <p:cNvPr id="470" name="Freeform 469"/>
            <p:cNvSpPr>
              <a:spLocks/>
            </p:cNvSpPr>
            <p:nvPr/>
          </p:nvSpPr>
          <p:spPr bwMode="auto">
            <a:xfrm>
              <a:off x="1073" y="406"/>
              <a:ext cx="27" cy="46"/>
            </a:xfrm>
            <a:custGeom>
              <a:avLst/>
              <a:gdLst/>
              <a:ahLst/>
              <a:cxnLst>
                <a:cxn ang="0">
                  <a:pos x="54" y="13"/>
                </a:cxn>
                <a:cxn ang="0">
                  <a:pos x="44" y="12"/>
                </a:cxn>
                <a:cxn ang="0">
                  <a:pos x="40" y="12"/>
                </a:cxn>
                <a:cxn ang="0">
                  <a:pos x="32" y="8"/>
                </a:cxn>
                <a:cxn ang="0">
                  <a:pos x="28" y="6"/>
                </a:cxn>
                <a:cxn ang="0">
                  <a:pos x="23" y="6"/>
                </a:cxn>
                <a:cxn ang="0">
                  <a:pos x="18" y="13"/>
                </a:cxn>
                <a:cxn ang="0">
                  <a:pos x="14" y="22"/>
                </a:cxn>
                <a:cxn ang="0">
                  <a:pos x="12" y="36"/>
                </a:cxn>
                <a:cxn ang="0">
                  <a:pos x="9" y="46"/>
                </a:cxn>
                <a:cxn ang="0">
                  <a:pos x="7" y="58"/>
                </a:cxn>
                <a:cxn ang="0">
                  <a:pos x="5" y="65"/>
                </a:cxn>
                <a:cxn ang="0">
                  <a:pos x="0" y="74"/>
                </a:cxn>
                <a:cxn ang="0">
                  <a:pos x="1" y="81"/>
                </a:cxn>
                <a:cxn ang="0">
                  <a:pos x="5" y="85"/>
                </a:cxn>
                <a:cxn ang="0">
                  <a:pos x="7" y="95"/>
                </a:cxn>
                <a:cxn ang="0">
                  <a:pos x="6" y="117"/>
                </a:cxn>
                <a:cxn ang="0">
                  <a:pos x="11" y="114"/>
                </a:cxn>
                <a:cxn ang="0">
                  <a:pos x="15" y="94"/>
                </a:cxn>
                <a:cxn ang="0">
                  <a:pos x="18" y="90"/>
                </a:cxn>
                <a:cxn ang="0">
                  <a:pos x="16" y="82"/>
                </a:cxn>
                <a:cxn ang="0">
                  <a:pos x="15" y="80"/>
                </a:cxn>
                <a:cxn ang="0">
                  <a:pos x="21" y="73"/>
                </a:cxn>
                <a:cxn ang="0">
                  <a:pos x="24" y="79"/>
                </a:cxn>
                <a:cxn ang="0">
                  <a:pos x="23" y="86"/>
                </a:cxn>
                <a:cxn ang="0">
                  <a:pos x="28" y="95"/>
                </a:cxn>
                <a:cxn ang="0">
                  <a:pos x="32" y="105"/>
                </a:cxn>
                <a:cxn ang="0">
                  <a:pos x="42" y="100"/>
                </a:cxn>
                <a:cxn ang="0">
                  <a:pos x="39" y="89"/>
                </a:cxn>
                <a:cxn ang="0">
                  <a:pos x="39" y="82"/>
                </a:cxn>
                <a:cxn ang="0">
                  <a:pos x="39" y="79"/>
                </a:cxn>
                <a:cxn ang="0">
                  <a:pos x="32" y="60"/>
                </a:cxn>
                <a:cxn ang="0">
                  <a:pos x="44" y="48"/>
                </a:cxn>
                <a:cxn ang="0">
                  <a:pos x="50" y="42"/>
                </a:cxn>
                <a:cxn ang="0">
                  <a:pos x="39" y="46"/>
                </a:cxn>
                <a:cxn ang="0">
                  <a:pos x="25" y="55"/>
                </a:cxn>
                <a:cxn ang="0">
                  <a:pos x="21" y="47"/>
                </a:cxn>
                <a:cxn ang="0">
                  <a:pos x="16" y="38"/>
                </a:cxn>
                <a:cxn ang="0">
                  <a:pos x="20" y="23"/>
                </a:cxn>
                <a:cxn ang="0">
                  <a:pos x="27" y="22"/>
                </a:cxn>
                <a:cxn ang="0">
                  <a:pos x="34" y="19"/>
                </a:cxn>
                <a:cxn ang="0">
                  <a:pos x="42" y="19"/>
                </a:cxn>
                <a:cxn ang="0">
                  <a:pos x="54" y="21"/>
                </a:cxn>
                <a:cxn ang="0">
                  <a:pos x="65" y="13"/>
                </a:cxn>
                <a:cxn ang="0">
                  <a:pos x="69" y="0"/>
                </a:cxn>
                <a:cxn ang="0">
                  <a:pos x="61" y="7"/>
                </a:cxn>
                <a:cxn ang="0">
                  <a:pos x="57" y="13"/>
                </a:cxn>
              </a:cxnLst>
              <a:rect l="0" t="0" r="r" b="b"/>
              <a:pathLst>
                <a:path w="69" h="117">
                  <a:moveTo>
                    <a:pt x="57" y="13"/>
                  </a:moveTo>
                  <a:cubicBezTo>
                    <a:pt x="54" y="13"/>
                    <a:pt x="54" y="13"/>
                    <a:pt x="54" y="13"/>
                  </a:cubicBezTo>
                  <a:cubicBezTo>
                    <a:pt x="52" y="13"/>
                    <a:pt x="51" y="12"/>
                    <a:pt x="49" y="12"/>
                  </a:cubicBezTo>
                  <a:cubicBezTo>
                    <a:pt x="44" y="12"/>
                    <a:pt x="44" y="12"/>
                    <a:pt x="44" y="12"/>
                  </a:cubicBezTo>
                  <a:cubicBezTo>
                    <a:pt x="44" y="12"/>
                    <a:pt x="43" y="12"/>
                    <a:pt x="42" y="12"/>
                  </a:cubicBezTo>
                  <a:cubicBezTo>
                    <a:pt x="40" y="12"/>
                    <a:pt x="40" y="12"/>
                    <a:pt x="40" y="12"/>
                  </a:cubicBezTo>
                  <a:cubicBezTo>
                    <a:pt x="37" y="12"/>
                    <a:pt x="35" y="11"/>
                    <a:pt x="32" y="10"/>
                  </a:cubicBezTo>
                  <a:cubicBezTo>
                    <a:pt x="32" y="9"/>
                    <a:pt x="32" y="9"/>
                    <a:pt x="32" y="8"/>
                  </a:cubicBezTo>
                  <a:cubicBezTo>
                    <a:pt x="32" y="7"/>
                    <a:pt x="32" y="7"/>
                    <a:pt x="32" y="6"/>
                  </a:cubicBezTo>
                  <a:cubicBezTo>
                    <a:pt x="30" y="6"/>
                    <a:pt x="29" y="6"/>
                    <a:pt x="28" y="6"/>
                  </a:cubicBezTo>
                  <a:cubicBezTo>
                    <a:pt x="27" y="6"/>
                    <a:pt x="26" y="6"/>
                    <a:pt x="25" y="6"/>
                  </a:cubicBezTo>
                  <a:cubicBezTo>
                    <a:pt x="23" y="6"/>
                    <a:pt x="23" y="6"/>
                    <a:pt x="23" y="6"/>
                  </a:cubicBezTo>
                  <a:cubicBezTo>
                    <a:pt x="23" y="10"/>
                    <a:pt x="23" y="13"/>
                    <a:pt x="20" y="15"/>
                  </a:cubicBezTo>
                  <a:cubicBezTo>
                    <a:pt x="20" y="14"/>
                    <a:pt x="19" y="13"/>
                    <a:pt x="18" y="13"/>
                  </a:cubicBezTo>
                  <a:cubicBezTo>
                    <a:pt x="17" y="13"/>
                    <a:pt x="17" y="15"/>
                    <a:pt x="16" y="16"/>
                  </a:cubicBezTo>
                  <a:cubicBezTo>
                    <a:pt x="15" y="19"/>
                    <a:pt x="15" y="20"/>
                    <a:pt x="14" y="22"/>
                  </a:cubicBezTo>
                  <a:cubicBezTo>
                    <a:pt x="13" y="26"/>
                    <a:pt x="10" y="28"/>
                    <a:pt x="10" y="32"/>
                  </a:cubicBezTo>
                  <a:cubicBezTo>
                    <a:pt x="10" y="33"/>
                    <a:pt x="11" y="34"/>
                    <a:pt x="12" y="36"/>
                  </a:cubicBezTo>
                  <a:cubicBezTo>
                    <a:pt x="12" y="43"/>
                    <a:pt x="12" y="43"/>
                    <a:pt x="12" y="43"/>
                  </a:cubicBezTo>
                  <a:cubicBezTo>
                    <a:pt x="12" y="45"/>
                    <a:pt x="10" y="45"/>
                    <a:pt x="9" y="46"/>
                  </a:cubicBezTo>
                  <a:cubicBezTo>
                    <a:pt x="7" y="47"/>
                    <a:pt x="7" y="48"/>
                    <a:pt x="7" y="50"/>
                  </a:cubicBezTo>
                  <a:cubicBezTo>
                    <a:pt x="7" y="58"/>
                    <a:pt x="7" y="58"/>
                    <a:pt x="7" y="58"/>
                  </a:cubicBezTo>
                  <a:cubicBezTo>
                    <a:pt x="7" y="60"/>
                    <a:pt x="7" y="61"/>
                    <a:pt x="7" y="62"/>
                  </a:cubicBezTo>
                  <a:cubicBezTo>
                    <a:pt x="6" y="64"/>
                    <a:pt x="5" y="64"/>
                    <a:pt x="5" y="65"/>
                  </a:cubicBezTo>
                  <a:cubicBezTo>
                    <a:pt x="4" y="67"/>
                    <a:pt x="5" y="69"/>
                    <a:pt x="3" y="71"/>
                  </a:cubicBezTo>
                  <a:cubicBezTo>
                    <a:pt x="3" y="72"/>
                    <a:pt x="0" y="72"/>
                    <a:pt x="0" y="74"/>
                  </a:cubicBezTo>
                  <a:cubicBezTo>
                    <a:pt x="0" y="75"/>
                    <a:pt x="2" y="76"/>
                    <a:pt x="2" y="77"/>
                  </a:cubicBezTo>
                  <a:cubicBezTo>
                    <a:pt x="2" y="79"/>
                    <a:pt x="1" y="79"/>
                    <a:pt x="1" y="81"/>
                  </a:cubicBezTo>
                  <a:cubicBezTo>
                    <a:pt x="1" y="82"/>
                    <a:pt x="1" y="83"/>
                    <a:pt x="1" y="84"/>
                  </a:cubicBezTo>
                  <a:cubicBezTo>
                    <a:pt x="3" y="84"/>
                    <a:pt x="4" y="84"/>
                    <a:pt x="5" y="85"/>
                  </a:cubicBezTo>
                  <a:cubicBezTo>
                    <a:pt x="6" y="87"/>
                    <a:pt x="5" y="89"/>
                    <a:pt x="6" y="91"/>
                  </a:cubicBezTo>
                  <a:cubicBezTo>
                    <a:pt x="6" y="92"/>
                    <a:pt x="7" y="93"/>
                    <a:pt x="7" y="95"/>
                  </a:cubicBezTo>
                  <a:cubicBezTo>
                    <a:pt x="2" y="114"/>
                    <a:pt x="2" y="114"/>
                    <a:pt x="2" y="114"/>
                  </a:cubicBezTo>
                  <a:cubicBezTo>
                    <a:pt x="3" y="116"/>
                    <a:pt x="4" y="117"/>
                    <a:pt x="6" y="117"/>
                  </a:cubicBezTo>
                  <a:cubicBezTo>
                    <a:pt x="8" y="117"/>
                    <a:pt x="9" y="117"/>
                    <a:pt x="11" y="116"/>
                  </a:cubicBezTo>
                  <a:cubicBezTo>
                    <a:pt x="11" y="114"/>
                    <a:pt x="11" y="114"/>
                    <a:pt x="11" y="114"/>
                  </a:cubicBezTo>
                  <a:cubicBezTo>
                    <a:pt x="11" y="110"/>
                    <a:pt x="13" y="107"/>
                    <a:pt x="15" y="104"/>
                  </a:cubicBezTo>
                  <a:cubicBezTo>
                    <a:pt x="16" y="100"/>
                    <a:pt x="15" y="98"/>
                    <a:pt x="15" y="94"/>
                  </a:cubicBezTo>
                  <a:cubicBezTo>
                    <a:pt x="16" y="93"/>
                    <a:pt x="16" y="92"/>
                    <a:pt x="16" y="91"/>
                  </a:cubicBezTo>
                  <a:cubicBezTo>
                    <a:pt x="16" y="91"/>
                    <a:pt x="18" y="91"/>
                    <a:pt x="18" y="90"/>
                  </a:cubicBezTo>
                  <a:cubicBezTo>
                    <a:pt x="18" y="88"/>
                    <a:pt x="16" y="87"/>
                    <a:pt x="16" y="85"/>
                  </a:cubicBezTo>
                  <a:cubicBezTo>
                    <a:pt x="16" y="84"/>
                    <a:pt x="16" y="83"/>
                    <a:pt x="16" y="82"/>
                  </a:cubicBezTo>
                  <a:cubicBezTo>
                    <a:pt x="16" y="82"/>
                    <a:pt x="16" y="81"/>
                    <a:pt x="16" y="80"/>
                  </a:cubicBezTo>
                  <a:cubicBezTo>
                    <a:pt x="16" y="80"/>
                    <a:pt x="15" y="80"/>
                    <a:pt x="15" y="80"/>
                  </a:cubicBezTo>
                  <a:cubicBezTo>
                    <a:pt x="16" y="78"/>
                    <a:pt x="17" y="77"/>
                    <a:pt x="19" y="75"/>
                  </a:cubicBezTo>
                  <a:cubicBezTo>
                    <a:pt x="19" y="75"/>
                    <a:pt x="20" y="73"/>
                    <a:pt x="21" y="73"/>
                  </a:cubicBezTo>
                  <a:cubicBezTo>
                    <a:pt x="22" y="73"/>
                    <a:pt x="23" y="74"/>
                    <a:pt x="24" y="74"/>
                  </a:cubicBezTo>
                  <a:cubicBezTo>
                    <a:pt x="25" y="76"/>
                    <a:pt x="24" y="77"/>
                    <a:pt x="24" y="79"/>
                  </a:cubicBezTo>
                  <a:cubicBezTo>
                    <a:pt x="25" y="80"/>
                    <a:pt x="25" y="81"/>
                    <a:pt x="25" y="81"/>
                  </a:cubicBezTo>
                  <a:cubicBezTo>
                    <a:pt x="25" y="84"/>
                    <a:pt x="23" y="84"/>
                    <a:pt x="23" y="86"/>
                  </a:cubicBezTo>
                  <a:cubicBezTo>
                    <a:pt x="23" y="88"/>
                    <a:pt x="23" y="88"/>
                    <a:pt x="23" y="89"/>
                  </a:cubicBezTo>
                  <a:cubicBezTo>
                    <a:pt x="26" y="90"/>
                    <a:pt x="28" y="92"/>
                    <a:pt x="28" y="95"/>
                  </a:cubicBezTo>
                  <a:cubicBezTo>
                    <a:pt x="28" y="97"/>
                    <a:pt x="27" y="98"/>
                    <a:pt x="27" y="99"/>
                  </a:cubicBezTo>
                  <a:cubicBezTo>
                    <a:pt x="27" y="102"/>
                    <a:pt x="29" y="104"/>
                    <a:pt x="32" y="105"/>
                  </a:cubicBezTo>
                  <a:cubicBezTo>
                    <a:pt x="32" y="103"/>
                    <a:pt x="32" y="102"/>
                    <a:pt x="33" y="101"/>
                  </a:cubicBezTo>
                  <a:cubicBezTo>
                    <a:pt x="36" y="99"/>
                    <a:pt x="39" y="103"/>
                    <a:pt x="42" y="100"/>
                  </a:cubicBezTo>
                  <a:cubicBezTo>
                    <a:pt x="43" y="100"/>
                    <a:pt x="43" y="98"/>
                    <a:pt x="44" y="97"/>
                  </a:cubicBezTo>
                  <a:cubicBezTo>
                    <a:pt x="40" y="96"/>
                    <a:pt x="40" y="92"/>
                    <a:pt x="39" y="89"/>
                  </a:cubicBezTo>
                  <a:cubicBezTo>
                    <a:pt x="39" y="87"/>
                    <a:pt x="37" y="87"/>
                    <a:pt x="37" y="85"/>
                  </a:cubicBezTo>
                  <a:cubicBezTo>
                    <a:pt x="37" y="84"/>
                    <a:pt x="39" y="83"/>
                    <a:pt x="39" y="82"/>
                  </a:cubicBezTo>
                  <a:cubicBezTo>
                    <a:pt x="39" y="82"/>
                    <a:pt x="38" y="81"/>
                    <a:pt x="38" y="81"/>
                  </a:cubicBezTo>
                  <a:cubicBezTo>
                    <a:pt x="38" y="80"/>
                    <a:pt x="39" y="80"/>
                    <a:pt x="39" y="79"/>
                  </a:cubicBezTo>
                  <a:cubicBezTo>
                    <a:pt x="29" y="61"/>
                    <a:pt x="29" y="61"/>
                    <a:pt x="29" y="61"/>
                  </a:cubicBezTo>
                  <a:cubicBezTo>
                    <a:pt x="30" y="60"/>
                    <a:pt x="31" y="61"/>
                    <a:pt x="32" y="60"/>
                  </a:cubicBezTo>
                  <a:cubicBezTo>
                    <a:pt x="36" y="58"/>
                    <a:pt x="37" y="57"/>
                    <a:pt x="40" y="54"/>
                  </a:cubicBezTo>
                  <a:cubicBezTo>
                    <a:pt x="42" y="52"/>
                    <a:pt x="43" y="50"/>
                    <a:pt x="44" y="48"/>
                  </a:cubicBezTo>
                  <a:cubicBezTo>
                    <a:pt x="46" y="46"/>
                    <a:pt x="50" y="49"/>
                    <a:pt x="50" y="46"/>
                  </a:cubicBezTo>
                  <a:cubicBezTo>
                    <a:pt x="50" y="45"/>
                    <a:pt x="50" y="44"/>
                    <a:pt x="50" y="42"/>
                  </a:cubicBezTo>
                  <a:cubicBezTo>
                    <a:pt x="48" y="42"/>
                    <a:pt x="47" y="42"/>
                    <a:pt x="45" y="42"/>
                  </a:cubicBezTo>
                  <a:cubicBezTo>
                    <a:pt x="45" y="45"/>
                    <a:pt x="42" y="46"/>
                    <a:pt x="39" y="46"/>
                  </a:cubicBezTo>
                  <a:cubicBezTo>
                    <a:pt x="37" y="46"/>
                    <a:pt x="35" y="46"/>
                    <a:pt x="33" y="46"/>
                  </a:cubicBezTo>
                  <a:cubicBezTo>
                    <a:pt x="28" y="46"/>
                    <a:pt x="30" y="55"/>
                    <a:pt x="25" y="55"/>
                  </a:cubicBezTo>
                  <a:cubicBezTo>
                    <a:pt x="22" y="55"/>
                    <a:pt x="22" y="55"/>
                    <a:pt x="22" y="55"/>
                  </a:cubicBezTo>
                  <a:cubicBezTo>
                    <a:pt x="22" y="51"/>
                    <a:pt x="24" y="49"/>
                    <a:pt x="21" y="47"/>
                  </a:cubicBezTo>
                  <a:cubicBezTo>
                    <a:pt x="20" y="46"/>
                    <a:pt x="19" y="46"/>
                    <a:pt x="18" y="45"/>
                  </a:cubicBezTo>
                  <a:cubicBezTo>
                    <a:pt x="17" y="43"/>
                    <a:pt x="17" y="41"/>
                    <a:pt x="16" y="38"/>
                  </a:cubicBezTo>
                  <a:cubicBezTo>
                    <a:pt x="16" y="36"/>
                    <a:pt x="15" y="35"/>
                    <a:pt x="15" y="33"/>
                  </a:cubicBezTo>
                  <a:cubicBezTo>
                    <a:pt x="15" y="29"/>
                    <a:pt x="16" y="25"/>
                    <a:pt x="20" y="23"/>
                  </a:cubicBezTo>
                  <a:cubicBezTo>
                    <a:pt x="21" y="22"/>
                    <a:pt x="22" y="20"/>
                    <a:pt x="23" y="20"/>
                  </a:cubicBezTo>
                  <a:cubicBezTo>
                    <a:pt x="25" y="20"/>
                    <a:pt x="26" y="22"/>
                    <a:pt x="27" y="22"/>
                  </a:cubicBezTo>
                  <a:cubicBezTo>
                    <a:pt x="28" y="22"/>
                    <a:pt x="28" y="21"/>
                    <a:pt x="28" y="21"/>
                  </a:cubicBezTo>
                  <a:cubicBezTo>
                    <a:pt x="30" y="20"/>
                    <a:pt x="31" y="19"/>
                    <a:pt x="34" y="19"/>
                  </a:cubicBezTo>
                  <a:cubicBezTo>
                    <a:pt x="35" y="19"/>
                    <a:pt x="36" y="21"/>
                    <a:pt x="37" y="21"/>
                  </a:cubicBezTo>
                  <a:cubicBezTo>
                    <a:pt x="39" y="21"/>
                    <a:pt x="40" y="19"/>
                    <a:pt x="42" y="19"/>
                  </a:cubicBezTo>
                  <a:cubicBezTo>
                    <a:pt x="44" y="19"/>
                    <a:pt x="46" y="19"/>
                    <a:pt x="48" y="20"/>
                  </a:cubicBezTo>
                  <a:cubicBezTo>
                    <a:pt x="50" y="20"/>
                    <a:pt x="51" y="21"/>
                    <a:pt x="54" y="21"/>
                  </a:cubicBezTo>
                  <a:cubicBezTo>
                    <a:pt x="57" y="21"/>
                    <a:pt x="57" y="21"/>
                    <a:pt x="57" y="21"/>
                  </a:cubicBezTo>
                  <a:cubicBezTo>
                    <a:pt x="61" y="21"/>
                    <a:pt x="64" y="17"/>
                    <a:pt x="65" y="13"/>
                  </a:cubicBezTo>
                  <a:cubicBezTo>
                    <a:pt x="67" y="9"/>
                    <a:pt x="69" y="6"/>
                    <a:pt x="69" y="1"/>
                  </a:cubicBezTo>
                  <a:cubicBezTo>
                    <a:pt x="69" y="1"/>
                    <a:pt x="69" y="0"/>
                    <a:pt x="69" y="0"/>
                  </a:cubicBezTo>
                  <a:cubicBezTo>
                    <a:pt x="67" y="0"/>
                    <a:pt x="66" y="1"/>
                    <a:pt x="65" y="3"/>
                  </a:cubicBezTo>
                  <a:cubicBezTo>
                    <a:pt x="63" y="4"/>
                    <a:pt x="62" y="5"/>
                    <a:pt x="61" y="7"/>
                  </a:cubicBezTo>
                  <a:cubicBezTo>
                    <a:pt x="61" y="8"/>
                    <a:pt x="61" y="9"/>
                    <a:pt x="61" y="10"/>
                  </a:cubicBezTo>
                  <a:cubicBezTo>
                    <a:pt x="60" y="12"/>
                    <a:pt x="59" y="13"/>
                    <a:pt x="57" y="13"/>
                  </a:cubicBezTo>
                  <a:close/>
                </a:path>
              </a:pathLst>
            </a:custGeom>
            <a:solidFill>
              <a:srgbClr val="FFFFFF"/>
            </a:solidFill>
            <a:ln w="0" cap="flat">
              <a:solidFill>
                <a:srgbClr val="000000"/>
              </a:solidFill>
              <a:prstDash val="solid"/>
              <a:miter lim="800000"/>
              <a:headEnd/>
              <a:tailEnd/>
            </a:ln>
          </p:spPr>
        </p:sp>
        <p:sp>
          <p:nvSpPr>
            <p:cNvPr id="471" name="Freeform 470"/>
            <p:cNvSpPr>
              <a:spLocks/>
            </p:cNvSpPr>
            <p:nvPr/>
          </p:nvSpPr>
          <p:spPr bwMode="auto">
            <a:xfrm>
              <a:off x="1061" y="439"/>
              <a:ext cx="1" cy="4"/>
            </a:xfrm>
            <a:custGeom>
              <a:avLst/>
              <a:gdLst/>
              <a:ahLst/>
              <a:cxnLst>
                <a:cxn ang="0">
                  <a:pos x="2" y="0"/>
                </a:cxn>
                <a:cxn ang="0">
                  <a:pos x="0" y="5"/>
                </a:cxn>
                <a:cxn ang="0">
                  <a:pos x="0" y="10"/>
                </a:cxn>
                <a:cxn ang="0">
                  <a:pos x="2" y="5"/>
                </a:cxn>
                <a:cxn ang="0">
                  <a:pos x="2" y="1"/>
                </a:cxn>
                <a:cxn ang="0">
                  <a:pos x="2" y="0"/>
                </a:cxn>
              </a:cxnLst>
              <a:rect l="0" t="0" r="r" b="b"/>
              <a:pathLst>
                <a:path w="2" h="10">
                  <a:moveTo>
                    <a:pt x="2" y="0"/>
                  </a:moveTo>
                  <a:cubicBezTo>
                    <a:pt x="1" y="2"/>
                    <a:pt x="0" y="3"/>
                    <a:pt x="0" y="5"/>
                  </a:cubicBezTo>
                  <a:cubicBezTo>
                    <a:pt x="0" y="10"/>
                    <a:pt x="0" y="10"/>
                    <a:pt x="0" y="10"/>
                  </a:cubicBezTo>
                  <a:cubicBezTo>
                    <a:pt x="2" y="9"/>
                    <a:pt x="2" y="7"/>
                    <a:pt x="2" y="5"/>
                  </a:cubicBezTo>
                  <a:cubicBezTo>
                    <a:pt x="2" y="3"/>
                    <a:pt x="2" y="2"/>
                    <a:pt x="2" y="1"/>
                  </a:cubicBezTo>
                  <a:cubicBezTo>
                    <a:pt x="2" y="0"/>
                    <a:pt x="2" y="0"/>
                    <a:pt x="2" y="0"/>
                  </a:cubicBezTo>
                  <a:close/>
                </a:path>
              </a:pathLst>
            </a:custGeom>
            <a:solidFill>
              <a:srgbClr val="FFFFFF"/>
            </a:solidFill>
            <a:ln w="0" cap="flat">
              <a:solidFill>
                <a:srgbClr val="000000"/>
              </a:solidFill>
              <a:prstDash val="solid"/>
              <a:miter lim="800000"/>
              <a:headEnd/>
              <a:tailEnd/>
            </a:ln>
          </p:spPr>
        </p:sp>
        <p:sp>
          <p:nvSpPr>
            <p:cNvPr id="472" name="Freeform 471"/>
            <p:cNvSpPr>
              <a:spLocks/>
            </p:cNvSpPr>
            <p:nvPr/>
          </p:nvSpPr>
          <p:spPr bwMode="auto">
            <a:xfrm>
              <a:off x="1123" y="462"/>
              <a:ext cx="3" cy="6"/>
            </a:xfrm>
            <a:custGeom>
              <a:avLst/>
              <a:gdLst/>
              <a:ahLst/>
              <a:cxnLst>
                <a:cxn ang="0">
                  <a:pos x="7" y="0"/>
                </a:cxn>
                <a:cxn ang="0">
                  <a:pos x="2" y="8"/>
                </a:cxn>
                <a:cxn ang="0">
                  <a:pos x="1" y="9"/>
                </a:cxn>
                <a:cxn ang="0">
                  <a:pos x="2" y="13"/>
                </a:cxn>
                <a:cxn ang="0">
                  <a:pos x="5" y="7"/>
                </a:cxn>
                <a:cxn ang="0">
                  <a:pos x="8" y="0"/>
                </a:cxn>
                <a:cxn ang="0">
                  <a:pos x="7" y="0"/>
                </a:cxn>
              </a:cxnLst>
              <a:rect l="0" t="0" r="r" b="b"/>
              <a:pathLst>
                <a:path w="8" h="13">
                  <a:moveTo>
                    <a:pt x="7" y="0"/>
                  </a:moveTo>
                  <a:cubicBezTo>
                    <a:pt x="4" y="2"/>
                    <a:pt x="5" y="5"/>
                    <a:pt x="2" y="8"/>
                  </a:cubicBezTo>
                  <a:cubicBezTo>
                    <a:pt x="2" y="8"/>
                    <a:pt x="1" y="8"/>
                    <a:pt x="1" y="9"/>
                  </a:cubicBezTo>
                  <a:cubicBezTo>
                    <a:pt x="1" y="11"/>
                    <a:pt x="0" y="13"/>
                    <a:pt x="2" y="13"/>
                  </a:cubicBezTo>
                  <a:cubicBezTo>
                    <a:pt x="5" y="13"/>
                    <a:pt x="5" y="10"/>
                    <a:pt x="5" y="7"/>
                  </a:cubicBezTo>
                  <a:cubicBezTo>
                    <a:pt x="6" y="4"/>
                    <a:pt x="8" y="3"/>
                    <a:pt x="8" y="0"/>
                  </a:cubicBezTo>
                  <a:cubicBezTo>
                    <a:pt x="8" y="0"/>
                    <a:pt x="7" y="0"/>
                    <a:pt x="7" y="0"/>
                  </a:cubicBezTo>
                  <a:close/>
                </a:path>
              </a:pathLst>
            </a:custGeom>
            <a:solidFill>
              <a:srgbClr val="FFFFFF"/>
            </a:solidFill>
            <a:ln w="0" cap="flat">
              <a:solidFill>
                <a:srgbClr val="000000"/>
              </a:solidFill>
              <a:prstDash val="solid"/>
              <a:miter lim="800000"/>
              <a:headEnd/>
              <a:tailEnd/>
            </a:ln>
          </p:spPr>
        </p:sp>
        <p:sp>
          <p:nvSpPr>
            <p:cNvPr id="473" name="Freeform 472"/>
            <p:cNvSpPr>
              <a:spLocks/>
            </p:cNvSpPr>
            <p:nvPr/>
          </p:nvSpPr>
          <p:spPr bwMode="auto">
            <a:xfrm>
              <a:off x="1084" y="484"/>
              <a:ext cx="3" cy="3"/>
            </a:xfrm>
            <a:custGeom>
              <a:avLst/>
              <a:gdLst/>
              <a:ahLst/>
              <a:cxnLst>
                <a:cxn ang="0">
                  <a:pos x="7" y="0"/>
                </a:cxn>
                <a:cxn ang="0">
                  <a:pos x="4" y="3"/>
                </a:cxn>
                <a:cxn ang="0">
                  <a:pos x="3" y="3"/>
                </a:cxn>
                <a:cxn ang="0">
                  <a:pos x="0" y="4"/>
                </a:cxn>
                <a:cxn ang="0">
                  <a:pos x="5" y="6"/>
                </a:cxn>
                <a:cxn ang="0">
                  <a:pos x="8" y="2"/>
                </a:cxn>
                <a:cxn ang="0">
                  <a:pos x="7" y="0"/>
                </a:cxn>
              </a:cxnLst>
              <a:rect l="0" t="0" r="r" b="b"/>
              <a:pathLst>
                <a:path w="8" h="6">
                  <a:moveTo>
                    <a:pt x="7" y="0"/>
                  </a:moveTo>
                  <a:cubicBezTo>
                    <a:pt x="7" y="2"/>
                    <a:pt x="6" y="3"/>
                    <a:pt x="4" y="3"/>
                  </a:cubicBezTo>
                  <a:cubicBezTo>
                    <a:pt x="3" y="3"/>
                    <a:pt x="3" y="3"/>
                    <a:pt x="3" y="3"/>
                  </a:cubicBezTo>
                  <a:cubicBezTo>
                    <a:pt x="2" y="3"/>
                    <a:pt x="1" y="3"/>
                    <a:pt x="0" y="4"/>
                  </a:cubicBezTo>
                  <a:cubicBezTo>
                    <a:pt x="2" y="5"/>
                    <a:pt x="4" y="4"/>
                    <a:pt x="5" y="6"/>
                  </a:cubicBezTo>
                  <a:cubicBezTo>
                    <a:pt x="6" y="4"/>
                    <a:pt x="8" y="4"/>
                    <a:pt x="8" y="2"/>
                  </a:cubicBezTo>
                  <a:cubicBezTo>
                    <a:pt x="8" y="1"/>
                    <a:pt x="8" y="1"/>
                    <a:pt x="7" y="0"/>
                  </a:cubicBezTo>
                  <a:close/>
                </a:path>
              </a:pathLst>
            </a:custGeom>
            <a:solidFill>
              <a:srgbClr val="FFFFFF"/>
            </a:solidFill>
            <a:ln w="0" cap="flat">
              <a:solidFill>
                <a:srgbClr val="000000"/>
              </a:solidFill>
              <a:prstDash val="solid"/>
              <a:miter lim="800000"/>
              <a:headEnd/>
              <a:tailEnd/>
            </a:ln>
          </p:spPr>
        </p:sp>
        <p:sp>
          <p:nvSpPr>
            <p:cNvPr id="474" name="Freeform 473"/>
            <p:cNvSpPr>
              <a:spLocks/>
            </p:cNvSpPr>
            <p:nvPr/>
          </p:nvSpPr>
          <p:spPr bwMode="auto">
            <a:xfrm>
              <a:off x="1079" y="483"/>
              <a:ext cx="2" cy="2"/>
            </a:xfrm>
            <a:custGeom>
              <a:avLst/>
              <a:gdLst/>
              <a:ahLst/>
              <a:cxnLst>
                <a:cxn ang="0">
                  <a:pos x="4" y="1"/>
                </a:cxn>
                <a:cxn ang="0">
                  <a:pos x="2" y="0"/>
                </a:cxn>
                <a:cxn ang="0">
                  <a:pos x="0" y="3"/>
                </a:cxn>
                <a:cxn ang="0">
                  <a:pos x="1" y="5"/>
                </a:cxn>
                <a:cxn ang="0">
                  <a:pos x="4" y="1"/>
                </a:cxn>
              </a:cxnLst>
              <a:rect l="0" t="0" r="r" b="b"/>
              <a:pathLst>
                <a:path w="4" h="5">
                  <a:moveTo>
                    <a:pt x="4" y="1"/>
                  </a:moveTo>
                  <a:cubicBezTo>
                    <a:pt x="3" y="1"/>
                    <a:pt x="3" y="0"/>
                    <a:pt x="2" y="0"/>
                  </a:cubicBezTo>
                  <a:cubicBezTo>
                    <a:pt x="1" y="0"/>
                    <a:pt x="0" y="2"/>
                    <a:pt x="0" y="3"/>
                  </a:cubicBezTo>
                  <a:cubicBezTo>
                    <a:pt x="0" y="4"/>
                    <a:pt x="1" y="5"/>
                    <a:pt x="1" y="5"/>
                  </a:cubicBezTo>
                  <a:cubicBezTo>
                    <a:pt x="3" y="4"/>
                    <a:pt x="3" y="3"/>
                    <a:pt x="4" y="1"/>
                  </a:cubicBezTo>
                  <a:close/>
                </a:path>
              </a:pathLst>
            </a:custGeom>
            <a:solidFill>
              <a:srgbClr val="FFFFFF"/>
            </a:solidFill>
            <a:ln w="0" cap="flat">
              <a:solidFill>
                <a:srgbClr val="000000"/>
              </a:solidFill>
              <a:prstDash val="solid"/>
              <a:miter lim="800000"/>
              <a:headEnd/>
              <a:tailEnd/>
            </a:ln>
          </p:spPr>
        </p:sp>
        <p:sp>
          <p:nvSpPr>
            <p:cNvPr id="475" name="Freeform 474"/>
            <p:cNvSpPr>
              <a:spLocks/>
            </p:cNvSpPr>
            <p:nvPr/>
          </p:nvSpPr>
          <p:spPr bwMode="auto">
            <a:xfrm>
              <a:off x="1094" y="469"/>
              <a:ext cx="2" cy="1"/>
            </a:xfrm>
            <a:custGeom>
              <a:avLst/>
              <a:gdLst/>
              <a:ahLst/>
              <a:cxnLst>
                <a:cxn ang="0">
                  <a:pos x="5" y="0"/>
                </a:cxn>
                <a:cxn ang="0">
                  <a:pos x="2" y="1"/>
                </a:cxn>
                <a:cxn ang="0">
                  <a:pos x="0" y="0"/>
                </a:cxn>
                <a:cxn ang="0">
                  <a:pos x="0" y="1"/>
                </a:cxn>
                <a:cxn ang="0">
                  <a:pos x="0" y="3"/>
                </a:cxn>
                <a:cxn ang="0">
                  <a:pos x="3" y="3"/>
                </a:cxn>
                <a:cxn ang="0">
                  <a:pos x="5" y="3"/>
                </a:cxn>
                <a:cxn ang="0">
                  <a:pos x="5" y="0"/>
                </a:cxn>
              </a:cxnLst>
              <a:rect l="0" t="0" r="r" b="b"/>
              <a:pathLst>
                <a:path w="5" h="3">
                  <a:moveTo>
                    <a:pt x="5" y="0"/>
                  </a:moveTo>
                  <a:cubicBezTo>
                    <a:pt x="4" y="0"/>
                    <a:pt x="3" y="1"/>
                    <a:pt x="2" y="1"/>
                  </a:cubicBezTo>
                  <a:cubicBezTo>
                    <a:pt x="1" y="1"/>
                    <a:pt x="1" y="0"/>
                    <a:pt x="0" y="0"/>
                  </a:cubicBezTo>
                  <a:cubicBezTo>
                    <a:pt x="0" y="0"/>
                    <a:pt x="0" y="0"/>
                    <a:pt x="0" y="1"/>
                  </a:cubicBezTo>
                  <a:cubicBezTo>
                    <a:pt x="0" y="2"/>
                    <a:pt x="0" y="2"/>
                    <a:pt x="0" y="3"/>
                  </a:cubicBezTo>
                  <a:cubicBezTo>
                    <a:pt x="3" y="3"/>
                    <a:pt x="3" y="3"/>
                    <a:pt x="3" y="3"/>
                  </a:cubicBezTo>
                  <a:cubicBezTo>
                    <a:pt x="4" y="3"/>
                    <a:pt x="4" y="3"/>
                    <a:pt x="5" y="3"/>
                  </a:cubicBezTo>
                  <a:cubicBezTo>
                    <a:pt x="5" y="2"/>
                    <a:pt x="5" y="1"/>
                    <a:pt x="5" y="0"/>
                  </a:cubicBezTo>
                  <a:close/>
                </a:path>
              </a:pathLst>
            </a:custGeom>
            <a:solidFill>
              <a:srgbClr val="FFFFFF"/>
            </a:solidFill>
            <a:ln w="0" cap="flat">
              <a:solidFill>
                <a:srgbClr val="000000"/>
              </a:solidFill>
              <a:prstDash val="solid"/>
              <a:miter lim="800000"/>
              <a:headEnd/>
              <a:tailEnd/>
            </a:ln>
          </p:spPr>
        </p:sp>
        <p:sp>
          <p:nvSpPr>
            <p:cNvPr id="476" name="Freeform 475"/>
            <p:cNvSpPr>
              <a:spLocks/>
            </p:cNvSpPr>
            <p:nvPr/>
          </p:nvSpPr>
          <p:spPr bwMode="auto">
            <a:xfrm>
              <a:off x="1090" y="468"/>
              <a:ext cx="1" cy="3"/>
            </a:xfrm>
            <a:custGeom>
              <a:avLst/>
              <a:gdLst/>
              <a:ahLst/>
              <a:cxnLst>
                <a:cxn ang="0">
                  <a:pos x="0" y="4"/>
                </a:cxn>
                <a:cxn ang="0">
                  <a:pos x="0" y="6"/>
                </a:cxn>
                <a:cxn ang="0">
                  <a:pos x="3" y="0"/>
                </a:cxn>
                <a:cxn ang="0">
                  <a:pos x="0" y="4"/>
                </a:cxn>
              </a:cxnLst>
              <a:rect l="0" t="0" r="r" b="b"/>
              <a:pathLst>
                <a:path w="3" h="6">
                  <a:moveTo>
                    <a:pt x="0" y="4"/>
                  </a:moveTo>
                  <a:cubicBezTo>
                    <a:pt x="0" y="6"/>
                    <a:pt x="0" y="6"/>
                    <a:pt x="0" y="6"/>
                  </a:cubicBezTo>
                  <a:cubicBezTo>
                    <a:pt x="2" y="6"/>
                    <a:pt x="3" y="3"/>
                    <a:pt x="3" y="0"/>
                  </a:cubicBezTo>
                  <a:cubicBezTo>
                    <a:pt x="1" y="0"/>
                    <a:pt x="0" y="2"/>
                    <a:pt x="0" y="4"/>
                  </a:cubicBezTo>
                  <a:close/>
                </a:path>
              </a:pathLst>
            </a:custGeom>
            <a:solidFill>
              <a:srgbClr val="FFFFFF"/>
            </a:solidFill>
            <a:ln w="0" cap="flat">
              <a:solidFill>
                <a:srgbClr val="000000"/>
              </a:solidFill>
              <a:prstDash val="solid"/>
              <a:miter lim="800000"/>
              <a:headEnd/>
              <a:tailEnd/>
            </a:ln>
          </p:spPr>
        </p:sp>
        <p:sp>
          <p:nvSpPr>
            <p:cNvPr id="477" name="Freeform 476"/>
            <p:cNvSpPr>
              <a:spLocks/>
            </p:cNvSpPr>
            <p:nvPr/>
          </p:nvSpPr>
          <p:spPr bwMode="auto">
            <a:xfrm>
              <a:off x="1099" y="465"/>
              <a:ext cx="5" cy="3"/>
            </a:xfrm>
            <a:custGeom>
              <a:avLst/>
              <a:gdLst/>
              <a:ahLst/>
              <a:cxnLst>
                <a:cxn ang="0">
                  <a:pos x="5" y="2"/>
                </a:cxn>
                <a:cxn ang="0">
                  <a:pos x="1" y="1"/>
                </a:cxn>
                <a:cxn ang="0">
                  <a:pos x="0" y="1"/>
                </a:cxn>
                <a:cxn ang="0">
                  <a:pos x="1" y="5"/>
                </a:cxn>
                <a:cxn ang="0">
                  <a:pos x="1" y="5"/>
                </a:cxn>
                <a:cxn ang="0">
                  <a:pos x="3" y="5"/>
                </a:cxn>
                <a:cxn ang="0">
                  <a:pos x="6" y="8"/>
                </a:cxn>
                <a:cxn ang="0">
                  <a:pos x="9" y="8"/>
                </a:cxn>
                <a:cxn ang="0">
                  <a:pos x="9" y="6"/>
                </a:cxn>
                <a:cxn ang="0">
                  <a:pos x="11" y="2"/>
                </a:cxn>
                <a:cxn ang="0">
                  <a:pos x="10" y="0"/>
                </a:cxn>
                <a:cxn ang="0">
                  <a:pos x="5" y="2"/>
                </a:cxn>
              </a:cxnLst>
              <a:rect l="0" t="0" r="r" b="b"/>
              <a:pathLst>
                <a:path w="11" h="8">
                  <a:moveTo>
                    <a:pt x="5" y="2"/>
                  </a:moveTo>
                  <a:cubicBezTo>
                    <a:pt x="4" y="2"/>
                    <a:pt x="2" y="2"/>
                    <a:pt x="1" y="1"/>
                  </a:cubicBezTo>
                  <a:cubicBezTo>
                    <a:pt x="0" y="1"/>
                    <a:pt x="0" y="1"/>
                    <a:pt x="0" y="1"/>
                  </a:cubicBezTo>
                  <a:cubicBezTo>
                    <a:pt x="1" y="3"/>
                    <a:pt x="1" y="4"/>
                    <a:pt x="1" y="5"/>
                  </a:cubicBezTo>
                  <a:cubicBezTo>
                    <a:pt x="1" y="5"/>
                    <a:pt x="1" y="5"/>
                    <a:pt x="1" y="5"/>
                  </a:cubicBezTo>
                  <a:cubicBezTo>
                    <a:pt x="2" y="5"/>
                    <a:pt x="2" y="5"/>
                    <a:pt x="3" y="5"/>
                  </a:cubicBezTo>
                  <a:cubicBezTo>
                    <a:pt x="5" y="5"/>
                    <a:pt x="5" y="7"/>
                    <a:pt x="6" y="8"/>
                  </a:cubicBezTo>
                  <a:cubicBezTo>
                    <a:pt x="7" y="8"/>
                    <a:pt x="8" y="8"/>
                    <a:pt x="9" y="8"/>
                  </a:cubicBezTo>
                  <a:cubicBezTo>
                    <a:pt x="9" y="7"/>
                    <a:pt x="9" y="7"/>
                    <a:pt x="9" y="6"/>
                  </a:cubicBezTo>
                  <a:cubicBezTo>
                    <a:pt x="9" y="4"/>
                    <a:pt x="11" y="4"/>
                    <a:pt x="11" y="2"/>
                  </a:cubicBezTo>
                  <a:cubicBezTo>
                    <a:pt x="11" y="1"/>
                    <a:pt x="11" y="0"/>
                    <a:pt x="10" y="0"/>
                  </a:cubicBezTo>
                  <a:cubicBezTo>
                    <a:pt x="8" y="0"/>
                    <a:pt x="7" y="2"/>
                    <a:pt x="5" y="2"/>
                  </a:cubicBezTo>
                  <a:close/>
                </a:path>
              </a:pathLst>
            </a:custGeom>
            <a:solidFill>
              <a:srgbClr val="FFFFFF"/>
            </a:solidFill>
            <a:ln w="0" cap="flat">
              <a:solidFill>
                <a:srgbClr val="000000"/>
              </a:solidFill>
              <a:prstDash val="solid"/>
              <a:miter lim="800000"/>
              <a:headEnd/>
              <a:tailEnd/>
            </a:ln>
          </p:spPr>
        </p:sp>
        <p:sp>
          <p:nvSpPr>
            <p:cNvPr id="478" name="Freeform 477"/>
            <p:cNvSpPr>
              <a:spLocks/>
            </p:cNvSpPr>
            <p:nvPr/>
          </p:nvSpPr>
          <p:spPr bwMode="auto">
            <a:xfrm>
              <a:off x="1088" y="470"/>
              <a:ext cx="17" cy="13"/>
            </a:xfrm>
            <a:custGeom>
              <a:avLst/>
              <a:gdLst/>
              <a:ahLst/>
              <a:cxnLst>
                <a:cxn ang="0">
                  <a:pos x="33" y="5"/>
                </a:cxn>
                <a:cxn ang="0">
                  <a:pos x="31" y="3"/>
                </a:cxn>
                <a:cxn ang="0">
                  <a:pos x="27" y="5"/>
                </a:cxn>
                <a:cxn ang="0">
                  <a:pos x="24" y="4"/>
                </a:cxn>
                <a:cxn ang="0">
                  <a:pos x="19" y="9"/>
                </a:cxn>
                <a:cxn ang="0">
                  <a:pos x="9" y="15"/>
                </a:cxn>
                <a:cxn ang="0">
                  <a:pos x="5" y="16"/>
                </a:cxn>
                <a:cxn ang="0">
                  <a:pos x="3" y="20"/>
                </a:cxn>
                <a:cxn ang="0">
                  <a:pos x="0" y="27"/>
                </a:cxn>
                <a:cxn ang="0">
                  <a:pos x="1" y="29"/>
                </a:cxn>
                <a:cxn ang="0">
                  <a:pos x="0" y="31"/>
                </a:cxn>
                <a:cxn ang="0">
                  <a:pos x="0" y="34"/>
                </a:cxn>
                <a:cxn ang="0">
                  <a:pos x="3" y="32"/>
                </a:cxn>
                <a:cxn ang="0">
                  <a:pos x="8" y="31"/>
                </a:cxn>
                <a:cxn ang="0">
                  <a:pos x="16" y="21"/>
                </a:cxn>
                <a:cxn ang="0">
                  <a:pos x="22" y="15"/>
                </a:cxn>
                <a:cxn ang="0">
                  <a:pos x="26" y="11"/>
                </a:cxn>
                <a:cxn ang="0">
                  <a:pos x="34" y="10"/>
                </a:cxn>
                <a:cxn ang="0">
                  <a:pos x="36" y="7"/>
                </a:cxn>
                <a:cxn ang="0">
                  <a:pos x="40" y="6"/>
                </a:cxn>
                <a:cxn ang="0">
                  <a:pos x="44" y="2"/>
                </a:cxn>
                <a:cxn ang="0">
                  <a:pos x="33" y="5"/>
                </a:cxn>
              </a:cxnLst>
              <a:rect l="0" t="0" r="r" b="b"/>
              <a:pathLst>
                <a:path w="44" h="34">
                  <a:moveTo>
                    <a:pt x="33" y="5"/>
                  </a:moveTo>
                  <a:cubicBezTo>
                    <a:pt x="32" y="4"/>
                    <a:pt x="32" y="3"/>
                    <a:pt x="31" y="3"/>
                  </a:cubicBezTo>
                  <a:cubicBezTo>
                    <a:pt x="29" y="3"/>
                    <a:pt x="29" y="5"/>
                    <a:pt x="27" y="5"/>
                  </a:cubicBezTo>
                  <a:cubicBezTo>
                    <a:pt x="24" y="4"/>
                    <a:pt x="24" y="4"/>
                    <a:pt x="24" y="4"/>
                  </a:cubicBezTo>
                  <a:cubicBezTo>
                    <a:pt x="21" y="5"/>
                    <a:pt x="21" y="8"/>
                    <a:pt x="19" y="9"/>
                  </a:cubicBezTo>
                  <a:cubicBezTo>
                    <a:pt x="15" y="12"/>
                    <a:pt x="13" y="13"/>
                    <a:pt x="9" y="15"/>
                  </a:cubicBezTo>
                  <a:cubicBezTo>
                    <a:pt x="8" y="16"/>
                    <a:pt x="6" y="15"/>
                    <a:pt x="5" y="16"/>
                  </a:cubicBezTo>
                  <a:cubicBezTo>
                    <a:pt x="3" y="17"/>
                    <a:pt x="4" y="19"/>
                    <a:pt x="3" y="20"/>
                  </a:cubicBezTo>
                  <a:cubicBezTo>
                    <a:pt x="2" y="23"/>
                    <a:pt x="0" y="24"/>
                    <a:pt x="0" y="27"/>
                  </a:cubicBezTo>
                  <a:cubicBezTo>
                    <a:pt x="0" y="28"/>
                    <a:pt x="1" y="29"/>
                    <a:pt x="1" y="29"/>
                  </a:cubicBezTo>
                  <a:cubicBezTo>
                    <a:pt x="0" y="31"/>
                    <a:pt x="0" y="31"/>
                    <a:pt x="0" y="31"/>
                  </a:cubicBezTo>
                  <a:cubicBezTo>
                    <a:pt x="0" y="34"/>
                    <a:pt x="0" y="34"/>
                    <a:pt x="0" y="34"/>
                  </a:cubicBezTo>
                  <a:cubicBezTo>
                    <a:pt x="1" y="33"/>
                    <a:pt x="2" y="32"/>
                    <a:pt x="3" y="32"/>
                  </a:cubicBezTo>
                  <a:cubicBezTo>
                    <a:pt x="5" y="32"/>
                    <a:pt x="6" y="32"/>
                    <a:pt x="8" y="31"/>
                  </a:cubicBezTo>
                  <a:cubicBezTo>
                    <a:pt x="12" y="28"/>
                    <a:pt x="13" y="25"/>
                    <a:pt x="16" y="21"/>
                  </a:cubicBezTo>
                  <a:cubicBezTo>
                    <a:pt x="18" y="18"/>
                    <a:pt x="20" y="18"/>
                    <a:pt x="22" y="15"/>
                  </a:cubicBezTo>
                  <a:cubicBezTo>
                    <a:pt x="23" y="13"/>
                    <a:pt x="24" y="12"/>
                    <a:pt x="26" y="11"/>
                  </a:cubicBezTo>
                  <a:cubicBezTo>
                    <a:pt x="29" y="10"/>
                    <a:pt x="32" y="12"/>
                    <a:pt x="34" y="10"/>
                  </a:cubicBezTo>
                  <a:cubicBezTo>
                    <a:pt x="35" y="9"/>
                    <a:pt x="35" y="7"/>
                    <a:pt x="36" y="7"/>
                  </a:cubicBezTo>
                  <a:cubicBezTo>
                    <a:pt x="37" y="6"/>
                    <a:pt x="38" y="7"/>
                    <a:pt x="40" y="6"/>
                  </a:cubicBezTo>
                  <a:cubicBezTo>
                    <a:pt x="42" y="6"/>
                    <a:pt x="43" y="4"/>
                    <a:pt x="44" y="2"/>
                  </a:cubicBezTo>
                  <a:cubicBezTo>
                    <a:pt x="40" y="0"/>
                    <a:pt x="37" y="3"/>
                    <a:pt x="33" y="5"/>
                  </a:cubicBezTo>
                  <a:close/>
                </a:path>
              </a:pathLst>
            </a:custGeom>
            <a:solidFill>
              <a:srgbClr val="FFFFFF"/>
            </a:solidFill>
            <a:ln w="0" cap="flat">
              <a:solidFill>
                <a:srgbClr val="000000"/>
              </a:solidFill>
              <a:prstDash val="solid"/>
              <a:miter lim="800000"/>
              <a:headEnd/>
              <a:tailEnd/>
            </a:ln>
          </p:spPr>
        </p:sp>
        <p:sp>
          <p:nvSpPr>
            <p:cNvPr id="479" name="Freeform 478"/>
            <p:cNvSpPr>
              <a:spLocks/>
            </p:cNvSpPr>
            <p:nvPr/>
          </p:nvSpPr>
          <p:spPr bwMode="auto">
            <a:xfrm>
              <a:off x="1073" y="468"/>
              <a:ext cx="14" cy="5"/>
            </a:xfrm>
            <a:custGeom>
              <a:avLst/>
              <a:gdLst/>
              <a:ahLst/>
              <a:cxnLst>
                <a:cxn ang="0">
                  <a:pos x="4" y="3"/>
                </a:cxn>
                <a:cxn ang="0">
                  <a:pos x="0" y="7"/>
                </a:cxn>
                <a:cxn ang="0">
                  <a:pos x="0" y="8"/>
                </a:cxn>
                <a:cxn ang="0">
                  <a:pos x="8" y="10"/>
                </a:cxn>
                <a:cxn ang="0">
                  <a:pos x="12" y="9"/>
                </a:cxn>
                <a:cxn ang="0">
                  <a:pos x="16" y="10"/>
                </a:cxn>
                <a:cxn ang="0">
                  <a:pos x="18" y="9"/>
                </a:cxn>
                <a:cxn ang="0">
                  <a:pos x="21" y="11"/>
                </a:cxn>
                <a:cxn ang="0">
                  <a:pos x="23" y="9"/>
                </a:cxn>
                <a:cxn ang="0">
                  <a:pos x="33" y="8"/>
                </a:cxn>
                <a:cxn ang="0">
                  <a:pos x="36" y="2"/>
                </a:cxn>
                <a:cxn ang="0">
                  <a:pos x="36" y="0"/>
                </a:cxn>
                <a:cxn ang="0">
                  <a:pos x="35" y="1"/>
                </a:cxn>
                <a:cxn ang="0">
                  <a:pos x="34" y="0"/>
                </a:cxn>
                <a:cxn ang="0">
                  <a:pos x="31" y="4"/>
                </a:cxn>
                <a:cxn ang="0">
                  <a:pos x="25" y="3"/>
                </a:cxn>
                <a:cxn ang="0">
                  <a:pos x="21" y="3"/>
                </a:cxn>
                <a:cxn ang="0">
                  <a:pos x="17" y="5"/>
                </a:cxn>
                <a:cxn ang="0">
                  <a:pos x="12" y="2"/>
                </a:cxn>
                <a:cxn ang="0">
                  <a:pos x="7" y="2"/>
                </a:cxn>
                <a:cxn ang="0">
                  <a:pos x="4" y="3"/>
                </a:cxn>
              </a:cxnLst>
              <a:rect l="0" t="0" r="r" b="b"/>
              <a:pathLst>
                <a:path w="36" h="11">
                  <a:moveTo>
                    <a:pt x="4" y="3"/>
                  </a:moveTo>
                  <a:cubicBezTo>
                    <a:pt x="2" y="4"/>
                    <a:pt x="1" y="5"/>
                    <a:pt x="0" y="7"/>
                  </a:cubicBezTo>
                  <a:cubicBezTo>
                    <a:pt x="0" y="8"/>
                    <a:pt x="0" y="8"/>
                    <a:pt x="0" y="8"/>
                  </a:cubicBezTo>
                  <a:cubicBezTo>
                    <a:pt x="4" y="8"/>
                    <a:pt x="5" y="10"/>
                    <a:pt x="8" y="10"/>
                  </a:cubicBezTo>
                  <a:cubicBezTo>
                    <a:pt x="10" y="10"/>
                    <a:pt x="11" y="9"/>
                    <a:pt x="12" y="9"/>
                  </a:cubicBezTo>
                  <a:cubicBezTo>
                    <a:pt x="14" y="9"/>
                    <a:pt x="15" y="10"/>
                    <a:pt x="16" y="10"/>
                  </a:cubicBezTo>
                  <a:cubicBezTo>
                    <a:pt x="17" y="10"/>
                    <a:pt x="17" y="9"/>
                    <a:pt x="18" y="9"/>
                  </a:cubicBezTo>
                  <a:cubicBezTo>
                    <a:pt x="19" y="9"/>
                    <a:pt x="20" y="11"/>
                    <a:pt x="21" y="11"/>
                  </a:cubicBezTo>
                  <a:cubicBezTo>
                    <a:pt x="22" y="11"/>
                    <a:pt x="22" y="9"/>
                    <a:pt x="23" y="9"/>
                  </a:cubicBezTo>
                  <a:cubicBezTo>
                    <a:pt x="27" y="8"/>
                    <a:pt x="29" y="8"/>
                    <a:pt x="33" y="8"/>
                  </a:cubicBezTo>
                  <a:cubicBezTo>
                    <a:pt x="33" y="5"/>
                    <a:pt x="36" y="4"/>
                    <a:pt x="36" y="2"/>
                  </a:cubicBezTo>
                  <a:cubicBezTo>
                    <a:pt x="36" y="1"/>
                    <a:pt x="36" y="1"/>
                    <a:pt x="36" y="0"/>
                  </a:cubicBezTo>
                  <a:cubicBezTo>
                    <a:pt x="35" y="1"/>
                    <a:pt x="35" y="1"/>
                    <a:pt x="35" y="1"/>
                  </a:cubicBezTo>
                  <a:cubicBezTo>
                    <a:pt x="34" y="0"/>
                    <a:pt x="34" y="0"/>
                    <a:pt x="34" y="0"/>
                  </a:cubicBezTo>
                  <a:cubicBezTo>
                    <a:pt x="33" y="2"/>
                    <a:pt x="33" y="4"/>
                    <a:pt x="31" y="4"/>
                  </a:cubicBezTo>
                  <a:cubicBezTo>
                    <a:pt x="25" y="3"/>
                    <a:pt x="25" y="3"/>
                    <a:pt x="25" y="3"/>
                  </a:cubicBezTo>
                  <a:cubicBezTo>
                    <a:pt x="23" y="3"/>
                    <a:pt x="22" y="3"/>
                    <a:pt x="21" y="3"/>
                  </a:cubicBezTo>
                  <a:cubicBezTo>
                    <a:pt x="19" y="3"/>
                    <a:pt x="19" y="5"/>
                    <a:pt x="17" y="5"/>
                  </a:cubicBezTo>
                  <a:cubicBezTo>
                    <a:pt x="15" y="5"/>
                    <a:pt x="14" y="3"/>
                    <a:pt x="12" y="2"/>
                  </a:cubicBezTo>
                  <a:cubicBezTo>
                    <a:pt x="11" y="1"/>
                    <a:pt x="9" y="2"/>
                    <a:pt x="7" y="2"/>
                  </a:cubicBezTo>
                  <a:cubicBezTo>
                    <a:pt x="7" y="2"/>
                    <a:pt x="5" y="3"/>
                    <a:pt x="4" y="3"/>
                  </a:cubicBezTo>
                  <a:close/>
                </a:path>
              </a:pathLst>
            </a:custGeom>
            <a:solidFill>
              <a:srgbClr val="FFFFFF"/>
            </a:solidFill>
            <a:ln w="0" cap="flat">
              <a:solidFill>
                <a:srgbClr val="000000"/>
              </a:solidFill>
              <a:prstDash val="solid"/>
              <a:miter lim="800000"/>
              <a:headEnd/>
              <a:tailEnd/>
            </a:ln>
          </p:spPr>
        </p:sp>
        <p:sp>
          <p:nvSpPr>
            <p:cNvPr id="480" name="Freeform 479"/>
            <p:cNvSpPr>
              <a:spLocks/>
            </p:cNvSpPr>
            <p:nvPr/>
          </p:nvSpPr>
          <p:spPr bwMode="auto">
            <a:xfrm>
              <a:off x="1069" y="475"/>
              <a:ext cx="7" cy="8"/>
            </a:xfrm>
            <a:custGeom>
              <a:avLst/>
              <a:gdLst/>
              <a:ahLst/>
              <a:cxnLst>
                <a:cxn ang="0">
                  <a:pos x="5" y="0"/>
                </a:cxn>
                <a:cxn ang="0">
                  <a:pos x="0" y="3"/>
                </a:cxn>
                <a:cxn ang="0">
                  <a:pos x="6" y="9"/>
                </a:cxn>
                <a:cxn ang="0">
                  <a:pos x="14" y="18"/>
                </a:cxn>
                <a:cxn ang="0">
                  <a:pos x="18" y="11"/>
                </a:cxn>
                <a:cxn ang="0">
                  <a:pos x="15" y="7"/>
                </a:cxn>
                <a:cxn ang="0">
                  <a:pos x="13" y="3"/>
                </a:cxn>
                <a:cxn ang="0">
                  <a:pos x="5" y="0"/>
                </a:cxn>
              </a:cxnLst>
              <a:rect l="0" t="0" r="r" b="b"/>
              <a:pathLst>
                <a:path w="18" h="18">
                  <a:moveTo>
                    <a:pt x="5" y="0"/>
                  </a:moveTo>
                  <a:cubicBezTo>
                    <a:pt x="3" y="0"/>
                    <a:pt x="1" y="1"/>
                    <a:pt x="0" y="3"/>
                  </a:cubicBezTo>
                  <a:cubicBezTo>
                    <a:pt x="2" y="6"/>
                    <a:pt x="4" y="7"/>
                    <a:pt x="6" y="9"/>
                  </a:cubicBezTo>
                  <a:cubicBezTo>
                    <a:pt x="10" y="12"/>
                    <a:pt x="10" y="16"/>
                    <a:pt x="14" y="18"/>
                  </a:cubicBezTo>
                  <a:cubicBezTo>
                    <a:pt x="15" y="15"/>
                    <a:pt x="18" y="14"/>
                    <a:pt x="18" y="11"/>
                  </a:cubicBezTo>
                  <a:cubicBezTo>
                    <a:pt x="18" y="9"/>
                    <a:pt x="16" y="8"/>
                    <a:pt x="15" y="7"/>
                  </a:cubicBezTo>
                  <a:cubicBezTo>
                    <a:pt x="14" y="5"/>
                    <a:pt x="15" y="4"/>
                    <a:pt x="13" y="3"/>
                  </a:cubicBezTo>
                  <a:cubicBezTo>
                    <a:pt x="11" y="0"/>
                    <a:pt x="9" y="0"/>
                    <a:pt x="5" y="0"/>
                  </a:cubicBezTo>
                  <a:close/>
                </a:path>
              </a:pathLst>
            </a:custGeom>
            <a:solidFill>
              <a:srgbClr val="FFFFFF"/>
            </a:solidFill>
            <a:ln w="0" cap="flat">
              <a:solidFill>
                <a:srgbClr val="000000"/>
              </a:solidFill>
              <a:prstDash val="solid"/>
              <a:miter lim="800000"/>
              <a:headEnd/>
              <a:tailEnd/>
            </a:ln>
          </p:spPr>
        </p:sp>
        <p:sp>
          <p:nvSpPr>
            <p:cNvPr id="481" name="Freeform 480"/>
            <p:cNvSpPr>
              <a:spLocks/>
            </p:cNvSpPr>
            <p:nvPr/>
          </p:nvSpPr>
          <p:spPr bwMode="auto">
            <a:xfrm>
              <a:off x="1061" y="470"/>
              <a:ext cx="9" cy="4"/>
            </a:xfrm>
            <a:custGeom>
              <a:avLst/>
              <a:gdLst/>
              <a:ahLst/>
              <a:cxnLst>
                <a:cxn ang="0">
                  <a:pos x="17" y="0"/>
                </a:cxn>
                <a:cxn ang="0">
                  <a:pos x="14" y="0"/>
                </a:cxn>
                <a:cxn ang="0">
                  <a:pos x="14" y="3"/>
                </a:cxn>
                <a:cxn ang="0">
                  <a:pos x="7" y="2"/>
                </a:cxn>
                <a:cxn ang="0">
                  <a:pos x="1" y="5"/>
                </a:cxn>
                <a:cxn ang="0">
                  <a:pos x="0" y="9"/>
                </a:cxn>
                <a:cxn ang="0">
                  <a:pos x="0" y="11"/>
                </a:cxn>
                <a:cxn ang="0">
                  <a:pos x="9" y="10"/>
                </a:cxn>
                <a:cxn ang="0">
                  <a:pos x="14" y="8"/>
                </a:cxn>
                <a:cxn ang="0">
                  <a:pos x="15" y="8"/>
                </a:cxn>
                <a:cxn ang="0">
                  <a:pos x="18" y="8"/>
                </a:cxn>
                <a:cxn ang="0">
                  <a:pos x="20" y="6"/>
                </a:cxn>
                <a:cxn ang="0">
                  <a:pos x="23" y="5"/>
                </a:cxn>
                <a:cxn ang="0">
                  <a:pos x="21" y="2"/>
                </a:cxn>
                <a:cxn ang="0">
                  <a:pos x="18" y="4"/>
                </a:cxn>
                <a:cxn ang="0">
                  <a:pos x="18" y="3"/>
                </a:cxn>
                <a:cxn ang="0">
                  <a:pos x="17" y="0"/>
                </a:cxn>
              </a:cxnLst>
              <a:rect l="0" t="0" r="r" b="b"/>
              <a:pathLst>
                <a:path w="23" h="11">
                  <a:moveTo>
                    <a:pt x="17" y="0"/>
                  </a:moveTo>
                  <a:cubicBezTo>
                    <a:pt x="14" y="0"/>
                    <a:pt x="14" y="0"/>
                    <a:pt x="14" y="0"/>
                  </a:cubicBezTo>
                  <a:cubicBezTo>
                    <a:pt x="14" y="3"/>
                    <a:pt x="14" y="3"/>
                    <a:pt x="14" y="3"/>
                  </a:cubicBezTo>
                  <a:cubicBezTo>
                    <a:pt x="11" y="3"/>
                    <a:pt x="10" y="2"/>
                    <a:pt x="7" y="2"/>
                  </a:cubicBezTo>
                  <a:cubicBezTo>
                    <a:pt x="4" y="2"/>
                    <a:pt x="1" y="3"/>
                    <a:pt x="1" y="5"/>
                  </a:cubicBezTo>
                  <a:cubicBezTo>
                    <a:pt x="1" y="7"/>
                    <a:pt x="0" y="7"/>
                    <a:pt x="0" y="9"/>
                  </a:cubicBezTo>
                  <a:cubicBezTo>
                    <a:pt x="0" y="10"/>
                    <a:pt x="0" y="10"/>
                    <a:pt x="0" y="11"/>
                  </a:cubicBezTo>
                  <a:cubicBezTo>
                    <a:pt x="4" y="11"/>
                    <a:pt x="6" y="11"/>
                    <a:pt x="9" y="10"/>
                  </a:cubicBezTo>
                  <a:cubicBezTo>
                    <a:pt x="11" y="9"/>
                    <a:pt x="12" y="8"/>
                    <a:pt x="14" y="8"/>
                  </a:cubicBezTo>
                  <a:cubicBezTo>
                    <a:pt x="15" y="8"/>
                    <a:pt x="15" y="8"/>
                    <a:pt x="15" y="8"/>
                  </a:cubicBezTo>
                  <a:cubicBezTo>
                    <a:pt x="18" y="8"/>
                    <a:pt x="18" y="8"/>
                    <a:pt x="18" y="8"/>
                  </a:cubicBezTo>
                  <a:cubicBezTo>
                    <a:pt x="19" y="8"/>
                    <a:pt x="19" y="7"/>
                    <a:pt x="20" y="6"/>
                  </a:cubicBezTo>
                  <a:cubicBezTo>
                    <a:pt x="21" y="6"/>
                    <a:pt x="22" y="6"/>
                    <a:pt x="23" y="5"/>
                  </a:cubicBezTo>
                  <a:cubicBezTo>
                    <a:pt x="22" y="4"/>
                    <a:pt x="22" y="3"/>
                    <a:pt x="21" y="2"/>
                  </a:cubicBezTo>
                  <a:cubicBezTo>
                    <a:pt x="20" y="3"/>
                    <a:pt x="20" y="4"/>
                    <a:pt x="18" y="4"/>
                  </a:cubicBezTo>
                  <a:cubicBezTo>
                    <a:pt x="18" y="3"/>
                    <a:pt x="18" y="3"/>
                    <a:pt x="18" y="3"/>
                  </a:cubicBezTo>
                  <a:cubicBezTo>
                    <a:pt x="18" y="2"/>
                    <a:pt x="17" y="1"/>
                    <a:pt x="17" y="0"/>
                  </a:cubicBezTo>
                  <a:close/>
                </a:path>
              </a:pathLst>
            </a:custGeom>
            <a:solidFill>
              <a:srgbClr val="FFFFFF"/>
            </a:solidFill>
            <a:ln w="0" cap="flat">
              <a:solidFill>
                <a:srgbClr val="000000"/>
              </a:solidFill>
              <a:prstDash val="solid"/>
              <a:miter lim="800000"/>
              <a:headEnd/>
              <a:tailEnd/>
            </a:ln>
          </p:spPr>
        </p:sp>
        <p:sp>
          <p:nvSpPr>
            <p:cNvPr id="482" name="Freeform 481"/>
            <p:cNvSpPr>
              <a:spLocks/>
            </p:cNvSpPr>
            <p:nvPr/>
          </p:nvSpPr>
          <p:spPr bwMode="auto">
            <a:xfrm>
              <a:off x="1057" y="470"/>
              <a:ext cx="2" cy="3"/>
            </a:xfrm>
            <a:custGeom>
              <a:avLst/>
              <a:gdLst/>
              <a:ahLst/>
              <a:cxnLst>
                <a:cxn ang="0">
                  <a:pos x="7" y="0"/>
                </a:cxn>
                <a:cxn ang="0">
                  <a:pos x="3" y="1"/>
                </a:cxn>
                <a:cxn ang="0">
                  <a:pos x="2" y="6"/>
                </a:cxn>
                <a:cxn ang="0">
                  <a:pos x="0" y="7"/>
                </a:cxn>
                <a:cxn ang="0">
                  <a:pos x="2" y="8"/>
                </a:cxn>
                <a:cxn ang="0">
                  <a:pos x="7" y="6"/>
                </a:cxn>
                <a:cxn ang="0">
                  <a:pos x="7" y="4"/>
                </a:cxn>
                <a:cxn ang="0">
                  <a:pos x="7" y="0"/>
                </a:cxn>
              </a:cxnLst>
              <a:rect l="0" t="0" r="r" b="b"/>
              <a:pathLst>
                <a:path w="7" h="9">
                  <a:moveTo>
                    <a:pt x="7" y="0"/>
                  </a:moveTo>
                  <a:cubicBezTo>
                    <a:pt x="6" y="1"/>
                    <a:pt x="5" y="1"/>
                    <a:pt x="3" y="1"/>
                  </a:cubicBezTo>
                  <a:cubicBezTo>
                    <a:pt x="3" y="3"/>
                    <a:pt x="2" y="4"/>
                    <a:pt x="2" y="6"/>
                  </a:cubicBezTo>
                  <a:cubicBezTo>
                    <a:pt x="1" y="6"/>
                    <a:pt x="0" y="6"/>
                    <a:pt x="0" y="7"/>
                  </a:cubicBezTo>
                  <a:cubicBezTo>
                    <a:pt x="0" y="8"/>
                    <a:pt x="1" y="8"/>
                    <a:pt x="2" y="8"/>
                  </a:cubicBezTo>
                  <a:cubicBezTo>
                    <a:pt x="4" y="8"/>
                    <a:pt x="7" y="9"/>
                    <a:pt x="7" y="6"/>
                  </a:cubicBezTo>
                  <a:cubicBezTo>
                    <a:pt x="7" y="6"/>
                    <a:pt x="7" y="5"/>
                    <a:pt x="7" y="4"/>
                  </a:cubicBezTo>
                  <a:cubicBezTo>
                    <a:pt x="7" y="3"/>
                    <a:pt x="7" y="2"/>
                    <a:pt x="7" y="0"/>
                  </a:cubicBezTo>
                  <a:close/>
                </a:path>
              </a:pathLst>
            </a:custGeom>
            <a:solidFill>
              <a:srgbClr val="FFFFFF"/>
            </a:solidFill>
            <a:ln w="0" cap="flat">
              <a:solidFill>
                <a:srgbClr val="000000"/>
              </a:solidFill>
              <a:prstDash val="solid"/>
              <a:miter lim="800000"/>
              <a:headEnd/>
              <a:tailEnd/>
            </a:ln>
          </p:spPr>
        </p:sp>
        <p:sp>
          <p:nvSpPr>
            <p:cNvPr id="483" name="Freeform 482"/>
            <p:cNvSpPr>
              <a:spLocks/>
            </p:cNvSpPr>
            <p:nvPr/>
          </p:nvSpPr>
          <p:spPr bwMode="auto">
            <a:xfrm>
              <a:off x="1051" y="469"/>
              <a:ext cx="4" cy="3"/>
            </a:xfrm>
            <a:custGeom>
              <a:avLst/>
              <a:gdLst/>
              <a:ahLst/>
              <a:cxnLst>
                <a:cxn ang="0">
                  <a:pos x="2" y="0"/>
                </a:cxn>
                <a:cxn ang="0">
                  <a:pos x="0" y="0"/>
                </a:cxn>
                <a:cxn ang="0">
                  <a:pos x="0" y="2"/>
                </a:cxn>
                <a:cxn ang="0">
                  <a:pos x="4" y="8"/>
                </a:cxn>
                <a:cxn ang="0">
                  <a:pos x="8" y="3"/>
                </a:cxn>
                <a:cxn ang="0">
                  <a:pos x="2" y="0"/>
                </a:cxn>
              </a:cxnLst>
              <a:rect l="0" t="0" r="r" b="b"/>
              <a:pathLst>
                <a:path w="8" h="8">
                  <a:moveTo>
                    <a:pt x="2" y="0"/>
                  </a:moveTo>
                  <a:cubicBezTo>
                    <a:pt x="0" y="0"/>
                    <a:pt x="0" y="0"/>
                    <a:pt x="0" y="0"/>
                  </a:cubicBezTo>
                  <a:cubicBezTo>
                    <a:pt x="0" y="2"/>
                    <a:pt x="0" y="2"/>
                    <a:pt x="0" y="2"/>
                  </a:cubicBezTo>
                  <a:cubicBezTo>
                    <a:pt x="0" y="5"/>
                    <a:pt x="1" y="8"/>
                    <a:pt x="4" y="8"/>
                  </a:cubicBezTo>
                  <a:cubicBezTo>
                    <a:pt x="7" y="8"/>
                    <a:pt x="8" y="5"/>
                    <a:pt x="8" y="3"/>
                  </a:cubicBezTo>
                  <a:cubicBezTo>
                    <a:pt x="8" y="0"/>
                    <a:pt x="5" y="0"/>
                    <a:pt x="2" y="0"/>
                  </a:cubicBezTo>
                  <a:close/>
                </a:path>
              </a:pathLst>
            </a:custGeom>
            <a:solidFill>
              <a:srgbClr val="FFFFFF"/>
            </a:solidFill>
            <a:ln w="0" cap="flat">
              <a:solidFill>
                <a:srgbClr val="000000"/>
              </a:solidFill>
              <a:prstDash val="solid"/>
              <a:miter lim="800000"/>
              <a:headEnd/>
              <a:tailEnd/>
            </a:ln>
          </p:spPr>
        </p:sp>
        <p:sp>
          <p:nvSpPr>
            <p:cNvPr id="484" name="Freeform 483"/>
            <p:cNvSpPr>
              <a:spLocks/>
            </p:cNvSpPr>
            <p:nvPr/>
          </p:nvSpPr>
          <p:spPr bwMode="auto">
            <a:xfrm>
              <a:off x="1011" y="453"/>
              <a:ext cx="40" cy="19"/>
            </a:xfrm>
            <a:custGeom>
              <a:avLst/>
              <a:gdLst/>
              <a:ahLst/>
              <a:cxnLst>
                <a:cxn ang="0">
                  <a:pos x="18" y="0"/>
                </a:cxn>
                <a:cxn ang="0">
                  <a:pos x="13" y="5"/>
                </a:cxn>
                <a:cxn ang="0">
                  <a:pos x="7" y="12"/>
                </a:cxn>
                <a:cxn ang="0">
                  <a:pos x="3" y="15"/>
                </a:cxn>
                <a:cxn ang="0">
                  <a:pos x="0" y="17"/>
                </a:cxn>
                <a:cxn ang="0">
                  <a:pos x="3" y="18"/>
                </a:cxn>
                <a:cxn ang="0">
                  <a:pos x="9" y="19"/>
                </a:cxn>
                <a:cxn ang="0">
                  <a:pos x="13" y="20"/>
                </a:cxn>
                <a:cxn ang="0">
                  <a:pos x="15" y="26"/>
                </a:cxn>
                <a:cxn ang="0">
                  <a:pos x="23" y="28"/>
                </a:cxn>
                <a:cxn ang="0">
                  <a:pos x="34" y="32"/>
                </a:cxn>
                <a:cxn ang="0">
                  <a:pos x="35" y="29"/>
                </a:cxn>
                <a:cxn ang="0">
                  <a:pos x="38" y="32"/>
                </a:cxn>
                <a:cxn ang="0">
                  <a:pos x="40" y="29"/>
                </a:cxn>
                <a:cxn ang="0">
                  <a:pos x="40" y="29"/>
                </a:cxn>
                <a:cxn ang="0">
                  <a:pos x="44" y="31"/>
                </a:cxn>
                <a:cxn ang="0">
                  <a:pos x="51" y="34"/>
                </a:cxn>
                <a:cxn ang="0">
                  <a:pos x="55" y="37"/>
                </a:cxn>
                <a:cxn ang="0">
                  <a:pos x="60" y="38"/>
                </a:cxn>
                <a:cxn ang="0">
                  <a:pos x="65" y="42"/>
                </a:cxn>
                <a:cxn ang="0">
                  <a:pos x="68" y="41"/>
                </a:cxn>
                <a:cxn ang="0">
                  <a:pos x="70" y="42"/>
                </a:cxn>
                <a:cxn ang="0">
                  <a:pos x="74" y="41"/>
                </a:cxn>
                <a:cxn ang="0">
                  <a:pos x="80" y="42"/>
                </a:cxn>
                <a:cxn ang="0">
                  <a:pos x="83" y="41"/>
                </a:cxn>
                <a:cxn ang="0">
                  <a:pos x="99" y="48"/>
                </a:cxn>
                <a:cxn ang="0">
                  <a:pos x="98" y="44"/>
                </a:cxn>
                <a:cxn ang="0">
                  <a:pos x="101" y="31"/>
                </a:cxn>
                <a:cxn ang="0">
                  <a:pos x="101" y="30"/>
                </a:cxn>
                <a:cxn ang="0">
                  <a:pos x="98" y="30"/>
                </a:cxn>
                <a:cxn ang="0">
                  <a:pos x="96" y="29"/>
                </a:cxn>
                <a:cxn ang="0">
                  <a:pos x="90" y="31"/>
                </a:cxn>
                <a:cxn ang="0">
                  <a:pos x="81" y="23"/>
                </a:cxn>
                <a:cxn ang="0">
                  <a:pos x="82" y="23"/>
                </a:cxn>
                <a:cxn ang="0">
                  <a:pos x="88" y="24"/>
                </a:cxn>
                <a:cxn ang="0">
                  <a:pos x="94" y="19"/>
                </a:cxn>
                <a:cxn ang="0">
                  <a:pos x="87" y="18"/>
                </a:cxn>
                <a:cxn ang="0">
                  <a:pos x="82" y="19"/>
                </a:cxn>
                <a:cxn ang="0">
                  <a:pos x="68" y="13"/>
                </a:cxn>
                <a:cxn ang="0">
                  <a:pos x="64" y="11"/>
                </a:cxn>
                <a:cxn ang="0">
                  <a:pos x="58" y="18"/>
                </a:cxn>
                <a:cxn ang="0">
                  <a:pos x="56" y="17"/>
                </a:cxn>
                <a:cxn ang="0">
                  <a:pos x="54" y="18"/>
                </a:cxn>
                <a:cxn ang="0">
                  <a:pos x="43" y="17"/>
                </a:cxn>
                <a:cxn ang="0">
                  <a:pos x="39" y="16"/>
                </a:cxn>
                <a:cxn ang="0">
                  <a:pos x="36" y="10"/>
                </a:cxn>
                <a:cxn ang="0">
                  <a:pos x="33" y="10"/>
                </a:cxn>
                <a:cxn ang="0">
                  <a:pos x="27" y="5"/>
                </a:cxn>
                <a:cxn ang="0">
                  <a:pos x="23" y="3"/>
                </a:cxn>
                <a:cxn ang="0">
                  <a:pos x="18" y="0"/>
                </a:cxn>
              </a:cxnLst>
              <a:rect l="0" t="0" r="r" b="b"/>
              <a:pathLst>
                <a:path w="101" h="48">
                  <a:moveTo>
                    <a:pt x="18" y="0"/>
                  </a:moveTo>
                  <a:cubicBezTo>
                    <a:pt x="17" y="3"/>
                    <a:pt x="15" y="3"/>
                    <a:pt x="13" y="5"/>
                  </a:cubicBezTo>
                  <a:cubicBezTo>
                    <a:pt x="11" y="7"/>
                    <a:pt x="10" y="10"/>
                    <a:pt x="7" y="12"/>
                  </a:cubicBezTo>
                  <a:cubicBezTo>
                    <a:pt x="5" y="13"/>
                    <a:pt x="5" y="14"/>
                    <a:pt x="3" y="15"/>
                  </a:cubicBezTo>
                  <a:cubicBezTo>
                    <a:pt x="1" y="15"/>
                    <a:pt x="0" y="15"/>
                    <a:pt x="0" y="17"/>
                  </a:cubicBezTo>
                  <a:cubicBezTo>
                    <a:pt x="0" y="18"/>
                    <a:pt x="2" y="18"/>
                    <a:pt x="3" y="18"/>
                  </a:cubicBezTo>
                  <a:cubicBezTo>
                    <a:pt x="6" y="18"/>
                    <a:pt x="7" y="18"/>
                    <a:pt x="9" y="19"/>
                  </a:cubicBezTo>
                  <a:cubicBezTo>
                    <a:pt x="11" y="19"/>
                    <a:pt x="12" y="19"/>
                    <a:pt x="13" y="20"/>
                  </a:cubicBezTo>
                  <a:cubicBezTo>
                    <a:pt x="14" y="22"/>
                    <a:pt x="13" y="25"/>
                    <a:pt x="15" y="26"/>
                  </a:cubicBezTo>
                  <a:cubicBezTo>
                    <a:pt x="18" y="28"/>
                    <a:pt x="20" y="27"/>
                    <a:pt x="23" y="28"/>
                  </a:cubicBezTo>
                  <a:cubicBezTo>
                    <a:pt x="27" y="29"/>
                    <a:pt x="29" y="32"/>
                    <a:pt x="34" y="32"/>
                  </a:cubicBezTo>
                  <a:cubicBezTo>
                    <a:pt x="34" y="31"/>
                    <a:pt x="34" y="30"/>
                    <a:pt x="35" y="29"/>
                  </a:cubicBezTo>
                  <a:cubicBezTo>
                    <a:pt x="36" y="30"/>
                    <a:pt x="37" y="32"/>
                    <a:pt x="38" y="32"/>
                  </a:cubicBezTo>
                  <a:cubicBezTo>
                    <a:pt x="40" y="32"/>
                    <a:pt x="40" y="30"/>
                    <a:pt x="40" y="29"/>
                  </a:cubicBezTo>
                  <a:cubicBezTo>
                    <a:pt x="40" y="29"/>
                    <a:pt x="40" y="29"/>
                    <a:pt x="40" y="29"/>
                  </a:cubicBezTo>
                  <a:cubicBezTo>
                    <a:pt x="42" y="29"/>
                    <a:pt x="43" y="30"/>
                    <a:pt x="44" y="31"/>
                  </a:cubicBezTo>
                  <a:cubicBezTo>
                    <a:pt x="47" y="33"/>
                    <a:pt x="48" y="32"/>
                    <a:pt x="51" y="34"/>
                  </a:cubicBezTo>
                  <a:cubicBezTo>
                    <a:pt x="53" y="34"/>
                    <a:pt x="53" y="36"/>
                    <a:pt x="55" y="37"/>
                  </a:cubicBezTo>
                  <a:cubicBezTo>
                    <a:pt x="56" y="38"/>
                    <a:pt x="58" y="38"/>
                    <a:pt x="60" y="38"/>
                  </a:cubicBezTo>
                  <a:cubicBezTo>
                    <a:pt x="62" y="38"/>
                    <a:pt x="62" y="42"/>
                    <a:pt x="65" y="42"/>
                  </a:cubicBezTo>
                  <a:cubicBezTo>
                    <a:pt x="66" y="42"/>
                    <a:pt x="66" y="41"/>
                    <a:pt x="68" y="41"/>
                  </a:cubicBezTo>
                  <a:cubicBezTo>
                    <a:pt x="69" y="41"/>
                    <a:pt x="69" y="42"/>
                    <a:pt x="70" y="42"/>
                  </a:cubicBezTo>
                  <a:cubicBezTo>
                    <a:pt x="72" y="42"/>
                    <a:pt x="73" y="41"/>
                    <a:pt x="74" y="41"/>
                  </a:cubicBezTo>
                  <a:cubicBezTo>
                    <a:pt x="77" y="41"/>
                    <a:pt x="78" y="42"/>
                    <a:pt x="80" y="42"/>
                  </a:cubicBezTo>
                  <a:cubicBezTo>
                    <a:pt x="82" y="42"/>
                    <a:pt x="82" y="41"/>
                    <a:pt x="83" y="41"/>
                  </a:cubicBezTo>
                  <a:cubicBezTo>
                    <a:pt x="99" y="48"/>
                    <a:pt x="99" y="48"/>
                    <a:pt x="99" y="48"/>
                  </a:cubicBezTo>
                  <a:cubicBezTo>
                    <a:pt x="98" y="46"/>
                    <a:pt x="98" y="45"/>
                    <a:pt x="98" y="44"/>
                  </a:cubicBezTo>
                  <a:cubicBezTo>
                    <a:pt x="98" y="38"/>
                    <a:pt x="101" y="36"/>
                    <a:pt x="101" y="31"/>
                  </a:cubicBezTo>
                  <a:cubicBezTo>
                    <a:pt x="101" y="30"/>
                    <a:pt x="101" y="30"/>
                    <a:pt x="101" y="30"/>
                  </a:cubicBezTo>
                  <a:cubicBezTo>
                    <a:pt x="100" y="29"/>
                    <a:pt x="99" y="30"/>
                    <a:pt x="98" y="30"/>
                  </a:cubicBezTo>
                  <a:cubicBezTo>
                    <a:pt x="97" y="30"/>
                    <a:pt x="97" y="29"/>
                    <a:pt x="96" y="29"/>
                  </a:cubicBezTo>
                  <a:cubicBezTo>
                    <a:pt x="93" y="29"/>
                    <a:pt x="92" y="31"/>
                    <a:pt x="90" y="31"/>
                  </a:cubicBezTo>
                  <a:cubicBezTo>
                    <a:pt x="85" y="31"/>
                    <a:pt x="83" y="27"/>
                    <a:pt x="81" y="23"/>
                  </a:cubicBezTo>
                  <a:cubicBezTo>
                    <a:pt x="82" y="23"/>
                    <a:pt x="82" y="23"/>
                    <a:pt x="82" y="23"/>
                  </a:cubicBezTo>
                  <a:cubicBezTo>
                    <a:pt x="84" y="23"/>
                    <a:pt x="85" y="24"/>
                    <a:pt x="88" y="24"/>
                  </a:cubicBezTo>
                  <a:cubicBezTo>
                    <a:pt x="91" y="24"/>
                    <a:pt x="92" y="21"/>
                    <a:pt x="94" y="19"/>
                  </a:cubicBezTo>
                  <a:cubicBezTo>
                    <a:pt x="91" y="19"/>
                    <a:pt x="90" y="18"/>
                    <a:pt x="87" y="18"/>
                  </a:cubicBezTo>
                  <a:cubicBezTo>
                    <a:pt x="82" y="19"/>
                    <a:pt x="82" y="19"/>
                    <a:pt x="82" y="19"/>
                  </a:cubicBezTo>
                  <a:cubicBezTo>
                    <a:pt x="77" y="17"/>
                    <a:pt x="74" y="15"/>
                    <a:pt x="68" y="13"/>
                  </a:cubicBezTo>
                  <a:cubicBezTo>
                    <a:pt x="67" y="12"/>
                    <a:pt x="66" y="11"/>
                    <a:pt x="64" y="11"/>
                  </a:cubicBezTo>
                  <a:cubicBezTo>
                    <a:pt x="60" y="11"/>
                    <a:pt x="62" y="18"/>
                    <a:pt x="58" y="18"/>
                  </a:cubicBezTo>
                  <a:cubicBezTo>
                    <a:pt x="57" y="18"/>
                    <a:pt x="57" y="17"/>
                    <a:pt x="56" y="17"/>
                  </a:cubicBezTo>
                  <a:cubicBezTo>
                    <a:pt x="55" y="17"/>
                    <a:pt x="55" y="18"/>
                    <a:pt x="54" y="18"/>
                  </a:cubicBezTo>
                  <a:cubicBezTo>
                    <a:pt x="50" y="18"/>
                    <a:pt x="47" y="17"/>
                    <a:pt x="43" y="17"/>
                  </a:cubicBezTo>
                  <a:cubicBezTo>
                    <a:pt x="41" y="17"/>
                    <a:pt x="40" y="17"/>
                    <a:pt x="39" y="16"/>
                  </a:cubicBezTo>
                  <a:cubicBezTo>
                    <a:pt x="37" y="15"/>
                    <a:pt x="38" y="10"/>
                    <a:pt x="36" y="10"/>
                  </a:cubicBezTo>
                  <a:cubicBezTo>
                    <a:pt x="35" y="10"/>
                    <a:pt x="34" y="10"/>
                    <a:pt x="33" y="10"/>
                  </a:cubicBezTo>
                  <a:cubicBezTo>
                    <a:pt x="30" y="10"/>
                    <a:pt x="29" y="7"/>
                    <a:pt x="27" y="5"/>
                  </a:cubicBezTo>
                  <a:cubicBezTo>
                    <a:pt x="26" y="3"/>
                    <a:pt x="24" y="4"/>
                    <a:pt x="23" y="3"/>
                  </a:cubicBezTo>
                  <a:cubicBezTo>
                    <a:pt x="21" y="2"/>
                    <a:pt x="20" y="0"/>
                    <a:pt x="18" y="0"/>
                  </a:cubicBezTo>
                  <a:close/>
                </a:path>
              </a:pathLst>
            </a:custGeom>
            <a:solidFill>
              <a:srgbClr val="FFFFFF"/>
            </a:solidFill>
            <a:ln w="0" cap="flat">
              <a:solidFill>
                <a:srgbClr val="000000"/>
              </a:solidFill>
              <a:prstDash val="solid"/>
              <a:miter lim="800000"/>
              <a:headEnd/>
              <a:tailEnd/>
            </a:ln>
          </p:spPr>
        </p:sp>
        <p:sp>
          <p:nvSpPr>
            <p:cNvPr id="485" name="Freeform 484"/>
            <p:cNvSpPr>
              <a:spLocks/>
            </p:cNvSpPr>
            <p:nvPr/>
          </p:nvSpPr>
          <p:spPr bwMode="auto">
            <a:xfrm>
              <a:off x="979" y="408"/>
              <a:ext cx="3" cy="5"/>
            </a:xfrm>
            <a:custGeom>
              <a:avLst/>
              <a:gdLst/>
              <a:ahLst/>
              <a:cxnLst>
                <a:cxn ang="0">
                  <a:pos x="0" y="0"/>
                </a:cxn>
                <a:cxn ang="0">
                  <a:pos x="5" y="9"/>
                </a:cxn>
                <a:cxn ang="0">
                  <a:pos x="5" y="12"/>
                </a:cxn>
                <a:cxn ang="0">
                  <a:pos x="6" y="13"/>
                </a:cxn>
                <a:cxn ang="0">
                  <a:pos x="8" y="5"/>
                </a:cxn>
                <a:cxn ang="0">
                  <a:pos x="5" y="5"/>
                </a:cxn>
                <a:cxn ang="0">
                  <a:pos x="4" y="2"/>
                </a:cxn>
                <a:cxn ang="0">
                  <a:pos x="3" y="0"/>
                </a:cxn>
                <a:cxn ang="0">
                  <a:pos x="0" y="0"/>
                </a:cxn>
              </a:cxnLst>
              <a:rect l="0" t="0" r="r" b="b"/>
              <a:pathLst>
                <a:path w="8" h="13">
                  <a:moveTo>
                    <a:pt x="0" y="0"/>
                  </a:moveTo>
                  <a:cubicBezTo>
                    <a:pt x="3" y="3"/>
                    <a:pt x="5" y="5"/>
                    <a:pt x="5" y="9"/>
                  </a:cubicBezTo>
                  <a:cubicBezTo>
                    <a:pt x="5" y="12"/>
                    <a:pt x="5" y="12"/>
                    <a:pt x="5" y="12"/>
                  </a:cubicBezTo>
                  <a:cubicBezTo>
                    <a:pt x="6" y="12"/>
                    <a:pt x="6" y="13"/>
                    <a:pt x="6" y="13"/>
                  </a:cubicBezTo>
                  <a:cubicBezTo>
                    <a:pt x="7" y="10"/>
                    <a:pt x="7" y="8"/>
                    <a:pt x="8" y="5"/>
                  </a:cubicBezTo>
                  <a:cubicBezTo>
                    <a:pt x="7" y="5"/>
                    <a:pt x="6" y="5"/>
                    <a:pt x="5" y="5"/>
                  </a:cubicBezTo>
                  <a:cubicBezTo>
                    <a:pt x="4" y="4"/>
                    <a:pt x="4" y="3"/>
                    <a:pt x="4" y="2"/>
                  </a:cubicBezTo>
                  <a:cubicBezTo>
                    <a:pt x="3" y="1"/>
                    <a:pt x="4" y="0"/>
                    <a:pt x="3" y="0"/>
                  </a:cubicBezTo>
                  <a:cubicBezTo>
                    <a:pt x="2" y="0"/>
                    <a:pt x="1" y="0"/>
                    <a:pt x="0" y="0"/>
                  </a:cubicBezTo>
                  <a:close/>
                </a:path>
              </a:pathLst>
            </a:custGeom>
            <a:solidFill>
              <a:srgbClr val="FFFFFF"/>
            </a:solidFill>
            <a:ln w="0" cap="flat">
              <a:solidFill>
                <a:srgbClr val="000000"/>
              </a:solidFill>
              <a:prstDash val="solid"/>
              <a:miter lim="800000"/>
              <a:headEnd/>
              <a:tailEnd/>
            </a:ln>
          </p:spPr>
        </p:sp>
        <p:sp>
          <p:nvSpPr>
            <p:cNvPr id="486" name="Freeform 485"/>
            <p:cNvSpPr>
              <a:spLocks/>
            </p:cNvSpPr>
            <p:nvPr/>
          </p:nvSpPr>
          <p:spPr bwMode="auto">
            <a:xfrm>
              <a:off x="972" y="400"/>
              <a:ext cx="3" cy="3"/>
            </a:xfrm>
            <a:custGeom>
              <a:avLst/>
              <a:gdLst/>
              <a:ahLst/>
              <a:cxnLst>
                <a:cxn ang="0">
                  <a:pos x="0" y="4"/>
                </a:cxn>
                <a:cxn ang="0">
                  <a:pos x="2" y="5"/>
                </a:cxn>
                <a:cxn ang="0">
                  <a:pos x="7" y="8"/>
                </a:cxn>
                <a:cxn ang="0">
                  <a:pos x="7" y="6"/>
                </a:cxn>
                <a:cxn ang="0">
                  <a:pos x="3" y="2"/>
                </a:cxn>
                <a:cxn ang="0">
                  <a:pos x="1" y="0"/>
                </a:cxn>
                <a:cxn ang="0">
                  <a:pos x="0" y="4"/>
                </a:cxn>
              </a:cxnLst>
              <a:rect l="0" t="0" r="r" b="b"/>
              <a:pathLst>
                <a:path w="7" h="8">
                  <a:moveTo>
                    <a:pt x="0" y="4"/>
                  </a:moveTo>
                  <a:cubicBezTo>
                    <a:pt x="0" y="5"/>
                    <a:pt x="1" y="5"/>
                    <a:pt x="2" y="5"/>
                  </a:cubicBezTo>
                  <a:cubicBezTo>
                    <a:pt x="4" y="6"/>
                    <a:pt x="5" y="7"/>
                    <a:pt x="7" y="8"/>
                  </a:cubicBezTo>
                  <a:cubicBezTo>
                    <a:pt x="7" y="7"/>
                    <a:pt x="7" y="7"/>
                    <a:pt x="7" y="6"/>
                  </a:cubicBezTo>
                  <a:cubicBezTo>
                    <a:pt x="7" y="4"/>
                    <a:pt x="5" y="4"/>
                    <a:pt x="3" y="2"/>
                  </a:cubicBezTo>
                  <a:cubicBezTo>
                    <a:pt x="2" y="2"/>
                    <a:pt x="2" y="0"/>
                    <a:pt x="1" y="0"/>
                  </a:cubicBezTo>
                  <a:cubicBezTo>
                    <a:pt x="0" y="1"/>
                    <a:pt x="0" y="2"/>
                    <a:pt x="0" y="4"/>
                  </a:cubicBezTo>
                  <a:close/>
                </a:path>
              </a:pathLst>
            </a:custGeom>
            <a:solidFill>
              <a:srgbClr val="FFFFFF"/>
            </a:solidFill>
            <a:ln w="0" cap="flat">
              <a:solidFill>
                <a:srgbClr val="000000"/>
              </a:solidFill>
              <a:prstDash val="solid"/>
              <a:miter lim="800000"/>
              <a:headEnd/>
              <a:tailEnd/>
            </a:ln>
          </p:spPr>
        </p:sp>
        <p:sp>
          <p:nvSpPr>
            <p:cNvPr id="487" name="Freeform 486"/>
            <p:cNvSpPr>
              <a:spLocks/>
            </p:cNvSpPr>
            <p:nvPr/>
          </p:nvSpPr>
          <p:spPr bwMode="auto">
            <a:xfrm>
              <a:off x="984" y="424"/>
              <a:ext cx="3" cy="7"/>
            </a:xfrm>
            <a:custGeom>
              <a:avLst/>
              <a:gdLst/>
              <a:ahLst/>
              <a:cxnLst>
                <a:cxn ang="0">
                  <a:pos x="0" y="4"/>
                </a:cxn>
                <a:cxn ang="0">
                  <a:pos x="2" y="8"/>
                </a:cxn>
                <a:cxn ang="0">
                  <a:pos x="4" y="14"/>
                </a:cxn>
                <a:cxn ang="0">
                  <a:pos x="7" y="16"/>
                </a:cxn>
                <a:cxn ang="0">
                  <a:pos x="8" y="15"/>
                </a:cxn>
                <a:cxn ang="0">
                  <a:pos x="7" y="8"/>
                </a:cxn>
                <a:cxn ang="0">
                  <a:pos x="5" y="4"/>
                </a:cxn>
                <a:cxn ang="0">
                  <a:pos x="3" y="1"/>
                </a:cxn>
                <a:cxn ang="0">
                  <a:pos x="1" y="3"/>
                </a:cxn>
                <a:cxn ang="0">
                  <a:pos x="0" y="4"/>
                </a:cxn>
              </a:cxnLst>
              <a:rect l="0" t="0" r="r" b="b"/>
              <a:pathLst>
                <a:path w="8" h="16">
                  <a:moveTo>
                    <a:pt x="0" y="4"/>
                  </a:moveTo>
                  <a:cubicBezTo>
                    <a:pt x="0" y="6"/>
                    <a:pt x="1" y="7"/>
                    <a:pt x="2" y="8"/>
                  </a:cubicBezTo>
                  <a:cubicBezTo>
                    <a:pt x="3" y="10"/>
                    <a:pt x="2" y="12"/>
                    <a:pt x="4" y="14"/>
                  </a:cubicBezTo>
                  <a:cubicBezTo>
                    <a:pt x="5" y="15"/>
                    <a:pt x="6" y="14"/>
                    <a:pt x="7" y="16"/>
                  </a:cubicBezTo>
                  <a:cubicBezTo>
                    <a:pt x="7" y="15"/>
                    <a:pt x="8" y="15"/>
                    <a:pt x="8" y="15"/>
                  </a:cubicBezTo>
                  <a:cubicBezTo>
                    <a:pt x="8" y="12"/>
                    <a:pt x="8" y="11"/>
                    <a:pt x="7" y="8"/>
                  </a:cubicBezTo>
                  <a:cubicBezTo>
                    <a:pt x="6" y="7"/>
                    <a:pt x="6" y="6"/>
                    <a:pt x="5" y="4"/>
                  </a:cubicBezTo>
                  <a:cubicBezTo>
                    <a:pt x="4" y="3"/>
                    <a:pt x="4" y="0"/>
                    <a:pt x="3" y="1"/>
                  </a:cubicBezTo>
                  <a:cubicBezTo>
                    <a:pt x="2" y="1"/>
                    <a:pt x="2" y="2"/>
                    <a:pt x="1" y="3"/>
                  </a:cubicBezTo>
                  <a:cubicBezTo>
                    <a:pt x="1" y="3"/>
                    <a:pt x="0" y="3"/>
                    <a:pt x="0" y="4"/>
                  </a:cubicBezTo>
                  <a:close/>
                </a:path>
              </a:pathLst>
            </a:custGeom>
            <a:solidFill>
              <a:srgbClr val="FFFFFF"/>
            </a:solidFill>
            <a:ln w="0" cap="flat">
              <a:solidFill>
                <a:srgbClr val="000000"/>
              </a:solidFill>
              <a:prstDash val="solid"/>
              <a:miter lim="800000"/>
              <a:headEnd/>
              <a:tailEnd/>
            </a:ln>
          </p:spPr>
        </p:sp>
        <p:sp>
          <p:nvSpPr>
            <p:cNvPr id="488" name="Freeform 487"/>
            <p:cNvSpPr>
              <a:spLocks/>
            </p:cNvSpPr>
            <p:nvPr/>
          </p:nvSpPr>
          <p:spPr bwMode="auto">
            <a:xfrm>
              <a:off x="1024" y="434"/>
              <a:ext cx="3" cy="4"/>
            </a:xfrm>
            <a:custGeom>
              <a:avLst/>
              <a:gdLst/>
              <a:ahLst/>
              <a:cxnLst>
                <a:cxn ang="0">
                  <a:pos x="3" y="0"/>
                </a:cxn>
                <a:cxn ang="0">
                  <a:pos x="2" y="0"/>
                </a:cxn>
                <a:cxn ang="0">
                  <a:pos x="0" y="0"/>
                </a:cxn>
                <a:cxn ang="0">
                  <a:pos x="0" y="10"/>
                </a:cxn>
                <a:cxn ang="0">
                  <a:pos x="2" y="8"/>
                </a:cxn>
                <a:cxn ang="0">
                  <a:pos x="4" y="10"/>
                </a:cxn>
                <a:cxn ang="0">
                  <a:pos x="5" y="8"/>
                </a:cxn>
                <a:cxn ang="0">
                  <a:pos x="6" y="6"/>
                </a:cxn>
                <a:cxn ang="0">
                  <a:pos x="3" y="0"/>
                </a:cxn>
              </a:cxnLst>
              <a:rect l="0" t="0" r="r" b="b"/>
              <a:pathLst>
                <a:path w="6" h="10">
                  <a:moveTo>
                    <a:pt x="3" y="0"/>
                  </a:moveTo>
                  <a:cubicBezTo>
                    <a:pt x="2" y="0"/>
                    <a:pt x="2" y="0"/>
                    <a:pt x="2" y="0"/>
                  </a:cubicBezTo>
                  <a:cubicBezTo>
                    <a:pt x="0" y="0"/>
                    <a:pt x="0" y="0"/>
                    <a:pt x="0" y="0"/>
                  </a:cubicBezTo>
                  <a:cubicBezTo>
                    <a:pt x="0" y="10"/>
                    <a:pt x="0" y="10"/>
                    <a:pt x="0" y="10"/>
                  </a:cubicBezTo>
                  <a:cubicBezTo>
                    <a:pt x="2" y="8"/>
                    <a:pt x="2" y="8"/>
                    <a:pt x="2" y="8"/>
                  </a:cubicBezTo>
                  <a:cubicBezTo>
                    <a:pt x="3" y="9"/>
                    <a:pt x="3" y="10"/>
                    <a:pt x="4" y="10"/>
                  </a:cubicBezTo>
                  <a:cubicBezTo>
                    <a:pt x="5" y="10"/>
                    <a:pt x="5" y="9"/>
                    <a:pt x="5" y="8"/>
                  </a:cubicBezTo>
                  <a:cubicBezTo>
                    <a:pt x="6" y="7"/>
                    <a:pt x="6" y="7"/>
                    <a:pt x="6" y="6"/>
                  </a:cubicBezTo>
                  <a:cubicBezTo>
                    <a:pt x="6" y="4"/>
                    <a:pt x="4" y="2"/>
                    <a:pt x="3" y="0"/>
                  </a:cubicBezTo>
                  <a:close/>
                </a:path>
              </a:pathLst>
            </a:custGeom>
            <a:solidFill>
              <a:srgbClr val="FFFFFF"/>
            </a:solidFill>
            <a:ln w="0" cap="flat">
              <a:solidFill>
                <a:srgbClr val="000000"/>
              </a:solidFill>
              <a:prstDash val="solid"/>
              <a:miter lim="800000"/>
              <a:headEnd/>
              <a:tailEnd/>
            </a:ln>
          </p:spPr>
        </p:sp>
        <p:sp>
          <p:nvSpPr>
            <p:cNvPr id="489" name="Freeform 488"/>
            <p:cNvSpPr>
              <a:spLocks/>
            </p:cNvSpPr>
            <p:nvPr/>
          </p:nvSpPr>
          <p:spPr bwMode="auto">
            <a:xfrm>
              <a:off x="1014" y="428"/>
              <a:ext cx="6" cy="10"/>
            </a:xfrm>
            <a:custGeom>
              <a:avLst/>
              <a:gdLst/>
              <a:ahLst/>
              <a:cxnLst>
                <a:cxn ang="0">
                  <a:pos x="3" y="1"/>
                </a:cxn>
                <a:cxn ang="0">
                  <a:pos x="3" y="0"/>
                </a:cxn>
                <a:cxn ang="0">
                  <a:pos x="0" y="8"/>
                </a:cxn>
                <a:cxn ang="0">
                  <a:pos x="4" y="9"/>
                </a:cxn>
                <a:cxn ang="0">
                  <a:pos x="8" y="18"/>
                </a:cxn>
                <a:cxn ang="0">
                  <a:pos x="8" y="20"/>
                </a:cxn>
                <a:cxn ang="0">
                  <a:pos x="14" y="25"/>
                </a:cxn>
                <a:cxn ang="0">
                  <a:pos x="13" y="19"/>
                </a:cxn>
                <a:cxn ang="0">
                  <a:pos x="16" y="17"/>
                </a:cxn>
                <a:cxn ang="0">
                  <a:pos x="10" y="5"/>
                </a:cxn>
                <a:cxn ang="0">
                  <a:pos x="10" y="2"/>
                </a:cxn>
                <a:cxn ang="0">
                  <a:pos x="9" y="0"/>
                </a:cxn>
                <a:cxn ang="0">
                  <a:pos x="7" y="4"/>
                </a:cxn>
                <a:cxn ang="0">
                  <a:pos x="3" y="1"/>
                </a:cxn>
              </a:cxnLst>
              <a:rect l="0" t="0" r="r" b="b"/>
              <a:pathLst>
                <a:path w="16" h="25">
                  <a:moveTo>
                    <a:pt x="3" y="1"/>
                  </a:moveTo>
                  <a:cubicBezTo>
                    <a:pt x="3" y="0"/>
                    <a:pt x="3" y="0"/>
                    <a:pt x="3" y="0"/>
                  </a:cubicBezTo>
                  <a:cubicBezTo>
                    <a:pt x="2" y="3"/>
                    <a:pt x="2" y="5"/>
                    <a:pt x="0" y="8"/>
                  </a:cubicBezTo>
                  <a:cubicBezTo>
                    <a:pt x="2" y="9"/>
                    <a:pt x="3" y="8"/>
                    <a:pt x="4" y="9"/>
                  </a:cubicBezTo>
                  <a:cubicBezTo>
                    <a:pt x="7" y="11"/>
                    <a:pt x="8" y="14"/>
                    <a:pt x="8" y="18"/>
                  </a:cubicBezTo>
                  <a:cubicBezTo>
                    <a:pt x="8" y="19"/>
                    <a:pt x="8" y="20"/>
                    <a:pt x="8" y="20"/>
                  </a:cubicBezTo>
                  <a:cubicBezTo>
                    <a:pt x="11" y="22"/>
                    <a:pt x="12" y="24"/>
                    <a:pt x="14" y="25"/>
                  </a:cubicBezTo>
                  <a:cubicBezTo>
                    <a:pt x="13" y="19"/>
                    <a:pt x="13" y="19"/>
                    <a:pt x="13" y="19"/>
                  </a:cubicBezTo>
                  <a:cubicBezTo>
                    <a:pt x="14" y="18"/>
                    <a:pt x="15" y="18"/>
                    <a:pt x="16" y="17"/>
                  </a:cubicBezTo>
                  <a:cubicBezTo>
                    <a:pt x="11" y="15"/>
                    <a:pt x="12" y="10"/>
                    <a:pt x="10" y="5"/>
                  </a:cubicBezTo>
                  <a:cubicBezTo>
                    <a:pt x="10" y="4"/>
                    <a:pt x="10" y="3"/>
                    <a:pt x="10" y="2"/>
                  </a:cubicBezTo>
                  <a:cubicBezTo>
                    <a:pt x="9" y="1"/>
                    <a:pt x="9" y="0"/>
                    <a:pt x="9" y="0"/>
                  </a:cubicBezTo>
                  <a:cubicBezTo>
                    <a:pt x="8" y="1"/>
                    <a:pt x="9" y="3"/>
                    <a:pt x="7" y="4"/>
                  </a:cubicBezTo>
                  <a:cubicBezTo>
                    <a:pt x="5" y="4"/>
                    <a:pt x="5" y="2"/>
                    <a:pt x="3" y="1"/>
                  </a:cubicBezTo>
                  <a:close/>
                </a:path>
              </a:pathLst>
            </a:custGeom>
            <a:solidFill>
              <a:srgbClr val="FFFFFF"/>
            </a:solidFill>
            <a:ln w="0" cap="flat">
              <a:solidFill>
                <a:srgbClr val="000000"/>
              </a:solidFill>
              <a:prstDash val="solid"/>
              <a:miter lim="800000"/>
              <a:headEnd/>
              <a:tailEnd/>
            </a:ln>
          </p:spPr>
        </p:sp>
        <p:sp>
          <p:nvSpPr>
            <p:cNvPr id="490" name="Freeform 489"/>
            <p:cNvSpPr>
              <a:spLocks/>
            </p:cNvSpPr>
            <p:nvPr/>
          </p:nvSpPr>
          <p:spPr bwMode="auto">
            <a:xfrm>
              <a:off x="969" y="384"/>
              <a:ext cx="47" cy="71"/>
            </a:xfrm>
            <a:custGeom>
              <a:avLst/>
              <a:gdLst/>
              <a:ahLst/>
              <a:cxnLst>
                <a:cxn ang="0">
                  <a:pos x="70" y="136"/>
                </a:cxn>
                <a:cxn ang="0">
                  <a:pos x="75" y="145"/>
                </a:cxn>
                <a:cxn ang="0">
                  <a:pos x="78" y="149"/>
                </a:cxn>
                <a:cxn ang="0">
                  <a:pos x="90" y="162"/>
                </a:cxn>
                <a:cxn ang="0">
                  <a:pos x="101" y="180"/>
                </a:cxn>
                <a:cxn ang="0">
                  <a:pos x="107" y="176"/>
                </a:cxn>
                <a:cxn ang="0">
                  <a:pos x="113" y="177"/>
                </a:cxn>
                <a:cxn ang="0">
                  <a:pos x="116" y="165"/>
                </a:cxn>
                <a:cxn ang="0">
                  <a:pos x="117" y="154"/>
                </a:cxn>
                <a:cxn ang="0">
                  <a:pos x="119" y="141"/>
                </a:cxn>
                <a:cxn ang="0">
                  <a:pos x="110" y="126"/>
                </a:cxn>
                <a:cxn ang="0">
                  <a:pos x="105" y="122"/>
                </a:cxn>
                <a:cxn ang="0">
                  <a:pos x="105" y="118"/>
                </a:cxn>
                <a:cxn ang="0">
                  <a:pos x="105" y="109"/>
                </a:cxn>
                <a:cxn ang="0">
                  <a:pos x="100" y="106"/>
                </a:cxn>
                <a:cxn ang="0">
                  <a:pos x="92" y="96"/>
                </a:cxn>
                <a:cxn ang="0">
                  <a:pos x="93" y="90"/>
                </a:cxn>
                <a:cxn ang="0">
                  <a:pos x="93" y="78"/>
                </a:cxn>
                <a:cxn ang="0">
                  <a:pos x="84" y="81"/>
                </a:cxn>
                <a:cxn ang="0">
                  <a:pos x="89" y="75"/>
                </a:cxn>
                <a:cxn ang="0">
                  <a:pos x="81" y="70"/>
                </a:cxn>
                <a:cxn ang="0">
                  <a:pos x="77" y="59"/>
                </a:cxn>
                <a:cxn ang="0">
                  <a:pos x="71" y="56"/>
                </a:cxn>
                <a:cxn ang="0">
                  <a:pos x="66" y="49"/>
                </a:cxn>
                <a:cxn ang="0">
                  <a:pos x="65" y="57"/>
                </a:cxn>
                <a:cxn ang="0">
                  <a:pos x="58" y="50"/>
                </a:cxn>
                <a:cxn ang="0">
                  <a:pos x="52" y="45"/>
                </a:cxn>
                <a:cxn ang="0">
                  <a:pos x="43" y="31"/>
                </a:cxn>
                <a:cxn ang="0">
                  <a:pos x="39" y="26"/>
                </a:cxn>
                <a:cxn ang="0">
                  <a:pos x="25" y="4"/>
                </a:cxn>
                <a:cxn ang="0">
                  <a:pos x="20" y="3"/>
                </a:cxn>
                <a:cxn ang="0">
                  <a:pos x="3" y="0"/>
                </a:cxn>
                <a:cxn ang="0">
                  <a:pos x="1" y="3"/>
                </a:cxn>
                <a:cxn ang="0">
                  <a:pos x="0" y="6"/>
                </a:cxn>
                <a:cxn ang="0">
                  <a:pos x="8" y="16"/>
                </a:cxn>
                <a:cxn ang="0">
                  <a:pos x="20" y="31"/>
                </a:cxn>
                <a:cxn ang="0">
                  <a:pos x="29" y="41"/>
                </a:cxn>
                <a:cxn ang="0">
                  <a:pos x="33" y="48"/>
                </a:cxn>
                <a:cxn ang="0">
                  <a:pos x="41" y="59"/>
                </a:cxn>
                <a:cxn ang="0">
                  <a:pos x="42" y="66"/>
                </a:cxn>
                <a:cxn ang="0">
                  <a:pos x="53" y="93"/>
                </a:cxn>
                <a:cxn ang="0">
                  <a:pos x="57" y="104"/>
                </a:cxn>
                <a:cxn ang="0">
                  <a:pos x="59" y="113"/>
                </a:cxn>
                <a:cxn ang="0">
                  <a:pos x="62" y="121"/>
                </a:cxn>
              </a:cxnLst>
              <a:rect l="0" t="0" r="r" b="b"/>
              <a:pathLst>
                <a:path w="119" h="180">
                  <a:moveTo>
                    <a:pt x="63" y="126"/>
                  </a:moveTo>
                  <a:cubicBezTo>
                    <a:pt x="66" y="130"/>
                    <a:pt x="69" y="131"/>
                    <a:pt x="70" y="136"/>
                  </a:cubicBezTo>
                  <a:cubicBezTo>
                    <a:pt x="71" y="138"/>
                    <a:pt x="72" y="139"/>
                    <a:pt x="72" y="141"/>
                  </a:cubicBezTo>
                  <a:cubicBezTo>
                    <a:pt x="73" y="143"/>
                    <a:pt x="73" y="145"/>
                    <a:pt x="75" y="145"/>
                  </a:cubicBezTo>
                  <a:cubicBezTo>
                    <a:pt x="75" y="145"/>
                    <a:pt x="75" y="145"/>
                    <a:pt x="76" y="145"/>
                  </a:cubicBezTo>
                  <a:cubicBezTo>
                    <a:pt x="78" y="145"/>
                    <a:pt x="77" y="147"/>
                    <a:pt x="78" y="149"/>
                  </a:cubicBezTo>
                  <a:cubicBezTo>
                    <a:pt x="79" y="151"/>
                    <a:pt x="80" y="152"/>
                    <a:pt x="82" y="154"/>
                  </a:cubicBezTo>
                  <a:cubicBezTo>
                    <a:pt x="85" y="157"/>
                    <a:pt x="86" y="159"/>
                    <a:pt x="90" y="162"/>
                  </a:cubicBezTo>
                  <a:cubicBezTo>
                    <a:pt x="93" y="165"/>
                    <a:pt x="94" y="168"/>
                    <a:pt x="96" y="172"/>
                  </a:cubicBezTo>
                  <a:cubicBezTo>
                    <a:pt x="98" y="175"/>
                    <a:pt x="100" y="177"/>
                    <a:pt x="101" y="180"/>
                  </a:cubicBezTo>
                  <a:cubicBezTo>
                    <a:pt x="102" y="180"/>
                    <a:pt x="102" y="180"/>
                    <a:pt x="102" y="180"/>
                  </a:cubicBezTo>
                  <a:cubicBezTo>
                    <a:pt x="104" y="178"/>
                    <a:pt x="105" y="178"/>
                    <a:pt x="107" y="176"/>
                  </a:cubicBezTo>
                  <a:cubicBezTo>
                    <a:pt x="108" y="175"/>
                    <a:pt x="108" y="173"/>
                    <a:pt x="109" y="173"/>
                  </a:cubicBezTo>
                  <a:cubicBezTo>
                    <a:pt x="111" y="173"/>
                    <a:pt x="112" y="175"/>
                    <a:pt x="113" y="177"/>
                  </a:cubicBezTo>
                  <a:cubicBezTo>
                    <a:pt x="114" y="175"/>
                    <a:pt x="113" y="174"/>
                    <a:pt x="114" y="172"/>
                  </a:cubicBezTo>
                  <a:cubicBezTo>
                    <a:pt x="115" y="169"/>
                    <a:pt x="116" y="168"/>
                    <a:pt x="116" y="165"/>
                  </a:cubicBezTo>
                  <a:cubicBezTo>
                    <a:pt x="116" y="161"/>
                    <a:pt x="116" y="161"/>
                    <a:pt x="116" y="161"/>
                  </a:cubicBezTo>
                  <a:cubicBezTo>
                    <a:pt x="116" y="158"/>
                    <a:pt x="117" y="157"/>
                    <a:pt x="117" y="154"/>
                  </a:cubicBezTo>
                  <a:cubicBezTo>
                    <a:pt x="117" y="151"/>
                    <a:pt x="117" y="150"/>
                    <a:pt x="117" y="147"/>
                  </a:cubicBezTo>
                  <a:cubicBezTo>
                    <a:pt x="118" y="145"/>
                    <a:pt x="119" y="143"/>
                    <a:pt x="119" y="141"/>
                  </a:cubicBezTo>
                  <a:cubicBezTo>
                    <a:pt x="119" y="139"/>
                    <a:pt x="118" y="137"/>
                    <a:pt x="117" y="135"/>
                  </a:cubicBezTo>
                  <a:cubicBezTo>
                    <a:pt x="116" y="130"/>
                    <a:pt x="114" y="126"/>
                    <a:pt x="110" y="126"/>
                  </a:cubicBezTo>
                  <a:cubicBezTo>
                    <a:pt x="108" y="126"/>
                    <a:pt x="107" y="127"/>
                    <a:pt x="105" y="127"/>
                  </a:cubicBezTo>
                  <a:cubicBezTo>
                    <a:pt x="105" y="125"/>
                    <a:pt x="105" y="124"/>
                    <a:pt x="105" y="122"/>
                  </a:cubicBezTo>
                  <a:cubicBezTo>
                    <a:pt x="105" y="122"/>
                    <a:pt x="105" y="121"/>
                    <a:pt x="105" y="120"/>
                  </a:cubicBezTo>
                  <a:cubicBezTo>
                    <a:pt x="105" y="118"/>
                    <a:pt x="105" y="118"/>
                    <a:pt x="105" y="118"/>
                  </a:cubicBezTo>
                  <a:cubicBezTo>
                    <a:pt x="106" y="116"/>
                    <a:pt x="106" y="116"/>
                    <a:pt x="106" y="116"/>
                  </a:cubicBezTo>
                  <a:cubicBezTo>
                    <a:pt x="105" y="113"/>
                    <a:pt x="105" y="112"/>
                    <a:pt x="105" y="109"/>
                  </a:cubicBezTo>
                  <a:cubicBezTo>
                    <a:pt x="104" y="108"/>
                    <a:pt x="104" y="107"/>
                    <a:pt x="103" y="106"/>
                  </a:cubicBezTo>
                  <a:cubicBezTo>
                    <a:pt x="102" y="105"/>
                    <a:pt x="101" y="106"/>
                    <a:pt x="100" y="106"/>
                  </a:cubicBezTo>
                  <a:cubicBezTo>
                    <a:pt x="98" y="105"/>
                    <a:pt x="97" y="103"/>
                    <a:pt x="94" y="103"/>
                  </a:cubicBezTo>
                  <a:cubicBezTo>
                    <a:pt x="94" y="100"/>
                    <a:pt x="92" y="99"/>
                    <a:pt x="92" y="96"/>
                  </a:cubicBezTo>
                  <a:cubicBezTo>
                    <a:pt x="92" y="95"/>
                    <a:pt x="94" y="95"/>
                    <a:pt x="95" y="94"/>
                  </a:cubicBezTo>
                  <a:cubicBezTo>
                    <a:pt x="94" y="93"/>
                    <a:pt x="93" y="92"/>
                    <a:pt x="93" y="90"/>
                  </a:cubicBezTo>
                  <a:cubicBezTo>
                    <a:pt x="93" y="87"/>
                    <a:pt x="95" y="86"/>
                    <a:pt x="95" y="83"/>
                  </a:cubicBezTo>
                  <a:cubicBezTo>
                    <a:pt x="95" y="81"/>
                    <a:pt x="94" y="80"/>
                    <a:pt x="93" y="78"/>
                  </a:cubicBezTo>
                  <a:cubicBezTo>
                    <a:pt x="85" y="81"/>
                    <a:pt x="85" y="81"/>
                    <a:pt x="85" y="81"/>
                  </a:cubicBezTo>
                  <a:cubicBezTo>
                    <a:pt x="84" y="81"/>
                    <a:pt x="84" y="81"/>
                    <a:pt x="84" y="81"/>
                  </a:cubicBezTo>
                  <a:cubicBezTo>
                    <a:pt x="84" y="80"/>
                    <a:pt x="84" y="80"/>
                    <a:pt x="84" y="80"/>
                  </a:cubicBezTo>
                  <a:cubicBezTo>
                    <a:pt x="84" y="77"/>
                    <a:pt x="87" y="77"/>
                    <a:pt x="89" y="75"/>
                  </a:cubicBezTo>
                  <a:cubicBezTo>
                    <a:pt x="85" y="75"/>
                    <a:pt x="85" y="75"/>
                    <a:pt x="85" y="75"/>
                  </a:cubicBezTo>
                  <a:cubicBezTo>
                    <a:pt x="82" y="75"/>
                    <a:pt x="82" y="73"/>
                    <a:pt x="81" y="70"/>
                  </a:cubicBezTo>
                  <a:cubicBezTo>
                    <a:pt x="80" y="69"/>
                    <a:pt x="79" y="68"/>
                    <a:pt x="78" y="66"/>
                  </a:cubicBezTo>
                  <a:cubicBezTo>
                    <a:pt x="78" y="63"/>
                    <a:pt x="79" y="61"/>
                    <a:pt x="77" y="59"/>
                  </a:cubicBezTo>
                  <a:cubicBezTo>
                    <a:pt x="74" y="59"/>
                    <a:pt x="74" y="59"/>
                    <a:pt x="74" y="59"/>
                  </a:cubicBezTo>
                  <a:cubicBezTo>
                    <a:pt x="72" y="59"/>
                    <a:pt x="71" y="57"/>
                    <a:pt x="71" y="56"/>
                  </a:cubicBezTo>
                  <a:cubicBezTo>
                    <a:pt x="70" y="54"/>
                    <a:pt x="69" y="53"/>
                    <a:pt x="68" y="51"/>
                  </a:cubicBezTo>
                  <a:cubicBezTo>
                    <a:pt x="67" y="50"/>
                    <a:pt x="67" y="49"/>
                    <a:pt x="66" y="49"/>
                  </a:cubicBezTo>
                  <a:cubicBezTo>
                    <a:pt x="65" y="49"/>
                    <a:pt x="65" y="50"/>
                    <a:pt x="65" y="51"/>
                  </a:cubicBezTo>
                  <a:cubicBezTo>
                    <a:pt x="65" y="57"/>
                    <a:pt x="65" y="57"/>
                    <a:pt x="65" y="57"/>
                  </a:cubicBezTo>
                  <a:cubicBezTo>
                    <a:pt x="63" y="56"/>
                    <a:pt x="63" y="54"/>
                    <a:pt x="61" y="52"/>
                  </a:cubicBezTo>
                  <a:cubicBezTo>
                    <a:pt x="60" y="51"/>
                    <a:pt x="59" y="51"/>
                    <a:pt x="58" y="50"/>
                  </a:cubicBezTo>
                  <a:cubicBezTo>
                    <a:pt x="56" y="47"/>
                    <a:pt x="56" y="45"/>
                    <a:pt x="54" y="42"/>
                  </a:cubicBezTo>
                  <a:cubicBezTo>
                    <a:pt x="53" y="43"/>
                    <a:pt x="53" y="44"/>
                    <a:pt x="52" y="45"/>
                  </a:cubicBezTo>
                  <a:cubicBezTo>
                    <a:pt x="51" y="40"/>
                    <a:pt x="50" y="36"/>
                    <a:pt x="46" y="32"/>
                  </a:cubicBezTo>
                  <a:cubicBezTo>
                    <a:pt x="46" y="32"/>
                    <a:pt x="44" y="32"/>
                    <a:pt x="43" y="31"/>
                  </a:cubicBezTo>
                  <a:cubicBezTo>
                    <a:pt x="42" y="31"/>
                    <a:pt x="42" y="29"/>
                    <a:pt x="42" y="28"/>
                  </a:cubicBezTo>
                  <a:cubicBezTo>
                    <a:pt x="41" y="27"/>
                    <a:pt x="40" y="27"/>
                    <a:pt x="39" y="26"/>
                  </a:cubicBezTo>
                  <a:cubicBezTo>
                    <a:pt x="36" y="22"/>
                    <a:pt x="34" y="21"/>
                    <a:pt x="32" y="17"/>
                  </a:cubicBezTo>
                  <a:cubicBezTo>
                    <a:pt x="29" y="12"/>
                    <a:pt x="29" y="8"/>
                    <a:pt x="25" y="4"/>
                  </a:cubicBezTo>
                  <a:cubicBezTo>
                    <a:pt x="22" y="4"/>
                    <a:pt x="22" y="4"/>
                    <a:pt x="22" y="4"/>
                  </a:cubicBezTo>
                  <a:cubicBezTo>
                    <a:pt x="21" y="4"/>
                    <a:pt x="21" y="3"/>
                    <a:pt x="20" y="3"/>
                  </a:cubicBezTo>
                  <a:cubicBezTo>
                    <a:pt x="17" y="3"/>
                    <a:pt x="15" y="5"/>
                    <a:pt x="13" y="5"/>
                  </a:cubicBezTo>
                  <a:cubicBezTo>
                    <a:pt x="9" y="5"/>
                    <a:pt x="7" y="1"/>
                    <a:pt x="3" y="0"/>
                  </a:cubicBezTo>
                  <a:cubicBezTo>
                    <a:pt x="2" y="0"/>
                    <a:pt x="2" y="0"/>
                    <a:pt x="1" y="0"/>
                  </a:cubicBezTo>
                  <a:cubicBezTo>
                    <a:pt x="1" y="3"/>
                    <a:pt x="1" y="3"/>
                    <a:pt x="1" y="3"/>
                  </a:cubicBezTo>
                  <a:cubicBezTo>
                    <a:pt x="1" y="4"/>
                    <a:pt x="0" y="4"/>
                    <a:pt x="0" y="4"/>
                  </a:cubicBezTo>
                  <a:cubicBezTo>
                    <a:pt x="0" y="6"/>
                    <a:pt x="0" y="6"/>
                    <a:pt x="0" y="6"/>
                  </a:cubicBezTo>
                  <a:cubicBezTo>
                    <a:pt x="0" y="9"/>
                    <a:pt x="2" y="10"/>
                    <a:pt x="4" y="11"/>
                  </a:cubicBezTo>
                  <a:cubicBezTo>
                    <a:pt x="6" y="13"/>
                    <a:pt x="7" y="14"/>
                    <a:pt x="8" y="16"/>
                  </a:cubicBezTo>
                  <a:cubicBezTo>
                    <a:pt x="11" y="19"/>
                    <a:pt x="9" y="23"/>
                    <a:pt x="12" y="26"/>
                  </a:cubicBezTo>
                  <a:cubicBezTo>
                    <a:pt x="15" y="28"/>
                    <a:pt x="17" y="29"/>
                    <a:pt x="20" y="31"/>
                  </a:cubicBezTo>
                  <a:cubicBezTo>
                    <a:pt x="22" y="33"/>
                    <a:pt x="22" y="35"/>
                    <a:pt x="23" y="36"/>
                  </a:cubicBezTo>
                  <a:cubicBezTo>
                    <a:pt x="26" y="38"/>
                    <a:pt x="29" y="38"/>
                    <a:pt x="29" y="41"/>
                  </a:cubicBezTo>
                  <a:cubicBezTo>
                    <a:pt x="29" y="44"/>
                    <a:pt x="28" y="47"/>
                    <a:pt x="30" y="48"/>
                  </a:cubicBezTo>
                  <a:cubicBezTo>
                    <a:pt x="31" y="49"/>
                    <a:pt x="32" y="48"/>
                    <a:pt x="33" y="48"/>
                  </a:cubicBezTo>
                  <a:cubicBezTo>
                    <a:pt x="35" y="50"/>
                    <a:pt x="35" y="53"/>
                    <a:pt x="37" y="53"/>
                  </a:cubicBezTo>
                  <a:cubicBezTo>
                    <a:pt x="38" y="55"/>
                    <a:pt x="39" y="58"/>
                    <a:pt x="41" y="59"/>
                  </a:cubicBezTo>
                  <a:cubicBezTo>
                    <a:pt x="41" y="60"/>
                    <a:pt x="40" y="61"/>
                    <a:pt x="40" y="62"/>
                  </a:cubicBezTo>
                  <a:cubicBezTo>
                    <a:pt x="40" y="64"/>
                    <a:pt x="42" y="64"/>
                    <a:pt x="42" y="66"/>
                  </a:cubicBezTo>
                  <a:cubicBezTo>
                    <a:pt x="44" y="71"/>
                    <a:pt x="46" y="74"/>
                    <a:pt x="45" y="79"/>
                  </a:cubicBezTo>
                  <a:cubicBezTo>
                    <a:pt x="51" y="79"/>
                    <a:pt x="48" y="90"/>
                    <a:pt x="53" y="93"/>
                  </a:cubicBezTo>
                  <a:cubicBezTo>
                    <a:pt x="54" y="94"/>
                    <a:pt x="54" y="96"/>
                    <a:pt x="54" y="97"/>
                  </a:cubicBezTo>
                  <a:cubicBezTo>
                    <a:pt x="55" y="100"/>
                    <a:pt x="56" y="101"/>
                    <a:pt x="57" y="104"/>
                  </a:cubicBezTo>
                  <a:cubicBezTo>
                    <a:pt x="58" y="106"/>
                    <a:pt x="58" y="108"/>
                    <a:pt x="60" y="109"/>
                  </a:cubicBezTo>
                  <a:cubicBezTo>
                    <a:pt x="60" y="111"/>
                    <a:pt x="59" y="112"/>
                    <a:pt x="59" y="113"/>
                  </a:cubicBezTo>
                  <a:cubicBezTo>
                    <a:pt x="59" y="115"/>
                    <a:pt x="62" y="115"/>
                    <a:pt x="62" y="118"/>
                  </a:cubicBezTo>
                  <a:cubicBezTo>
                    <a:pt x="62" y="121"/>
                    <a:pt x="62" y="121"/>
                    <a:pt x="62" y="121"/>
                  </a:cubicBezTo>
                  <a:cubicBezTo>
                    <a:pt x="63" y="126"/>
                    <a:pt x="63" y="126"/>
                    <a:pt x="63" y="126"/>
                  </a:cubicBezTo>
                  <a:close/>
                </a:path>
              </a:pathLst>
            </a:custGeom>
            <a:solidFill>
              <a:srgbClr val="FFFFFF"/>
            </a:solidFill>
            <a:ln w="0" cap="flat">
              <a:solidFill>
                <a:srgbClr val="000000"/>
              </a:solidFill>
              <a:prstDash val="solid"/>
              <a:miter lim="800000"/>
              <a:headEnd/>
              <a:tailEnd/>
            </a:ln>
          </p:spPr>
        </p:sp>
        <p:sp>
          <p:nvSpPr>
            <p:cNvPr id="491" name="Freeform 490"/>
            <p:cNvSpPr>
              <a:spLocks/>
            </p:cNvSpPr>
            <p:nvPr/>
          </p:nvSpPr>
          <p:spPr bwMode="auto">
            <a:xfrm>
              <a:off x="1033" y="375"/>
              <a:ext cx="40" cy="37"/>
            </a:xfrm>
            <a:custGeom>
              <a:avLst/>
              <a:gdLst/>
              <a:ahLst/>
              <a:cxnLst>
                <a:cxn ang="0">
                  <a:pos x="87" y="40"/>
                </a:cxn>
                <a:cxn ang="0">
                  <a:pos x="96" y="40"/>
                </a:cxn>
                <a:cxn ang="0">
                  <a:pos x="101" y="28"/>
                </a:cxn>
                <a:cxn ang="0">
                  <a:pos x="95" y="22"/>
                </a:cxn>
                <a:cxn ang="0">
                  <a:pos x="89" y="22"/>
                </a:cxn>
                <a:cxn ang="0">
                  <a:pos x="91" y="16"/>
                </a:cxn>
                <a:cxn ang="0">
                  <a:pos x="84" y="14"/>
                </a:cxn>
                <a:cxn ang="0">
                  <a:pos x="80" y="2"/>
                </a:cxn>
                <a:cxn ang="0">
                  <a:pos x="73" y="6"/>
                </a:cxn>
                <a:cxn ang="0">
                  <a:pos x="71" y="3"/>
                </a:cxn>
                <a:cxn ang="0">
                  <a:pos x="69" y="11"/>
                </a:cxn>
                <a:cxn ang="0">
                  <a:pos x="64" y="23"/>
                </a:cxn>
                <a:cxn ang="0">
                  <a:pos x="58" y="35"/>
                </a:cxn>
                <a:cxn ang="0">
                  <a:pos x="57" y="39"/>
                </a:cxn>
                <a:cxn ang="0">
                  <a:pos x="53" y="47"/>
                </a:cxn>
                <a:cxn ang="0">
                  <a:pos x="47" y="46"/>
                </a:cxn>
                <a:cxn ang="0">
                  <a:pos x="46" y="38"/>
                </a:cxn>
                <a:cxn ang="0">
                  <a:pos x="42" y="45"/>
                </a:cxn>
                <a:cxn ang="0">
                  <a:pos x="37" y="57"/>
                </a:cxn>
                <a:cxn ang="0">
                  <a:pos x="20" y="67"/>
                </a:cxn>
                <a:cxn ang="0">
                  <a:pos x="23" y="71"/>
                </a:cxn>
                <a:cxn ang="0">
                  <a:pos x="16" y="81"/>
                </a:cxn>
                <a:cxn ang="0">
                  <a:pos x="16" y="85"/>
                </a:cxn>
                <a:cxn ang="0">
                  <a:pos x="10" y="82"/>
                </a:cxn>
                <a:cxn ang="0">
                  <a:pos x="2" y="78"/>
                </a:cxn>
                <a:cxn ang="0">
                  <a:pos x="0" y="81"/>
                </a:cxn>
                <a:cxn ang="0">
                  <a:pos x="12" y="96"/>
                </a:cxn>
                <a:cxn ang="0">
                  <a:pos x="17" y="95"/>
                </a:cxn>
                <a:cxn ang="0">
                  <a:pos x="24" y="96"/>
                </a:cxn>
                <a:cxn ang="0">
                  <a:pos x="30" y="92"/>
                </a:cxn>
                <a:cxn ang="0">
                  <a:pos x="31" y="87"/>
                </a:cxn>
                <a:cxn ang="0">
                  <a:pos x="45" y="87"/>
                </a:cxn>
                <a:cxn ang="0">
                  <a:pos x="58" y="78"/>
                </a:cxn>
                <a:cxn ang="0">
                  <a:pos x="57" y="68"/>
                </a:cxn>
                <a:cxn ang="0">
                  <a:pos x="63" y="49"/>
                </a:cxn>
                <a:cxn ang="0">
                  <a:pos x="71" y="41"/>
                </a:cxn>
                <a:cxn ang="0">
                  <a:pos x="81" y="42"/>
                </a:cxn>
              </a:cxnLst>
              <a:rect l="0" t="0" r="r" b="b"/>
              <a:pathLst>
                <a:path w="101" h="96">
                  <a:moveTo>
                    <a:pt x="84" y="42"/>
                  </a:moveTo>
                  <a:cubicBezTo>
                    <a:pt x="85" y="41"/>
                    <a:pt x="85" y="40"/>
                    <a:pt x="87" y="40"/>
                  </a:cubicBezTo>
                  <a:cubicBezTo>
                    <a:pt x="89" y="40"/>
                    <a:pt x="90" y="41"/>
                    <a:pt x="92" y="41"/>
                  </a:cubicBezTo>
                  <a:cubicBezTo>
                    <a:pt x="94" y="41"/>
                    <a:pt x="95" y="40"/>
                    <a:pt x="96" y="40"/>
                  </a:cubicBezTo>
                  <a:cubicBezTo>
                    <a:pt x="96" y="38"/>
                    <a:pt x="94" y="38"/>
                    <a:pt x="93" y="36"/>
                  </a:cubicBezTo>
                  <a:cubicBezTo>
                    <a:pt x="96" y="33"/>
                    <a:pt x="101" y="33"/>
                    <a:pt x="101" y="28"/>
                  </a:cubicBezTo>
                  <a:cubicBezTo>
                    <a:pt x="101" y="26"/>
                    <a:pt x="100" y="25"/>
                    <a:pt x="98" y="24"/>
                  </a:cubicBezTo>
                  <a:cubicBezTo>
                    <a:pt x="97" y="23"/>
                    <a:pt x="96" y="22"/>
                    <a:pt x="95" y="22"/>
                  </a:cubicBezTo>
                  <a:cubicBezTo>
                    <a:pt x="94" y="22"/>
                    <a:pt x="94" y="22"/>
                    <a:pt x="93" y="22"/>
                  </a:cubicBezTo>
                  <a:cubicBezTo>
                    <a:pt x="89" y="22"/>
                    <a:pt x="89" y="22"/>
                    <a:pt x="89" y="22"/>
                  </a:cubicBezTo>
                  <a:cubicBezTo>
                    <a:pt x="89" y="20"/>
                    <a:pt x="91" y="19"/>
                    <a:pt x="91" y="17"/>
                  </a:cubicBezTo>
                  <a:cubicBezTo>
                    <a:pt x="91" y="17"/>
                    <a:pt x="91" y="17"/>
                    <a:pt x="91" y="16"/>
                  </a:cubicBezTo>
                  <a:cubicBezTo>
                    <a:pt x="86" y="18"/>
                    <a:pt x="86" y="18"/>
                    <a:pt x="86" y="18"/>
                  </a:cubicBezTo>
                  <a:cubicBezTo>
                    <a:pt x="85" y="17"/>
                    <a:pt x="85" y="15"/>
                    <a:pt x="84" y="14"/>
                  </a:cubicBezTo>
                  <a:cubicBezTo>
                    <a:pt x="83" y="9"/>
                    <a:pt x="84" y="6"/>
                    <a:pt x="81" y="2"/>
                  </a:cubicBezTo>
                  <a:cubicBezTo>
                    <a:pt x="80" y="2"/>
                    <a:pt x="80" y="2"/>
                    <a:pt x="80" y="2"/>
                  </a:cubicBezTo>
                  <a:cubicBezTo>
                    <a:pt x="80" y="1"/>
                    <a:pt x="80" y="0"/>
                    <a:pt x="79" y="0"/>
                  </a:cubicBezTo>
                  <a:cubicBezTo>
                    <a:pt x="76" y="2"/>
                    <a:pt x="75" y="4"/>
                    <a:pt x="73" y="6"/>
                  </a:cubicBezTo>
                  <a:cubicBezTo>
                    <a:pt x="72" y="5"/>
                    <a:pt x="72" y="4"/>
                    <a:pt x="72" y="3"/>
                  </a:cubicBezTo>
                  <a:cubicBezTo>
                    <a:pt x="71" y="3"/>
                    <a:pt x="71" y="3"/>
                    <a:pt x="71" y="3"/>
                  </a:cubicBezTo>
                  <a:cubicBezTo>
                    <a:pt x="70" y="5"/>
                    <a:pt x="69" y="7"/>
                    <a:pt x="68" y="9"/>
                  </a:cubicBezTo>
                  <a:cubicBezTo>
                    <a:pt x="69" y="11"/>
                    <a:pt x="69" y="11"/>
                    <a:pt x="69" y="11"/>
                  </a:cubicBezTo>
                  <a:cubicBezTo>
                    <a:pt x="68" y="13"/>
                    <a:pt x="67" y="13"/>
                    <a:pt x="66" y="15"/>
                  </a:cubicBezTo>
                  <a:cubicBezTo>
                    <a:pt x="65" y="18"/>
                    <a:pt x="65" y="20"/>
                    <a:pt x="64" y="23"/>
                  </a:cubicBezTo>
                  <a:cubicBezTo>
                    <a:pt x="64" y="26"/>
                    <a:pt x="63" y="28"/>
                    <a:pt x="62" y="31"/>
                  </a:cubicBezTo>
                  <a:cubicBezTo>
                    <a:pt x="60" y="32"/>
                    <a:pt x="58" y="33"/>
                    <a:pt x="58" y="35"/>
                  </a:cubicBezTo>
                  <a:cubicBezTo>
                    <a:pt x="58" y="36"/>
                    <a:pt x="59" y="36"/>
                    <a:pt x="59" y="37"/>
                  </a:cubicBezTo>
                  <a:cubicBezTo>
                    <a:pt x="59" y="38"/>
                    <a:pt x="58" y="39"/>
                    <a:pt x="57" y="39"/>
                  </a:cubicBezTo>
                  <a:cubicBezTo>
                    <a:pt x="57" y="42"/>
                    <a:pt x="57" y="43"/>
                    <a:pt x="56" y="46"/>
                  </a:cubicBezTo>
                  <a:cubicBezTo>
                    <a:pt x="55" y="47"/>
                    <a:pt x="54" y="47"/>
                    <a:pt x="53" y="47"/>
                  </a:cubicBezTo>
                  <a:cubicBezTo>
                    <a:pt x="51" y="48"/>
                    <a:pt x="50" y="48"/>
                    <a:pt x="49" y="48"/>
                  </a:cubicBezTo>
                  <a:cubicBezTo>
                    <a:pt x="47" y="48"/>
                    <a:pt x="47" y="47"/>
                    <a:pt x="47" y="46"/>
                  </a:cubicBezTo>
                  <a:cubicBezTo>
                    <a:pt x="46" y="44"/>
                    <a:pt x="46" y="43"/>
                    <a:pt x="46" y="42"/>
                  </a:cubicBezTo>
                  <a:cubicBezTo>
                    <a:pt x="46" y="40"/>
                    <a:pt x="46" y="40"/>
                    <a:pt x="46" y="38"/>
                  </a:cubicBezTo>
                  <a:cubicBezTo>
                    <a:pt x="46" y="38"/>
                    <a:pt x="46" y="38"/>
                    <a:pt x="46" y="38"/>
                  </a:cubicBezTo>
                  <a:cubicBezTo>
                    <a:pt x="43" y="38"/>
                    <a:pt x="42" y="42"/>
                    <a:pt x="42" y="45"/>
                  </a:cubicBezTo>
                  <a:cubicBezTo>
                    <a:pt x="42" y="48"/>
                    <a:pt x="40" y="49"/>
                    <a:pt x="39" y="52"/>
                  </a:cubicBezTo>
                  <a:cubicBezTo>
                    <a:pt x="39" y="54"/>
                    <a:pt x="38" y="55"/>
                    <a:pt x="37" y="57"/>
                  </a:cubicBezTo>
                  <a:cubicBezTo>
                    <a:pt x="36" y="58"/>
                    <a:pt x="35" y="58"/>
                    <a:pt x="34" y="58"/>
                  </a:cubicBezTo>
                  <a:cubicBezTo>
                    <a:pt x="29" y="62"/>
                    <a:pt x="23" y="61"/>
                    <a:pt x="20" y="67"/>
                  </a:cubicBezTo>
                  <a:cubicBezTo>
                    <a:pt x="20" y="68"/>
                    <a:pt x="20" y="68"/>
                    <a:pt x="20" y="68"/>
                  </a:cubicBezTo>
                  <a:cubicBezTo>
                    <a:pt x="21" y="69"/>
                    <a:pt x="23" y="69"/>
                    <a:pt x="23" y="71"/>
                  </a:cubicBezTo>
                  <a:cubicBezTo>
                    <a:pt x="21" y="72"/>
                    <a:pt x="19" y="73"/>
                    <a:pt x="16" y="73"/>
                  </a:cubicBezTo>
                  <a:cubicBezTo>
                    <a:pt x="16" y="81"/>
                    <a:pt x="16" y="81"/>
                    <a:pt x="16" y="81"/>
                  </a:cubicBezTo>
                  <a:cubicBezTo>
                    <a:pt x="19" y="81"/>
                    <a:pt x="21" y="81"/>
                    <a:pt x="23" y="83"/>
                  </a:cubicBezTo>
                  <a:cubicBezTo>
                    <a:pt x="20" y="84"/>
                    <a:pt x="19" y="84"/>
                    <a:pt x="16" y="85"/>
                  </a:cubicBezTo>
                  <a:cubicBezTo>
                    <a:pt x="16" y="83"/>
                    <a:pt x="16" y="83"/>
                    <a:pt x="15" y="82"/>
                  </a:cubicBezTo>
                  <a:cubicBezTo>
                    <a:pt x="10" y="82"/>
                    <a:pt x="10" y="82"/>
                    <a:pt x="10" y="82"/>
                  </a:cubicBezTo>
                  <a:cubicBezTo>
                    <a:pt x="7" y="82"/>
                    <a:pt x="8" y="78"/>
                    <a:pt x="6" y="78"/>
                  </a:cubicBezTo>
                  <a:cubicBezTo>
                    <a:pt x="4" y="78"/>
                    <a:pt x="3" y="78"/>
                    <a:pt x="2" y="78"/>
                  </a:cubicBezTo>
                  <a:cubicBezTo>
                    <a:pt x="1" y="78"/>
                    <a:pt x="1" y="78"/>
                    <a:pt x="0" y="78"/>
                  </a:cubicBezTo>
                  <a:cubicBezTo>
                    <a:pt x="0" y="79"/>
                    <a:pt x="0" y="80"/>
                    <a:pt x="0" y="81"/>
                  </a:cubicBezTo>
                  <a:cubicBezTo>
                    <a:pt x="0" y="86"/>
                    <a:pt x="1" y="90"/>
                    <a:pt x="6" y="93"/>
                  </a:cubicBezTo>
                  <a:cubicBezTo>
                    <a:pt x="8" y="95"/>
                    <a:pt x="9" y="96"/>
                    <a:pt x="12" y="96"/>
                  </a:cubicBezTo>
                  <a:cubicBezTo>
                    <a:pt x="12" y="96"/>
                    <a:pt x="13" y="95"/>
                    <a:pt x="13" y="95"/>
                  </a:cubicBezTo>
                  <a:cubicBezTo>
                    <a:pt x="15" y="95"/>
                    <a:pt x="16" y="95"/>
                    <a:pt x="17" y="95"/>
                  </a:cubicBezTo>
                  <a:cubicBezTo>
                    <a:pt x="19" y="95"/>
                    <a:pt x="20" y="95"/>
                    <a:pt x="21" y="95"/>
                  </a:cubicBezTo>
                  <a:cubicBezTo>
                    <a:pt x="23" y="95"/>
                    <a:pt x="23" y="96"/>
                    <a:pt x="24" y="96"/>
                  </a:cubicBezTo>
                  <a:cubicBezTo>
                    <a:pt x="25" y="96"/>
                    <a:pt x="26" y="95"/>
                    <a:pt x="26" y="95"/>
                  </a:cubicBezTo>
                  <a:cubicBezTo>
                    <a:pt x="28" y="94"/>
                    <a:pt x="29" y="94"/>
                    <a:pt x="30" y="92"/>
                  </a:cubicBezTo>
                  <a:cubicBezTo>
                    <a:pt x="30" y="91"/>
                    <a:pt x="30" y="90"/>
                    <a:pt x="31" y="89"/>
                  </a:cubicBezTo>
                  <a:cubicBezTo>
                    <a:pt x="31" y="88"/>
                    <a:pt x="30" y="87"/>
                    <a:pt x="31" y="87"/>
                  </a:cubicBezTo>
                  <a:cubicBezTo>
                    <a:pt x="34" y="87"/>
                    <a:pt x="36" y="87"/>
                    <a:pt x="39" y="87"/>
                  </a:cubicBezTo>
                  <a:cubicBezTo>
                    <a:pt x="41" y="87"/>
                    <a:pt x="43" y="87"/>
                    <a:pt x="45" y="87"/>
                  </a:cubicBezTo>
                  <a:cubicBezTo>
                    <a:pt x="49" y="87"/>
                    <a:pt x="51" y="87"/>
                    <a:pt x="55" y="85"/>
                  </a:cubicBezTo>
                  <a:cubicBezTo>
                    <a:pt x="57" y="83"/>
                    <a:pt x="58" y="81"/>
                    <a:pt x="58" y="78"/>
                  </a:cubicBezTo>
                  <a:cubicBezTo>
                    <a:pt x="58" y="75"/>
                    <a:pt x="58" y="73"/>
                    <a:pt x="57" y="70"/>
                  </a:cubicBezTo>
                  <a:cubicBezTo>
                    <a:pt x="57" y="68"/>
                    <a:pt x="57" y="68"/>
                    <a:pt x="57" y="68"/>
                  </a:cubicBezTo>
                  <a:cubicBezTo>
                    <a:pt x="59" y="63"/>
                    <a:pt x="59" y="63"/>
                    <a:pt x="59" y="63"/>
                  </a:cubicBezTo>
                  <a:cubicBezTo>
                    <a:pt x="63" y="60"/>
                    <a:pt x="62" y="55"/>
                    <a:pt x="63" y="49"/>
                  </a:cubicBezTo>
                  <a:cubicBezTo>
                    <a:pt x="64" y="45"/>
                    <a:pt x="65" y="41"/>
                    <a:pt x="69" y="41"/>
                  </a:cubicBezTo>
                  <a:cubicBezTo>
                    <a:pt x="71" y="41"/>
                    <a:pt x="71" y="41"/>
                    <a:pt x="71" y="41"/>
                  </a:cubicBezTo>
                  <a:cubicBezTo>
                    <a:pt x="72" y="42"/>
                    <a:pt x="72" y="42"/>
                    <a:pt x="72" y="42"/>
                  </a:cubicBezTo>
                  <a:cubicBezTo>
                    <a:pt x="81" y="42"/>
                    <a:pt x="81" y="42"/>
                    <a:pt x="81" y="42"/>
                  </a:cubicBezTo>
                  <a:cubicBezTo>
                    <a:pt x="82" y="42"/>
                    <a:pt x="83" y="42"/>
                    <a:pt x="84" y="42"/>
                  </a:cubicBezTo>
                  <a:close/>
                </a:path>
              </a:pathLst>
            </a:custGeom>
            <a:solidFill>
              <a:srgbClr val="FFFFFF"/>
            </a:solidFill>
            <a:ln w="0" cap="flat">
              <a:solidFill>
                <a:srgbClr val="000000"/>
              </a:solidFill>
              <a:prstDash val="solid"/>
              <a:miter lim="800000"/>
              <a:headEnd/>
              <a:tailEnd/>
            </a:ln>
          </p:spPr>
        </p:sp>
        <p:sp>
          <p:nvSpPr>
            <p:cNvPr id="492" name="Freeform 491"/>
            <p:cNvSpPr>
              <a:spLocks/>
            </p:cNvSpPr>
            <p:nvPr/>
          </p:nvSpPr>
          <p:spPr bwMode="auto">
            <a:xfrm>
              <a:off x="990" y="376"/>
              <a:ext cx="20" cy="35"/>
            </a:xfrm>
            <a:custGeom>
              <a:avLst/>
              <a:gdLst/>
              <a:ahLst/>
              <a:cxnLst>
                <a:cxn ang="0">
                  <a:pos x="23" y="10"/>
                </a:cxn>
                <a:cxn ang="0">
                  <a:pos x="29" y="20"/>
                </a:cxn>
                <a:cxn ang="0">
                  <a:pos x="36" y="24"/>
                </a:cxn>
                <a:cxn ang="0">
                  <a:pos x="38" y="31"/>
                </a:cxn>
                <a:cxn ang="0">
                  <a:pos x="40" y="41"/>
                </a:cxn>
                <a:cxn ang="0">
                  <a:pos x="38" y="50"/>
                </a:cxn>
                <a:cxn ang="0">
                  <a:pos x="40" y="54"/>
                </a:cxn>
                <a:cxn ang="0">
                  <a:pos x="41" y="61"/>
                </a:cxn>
                <a:cxn ang="0">
                  <a:pos x="50" y="73"/>
                </a:cxn>
                <a:cxn ang="0">
                  <a:pos x="52" y="77"/>
                </a:cxn>
                <a:cxn ang="0">
                  <a:pos x="52" y="79"/>
                </a:cxn>
                <a:cxn ang="0">
                  <a:pos x="53" y="83"/>
                </a:cxn>
                <a:cxn ang="0">
                  <a:pos x="51" y="89"/>
                </a:cxn>
                <a:cxn ang="0">
                  <a:pos x="44" y="84"/>
                </a:cxn>
                <a:cxn ang="0">
                  <a:pos x="40" y="78"/>
                </a:cxn>
                <a:cxn ang="0">
                  <a:pos x="33" y="73"/>
                </a:cxn>
                <a:cxn ang="0">
                  <a:pos x="28" y="68"/>
                </a:cxn>
                <a:cxn ang="0">
                  <a:pos x="26" y="68"/>
                </a:cxn>
                <a:cxn ang="0">
                  <a:pos x="23" y="62"/>
                </a:cxn>
                <a:cxn ang="0">
                  <a:pos x="16" y="60"/>
                </a:cxn>
                <a:cxn ang="0">
                  <a:pos x="17" y="55"/>
                </a:cxn>
                <a:cxn ang="0">
                  <a:pos x="13" y="48"/>
                </a:cxn>
                <a:cxn ang="0">
                  <a:pos x="7" y="35"/>
                </a:cxn>
                <a:cxn ang="0">
                  <a:pos x="7" y="31"/>
                </a:cxn>
                <a:cxn ang="0">
                  <a:pos x="6" y="27"/>
                </a:cxn>
                <a:cxn ang="0">
                  <a:pos x="5" y="27"/>
                </a:cxn>
                <a:cxn ang="0">
                  <a:pos x="3" y="27"/>
                </a:cxn>
                <a:cxn ang="0">
                  <a:pos x="2" y="19"/>
                </a:cxn>
                <a:cxn ang="0">
                  <a:pos x="3" y="15"/>
                </a:cxn>
                <a:cxn ang="0">
                  <a:pos x="1" y="9"/>
                </a:cxn>
                <a:cxn ang="0">
                  <a:pos x="0" y="4"/>
                </a:cxn>
                <a:cxn ang="0">
                  <a:pos x="0" y="3"/>
                </a:cxn>
                <a:cxn ang="0">
                  <a:pos x="0" y="1"/>
                </a:cxn>
                <a:cxn ang="0">
                  <a:pos x="1" y="0"/>
                </a:cxn>
                <a:cxn ang="0">
                  <a:pos x="4" y="0"/>
                </a:cxn>
                <a:cxn ang="0">
                  <a:pos x="5" y="2"/>
                </a:cxn>
                <a:cxn ang="0">
                  <a:pos x="6" y="4"/>
                </a:cxn>
                <a:cxn ang="0">
                  <a:pos x="10" y="7"/>
                </a:cxn>
                <a:cxn ang="0">
                  <a:pos x="11" y="10"/>
                </a:cxn>
                <a:cxn ang="0">
                  <a:pos x="11" y="14"/>
                </a:cxn>
                <a:cxn ang="0">
                  <a:pos x="14" y="14"/>
                </a:cxn>
                <a:cxn ang="0">
                  <a:pos x="17" y="15"/>
                </a:cxn>
                <a:cxn ang="0">
                  <a:pos x="21" y="14"/>
                </a:cxn>
                <a:cxn ang="0">
                  <a:pos x="23" y="10"/>
                </a:cxn>
              </a:cxnLst>
              <a:rect l="0" t="0" r="r" b="b"/>
              <a:pathLst>
                <a:path w="53" h="89">
                  <a:moveTo>
                    <a:pt x="23" y="10"/>
                  </a:moveTo>
                  <a:cubicBezTo>
                    <a:pt x="24" y="14"/>
                    <a:pt x="26" y="17"/>
                    <a:pt x="29" y="20"/>
                  </a:cubicBezTo>
                  <a:cubicBezTo>
                    <a:pt x="31" y="22"/>
                    <a:pt x="34" y="21"/>
                    <a:pt x="36" y="24"/>
                  </a:cubicBezTo>
                  <a:cubicBezTo>
                    <a:pt x="38" y="26"/>
                    <a:pt x="38" y="28"/>
                    <a:pt x="38" y="31"/>
                  </a:cubicBezTo>
                  <a:cubicBezTo>
                    <a:pt x="38" y="35"/>
                    <a:pt x="40" y="37"/>
                    <a:pt x="40" y="41"/>
                  </a:cubicBezTo>
                  <a:cubicBezTo>
                    <a:pt x="40" y="44"/>
                    <a:pt x="38" y="46"/>
                    <a:pt x="38" y="50"/>
                  </a:cubicBezTo>
                  <a:cubicBezTo>
                    <a:pt x="38" y="52"/>
                    <a:pt x="40" y="52"/>
                    <a:pt x="40" y="54"/>
                  </a:cubicBezTo>
                  <a:cubicBezTo>
                    <a:pt x="41" y="57"/>
                    <a:pt x="40" y="59"/>
                    <a:pt x="41" y="61"/>
                  </a:cubicBezTo>
                  <a:cubicBezTo>
                    <a:pt x="44" y="66"/>
                    <a:pt x="48" y="68"/>
                    <a:pt x="50" y="73"/>
                  </a:cubicBezTo>
                  <a:cubicBezTo>
                    <a:pt x="51" y="74"/>
                    <a:pt x="52" y="75"/>
                    <a:pt x="52" y="77"/>
                  </a:cubicBezTo>
                  <a:cubicBezTo>
                    <a:pt x="52" y="79"/>
                    <a:pt x="52" y="79"/>
                    <a:pt x="52" y="79"/>
                  </a:cubicBezTo>
                  <a:cubicBezTo>
                    <a:pt x="52" y="81"/>
                    <a:pt x="53" y="82"/>
                    <a:pt x="53" y="83"/>
                  </a:cubicBezTo>
                  <a:cubicBezTo>
                    <a:pt x="53" y="86"/>
                    <a:pt x="52" y="87"/>
                    <a:pt x="51" y="89"/>
                  </a:cubicBezTo>
                  <a:cubicBezTo>
                    <a:pt x="48" y="88"/>
                    <a:pt x="46" y="87"/>
                    <a:pt x="44" y="84"/>
                  </a:cubicBezTo>
                  <a:cubicBezTo>
                    <a:pt x="43" y="82"/>
                    <a:pt x="43" y="79"/>
                    <a:pt x="40" y="78"/>
                  </a:cubicBezTo>
                  <a:cubicBezTo>
                    <a:pt x="37" y="77"/>
                    <a:pt x="35" y="76"/>
                    <a:pt x="33" y="73"/>
                  </a:cubicBezTo>
                  <a:cubicBezTo>
                    <a:pt x="31" y="71"/>
                    <a:pt x="31" y="68"/>
                    <a:pt x="28" y="68"/>
                  </a:cubicBezTo>
                  <a:cubicBezTo>
                    <a:pt x="28" y="68"/>
                    <a:pt x="27" y="68"/>
                    <a:pt x="26" y="68"/>
                  </a:cubicBezTo>
                  <a:cubicBezTo>
                    <a:pt x="23" y="68"/>
                    <a:pt x="25" y="64"/>
                    <a:pt x="23" y="62"/>
                  </a:cubicBezTo>
                  <a:cubicBezTo>
                    <a:pt x="21" y="60"/>
                    <a:pt x="16" y="63"/>
                    <a:pt x="16" y="60"/>
                  </a:cubicBezTo>
                  <a:cubicBezTo>
                    <a:pt x="16" y="58"/>
                    <a:pt x="17" y="57"/>
                    <a:pt x="17" y="55"/>
                  </a:cubicBezTo>
                  <a:cubicBezTo>
                    <a:pt x="17" y="52"/>
                    <a:pt x="15" y="51"/>
                    <a:pt x="13" y="48"/>
                  </a:cubicBezTo>
                  <a:cubicBezTo>
                    <a:pt x="10" y="44"/>
                    <a:pt x="7" y="40"/>
                    <a:pt x="7" y="35"/>
                  </a:cubicBezTo>
                  <a:cubicBezTo>
                    <a:pt x="7" y="31"/>
                    <a:pt x="7" y="31"/>
                    <a:pt x="7" y="31"/>
                  </a:cubicBezTo>
                  <a:cubicBezTo>
                    <a:pt x="7" y="30"/>
                    <a:pt x="7" y="29"/>
                    <a:pt x="6" y="27"/>
                  </a:cubicBezTo>
                  <a:cubicBezTo>
                    <a:pt x="6" y="27"/>
                    <a:pt x="5" y="27"/>
                    <a:pt x="5" y="27"/>
                  </a:cubicBezTo>
                  <a:cubicBezTo>
                    <a:pt x="4" y="27"/>
                    <a:pt x="4" y="27"/>
                    <a:pt x="3" y="27"/>
                  </a:cubicBezTo>
                  <a:cubicBezTo>
                    <a:pt x="3" y="24"/>
                    <a:pt x="2" y="22"/>
                    <a:pt x="2" y="19"/>
                  </a:cubicBezTo>
                  <a:cubicBezTo>
                    <a:pt x="2" y="17"/>
                    <a:pt x="3" y="16"/>
                    <a:pt x="3" y="15"/>
                  </a:cubicBezTo>
                  <a:cubicBezTo>
                    <a:pt x="3" y="12"/>
                    <a:pt x="2" y="11"/>
                    <a:pt x="1" y="9"/>
                  </a:cubicBezTo>
                  <a:cubicBezTo>
                    <a:pt x="1" y="7"/>
                    <a:pt x="2" y="5"/>
                    <a:pt x="0" y="4"/>
                  </a:cubicBezTo>
                  <a:cubicBezTo>
                    <a:pt x="0" y="4"/>
                    <a:pt x="0" y="3"/>
                    <a:pt x="0" y="3"/>
                  </a:cubicBezTo>
                  <a:cubicBezTo>
                    <a:pt x="0" y="2"/>
                    <a:pt x="0" y="2"/>
                    <a:pt x="0" y="1"/>
                  </a:cubicBezTo>
                  <a:cubicBezTo>
                    <a:pt x="0" y="1"/>
                    <a:pt x="0" y="0"/>
                    <a:pt x="1" y="0"/>
                  </a:cubicBezTo>
                  <a:cubicBezTo>
                    <a:pt x="2" y="0"/>
                    <a:pt x="3" y="0"/>
                    <a:pt x="4" y="0"/>
                  </a:cubicBezTo>
                  <a:cubicBezTo>
                    <a:pt x="5" y="1"/>
                    <a:pt x="5" y="1"/>
                    <a:pt x="5" y="2"/>
                  </a:cubicBezTo>
                  <a:cubicBezTo>
                    <a:pt x="5" y="3"/>
                    <a:pt x="5" y="3"/>
                    <a:pt x="6" y="4"/>
                  </a:cubicBezTo>
                  <a:cubicBezTo>
                    <a:pt x="8" y="5"/>
                    <a:pt x="8" y="6"/>
                    <a:pt x="10" y="7"/>
                  </a:cubicBezTo>
                  <a:cubicBezTo>
                    <a:pt x="10" y="8"/>
                    <a:pt x="11" y="9"/>
                    <a:pt x="11" y="10"/>
                  </a:cubicBezTo>
                  <a:cubicBezTo>
                    <a:pt x="11" y="14"/>
                    <a:pt x="11" y="14"/>
                    <a:pt x="11" y="14"/>
                  </a:cubicBezTo>
                  <a:cubicBezTo>
                    <a:pt x="14" y="14"/>
                    <a:pt x="14" y="14"/>
                    <a:pt x="14" y="14"/>
                  </a:cubicBezTo>
                  <a:cubicBezTo>
                    <a:pt x="15" y="14"/>
                    <a:pt x="16" y="15"/>
                    <a:pt x="17" y="15"/>
                  </a:cubicBezTo>
                  <a:cubicBezTo>
                    <a:pt x="19" y="15"/>
                    <a:pt x="20" y="15"/>
                    <a:pt x="21" y="14"/>
                  </a:cubicBezTo>
                  <a:cubicBezTo>
                    <a:pt x="22" y="13"/>
                    <a:pt x="21" y="11"/>
                    <a:pt x="23" y="10"/>
                  </a:cubicBezTo>
                  <a:close/>
                </a:path>
              </a:pathLst>
            </a:custGeom>
            <a:solidFill>
              <a:srgbClr val="FFFFFF"/>
            </a:solidFill>
            <a:ln w="0" cap="flat">
              <a:solidFill>
                <a:srgbClr val="000000"/>
              </a:solidFill>
              <a:prstDash val="solid"/>
              <a:miter lim="800000"/>
              <a:headEnd/>
              <a:tailEnd/>
            </a:ln>
          </p:spPr>
        </p:sp>
        <p:sp>
          <p:nvSpPr>
            <p:cNvPr id="493" name="Freeform 492"/>
            <p:cNvSpPr>
              <a:spLocks/>
            </p:cNvSpPr>
            <p:nvPr/>
          </p:nvSpPr>
          <p:spPr bwMode="auto">
            <a:xfrm>
              <a:off x="966" y="294"/>
              <a:ext cx="38" cy="88"/>
            </a:xfrm>
            <a:custGeom>
              <a:avLst/>
              <a:gdLst/>
              <a:ahLst/>
              <a:cxnLst>
                <a:cxn ang="0">
                  <a:pos x="93" y="90"/>
                </a:cxn>
                <a:cxn ang="0">
                  <a:pos x="80" y="92"/>
                </a:cxn>
                <a:cxn ang="0">
                  <a:pos x="74" y="93"/>
                </a:cxn>
                <a:cxn ang="0">
                  <a:pos x="73" y="101"/>
                </a:cxn>
                <a:cxn ang="0">
                  <a:pos x="71" y="113"/>
                </a:cxn>
                <a:cxn ang="0">
                  <a:pos x="73" y="120"/>
                </a:cxn>
                <a:cxn ang="0">
                  <a:pos x="65" y="120"/>
                </a:cxn>
                <a:cxn ang="0">
                  <a:pos x="55" y="119"/>
                </a:cxn>
                <a:cxn ang="0">
                  <a:pos x="54" y="112"/>
                </a:cxn>
                <a:cxn ang="0">
                  <a:pos x="50" y="102"/>
                </a:cxn>
                <a:cxn ang="0">
                  <a:pos x="48" y="114"/>
                </a:cxn>
                <a:cxn ang="0">
                  <a:pos x="46" y="125"/>
                </a:cxn>
                <a:cxn ang="0">
                  <a:pos x="45" y="135"/>
                </a:cxn>
                <a:cxn ang="0">
                  <a:pos x="43" y="154"/>
                </a:cxn>
                <a:cxn ang="0">
                  <a:pos x="43" y="159"/>
                </a:cxn>
                <a:cxn ang="0">
                  <a:pos x="47" y="173"/>
                </a:cxn>
                <a:cxn ang="0">
                  <a:pos x="55" y="179"/>
                </a:cxn>
                <a:cxn ang="0">
                  <a:pos x="62" y="185"/>
                </a:cxn>
                <a:cxn ang="0">
                  <a:pos x="62" y="196"/>
                </a:cxn>
                <a:cxn ang="0">
                  <a:pos x="75" y="210"/>
                </a:cxn>
                <a:cxn ang="0">
                  <a:pos x="78" y="213"/>
                </a:cxn>
                <a:cxn ang="0">
                  <a:pos x="83" y="218"/>
                </a:cxn>
                <a:cxn ang="0">
                  <a:pos x="77" y="223"/>
                </a:cxn>
                <a:cxn ang="0">
                  <a:pos x="71" y="222"/>
                </a:cxn>
                <a:cxn ang="0">
                  <a:pos x="70" y="215"/>
                </a:cxn>
                <a:cxn ang="0">
                  <a:pos x="65" y="210"/>
                </a:cxn>
                <a:cxn ang="0">
                  <a:pos x="61" y="208"/>
                </a:cxn>
                <a:cxn ang="0">
                  <a:pos x="60" y="211"/>
                </a:cxn>
                <a:cxn ang="0">
                  <a:pos x="49" y="195"/>
                </a:cxn>
                <a:cxn ang="0">
                  <a:pos x="44" y="184"/>
                </a:cxn>
                <a:cxn ang="0">
                  <a:pos x="38" y="176"/>
                </a:cxn>
                <a:cxn ang="0">
                  <a:pos x="39" y="173"/>
                </a:cxn>
                <a:cxn ang="0">
                  <a:pos x="39" y="158"/>
                </a:cxn>
                <a:cxn ang="0">
                  <a:pos x="41" y="143"/>
                </a:cxn>
                <a:cxn ang="0">
                  <a:pos x="41" y="137"/>
                </a:cxn>
                <a:cxn ang="0">
                  <a:pos x="41" y="131"/>
                </a:cxn>
                <a:cxn ang="0">
                  <a:pos x="42" y="130"/>
                </a:cxn>
                <a:cxn ang="0">
                  <a:pos x="35" y="110"/>
                </a:cxn>
                <a:cxn ang="0">
                  <a:pos x="26" y="92"/>
                </a:cxn>
                <a:cxn ang="0">
                  <a:pos x="23" y="67"/>
                </a:cxn>
                <a:cxn ang="0">
                  <a:pos x="22" y="62"/>
                </a:cxn>
                <a:cxn ang="0">
                  <a:pos x="11" y="46"/>
                </a:cxn>
                <a:cxn ang="0">
                  <a:pos x="3" y="38"/>
                </a:cxn>
                <a:cxn ang="0">
                  <a:pos x="0" y="26"/>
                </a:cxn>
                <a:cxn ang="0">
                  <a:pos x="1" y="23"/>
                </a:cxn>
                <a:cxn ang="0">
                  <a:pos x="0" y="17"/>
                </a:cxn>
                <a:cxn ang="0">
                  <a:pos x="2" y="12"/>
                </a:cxn>
                <a:cxn ang="0">
                  <a:pos x="10" y="6"/>
                </a:cxn>
                <a:cxn ang="0">
                  <a:pos x="20" y="0"/>
                </a:cxn>
                <a:cxn ang="0">
                  <a:pos x="25" y="5"/>
                </a:cxn>
                <a:cxn ang="0">
                  <a:pos x="30" y="14"/>
                </a:cxn>
                <a:cxn ang="0">
                  <a:pos x="36" y="19"/>
                </a:cxn>
                <a:cxn ang="0">
                  <a:pos x="35" y="23"/>
                </a:cxn>
                <a:cxn ang="0">
                  <a:pos x="36" y="29"/>
                </a:cxn>
                <a:cxn ang="0">
                  <a:pos x="36" y="41"/>
                </a:cxn>
                <a:cxn ang="0">
                  <a:pos x="49" y="32"/>
                </a:cxn>
                <a:cxn ang="0">
                  <a:pos x="58" y="34"/>
                </a:cxn>
                <a:cxn ang="0">
                  <a:pos x="63" y="27"/>
                </a:cxn>
                <a:cxn ang="0">
                  <a:pos x="80" y="49"/>
                </a:cxn>
                <a:cxn ang="0">
                  <a:pos x="91" y="65"/>
                </a:cxn>
                <a:cxn ang="0">
                  <a:pos x="96" y="80"/>
                </a:cxn>
                <a:cxn ang="0">
                  <a:pos x="95" y="90"/>
                </a:cxn>
              </a:cxnLst>
              <a:rect l="0" t="0" r="r" b="b"/>
              <a:pathLst>
                <a:path w="97" h="223">
                  <a:moveTo>
                    <a:pt x="95" y="90"/>
                  </a:moveTo>
                  <a:cubicBezTo>
                    <a:pt x="94" y="90"/>
                    <a:pt x="94" y="90"/>
                    <a:pt x="93" y="90"/>
                  </a:cubicBezTo>
                  <a:cubicBezTo>
                    <a:pt x="91" y="90"/>
                    <a:pt x="90" y="91"/>
                    <a:pt x="88" y="91"/>
                  </a:cubicBezTo>
                  <a:cubicBezTo>
                    <a:pt x="85" y="92"/>
                    <a:pt x="83" y="92"/>
                    <a:pt x="80" y="92"/>
                  </a:cubicBezTo>
                  <a:cubicBezTo>
                    <a:pt x="78" y="92"/>
                    <a:pt x="77" y="92"/>
                    <a:pt x="75" y="92"/>
                  </a:cubicBezTo>
                  <a:cubicBezTo>
                    <a:pt x="74" y="92"/>
                    <a:pt x="74" y="92"/>
                    <a:pt x="74" y="93"/>
                  </a:cubicBezTo>
                  <a:cubicBezTo>
                    <a:pt x="73" y="93"/>
                    <a:pt x="72" y="94"/>
                    <a:pt x="72" y="94"/>
                  </a:cubicBezTo>
                  <a:cubicBezTo>
                    <a:pt x="72" y="97"/>
                    <a:pt x="73" y="98"/>
                    <a:pt x="73" y="101"/>
                  </a:cubicBezTo>
                  <a:cubicBezTo>
                    <a:pt x="73" y="104"/>
                    <a:pt x="73" y="105"/>
                    <a:pt x="72" y="108"/>
                  </a:cubicBezTo>
                  <a:cubicBezTo>
                    <a:pt x="72" y="110"/>
                    <a:pt x="71" y="111"/>
                    <a:pt x="71" y="113"/>
                  </a:cubicBezTo>
                  <a:cubicBezTo>
                    <a:pt x="73" y="120"/>
                    <a:pt x="73" y="120"/>
                    <a:pt x="73" y="120"/>
                  </a:cubicBezTo>
                  <a:cubicBezTo>
                    <a:pt x="73" y="120"/>
                    <a:pt x="73" y="120"/>
                    <a:pt x="73" y="120"/>
                  </a:cubicBezTo>
                  <a:cubicBezTo>
                    <a:pt x="74" y="121"/>
                    <a:pt x="74" y="122"/>
                    <a:pt x="75" y="124"/>
                  </a:cubicBezTo>
                  <a:cubicBezTo>
                    <a:pt x="72" y="122"/>
                    <a:pt x="69" y="120"/>
                    <a:pt x="65" y="120"/>
                  </a:cubicBezTo>
                  <a:cubicBezTo>
                    <a:pt x="64" y="120"/>
                    <a:pt x="63" y="120"/>
                    <a:pt x="61" y="120"/>
                  </a:cubicBezTo>
                  <a:cubicBezTo>
                    <a:pt x="59" y="120"/>
                    <a:pt x="58" y="119"/>
                    <a:pt x="55" y="119"/>
                  </a:cubicBezTo>
                  <a:cubicBezTo>
                    <a:pt x="54" y="119"/>
                    <a:pt x="54" y="119"/>
                    <a:pt x="52" y="119"/>
                  </a:cubicBezTo>
                  <a:cubicBezTo>
                    <a:pt x="54" y="117"/>
                    <a:pt x="54" y="115"/>
                    <a:pt x="54" y="112"/>
                  </a:cubicBezTo>
                  <a:cubicBezTo>
                    <a:pt x="54" y="110"/>
                    <a:pt x="53" y="108"/>
                    <a:pt x="53" y="106"/>
                  </a:cubicBezTo>
                  <a:cubicBezTo>
                    <a:pt x="52" y="104"/>
                    <a:pt x="52" y="102"/>
                    <a:pt x="50" y="102"/>
                  </a:cubicBezTo>
                  <a:cubicBezTo>
                    <a:pt x="48" y="102"/>
                    <a:pt x="46" y="104"/>
                    <a:pt x="44" y="104"/>
                  </a:cubicBezTo>
                  <a:cubicBezTo>
                    <a:pt x="46" y="108"/>
                    <a:pt x="48" y="110"/>
                    <a:pt x="48" y="114"/>
                  </a:cubicBezTo>
                  <a:cubicBezTo>
                    <a:pt x="48" y="117"/>
                    <a:pt x="46" y="118"/>
                    <a:pt x="46" y="120"/>
                  </a:cubicBezTo>
                  <a:cubicBezTo>
                    <a:pt x="46" y="122"/>
                    <a:pt x="46" y="123"/>
                    <a:pt x="46" y="125"/>
                  </a:cubicBezTo>
                  <a:cubicBezTo>
                    <a:pt x="46" y="127"/>
                    <a:pt x="45" y="129"/>
                    <a:pt x="45" y="131"/>
                  </a:cubicBezTo>
                  <a:cubicBezTo>
                    <a:pt x="45" y="132"/>
                    <a:pt x="45" y="134"/>
                    <a:pt x="45" y="135"/>
                  </a:cubicBezTo>
                  <a:cubicBezTo>
                    <a:pt x="45" y="141"/>
                    <a:pt x="43" y="143"/>
                    <a:pt x="43" y="149"/>
                  </a:cubicBezTo>
                  <a:cubicBezTo>
                    <a:pt x="43" y="151"/>
                    <a:pt x="43" y="152"/>
                    <a:pt x="43" y="154"/>
                  </a:cubicBezTo>
                  <a:cubicBezTo>
                    <a:pt x="43" y="154"/>
                    <a:pt x="44" y="154"/>
                    <a:pt x="44" y="154"/>
                  </a:cubicBezTo>
                  <a:cubicBezTo>
                    <a:pt x="44" y="156"/>
                    <a:pt x="43" y="157"/>
                    <a:pt x="43" y="159"/>
                  </a:cubicBezTo>
                  <a:cubicBezTo>
                    <a:pt x="43" y="162"/>
                    <a:pt x="45" y="163"/>
                    <a:pt x="46" y="165"/>
                  </a:cubicBezTo>
                  <a:cubicBezTo>
                    <a:pt x="47" y="168"/>
                    <a:pt x="46" y="170"/>
                    <a:pt x="47" y="173"/>
                  </a:cubicBezTo>
                  <a:cubicBezTo>
                    <a:pt x="49" y="172"/>
                    <a:pt x="50" y="171"/>
                    <a:pt x="53" y="170"/>
                  </a:cubicBezTo>
                  <a:cubicBezTo>
                    <a:pt x="54" y="173"/>
                    <a:pt x="53" y="176"/>
                    <a:pt x="55" y="179"/>
                  </a:cubicBezTo>
                  <a:cubicBezTo>
                    <a:pt x="56" y="181"/>
                    <a:pt x="57" y="182"/>
                    <a:pt x="60" y="183"/>
                  </a:cubicBezTo>
                  <a:cubicBezTo>
                    <a:pt x="61" y="184"/>
                    <a:pt x="62" y="184"/>
                    <a:pt x="62" y="185"/>
                  </a:cubicBezTo>
                  <a:cubicBezTo>
                    <a:pt x="62" y="188"/>
                    <a:pt x="61" y="189"/>
                    <a:pt x="61" y="192"/>
                  </a:cubicBezTo>
                  <a:cubicBezTo>
                    <a:pt x="61" y="194"/>
                    <a:pt x="62" y="195"/>
                    <a:pt x="62" y="196"/>
                  </a:cubicBezTo>
                  <a:cubicBezTo>
                    <a:pt x="63" y="199"/>
                    <a:pt x="64" y="201"/>
                    <a:pt x="66" y="203"/>
                  </a:cubicBezTo>
                  <a:cubicBezTo>
                    <a:pt x="68" y="207"/>
                    <a:pt x="71" y="210"/>
                    <a:pt x="75" y="210"/>
                  </a:cubicBezTo>
                  <a:cubicBezTo>
                    <a:pt x="75" y="210"/>
                    <a:pt x="76" y="209"/>
                    <a:pt x="76" y="209"/>
                  </a:cubicBezTo>
                  <a:cubicBezTo>
                    <a:pt x="77" y="211"/>
                    <a:pt x="76" y="213"/>
                    <a:pt x="78" y="213"/>
                  </a:cubicBezTo>
                  <a:cubicBezTo>
                    <a:pt x="79" y="214"/>
                    <a:pt x="80" y="213"/>
                    <a:pt x="81" y="214"/>
                  </a:cubicBezTo>
                  <a:cubicBezTo>
                    <a:pt x="81" y="216"/>
                    <a:pt x="82" y="217"/>
                    <a:pt x="83" y="218"/>
                  </a:cubicBezTo>
                  <a:cubicBezTo>
                    <a:pt x="81" y="219"/>
                    <a:pt x="82" y="221"/>
                    <a:pt x="81" y="222"/>
                  </a:cubicBezTo>
                  <a:cubicBezTo>
                    <a:pt x="80" y="223"/>
                    <a:pt x="79" y="223"/>
                    <a:pt x="77" y="223"/>
                  </a:cubicBezTo>
                  <a:cubicBezTo>
                    <a:pt x="76" y="223"/>
                    <a:pt x="75" y="222"/>
                    <a:pt x="74" y="222"/>
                  </a:cubicBezTo>
                  <a:cubicBezTo>
                    <a:pt x="73" y="222"/>
                    <a:pt x="72" y="222"/>
                    <a:pt x="71" y="222"/>
                  </a:cubicBezTo>
                  <a:cubicBezTo>
                    <a:pt x="71" y="220"/>
                    <a:pt x="71" y="219"/>
                    <a:pt x="71" y="218"/>
                  </a:cubicBezTo>
                  <a:cubicBezTo>
                    <a:pt x="71" y="217"/>
                    <a:pt x="70" y="216"/>
                    <a:pt x="70" y="215"/>
                  </a:cubicBezTo>
                  <a:cubicBezTo>
                    <a:pt x="68" y="214"/>
                    <a:pt x="68" y="213"/>
                    <a:pt x="66" y="212"/>
                  </a:cubicBezTo>
                  <a:cubicBezTo>
                    <a:pt x="65" y="211"/>
                    <a:pt x="65" y="211"/>
                    <a:pt x="65" y="210"/>
                  </a:cubicBezTo>
                  <a:cubicBezTo>
                    <a:pt x="65" y="209"/>
                    <a:pt x="65" y="209"/>
                    <a:pt x="64" y="208"/>
                  </a:cubicBezTo>
                  <a:cubicBezTo>
                    <a:pt x="63" y="208"/>
                    <a:pt x="62" y="208"/>
                    <a:pt x="61" y="208"/>
                  </a:cubicBezTo>
                  <a:cubicBezTo>
                    <a:pt x="60" y="208"/>
                    <a:pt x="60" y="209"/>
                    <a:pt x="60" y="209"/>
                  </a:cubicBezTo>
                  <a:cubicBezTo>
                    <a:pt x="60" y="210"/>
                    <a:pt x="60" y="210"/>
                    <a:pt x="60" y="211"/>
                  </a:cubicBezTo>
                  <a:cubicBezTo>
                    <a:pt x="57" y="209"/>
                    <a:pt x="54" y="209"/>
                    <a:pt x="52" y="205"/>
                  </a:cubicBezTo>
                  <a:cubicBezTo>
                    <a:pt x="51" y="202"/>
                    <a:pt x="51" y="199"/>
                    <a:pt x="49" y="195"/>
                  </a:cubicBezTo>
                  <a:cubicBezTo>
                    <a:pt x="48" y="191"/>
                    <a:pt x="46" y="190"/>
                    <a:pt x="44" y="187"/>
                  </a:cubicBezTo>
                  <a:cubicBezTo>
                    <a:pt x="44" y="186"/>
                    <a:pt x="44" y="185"/>
                    <a:pt x="44" y="184"/>
                  </a:cubicBezTo>
                  <a:cubicBezTo>
                    <a:pt x="41" y="184"/>
                    <a:pt x="40" y="185"/>
                    <a:pt x="38" y="184"/>
                  </a:cubicBezTo>
                  <a:cubicBezTo>
                    <a:pt x="39" y="181"/>
                    <a:pt x="38" y="179"/>
                    <a:pt x="38" y="176"/>
                  </a:cubicBezTo>
                  <a:cubicBezTo>
                    <a:pt x="37" y="174"/>
                    <a:pt x="37" y="174"/>
                    <a:pt x="37" y="174"/>
                  </a:cubicBezTo>
                  <a:cubicBezTo>
                    <a:pt x="38" y="173"/>
                    <a:pt x="38" y="173"/>
                    <a:pt x="39" y="173"/>
                  </a:cubicBezTo>
                  <a:cubicBezTo>
                    <a:pt x="38" y="169"/>
                    <a:pt x="36" y="167"/>
                    <a:pt x="36" y="163"/>
                  </a:cubicBezTo>
                  <a:cubicBezTo>
                    <a:pt x="36" y="161"/>
                    <a:pt x="39" y="160"/>
                    <a:pt x="39" y="158"/>
                  </a:cubicBezTo>
                  <a:cubicBezTo>
                    <a:pt x="39" y="156"/>
                    <a:pt x="39" y="155"/>
                    <a:pt x="39" y="154"/>
                  </a:cubicBezTo>
                  <a:cubicBezTo>
                    <a:pt x="41" y="143"/>
                    <a:pt x="41" y="143"/>
                    <a:pt x="41" y="143"/>
                  </a:cubicBezTo>
                  <a:cubicBezTo>
                    <a:pt x="41" y="143"/>
                    <a:pt x="41" y="142"/>
                    <a:pt x="41" y="141"/>
                  </a:cubicBezTo>
                  <a:cubicBezTo>
                    <a:pt x="41" y="140"/>
                    <a:pt x="41" y="139"/>
                    <a:pt x="41" y="137"/>
                  </a:cubicBezTo>
                  <a:cubicBezTo>
                    <a:pt x="41" y="136"/>
                    <a:pt x="41" y="136"/>
                    <a:pt x="41" y="135"/>
                  </a:cubicBezTo>
                  <a:cubicBezTo>
                    <a:pt x="41" y="133"/>
                    <a:pt x="41" y="132"/>
                    <a:pt x="41" y="131"/>
                  </a:cubicBezTo>
                  <a:cubicBezTo>
                    <a:pt x="41" y="130"/>
                    <a:pt x="41" y="130"/>
                    <a:pt x="41" y="130"/>
                  </a:cubicBezTo>
                  <a:cubicBezTo>
                    <a:pt x="42" y="130"/>
                    <a:pt x="42" y="130"/>
                    <a:pt x="42" y="130"/>
                  </a:cubicBezTo>
                  <a:cubicBezTo>
                    <a:pt x="41" y="126"/>
                    <a:pt x="41" y="124"/>
                    <a:pt x="40" y="120"/>
                  </a:cubicBezTo>
                  <a:cubicBezTo>
                    <a:pt x="39" y="116"/>
                    <a:pt x="36" y="114"/>
                    <a:pt x="35" y="110"/>
                  </a:cubicBezTo>
                  <a:cubicBezTo>
                    <a:pt x="35" y="107"/>
                    <a:pt x="35" y="105"/>
                    <a:pt x="34" y="102"/>
                  </a:cubicBezTo>
                  <a:cubicBezTo>
                    <a:pt x="32" y="98"/>
                    <a:pt x="29" y="96"/>
                    <a:pt x="26" y="92"/>
                  </a:cubicBezTo>
                  <a:cubicBezTo>
                    <a:pt x="22" y="87"/>
                    <a:pt x="22" y="82"/>
                    <a:pt x="22" y="75"/>
                  </a:cubicBezTo>
                  <a:cubicBezTo>
                    <a:pt x="22" y="72"/>
                    <a:pt x="22" y="70"/>
                    <a:pt x="23" y="67"/>
                  </a:cubicBezTo>
                  <a:cubicBezTo>
                    <a:pt x="23" y="66"/>
                    <a:pt x="24" y="65"/>
                    <a:pt x="24" y="64"/>
                  </a:cubicBezTo>
                  <a:cubicBezTo>
                    <a:pt x="24" y="63"/>
                    <a:pt x="22" y="63"/>
                    <a:pt x="22" y="62"/>
                  </a:cubicBezTo>
                  <a:cubicBezTo>
                    <a:pt x="20" y="60"/>
                    <a:pt x="18" y="58"/>
                    <a:pt x="17" y="55"/>
                  </a:cubicBezTo>
                  <a:cubicBezTo>
                    <a:pt x="16" y="51"/>
                    <a:pt x="14" y="49"/>
                    <a:pt x="11" y="46"/>
                  </a:cubicBezTo>
                  <a:cubicBezTo>
                    <a:pt x="9" y="45"/>
                    <a:pt x="9" y="44"/>
                    <a:pt x="7" y="43"/>
                  </a:cubicBezTo>
                  <a:cubicBezTo>
                    <a:pt x="6" y="41"/>
                    <a:pt x="4" y="41"/>
                    <a:pt x="3" y="38"/>
                  </a:cubicBezTo>
                  <a:cubicBezTo>
                    <a:pt x="2" y="35"/>
                    <a:pt x="3" y="32"/>
                    <a:pt x="0" y="29"/>
                  </a:cubicBezTo>
                  <a:cubicBezTo>
                    <a:pt x="0" y="26"/>
                    <a:pt x="0" y="26"/>
                    <a:pt x="0" y="26"/>
                  </a:cubicBezTo>
                  <a:cubicBezTo>
                    <a:pt x="1" y="24"/>
                    <a:pt x="1" y="24"/>
                    <a:pt x="1" y="24"/>
                  </a:cubicBezTo>
                  <a:cubicBezTo>
                    <a:pt x="1" y="23"/>
                    <a:pt x="1" y="23"/>
                    <a:pt x="1" y="23"/>
                  </a:cubicBezTo>
                  <a:cubicBezTo>
                    <a:pt x="1" y="22"/>
                    <a:pt x="0" y="22"/>
                    <a:pt x="0" y="21"/>
                  </a:cubicBezTo>
                  <a:cubicBezTo>
                    <a:pt x="0" y="20"/>
                    <a:pt x="0" y="19"/>
                    <a:pt x="0" y="17"/>
                  </a:cubicBezTo>
                  <a:cubicBezTo>
                    <a:pt x="0" y="16"/>
                    <a:pt x="0" y="15"/>
                    <a:pt x="0" y="13"/>
                  </a:cubicBezTo>
                  <a:cubicBezTo>
                    <a:pt x="0" y="12"/>
                    <a:pt x="1" y="12"/>
                    <a:pt x="2" y="12"/>
                  </a:cubicBezTo>
                  <a:cubicBezTo>
                    <a:pt x="3" y="12"/>
                    <a:pt x="4" y="11"/>
                    <a:pt x="5" y="11"/>
                  </a:cubicBezTo>
                  <a:cubicBezTo>
                    <a:pt x="7" y="10"/>
                    <a:pt x="8" y="9"/>
                    <a:pt x="10" y="6"/>
                  </a:cubicBezTo>
                  <a:cubicBezTo>
                    <a:pt x="11" y="5"/>
                    <a:pt x="11" y="4"/>
                    <a:pt x="13" y="3"/>
                  </a:cubicBezTo>
                  <a:cubicBezTo>
                    <a:pt x="16" y="2"/>
                    <a:pt x="19" y="3"/>
                    <a:pt x="20" y="0"/>
                  </a:cubicBezTo>
                  <a:cubicBezTo>
                    <a:pt x="22" y="1"/>
                    <a:pt x="24" y="1"/>
                    <a:pt x="25" y="2"/>
                  </a:cubicBezTo>
                  <a:cubicBezTo>
                    <a:pt x="25" y="3"/>
                    <a:pt x="25" y="4"/>
                    <a:pt x="25" y="5"/>
                  </a:cubicBezTo>
                  <a:cubicBezTo>
                    <a:pt x="25" y="7"/>
                    <a:pt x="26" y="8"/>
                    <a:pt x="27" y="10"/>
                  </a:cubicBezTo>
                  <a:cubicBezTo>
                    <a:pt x="28" y="12"/>
                    <a:pt x="28" y="13"/>
                    <a:pt x="30" y="14"/>
                  </a:cubicBezTo>
                  <a:cubicBezTo>
                    <a:pt x="31" y="14"/>
                    <a:pt x="32" y="15"/>
                    <a:pt x="33" y="16"/>
                  </a:cubicBezTo>
                  <a:cubicBezTo>
                    <a:pt x="35" y="17"/>
                    <a:pt x="36" y="17"/>
                    <a:pt x="36" y="19"/>
                  </a:cubicBezTo>
                  <a:cubicBezTo>
                    <a:pt x="36" y="20"/>
                    <a:pt x="35" y="21"/>
                    <a:pt x="35" y="22"/>
                  </a:cubicBezTo>
                  <a:cubicBezTo>
                    <a:pt x="35" y="22"/>
                    <a:pt x="35" y="23"/>
                    <a:pt x="35" y="23"/>
                  </a:cubicBezTo>
                  <a:cubicBezTo>
                    <a:pt x="35" y="23"/>
                    <a:pt x="35" y="23"/>
                    <a:pt x="35" y="23"/>
                  </a:cubicBezTo>
                  <a:cubicBezTo>
                    <a:pt x="36" y="26"/>
                    <a:pt x="36" y="27"/>
                    <a:pt x="36" y="29"/>
                  </a:cubicBezTo>
                  <a:cubicBezTo>
                    <a:pt x="36" y="33"/>
                    <a:pt x="35" y="35"/>
                    <a:pt x="35" y="38"/>
                  </a:cubicBezTo>
                  <a:cubicBezTo>
                    <a:pt x="35" y="39"/>
                    <a:pt x="36" y="40"/>
                    <a:pt x="36" y="41"/>
                  </a:cubicBezTo>
                  <a:cubicBezTo>
                    <a:pt x="39" y="39"/>
                    <a:pt x="41" y="37"/>
                    <a:pt x="45" y="36"/>
                  </a:cubicBezTo>
                  <a:cubicBezTo>
                    <a:pt x="47" y="35"/>
                    <a:pt x="48" y="34"/>
                    <a:pt x="49" y="32"/>
                  </a:cubicBezTo>
                  <a:cubicBezTo>
                    <a:pt x="50" y="31"/>
                    <a:pt x="51" y="29"/>
                    <a:pt x="52" y="29"/>
                  </a:cubicBezTo>
                  <a:cubicBezTo>
                    <a:pt x="55" y="29"/>
                    <a:pt x="55" y="34"/>
                    <a:pt x="58" y="34"/>
                  </a:cubicBezTo>
                  <a:cubicBezTo>
                    <a:pt x="59" y="34"/>
                    <a:pt x="60" y="33"/>
                    <a:pt x="60" y="32"/>
                  </a:cubicBezTo>
                  <a:cubicBezTo>
                    <a:pt x="62" y="30"/>
                    <a:pt x="62" y="29"/>
                    <a:pt x="63" y="27"/>
                  </a:cubicBezTo>
                  <a:cubicBezTo>
                    <a:pt x="63" y="27"/>
                    <a:pt x="63" y="27"/>
                    <a:pt x="63" y="27"/>
                  </a:cubicBezTo>
                  <a:cubicBezTo>
                    <a:pt x="73" y="33"/>
                    <a:pt x="76" y="39"/>
                    <a:pt x="80" y="49"/>
                  </a:cubicBezTo>
                  <a:cubicBezTo>
                    <a:pt x="82" y="53"/>
                    <a:pt x="81" y="56"/>
                    <a:pt x="84" y="59"/>
                  </a:cubicBezTo>
                  <a:cubicBezTo>
                    <a:pt x="87" y="61"/>
                    <a:pt x="88" y="63"/>
                    <a:pt x="91" y="65"/>
                  </a:cubicBezTo>
                  <a:cubicBezTo>
                    <a:pt x="93" y="67"/>
                    <a:pt x="96" y="68"/>
                    <a:pt x="96" y="71"/>
                  </a:cubicBezTo>
                  <a:cubicBezTo>
                    <a:pt x="96" y="74"/>
                    <a:pt x="96" y="76"/>
                    <a:pt x="96" y="80"/>
                  </a:cubicBezTo>
                  <a:cubicBezTo>
                    <a:pt x="96" y="82"/>
                    <a:pt x="97" y="83"/>
                    <a:pt x="97" y="86"/>
                  </a:cubicBezTo>
                  <a:cubicBezTo>
                    <a:pt x="97" y="88"/>
                    <a:pt x="96" y="88"/>
                    <a:pt x="95" y="90"/>
                  </a:cubicBezTo>
                  <a:close/>
                </a:path>
              </a:pathLst>
            </a:custGeom>
            <a:solidFill>
              <a:srgbClr val="FFFFFF"/>
            </a:solidFill>
            <a:ln w="0" cap="flat">
              <a:solidFill>
                <a:srgbClr val="000000"/>
              </a:solidFill>
              <a:prstDash val="solid"/>
              <a:miter lim="800000"/>
              <a:headEnd/>
              <a:tailEnd/>
            </a:ln>
          </p:spPr>
        </p:sp>
        <p:sp>
          <p:nvSpPr>
            <p:cNvPr id="494" name="Freeform 493"/>
            <p:cNvSpPr>
              <a:spLocks/>
            </p:cNvSpPr>
            <p:nvPr/>
          </p:nvSpPr>
          <p:spPr bwMode="auto">
            <a:xfrm>
              <a:off x="994" y="329"/>
              <a:ext cx="21" cy="24"/>
            </a:xfrm>
            <a:custGeom>
              <a:avLst/>
              <a:gdLst/>
              <a:ahLst/>
              <a:cxnLst>
                <a:cxn ang="0">
                  <a:pos x="30" y="59"/>
                </a:cxn>
                <a:cxn ang="0">
                  <a:pos x="30" y="59"/>
                </a:cxn>
                <a:cxn ang="0">
                  <a:pos x="25" y="57"/>
                </a:cxn>
                <a:cxn ang="0">
                  <a:pos x="24" y="57"/>
                </a:cxn>
                <a:cxn ang="0">
                  <a:pos x="20" y="62"/>
                </a:cxn>
                <a:cxn ang="0">
                  <a:pos x="19" y="60"/>
                </a:cxn>
                <a:cxn ang="0">
                  <a:pos x="20" y="52"/>
                </a:cxn>
                <a:cxn ang="0">
                  <a:pos x="19" y="49"/>
                </a:cxn>
                <a:cxn ang="0">
                  <a:pos x="19" y="49"/>
                </a:cxn>
                <a:cxn ang="0">
                  <a:pos x="15" y="51"/>
                </a:cxn>
                <a:cxn ang="0">
                  <a:pos x="12" y="57"/>
                </a:cxn>
                <a:cxn ang="0">
                  <a:pos x="13" y="54"/>
                </a:cxn>
                <a:cxn ang="0">
                  <a:pos x="12" y="48"/>
                </a:cxn>
                <a:cxn ang="0">
                  <a:pos x="13" y="46"/>
                </a:cxn>
                <a:cxn ang="0">
                  <a:pos x="10" y="42"/>
                </a:cxn>
                <a:cxn ang="0">
                  <a:pos x="5" y="36"/>
                </a:cxn>
                <a:cxn ang="0">
                  <a:pos x="4" y="35"/>
                </a:cxn>
                <a:cxn ang="0">
                  <a:pos x="2" y="31"/>
                </a:cxn>
                <a:cxn ang="0">
                  <a:pos x="2" y="31"/>
                </a:cxn>
                <a:cxn ang="0">
                  <a:pos x="0" y="24"/>
                </a:cxn>
                <a:cxn ang="0">
                  <a:pos x="1" y="19"/>
                </a:cxn>
                <a:cxn ang="0">
                  <a:pos x="2" y="12"/>
                </a:cxn>
                <a:cxn ang="0">
                  <a:pos x="1" y="5"/>
                </a:cxn>
                <a:cxn ang="0">
                  <a:pos x="3" y="4"/>
                </a:cxn>
                <a:cxn ang="0">
                  <a:pos x="4" y="3"/>
                </a:cxn>
                <a:cxn ang="0">
                  <a:pos x="9" y="3"/>
                </a:cxn>
                <a:cxn ang="0">
                  <a:pos x="17" y="2"/>
                </a:cxn>
                <a:cxn ang="0">
                  <a:pos x="22" y="1"/>
                </a:cxn>
                <a:cxn ang="0">
                  <a:pos x="24" y="1"/>
                </a:cxn>
                <a:cxn ang="0">
                  <a:pos x="26" y="4"/>
                </a:cxn>
                <a:cxn ang="0">
                  <a:pos x="31" y="7"/>
                </a:cxn>
                <a:cxn ang="0">
                  <a:pos x="36" y="4"/>
                </a:cxn>
                <a:cxn ang="0">
                  <a:pos x="36" y="2"/>
                </a:cxn>
                <a:cxn ang="0">
                  <a:pos x="37" y="0"/>
                </a:cxn>
                <a:cxn ang="0">
                  <a:pos x="41" y="0"/>
                </a:cxn>
                <a:cxn ang="0">
                  <a:pos x="48" y="1"/>
                </a:cxn>
                <a:cxn ang="0">
                  <a:pos x="48" y="5"/>
                </a:cxn>
                <a:cxn ang="0">
                  <a:pos x="50" y="9"/>
                </a:cxn>
                <a:cxn ang="0">
                  <a:pos x="52" y="17"/>
                </a:cxn>
                <a:cxn ang="0">
                  <a:pos x="54" y="29"/>
                </a:cxn>
                <a:cxn ang="0">
                  <a:pos x="52" y="30"/>
                </a:cxn>
                <a:cxn ang="0">
                  <a:pos x="51" y="30"/>
                </a:cxn>
                <a:cxn ang="0">
                  <a:pos x="48" y="33"/>
                </a:cxn>
                <a:cxn ang="0">
                  <a:pos x="46" y="38"/>
                </a:cxn>
                <a:cxn ang="0">
                  <a:pos x="43" y="40"/>
                </a:cxn>
                <a:cxn ang="0">
                  <a:pos x="41" y="41"/>
                </a:cxn>
                <a:cxn ang="0">
                  <a:pos x="43" y="46"/>
                </a:cxn>
                <a:cxn ang="0">
                  <a:pos x="46" y="51"/>
                </a:cxn>
                <a:cxn ang="0">
                  <a:pos x="44" y="55"/>
                </a:cxn>
                <a:cxn ang="0">
                  <a:pos x="39" y="54"/>
                </a:cxn>
                <a:cxn ang="0">
                  <a:pos x="34" y="57"/>
                </a:cxn>
                <a:cxn ang="0">
                  <a:pos x="30" y="59"/>
                </a:cxn>
              </a:cxnLst>
              <a:rect l="0" t="0" r="r" b="b"/>
              <a:pathLst>
                <a:path w="54" h="62">
                  <a:moveTo>
                    <a:pt x="30" y="59"/>
                  </a:moveTo>
                  <a:cubicBezTo>
                    <a:pt x="30" y="59"/>
                    <a:pt x="30" y="59"/>
                    <a:pt x="30" y="59"/>
                  </a:cubicBezTo>
                  <a:cubicBezTo>
                    <a:pt x="28" y="57"/>
                    <a:pt x="26" y="58"/>
                    <a:pt x="25" y="57"/>
                  </a:cubicBezTo>
                  <a:cubicBezTo>
                    <a:pt x="24" y="57"/>
                    <a:pt x="24" y="57"/>
                    <a:pt x="24" y="57"/>
                  </a:cubicBezTo>
                  <a:cubicBezTo>
                    <a:pt x="24" y="59"/>
                    <a:pt x="22" y="62"/>
                    <a:pt x="20" y="62"/>
                  </a:cubicBezTo>
                  <a:cubicBezTo>
                    <a:pt x="19" y="62"/>
                    <a:pt x="19" y="61"/>
                    <a:pt x="19" y="60"/>
                  </a:cubicBezTo>
                  <a:cubicBezTo>
                    <a:pt x="19" y="57"/>
                    <a:pt x="20" y="55"/>
                    <a:pt x="20" y="52"/>
                  </a:cubicBezTo>
                  <a:cubicBezTo>
                    <a:pt x="20" y="51"/>
                    <a:pt x="19" y="50"/>
                    <a:pt x="19" y="49"/>
                  </a:cubicBezTo>
                  <a:cubicBezTo>
                    <a:pt x="19" y="49"/>
                    <a:pt x="19" y="49"/>
                    <a:pt x="19" y="49"/>
                  </a:cubicBezTo>
                  <a:cubicBezTo>
                    <a:pt x="18" y="50"/>
                    <a:pt x="16" y="50"/>
                    <a:pt x="15" y="51"/>
                  </a:cubicBezTo>
                  <a:cubicBezTo>
                    <a:pt x="14" y="53"/>
                    <a:pt x="15" y="56"/>
                    <a:pt x="12" y="57"/>
                  </a:cubicBezTo>
                  <a:cubicBezTo>
                    <a:pt x="12" y="56"/>
                    <a:pt x="13" y="55"/>
                    <a:pt x="13" y="54"/>
                  </a:cubicBezTo>
                  <a:cubicBezTo>
                    <a:pt x="13" y="52"/>
                    <a:pt x="12" y="50"/>
                    <a:pt x="12" y="48"/>
                  </a:cubicBezTo>
                  <a:cubicBezTo>
                    <a:pt x="12" y="47"/>
                    <a:pt x="13" y="47"/>
                    <a:pt x="13" y="46"/>
                  </a:cubicBezTo>
                  <a:cubicBezTo>
                    <a:pt x="13" y="44"/>
                    <a:pt x="11" y="44"/>
                    <a:pt x="10" y="42"/>
                  </a:cubicBezTo>
                  <a:cubicBezTo>
                    <a:pt x="7" y="40"/>
                    <a:pt x="7" y="38"/>
                    <a:pt x="5" y="36"/>
                  </a:cubicBezTo>
                  <a:cubicBezTo>
                    <a:pt x="5" y="36"/>
                    <a:pt x="4" y="35"/>
                    <a:pt x="4" y="35"/>
                  </a:cubicBezTo>
                  <a:cubicBezTo>
                    <a:pt x="3" y="33"/>
                    <a:pt x="3" y="32"/>
                    <a:pt x="2" y="31"/>
                  </a:cubicBezTo>
                  <a:cubicBezTo>
                    <a:pt x="2" y="31"/>
                    <a:pt x="2" y="31"/>
                    <a:pt x="2" y="31"/>
                  </a:cubicBezTo>
                  <a:cubicBezTo>
                    <a:pt x="0" y="24"/>
                    <a:pt x="0" y="24"/>
                    <a:pt x="0" y="24"/>
                  </a:cubicBezTo>
                  <a:cubicBezTo>
                    <a:pt x="0" y="22"/>
                    <a:pt x="1" y="21"/>
                    <a:pt x="1" y="19"/>
                  </a:cubicBezTo>
                  <a:cubicBezTo>
                    <a:pt x="2" y="16"/>
                    <a:pt x="2" y="15"/>
                    <a:pt x="2" y="12"/>
                  </a:cubicBezTo>
                  <a:cubicBezTo>
                    <a:pt x="2" y="9"/>
                    <a:pt x="1" y="8"/>
                    <a:pt x="1" y="5"/>
                  </a:cubicBezTo>
                  <a:cubicBezTo>
                    <a:pt x="1" y="5"/>
                    <a:pt x="2" y="4"/>
                    <a:pt x="3" y="4"/>
                  </a:cubicBezTo>
                  <a:cubicBezTo>
                    <a:pt x="3" y="3"/>
                    <a:pt x="3" y="3"/>
                    <a:pt x="4" y="3"/>
                  </a:cubicBezTo>
                  <a:cubicBezTo>
                    <a:pt x="6" y="3"/>
                    <a:pt x="7" y="3"/>
                    <a:pt x="9" y="3"/>
                  </a:cubicBezTo>
                  <a:cubicBezTo>
                    <a:pt x="12" y="3"/>
                    <a:pt x="14" y="3"/>
                    <a:pt x="17" y="2"/>
                  </a:cubicBezTo>
                  <a:cubicBezTo>
                    <a:pt x="19" y="2"/>
                    <a:pt x="20" y="1"/>
                    <a:pt x="22" y="1"/>
                  </a:cubicBezTo>
                  <a:cubicBezTo>
                    <a:pt x="23" y="1"/>
                    <a:pt x="23" y="1"/>
                    <a:pt x="24" y="1"/>
                  </a:cubicBezTo>
                  <a:cubicBezTo>
                    <a:pt x="25" y="1"/>
                    <a:pt x="25" y="3"/>
                    <a:pt x="26" y="4"/>
                  </a:cubicBezTo>
                  <a:cubicBezTo>
                    <a:pt x="28" y="6"/>
                    <a:pt x="29" y="7"/>
                    <a:pt x="31" y="7"/>
                  </a:cubicBezTo>
                  <a:cubicBezTo>
                    <a:pt x="33" y="7"/>
                    <a:pt x="35" y="6"/>
                    <a:pt x="36" y="4"/>
                  </a:cubicBezTo>
                  <a:cubicBezTo>
                    <a:pt x="36" y="3"/>
                    <a:pt x="36" y="3"/>
                    <a:pt x="36" y="2"/>
                  </a:cubicBezTo>
                  <a:cubicBezTo>
                    <a:pt x="36" y="1"/>
                    <a:pt x="36" y="0"/>
                    <a:pt x="37" y="0"/>
                  </a:cubicBezTo>
                  <a:cubicBezTo>
                    <a:pt x="39" y="0"/>
                    <a:pt x="40" y="0"/>
                    <a:pt x="41" y="0"/>
                  </a:cubicBezTo>
                  <a:cubicBezTo>
                    <a:pt x="44" y="0"/>
                    <a:pt x="46" y="0"/>
                    <a:pt x="48" y="1"/>
                  </a:cubicBezTo>
                  <a:cubicBezTo>
                    <a:pt x="48" y="2"/>
                    <a:pt x="48" y="3"/>
                    <a:pt x="48" y="5"/>
                  </a:cubicBezTo>
                  <a:cubicBezTo>
                    <a:pt x="48" y="6"/>
                    <a:pt x="49" y="7"/>
                    <a:pt x="50" y="9"/>
                  </a:cubicBezTo>
                  <a:cubicBezTo>
                    <a:pt x="51" y="12"/>
                    <a:pt x="52" y="14"/>
                    <a:pt x="52" y="17"/>
                  </a:cubicBezTo>
                  <a:cubicBezTo>
                    <a:pt x="53" y="22"/>
                    <a:pt x="54" y="24"/>
                    <a:pt x="54" y="29"/>
                  </a:cubicBezTo>
                  <a:cubicBezTo>
                    <a:pt x="54" y="30"/>
                    <a:pt x="53" y="30"/>
                    <a:pt x="52" y="30"/>
                  </a:cubicBezTo>
                  <a:cubicBezTo>
                    <a:pt x="52" y="30"/>
                    <a:pt x="51" y="30"/>
                    <a:pt x="51" y="30"/>
                  </a:cubicBezTo>
                  <a:cubicBezTo>
                    <a:pt x="49" y="31"/>
                    <a:pt x="49" y="33"/>
                    <a:pt x="48" y="33"/>
                  </a:cubicBezTo>
                  <a:cubicBezTo>
                    <a:pt x="47" y="35"/>
                    <a:pt x="47" y="36"/>
                    <a:pt x="46" y="38"/>
                  </a:cubicBezTo>
                  <a:cubicBezTo>
                    <a:pt x="45" y="39"/>
                    <a:pt x="44" y="39"/>
                    <a:pt x="43" y="40"/>
                  </a:cubicBezTo>
                  <a:cubicBezTo>
                    <a:pt x="42" y="40"/>
                    <a:pt x="41" y="40"/>
                    <a:pt x="41" y="41"/>
                  </a:cubicBezTo>
                  <a:cubicBezTo>
                    <a:pt x="41" y="43"/>
                    <a:pt x="42" y="44"/>
                    <a:pt x="43" y="46"/>
                  </a:cubicBezTo>
                  <a:cubicBezTo>
                    <a:pt x="44" y="48"/>
                    <a:pt x="46" y="49"/>
                    <a:pt x="46" y="51"/>
                  </a:cubicBezTo>
                  <a:cubicBezTo>
                    <a:pt x="46" y="53"/>
                    <a:pt x="46" y="55"/>
                    <a:pt x="44" y="55"/>
                  </a:cubicBezTo>
                  <a:cubicBezTo>
                    <a:pt x="42" y="55"/>
                    <a:pt x="41" y="54"/>
                    <a:pt x="39" y="54"/>
                  </a:cubicBezTo>
                  <a:cubicBezTo>
                    <a:pt x="37" y="54"/>
                    <a:pt x="36" y="56"/>
                    <a:pt x="34" y="57"/>
                  </a:cubicBezTo>
                  <a:cubicBezTo>
                    <a:pt x="32" y="58"/>
                    <a:pt x="31" y="58"/>
                    <a:pt x="30" y="59"/>
                  </a:cubicBezTo>
                  <a:close/>
                </a:path>
              </a:pathLst>
            </a:custGeom>
            <a:solidFill>
              <a:srgbClr val="FFFFFF"/>
            </a:solidFill>
            <a:ln w="0" cap="flat">
              <a:solidFill>
                <a:srgbClr val="000000"/>
              </a:solidFill>
              <a:prstDash val="solid"/>
              <a:miter lim="800000"/>
              <a:headEnd/>
              <a:tailEnd/>
            </a:ln>
          </p:spPr>
        </p:sp>
        <p:sp>
          <p:nvSpPr>
            <p:cNvPr id="495" name="Freeform 494"/>
            <p:cNvSpPr>
              <a:spLocks/>
            </p:cNvSpPr>
            <p:nvPr/>
          </p:nvSpPr>
          <p:spPr bwMode="auto">
            <a:xfrm>
              <a:off x="1050" y="261"/>
              <a:ext cx="7" cy="20"/>
            </a:xfrm>
            <a:custGeom>
              <a:avLst/>
              <a:gdLst/>
              <a:ahLst/>
              <a:cxnLst>
                <a:cxn ang="0">
                  <a:pos x="6" y="1"/>
                </a:cxn>
                <a:cxn ang="0">
                  <a:pos x="1" y="3"/>
                </a:cxn>
                <a:cxn ang="0">
                  <a:pos x="1" y="6"/>
                </a:cxn>
                <a:cxn ang="0">
                  <a:pos x="0" y="13"/>
                </a:cxn>
                <a:cxn ang="0">
                  <a:pos x="2" y="21"/>
                </a:cxn>
                <a:cxn ang="0">
                  <a:pos x="1" y="27"/>
                </a:cxn>
                <a:cxn ang="0">
                  <a:pos x="2" y="30"/>
                </a:cxn>
                <a:cxn ang="0">
                  <a:pos x="2" y="35"/>
                </a:cxn>
                <a:cxn ang="0">
                  <a:pos x="10" y="42"/>
                </a:cxn>
                <a:cxn ang="0">
                  <a:pos x="19" y="53"/>
                </a:cxn>
                <a:cxn ang="0">
                  <a:pos x="18" y="38"/>
                </a:cxn>
                <a:cxn ang="0">
                  <a:pos x="17" y="25"/>
                </a:cxn>
                <a:cxn ang="0">
                  <a:pos x="14" y="17"/>
                </a:cxn>
                <a:cxn ang="0">
                  <a:pos x="12" y="7"/>
                </a:cxn>
                <a:cxn ang="0">
                  <a:pos x="10" y="1"/>
                </a:cxn>
                <a:cxn ang="0">
                  <a:pos x="6" y="1"/>
                </a:cxn>
              </a:cxnLst>
              <a:rect l="0" t="0" r="r" b="b"/>
              <a:pathLst>
                <a:path w="19" h="53">
                  <a:moveTo>
                    <a:pt x="6" y="1"/>
                  </a:moveTo>
                  <a:cubicBezTo>
                    <a:pt x="4" y="2"/>
                    <a:pt x="2" y="1"/>
                    <a:pt x="1" y="3"/>
                  </a:cubicBezTo>
                  <a:cubicBezTo>
                    <a:pt x="0" y="4"/>
                    <a:pt x="1" y="5"/>
                    <a:pt x="1" y="6"/>
                  </a:cubicBezTo>
                  <a:cubicBezTo>
                    <a:pt x="1" y="9"/>
                    <a:pt x="0" y="10"/>
                    <a:pt x="0" y="13"/>
                  </a:cubicBezTo>
                  <a:cubicBezTo>
                    <a:pt x="0" y="16"/>
                    <a:pt x="2" y="18"/>
                    <a:pt x="2" y="21"/>
                  </a:cubicBezTo>
                  <a:cubicBezTo>
                    <a:pt x="2" y="24"/>
                    <a:pt x="1" y="25"/>
                    <a:pt x="1" y="27"/>
                  </a:cubicBezTo>
                  <a:cubicBezTo>
                    <a:pt x="1" y="28"/>
                    <a:pt x="2" y="29"/>
                    <a:pt x="2" y="30"/>
                  </a:cubicBezTo>
                  <a:cubicBezTo>
                    <a:pt x="2" y="32"/>
                    <a:pt x="1" y="33"/>
                    <a:pt x="2" y="35"/>
                  </a:cubicBezTo>
                  <a:cubicBezTo>
                    <a:pt x="4" y="38"/>
                    <a:pt x="7" y="39"/>
                    <a:pt x="10" y="42"/>
                  </a:cubicBezTo>
                  <a:cubicBezTo>
                    <a:pt x="14" y="46"/>
                    <a:pt x="14" y="50"/>
                    <a:pt x="19" y="53"/>
                  </a:cubicBezTo>
                  <a:cubicBezTo>
                    <a:pt x="17" y="47"/>
                    <a:pt x="18" y="44"/>
                    <a:pt x="18" y="38"/>
                  </a:cubicBezTo>
                  <a:cubicBezTo>
                    <a:pt x="17" y="33"/>
                    <a:pt x="18" y="30"/>
                    <a:pt x="17" y="25"/>
                  </a:cubicBezTo>
                  <a:cubicBezTo>
                    <a:pt x="16" y="22"/>
                    <a:pt x="15" y="20"/>
                    <a:pt x="14" y="17"/>
                  </a:cubicBezTo>
                  <a:cubicBezTo>
                    <a:pt x="13" y="13"/>
                    <a:pt x="12" y="11"/>
                    <a:pt x="12" y="7"/>
                  </a:cubicBezTo>
                  <a:cubicBezTo>
                    <a:pt x="11" y="4"/>
                    <a:pt x="12" y="2"/>
                    <a:pt x="10" y="1"/>
                  </a:cubicBezTo>
                  <a:cubicBezTo>
                    <a:pt x="9" y="0"/>
                    <a:pt x="8" y="1"/>
                    <a:pt x="6" y="1"/>
                  </a:cubicBezTo>
                  <a:close/>
                </a:path>
              </a:pathLst>
            </a:custGeom>
            <a:solidFill>
              <a:srgbClr val="FFFFFF"/>
            </a:solidFill>
            <a:ln w="0" cap="flat">
              <a:solidFill>
                <a:srgbClr val="000000"/>
              </a:solidFill>
              <a:prstDash val="solid"/>
              <a:miter lim="800000"/>
              <a:headEnd/>
              <a:tailEnd/>
            </a:ln>
          </p:spPr>
        </p:sp>
        <p:sp>
          <p:nvSpPr>
            <p:cNvPr id="496" name="Freeform 495"/>
            <p:cNvSpPr>
              <a:spLocks/>
            </p:cNvSpPr>
            <p:nvPr/>
          </p:nvSpPr>
          <p:spPr bwMode="auto">
            <a:xfrm>
              <a:off x="974" y="282"/>
              <a:ext cx="39" cy="50"/>
            </a:xfrm>
            <a:custGeom>
              <a:avLst/>
              <a:gdLst/>
              <a:ahLst/>
              <a:cxnLst>
                <a:cxn ang="0">
                  <a:pos x="5" y="31"/>
                </a:cxn>
                <a:cxn ang="0">
                  <a:pos x="7" y="39"/>
                </a:cxn>
                <a:cxn ang="0">
                  <a:pos x="13" y="45"/>
                </a:cxn>
                <a:cxn ang="0">
                  <a:pos x="15" y="51"/>
                </a:cxn>
                <a:cxn ang="0">
                  <a:pos x="15" y="52"/>
                </a:cxn>
                <a:cxn ang="0">
                  <a:pos x="15" y="67"/>
                </a:cxn>
                <a:cxn ang="0">
                  <a:pos x="25" y="65"/>
                </a:cxn>
                <a:cxn ang="0">
                  <a:pos x="32" y="58"/>
                </a:cxn>
                <a:cxn ang="0">
                  <a:pos x="40" y="61"/>
                </a:cxn>
                <a:cxn ang="0">
                  <a:pos x="43" y="56"/>
                </a:cxn>
                <a:cxn ang="0">
                  <a:pos x="64" y="88"/>
                </a:cxn>
                <a:cxn ang="0">
                  <a:pos x="76" y="100"/>
                </a:cxn>
                <a:cxn ang="0">
                  <a:pos x="77" y="115"/>
                </a:cxn>
                <a:cxn ang="0">
                  <a:pos x="77" y="122"/>
                </a:cxn>
                <a:cxn ang="0">
                  <a:pos x="87" y="122"/>
                </a:cxn>
                <a:cxn ang="0">
                  <a:pos x="88" y="118"/>
                </a:cxn>
                <a:cxn ang="0">
                  <a:pos x="100" y="119"/>
                </a:cxn>
                <a:cxn ang="0">
                  <a:pos x="99" y="105"/>
                </a:cxn>
                <a:cxn ang="0">
                  <a:pos x="91" y="100"/>
                </a:cxn>
                <a:cxn ang="0">
                  <a:pos x="93" y="94"/>
                </a:cxn>
                <a:cxn ang="0">
                  <a:pos x="87" y="86"/>
                </a:cxn>
                <a:cxn ang="0">
                  <a:pos x="81" y="78"/>
                </a:cxn>
                <a:cxn ang="0">
                  <a:pos x="69" y="69"/>
                </a:cxn>
                <a:cxn ang="0">
                  <a:pos x="51" y="47"/>
                </a:cxn>
                <a:cxn ang="0">
                  <a:pos x="50" y="35"/>
                </a:cxn>
                <a:cxn ang="0">
                  <a:pos x="46" y="23"/>
                </a:cxn>
                <a:cxn ang="0">
                  <a:pos x="40" y="21"/>
                </a:cxn>
                <a:cxn ang="0">
                  <a:pos x="31" y="23"/>
                </a:cxn>
                <a:cxn ang="0">
                  <a:pos x="25" y="18"/>
                </a:cxn>
                <a:cxn ang="0">
                  <a:pos x="21" y="7"/>
                </a:cxn>
                <a:cxn ang="0">
                  <a:pos x="15" y="5"/>
                </a:cxn>
                <a:cxn ang="0">
                  <a:pos x="7" y="0"/>
                </a:cxn>
                <a:cxn ang="0">
                  <a:pos x="7" y="1"/>
                </a:cxn>
                <a:cxn ang="0">
                  <a:pos x="11" y="13"/>
                </a:cxn>
                <a:cxn ang="0">
                  <a:pos x="6" y="15"/>
                </a:cxn>
                <a:cxn ang="0">
                  <a:pos x="2" y="17"/>
                </a:cxn>
                <a:cxn ang="0">
                  <a:pos x="0" y="28"/>
                </a:cxn>
              </a:cxnLst>
              <a:rect l="0" t="0" r="r" b="b"/>
              <a:pathLst>
                <a:path w="100" h="125">
                  <a:moveTo>
                    <a:pt x="0" y="29"/>
                  </a:moveTo>
                  <a:cubicBezTo>
                    <a:pt x="2" y="30"/>
                    <a:pt x="4" y="30"/>
                    <a:pt x="5" y="31"/>
                  </a:cubicBezTo>
                  <a:cubicBezTo>
                    <a:pt x="5" y="32"/>
                    <a:pt x="5" y="33"/>
                    <a:pt x="5" y="34"/>
                  </a:cubicBezTo>
                  <a:cubicBezTo>
                    <a:pt x="5" y="36"/>
                    <a:pt x="6" y="37"/>
                    <a:pt x="7" y="39"/>
                  </a:cubicBezTo>
                  <a:cubicBezTo>
                    <a:pt x="8" y="41"/>
                    <a:pt x="8" y="42"/>
                    <a:pt x="10" y="43"/>
                  </a:cubicBezTo>
                  <a:cubicBezTo>
                    <a:pt x="11" y="43"/>
                    <a:pt x="12" y="44"/>
                    <a:pt x="13" y="45"/>
                  </a:cubicBezTo>
                  <a:cubicBezTo>
                    <a:pt x="15" y="46"/>
                    <a:pt x="16" y="46"/>
                    <a:pt x="16" y="48"/>
                  </a:cubicBezTo>
                  <a:cubicBezTo>
                    <a:pt x="16" y="49"/>
                    <a:pt x="15" y="50"/>
                    <a:pt x="15" y="51"/>
                  </a:cubicBezTo>
                  <a:cubicBezTo>
                    <a:pt x="15" y="51"/>
                    <a:pt x="15" y="52"/>
                    <a:pt x="15" y="52"/>
                  </a:cubicBezTo>
                  <a:cubicBezTo>
                    <a:pt x="15" y="52"/>
                    <a:pt x="15" y="52"/>
                    <a:pt x="15" y="52"/>
                  </a:cubicBezTo>
                  <a:cubicBezTo>
                    <a:pt x="16" y="55"/>
                    <a:pt x="16" y="56"/>
                    <a:pt x="16" y="58"/>
                  </a:cubicBezTo>
                  <a:cubicBezTo>
                    <a:pt x="16" y="62"/>
                    <a:pt x="15" y="64"/>
                    <a:pt x="15" y="67"/>
                  </a:cubicBezTo>
                  <a:cubicBezTo>
                    <a:pt x="15" y="68"/>
                    <a:pt x="16" y="69"/>
                    <a:pt x="16" y="70"/>
                  </a:cubicBezTo>
                  <a:cubicBezTo>
                    <a:pt x="19" y="68"/>
                    <a:pt x="21" y="66"/>
                    <a:pt x="25" y="65"/>
                  </a:cubicBezTo>
                  <a:cubicBezTo>
                    <a:pt x="27" y="64"/>
                    <a:pt x="28" y="63"/>
                    <a:pt x="29" y="61"/>
                  </a:cubicBezTo>
                  <a:cubicBezTo>
                    <a:pt x="30" y="60"/>
                    <a:pt x="31" y="58"/>
                    <a:pt x="32" y="58"/>
                  </a:cubicBezTo>
                  <a:cubicBezTo>
                    <a:pt x="35" y="58"/>
                    <a:pt x="35" y="63"/>
                    <a:pt x="38" y="63"/>
                  </a:cubicBezTo>
                  <a:cubicBezTo>
                    <a:pt x="39" y="63"/>
                    <a:pt x="40" y="62"/>
                    <a:pt x="40" y="61"/>
                  </a:cubicBezTo>
                  <a:cubicBezTo>
                    <a:pt x="42" y="59"/>
                    <a:pt x="42" y="58"/>
                    <a:pt x="43" y="56"/>
                  </a:cubicBezTo>
                  <a:cubicBezTo>
                    <a:pt x="43" y="56"/>
                    <a:pt x="43" y="56"/>
                    <a:pt x="43" y="56"/>
                  </a:cubicBezTo>
                  <a:cubicBezTo>
                    <a:pt x="53" y="62"/>
                    <a:pt x="56" y="68"/>
                    <a:pt x="60" y="78"/>
                  </a:cubicBezTo>
                  <a:cubicBezTo>
                    <a:pt x="62" y="82"/>
                    <a:pt x="61" y="85"/>
                    <a:pt x="64" y="88"/>
                  </a:cubicBezTo>
                  <a:cubicBezTo>
                    <a:pt x="67" y="90"/>
                    <a:pt x="68" y="92"/>
                    <a:pt x="71" y="94"/>
                  </a:cubicBezTo>
                  <a:cubicBezTo>
                    <a:pt x="73" y="96"/>
                    <a:pt x="76" y="97"/>
                    <a:pt x="76" y="100"/>
                  </a:cubicBezTo>
                  <a:cubicBezTo>
                    <a:pt x="76" y="103"/>
                    <a:pt x="76" y="105"/>
                    <a:pt x="76" y="109"/>
                  </a:cubicBezTo>
                  <a:cubicBezTo>
                    <a:pt x="76" y="111"/>
                    <a:pt x="77" y="112"/>
                    <a:pt x="77" y="115"/>
                  </a:cubicBezTo>
                  <a:cubicBezTo>
                    <a:pt x="77" y="117"/>
                    <a:pt x="76" y="117"/>
                    <a:pt x="75" y="119"/>
                  </a:cubicBezTo>
                  <a:cubicBezTo>
                    <a:pt x="76" y="119"/>
                    <a:pt x="76" y="121"/>
                    <a:pt x="77" y="122"/>
                  </a:cubicBezTo>
                  <a:cubicBezTo>
                    <a:pt x="79" y="124"/>
                    <a:pt x="80" y="125"/>
                    <a:pt x="82" y="125"/>
                  </a:cubicBezTo>
                  <a:cubicBezTo>
                    <a:pt x="84" y="125"/>
                    <a:pt x="86" y="124"/>
                    <a:pt x="87" y="122"/>
                  </a:cubicBezTo>
                  <a:cubicBezTo>
                    <a:pt x="87" y="121"/>
                    <a:pt x="87" y="121"/>
                    <a:pt x="87" y="120"/>
                  </a:cubicBezTo>
                  <a:cubicBezTo>
                    <a:pt x="87" y="119"/>
                    <a:pt x="87" y="118"/>
                    <a:pt x="88" y="118"/>
                  </a:cubicBezTo>
                  <a:cubicBezTo>
                    <a:pt x="90" y="118"/>
                    <a:pt x="91" y="118"/>
                    <a:pt x="92" y="118"/>
                  </a:cubicBezTo>
                  <a:cubicBezTo>
                    <a:pt x="95" y="118"/>
                    <a:pt x="97" y="119"/>
                    <a:pt x="100" y="119"/>
                  </a:cubicBezTo>
                  <a:cubicBezTo>
                    <a:pt x="100" y="118"/>
                    <a:pt x="99" y="117"/>
                    <a:pt x="99" y="116"/>
                  </a:cubicBezTo>
                  <a:cubicBezTo>
                    <a:pt x="99" y="112"/>
                    <a:pt x="99" y="109"/>
                    <a:pt x="99" y="105"/>
                  </a:cubicBezTo>
                  <a:cubicBezTo>
                    <a:pt x="99" y="103"/>
                    <a:pt x="98" y="103"/>
                    <a:pt x="97" y="102"/>
                  </a:cubicBezTo>
                  <a:cubicBezTo>
                    <a:pt x="95" y="101"/>
                    <a:pt x="94" y="100"/>
                    <a:pt x="91" y="100"/>
                  </a:cubicBezTo>
                  <a:cubicBezTo>
                    <a:pt x="92" y="99"/>
                    <a:pt x="92" y="98"/>
                    <a:pt x="92" y="97"/>
                  </a:cubicBezTo>
                  <a:cubicBezTo>
                    <a:pt x="93" y="96"/>
                    <a:pt x="93" y="95"/>
                    <a:pt x="93" y="94"/>
                  </a:cubicBezTo>
                  <a:cubicBezTo>
                    <a:pt x="93" y="92"/>
                    <a:pt x="91" y="91"/>
                    <a:pt x="90" y="89"/>
                  </a:cubicBezTo>
                  <a:cubicBezTo>
                    <a:pt x="89" y="88"/>
                    <a:pt x="89" y="87"/>
                    <a:pt x="87" y="86"/>
                  </a:cubicBezTo>
                  <a:cubicBezTo>
                    <a:pt x="86" y="86"/>
                    <a:pt x="85" y="86"/>
                    <a:pt x="84" y="85"/>
                  </a:cubicBezTo>
                  <a:cubicBezTo>
                    <a:pt x="83" y="82"/>
                    <a:pt x="83" y="80"/>
                    <a:pt x="81" y="78"/>
                  </a:cubicBezTo>
                  <a:cubicBezTo>
                    <a:pt x="79" y="76"/>
                    <a:pt x="77" y="78"/>
                    <a:pt x="75" y="76"/>
                  </a:cubicBezTo>
                  <a:cubicBezTo>
                    <a:pt x="72" y="74"/>
                    <a:pt x="71" y="72"/>
                    <a:pt x="69" y="69"/>
                  </a:cubicBezTo>
                  <a:cubicBezTo>
                    <a:pt x="64" y="64"/>
                    <a:pt x="61" y="61"/>
                    <a:pt x="57" y="55"/>
                  </a:cubicBezTo>
                  <a:cubicBezTo>
                    <a:pt x="54" y="52"/>
                    <a:pt x="53" y="51"/>
                    <a:pt x="51" y="47"/>
                  </a:cubicBezTo>
                  <a:cubicBezTo>
                    <a:pt x="50" y="46"/>
                    <a:pt x="48" y="45"/>
                    <a:pt x="48" y="43"/>
                  </a:cubicBezTo>
                  <a:cubicBezTo>
                    <a:pt x="48" y="40"/>
                    <a:pt x="49" y="38"/>
                    <a:pt x="50" y="35"/>
                  </a:cubicBezTo>
                  <a:cubicBezTo>
                    <a:pt x="50" y="34"/>
                    <a:pt x="51" y="34"/>
                    <a:pt x="51" y="33"/>
                  </a:cubicBezTo>
                  <a:cubicBezTo>
                    <a:pt x="51" y="28"/>
                    <a:pt x="48" y="27"/>
                    <a:pt x="46" y="23"/>
                  </a:cubicBezTo>
                  <a:cubicBezTo>
                    <a:pt x="45" y="21"/>
                    <a:pt x="44" y="20"/>
                    <a:pt x="43" y="20"/>
                  </a:cubicBezTo>
                  <a:cubicBezTo>
                    <a:pt x="41" y="20"/>
                    <a:pt x="41" y="21"/>
                    <a:pt x="40" y="21"/>
                  </a:cubicBezTo>
                  <a:cubicBezTo>
                    <a:pt x="37" y="22"/>
                    <a:pt x="36" y="23"/>
                    <a:pt x="33" y="23"/>
                  </a:cubicBezTo>
                  <a:cubicBezTo>
                    <a:pt x="32" y="23"/>
                    <a:pt x="32" y="23"/>
                    <a:pt x="31" y="23"/>
                  </a:cubicBezTo>
                  <a:cubicBezTo>
                    <a:pt x="29" y="23"/>
                    <a:pt x="29" y="22"/>
                    <a:pt x="27" y="21"/>
                  </a:cubicBezTo>
                  <a:cubicBezTo>
                    <a:pt x="26" y="20"/>
                    <a:pt x="25" y="19"/>
                    <a:pt x="25" y="18"/>
                  </a:cubicBezTo>
                  <a:cubicBezTo>
                    <a:pt x="24" y="15"/>
                    <a:pt x="23" y="13"/>
                    <a:pt x="22" y="10"/>
                  </a:cubicBezTo>
                  <a:cubicBezTo>
                    <a:pt x="22" y="9"/>
                    <a:pt x="21" y="8"/>
                    <a:pt x="21" y="7"/>
                  </a:cubicBezTo>
                  <a:cubicBezTo>
                    <a:pt x="20" y="6"/>
                    <a:pt x="19" y="6"/>
                    <a:pt x="18" y="6"/>
                  </a:cubicBezTo>
                  <a:cubicBezTo>
                    <a:pt x="17" y="5"/>
                    <a:pt x="16" y="5"/>
                    <a:pt x="15" y="5"/>
                  </a:cubicBezTo>
                  <a:cubicBezTo>
                    <a:pt x="13" y="3"/>
                    <a:pt x="12" y="2"/>
                    <a:pt x="10" y="0"/>
                  </a:cubicBezTo>
                  <a:cubicBezTo>
                    <a:pt x="9" y="0"/>
                    <a:pt x="8" y="0"/>
                    <a:pt x="7" y="0"/>
                  </a:cubicBezTo>
                  <a:cubicBezTo>
                    <a:pt x="7" y="0"/>
                    <a:pt x="7" y="0"/>
                    <a:pt x="7" y="0"/>
                  </a:cubicBezTo>
                  <a:cubicBezTo>
                    <a:pt x="7" y="0"/>
                    <a:pt x="7" y="1"/>
                    <a:pt x="7" y="1"/>
                  </a:cubicBezTo>
                  <a:cubicBezTo>
                    <a:pt x="7" y="5"/>
                    <a:pt x="8" y="7"/>
                    <a:pt x="10" y="10"/>
                  </a:cubicBezTo>
                  <a:cubicBezTo>
                    <a:pt x="10" y="11"/>
                    <a:pt x="11" y="12"/>
                    <a:pt x="11" y="13"/>
                  </a:cubicBezTo>
                  <a:cubicBezTo>
                    <a:pt x="11" y="15"/>
                    <a:pt x="10" y="15"/>
                    <a:pt x="8" y="15"/>
                  </a:cubicBezTo>
                  <a:cubicBezTo>
                    <a:pt x="8" y="15"/>
                    <a:pt x="7" y="15"/>
                    <a:pt x="6" y="15"/>
                  </a:cubicBezTo>
                  <a:cubicBezTo>
                    <a:pt x="5" y="15"/>
                    <a:pt x="4" y="15"/>
                    <a:pt x="2" y="15"/>
                  </a:cubicBezTo>
                  <a:cubicBezTo>
                    <a:pt x="2" y="16"/>
                    <a:pt x="2" y="17"/>
                    <a:pt x="2" y="17"/>
                  </a:cubicBezTo>
                  <a:cubicBezTo>
                    <a:pt x="2" y="19"/>
                    <a:pt x="2" y="20"/>
                    <a:pt x="1" y="22"/>
                  </a:cubicBezTo>
                  <a:cubicBezTo>
                    <a:pt x="0" y="24"/>
                    <a:pt x="0" y="26"/>
                    <a:pt x="0" y="28"/>
                  </a:cubicBezTo>
                  <a:cubicBezTo>
                    <a:pt x="0" y="28"/>
                    <a:pt x="0" y="29"/>
                    <a:pt x="0" y="29"/>
                  </a:cubicBezTo>
                  <a:close/>
                </a:path>
              </a:pathLst>
            </a:custGeom>
            <a:solidFill>
              <a:srgbClr val="FFFFFF"/>
            </a:solidFill>
            <a:ln w="0" cap="flat">
              <a:solidFill>
                <a:srgbClr val="000000"/>
              </a:solidFill>
              <a:prstDash val="solid"/>
              <a:miter lim="800000"/>
              <a:headEnd/>
              <a:tailEnd/>
            </a:ln>
          </p:spPr>
        </p:sp>
        <p:sp>
          <p:nvSpPr>
            <p:cNvPr id="497" name="Freeform 496"/>
            <p:cNvSpPr>
              <a:spLocks/>
            </p:cNvSpPr>
            <p:nvPr/>
          </p:nvSpPr>
          <p:spPr bwMode="auto">
            <a:xfrm>
              <a:off x="978" y="276"/>
              <a:ext cx="47" cy="89"/>
            </a:xfrm>
            <a:custGeom>
              <a:avLst/>
              <a:gdLst/>
              <a:ahLst/>
              <a:cxnLst>
                <a:cxn ang="0">
                  <a:pos x="89" y="140"/>
                </a:cxn>
                <a:cxn ang="0">
                  <a:pos x="93" y="152"/>
                </a:cxn>
                <a:cxn ang="0">
                  <a:pos x="93" y="165"/>
                </a:cxn>
                <a:cxn ang="0">
                  <a:pos x="89" y="168"/>
                </a:cxn>
                <a:cxn ang="0">
                  <a:pos x="84" y="175"/>
                </a:cxn>
                <a:cxn ang="0">
                  <a:pos x="84" y="181"/>
                </a:cxn>
                <a:cxn ang="0">
                  <a:pos x="85" y="190"/>
                </a:cxn>
                <a:cxn ang="0">
                  <a:pos x="75" y="192"/>
                </a:cxn>
                <a:cxn ang="0">
                  <a:pos x="72" y="198"/>
                </a:cxn>
                <a:cxn ang="0">
                  <a:pos x="77" y="214"/>
                </a:cxn>
                <a:cxn ang="0">
                  <a:pos x="88" y="217"/>
                </a:cxn>
                <a:cxn ang="0">
                  <a:pos x="90" y="209"/>
                </a:cxn>
                <a:cxn ang="0">
                  <a:pos x="92" y="212"/>
                </a:cxn>
                <a:cxn ang="0">
                  <a:pos x="93" y="206"/>
                </a:cxn>
                <a:cxn ang="0">
                  <a:pos x="93" y="190"/>
                </a:cxn>
                <a:cxn ang="0">
                  <a:pos x="102" y="195"/>
                </a:cxn>
                <a:cxn ang="0">
                  <a:pos x="109" y="189"/>
                </a:cxn>
                <a:cxn ang="0">
                  <a:pos x="115" y="184"/>
                </a:cxn>
                <a:cxn ang="0">
                  <a:pos x="117" y="167"/>
                </a:cxn>
                <a:cxn ang="0">
                  <a:pos x="118" y="163"/>
                </a:cxn>
                <a:cxn ang="0">
                  <a:pos x="112" y="146"/>
                </a:cxn>
                <a:cxn ang="0">
                  <a:pos x="108" y="131"/>
                </a:cxn>
                <a:cxn ang="0">
                  <a:pos x="98" y="120"/>
                </a:cxn>
                <a:cxn ang="0">
                  <a:pos x="95" y="112"/>
                </a:cxn>
                <a:cxn ang="0">
                  <a:pos x="90" y="106"/>
                </a:cxn>
                <a:cxn ang="0">
                  <a:pos x="79" y="97"/>
                </a:cxn>
                <a:cxn ang="0">
                  <a:pos x="67" y="83"/>
                </a:cxn>
                <a:cxn ang="0">
                  <a:pos x="64" y="75"/>
                </a:cxn>
                <a:cxn ang="0">
                  <a:pos x="56" y="62"/>
                </a:cxn>
                <a:cxn ang="0">
                  <a:pos x="53" y="53"/>
                </a:cxn>
                <a:cxn ang="0">
                  <a:pos x="54" y="40"/>
                </a:cxn>
                <a:cxn ang="0">
                  <a:pos x="65" y="29"/>
                </a:cxn>
                <a:cxn ang="0">
                  <a:pos x="59" y="24"/>
                </a:cxn>
                <a:cxn ang="0">
                  <a:pos x="51" y="16"/>
                </a:cxn>
                <a:cxn ang="0">
                  <a:pos x="46" y="9"/>
                </a:cxn>
                <a:cxn ang="0">
                  <a:pos x="44" y="6"/>
                </a:cxn>
                <a:cxn ang="0">
                  <a:pos x="34" y="6"/>
                </a:cxn>
                <a:cxn ang="0">
                  <a:pos x="27" y="1"/>
                </a:cxn>
                <a:cxn ang="0">
                  <a:pos x="25" y="0"/>
                </a:cxn>
                <a:cxn ang="0">
                  <a:pos x="21" y="8"/>
                </a:cxn>
                <a:cxn ang="0">
                  <a:pos x="11" y="9"/>
                </a:cxn>
                <a:cxn ang="0">
                  <a:pos x="7" y="10"/>
                </a:cxn>
                <a:cxn ang="0">
                  <a:pos x="0" y="17"/>
                </a:cxn>
                <a:cxn ang="0">
                  <a:pos x="8" y="23"/>
                </a:cxn>
                <a:cxn ang="0">
                  <a:pos x="12" y="27"/>
                </a:cxn>
                <a:cxn ang="0">
                  <a:pos x="17" y="38"/>
                </a:cxn>
                <a:cxn ang="0">
                  <a:pos x="23" y="40"/>
                </a:cxn>
                <a:cxn ang="0">
                  <a:pos x="33" y="37"/>
                </a:cxn>
                <a:cxn ang="0">
                  <a:pos x="41" y="50"/>
                </a:cxn>
                <a:cxn ang="0">
                  <a:pos x="38" y="60"/>
                </a:cxn>
                <a:cxn ang="0">
                  <a:pos x="47" y="72"/>
                </a:cxn>
                <a:cxn ang="0">
                  <a:pos x="65" y="93"/>
                </a:cxn>
                <a:cxn ang="0">
                  <a:pos x="74" y="102"/>
                </a:cxn>
                <a:cxn ang="0">
                  <a:pos x="80" y="106"/>
                </a:cxn>
                <a:cxn ang="0">
                  <a:pos x="82" y="114"/>
                </a:cxn>
                <a:cxn ang="0">
                  <a:pos x="87" y="119"/>
                </a:cxn>
                <a:cxn ang="0">
                  <a:pos x="89" y="133"/>
                </a:cxn>
              </a:cxnLst>
              <a:rect l="0" t="0" r="r" b="b"/>
              <a:pathLst>
                <a:path w="119" h="226">
                  <a:moveTo>
                    <a:pt x="89" y="136"/>
                  </a:moveTo>
                  <a:cubicBezTo>
                    <a:pt x="89" y="137"/>
                    <a:pt x="89" y="138"/>
                    <a:pt x="89" y="140"/>
                  </a:cubicBezTo>
                  <a:cubicBezTo>
                    <a:pt x="89" y="141"/>
                    <a:pt x="90" y="142"/>
                    <a:pt x="91" y="144"/>
                  </a:cubicBezTo>
                  <a:cubicBezTo>
                    <a:pt x="92" y="147"/>
                    <a:pt x="93" y="149"/>
                    <a:pt x="93" y="152"/>
                  </a:cubicBezTo>
                  <a:cubicBezTo>
                    <a:pt x="94" y="157"/>
                    <a:pt x="95" y="159"/>
                    <a:pt x="95" y="164"/>
                  </a:cubicBezTo>
                  <a:cubicBezTo>
                    <a:pt x="95" y="165"/>
                    <a:pt x="94" y="165"/>
                    <a:pt x="93" y="165"/>
                  </a:cubicBezTo>
                  <a:cubicBezTo>
                    <a:pt x="93" y="165"/>
                    <a:pt x="92" y="165"/>
                    <a:pt x="92" y="165"/>
                  </a:cubicBezTo>
                  <a:cubicBezTo>
                    <a:pt x="90" y="166"/>
                    <a:pt x="90" y="168"/>
                    <a:pt x="89" y="168"/>
                  </a:cubicBezTo>
                  <a:cubicBezTo>
                    <a:pt x="88" y="170"/>
                    <a:pt x="88" y="171"/>
                    <a:pt x="87" y="173"/>
                  </a:cubicBezTo>
                  <a:cubicBezTo>
                    <a:pt x="86" y="174"/>
                    <a:pt x="85" y="174"/>
                    <a:pt x="84" y="175"/>
                  </a:cubicBezTo>
                  <a:cubicBezTo>
                    <a:pt x="83" y="175"/>
                    <a:pt x="82" y="175"/>
                    <a:pt x="82" y="176"/>
                  </a:cubicBezTo>
                  <a:cubicBezTo>
                    <a:pt x="82" y="178"/>
                    <a:pt x="83" y="179"/>
                    <a:pt x="84" y="181"/>
                  </a:cubicBezTo>
                  <a:cubicBezTo>
                    <a:pt x="85" y="183"/>
                    <a:pt x="87" y="184"/>
                    <a:pt x="87" y="186"/>
                  </a:cubicBezTo>
                  <a:cubicBezTo>
                    <a:pt x="87" y="188"/>
                    <a:pt x="87" y="190"/>
                    <a:pt x="85" y="190"/>
                  </a:cubicBezTo>
                  <a:cubicBezTo>
                    <a:pt x="83" y="190"/>
                    <a:pt x="82" y="189"/>
                    <a:pt x="80" y="189"/>
                  </a:cubicBezTo>
                  <a:cubicBezTo>
                    <a:pt x="78" y="189"/>
                    <a:pt x="77" y="191"/>
                    <a:pt x="75" y="192"/>
                  </a:cubicBezTo>
                  <a:cubicBezTo>
                    <a:pt x="73" y="193"/>
                    <a:pt x="72" y="193"/>
                    <a:pt x="71" y="194"/>
                  </a:cubicBezTo>
                  <a:cubicBezTo>
                    <a:pt x="72" y="195"/>
                    <a:pt x="71" y="196"/>
                    <a:pt x="72" y="198"/>
                  </a:cubicBezTo>
                  <a:cubicBezTo>
                    <a:pt x="73" y="199"/>
                    <a:pt x="75" y="199"/>
                    <a:pt x="77" y="199"/>
                  </a:cubicBezTo>
                  <a:cubicBezTo>
                    <a:pt x="77" y="214"/>
                    <a:pt x="77" y="214"/>
                    <a:pt x="77" y="214"/>
                  </a:cubicBezTo>
                  <a:cubicBezTo>
                    <a:pt x="78" y="226"/>
                    <a:pt x="78" y="226"/>
                    <a:pt x="78" y="226"/>
                  </a:cubicBezTo>
                  <a:cubicBezTo>
                    <a:pt x="82" y="223"/>
                    <a:pt x="82" y="218"/>
                    <a:pt x="88" y="217"/>
                  </a:cubicBezTo>
                  <a:cubicBezTo>
                    <a:pt x="89" y="215"/>
                    <a:pt x="91" y="215"/>
                    <a:pt x="91" y="213"/>
                  </a:cubicBezTo>
                  <a:cubicBezTo>
                    <a:pt x="91" y="211"/>
                    <a:pt x="91" y="210"/>
                    <a:pt x="90" y="209"/>
                  </a:cubicBezTo>
                  <a:cubicBezTo>
                    <a:pt x="91" y="210"/>
                    <a:pt x="91" y="210"/>
                    <a:pt x="91" y="210"/>
                  </a:cubicBezTo>
                  <a:cubicBezTo>
                    <a:pt x="91" y="211"/>
                    <a:pt x="91" y="211"/>
                    <a:pt x="92" y="212"/>
                  </a:cubicBezTo>
                  <a:cubicBezTo>
                    <a:pt x="93" y="211"/>
                    <a:pt x="94" y="210"/>
                    <a:pt x="94" y="209"/>
                  </a:cubicBezTo>
                  <a:cubicBezTo>
                    <a:pt x="94" y="208"/>
                    <a:pt x="93" y="207"/>
                    <a:pt x="93" y="206"/>
                  </a:cubicBezTo>
                  <a:cubicBezTo>
                    <a:pt x="93" y="203"/>
                    <a:pt x="95" y="201"/>
                    <a:pt x="95" y="198"/>
                  </a:cubicBezTo>
                  <a:cubicBezTo>
                    <a:pt x="95" y="195"/>
                    <a:pt x="94" y="193"/>
                    <a:pt x="93" y="190"/>
                  </a:cubicBezTo>
                  <a:cubicBezTo>
                    <a:pt x="94" y="191"/>
                    <a:pt x="94" y="192"/>
                    <a:pt x="96" y="193"/>
                  </a:cubicBezTo>
                  <a:cubicBezTo>
                    <a:pt x="98" y="194"/>
                    <a:pt x="100" y="194"/>
                    <a:pt x="102" y="195"/>
                  </a:cubicBezTo>
                  <a:cubicBezTo>
                    <a:pt x="103" y="193"/>
                    <a:pt x="104" y="191"/>
                    <a:pt x="106" y="190"/>
                  </a:cubicBezTo>
                  <a:cubicBezTo>
                    <a:pt x="107" y="190"/>
                    <a:pt x="108" y="190"/>
                    <a:pt x="109" y="189"/>
                  </a:cubicBezTo>
                  <a:cubicBezTo>
                    <a:pt x="110" y="189"/>
                    <a:pt x="109" y="187"/>
                    <a:pt x="110" y="186"/>
                  </a:cubicBezTo>
                  <a:cubicBezTo>
                    <a:pt x="111" y="185"/>
                    <a:pt x="113" y="186"/>
                    <a:pt x="115" y="184"/>
                  </a:cubicBezTo>
                  <a:cubicBezTo>
                    <a:pt x="119" y="181"/>
                    <a:pt x="119" y="177"/>
                    <a:pt x="119" y="171"/>
                  </a:cubicBezTo>
                  <a:cubicBezTo>
                    <a:pt x="119" y="169"/>
                    <a:pt x="117" y="169"/>
                    <a:pt x="117" y="167"/>
                  </a:cubicBezTo>
                  <a:cubicBezTo>
                    <a:pt x="117" y="166"/>
                    <a:pt x="118" y="166"/>
                    <a:pt x="119" y="165"/>
                  </a:cubicBezTo>
                  <a:cubicBezTo>
                    <a:pt x="118" y="164"/>
                    <a:pt x="118" y="164"/>
                    <a:pt x="118" y="163"/>
                  </a:cubicBezTo>
                  <a:cubicBezTo>
                    <a:pt x="118" y="161"/>
                    <a:pt x="118" y="160"/>
                    <a:pt x="118" y="158"/>
                  </a:cubicBezTo>
                  <a:cubicBezTo>
                    <a:pt x="118" y="153"/>
                    <a:pt x="117" y="148"/>
                    <a:pt x="112" y="146"/>
                  </a:cubicBezTo>
                  <a:cubicBezTo>
                    <a:pt x="113" y="144"/>
                    <a:pt x="114" y="144"/>
                    <a:pt x="116" y="144"/>
                  </a:cubicBezTo>
                  <a:cubicBezTo>
                    <a:pt x="114" y="138"/>
                    <a:pt x="111" y="136"/>
                    <a:pt x="108" y="131"/>
                  </a:cubicBezTo>
                  <a:cubicBezTo>
                    <a:pt x="106" y="127"/>
                    <a:pt x="107" y="123"/>
                    <a:pt x="104" y="120"/>
                  </a:cubicBezTo>
                  <a:cubicBezTo>
                    <a:pt x="103" y="119"/>
                    <a:pt x="100" y="120"/>
                    <a:pt x="98" y="120"/>
                  </a:cubicBezTo>
                  <a:cubicBezTo>
                    <a:pt x="98" y="118"/>
                    <a:pt x="99" y="118"/>
                    <a:pt x="99" y="116"/>
                  </a:cubicBezTo>
                  <a:cubicBezTo>
                    <a:pt x="99" y="114"/>
                    <a:pt x="97" y="114"/>
                    <a:pt x="95" y="112"/>
                  </a:cubicBezTo>
                  <a:cubicBezTo>
                    <a:pt x="94" y="110"/>
                    <a:pt x="93" y="108"/>
                    <a:pt x="92" y="105"/>
                  </a:cubicBezTo>
                  <a:cubicBezTo>
                    <a:pt x="91" y="106"/>
                    <a:pt x="91" y="106"/>
                    <a:pt x="90" y="106"/>
                  </a:cubicBezTo>
                  <a:cubicBezTo>
                    <a:pt x="87" y="106"/>
                    <a:pt x="86" y="104"/>
                    <a:pt x="84" y="103"/>
                  </a:cubicBezTo>
                  <a:cubicBezTo>
                    <a:pt x="82" y="101"/>
                    <a:pt x="80" y="100"/>
                    <a:pt x="79" y="97"/>
                  </a:cubicBezTo>
                  <a:cubicBezTo>
                    <a:pt x="75" y="92"/>
                    <a:pt x="73" y="90"/>
                    <a:pt x="69" y="86"/>
                  </a:cubicBezTo>
                  <a:cubicBezTo>
                    <a:pt x="68" y="85"/>
                    <a:pt x="68" y="84"/>
                    <a:pt x="67" y="83"/>
                  </a:cubicBezTo>
                  <a:cubicBezTo>
                    <a:pt x="69" y="82"/>
                    <a:pt x="69" y="80"/>
                    <a:pt x="69" y="78"/>
                  </a:cubicBezTo>
                  <a:cubicBezTo>
                    <a:pt x="69" y="76"/>
                    <a:pt x="66" y="76"/>
                    <a:pt x="64" y="75"/>
                  </a:cubicBezTo>
                  <a:cubicBezTo>
                    <a:pt x="59" y="72"/>
                    <a:pt x="56" y="70"/>
                    <a:pt x="56" y="64"/>
                  </a:cubicBezTo>
                  <a:cubicBezTo>
                    <a:pt x="56" y="63"/>
                    <a:pt x="56" y="63"/>
                    <a:pt x="56" y="62"/>
                  </a:cubicBezTo>
                  <a:cubicBezTo>
                    <a:pt x="53" y="62"/>
                    <a:pt x="53" y="62"/>
                    <a:pt x="53" y="62"/>
                  </a:cubicBezTo>
                  <a:cubicBezTo>
                    <a:pt x="53" y="59"/>
                    <a:pt x="53" y="57"/>
                    <a:pt x="53" y="53"/>
                  </a:cubicBezTo>
                  <a:cubicBezTo>
                    <a:pt x="53" y="49"/>
                    <a:pt x="57" y="47"/>
                    <a:pt x="57" y="43"/>
                  </a:cubicBezTo>
                  <a:cubicBezTo>
                    <a:pt x="57" y="41"/>
                    <a:pt x="55" y="41"/>
                    <a:pt x="54" y="40"/>
                  </a:cubicBezTo>
                  <a:cubicBezTo>
                    <a:pt x="55" y="37"/>
                    <a:pt x="58" y="37"/>
                    <a:pt x="60" y="35"/>
                  </a:cubicBezTo>
                  <a:cubicBezTo>
                    <a:pt x="62" y="32"/>
                    <a:pt x="62" y="31"/>
                    <a:pt x="65" y="29"/>
                  </a:cubicBezTo>
                  <a:cubicBezTo>
                    <a:pt x="65" y="29"/>
                    <a:pt x="66" y="29"/>
                    <a:pt x="67" y="28"/>
                  </a:cubicBezTo>
                  <a:cubicBezTo>
                    <a:pt x="65" y="25"/>
                    <a:pt x="63" y="25"/>
                    <a:pt x="59" y="24"/>
                  </a:cubicBezTo>
                  <a:cubicBezTo>
                    <a:pt x="56" y="23"/>
                    <a:pt x="54" y="22"/>
                    <a:pt x="53" y="19"/>
                  </a:cubicBezTo>
                  <a:cubicBezTo>
                    <a:pt x="52" y="18"/>
                    <a:pt x="52" y="17"/>
                    <a:pt x="51" y="16"/>
                  </a:cubicBezTo>
                  <a:cubicBezTo>
                    <a:pt x="51" y="14"/>
                    <a:pt x="49" y="15"/>
                    <a:pt x="48" y="14"/>
                  </a:cubicBezTo>
                  <a:cubicBezTo>
                    <a:pt x="46" y="13"/>
                    <a:pt x="47" y="11"/>
                    <a:pt x="46" y="9"/>
                  </a:cubicBezTo>
                  <a:cubicBezTo>
                    <a:pt x="46" y="8"/>
                    <a:pt x="46" y="7"/>
                    <a:pt x="46" y="6"/>
                  </a:cubicBezTo>
                  <a:cubicBezTo>
                    <a:pt x="45" y="6"/>
                    <a:pt x="45" y="6"/>
                    <a:pt x="44" y="6"/>
                  </a:cubicBezTo>
                  <a:cubicBezTo>
                    <a:pt x="40" y="6"/>
                    <a:pt x="39" y="6"/>
                    <a:pt x="35" y="6"/>
                  </a:cubicBezTo>
                  <a:cubicBezTo>
                    <a:pt x="35" y="6"/>
                    <a:pt x="34" y="6"/>
                    <a:pt x="34" y="6"/>
                  </a:cubicBezTo>
                  <a:cubicBezTo>
                    <a:pt x="31" y="6"/>
                    <a:pt x="31" y="3"/>
                    <a:pt x="29" y="1"/>
                  </a:cubicBezTo>
                  <a:cubicBezTo>
                    <a:pt x="29" y="1"/>
                    <a:pt x="28" y="1"/>
                    <a:pt x="27" y="1"/>
                  </a:cubicBezTo>
                  <a:cubicBezTo>
                    <a:pt x="26" y="1"/>
                    <a:pt x="26" y="0"/>
                    <a:pt x="25" y="0"/>
                  </a:cubicBezTo>
                  <a:cubicBezTo>
                    <a:pt x="25" y="0"/>
                    <a:pt x="25" y="0"/>
                    <a:pt x="25" y="0"/>
                  </a:cubicBezTo>
                  <a:cubicBezTo>
                    <a:pt x="24" y="3"/>
                    <a:pt x="24" y="5"/>
                    <a:pt x="23" y="8"/>
                  </a:cubicBezTo>
                  <a:cubicBezTo>
                    <a:pt x="22" y="8"/>
                    <a:pt x="22" y="8"/>
                    <a:pt x="21" y="8"/>
                  </a:cubicBezTo>
                  <a:cubicBezTo>
                    <a:pt x="21" y="8"/>
                    <a:pt x="21" y="8"/>
                    <a:pt x="21" y="8"/>
                  </a:cubicBezTo>
                  <a:cubicBezTo>
                    <a:pt x="17" y="8"/>
                    <a:pt x="15" y="9"/>
                    <a:pt x="11" y="9"/>
                  </a:cubicBezTo>
                  <a:cubicBezTo>
                    <a:pt x="10" y="9"/>
                    <a:pt x="9" y="10"/>
                    <a:pt x="8" y="10"/>
                  </a:cubicBezTo>
                  <a:cubicBezTo>
                    <a:pt x="8" y="10"/>
                    <a:pt x="7" y="10"/>
                    <a:pt x="7" y="10"/>
                  </a:cubicBezTo>
                  <a:cubicBezTo>
                    <a:pt x="3" y="10"/>
                    <a:pt x="0" y="13"/>
                    <a:pt x="0" y="17"/>
                  </a:cubicBezTo>
                  <a:cubicBezTo>
                    <a:pt x="0" y="17"/>
                    <a:pt x="0" y="17"/>
                    <a:pt x="0" y="17"/>
                  </a:cubicBezTo>
                  <a:cubicBezTo>
                    <a:pt x="2" y="19"/>
                    <a:pt x="3" y="20"/>
                    <a:pt x="5" y="22"/>
                  </a:cubicBezTo>
                  <a:cubicBezTo>
                    <a:pt x="6" y="22"/>
                    <a:pt x="7" y="22"/>
                    <a:pt x="8" y="23"/>
                  </a:cubicBezTo>
                  <a:cubicBezTo>
                    <a:pt x="9" y="23"/>
                    <a:pt x="10" y="23"/>
                    <a:pt x="11" y="24"/>
                  </a:cubicBezTo>
                  <a:cubicBezTo>
                    <a:pt x="11" y="25"/>
                    <a:pt x="12" y="26"/>
                    <a:pt x="12" y="27"/>
                  </a:cubicBezTo>
                  <a:cubicBezTo>
                    <a:pt x="13" y="30"/>
                    <a:pt x="14" y="32"/>
                    <a:pt x="15" y="35"/>
                  </a:cubicBezTo>
                  <a:cubicBezTo>
                    <a:pt x="15" y="36"/>
                    <a:pt x="16" y="37"/>
                    <a:pt x="17" y="38"/>
                  </a:cubicBezTo>
                  <a:cubicBezTo>
                    <a:pt x="19" y="39"/>
                    <a:pt x="19" y="40"/>
                    <a:pt x="21" y="40"/>
                  </a:cubicBezTo>
                  <a:cubicBezTo>
                    <a:pt x="22" y="40"/>
                    <a:pt x="22" y="40"/>
                    <a:pt x="23" y="40"/>
                  </a:cubicBezTo>
                  <a:cubicBezTo>
                    <a:pt x="26" y="40"/>
                    <a:pt x="27" y="39"/>
                    <a:pt x="30" y="38"/>
                  </a:cubicBezTo>
                  <a:cubicBezTo>
                    <a:pt x="31" y="38"/>
                    <a:pt x="31" y="37"/>
                    <a:pt x="33" y="37"/>
                  </a:cubicBezTo>
                  <a:cubicBezTo>
                    <a:pt x="34" y="37"/>
                    <a:pt x="35" y="38"/>
                    <a:pt x="36" y="40"/>
                  </a:cubicBezTo>
                  <a:cubicBezTo>
                    <a:pt x="38" y="44"/>
                    <a:pt x="41" y="45"/>
                    <a:pt x="41" y="50"/>
                  </a:cubicBezTo>
                  <a:cubicBezTo>
                    <a:pt x="41" y="51"/>
                    <a:pt x="40" y="51"/>
                    <a:pt x="40" y="52"/>
                  </a:cubicBezTo>
                  <a:cubicBezTo>
                    <a:pt x="39" y="55"/>
                    <a:pt x="38" y="57"/>
                    <a:pt x="38" y="60"/>
                  </a:cubicBezTo>
                  <a:cubicBezTo>
                    <a:pt x="38" y="62"/>
                    <a:pt x="40" y="63"/>
                    <a:pt x="41" y="64"/>
                  </a:cubicBezTo>
                  <a:cubicBezTo>
                    <a:pt x="43" y="68"/>
                    <a:pt x="44" y="69"/>
                    <a:pt x="47" y="72"/>
                  </a:cubicBezTo>
                  <a:cubicBezTo>
                    <a:pt x="51" y="78"/>
                    <a:pt x="54" y="81"/>
                    <a:pt x="59" y="86"/>
                  </a:cubicBezTo>
                  <a:cubicBezTo>
                    <a:pt x="61" y="89"/>
                    <a:pt x="62" y="91"/>
                    <a:pt x="65" y="93"/>
                  </a:cubicBezTo>
                  <a:cubicBezTo>
                    <a:pt x="67" y="95"/>
                    <a:pt x="69" y="93"/>
                    <a:pt x="71" y="95"/>
                  </a:cubicBezTo>
                  <a:cubicBezTo>
                    <a:pt x="73" y="97"/>
                    <a:pt x="73" y="99"/>
                    <a:pt x="74" y="102"/>
                  </a:cubicBezTo>
                  <a:cubicBezTo>
                    <a:pt x="75" y="103"/>
                    <a:pt x="76" y="103"/>
                    <a:pt x="77" y="103"/>
                  </a:cubicBezTo>
                  <a:cubicBezTo>
                    <a:pt x="79" y="104"/>
                    <a:pt x="79" y="105"/>
                    <a:pt x="80" y="106"/>
                  </a:cubicBezTo>
                  <a:cubicBezTo>
                    <a:pt x="81" y="108"/>
                    <a:pt x="83" y="109"/>
                    <a:pt x="83" y="111"/>
                  </a:cubicBezTo>
                  <a:cubicBezTo>
                    <a:pt x="83" y="112"/>
                    <a:pt x="83" y="113"/>
                    <a:pt x="82" y="114"/>
                  </a:cubicBezTo>
                  <a:cubicBezTo>
                    <a:pt x="82" y="115"/>
                    <a:pt x="82" y="116"/>
                    <a:pt x="81" y="117"/>
                  </a:cubicBezTo>
                  <a:cubicBezTo>
                    <a:pt x="84" y="117"/>
                    <a:pt x="85" y="118"/>
                    <a:pt x="87" y="119"/>
                  </a:cubicBezTo>
                  <a:cubicBezTo>
                    <a:pt x="88" y="120"/>
                    <a:pt x="89" y="120"/>
                    <a:pt x="89" y="122"/>
                  </a:cubicBezTo>
                  <a:cubicBezTo>
                    <a:pt x="89" y="126"/>
                    <a:pt x="89" y="129"/>
                    <a:pt x="89" y="133"/>
                  </a:cubicBezTo>
                  <a:cubicBezTo>
                    <a:pt x="89" y="134"/>
                    <a:pt x="89" y="135"/>
                    <a:pt x="89" y="136"/>
                  </a:cubicBezTo>
                  <a:close/>
                </a:path>
              </a:pathLst>
            </a:custGeom>
            <a:solidFill>
              <a:srgbClr val="FFFFFF"/>
            </a:solidFill>
            <a:ln w="0" cap="flat">
              <a:solidFill>
                <a:srgbClr val="000000"/>
              </a:solidFill>
              <a:prstDash val="solid"/>
              <a:miter lim="800000"/>
              <a:headEnd/>
              <a:tailEnd/>
            </a:ln>
          </p:spPr>
        </p:sp>
        <p:sp>
          <p:nvSpPr>
            <p:cNvPr id="498" name="Freeform 497"/>
            <p:cNvSpPr>
              <a:spLocks/>
            </p:cNvSpPr>
            <p:nvPr/>
          </p:nvSpPr>
          <p:spPr bwMode="auto">
            <a:xfrm>
              <a:off x="939" y="245"/>
              <a:ext cx="43" cy="109"/>
            </a:xfrm>
            <a:custGeom>
              <a:avLst/>
              <a:gdLst/>
              <a:ahLst/>
              <a:cxnLst>
                <a:cxn ang="0">
                  <a:pos x="3" y="89"/>
                </a:cxn>
                <a:cxn ang="0">
                  <a:pos x="8" y="73"/>
                </a:cxn>
                <a:cxn ang="0">
                  <a:pos x="6" y="47"/>
                </a:cxn>
                <a:cxn ang="0">
                  <a:pos x="5" y="39"/>
                </a:cxn>
                <a:cxn ang="0">
                  <a:pos x="4" y="32"/>
                </a:cxn>
                <a:cxn ang="0">
                  <a:pos x="17" y="21"/>
                </a:cxn>
                <a:cxn ang="0">
                  <a:pos x="19" y="21"/>
                </a:cxn>
                <a:cxn ang="0">
                  <a:pos x="17" y="12"/>
                </a:cxn>
                <a:cxn ang="0">
                  <a:pos x="28" y="5"/>
                </a:cxn>
                <a:cxn ang="0">
                  <a:pos x="45" y="37"/>
                </a:cxn>
                <a:cxn ang="0">
                  <a:pos x="44" y="64"/>
                </a:cxn>
                <a:cxn ang="0">
                  <a:pos x="58" y="65"/>
                </a:cxn>
                <a:cxn ang="0">
                  <a:pos x="67" y="82"/>
                </a:cxn>
                <a:cxn ang="0">
                  <a:pos x="72" y="97"/>
                </a:cxn>
                <a:cxn ang="0">
                  <a:pos x="90" y="112"/>
                </a:cxn>
                <a:cxn ang="0">
                  <a:pos x="88" y="124"/>
                </a:cxn>
                <a:cxn ang="0">
                  <a:pos x="78" y="130"/>
                </a:cxn>
                <a:cxn ang="0">
                  <a:pos x="68" y="137"/>
                </a:cxn>
                <a:cxn ang="0">
                  <a:pos x="69" y="147"/>
                </a:cxn>
                <a:cxn ang="0">
                  <a:pos x="68" y="153"/>
                </a:cxn>
                <a:cxn ang="0">
                  <a:pos x="79" y="170"/>
                </a:cxn>
                <a:cxn ang="0">
                  <a:pos x="92" y="188"/>
                </a:cxn>
                <a:cxn ang="0">
                  <a:pos x="94" y="216"/>
                </a:cxn>
                <a:cxn ang="0">
                  <a:pos x="108" y="244"/>
                </a:cxn>
                <a:cxn ang="0">
                  <a:pos x="109" y="255"/>
                </a:cxn>
                <a:cxn ang="0">
                  <a:pos x="109" y="265"/>
                </a:cxn>
                <a:cxn ang="0">
                  <a:pos x="105" y="278"/>
                </a:cxn>
                <a:cxn ang="0">
                  <a:pos x="105" y="262"/>
                </a:cxn>
                <a:cxn ang="0">
                  <a:pos x="103" y="253"/>
                </a:cxn>
                <a:cxn ang="0">
                  <a:pos x="95" y="230"/>
                </a:cxn>
                <a:cxn ang="0">
                  <a:pos x="89" y="215"/>
                </a:cxn>
                <a:cxn ang="0">
                  <a:pos x="82" y="204"/>
                </a:cxn>
                <a:cxn ang="0">
                  <a:pos x="79" y="185"/>
                </a:cxn>
                <a:cxn ang="0">
                  <a:pos x="72" y="181"/>
                </a:cxn>
                <a:cxn ang="0">
                  <a:pos x="61" y="187"/>
                </a:cxn>
                <a:cxn ang="0">
                  <a:pos x="54" y="191"/>
                </a:cxn>
                <a:cxn ang="0">
                  <a:pos x="49" y="190"/>
                </a:cxn>
                <a:cxn ang="0">
                  <a:pos x="42" y="191"/>
                </a:cxn>
                <a:cxn ang="0">
                  <a:pos x="41" y="170"/>
                </a:cxn>
                <a:cxn ang="0">
                  <a:pos x="25" y="137"/>
                </a:cxn>
                <a:cxn ang="0">
                  <a:pos x="13" y="126"/>
                </a:cxn>
                <a:cxn ang="0">
                  <a:pos x="0" y="115"/>
                </a:cxn>
                <a:cxn ang="0">
                  <a:pos x="4" y="104"/>
                </a:cxn>
              </a:cxnLst>
              <a:rect l="0" t="0" r="r" b="b"/>
              <a:pathLst>
                <a:path w="110" h="278">
                  <a:moveTo>
                    <a:pt x="4" y="104"/>
                  </a:moveTo>
                  <a:cubicBezTo>
                    <a:pt x="5" y="102"/>
                    <a:pt x="6" y="101"/>
                    <a:pt x="6" y="100"/>
                  </a:cubicBezTo>
                  <a:cubicBezTo>
                    <a:pt x="5" y="95"/>
                    <a:pt x="3" y="93"/>
                    <a:pt x="3" y="89"/>
                  </a:cubicBezTo>
                  <a:cubicBezTo>
                    <a:pt x="3" y="87"/>
                    <a:pt x="4" y="86"/>
                    <a:pt x="4" y="84"/>
                  </a:cubicBezTo>
                  <a:cubicBezTo>
                    <a:pt x="4" y="80"/>
                    <a:pt x="3" y="78"/>
                    <a:pt x="0" y="75"/>
                  </a:cubicBezTo>
                  <a:cubicBezTo>
                    <a:pt x="3" y="75"/>
                    <a:pt x="6" y="75"/>
                    <a:pt x="8" y="73"/>
                  </a:cubicBezTo>
                  <a:cubicBezTo>
                    <a:pt x="10" y="71"/>
                    <a:pt x="10" y="68"/>
                    <a:pt x="10" y="65"/>
                  </a:cubicBezTo>
                  <a:cubicBezTo>
                    <a:pt x="10" y="62"/>
                    <a:pt x="10" y="60"/>
                    <a:pt x="10" y="56"/>
                  </a:cubicBezTo>
                  <a:cubicBezTo>
                    <a:pt x="10" y="52"/>
                    <a:pt x="6" y="51"/>
                    <a:pt x="6" y="47"/>
                  </a:cubicBezTo>
                  <a:cubicBezTo>
                    <a:pt x="6" y="45"/>
                    <a:pt x="8" y="44"/>
                    <a:pt x="8" y="42"/>
                  </a:cubicBezTo>
                  <a:cubicBezTo>
                    <a:pt x="8" y="40"/>
                    <a:pt x="6" y="40"/>
                    <a:pt x="5" y="38"/>
                  </a:cubicBezTo>
                  <a:cubicBezTo>
                    <a:pt x="5" y="39"/>
                    <a:pt x="5" y="39"/>
                    <a:pt x="5" y="39"/>
                  </a:cubicBezTo>
                  <a:cubicBezTo>
                    <a:pt x="6" y="39"/>
                    <a:pt x="6" y="39"/>
                    <a:pt x="6" y="39"/>
                  </a:cubicBezTo>
                  <a:cubicBezTo>
                    <a:pt x="5" y="37"/>
                    <a:pt x="5" y="36"/>
                    <a:pt x="5" y="35"/>
                  </a:cubicBezTo>
                  <a:cubicBezTo>
                    <a:pt x="4" y="34"/>
                    <a:pt x="4" y="33"/>
                    <a:pt x="4" y="32"/>
                  </a:cubicBezTo>
                  <a:cubicBezTo>
                    <a:pt x="4" y="31"/>
                    <a:pt x="5" y="31"/>
                    <a:pt x="6" y="30"/>
                  </a:cubicBezTo>
                  <a:cubicBezTo>
                    <a:pt x="8" y="28"/>
                    <a:pt x="9" y="27"/>
                    <a:pt x="11" y="26"/>
                  </a:cubicBezTo>
                  <a:cubicBezTo>
                    <a:pt x="13" y="23"/>
                    <a:pt x="14" y="21"/>
                    <a:pt x="17" y="21"/>
                  </a:cubicBezTo>
                  <a:cubicBezTo>
                    <a:pt x="18" y="21"/>
                    <a:pt x="18" y="21"/>
                    <a:pt x="18" y="21"/>
                  </a:cubicBezTo>
                  <a:cubicBezTo>
                    <a:pt x="18" y="21"/>
                    <a:pt x="19" y="21"/>
                    <a:pt x="19" y="21"/>
                  </a:cubicBezTo>
                  <a:cubicBezTo>
                    <a:pt x="19" y="21"/>
                    <a:pt x="19" y="21"/>
                    <a:pt x="19" y="21"/>
                  </a:cubicBezTo>
                  <a:cubicBezTo>
                    <a:pt x="19" y="19"/>
                    <a:pt x="18" y="18"/>
                    <a:pt x="17" y="15"/>
                  </a:cubicBezTo>
                  <a:cubicBezTo>
                    <a:pt x="17" y="15"/>
                    <a:pt x="16" y="15"/>
                    <a:pt x="16" y="14"/>
                  </a:cubicBezTo>
                  <a:cubicBezTo>
                    <a:pt x="16" y="13"/>
                    <a:pt x="17" y="13"/>
                    <a:pt x="17" y="12"/>
                  </a:cubicBezTo>
                  <a:cubicBezTo>
                    <a:pt x="18" y="11"/>
                    <a:pt x="19" y="10"/>
                    <a:pt x="20" y="9"/>
                  </a:cubicBezTo>
                  <a:cubicBezTo>
                    <a:pt x="23" y="7"/>
                    <a:pt x="22" y="4"/>
                    <a:pt x="24" y="0"/>
                  </a:cubicBezTo>
                  <a:cubicBezTo>
                    <a:pt x="25" y="2"/>
                    <a:pt x="27" y="3"/>
                    <a:pt x="28" y="5"/>
                  </a:cubicBezTo>
                  <a:cubicBezTo>
                    <a:pt x="30" y="8"/>
                    <a:pt x="31" y="10"/>
                    <a:pt x="32" y="14"/>
                  </a:cubicBezTo>
                  <a:cubicBezTo>
                    <a:pt x="34" y="19"/>
                    <a:pt x="36" y="22"/>
                    <a:pt x="39" y="27"/>
                  </a:cubicBezTo>
                  <a:cubicBezTo>
                    <a:pt x="41" y="31"/>
                    <a:pt x="43" y="33"/>
                    <a:pt x="45" y="37"/>
                  </a:cubicBezTo>
                  <a:cubicBezTo>
                    <a:pt x="45" y="40"/>
                    <a:pt x="46" y="41"/>
                    <a:pt x="46" y="43"/>
                  </a:cubicBezTo>
                  <a:cubicBezTo>
                    <a:pt x="46" y="48"/>
                    <a:pt x="44" y="51"/>
                    <a:pt x="44" y="56"/>
                  </a:cubicBezTo>
                  <a:cubicBezTo>
                    <a:pt x="44" y="59"/>
                    <a:pt x="44" y="61"/>
                    <a:pt x="44" y="64"/>
                  </a:cubicBezTo>
                  <a:cubicBezTo>
                    <a:pt x="44" y="67"/>
                    <a:pt x="43" y="69"/>
                    <a:pt x="41" y="71"/>
                  </a:cubicBezTo>
                  <a:cubicBezTo>
                    <a:pt x="42" y="71"/>
                    <a:pt x="42" y="72"/>
                    <a:pt x="42" y="72"/>
                  </a:cubicBezTo>
                  <a:cubicBezTo>
                    <a:pt x="49" y="72"/>
                    <a:pt x="51" y="65"/>
                    <a:pt x="58" y="65"/>
                  </a:cubicBezTo>
                  <a:cubicBezTo>
                    <a:pt x="59" y="65"/>
                    <a:pt x="61" y="66"/>
                    <a:pt x="61" y="67"/>
                  </a:cubicBezTo>
                  <a:cubicBezTo>
                    <a:pt x="61" y="70"/>
                    <a:pt x="59" y="72"/>
                    <a:pt x="59" y="75"/>
                  </a:cubicBezTo>
                  <a:cubicBezTo>
                    <a:pt x="59" y="79"/>
                    <a:pt x="63" y="82"/>
                    <a:pt x="67" y="82"/>
                  </a:cubicBezTo>
                  <a:cubicBezTo>
                    <a:pt x="68" y="82"/>
                    <a:pt x="68" y="82"/>
                    <a:pt x="70" y="82"/>
                  </a:cubicBezTo>
                  <a:cubicBezTo>
                    <a:pt x="69" y="88"/>
                    <a:pt x="70" y="91"/>
                    <a:pt x="70" y="97"/>
                  </a:cubicBezTo>
                  <a:cubicBezTo>
                    <a:pt x="71" y="97"/>
                    <a:pt x="71" y="97"/>
                    <a:pt x="72" y="97"/>
                  </a:cubicBezTo>
                  <a:cubicBezTo>
                    <a:pt x="76" y="97"/>
                    <a:pt x="75" y="102"/>
                    <a:pt x="77" y="104"/>
                  </a:cubicBezTo>
                  <a:cubicBezTo>
                    <a:pt x="81" y="109"/>
                    <a:pt x="85" y="110"/>
                    <a:pt x="90" y="110"/>
                  </a:cubicBezTo>
                  <a:cubicBezTo>
                    <a:pt x="90" y="111"/>
                    <a:pt x="90" y="112"/>
                    <a:pt x="90" y="112"/>
                  </a:cubicBezTo>
                  <a:cubicBezTo>
                    <a:pt x="90" y="114"/>
                    <a:pt x="90" y="115"/>
                    <a:pt x="89" y="117"/>
                  </a:cubicBezTo>
                  <a:cubicBezTo>
                    <a:pt x="88" y="119"/>
                    <a:pt x="88" y="121"/>
                    <a:pt x="88" y="123"/>
                  </a:cubicBezTo>
                  <a:cubicBezTo>
                    <a:pt x="88" y="123"/>
                    <a:pt x="88" y="124"/>
                    <a:pt x="88" y="124"/>
                  </a:cubicBezTo>
                  <a:cubicBezTo>
                    <a:pt x="88" y="124"/>
                    <a:pt x="88" y="124"/>
                    <a:pt x="88" y="124"/>
                  </a:cubicBezTo>
                  <a:cubicBezTo>
                    <a:pt x="86" y="127"/>
                    <a:pt x="84" y="126"/>
                    <a:pt x="81" y="127"/>
                  </a:cubicBezTo>
                  <a:cubicBezTo>
                    <a:pt x="79" y="128"/>
                    <a:pt x="79" y="129"/>
                    <a:pt x="78" y="130"/>
                  </a:cubicBezTo>
                  <a:cubicBezTo>
                    <a:pt x="76" y="133"/>
                    <a:pt x="75" y="134"/>
                    <a:pt x="73" y="135"/>
                  </a:cubicBezTo>
                  <a:cubicBezTo>
                    <a:pt x="72" y="135"/>
                    <a:pt x="71" y="136"/>
                    <a:pt x="70" y="136"/>
                  </a:cubicBezTo>
                  <a:cubicBezTo>
                    <a:pt x="69" y="136"/>
                    <a:pt x="68" y="136"/>
                    <a:pt x="68" y="137"/>
                  </a:cubicBezTo>
                  <a:cubicBezTo>
                    <a:pt x="68" y="139"/>
                    <a:pt x="68" y="140"/>
                    <a:pt x="68" y="141"/>
                  </a:cubicBezTo>
                  <a:cubicBezTo>
                    <a:pt x="68" y="143"/>
                    <a:pt x="68" y="144"/>
                    <a:pt x="68" y="145"/>
                  </a:cubicBezTo>
                  <a:cubicBezTo>
                    <a:pt x="68" y="146"/>
                    <a:pt x="69" y="146"/>
                    <a:pt x="69" y="147"/>
                  </a:cubicBezTo>
                  <a:cubicBezTo>
                    <a:pt x="69" y="148"/>
                    <a:pt x="69" y="148"/>
                    <a:pt x="69" y="148"/>
                  </a:cubicBezTo>
                  <a:cubicBezTo>
                    <a:pt x="68" y="150"/>
                    <a:pt x="68" y="150"/>
                    <a:pt x="68" y="150"/>
                  </a:cubicBezTo>
                  <a:cubicBezTo>
                    <a:pt x="68" y="153"/>
                    <a:pt x="68" y="153"/>
                    <a:pt x="68" y="153"/>
                  </a:cubicBezTo>
                  <a:cubicBezTo>
                    <a:pt x="71" y="156"/>
                    <a:pt x="70" y="159"/>
                    <a:pt x="71" y="162"/>
                  </a:cubicBezTo>
                  <a:cubicBezTo>
                    <a:pt x="72" y="165"/>
                    <a:pt x="74" y="165"/>
                    <a:pt x="75" y="167"/>
                  </a:cubicBezTo>
                  <a:cubicBezTo>
                    <a:pt x="77" y="168"/>
                    <a:pt x="77" y="169"/>
                    <a:pt x="79" y="170"/>
                  </a:cubicBezTo>
                  <a:cubicBezTo>
                    <a:pt x="82" y="173"/>
                    <a:pt x="84" y="175"/>
                    <a:pt x="85" y="179"/>
                  </a:cubicBezTo>
                  <a:cubicBezTo>
                    <a:pt x="86" y="182"/>
                    <a:pt x="88" y="184"/>
                    <a:pt x="90" y="186"/>
                  </a:cubicBezTo>
                  <a:cubicBezTo>
                    <a:pt x="90" y="187"/>
                    <a:pt x="92" y="187"/>
                    <a:pt x="92" y="188"/>
                  </a:cubicBezTo>
                  <a:cubicBezTo>
                    <a:pt x="92" y="189"/>
                    <a:pt x="91" y="190"/>
                    <a:pt x="91" y="191"/>
                  </a:cubicBezTo>
                  <a:cubicBezTo>
                    <a:pt x="90" y="194"/>
                    <a:pt x="90" y="196"/>
                    <a:pt x="90" y="199"/>
                  </a:cubicBezTo>
                  <a:cubicBezTo>
                    <a:pt x="90" y="206"/>
                    <a:pt x="90" y="211"/>
                    <a:pt x="94" y="216"/>
                  </a:cubicBezTo>
                  <a:cubicBezTo>
                    <a:pt x="97" y="220"/>
                    <a:pt x="100" y="222"/>
                    <a:pt x="102" y="226"/>
                  </a:cubicBezTo>
                  <a:cubicBezTo>
                    <a:pt x="103" y="229"/>
                    <a:pt x="103" y="231"/>
                    <a:pt x="103" y="234"/>
                  </a:cubicBezTo>
                  <a:cubicBezTo>
                    <a:pt x="104" y="238"/>
                    <a:pt x="107" y="240"/>
                    <a:pt x="108" y="244"/>
                  </a:cubicBezTo>
                  <a:cubicBezTo>
                    <a:pt x="109" y="248"/>
                    <a:pt x="109" y="250"/>
                    <a:pt x="110" y="254"/>
                  </a:cubicBezTo>
                  <a:cubicBezTo>
                    <a:pt x="109" y="254"/>
                    <a:pt x="109" y="254"/>
                    <a:pt x="109" y="254"/>
                  </a:cubicBezTo>
                  <a:cubicBezTo>
                    <a:pt x="109" y="254"/>
                    <a:pt x="109" y="254"/>
                    <a:pt x="109" y="255"/>
                  </a:cubicBezTo>
                  <a:cubicBezTo>
                    <a:pt x="109" y="256"/>
                    <a:pt x="109" y="257"/>
                    <a:pt x="109" y="259"/>
                  </a:cubicBezTo>
                  <a:cubicBezTo>
                    <a:pt x="109" y="260"/>
                    <a:pt x="109" y="260"/>
                    <a:pt x="109" y="261"/>
                  </a:cubicBezTo>
                  <a:cubicBezTo>
                    <a:pt x="109" y="263"/>
                    <a:pt x="109" y="264"/>
                    <a:pt x="109" y="265"/>
                  </a:cubicBezTo>
                  <a:cubicBezTo>
                    <a:pt x="109" y="266"/>
                    <a:pt x="109" y="267"/>
                    <a:pt x="109" y="267"/>
                  </a:cubicBezTo>
                  <a:cubicBezTo>
                    <a:pt x="107" y="278"/>
                    <a:pt x="107" y="278"/>
                    <a:pt x="107" y="278"/>
                  </a:cubicBezTo>
                  <a:cubicBezTo>
                    <a:pt x="105" y="278"/>
                    <a:pt x="105" y="278"/>
                    <a:pt x="105" y="278"/>
                  </a:cubicBezTo>
                  <a:cubicBezTo>
                    <a:pt x="105" y="275"/>
                    <a:pt x="105" y="274"/>
                    <a:pt x="105" y="271"/>
                  </a:cubicBezTo>
                  <a:cubicBezTo>
                    <a:pt x="105" y="269"/>
                    <a:pt x="107" y="268"/>
                    <a:pt x="107" y="266"/>
                  </a:cubicBezTo>
                  <a:cubicBezTo>
                    <a:pt x="107" y="264"/>
                    <a:pt x="105" y="264"/>
                    <a:pt x="105" y="262"/>
                  </a:cubicBezTo>
                  <a:cubicBezTo>
                    <a:pt x="105" y="262"/>
                    <a:pt x="105" y="262"/>
                    <a:pt x="105" y="261"/>
                  </a:cubicBezTo>
                  <a:cubicBezTo>
                    <a:pt x="105" y="259"/>
                    <a:pt x="103" y="258"/>
                    <a:pt x="103" y="256"/>
                  </a:cubicBezTo>
                  <a:cubicBezTo>
                    <a:pt x="103" y="255"/>
                    <a:pt x="103" y="255"/>
                    <a:pt x="103" y="253"/>
                  </a:cubicBezTo>
                  <a:cubicBezTo>
                    <a:pt x="103" y="248"/>
                    <a:pt x="100" y="245"/>
                    <a:pt x="100" y="240"/>
                  </a:cubicBezTo>
                  <a:cubicBezTo>
                    <a:pt x="100" y="239"/>
                    <a:pt x="100" y="238"/>
                    <a:pt x="100" y="237"/>
                  </a:cubicBezTo>
                  <a:cubicBezTo>
                    <a:pt x="100" y="234"/>
                    <a:pt x="97" y="233"/>
                    <a:pt x="95" y="230"/>
                  </a:cubicBezTo>
                  <a:cubicBezTo>
                    <a:pt x="94" y="228"/>
                    <a:pt x="94" y="226"/>
                    <a:pt x="92" y="223"/>
                  </a:cubicBezTo>
                  <a:cubicBezTo>
                    <a:pt x="91" y="222"/>
                    <a:pt x="90" y="221"/>
                    <a:pt x="89" y="219"/>
                  </a:cubicBezTo>
                  <a:cubicBezTo>
                    <a:pt x="89" y="218"/>
                    <a:pt x="90" y="217"/>
                    <a:pt x="89" y="215"/>
                  </a:cubicBezTo>
                  <a:cubicBezTo>
                    <a:pt x="88" y="214"/>
                    <a:pt x="85" y="214"/>
                    <a:pt x="85" y="212"/>
                  </a:cubicBezTo>
                  <a:cubicBezTo>
                    <a:pt x="85" y="210"/>
                    <a:pt x="86" y="210"/>
                    <a:pt x="86" y="208"/>
                  </a:cubicBezTo>
                  <a:cubicBezTo>
                    <a:pt x="86" y="206"/>
                    <a:pt x="83" y="206"/>
                    <a:pt x="82" y="204"/>
                  </a:cubicBezTo>
                  <a:cubicBezTo>
                    <a:pt x="82" y="202"/>
                    <a:pt x="82" y="200"/>
                    <a:pt x="82" y="198"/>
                  </a:cubicBezTo>
                  <a:cubicBezTo>
                    <a:pt x="82" y="194"/>
                    <a:pt x="78" y="193"/>
                    <a:pt x="78" y="189"/>
                  </a:cubicBezTo>
                  <a:cubicBezTo>
                    <a:pt x="78" y="187"/>
                    <a:pt x="79" y="187"/>
                    <a:pt x="79" y="185"/>
                  </a:cubicBezTo>
                  <a:cubicBezTo>
                    <a:pt x="79" y="185"/>
                    <a:pt x="79" y="184"/>
                    <a:pt x="79" y="184"/>
                  </a:cubicBezTo>
                  <a:cubicBezTo>
                    <a:pt x="78" y="184"/>
                    <a:pt x="77" y="185"/>
                    <a:pt x="76" y="185"/>
                  </a:cubicBezTo>
                  <a:cubicBezTo>
                    <a:pt x="74" y="185"/>
                    <a:pt x="73" y="182"/>
                    <a:pt x="72" y="181"/>
                  </a:cubicBezTo>
                  <a:cubicBezTo>
                    <a:pt x="70" y="178"/>
                    <a:pt x="69" y="176"/>
                    <a:pt x="67" y="173"/>
                  </a:cubicBezTo>
                  <a:cubicBezTo>
                    <a:pt x="67" y="176"/>
                    <a:pt x="67" y="177"/>
                    <a:pt x="66" y="180"/>
                  </a:cubicBezTo>
                  <a:cubicBezTo>
                    <a:pt x="65" y="183"/>
                    <a:pt x="63" y="184"/>
                    <a:pt x="61" y="187"/>
                  </a:cubicBezTo>
                  <a:cubicBezTo>
                    <a:pt x="60" y="189"/>
                    <a:pt x="61" y="191"/>
                    <a:pt x="59" y="193"/>
                  </a:cubicBezTo>
                  <a:cubicBezTo>
                    <a:pt x="57" y="191"/>
                    <a:pt x="56" y="191"/>
                    <a:pt x="54" y="191"/>
                  </a:cubicBezTo>
                  <a:cubicBezTo>
                    <a:pt x="54" y="191"/>
                    <a:pt x="54" y="191"/>
                    <a:pt x="54" y="191"/>
                  </a:cubicBezTo>
                  <a:cubicBezTo>
                    <a:pt x="54" y="192"/>
                    <a:pt x="53" y="193"/>
                    <a:pt x="53" y="194"/>
                  </a:cubicBezTo>
                  <a:cubicBezTo>
                    <a:pt x="52" y="192"/>
                    <a:pt x="52" y="190"/>
                    <a:pt x="50" y="190"/>
                  </a:cubicBezTo>
                  <a:cubicBezTo>
                    <a:pt x="49" y="190"/>
                    <a:pt x="49" y="190"/>
                    <a:pt x="49" y="190"/>
                  </a:cubicBezTo>
                  <a:cubicBezTo>
                    <a:pt x="48" y="190"/>
                    <a:pt x="48" y="190"/>
                    <a:pt x="48" y="190"/>
                  </a:cubicBezTo>
                  <a:cubicBezTo>
                    <a:pt x="48" y="189"/>
                    <a:pt x="47" y="188"/>
                    <a:pt x="46" y="188"/>
                  </a:cubicBezTo>
                  <a:cubicBezTo>
                    <a:pt x="44" y="188"/>
                    <a:pt x="44" y="190"/>
                    <a:pt x="42" y="191"/>
                  </a:cubicBezTo>
                  <a:cubicBezTo>
                    <a:pt x="42" y="189"/>
                    <a:pt x="43" y="188"/>
                    <a:pt x="43" y="185"/>
                  </a:cubicBezTo>
                  <a:cubicBezTo>
                    <a:pt x="41" y="175"/>
                    <a:pt x="41" y="175"/>
                    <a:pt x="41" y="175"/>
                  </a:cubicBezTo>
                  <a:cubicBezTo>
                    <a:pt x="41" y="173"/>
                    <a:pt x="41" y="172"/>
                    <a:pt x="41" y="170"/>
                  </a:cubicBezTo>
                  <a:cubicBezTo>
                    <a:pt x="41" y="165"/>
                    <a:pt x="38" y="163"/>
                    <a:pt x="36" y="158"/>
                  </a:cubicBezTo>
                  <a:cubicBezTo>
                    <a:pt x="33" y="152"/>
                    <a:pt x="34" y="148"/>
                    <a:pt x="30" y="142"/>
                  </a:cubicBezTo>
                  <a:cubicBezTo>
                    <a:pt x="29" y="140"/>
                    <a:pt x="27" y="139"/>
                    <a:pt x="25" y="137"/>
                  </a:cubicBezTo>
                  <a:cubicBezTo>
                    <a:pt x="24" y="135"/>
                    <a:pt x="24" y="133"/>
                    <a:pt x="23" y="132"/>
                  </a:cubicBezTo>
                  <a:cubicBezTo>
                    <a:pt x="21" y="130"/>
                    <a:pt x="19" y="131"/>
                    <a:pt x="17" y="130"/>
                  </a:cubicBezTo>
                  <a:cubicBezTo>
                    <a:pt x="15" y="129"/>
                    <a:pt x="15" y="127"/>
                    <a:pt x="13" y="126"/>
                  </a:cubicBezTo>
                  <a:cubicBezTo>
                    <a:pt x="11" y="125"/>
                    <a:pt x="8" y="127"/>
                    <a:pt x="7" y="125"/>
                  </a:cubicBezTo>
                  <a:cubicBezTo>
                    <a:pt x="6" y="124"/>
                    <a:pt x="6" y="122"/>
                    <a:pt x="5" y="121"/>
                  </a:cubicBezTo>
                  <a:cubicBezTo>
                    <a:pt x="3" y="119"/>
                    <a:pt x="0" y="118"/>
                    <a:pt x="0" y="115"/>
                  </a:cubicBezTo>
                  <a:cubicBezTo>
                    <a:pt x="0" y="114"/>
                    <a:pt x="1" y="113"/>
                    <a:pt x="1" y="112"/>
                  </a:cubicBezTo>
                  <a:cubicBezTo>
                    <a:pt x="1" y="111"/>
                    <a:pt x="1" y="110"/>
                    <a:pt x="1" y="109"/>
                  </a:cubicBezTo>
                  <a:cubicBezTo>
                    <a:pt x="2" y="107"/>
                    <a:pt x="3" y="106"/>
                    <a:pt x="4" y="104"/>
                  </a:cubicBezTo>
                  <a:close/>
                </a:path>
              </a:pathLst>
            </a:custGeom>
            <a:solidFill>
              <a:srgbClr val="FFFFFF"/>
            </a:solidFill>
            <a:ln w="0" cap="flat">
              <a:solidFill>
                <a:srgbClr val="000000"/>
              </a:solidFill>
              <a:prstDash val="solid"/>
              <a:miter lim="800000"/>
              <a:headEnd/>
              <a:tailEnd/>
            </a:ln>
          </p:spPr>
        </p:sp>
        <p:sp>
          <p:nvSpPr>
            <p:cNvPr id="499" name="Freeform 498"/>
            <p:cNvSpPr>
              <a:spLocks/>
            </p:cNvSpPr>
            <p:nvPr/>
          </p:nvSpPr>
          <p:spPr bwMode="auto">
            <a:xfrm>
              <a:off x="914" y="259"/>
              <a:ext cx="27" cy="29"/>
            </a:xfrm>
            <a:custGeom>
              <a:avLst/>
              <a:gdLst/>
              <a:ahLst/>
              <a:cxnLst>
                <a:cxn ang="0">
                  <a:pos x="68" y="66"/>
                </a:cxn>
                <a:cxn ang="0">
                  <a:pos x="65" y="72"/>
                </a:cxn>
                <a:cxn ang="0">
                  <a:pos x="59" y="66"/>
                </a:cxn>
                <a:cxn ang="0">
                  <a:pos x="57" y="58"/>
                </a:cxn>
                <a:cxn ang="0">
                  <a:pos x="50" y="52"/>
                </a:cxn>
                <a:cxn ang="0">
                  <a:pos x="47" y="47"/>
                </a:cxn>
                <a:cxn ang="0">
                  <a:pos x="45" y="58"/>
                </a:cxn>
                <a:cxn ang="0">
                  <a:pos x="42" y="66"/>
                </a:cxn>
                <a:cxn ang="0">
                  <a:pos x="38" y="63"/>
                </a:cxn>
                <a:cxn ang="0">
                  <a:pos x="36" y="69"/>
                </a:cxn>
                <a:cxn ang="0">
                  <a:pos x="32" y="67"/>
                </a:cxn>
                <a:cxn ang="0">
                  <a:pos x="32" y="65"/>
                </a:cxn>
                <a:cxn ang="0">
                  <a:pos x="28" y="57"/>
                </a:cxn>
                <a:cxn ang="0">
                  <a:pos x="21" y="45"/>
                </a:cxn>
                <a:cxn ang="0">
                  <a:pos x="15" y="36"/>
                </a:cxn>
                <a:cxn ang="0">
                  <a:pos x="10" y="30"/>
                </a:cxn>
                <a:cxn ang="0">
                  <a:pos x="7" y="26"/>
                </a:cxn>
                <a:cxn ang="0">
                  <a:pos x="10" y="17"/>
                </a:cxn>
                <a:cxn ang="0">
                  <a:pos x="8" y="14"/>
                </a:cxn>
                <a:cxn ang="0">
                  <a:pos x="0" y="9"/>
                </a:cxn>
                <a:cxn ang="0">
                  <a:pos x="0" y="8"/>
                </a:cxn>
                <a:cxn ang="0">
                  <a:pos x="2" y="4"/>
                </a:cxn>
                <a:cxn ang="0">
                  <a:pos x="3" y="0"/>
                </a:cxn>
                <a:cxn ang="0">
                  <a:pos x="8" y="0"/>
                </a:cxn>
                <a:cxn ang="0">
                  <a:pos x="17" y="6"/>
                </a:cxn>
                <a:cxn ang="0">
                  <a:pos x="22" y="13"/>
                </a:cxn>
                <a:cxn ang="0">
                  <a:pos x="39" y="19"/>
                </a:cxn>
                <a:cxn ang="0">
                  <a:pos x="47" y="18"/>
                </a:cxn>
                <a:cxn ang="0">
                  <a:pos x="49" y="22"/>
                </a:cxn>
                <a:cxn ang="0">
                  <a:pos x="51" y="29"/>
                </a:cxn>
                <a:cxn ang="0">
                  <a:pos x="44" y="37"/>
                </a:cxn>
                <a:cxn ang="0">
                  <a:pos x="47" y="43"/>
                </a:cxn>
                <a:cxn ang="0">
                  <a:pos x="51" y="46"/>
                </a:cxn>
                <a:cxn ang="0">
                  <a:pos x="54" y="43"/>
                </a:cxn>
                <a:cxn ang="0">
                  <a:pos x="55" y="44"/>
                </a:cxn>
                <a:cxn ang="0">
                  <a:pos x="61" y="56"/>
                </a:cxn>
                <a:cxn ang="0">
                  <a:pos x="68" y="66"/>
                </a:cxn>
              </a:cxnLst>
              <a:rect l="0" t="0" r="r" b="b"/>
              <a:pathLst>
                <a:path w="68" h="72">
                  <a:moveTo>
                    <a:pt x="68" y="66"/>
                  </a:moveTo>
                  <a:cubicBezTo>
                    <a:pt x="67" y="69"/>
                    <a:pt x="66" y="70"/>
                    <a:pt x="65" y="72"/>
                  </a:cubicBezTo>
                  <a:cubicBezTo>
                    <a:pt x="64" y="70"/>
                    <a:pt x="62" y="68"/>
                    <a:pt x="59" y="66"/>
                  </a:cubicBezTo>
                  <a:cubicBezTo>
                    <a:pt x="58" y="63"/>
                    <a:pt x="58" y="61"/>
                    <a:pt x="57" y="58"/>
                  </a:cubicBezTo>
                  <a:cubicBezTo>
                    <a:pt x="55" y="55"/>
                    <a:pt x="52" y="55"/>
                    <a:pt x="50" y="52"/>
                  </a:cubicBezTo>
                  <a:cubicBezTo>
                    <a:pt x="49" y="50"/>
                    <a:pt x="49" y="48"/>
                    <a:pt x="47" y="47"/>
                  </a:cubicBezTo>
                  <a:cubicBezTo>
                    <a:pt x="46" y="52"/>
                    <a:pt x="45" y="54"/>
                    <a:pt x="45" y="58"/>
                  </a:cubicBezTo>
                  <a:cubicBezTo>
                    <a:pt x="45" y="61"/>
                    <a:pt x="45" y="66"/>
                    <a:pt x="42" y="66"/>
                  </a:cubicBezTo>
                  <a:cubicBezTo>
                    <a:pt x="40" y="66"/>
                    <a:pt x="39" y="65"/>
                    <a:pt x="38" y="63"/>
                  </a:cubicBezTo>
                  <a:cubicBezTo>
                    <a:pt x="37" y="66"/>
                    <a:pt x="37" y="67"/>
                    <a:pt x="36" y="69"/>
                  </a:cubicBezTo>
                  <a:cubicBezTo>
                    <a:pt x="34" y="68"/>
                    <a:pt x="34" y="67"/>
                    <a:pt x="32" y="67"/>
                  </a:cubicBezTo>
                  <a:cubicBezTo>
                    <a:pt x="32" y="66"/>
                    <a:pt x="32" y="66"/>
                    <a:pt x="32" y="65"/>
                  </a:cubicBezTo>
                  <a:cubicBezTo>
                    <a:pt x="32" y="62"/>
                    <a:pt x="30" y="60"/>
                    <a:pt x="28" y="57"/>
                  </a:cubicBezTo>
                  <a:cubicBezTo>
                    <a:pt x="26" y="52"/>
                    <a:pt x="25" y="49"/>
                    <a:pt x="21" y="45"/>
                  </a:cubicBezTo>
                  <a:cubicBezTo>
                    <a:pt x="17" y="43"/>
                    <a:pt x="16" y="40"/>
                    <a:pt x="15" y="36"/>
                  </a:cubicBezTo>
                  <a:cubicBezTo>
                    <a:pt x="14" y="33"/>
                    <a:pt x="13" y="32"/>
                    <a:pt x="10" y="30"/>
                  </a:cubicBezTo>
                  <a:cubicBezTo>
                    <a:pt x="9" y="29"/>
                    <a:pt x="7" y="28"/>
                    <a:pt x="7" y="26"/>
                  </a:cubicBezTo>
                  <a:cubicBezTo>
                    <a:pt x="7" y="23"/>
                    <a:pt x="10" y="21"/>
                    <a:pt x="10" y="17"/>
                  </a:cubicBezTo>
                  <a:cubicBezTo>
                    <a:pt x="10" y="16"/>
                    <a:pt x="9" y="15"/>
                    <a:pt x="8" y="14"/>
                  </a:cubicBezTo>
                  <a:cubicBezTo>
                    <a:pt x="6" y="11"/>
                    <a:pt x="4" y="9"/>
                    <a:pt x="0" y="9"/>
                  </a:cubicBezTo>
                  <a:cubicBezTo>
                    <a:pt x="0" y="8"/>
                    <a:pt x="0" y="8"/>
                    <a:pt x="0" y="8"/>
                  </a:cubicBezTo>
                  <a:cubicBezTo>
                    <a:pt x="1" y="6"/>
                    <a:pt x="1" y="6"/>
                    <a:pt x="2" y="4"/>
                  </a:cubicBezTo>
                  <a:cubicBezTo>
                    <a:pt x="2" y="3"/>
                    <a:pt x="2" y="0"/>
                    <a:pt x="3" y="0"/>
                  </a:cubicBezTo>
                  <a:cubicBezTo>
                    <a:pt x="5" y="0"/>
                    <a:pt x="6" y="0"/>
                    <a:pt x="8" y="0"/>
                  </a:cubicBezTo>
                  <a:cubicBezTo>
                    <a:pt x="12" y="0"/>
                    <a:pt x="15" y="3"/>
                    <a:pt x="17" y="6"/>
                  </a:cubicBezTo>
                  <a:cubicBezTo>
                    <a:pt x="18" y="9"/>
                    <a:pt x="20" y="10"/>
                    <a:pt x="22" y="13"/>
                  </a:cubicBezTo>
                  <a:cubicBezTo>
                    <a:pt x="26" y="18"/>
                    <a:pt x="32" y="19"/>
                    <a:pt x="39" y="19"/>
                  </a:cubicBezTo>
                  <a:cubicBezTo>
                    <a:pt x="42" y="19"/>
                    <a:pt x="44" y="18"/>
                    <a:pt x="47" y="18"/>
                  </a:cubicBezTo>
                  <a:cubicBezTo>
                    <a:pt x="49" y="18"/>
                    <a:pt x="48" y="20"/>
                    <a:pt x="49" y="22"/>
                  </a:cubicBezTo>
                  <a:cubicBezTo>
                    <a:pt x="50" y="25"/>
                    <a:pt x="51" y="26"/>
                    <a:pt x="51" y="29"/>
                  </a:cubicBezTo>
                  <a:cubicBezTo>
                    <a:pt x="51" y="33"/>
                    <a:pt x="44" y="33"/>
                    <a:pt x="44" y="37"/>
                  </a:cubicBezTo>
                  <a:cubicBezTo>
                    <a:pt x="44" y="39"/>
                    <a:pt x="45" y="41"/>
                    <a:pt x="47" y="43"/>
                  </a:cubicBezTo>
                  <a:cubicBezTo>
                    <a:pt x="49" y="44"/>
                    <a:pt x="49" y="46"/>
                    <a:pt x="51" y="46"/>
                  </a:cubicBezTo>
                  <a:cubicBezTo>
                    <a:pt x="53" y="46"/>
                    <a:pt x="52" y="43"/>
                    <a:pt x="54" y="43"/>
                  </a:cubicBezTo>
                  <a:cubicBezTo>
                    <a:pt x="54" y="43"/>
                    <a:pt x="55" y="43"/>
                    <a:pt x="55" y="44"/>
                  </a:cubicBezTo>
                  <a:cubicBezTo>
                    <a:pt x="57" y="49"/>
                    <a:pt x="59" y="51"/>
                    <a:pt x="61" y="56"/>
                  </a:cubicBezTo>
                  <a:cubicBezTo>
                    <a:pt x="63" y="60"/>
                    <a:pt x="64" y="64"/>
                    <a:pt x="68" y="66"/>
                  </a:cubicBezTo>
                  <a:close/>
                </a:path>
              </a:pathLst>
            </a:custGeom>
            <a:solidFill>
              <a:srgbClr val="FFFFFF"/>
            </a:solidFill>
            <a:ln w="0" cap="flat">
              <a:solidFill>
                <a:srgbClr val="000000"/>
              </a:solidFill>
              <a:prstDash val="solid"/>
              <a:miter lim="800000"/>
              <a:headEnd/>
              <a:tailEnd/>
            </a:ln>
          </p:spPr>
        </p:sp>
        <p:sp>
          <p:nvSpPr>
            <p:cNvPr id="500" name="Freeform 499"/>
            <p:cNvSpPr>
              <a:spLocks/>
            </p:cNvSpPr>
            <p:nvPr/>
          </p:nvSpPr>
          <p:spPr bwMode="auto">
            <a:xfrm>
              <a:off x="898" y="358"/>
              <a:ext cx="12" cy="24"/>
            </a:xfrm>
            <a:custGeom>
              <a:avLst/>
              <a:gdLst/>
              <a:ahLst/>
              <a:cxnLst>
                <a:cxn ang="0">
                  <a:pos x="4" y="0"/>
                </a:cxn>
                <a:cxn ang="0">
                  <a:pos x="2" y="1"/>
                </a:cxn>
                <a:cxn ang="0">
                  <a:pos x="8" y="4"/>
                </a:cxn>
                <a:cxn ang="0">
                  <a:pos x="8" y="7"/>
                </a:cxn>
                <a:cxn ang="0">
                  <a:pos x="4" y="18"/>
                </a:cxn>
                <a:cxn ang="0">
                  <a:pos x="4" y="21"/>
                </a:cxn>
                <a:cxn ang="0">
                  <a:pos x="3" y="25"/>
                </a:cxn>
                <a:cxn ang="0">
                  <a:pos x="2" y="25"/>
                </a:cxn>
                <a:cxn ang="0">
                  <a:pos x="1" y="25"/>
                </a:cxn>
                <a:cxn ang="0">
                  <a:pos x="0" y="26"/>
                </a:cxn>
                <a:cxn ang="0">
                  <a:pos x="2" y="30"/>
                </a:cxn>
                <a:cxn ang="0">
                  <a:pos x="6" y="44"/>
                </a:cxn>
                <a:cxn ang="0">
                  <a:pos x="8" y="53"/>
                </a:cxn>
                <a:cxn ang="0">
                  <a:pos x="15" y="60"/>
                </a:cxn>
                <a:cxn ang="0">
                  <a:pos x="21" y="57"/>
                </a:cxn>
                <a:cxn ang="0">
                  <a:pos x="28" y="50"/>
                </a:cxn>
                <a:cxn ang="0">
                  <a:pos x="28" y="46"/>
                </a:cxn>
                <a:cxn ang="0">
                  <a:pos x="30" y="34"/>
                </a:cxn>
                <a:cxn ang="0">
                  <a:pos x="27" y="33"/>
                </a:cxn>
                <a:cxn ang="0">
                  <a:pos x="29" y="30"/>
                </a:cxn>
                <a:cxn ang="0">
                  <a:pos x="26" y="24"/>
                </a:cxn>
                <a:cxn ang="0">
                  <a:pos x="22" y="20"/>
                </a:cxn>
                <a:cxn ang="0">
                  <a:pos x="20" y="20"/>
                </a:cxn>
                <a:cxn ang="0">
                  <a:pos x="19" y="17"/>
                </a:cxn>
                <a:cxn ang="0">
                  <a:pos x="22" y="17"/>
                </a:cxn>
                <a:cxn ang="0">
                  <a:pos x="20" y="13"/>
                </a:cxn>
                <a:cxn ang="0">
                  <a:pos x="16" y="12"/>
                </a:cxn>
                <a:cxn ang="0">
                  <a:pos x="14" y="8"/>
                </a:cxn>
                <a:cxn ang="0">
                  <a:pos x="10" y="4"/>
                </a:cxn>
                <a:cxn ang="0">
                  <a:pos x="8" y="1"/>
                </a:cxn>
                <a:cxn ang="0">
                  <a:pos x="4" y="0"/>
                </a:cxn>
              </a:cxnLst>
              <a:rect l="0" t="0" r="r" b="b"/>
              <a:pathLst>
                <a:path w="30" h="60">
                  <a:moveTo>
                    <a:pt x="4" y="0"/>
                  </a:moveTo>
                  <a:cubicBezTo>
                    <a:pt x="3" y="0"/>
                    <a:pt x="3" y="0"/>
                    <a:pt x="2" y="1"/>
                  </a:cubicBezTo>
                  <a:cubicBezTo>
                    <a:pt x="4" y="3"/>
                    <a:pt x="8" y="2"/>
                    <a:pt x="8" y="4"/>
                  </a:cubicBezTo>
                  <a:cubicBezTo>
                    <a:pt x="8" y="5"/>
                    <a:pt x="8" y="6"/>
                    <a:pt x="8" y="7"/>
                  </a:cubicBezTo>
                  <a:cubicBezTo>
                    <a:pt x="8" y="12"/>
                    <a:pt x="4" y="13"/>
                    <a:pt x="4" y="18"/>
                  </a:cubicBezTo>
                  <a:cubicBezTo>
                    <a:pt x="4" y="19"/>
                    <a:pt x="4" y="20"/>
                    <a:pt x="4" y="21"/>
                  </a:cubicBezTo>
                  <a:cubicBezTo>
                    <a:pt x="4" y="23"/>
                    <a:pt x="3" y="24"/>
                    <a:pt x="3" y="25"/>
                  </a:cubicBezTo>
                  <a:cubicBezTo>
                    <a:pt x="3" y="25"/>
                    <a:pt x="3" y="25"/>
                    <a:pt x="2" y="25"/>
                  </a:cubicBezTo>
                  <a:cubicBezTo>
                    <a:pt x="2" y="25"/>
                    <a:pt x="2" y="25"/>
                    <a:pt x="1" y="25"/>
                  </a:cubicBezTo>
                  <a:cubicBezTo>
                    <a:pt x="1" y="25"/>
                    <a:pt x="0" y="26"/>
                    <a:pt x="0" y="26"/>
                  </a:cubicBezTo>
                  <a:cubicBezTo>
                    <a:pt x="0" y="28"/>
                    <a:pt x="2" y="28"/>
                    <a:pt x="2" y="30"/>
                  </a:cubicBezTo>
                  <a:cubicBezTo>
                    <a:pt x="3" y="36"/>
                    <a:pt x="5" y="39"/>
                    <a:pt x="6" y="44"/>
                  </a:cubicBezTo>
                  <a:cubicBezTo>
                    <a:pt x="7" y="48"/>
                    <a:pt x="7" y="50"/>
                    <a:pt x="8" y="53"/>
                  </a:cubicBezTo>
                  <a:cubicBezTo>
                    <a:pt x="10" y="56"/>
                    <a:pt x="11" y="60"/>
                    <a:pt x="15" y="60"/>
                  </a:cubicBezTo>
                  <a:cubicBezTo>
                    <a:pt x="18" y="60"/>
                    <a:pt x="19" y="57"/>
                    <a:pt x="21" y="57"/>
                  </a:cubicBezTo>
                  <a:cubicBezTo>
                    <a:pt x="25" y="56"/>
                    <a:pt x="28" y="54"/>
                    <a:pt x="28" y="50"/>
                  </a:cubicBezTo>
                  <a:cubicBezTo>
                    <a:pt x="28" y="48"/>
                    <a:pt x="28" y="47"/>
                    <a:pt x="28" y="46"/>
                  </a:cubicBezTo>
                  <a:cubicBezTo>
                    <a:pt x="30" y="34"/>
                    <a:pt x="30" y="34"/>
                    <a:pt x="30" y="34"/>
                  </a:cubicBezTo>
                  <a:cubicBezTo>
                    <a:pt x="29" y="34"/>
                    <a:pt x="28" y="34"/>
                    <a:pt x="27" y="33"/>
                  </a:cubicBezTo>
                  <a:cubicBezTo>
                    <a:pt x="28" y="32"/>
                    <a:pt x="29" y="32"/>
                    <a:pt x="29" y="30"/>
                  </a:cubicBezTo>
                  <a:cubicBezTo>
                    <a:pt x="29" y="28"/>
                    <a:pt x="27" y="27"/>
                    <a:pt x="26" y="24"/>
                  </a:cubicBezTo>
                  <a:cubicBezTo>
                    <a:pt x="25" y="22"/>
                    <a:pt x="24" y="21"/>
                    <a:pt x="22" y="20"/>
                  </a:cubicBezTo>
                  <a:cubicBezTo>
                    <a:pt x="20" y="20"/>
                    <a:pt x="20" y="20"/>
                    <a:pt x="20" y="20"/>
                  </a:cubicBezTo>
                  <a:cubicBezTo>
                    <a:pt x="19" y="19"/>
                    <a:pt x="19" y="18"/>
                    <a:pt x="19" y="17"/>
                  </a:cubicBezTo>
                  <a:cubicBezTo>
                    <a:pt x="20" y="17"/>
                    <a:pt x="21" y="17"/>
                    <a:pt x="22" y="17"/>
                  </a:cubicBezTo>
                  <a:cubicBezTo>
                    <a:pt x="22" y="15"/>
                    <a:pt x="21" y="14"/>
                    <a:pt x="20" y="13"/>
                  </a:cubicBezTo>
                  <a:cubicBezTo>
                    <a:pt x="18" y="13"/>
                    <a:pt x="17" y="13"/>
                    <a:pt x="16" y="12"/>
                  </a:cubicBezTo>
                  <a:cubicBezTo>
                    <a:pt x="14" y="11"/>
                    <a:pt x="15" y="10"/>
                    <a:pt x="14" y="8"/>
                  </a:cubicBezTo>
                  <a:cubicBezTo>
                    <a:pt x="14" y="6"/>
                    <a:pt x="12" y="5"/>
                    <a:pt x="10" y="4"/>
                  </a:cubicBezTo>
                  <a:cubicBezTo>
                    <a:pt x="9" y="4"/>
                    <a:pt x="9" y="2"/>
                    <a:pt x="8" y="1"/>
                  </a:cubicBezTo>
                  <a:cubicBezTo>
                    <a:pt x="7" y="0"/>
                    <a:pt x="5" y="0"/>
                    <a:pt x="4" y="0"/>
                  </a:cubicBezTo>
                  <a:close/>
                </a:path>
              </a:pathLst>
            </a:custGeom>
            <a:solidFill>
              <a:srgbClr val="FFFFFF"/>
            </a:solidFill>
            <a:ln w="0" cap="flat">
              <a:solidFill>
                <a:srgbClr val="000000"/>
              </a:solidFill>
              <a:prstDash val="solid"/>
              <a:miter lim="800000"/>
              <a:headEnd/>
              <a:tailEnd/>
            </a:ln>
          </p:spPr>
        </p:sp>
        <p:sp>
          <p:nvSpPr>
            <p:cNvPr id="501" name="Freeform 500"/>
            <p:cNvSpPr>
              <a:spLocks/>
            </p:cNvSpPr>
            <p:nvPr/>
          </p:nvSpPr>
          <p:spPr bwMode="auto">
            <a:xfrm>
              <a:off x="834" y="209"/>
              <a:ext cx="113" cy="159"/>
            </a:xfrm>
            <a:custGeom>
              <a:avLst/>
              <a:gdLst/>
              <a:ahLst/>
              <a:cxnLst>
                <a:cxn ang="0">
                  <a:pos x="286" y="112"/>
                </a:cxn>
                <a:cxn ang="0">
                  <a:pos x="273" y="121"/>
                </a:cxn>
                <a:cxn ang="0">
                  <a:pos x="272" y="129"/>
                </a:cxn>
                <a:cxn ang="0">
                  <a:pos x="275" y="164"/>
                </a:cxn>
                <a:cxn ang="0">
                  <a:pos x="271" y="195"/>
                </a:cxn>
                <a:cxn ang="0">
                  <a:pos x="250" y="171"/>
                </a:cxn>
                <a:cxn ang="0">
                  <a:pos x="242" y="147"/>
                </a:cxn>
                <a:cxn ang="0">
                  <a:pos x="205" y="132"/>
                </a:cxn>
                <a:cxn ang="0">
                  <a:pos x="210" y="154"/>
                </a:cxn>
                <a:cxn ang="0">
                  <a:pos x="235" y="193"/>
                </a:cxn>
                <a:cxn ang="0">
                  <a:pos x="221" y="192"/>
                </a:cxn>
                <a:cxn ang="0">
                  <a:pos x="215" y="212"/>
                </a:cxn>
                <a:cxn ang="0">
                  <a:pos x="201" y="233"/>
                </a:cxn>
                <a:cxn ang="0">
                  <a:pos x="188" y="252"/>
                </a:cxn>
                <a:cxn ang="0">
                  <a:pos x="173" y="277"/>
                </a:cxn>
                <a:cxn ang="0">
                  <a:pos x="165" y="290"/>
                </a:cxn>
                <a:cxn ang="0">
                  <a:pos x="158" y="296"/>
                </a:cxn>
                <a:cxn ang="0">
                  <a:pos x="164" y="335"/>
                </a:cxn>
                <a:cxn ang="0">
                  <a:pos x="160" y="367"/>
                </a:cxn>
                <a:cxn ang="0">
                  <a:pos x="149" y="391"/>
                </a:cxn>
                <a:cxn ang="0">
                  <a:pos x="134" y="400"/>
                </a:cxn>
                <a:cxn ang="0">
                  <a:pos x="123" y="368"/>
                </a:cxn>
                <a:cxn ang="0">
                  <a:pos x="103" y="331"/>
                </a:cxn>
                <a:cxn ang="0">
                  <a:pos x="91" y="305"/>
                </a:cxn>
                <a:cxn ang="0">
                  <a:pos x="81" y="285"/>
                </a:cxn>
                <a:cxn ang="0">
                  <a:pos x="76" y="273"/>
                </a:cxn>
                <a:cxn ang="0">
                  <a:pos x="66" y="249"/>
                </a:cxn>
                <a:cxn ang="0">
                  <a:pos x="60" y="216"/>
                </a:cxn>
                <a:cxn ang="0">
                  <a:pos x="52" y="194"/>
                </a:cxn>
                <a:cxn ang="0">
                  <a:pos x="38" y="213"/>
                </a:cxn>
                <a:cxn ang="0">
                  <a:pos x="21" y="201"/>
                </a:cxn>
                <a:cxn ang="0">
                  <a:pos x="17" y="185"/>
                </a:cxn>
                <a:cxn ang="0">
                  <a:pos x="9" y="137"/>
                </a:cxn>
                <a:cxn ang="0">
                  <a:pos x="11" y="116"/>
                </a:cxn>
                <a:cxn ang="0">
                  <a:pos x="31" y="71"/>
                </a:cxn>
                <a:cxn ang="0">
                  <a:pos x="23" y="36"/>
                </a:cxn>
                <a:cxn ang="0">
                  <a:pos x="17" y="26"/>
                </a:cxn>
                <a:cxn ang="0">
                  <a:pos x="16" y="13"/>
                </a:cxn>
                <a:cxn ang="0">
                  <a:pos x="39" y="4"/>
                </a:cxn>
                <a:cxn ang="0">
                  <a:pos x="62" y="21"/>
                </a:cxn>
                <a:cxn ang="0">
                  <a:pos x="72" y="34"/>
                </a:cxn>
                <a:cxn ang="0">
                  <a:pos x="69" y="43"/>
                </a:cxn>
                <a:cxn ang="0">
                  <a:pos x="85" y="62"/>
                </a:cxn>
                <a:cxn ang="0">
                  <a:pos x="112" y="97"/>
                </a:cxn>
                <a:cxn ang="0">
                  <a:pos x="129" y="109"/>
                </a:cxn>
                <a:cxn ang="0">
                  <a:pos x="166" y="118"/>
                </a:cxn>
                <a:cxn ang="0">
                  <a:pos x="189" y="129"/>
                </a:cxn>
                <a:cxn ang="0">
                  <a:pos x="196" y="110"/>
                </a:cxn>
                <a:cxn ang="0">
                  <a:pos x="207" y="111"/>
                </a:cxn>
                <a:cxn ang="0">
                  <a:pos x="221" y="120"/>
                </a:cxn>
                <a:cxn ang="0">
                  <a:pos x="232" y="117"/>
                </a:cxn>
                <a:cxn ang="0">
                  <a:pos x="250" y="91"/>
                </a:cxn>
                <a:cxn ang="0">
                  <a:pos x="266" y="86"/>
                </a:cxn>
                <a:cxn ang="0">
                  <a:pos x="279" y="96"/>
                </a:cxn>
              </a:cxnLst>
              <a:rect l="0" t="0" r="r" b="b"/>
              <a:pathLst>
                <a:path w="287" h="403">
                  <a:moveTo>
                    <a:pt x="287" y="100"/>
                  </a:moveTo>
                  <a:cubicBezTo>
                    <a:pt x="286" y="101"/>
                    <a:pt x="285" y="102"/>
                    <a:pt x="284" y="103"/>
                  </a:cubicBezTo>
                  <a:cubicBezTo>
                    <a:pt x="284" y="104"/>
                    <a:pt x="283" y="104"/>
                    <a:pt x="283" y="105"/>
                  </a:cubicBezTo>
                  <a:cubicBezTo>
                    <a:pt x="283" y="106"/>
                    <a:pt x="284" y="106"/>
                    <a:pt x="284" y="106"/>
                  </a:cubicBezTo>
                  <a:cubicBezTo>
                    <a:pt x="285" y="109"/>
                    <a:pt x="286" y="110"/>
                    <a:pt x="286" y="112"/>
                  </a:cubicBezTo>
                  <a:cubicBezTo>
                    <a:pt x="286" y="112"/>
                    <a:pt x="286" y="112"/>
                    <a:pt x="286" y="112"/>
                  </a:cubicBezTo>
                  <a:cubicBezTo>
                    <a:pt x="286" y="112"/>
                    <a:pt x="285" y="112"/>
                    <a:pt x="285" y="112"/>
                  </a:cubicBezTo>
                  <a:cubicBezTo>
                    <a:pt x="285" y="112"/>
                    <a:pt x="285" y="112"/>
                    <a:pt x="284" y="112"/>
                  </a:cubicBezTo>
                  <a:cubicBezTo>
                    <a:pt x="281" y="112"/>
                    <a:pt x="280" y="114"/>
                    <a:pt x="278" y="117"/>
                  </a:cubicBezTo>
                  <a:cubicBezTo>
                    <a:pt x="276" y="118"/>
                    <a:pt x="275" y="119"/>
                    <a:pt x="273" y="121"/>
                  </a:cubicBezTo>
                  <a:cubicBezTo>
                    <a:pt x="272" y="122"/>
                    <a:pt x="271" y="122"/>
                    <a:pt x="271" y="123"/>
                  </a:cubicBezTo>
                  <a:cubicBezTo>
                    <a:pt x="271" y="124"/>
                    <a:pt x="271" y="125"/>
                    <a:pt x="272" y="126"/>
                  </a:cubicBezTo>
                  <a:cubicBezTo>
                    <a:pt x="272" y="127"/>
                    <a:pt x="272" y="128"/>
                    <a:pt x="273" y="130"/>
                  </a:cubicBezTo>
                  <a:cubicBezTo>
                    <a:pt x="272" y="130"/>
                    <a:pt x="272" y="130"/>
                    <a:pt x="272" y="130"/>
                  </a:cubicBezTo>
                  <a:cubicBezTo>
                    <a:pt x="272" y="129"/>
                    <a:pt x="272" y="129"/>
                    <a:pt x="272" y="129"/>
                  </a:cubicBezTo>
                  <a:cubicBezTo>
                    <a:pt x="273" y="131"/>
                    <a:pt x="275" y="131"/>
                    <a:pt x="275" y="133"/>
                  </a:cubicBezTo>
                  <a:cubicBezTo>
                    <a:pt x="275" y="135"/>
                    <a:pt x="273" y="136"/>
                    <a:pt x="273" y="138"/>
                  </a:cubicBezTo>
                  <a:cubicBezTo>
                    <a:pt x="273" y="142"/>
                    <a:pt x="277" y="143"/>
                    <a:pt x="277" y="147"/>
                  </a:cubicBezTo>
                  <a:cubicBezTo>
                    <a:pt x="277" y="156"/>
                    <a:pt x="277" y="156"/>
                    <a:pt x="277" y="156"/>
                  </a:cubicBezTo>
                  <a:cubicBezTo>
                    <a:pt x="277" y="159"/>
                    <a:pt x="277" y="162"/>
                    <a:pt x="275" y="164"/>
                  </a:cubicBezTo>
                  <a:cubicBezTo>
                    <a:pt x="273" y="166"/>
                    <a:pt x="270" y="166"/>
                    <a:pt x="267" y="166"/>
                  </a:cubicBezTo>
                  <a:cubicBezTo>
                    <a:pt x="270" y="169"/>
                    <a:pt x="271" y="171"/>
                    <a:pt x="271" y="175"/>
                  </a:cubicBezTo>
                  <a:cubicBezTo>
                    <a:pt x="271" y="177"/>
                    <a:pt x="270" y="178"/>
                    <a:pt x="270" y="180"/>
                  </a:cubicBezTo>
                  <a:cubicBezTo>
                    <a:pt x="270" y="184"/>
                    <a:pt x="272" y="186"/>
                    <a:pt x="273" y="191"/>
                  </a:cubicBezTo>
                  <a:cubicBezTo>
                    <a:pt x="273" y="192"/>
                    <a:pt x="272" y="193"/>
                    <a:pt x="271" y="195"/>
                  </a:cubicBezTo>
                  <a:cubicBezTo>
                    <a:pt x="267" y="192"/>
                    <a:pt x="266" y="188"/>
                    <a:pt x="264" y="184"/>
                  </a:cubicBezTo>
                  <a:cubicBezTo>
                    <a:pt x="262" y="179"/>
                    <a:pt x="260" y="177"/>
                    <a:pt x="258" y="172"/>
                  </a:cubicBezTo>
                  <a:cubicBezTo>
                    <a:pt x="258" y="171"/>
                    <a:pt x="257" y="171"/>
                    <a:pt x="257" y="171"/>
                  </a:cubicBezTo>
                  <a:cubicBezTo>
                    <a:pt x="255" y="171"/>
                    <a:pt x="256" y="174"/>
                    <a:pt x="254" y="174"/>
                  </a:cubicBezTo>
                  <a:cubicBezTo>
                    <a:pt x="252" y="174"/>
                    <a:pt x="252" y="172"/>
                    <a:pt x="250" y="171"/>
                  </a:cubicBezTo>
                  <a:cubicBezTo>
                    <a:pt x="248" y="169"/>
                    <a:pt x="247" y="167"/>
                    <a:pt x="247" y="165"/>
                  </a:cubicBezTo>
                  <a:cubicBezTo>
                    <a:pt x="247" y="161"/>
                    <a:pt x="254" y="161"/>
                    <a:pt x="254" y="157"/>
                  </a:cubicBezTo>
                  <a:cubicBezTo>
                    <a:pt x="254" y="154"/>
                    <a:pt x="253" y="153"/>
                    <a:pt x="252" y="150"/>
                  </a:cubicBezTo>
                  <a:cubicBezTo>
                    <a:pt x="251" y="148"/>
                    <a:pt x="252" y="146"/>
                    <a:pt x="250" y="146"/>
                  </a:cubicBezTo>
                  <a:cubicBezTo>
                    <a:pt x="247" y="146"/>
                    <a:pt x="245" y="147"/>
                    <a:pt x="242" y="147"/>
                  </a:cubicBezTo>
                  <a:cubicBezTo>
                    <a:pt x="235" y="147"/>
                    <a:pt x="229" y="146"/>
                    <a:pt x="225" y="141"/>
                  </a:cubicBezTo>
                  <a:cubicBezTo>
                    <a:pt x="223" y="138"/>
                    <a:pt x="221" y="137"/>
                    <a:pt x="220" y="134"/>
                  </a:cubicBezTo>
                  <a:cubicBezTo>
                    <a:pt x="218" y="131"/>
                    <a:pt x="215" y="128"/>
                    <a:pt x="211" y="128"/>
                  </a:cubicBezTo>
                  <a:cubicBezTo>
                    <a:pt x="209" y="128"/>
                    <a:pt x="208" y="128"/>
                    <a:pt x="206" y="128"/>
                  </a:cubicBezTo>
                  <a:cubicBezTo>
                    <a:pt x="205" y="128"/>
                    <a:pt x="205" y="131"/>
                    <a:pt x="205" y="132"/>
                  </a:cubicBezTo>
                  <a:cubicBezTo>
                    <a:pt x="204" y="134"/>
                    <a:pt x="204" y="134"/>
                    <a:pt x="203" y="136"/>
                  </a:cubicBezTo>
                  <a:cubicBezTo>
                    <a:pt x="203" y="137"/>
                    <a:pt x="203" y="137"/>
                    <a:pt x="203" y="137"/>
                  </a:cubicBezTo>
                  <a:cubicBezTo>
                    <a:pt x="207" y="137"/>
                    <a:pt x="209" y="139"/>
                    <a:pt x="211" y="142"/>
                  </a:cubicBezTo>
                  <a:cubicBezTo>
                    <a:pt x="212" y="143"/>
                    <a:pt x="213" y="144"/>
                    <a:pt x="213" y="145"/>
                  </a:cubicBezTo>
                  <a:cubicBezTo>
                    <a:pt x="213" y="149"/>
                    <a:pt x="210" y="151"/>
                    <a:pt x="210" y="154"/>
                  </a:cubicBezTo>
                  <a:cubicBezTo>
                    <a:pt x="210" y="156"/>
                    <a:pt x="212" y="157"/>
                    <a:pt x="213" y="158"/>
                  </a:cubicBezTo>
                  <a:cubicBezTo>
                    <a:pt x="216" y="160"/>
                    <a:pt x="217" y="161"/>
                    <a:pt x="218" y="164"/>
                  </a:cubicBezTo>
                  <a:cubicBezTo>
                    <a:pt x="219" y="168"/>
                    <a:pt x="220" y="171"/>
                    <a:pt x="224" y="173"/>
                  </a:cubicBezTo>
                  <a:cubicBezTo>
                    <a:pt x="228" y="177"/>
                    <a:pt x="229" y="180"/>
                    <a:pt x="231" y="185"/>
                  </a:cubicBezTo>
                  <a:cubicBezTo>
                    <a:pt x="233" y="188"/>
                    <a:pt x="235" y="190"/>
                    <a:pt x="235" y="193"/>
                  </a:cubicBezTo>
                  <a:cubicBezTo>
                    <a:pt x="235" y="194"/>
                    <a:pt x="235" y="194"/>
                    <a:pt x="235" y="195"/>
                  </a:cubicBezTo>
                  <a:cubicBezTo>
                    <a:pt x="233" y="195"/>
                    <a:pt x="234" y="198"/>
                    <a:pt x="232" y="198"/>
                  </a:cubicBezTo>
                  <a:cubicBezTo>
                    <a:pt x="229" y="198"/>
                    <a:pt x="230" y="194"/>
                    <a:pt x="228" y="193"/>
                  </a:cubicBezTo>
                  <a:cubicBezTo>
                    <a:pt x="227" y="194"/>
                    <a:pt x="228" y="196"/>
                    <a:pt x="226" y="196"/>
                  </a:cubicBezTo>
                  <a:cubicBezTo>
                    <a:pt x="224" y="196"/>
                    <a:pt x="223" y="194"/>
                    <a:pt x="221" y="192"/>
                  </a:cubicBezTo>
                  <a:cubicBezTo>
                    <a:pt x="221" y="195"/>
                    <a:pt x="220" y="199"/>
                    <a:pt x="217" y="199"/>
                  </a:cubicBezTo>
                  <a:cubicBezTo>
                    <a:pt x="216" y="199"/>
                    <a:pt x="216" y="198"/>
                    <a:pt x="215" y="198"/>
                  </a:cubicBezTo>
                  <a:cubicBezTo>
                    <a:pt x="212" y="198"/>
                    <a:pt x="211" y="202"/>
                    <a:pt x="211" y="205"/>
                  </a:cubicBezTo>
                  <a:cubicBezTo>
                    <a:pt x="211" y="206"/>
                    <a:pt x="212" y="206"/>
                    <a:pt x="213" y="207"/>
                  </a:cubicBezTo>
                  <a:cubicBezTo>
                    <a:pt x="214" y="209"/>
                    <a:pt x="215" y="210"/>
                    <a:pt x="215" y="212"/>
                  </a:cubicBezTo>
                  <a:cubicBezTo>
                    <a:pt x="215" y="214"/>
                    <a:pt x="213" y="214"/>
                    <a:pt x="212" y="216"/>
                  </a:cubicBezTo>
                  <a:cubicBezTo>
                    <a:pt x="214" y="216"/>
                    <a:pt x="215" y="217"/>
                    <a:pt x="215" y="218"/>
                  </a:cubicBezTo>
                  <a:cubicBezTo>
                    <a:pt x="215" y="220"/>
                    <a:pt x="213" y="220"/>
                    <a:pt x="213" y="221"/>
                  </a:cubicBezTo>
                  <a:cubicBezTo>
                    <a:pt x="209" y="227"/>
                    <a:pt x="203" y="226"/>
                    <a:pt x="198" y="231"/>
                  </a:cubicBezTo>
                  <a:cubicBezTo>
                    <a:pt x="199" y="231"/>
                    <a:pt x="200" y="232"/>
                    <a:pt x="201" y="233"/>
                  </a:cubicBezTo>
                  <a:cubicBezTo>
                    <a:pt x="199" y="234"/>
                    <a:pt x="198" y="235"/>
                    <a:pt x="198" y="237"/>
                  </a:cubicBezTo>
                  <a:cubicBezTo>
                    <a:pt x="197" y="239"/>
                    <a:pt x="198" y="241"/>
                    <a:pt x="197" y="243"/>
                  </a:cubicBezTo>
                  <a:cubicBezTo>
                    <a:pt x="196" y="245"/>
                    <a:pt x="195" y="246"/>
                    <a:pt x="194" y="249"/>
                  </a:cubicBezTo>
                  <a:cubicBezTo>
                    <a:pt x="193" y="251"/>
                    <a:pt x="192" y="253"/>
                    <a:pt x="190" y="253"/>
                  </a:cubicBezTo>
                  <a:cubicBezTo>
                    <a:pt x="189" y="253"/>
                    <a:pt x="189" y="252"/>
                    <a:pt x="188" y="252"/>
                  </a:cubicBezTo>
                  <a:cubicBezTo>
                    <a:pt x="188" y="252"/>
                    <a:pt x="188" y="252"/>
                    <a:pt x="188" y="252"/>
                  </a:cubicBezTo>
                  <a:cubicBezTo>
                    <a:pt x="188" y="258"/>
                    <a:pt x="186" y="261"/>
                    <a:pt x="182" y="265"/>
                  </a:cubicBezTo>
                  <a:cubicBezTo>
                    <a:pt x="180" y="268"/>
                    <a:pt x="176" y="269"/>
                    <a:pt x="176" y="272"/>
                  </a:cubicBezTo>
                  <a:cubicBezTo>
                    <a:pt x="176" y="274"/>
                    <a:pt x="176" y="274"/>
                    <a:pt x="176" y="276"/>
                  </a:cubicBezTo>
                  <a:cubicBezTo>
                    <a:pt x="176" y="277"/>
                    <a:pt x="174" y="277"/>
                    <a:pt x="173" y="277"/>
                  </a:cubicBezTo>
                  <a:cubicBezTo>
                    <a:pt x="171" y="277"/>
                    <a:pt x="170" y="278"/>
                    <a:pt x="168" y="279"/>
                  </a:cubicBezTo>
                  <a:cubicBezTo>
                    <a:pt x="167" y="279"/>
                    <a:pt x="168" y="280"/>
                    <a:pt x="168" y="281"/>
                  </a:cubicBezTo>
                  <a:cubicBezTo>
                    <a:pt x="167" y="284"/>
                    <a:pt x="167" y="286"/>
                    <a:pt x="167" y="288"/>
                  </a:cubicBezTo>
                  <a:cubicBezTo>
                    <a:pt x="167" y="289"/>
                    <a:pt x="167" y="289"/>
                    <a:pt x="167" y="290"/>
                  </a:cubicBezTo>
                  <a:cubicBezTo>
                    <a:pt x="165" y="290"/>
                    <a:pt x="165" y="290"/>
                    <a:pt x="165" y="290"/>
                  </a:cubicBezTo>
                  <a:cubicBezTo>
                    <a:pt x="165" y="290"/>
                    <a:pt x="164" y="290"/>
                    <a:pt x="163" y="290"/>
                  </a:cubicBezTo>
                  <a:cubicBezTo>
                    <a:pt x="162" y="290"/>
                    <a:pt x="162" y="288"/>
                    <a:pt x="160" y="288"/>
                  </a:cubicBezTo>
                  <a:cubicBezTo>
                    <a:pt x="159" y="288"/>
                    <a:pt x="159" y="288"/>
                    <a:pt x="157" y="288"/>
                  </a:cubicBezTo>
                  <a:cubicBezTo>
                    <a:pt x="157" y="290"/>
                    <a:pt x="157" y="290"/>
                    <a:pt x="157" y="292"/>
                  </a:cubicBezTo>
                  <a:cubicBezTo>
                    <a:pt x="157" y="293"/>
                    <a:pt x="158" y="294"/>
                    <a:pt x="158" y="296"/>
                  </a:cubicBezTo>
                  <a:cubicBezTo>
                    <a:pt x="158" y="298"/>
                    <a:pt x="155" y="298"/>
                    <a:pt x="155" y="300"/>
                  </a:cubicBezTo>
                  <a:cubicBezTo>
                    <a:pt x="155" y="303"/>
                    <a:pt x="159" y="304"/>
                    <a:pt x="160" y="307"/>
                  </a:cubicBezTo>
                  <a:cubicBezTo>
                    <a:pt x="161" y="310"/>
                    <a:pt x="160" y="312"/>
                    <a:pt x="160" y="315"/>
                  </a:cubicBezTo>
                  <a:cubicBezTo>
                    <a:pt x="160" y="319"/>
                    <a:pt x="160" y="319"/>
                    <a:pt x="160" y="319"/>
                  </a:cubicBezTo>
                  <a:cubicBezTo>
                    <a:pt x="160" y="325"/>
                    <a:pt x="164" y="329"/>
                    <a:pt x="164" y="335"/>
                  </a:cubicBezTo>
                  <a:cubicBezTo>
                    <a:pt x="164" y="337"/>
                    <a:pt x="161" y="338"/>
                    <a:pt x="160" y="339"/>
                  </a:cubicBezTo>
                  <a:cubicBezTo>
                    <a:pt x="159" y="342"/>
                    <a:pt x="159" y="344"/>
                    <a:pt x="159" y="347"/>
                  </a:cubicBezTo>
                  <a:cubicBezTo>
                    <a:pt x="159" y="353"/>
                    <a:pt x="160" y="356"/>
                    <a:pt x="160" y="362"/>
                  </a:cubicBezTo>
                  <a:cubicBezTo>
                    <a:pt x="160" y="364"/>
                    <a:pt x="161" y="364"/>
                    <a:pt x="161" y="366"/>
                  </a:cubicBezTo>
                  <a:cubicBezTo>
                    <a:pt x="161" y="366"/>
                    <a:pt x="161" y="367"/>
                    <a:pt x="160" y="367"/>
                  </a:cubicBezTo>
                  <a:cubicBezTo>
                    <a:pt x="158" y="367"/>
                    <a:pt x="157" y="367"/>
                    <a:pt x="156" y="367"/>
                  </a:cubicBezTo>
                  <a:cubicBezTo>
                    <a:pt x="157" y="373"/>
                    <a:pt x="157" y="373"/>
                    <a:pt x="157" y="373"/>
                  </a:cubicBezTo>
                  <a:cubicBezTo>
                    <a:pt x="157" y="377"/>
                    <a:pt x="154" y="379"/>
                    <a:pt x="154" y="383"/>
                  </a:cubicBezTo>
                  <a:cubicBezTo>
                    <a:pt x="154" y="386"/>
                    <a:pt x="158" y="385"/>
                    <a:pt x="159" y="388"/>
                  </a:cubicBezTo>
                  <a:cubicBezTo>
                    <a:pt x="155" y="389"/>
                    <a:pt x="151" y="388"/>
                    <a:pt x="149" y="391"/>
                  </a:cubicBezTo>
                  <a:cubicBezTo>
                    <a:pt x="148" y="393"/>
                    <a:pt x="148" y="395"/>
                    <a:pt x="148" y="397"/>
                  </a:cubicBezTo>
                  <a:cubicBezTo>
                    <a:pt x="148" y="398"/>
                    <a:pt x="148" y="398"/>
                    <a:pt x="148" y="399"/>
                  </a:cubicBezTo>
                  <a:cubicBezTo>
                    <a:pt x="148" y="401"/>
                    <a:pt x="146" y="400"/>
                    <a:pt x="144" y="401"/>
                  </a:cubicBezTo>
                  <a:cubicBezTo>
                    <a:pt x="141" y="402"/>
                    <a:pt x="140" y="403"/>
                    <a:pt x="137" y="403"/>
                  </a:cubicBezTo>
                  <a:cubicBezTo>
                    <a:pt x="135" y="403"/>
                    <a:pt x="135" y="401"/>
                    <a:pt x="134" y="400"/>
                  </a:cubicBezTo>
                  <a:cubicBezTo>
                    <a:pt x="132" y="397"/>
                    <a:pt x="131" y="395"/>
                    <a:pt x="131" y="391"/>
                  </a:cubicBezTo>
                  <a:cubicBezTo>
                    <a:pt x="131" y="391"/>
                    <a:pt x="131" y="391"/>
                    <a:pt x="131" y="390"/>
                  </a:cubicBezTo>
                  <a:cubicBezTo>
                    <a:pt x="130" y="390"/>
                    <a:pt x="129" y="389"/>
                    <a:pt x="128" y="389"/>
                  </a:cubicBezTo>
                  <a:cubicBezTo>
                    <a:pt x="127" y="389"/>
                    <a:pt x="127" y="390"/>
                    <a:pt x="126" y="390"/>
                  </a:cubicBezTo>
                  <a:cubicBezTo>
                    <a:pt x="123" y="368"/>
                    <a:pt x="123" y="368"/>
                    <a:pt x="123" y="368"/>
                  </a:cubicBezTo>
                  <a:cubicBezTo>
                    <a:pt x="122" y="366"/>
                    <a:pt x="121" y="365"/>
                    <a:pt x="119" y="364"/>
                  </a:cubicBezTo>
                  <a:cubicBezTo>
                    <a:pt x="118" y="364"/>
                    <a:pt x="117" y="364"/>
                    <a:pt x="117" y="363"/>
                  </a:cubicBezTo>
                  <a:cubicBezTo>
                    <a:pt x="117" y="359"/>
                    <a:pt x="117" y="359"/>
                    <a:pt x="117" y="359"/>
                  </a:cubicBezTo>
                  <a:cubicBezTo>
                    <a:pt x="117" y="353"/>
                    <a:pt x="113" y="350"/>
                    <a:pt x="109" y="345"/>
                  </a:cubicBezTo>
                  <a:cubicBezTo>
                    <a:pt x="106" y="340"/>
                    <a:pt x="105" y="336"/>
                    <a:pt x="103" y="331"/>
                  </a:cubicBezTo>
                  <a:cubicBezTo>
                    <a:pt x="100" y="325"/>
                    <a:pt x="98" y="322"/>
                    <a:pt x="98" y="316"/>
                  </a:cubicBezTo>
                  <a:cubicBezTo>
                    <a:pt x="98" y="311"/>
                    <a:pt x="98" y="311"/>
                    <a:pt x="98" y="311"/>
                  </a:cubicBezTo>
                  <a:cubicBezTo>
                    <a:pt x="98" y="310"/>
                    <a:pt x="96" y="309"/>
                    <a:pt x="96" y="307"/>
                  </a:cubicBezTo>
                  <a:cubicBezTo>
                    <a:pt x="96" y="307"/>
                    <a:pt x="96" y="306"/>
                    <a:pt x="96" y="306"/>
                  </a:cubicBezTo>
                  <a:cubicBezTo>
                    <a:pt x="94" y="306"/>
                    <a:pt x="93" y="305"/>
                    <a:pt x="91" y="305"/>
                  </a:cubicBezTo>
                  <a:cubicBezTo>
                    <a:pt x="91" y="305"/>
                    <a:pt x="91" y="306"/>
                    <a:pt x="90" y="306"/>
                  </a:cubicBezTo>
                  <a:cubicBezTo>
                    <a:pt x="91" y="305"/>
                    <a:pt x="90" y="304"/>
                    <a:pt x="89" y="303"/>
                  </a:cubicBezTo>
                  <a:cubicBezTo>
                    <a:pt x="88" y="300"/>
                    <a:pt x="88" y="298"/>
                    <a:pt x="86" y="296"/>
                  </a:cubicBezTo>
                  <a:cubicBezTo>
                    <a:pt x="84" y="293"/>
                    <a:pt x="81" y="292"/>
                    <a:pt x="81" y="289"/>
                  </a:cubicBezTo>
                  <a:cubicBezTo>
                    <a:pt x="81" y="285"/>
                    <a:pt x="81" y="285"/>
                    <a:pt x="81" y="285"/>
                  </a:cubicBezTo>
                  <a:cubicBezTo>
                    <a:pt x="81" y="284"/>
                    <a:pt x="81" y="284"/>
                    <a:pt x="81" y="283"/>
                  </a:cubicBezTo>
                  <a:cubicBezTo>
                    <a:pt x="81" y="282"/>
                    <a:pt x="80" y="283"/>
                    <a:pt x="79" y="282"/>
                  </a:cubicBezTo>
                  <a:cubicBezTo>
                    <a:pt x="78" y="281"/>
                    <a:pt x="78" y="280"/>
                    <a:pt x="77" y="279"/>
                  </a:cubicBezTo>
                  <a:cubicBezTo>
                    <a:pt x="76" y="279"/>
                    <a:pt x="76" y="278"/>
                    <a:pt x="76" y="277"/>
                  </a:cubicBezTo>
                  <a:cubicBezTo>
                    <a:pt x="76" y="276"/>
                    <a:pt x="76" y="275"/>
                    <a:pt x="76" y="273"/>
                  </a:cubicBezTo>
                  <a:cubicBezTo>
                    <a:pt x="76" y="268"/>
                    <a:pt x="74" y="266"/>
                    <a:pt x="72" y="261"/>
                  </a:cubicBezTo>
                  <a:cubicBezTo>
                    <a:pt x="71" y="258"/>
                    <a:pt x="71" y="254"/>
                    <a:pt x="67" y="254"/>
                  </a:cubicBezTo>
                  <a:cubicBezTo>
                    <a:pt x="67" y="253"/>
                    <a:pt x="67" y="253"/>
                    <a:pt x="67" y="252"/>
                  </a:cubicBezTo>
                  <a:cubicBezTo>
                    <a:pt x="67" y="252"/>
                    <a:pt x="68" y="252"/>
                    <a:pt x="68" y="251"/>
                  </a:cubicBezTo>
                  <a:cubicBezTo>
                    <a:pt x="68" y="250"/>
                    <a:pt x="66" y="250"/>
                    <a:pt x="66" y="249"/>
                  </a:cubicBezTo>
                  <a:cubicBezTo>
                    <a:pt x="66" y="247"/>
                    <a:pt x="67" y="246"/>
                    <a:pt x="66" y="244"/>
                  </a:cubicBezTo>
                  <a:cubicBezTo>
                    <a:pt x="66" y="241"/>
                    <a:pt x="65" y="240"/>
                    <a:pt x="64" y="237"/>
                  </a:cubicBezTo>
                  <a:cubicBezTo>
                    <a:pt x="62" y="233"/>
                    <a:pt x="61" y="231"/>
                    <a:pt x="59" y="226"/>
                  </a:cubicBezTo>
                  <a:cubicBezTo>
                    <a:pt x="58" y="224"/>
                    <a:pt x="57" y="223"/>
                    <a:pt x="57" y="221"/>
                  </a:cubicBezTo>
                  <a:cubicBezTo>
                    <a:pt x="57" y="218"/>
                    <a:pt x="60" y="218"/>
                    <a:pt x="60" y="216"/>
                  </a:cubicBezTo>
                  <a:cubicBezTo>
                    <a:pt x="60" y="214"/>
                    <a:pt x="58" y="213"/>
                    <a:pt x="57" y="211"/>
                  </a:cubicBezTo>
                  <a:cubicBezTo>
                    <a:pt x="57" y="209"/>
                    <a:pt x="56" y="207"/>
                    <a:pt x="53" y="206"/>
                  </a:cubicBezTo>
                  <a:cubicBezTo>
                    <a:pt x="54" y="204"/>
                    <a:pt x="55" y="203"/>
                    <a:pt x="57" y="201"/>
                  </a:cubicBezTo>
                  <a:cubicBezTo>
                    <a:pt x="55" y="201"/>
                    <a:pt x="54" y="200"/>
                    <a:pt x="53" y="199"/>
                  </a:cubicBezTo>
                  <a:cubicBezTo>
                    <a:pt x="53" y="197"/>
                    <a:pt x="52" y="196"/>
                    <a:pt x="52" y="194"/>
                  </a:cubicBezTo>
                  <a:cubicBezTo>
                    <a:pt x="52" y="193"/>
                    <a:pt x="52" y="193"/>
                    <a:pt x="52" y="192"/>
                  </a:cubicBezTo>
                  <a:cubicBezTo>
                    <a:pt x="50" y="192"/>
                    <a:pt x="49" y="192"/>
                    <a:pt x="47" y="192"/>
                  </a:cubicBezTo>
                  <a:cubicBezTo>
                    <a:pt x="48" y="198"/>
                    <a:pt x="49" y="202"/>
                    <a:pt x="49" y="208"/>
                  </a:cubicBezTo>
                  <a:cubicBezTo>
                    <a:pt x="49" y="212"/>
                    <a:pt x="49" y="212"/>
                    <a:pt x="49" y="212"/>
                  </a:cubicBezTo>
                  <a:cubicBezTo>
                    <a:pt x="38" y="213"/>
                    <a:pt x="38" y="213"/>
                    <a:pt x="38" y="213"/>
                  </a:cubicBezTo>
                  <a:cubicBezTo>
                    <a:pt x="35" y="213"/>
                    <a:pt x="35" y="213"/>
                    <a:pt x="35" y="213"/>
                  </a:cubicBezTo>
                  <a:cubicBezTo>
                    <a:pt x="35" y="216"/>
                    <a:pt x="35" y="216"/>
                    <a:pt x="35" y="216"/>
                  </a:cubicBezTo>
                  <a:cubicBezTo>
                    <a:pt x="33" y="213"/>
                    <a:pt x="31" y="211"/>
                    <a:pt x="29" y="209"/>
                  </a:cubicBezTo>
                  <a:cubicBezTo>
                    <a:pt x="27" y="208"/>
                    <a:pt x="25" y="208"/>
                    <a:pt x="24" y="206"/>
                  </a:cubicBezTo>
                  <a:cubicBezTo>
                    <a:pt x="23" y="204"/>
                    <a:pt x="22" y="203"/>
                    <a:pt x="21" y="201"/>
                  </a:cubicBezTo>
                  <a:cubicBezTo>
                    <a:pt x="19" y="200"/>
                    <a:pt x="18" y="198"/>
                    <a:pt x="16" y="197"/>
                  </a:cubicBezTo>
                  <a:cubicBezTo>
                    <a:pt x="15" y="195"/>
                    <a:pt x="14" y="195"/>
                    <a:pt x="14" y="194"/>
                  </a:cubicBezTo>
                  <a:cubicBezTo>
                    <a:pt x="14" y="190"/>
                    <a:pt x="19" y="192"/>
                    <a:pt x="21" y="190"/>
                  </a:cubicBezTo>
                  <a:cubicBezTo>
                    <a:pt x="23" y="187"/>
                    <a:pt x="25" y="185"/>
                    <a:pt x="26" y="182"/>
                  </a:cubicBezTo>
                  <a:cubicBezTo>
                    <a:pt x="23" y="183"/>
                    <a:pt x="21" y="185"/>
                    <a:pt x="17" y="185"/>
                  </a:cubicBezTo>
                  <a:cubicBezTo>
                    <a:pt x="12" y="185"/>
                    <a:pt x="9" y="182"/>
                    <a:pt x="5" y="178"/>
                  </a:cubicBezTo>
                  <a:cubicBezTo>
                    <a:pt x="4" y="176"/>
                    <a:pt x="4" y="175"/>
                    <a:pt x="2" y="174"/>
                  </a:cubicBezTo>
                  <a:cubicBezTo>
                    <a:pt x="3" y="172"/>
                    <a:pt x="4" y="171"/>
                    <a:pt x="5" y="170"/>
                  </a:cubicBezTo>
                  <a:cubicBezTo>
                    <a:pt x="10" y="164"/>
                    <a:pt x="23" y="168"/>
                    <a:pt x="23" y="160"/>
                  </a:cubicBezTo>
                  <a:cubicBezTo>
                    <a:pt x="23" y="150"/>
                    <a:pt x="16" y="145"/>
                    <a:pt x="9" y="137"/>
                  </a:cubicBezTo>
                  <a:cubicBezTo>
                    <a:pt x="7" y="135"/>
                    <a:pt x="9" y="133"/>
                    <a:pt x="7" y="130"/>
                  </a:cubicBezTo>
                  <a:cubicBezTo>
                    <a:pt x="5" y="128"/>
                    <a:pt x="0" y="128"/>
                    <a:pt x="0" y="125"/>
                  </a:cubicBezTo>
                  <a:cubicBezTo>
                    <a:pt x="0" y="121"/>
                    <a:pt x="3" y="119"/>
                    <a:pt x="4" y="115"/>
                  </a:cubicBezTo>
                  <a:cubicBezTo>
                    <a:pt x="6" y="115"/>
                    <a:pt x="6" y="115"/>
                    <a:pt x="6" y="115"/>
                  </a:cubicBezTo>
                  <a:cubicBezTo>
                    <a:pt x="8" y="115"/>
                    <a:pt x="9" y="116"/>
                    <a:pt x="11" y="116"/>
                  </a:cubicBezTo>
                  <a:cubicBezTo>
                    <a:pt x="18" y="116"/>
                    <a:pt x="19" y="107"/>
                    <a:pt x="21" y="100"/>
                  </a:cubicBezTo>
                  <a:cubicBezTo>
                    <a:pt x="22" y="95"/>
                    <a:pt x="27" y="94"/>
                    <a:pt x="27" y="89"/>
                  </a:cubicBezTo>
                  <a:cubicBezTo>
                    <a:pt x="27" y="83"/>
                    <a:pt x="27" y="83"/>
                    <a:pt x="27" y="83"/>
                  </a:cubicBezTo>
                  <a:cubicBezTo>
                    <a:pt x="27" y="79"/>
                    <a:pt x="33" y="79"/>
                    <a:pt x="33" y="76"/>
                  </a:cubicBezTo>
                  <a:cubicBezTo>
                    <a:pt x="33" y="74"/>
                    <a:pt x="31" y="73"/>
                    <a:pt x="31" y="71"/>
                  </a:cubicBezTo>
                  <a:cubicBezTo>
                    <a:pt x="31" y="70"/>
                    <a:pt x="33" y="69"/>
                    <a:pt x="33" y="68"/>
                  </a:cubicBezTo>
                  <a:cubicBezTo>
                    <a:pt x="33" y="62"/>
                    <a:pt x="31" y="60"/>
                    <a:pt x="31" y="54"/>
                  </a:cubicBezTo>
                  <a:cubicBezTo>
                    <a:pt x="31" y="52"/>
                    <a:pt x="33" y="51"/>
                    <a:pt x="33" y="49"/>
                  </a:cubicBezTo>
                  <a:cubicBezTo>
                    <a:pt x="33" y="46"/>
                    <a:pt x="29" y="47"/>
                    <a:pt x="27" y="45"/>
                  </a:cubicBezTo>
                  <a:cubicBezTo>
                    <a:pt x="24" y="42"/>
                    <a:pt x="23" y="40"/>
                    <a:pt x="23" y="36"/>
                  </a:cubicBezTo>
                  <a:cubicBezTo>
                    <a:pt x="23" y="36"/>
                    <a:pt x="23" y="36"/>
                    <a:pt x="23" y="36"/>
                  </a:cubicBezTo>
                  <a:cubicBezTo>
                    <a:pt x="23" y="33"/>
                    <a:pt x="23" y="33"/>
                    <a:pt x="23" y="33"/>
                  </a:cubicBezTo>
                  <a:cubicBezTo>
                    <a:pt x="23" y="32"/>
                    <a:pt x="23" y="32"/>
                    <a:pt x="22" y="31"/>
                  </a:cubicBezTo>
                  <a:cubicBezTo>
                    <a:pt x="21" y="30"/>
                    <a:pt x="21" y="29"/>
                    <a:pt x="20" y="29"/>
                  </a:cubicBezTo>
                  <a:cubicBezTo>
                    <a:pt x="18" y="28"/>
                    <a:pt x="17" y="27"/>
                    <a:pt x="17" y="26"/>
                  </a:cubicBezTo>
                  <a:cubicBezTo>
                    <a:pt x="17" y="25"/>
                    <a:pt x="17" y="24"/>
                    <a:pt x="17" y="23"/>
                  </a:cubicBezTo>
                  <a:cubicBezTo>
                    <a:pt x="17" y="20"/>
                    <a:pt x="17" y="20"/>
                    <a:pt x="17" y="20"/>
                  </a:cubicBezTo>
                  <a:cubicBezTo>
                    <a:pt x="18" y="18"/>
                    <a:pt x="18" y="18"/>
                    <a:pt x="18" y="18"/>
                  </a:cubicBezTo>
                  <a:cubicBezTo>
                    <a:pt x="18" y="16"/>
                    <a:pt x="18" y="16"/>
                    <a:pt x="18" y="16"/>
                  </a:cubicBezTo>
                  <a:cubicBezTo>
                    <a:pt x="18" y="15"/>
                    <a:pt x="17" y="14"/>
                    <a:pt x="16" y="13"/>
                  </a:cubicBezTo>
                  <a:cubicBezTo>
                    <a:pt x="15" y="13"/>
                    <a:pt x="14" y="13"/>
                    <a:pt x="14" y="12"/>
                  </a:cubicBezTo>
                  <a:cubicBezTo>
                    <a:pt x="14" y="11"/>
                    <a:pt x="15" y="11"/>
                    <a:pt x="15" y="11"/>
                  </a:cubicBezTo>
                  <a:cubicBezTo>
                    <a:pt x="15" y="11"/>
                    <a:pt x="15" y="11"/>
                    <a:pt x="15" y="11"/>
                  </a:cubicBezTo>
                  <a:cubicBezTo>
                    <a:pt x="19" y="11"/>
                    <a:pt x="22" y="12"/>
                    <a:pt x="26" y="12"/>
                  </a:cubicBezTo>
                  <a:cubicBezTo>
                    <a:pt x="32" y="12"/>
                    <a:pt x="36" y="9"/>
                    <a:pt x="39" y="4"/>
                  </a:cubicBezTo>
                  <a:cubicBezTo>
                    <a:pt x="40" y="2"/>
                    <a:pt x="41" y="2"/>
                    <a:pt x="42" y="0"/>
                  </a:cubicBezTo>
                  <a:cubicBezTo>
                    <a:pt x="44" y="3"/>
                    <a:pt x="46" y="4"/>
                    <a:pt x="48" y="7"/>
                  </a:cubicBezTo>
                  <a:cubicBezTo>
                    <a:pt x="49" y="9"/>
                    <a:pt x="49" y="10"/>
                    <a:pt x="50" y="11"/>
                  </a:cubicBezTo>
                  <a:cubicBezTo>
                    <a:pt x="53" y="16"/>
                    <a:pt x="55" y="18"/>
                    <a:pt x="59" y="20"/>
                  </a:cubicBezTo>
                  <a:cubicBezTo>
                    <a:pt x="60" y="21"/>
                    <a:pt x="61" y="21"/>
                    <a:pt x="62" y="21"/>
                  </a:cubicBezTo>
                  <a:cubicBezTo>
                    <a:pt x="63" y="21"/>
                    <a:pt x="64" y="21"/>
                    <a:pt x="64" y="22"/>
                  </a:cubicBezTo>
                  <a:cubicBezTo>
                    <a:pt x="65" y="24"/>
                    <a:pt x="65" y="25"/>
                    <a:pt x="67" y="27"/>
                  </a:cubicBezTo>
                  <a:cubicBezTo>
                    <a:pt x="68" y="28"/>
                    <a:pt x="68" y="29"/>
                    <a:pt x="69" y="29"/>
                  </a:cubicBezTo>
                  <a:cubicBezTo>
                    <a:pt x="70" y="30"/>
                    <a:pt x="71" y="30"/>
                    <a:pt x="71" y="31"/>
                  </a:cubicBezTo>
                  <a:cubicBezTo>
                    <a:pt x="72" y="32"/>
                    <a:pt x="72" y="33"/>
                    <a:pt x="72" y="34"/>
                  </a:cubicBezTo>
                  <a:cubicBezTo>
                    <a:pt x="72" y="35"/>
                    <a:pt x="72" y="37"/>
                    <a:pt x="72" y="39"/>
                  </a:cubicBezTo>
                  <a:cubicBezTo>
                    <a:pt x="72" y="39"/>
                    <a:pt x="72" y="39"/>
                    <a:pt x="71" y="39"/>
                  </a:cubicBezTo>
                  <a:cubicBezTo>
                    <a:pt x="70" y="40"/>
                    <a:pt x="69" y="40"/>
                    <a:pt x="69" y="40"/>
                  </a:cubicBezTo>
                  <a:cubicBezTo>
                    <a:pt x="68" y="41"/>
                    <a:pt x="68" y="41"/>
                    <a:pt x="68" y="41"/>
                  </a:cubicBezTo>
                  <a:cubicBezTo>
                    <a:pt x="68" y="42"/>
                    <a:pt x="69" y="43"/>
                    <a:pt x="69" y="43"/>
                  </a:cubicBezTo>
                  <a:cubicBezTo>
                    <a:pt x="70" y="46"/>
                    <a:pt x="72" y="47"/>
                    <a:pt x="74" y="50"/>
                  </a:cubicBezTo>
                  <a:cubicBezTo>
                    <a:pt x="75" y="51"/>
                    <a:pt x="75" y="53"/>
                    <a:pt x="76" y="54"/>
                  </a:cubicBezTo>
                  <a:cubicBezTo>
                    <a:pt x="76" y="56"/>
                    <a:pt x="77" y="56"/>
                    <a:pt x="78" y="58"/>
                  </a:cubicBezTo>
                  <a:cubicBezTo>
                    <a:pt x="78" y="58"/>
                    <a:pt x="78" y="58"/>
                    <a:pt x="78" y="58"/>
                  </a:cubicBezTo>
                  <a:cubicBezTo>
                    <a:pt x="81" y="59"/>
                    <a:pt x="82" y="61"/>
                    <a:pt x="85" y="62"/>
                  </a:cubicBezTo>
                  <a:cubicBezTo>
                    <a:pt x="87" y="63"/>
                    <a:pt x="89" y="64"/>
                    <a:pt x="91" y="65"/>
                  </a:cubicBezTo>
                  <a:cubicBezTo>
                    <a:pt x="96" y="68"/>
                    <a:pt x="99" y="70"/>
                    <a:pt x="102" y="76"/>
                  </a:cubicBezTo>
                  <a:cubicBezTo>
                    <a:pt x="102" y="81"/>
                    <a:pt x="101" y="84"/>
                    <a:pt x="100" y="90"/>
                  </a:cubicBezTo>
                  <a:cubicBezTo>
                    <a:pt x="102" y="90"/>
                    <a:pt x="104" y="89"/>
                    <a:pt x="105" y="91"/>
                  </a:cubicBezTo>
                  <a:cubicBezTo>
                    <a:pt x="108" y="93"/>
                    <a:pt x="110" y="94"/>
                    <a:pt x="112" y="97"/>
                  </a:cubicBezTo>
                  <a:cubicBezTo>
                    <a:pt x="114" y="99"/>
                    <a:pt x="115" y="100"/>
                    <a:pt x="117" y="102"/>
                  </a:cubicBezTo>
                  <a:cubicBezTo>
                    <a:pt x="117" y="103"/>
                    <a:pt x="118" y="104"/>
                    <a:pt x="120" y="105"/>
                  </a:cubicBezTo>
                  <a:cubicBezTo>
                    <a:pt x="119" y="105"/>
                    <a:pt x="119" y="105"/>
                    <a:pt x="119" y="105"/>
                  </a:cubicBezTo>
                  <a:cubicBezTo>
                    <a:pt x="121" y="106"/>
                    <a:pt x="122" y="106"/>
                    <a:pt x="124" y="107"/>
                  </a:cubicBezTo>
                  <a:cubicBezTo>
                    <a:pt x="126" y="107"/>
                    <a:pt x="127" y="108"/>
                    <a:pt x="129" y="109"/>
                  </a:cubicBezTo>
                  <a:cubicBezTo>
                    <a:pt x="132" y="109"/>
                    <a:pt x="134" y="109"/>
                    <a:pt x="136" y="110"/>
                  </a:cubicBezTo>
                  <a:cubicBezTo>
                    <a:pt x="138" y="110"/>
                    <a:pt x="139" y="111"/>
                    <a:pt x="140" y="112"/>
                  </a:cubicBezTo>
                  <a:cubicBezTo>
                    <a:pt x="146" y="114"/>
                    <a:pt x="150" y="115"/>
                    <a:pt x="156" y="117"/>
                  </a:cubicBezTo>
                  <a:cubicBezTo>
                    <a:pt x="158" y="118"/>
                    <a:pt x="158" y="119"/>
                    <a:pt x="160" y="119"/>
                  </a:cubicBezTo>
                  <a:cubicBezTo>
                    <a:pt x="163" y="119"/>
                    <a:pt x="164" y="118"/>
                    <a:pt x="166" y="118"/>
                  </a:cubicBezTo>
                  <a:cubicBezTo>
                    <a:pt x="167" y="118"/>
                    <a:pt x="168" y="118"/>
                    <a:pt x="169" y="119"/>
                  </a:cubicBezTo>
                  <a:cubicBezTo>
                    <a:pt x="171" y="120"/>
                    <a:pt x="170" y="124"/>
                    <a:pt x="172" y="124"/>
                  </a:cubicBezTo>
                  <a:cubicBezTo>
                    <a:pt x="175" y="124"/>
                    <a:pt x="175" y="124"/>
                    <a:pt x="175" y="124"/>
                  </a:cubicBezTo>
                  <a:cubicBezTo>
                    <a:pt x="178" y="124"/>
                    <a:pt x="181" y="125"/>
                    <a:pt x="183" y="127"/>
                  </a:cubicBezTo>
                  <a:cubicBezTo>
                    <a:pt x="185" y="129"/>
                    <a:pt x="187" y="128"/>
                    <a:pt x="189" y="129"/>
                  </a:cubicBezTo>
                  <a:cubicBezTo>
                    <a:pt x="192" y="130"/>
                    <a:pt x="194" y="131"/>
                    <a:pt x="197" y="131"/>
                  </a:cubicBezTo>
                  <a:cubicBezTo>
                    <a:pt x="199" y="131"/>
                    <a:pt x="199" y="130"/>
                    <a:pt x="200" y="129"/>
                  </a:cubicBezTo>
                  <a:cubicBezTo>
                    <a:pt x="201" y="128"/>
                    <a:pt x="201" y="127"/>
                    <a:pt x="201" y="125"/>
                  </a:cubicBezTo>
                  <a:cubicBezTo>
                    <a:pt x="201" y="121"/>
                    <a:pt x="198" y="120"/>
                    <a:pt x="197" y="117"/>
                  </a:cubicBezTo>
                  <a:cubicBezTo>
                    <a:pt x="197" y="114"/>
                    <a:pt x="196" y="112"/>
                    <a:pt x="196" y="110"/>
                  </a:cubicBezTo>
                  <a:cubicBezTo>
                    <a:pt x="196" y="108"/>
                    <a:pt x="196" y="108"/>
                    <a:pt x="197" y="106"/>
                  </a:cubicBezTo>
                  <a:cubicBezTo>
                    <a:pt x="197" y="105"/>
                    <a:pt x="197" y="105"/>
                    <a:pt x="198" y="104"/>
                  </a:cubicBezTo>
                  <a:cubicBezTo>
                    <a:pt x="202" y="107"/>
                    <a:pt x="202" y="107"/>
                    <a:pt x="202" y="107"/>
                  </a:cubicBezTo>
                  <a:cubicBezTo>
                    <a:pt x="201" y="107"/>
                    <a:pt x="201" y="107"/>
                    <a:pt x="201" y="107"/>
                  </a:cubicBezTo>
                  <a:cubicBezTo>
                    <a:pt x="204" y="107"/>
                    <a:pt x="204" y="110"/>
                    <a:pt x="207" y="111"/>
                  </a:cubicBezTo>
                  <a:cubicBezTo>
                    <a:pt x="207" y="112"/>
                    <a:pt x="207" y="113"/>
                    <a:pt x="207" y="114"/>
                  </a:cubicBezTo>
                  <a:cubicBezTo>
                    <a:pt x="207" y="116"/>
                    <a:pt x="208" y="117"/>
                    <a:pt x="210" y="118"/>
                  </a:cubicBezTo>
                  <a:cubicBezTo>
                    <a:pt x="212" y="120"/>
                    <a:pt x="213" y="120"/>
                    <a:pt x="216" y="120"/>
                  </a:cubicBezTo>
                  <a:cubicBezTo>
                    <a:pt x="217" y="120"/>
                    <a:pt x="218" y="120"/>
                    <a:pt x="219" y="120"/>
                  </a:cubicBezTo>
                  <a:cubicBezTo>
                    <a:pt x="221" y="120"/>
                    <a:pt x="221" y="120"/>
                    <a:pt x="221" y="120"/>
                  </a:cubicBezTo>
                  <a:cubicBezTo>
                    <a:pt x="222" y="120"/>
                    <a:pt x="222" y="120"/>
                    <a:pt x="223" y="120"/>
                  </a:cubicBezTo>
                  <a:cubicBezTo>
                    <a:pt x="225" y="120"/>
                    <a:pt x="226" y="120"/>
                    <a:pt x="228" y="120"/>
                  </a:cubicBezTo>
                  <a:cubicBezTo>
                    <a:pt x="229" y="120"/>
                    <a:pt x="230" y="120"/>
                    <a:pt x="231" y="120"/>
                  </a:cubicBezTo>
                  <a:cubicBezTo>
                    <a:pt x="231" y="120"/>
                    <a:pt x="232" y="120"/>
                    <a:pt x="232" y="120"/>
                  </a:cubicBezTo>
                  <a:cubicBezTo>
                    <a:pt x="233" y="119"/>
                    <a:pt x="232" y="118"/>
                    <a:pt x="232" y="117"/>
                  </a:cubicBezTo>
                  <a:cubicBezTo>
                    <a:pt x="233" y="114"/>
                    <a:pt x="233" y="113"/>
                    <a:pt x="233" y="110"/>
                  </a:cubicBezTo>
                  <a:cubicBezTo>
                    <a:pt x="233" y="110"/>
                    <a:pt x="233" y="110"/>
                    <a:pt x="233" y="109"/>
                  </a:cubicBezTo>
                  <a:cubicBezTo>
                    <a:pt x="235" y="106"/>
                    <a:pt x="237" y="104"/>
                    <a:pt x="241" y="102"/>
                  </a:cubicBezTo>
                  <a:cubicBezTo>
                    <a:pt x="244" y="100"/>
                    <a:pt x="245" y="97"/>
                    <a:pt x="247" y="94"/>
                  </a:cubicBezTo>
                  <a:cubicBezTo>
                    <a:pt x="248" y="92"/>
                    <a:pt x="249" y="92"/>
                    <a:pt x="250" y="91"/>
                  </a:cubicBezTo>
                  <a:cubicBezTo>
                    <a:pt x="250" y="90"/>
                    <a:pt x="250" y="88"/>
                    <a:pt x="252" y="88"/>
                  </a:cubicBezTo>
                  <a:cubicBezTo>
                    <a:pt x="253" y="88"/>
                    <a:pt x="254" y="88"/>
                    <a:pt x="255" y="88"/>
                  </a:cubicBezTo>
                  <a:cubicBezTo>
                    <a:pt x="257" y="88"/>
                    <a:pt x="258" y="88"/>
                    <a:pt x="259" y="88"/>
                  </a:cubicBezTo>
                  <a:cubicBezTo>
                    <a:pt x="261" y="88"/>
                    <a:pt x="262" y="88"/>
                    <a:pt x="264" y="87"/>
                  </a:cubicBezTo>
                  <a:cubicBezTo>
                    <a:pt x="265" y="87"/>
                    <a:pt x="265" y="86"/>
                    <a:pt x="266" y="86"/>
                  </a:cubicBezTo>
                  <a:cubicBezTo>
                    <a:pt x="267" y="86"/>
                    <a:pt x="267" y="87"/>
                    <a:pt x="268" y="88"/>
                  </a:cubicBezTo>
                  <a:cubicBezTo>
                    <a:pt x="270" y="90"/>
                    <a:pt x="271" y="91"/>
                    <a:pt x="272" y="93"/>
                  </a:cubicBezTo>
                  <a:cubicBezTo>
                    <a:pt x="273" y="95"/>
                    <a:pt x="273" y="97"/>
                    <a:pt x="274" y="97"/>
                  </a:cubicBezTo>
                  <a:cubicBezTo>
                    <a:pt x="278" y="96"/>
                    <a:pt x="278" y="96"/>
                    <a:pt x="278" y="96"/>
                  </a:cubicBezTo>
                  <a:cubicBezTo>
                    <a:pt x="279" y="96"/>
                    <a:pt x="279" y="96"/>
                    <a:pt x="279" y="96"/>
                  </a:cubicBezTo>
                  <a:cubicBezTo>
                    <a:pt x="280" y="96"/>
                    <a:pt x="281" y="97"/>
                    <a:pt x="282" y="97"/>
                  </a:cubicBezTo>
                  <a:cubicBezTo>
                    <a:pt x="284" y="98"/>
                    <a:pt x="286" y="99"/>
                    <a:pt x="287" y="100"/>
                  </a:cubicBezTo>
                  <a:close/>
                </a:path>
              </a:pathLst>
            </a:custGeom>
            <a:solidFill>
              <a:srgbClr val="00B050"/>
            </a:solidFill>
            <a:ln w="0" cap="flat">
              <a:solidFill>
                <a:srgbClr val="000000"/>
              </a:solidFill>
              <a:prstDash val="solid"/>
              <a:miter lim="800000"/>
              <a:headEnd/>
              <a:tailEnd/>
            </a:ln>
          </p:spPr>
        </p:sp>
        <p:sp>
          <p:nvSpPr>
            <p:cNvPr id="502" name="Freeform 501"/>
            <p:cNvSpPr>
              <a:spLocks/>
            </p:cNvSpPr>
            <p:nvPr/>
          </p:nvSpPr>
          <p:spPr bwMode="auto">
            <a:xfrm>
              <a:off x="953" y="344"/>
              <a:ext cx="1" cy="3"/>
            </a:xfrm>
            <a:custGeom>
              <a:avLst/>
              <a:gdLst/>
              <a:ahLst/>
              <a:cxnLst>
                <a:cxn ang="0">
                  <a:pos x="2" y="0"/>
                </a:cxn>
                <a:cxn ang="0">
                  <a:pos x="0" y="3"/>
                </a:cxn>
                <a:cxn ang="0">
                  <a:pos x="1" y="6"/>
                </a:cxn>
                <a:cxn ang="0">
                  <a:pos x="3" y="2"/>
                </a:cxn>
                <a:cxn ang="0">
                  <a:pos x="3" y="1"/>
                </a:cxn>
                <a:cxn ang="0">
                  <a:pos x="2" y="0"/>
                </a:cxn>
              </a:cxnLst>
              <a:rect l="0" t="0" r="r" b="b"/>
              <a:pathLst>
                <a:path w="3" h="6">
                  <a:moveTo>
                    <a:pt x="2" y="0"/>
                  </a:moveTo>
                  <a:cubicBezTo>
                    <a:pt x="1" y="1"/>
                    <a:pt x="0" y="2"/>
                    <a:pt x="0" y="3"/>
                  </a:cubicBezTo>
                  <a:cubicBezTo>
                    <a:pt x="0" y="4"/>
                    <a:pt x="1" y="5"/>
                    <a:pt x="1" y="6"/>
                  </a:cubicBezTo>
                  <a:cubicBezTo>
                    <a:pt x="2" y="5"/>
                    <a:pt x="2" y="4"/>
                    <a:pt x="3" y="2"/>
                  </a:cubicBezTo>
                  <a:cubicBezTo>
                    <a:pt x="3" y="2"/>
                    <a:pt x="3" y="2"/>
                    <a:pt x="3" y="1"/>
                  </a:cubicBezTo>
                  <a:cubicBezTo>
                    <a:pt x="3" y="1"/>
                    <a:pt x="2" y="0"/>
                    <a:pt x="2" y="0"/>
                  </a:cubicBezTo>
                  <a:close/>
                </a:path>
              </a:pathLst>
            </a:custGeom>
            <a:solidFill>
              <a:srgbClr val="FFFFFF"/>
            </a:solidFill>
            <a:ln w="0" cap="flat">
              <a:solidFill>
                <a:srgbClr val="000000"/>
              </a:solidFill>
              <a:prstDash val="solid"/>
              <a:miter lim="800000"/>
              <a:headEnd/>
              <a:tailEnd/>
            </a:ln>
          </p:spPr>
        </p:sp>
        <p:sp>
          <p:nvSpPr>
            <p:cNvPr id="503" name="Freeform 502"/>
            <p:cNvSpPr>
              <a:spLocks/>
            </p:cNvSpPr>
            <p:nvPr/>
          </p:nvSpPr>
          <p:spPr bwMode="auto">
            <a:xfrm>
              <a:off x="953" y="339"/>
              <a:ext cx="1" cy="3"/>
            </a:xfrm>
            <a:custGeom>
              <a:avLst/>
              <a:gdLst/>
              <a:ahLst/>
              <a:cxnLst>
                <a:cxn ang="0">
                  <a:pos x="3" y="0"/>
                </a:cxn>
                <a:cxn ang="0">
                  <a:pos x="0" y="2"/>
                </a:cxn>
                <a:cxn ang="0">
                  <a:pos x="1" y="6"/>
                </a:cxn>
                <a:cxn ang="0">
                  <a:pos x="3" y="0"/>
                </a:cxn>
              </a:cxnLst>
              <a:rect l="0" t="0" r="r" b="b"/>
              <a:pathLst>
                <a:path w="4" h="6">
                  <a:moveTo>
                    <a:pt x="3" y="0"/>
                  </a:moveTo>
                  <a:cubicBezTo>
                    <a:pt x="2" y="0"/>
                    <a:pt x="0" y="1"/>
                    <a:pt x="0" y="2"/>
                  </a:cubicBezTo>
                  <a:cubicBezTo>
                    <a:pt x="0" y="4"/>
                    <a:pt x="0" y="5"/>
                    <a:pt x="1" y="6"/>
                  </a:cubicBezTo>
                  <a:cubicBezTo>
                    <a:pt x="3" y="4"/>
                    <a:pt x="4" y="2"/>
                    <a:pt x="3" y="0"/>
                  </a:cubicBezTo>
                  <a:close/>
                </a:path>
              </a:pathLst>
            </a:custGeom>
            <a:solidFill>
              <a:srgbClr val="FFFFFF"/>
            </a:solidFill>
            <a:ln w="0" cap="flat">
              <a:solidFill>
                <a:srgbClr val="000000"/>
              </a:solidFill>
              <a:prstDash val="solid"/>
              <a:miter lim="800000"/>
              <a:headEnd/>
              <a:tailEnd/>
            </a:ln>
          </p:spPr>
        </p:sp>
        <p:sp>
          <p:nvSpPr>
            <p:cNvPr id="504" name="Freeform 503"/>
            <p:cNvSpPr>
              <a:spLocks/>
            </p:cNvSpPr>
            <p:nvPr/>
          </p:nvSpPr>
          <p:spPr bwMode="auto">
            <a:xfrm>
              <a:off x="953" y="335"/>
              <a:ext cx="1" cy="4"/>
            </a:xfrm>
            <a:custGeom>
              <a:avLst/>
              <a:gdLst/>
              <a:ahLst/>
              <a:cxnLst>
                <a:cxn ang="0">
                  <a:pos x="0" y="0"/>
                </a:cxn>
                <a:cxn ang="0">
                  <a:pos x="0" y="7"/>
                </a:cxn>
                <a:cxn ang="0">
                  <a:pos x="1" y="8"/>
                </a:cxn>
                <a:cxn ang="0">
                  <a:pos x="4" y="2"/>
                </a:cxn>
                <a:cxn ang="0">
                  <a:pos x="0" y="0"/>
                </a:cxn>
              </a:cxnLst>
              <a:rect l="0" t="0" r="r" b="b"/>
              <a:pathLst>
                <a:path w="4" h="8">
                  <a:moveTo>
                    <a:pt x="0" y="0"/>
                  </a:moveTo>
                  <a:cubicBezTo>
                    <a:pt x="1" y="2"/>
                    <a:pt x="0" y="4"/>
                    <a:pt x="0" y="7"/>
                  </a:cubicBezTo>
                  <a:cubicBezTo>
                    <a:pt x="0" y="7"/>
                    <a:pt x="0" y="7"/>
                    <a:pt x="1" y="8"/>
                  </a:cubicBezTo>
                  <a:cubicBezTo>
                    <a:pt x="2" y="6"/>
                    <a:pt x="4" y="5"/>
                    <a:pt x="4" y="2"/>
                  </a:cubicBezTo>
                  <a:cubicBezTo>
                    <a:pt x="4" y="1"/>
                    <a:pt x="2" y="0"/>
                    <a:pt x="0" y="0"/>
                  </a:cubicBezTo>
                  <a:close/>
                </a:path>
              </a:pathLst>
            </a:custGeom>
            <a:solidFill>
              <a:srgbClr val="FFFFFF"/>
            </a:solidFill>
            <a:ln w="0" cap="flat">
              <a:solidFill>
                <a:srgbClr val="000000"/>
              </a:solidFill>
              <a:prstDash val="solid"/>
              <a:miter lim="800000"/>
              <a:headEnd/>
              <a:tailEnd/>
            </a:ln>
          </p:spPr>
        </p:sp>
        <p:sp>
          <p:nvSpPr>
            <p:cNvPr id="505" name="Freeform 504"/>
            <p:cNvSpPr>
              <a:spLocks/>
            </p:cNvSpPr>
            <p:nvPr/>
          </p:nvSpPr>
          <p:spPr bwMode="auto">
            <a:xfrm>
              <a:off x="794" y="200"/>
              <a:ext cx="56" cy="78"/>
            </a:xfrm>
            <a:custGeom>
              <a:avLst/>
              <a:gdLst/>
              <a:ahLst/>
              <a:cxnLst>
                <a:cxn ang="0">
                  <a:pos x="27" y="176"/>
                </a:cxn>
                <a:cxn ang="0">
                  <a:pos x="39" y="173"/>
                </a:cxn>
                <a:cxn ang="0">
                  <a:pos x="47" y="171"/>
                </a:cxn>
                <a:cxn ang="0">
                  <a:pos x="54" y="171"/>
                </a:cxn>
                <a:cxn ang="0">
                  <a:pos x="59" y="171"/>
                </a:cxn>
                <a:cxn ang="0">
                  <a:pos x="65" y="171"/>
                </a:cxn>
                <a:cxn ang="0">
                  <a:pos x="78" y="173"/>
                </a:cxn>
                <a:cxn ang="0">
                  <a:pos x="96" y="193"/>
                </a:cxn>
                <a:cxn ang="0">
                  <a:pos x="100" y="193"/>
                </a:cxn>
                <a:cxn ang="0">
                  <a:pos x="100" y="196"/>
                </a:cxn>
                <a:cxn ang="0">
                  <a:pos x="102" y="196"/>
                </a:cxn>
                <a:cxn ang="0">
                  <a:pos x="123" y="182"/>
                </a:cxn>
                <a:cxn ang="0">
                  <a:pos x="107" y="152"/>
                </a:cxn>
                <a:cxn ang="0">
                  <a:pos x="104" y="137"/>
                </a:cxn>
                <a:cxn ang="0">
                  <a:pos x="111" y="138"/>
                </a:cxn>
                <a:cxn ang="0">
                  <a:pos x="127" y="111"/>
                </a:cxn>
                <a:cxn ang="0">
                  <a:pos x="133" y="98"/>
                </a:cxn>
                <a:cxn ang="0">
                  <a:pos x="133" y="90"/>
                </a:cxn>
                <a:cxn ang="0">
                  <a:pos x="133" y="71"/>
                </a:cxn>
                <a:cxn ang="0">
                  <a:pos x="123" y="58"/>
                </a:cxn>
                <a:cxn ang="0">
                  <a:pos x="123" y="55"/>
                </a:cxn>
                <a:cxn ang="0">
                  <a:pos x="120" y="51"/>
                </a:cxn>
                <a:cxn ang="0">
                  <a:pos x="117" y="45"/>
                </a:cxn>
                <a:cxn ang="0">
                  <a:pos x="118" y="40"/>
                </a:cxn>
                <a:cxn ang="0">
                  <a:pos x="116" y="35"/>
                </a:cxn>
                <a:cxn ang="0">
                  <a:pos x="115" y="33"/>
                </a:cxn>
                <a:cxn ang="0">
                  <a:pos x="126" y="34"/>
                </a:cxn>
                <a:cxn ang="0">
                  <a:pos x="142" y="22"/>
                </a:cxn>
                <a:cxn ang="0">
                  <a:pos x="138" y="18"/>
                </a:cxn>
                <a:cxn ang="0">
                  <a:pos x="131" y="22"/>
                </a:cxn>
                <a:cxn ang="0">
                  <a:pos x="117" y="10"/>
                </a:cxn>
                <a:cxn ang="0">
                  <a:pos x="108" y="2"/>
                </a:cxn>
                <a:cxn ang="0">
                  <a:pos x="106" y="1"/>
                </a:cxn>
                <a:cxn ang="0">
                  <a:pos x="99" y="5"/>
                </a:cxn>
                <a:cxn ang="0">
                  <a:pos x="81" y="15"/>
                </a:cxn>
                <a:cxn ang="0">
                  <a:pos x="74" y="19"/>
                </a:cxn>
                <a:cxn ang="0">
                  <a:pos x="77" y="25"/>
                </a:cxn>
                <a:cxn ang="0">
                  <a:pos x="81" y="39"/>
                </a:cxn>
                <a:cxn ang="0">
                  <a:pos x="84" y="46"/>
                </a:cxn>
                <a:cxn ang="0">
                  <a:pos x="80" y="58"/>
                </a:cxn>
                <a:cxn ang="0">
                  <a:pos x="72" y="63"/>
                </a:cxn>
                <a:cxn ang="0">
                  <a:pos x="76" y="81"/>
                </a:cxn>
                <a:cxn ang="0">
                  <a:pos x="69" y="79"/>
                </a:cxn>
                <a:cxn ang="0">
                  <a:pos x="55" y="105"/>
                </a:cxn>
                <a:cxn ang="0">
                  <a:pos x="46" y="109"/>
                </a:cxn>
                <a:cxn ang="0">
                  <a:pos x="12" y="109"/>
                </a:cxn>
                <a:cxn ang="0">
                  <a:pos x="4" y="108"/>
                </a:cxn>
                <a:cxn ang="0">
                  <a:pos x="0" y="108"/>
                </a:cxn>
                <a:cxn ang="0">
                  <a:pos x="6" y="116"/>
                </a:cxn>
                <a:cxn ang="0">
                  <a:pos x="21" y="129"/>
                </a:cxn>
                <a:cxn ang="0">
                  <a:pos x="25" y="137"/>
                </a:cxn>
                <a:cxn ang="0">
                  <a:pos x="27" y="143"/>
                </a:cxn>
                <a:cxn ang="0">
                  <a:pos x="32" y="146"/>
                </a:cxn>
                <a:cxn ang="0">
                  <a:pos x="33" y="148"/>
                </a:cxn>
                <a:cxn ang="0">
                  <a:pos x="23" y="162"/>
                </a:cxn>
                <a:cxn ang="0">
                  <a:pos x="21" y="168"/>
                </a:cxn>
              </a:cxnLst>
              <a:rect l="0" t="0" r="r" b="b"/>
              <a:pathLst>
                <a:path w="142" h="196">
                  <a:moveTo>
                    <a:pt x="21" y="174"/>
                  </a:moveTo>
                  <a:cubicBezTo>
                    <a:pt x="23" y="175"/>
                    <a:pt x="24" y="176"/>
                    <a:pt x="27" y="176"/>
                  </a:cubicBezTo>
                  <a:cubicBezTo>
                    <a:pt x="28" y="176"/>
                    <a:pt x="28" y="175"/>
                    <a:pt x="30" y="174"/>
                  </a:cubicBezTo>
                  <a:cubicBezTo>
                    <a:pt x="33" y="173"/>
                    <a:pt x="35" y="174"/>
                    <a:pt x="39" y="173"/>
                  </a:cubicBezTo>
                  <a:cubicBezTo>
                    <a:pt x="41" y="173"/>
                    <a:pt x="42" y="171"/>
                    <a:pt x="44" y="171"/>
                  </a:cubicBezTo>
                  <a:cubicBezTo>
                    <a:pt x="45" y="171"/>
                    <a:pt x="46" y="171"/>
                    <a:pt x="47" y="171"/>
                  </a:cubicBezTo>
                  <a:cubicBezTo>
                    <a:pt x="48" y="171"/>
                    <a:pt x="48" y="169"/>
                    <a:pt x="49" y="169"/>
                  </a:cubicBezTo>
                  <a:cubicBezTo>
                    <a:pt x="51" y="169"/>
                    <a:pt x="52" y="171"/>
                    <a:pt x="54" y="171"/>
                  </a:cubicBezTo>
                  <a:cubicBezTo>
                    <a:pt x="54" y="171"/>
                    <a:pt x="55" y="170"/>
                    <a:pt x="55" y="170"/>
                  </a:cubicBezTo>
                  <a:cubicBezTo>
                    <a:pt x="57" y="170"/>
                    <a:pt x="58" y="171"/>
                    <a:pt x="59" y="171"/>
                  </a:cubicBezTo>
                  <a:cubicBezTo>
                    <a:pt x="60" y="171"/>
                    <a:pt x="60" y="170"/>
                    <a:pt x="61" y="170"/>
                  </a:cubicBezTo>
                  <a:cubicBezTo>
                    <a:pt x="63" y="170"/>
                    <a:pt x="63" y="171"/>
                    <a:pt x="65" y="171"/>
                  </a:cubicBezTo>
                  <a:cubicBezTo>
                    <a:pt x="68" y="171"/>
                    <a:pt x="70" y="169"/>
                    <a:pt x="73" y="169"/>
                  </a:cubicBezTo>
                  <a:cubicBezTo>
                    <a:pt x="76" y="169"/>
                    <a:pt x="76" y="172"/>
                    <a:pt x="78" y="173"/>
                  </a:cubicBezTo>
                  <a:cubicBezTo>
                    <a:pt x="80" y="176"/>
                    <a:pt x="83" y="177"/>
                    <a:pt x="83" y="181"/>
                  </a:cubicBezTo>
                  <a:cubicBezTo>
                    <a:pt x="83" y="188"/>
                    <a:pt x="89" y="193"/>
                    <a:pt x="96" y="193"/>
                  </a:cubicBezTo>
                  <a:cubicBezTo>
                    <a:pt x="97" y="193"/>
                    <a:pt x="98" y="193"/>
                    <a:pt x="99" y="193"/>
                  </a:cubicBezTo>
                  <a:cubicBezTo>
                    <a:pt x="99" y="193"/>
                    <a:pt x="100" y="193"/>
                    <a:pt x="100" y="193"/>
                  </a:cubicBezTo>
                  <a:cubicBezTo>
                    <a:pt x="100" y="194"/>
                    <a:pt x="99" y="195"/>
                    <a:pt x="99" y="196"/>
                  </a:cubicBezTo>
                  <a:cubicBezTo>
                    <a:pt x="99" y="196"/>
                    <a:pt x="99" y="196"/>
                    <a:pt x="100" y="196"/>
                  </a:cubicBezTo>
                  <a:cubicBezTo>
                    <a:pt x="100" y="196"/>
                    <a:pt x="101" y="196"/>
                    <a:pt x="101" y="196"/>
                  </a:cubicBezTo>
                  <a:cubicBezTo>
                    <a:pt x="102" y="196"/>
                    <a:pt x="102" y="196"/>
                    <a:pt x="102" y="196"/>
                  </a:cubicBezTo>
                  <a:cubicBezTo>
                    <a:pt x="103" y="194"/>
                    <a:pt x="104" y="193"/>
                    <a:pt x="105" y="192"/>
                  </a:cubicBezTo>
                  <a:cubicBezTo>
                    <a:pt x="110" y="186"/>
                    <a:pt x="123" y="190"/>
                    <a:pt x="123" y="182"/>
                  </a:cubicBezTo>
                  <a:cubicBezTo>
                    <a:pt x="123" y="172"/>
                    <a:pt x="116" y="167"/>
                    <a:pt x="109" y="159"/>
                  </a:cubicBezTo>
                  <a:cubicBezTo>
                    <a:pt x="107" y="157"/>
                    <a:pt x="109" y="155"/>
                    <a:pt x="107" y="152"/>
                  </a:cubicBezTo>
                  <a:cubicBezTo>
                    <a:pt x="105" y="150"/>
                    <a:pt x="100" y="150"/>
                    <a:pt x="100" y="147"/>
                  </a:cubicBezTo>
                  <a:cubicBezTo>
                    <a:pt x="100" y="143"/>
                    <a:pt x="103" y="141"/>
                    <a:pt x="104" y="137"/>
                  </a:cubicBezTo>
                  <a:cubicBezTo>
                    <a:pt x="105" y="137"/>
                    <a:pt x="105" y="137"/>
                    <a:pt x="106" y="137"/>
                  </a:cubicBezTo>
                  <a:cubicBezTo>
                    <a:pt x="108" y="137"/>
                    <a:pt x="109" y="138"/>
                    <a:pt x="111" y="138"/>
                  </a:cubicBezTo>
                  <a:cubicBezTo>
                    <a:pt x="118" y="138"/>
                    <a:pt x="119" y="129"/>
                    <a:pt x="121" y="122"/>
                  </a:cubicBezTo>
                  <a:cubicBezTo>
                    <a:pt x="122" y="117"/>
                    <a:pt x="127" y="116"/>
                    <a:pt x="127" y="111"/>
                  </a:cubicBezTo>
                  <a:cubicBezTo>
                    <a:pt x="127" y="108"/>
                    <a:pt x="127" y="107"/>
                    <a:pt x="127" y="105"/>
                  </a:cubicBezTo>
                  <a:cubicBezTo>
                    <a:pt x="127" y="101"/>
                    <a:pt x="133" y="101"/>
                    <a:pt x="133" y="98"/>
                  </a:cubicBezTo>
                  <a:cubicBezTo>
                    <a:pt x="133" y="96"/>
                    <a:pt x="131" y="95"/>
                    <a:pt x="131" y="93"/>
                  </a:cubicBezTo>
                  <a:cubicBezTo>
                    <a:pt x="131" y="92"/>
                    <a:pt x="133" y="91"/>
                    <a:pt x="133" y="90"/>
                  </a:cubicBezTo>
                  <a:cubicBezTo>
                    <a:pt x="133" y="84"/>
                    <a:pt x="131" y="82"/>
                    <a:pt x="131" y="76"/>
                  </a:cubicBezTo>
                  <a:cubicBezTo>
                    <a:pt x="131" y="74"/>
                    <a:pt x="133" y="73"/>
                    <a:pt x="133" y="71"/>
                  </a:cubicBezTo>
                  <a:cubicBezTo>
                    <a:pt x="133" y="68"/>
                    <a:pt x="129" y="69"/>
                    <a:pt x="127" y="67"/>
                  </a:cubicBezTo>
                  <a:cubicBezTo>
                    <a:pt x="124" y="64"/>
                    <a:pt x="123" y="62"/>
                    <a:pt x="123" y="58"/>
                  </a:cubicBezTo>
                  <a:cubicBezTo>
                    <a:pt x="123" y="58"/>
                    <a:pt x="123" y="58"/>
                    <a:pt x="123" y="58"/>
                  </a:cubicBezTo>
                  <a:cubicBezTo>
                    <a:pt x="123" y="57"/>
                    <a:pt x="123" y="56"/>
                    <a:pt x="123" y="55"/>
                  </a:cubicBezTo>
                  <a:cubicBezTo>
                    <a:pt x="123" y="54"/>
                    <a:pt x="123" y="54"/>
                    <a:pt x="122" y="53"/>
                  </a:cubicBezTo>
                  <a:cubicBezTo>
                    <a:pt x="121" y="52"/>
                    <a:pt x="121" y="51"/>
                    <a:pt x="120" y="51"/>
                  </a:cubicBezTo>
                  <a:cubicBezTo>
                    <a:pt x="118" y="50"/>
                    <a:pt x="117" y="49"/>
                    <a:pt x="117" y="48"/>
                  </a:cubicBezTo>
                  <a:cubicBezTo>
                    <a:pt x="117" y="47"/>
                    <a:pt x="117" y="46"/>
                    <a:pt x="117" y="45"/>
                  </a:cubicBezTo>
                  <a:cubicBezTo>
                    <a:pt x="117" y="42"/>
                    <a:pt x="117" y="42"/>
                    <a:pt x="117" y="42"/>
                  </a:cubicBezTo>
                  <a:cubicBezTo>
                    <a:pt x="118" y="40"/>
                    <a:pt x="118" y="40"/>
                    <a:pt x="118" y="40"/>
                  </a:cubicBezTo>
                  <a:cubicBezTo>
                    <a:pt x="118" y="40"/>
                    <a:pt x="118" y="39"/>
                    <a:pt x="118" y="38"/>
                  </a:cubicBezTo>
                  <a:cubicBezTo>
                    <a:pt x="118" y="37"/>
                    <a:pt x="117" y="36"/>
                    <a:pt x="116" y="35"/>
                  </a:cubicBezTo>
                  <a:cubicBezTo>
                    <a:pt x="115" y="35"/>
                    <a:pt x="114" y="35"/>
                    <a:pt x="114" y="34"/>
                  </a:cubicBezTo>
                  <a:cubicBezTo>
                    <a:pt x="114" y="33"/>
                    <a:pt x="115" y="33"/>
                    <a:pt x="115" y="33"/>
                  </a:cubicBezTo>
                  <a:cubicBezTo>
                    <a:pt x="115" y="33"/>
                    <a:pt x="115" y="33"/>
                    <a:pt x="115" y="33"/>
                  </a:cubicBezTo>
                  <a:cubicBezTo>
                    <a:pt x="119" y="33"/>
                    <a:pt x="122" y="34"/>
                    <a:pt x="126" y="34"/>
                  </a:cubicBezTo>
                  <a:cubicBezTo>
                    <a:pt x="132" y="34"/>
                    <a:pt x="136" y="31"/>
                    <a:pt x="139" y="26"/>
                  </a:cubicBezTo>
                  <a:cubicBezTo>
                    <a:pt x="140" y="24"/>
                    <a:pt x="141" y="24"/>
                    <a:pt x="142" y="22"/>
                  </a:cubicBezTo>
                  <a:cubicBezTo>
                    <a:pt x="141" y="21"/>
                    <a:pt x="141" y="21"/>
                    <a:pt x="140" y="20"/>
                  </a:cubicBezTo>
                  <a:cubicBezTo>
                    <a:pt x="139" y="19"/>
                    <a:pt x="139" y="18"/>
                    <a:pt x="138" y="18"/>
                  </a:cubicBezTo>
                  <a:cubicBezTo>
                    <a:pt x="137" y="18"/>
                    <a:pt x="136" y="20"/>
                    <a:pt x="135" y="20"/>
                  </a:cubicBezTo>
                  <a:cubicBezTo>
                    <a:pt x="134" y="21"/>
                    <a:pt x="133" y="22"/>
                    <a:pt x="131" y="22"/>
                  </a:cubicBezTo>
                  <a:cubicBezTo>
                    <a:pt x="128" y="22"/>
                    <a:pt x="126" y="18"/>
                    <a:pt x="123" y="17"/>
                  </a:cubicBezTo>
                  <a:cubicBezTo>
                    <a:pt x="119" y="16"/>
                    <a:pt x="117" y="13"/>
                    <a:pt x="117" y="10"/>
                  </a:cubicBezTo>
                  <a:cubicBezTo>
                    <a:pt x="117" y="7"/>
                    <a:pt x="114" y="7"/>
                    <a:pt x="113" y="5"/>
                  </a:cubicBezTo>
                  <a:cubicBezTo>
                    <a:pt x="111" y="4"/>
                    <a:pt x="110" y="3"/>
                    <a:pt x="108" y="2"/>
                  </a:cubicBezTo>
                  <a:cubicBezTo>
                    <a:pt x="108" y="1"/>
                    <a:pt x="108" y="0"/>
                    <a:pt x="107" y="0"/>
                  </a:cubicBezTo>
                  <a:cubicBezTo>
                    <a:pt x="106" y="0"/>
                    <a:pt x="106" y="1"/>
                    <a:pt x="106" y="1"/>
                  </a:cubicBezTo>
                  <a:cubicBezTo>
                    <a:pt x="105" y="1"/>
                    <a:pt x="104" y="0"/>
                    <a:pt x="103" y="0"/>
                  </a:cubicBezTo>
                  <a:cubicBezTo>
                    <a:pt x="102" y="2"/>
                    <a:pt x="101" y="4"/>
                    <a:pt x="99" y="5"/>
                  </a:cubicBezTo>
                  <a:cubicBezTo>
                    <a:pt x="95" y="8"/>
                    <a:pt x="92" y="8"/>
                    <a:pt x="88" y="10"/>
                  </a:cubicBezTo>
                  <a:cubicBezTo>
                    <a:pt x="85" y="11"/>
                    <a:pt x="84" y="14"/>
                    <a:pt x="81" y="15"/>
                  </a:cubicBezTo>
                  <a:cubicBezTo>
                    <a:pt x="79" y="16"/>
                    <a:pt x="78" y="16"/>
                    <a:pt x="76" y="17"/>
                  </a:cubicBezTo>
                  <a:cubicBezTo>
                    <a:pt x="75" y="18"/>
                    <a:pt x="74" y="18"/>
                    <a:pt x="74" y="19"/>
                  </a:cubicBezTo>
                  <a:cubicBezTo>
                    <a:pt x="74" y="20"/>
                    <a:pt x="74" y="21"/>
                    <a:pt x="74" y="22"/>
                  </a:cubicBezTo>
                  <a:cubicBezTo>
                    <a:pt x="74" y="23"/>
                    <a:pt x="76" y="24"/>
                    <a:pt x="77" y="25"/>
                  </a:cubicBezTo>
                  <a:cubicBezTo>
                    <a:pt x="79" y="27"/>
                    <a:pt x="81" y="29"/>
                    <a:pt x="81" y="32"/>
                  </a:cubicBezTo>
                  <a:cubicBezTo>
                    <a:pt x="81" y="35"/>
                    <a:pt x="81" y="36"/>
                    <a:pt x="81" y="39"/>
                  </a:cubicBezTo>
                  <a:cubicBezTo>
                    <a:pt x="81" y="39"/>
                    <a:pt x="81" y="39"/>
                    <a:pt x="81" y="39"/>
                  </a:cubicBezTo>
                  <a:cubicBezTo>
                    <a:pt x="82" y="42"/>
                    <a:pt x="83" y="43"/>
                    <a:pt x="84" y="46"/>
                  </a:cubicBezTo>
                  <a:cubicBezTo>
                    <a:pt x="80" y="48"/>
                    <a:pt x="77" y="47"/>
                    <a:pt x="73" y="48"/>
                  </a:cubicBezTo>
                  <a:cubicBezTo>
                    <a:pt x="77" y="50"/>
                    <a:pt x="80" y="53"/>
                    <a:pt x="80" y="58"/>
                  </a:cubicBezTo>
                  <a:cubicBezTo>
                    <a:pt x="80" y="62"/>
                    <a:pt x="75" y="61"/>
                    <a:pt x="72" y="62"/>
                  </a:cubicBezTo>
                  <a:cubicBezTo>
                    <a:pt x="72" y="62"/>
                    <a:pt x="72" y="63"/>
                    <a:pt x="72" y="63"/>
                  </a:cubicBezTo>
                  <a:cubicBezTo>
                    <a:pt x="72" y="69"/>
                    <a:pt x="76" y="72"/>
                    <a:pt x="76" y="79"/>
                  </a:cubicBezTo>
                  <a:cubicBezTo>
                    <a:pt x="76" y="80"/>
                    <a:pt x="76" y="80"/>
                    <a:pt x="76" y="81"/>
                  </a:cubicBezTo>
                  <a:cubicBezTo>
                    <a:pt x="75" y="81"/>
                    <a:pt x="75" y="81"/>
                    <a:pt x="74" y="81"/>
                  </a:cubicBezTo>
                  <a:cubicBezTo>
                    <a:pt x="72" y="81"/>
                    <a:pt x="71" y="80"/>
                    <a:pt x="69" y="79"/>
                  </a:cubicBezTo>
                  <a:cubicBezTo>
                    <a:pt x="66" y="86"/>
                    <a:pt x="52" y="83"/>
                    <a:pt x="52" y="91"/>
                  </a:cubicBezTo>
                  <a:cubicBezTo>
                    <a:pt x="52" y="97"/>
                    <a:pt x="55" y="100"/>
                    <a:pt x="55" y="105"/>
                  </a:cubicBezTo>
                  <a:cubicBezTo>
                    <a:pt x="55" y="107"/>
                    <a:pt x="52" y="106"/>
                    <a:pt x="51" y="107"/>
                  </a:cubicBezTo>
                  <a:cubicBezTo>
                    <a:pt x="49" y="107"/>
                    <a:pt x="48" y="108"/>
                    <a:pt x="46" y="109"/>
                  </a:cubicBezTo>
                  <a:cubicBezTo>
                    <a:pt x="40" y="110"/>
                    <a:pt x="36" y="113"/>
                    <a:pt x="30" y="113"/>
                  </a:cubicBezTo>
                  <a:cubicBezTo>
                    <a:pt x="23" y="113"/>
                    <a:pt x="19" y="109"/>
                    <a:pt x="12" y="109"/>
                  </a:cubicBezTo>
                  <a:cubicBezTo>
                    <a:pt x="10" y="109"/>
                    <a:pt x="8" y="109"/>
                    <a:pt x="5" y="109"/>
                  </a:cubicBezTo>
                  <a:cubicBezTo>
                    <a:pt x="5" y="109"/>
                    <a:pt x="4" y="108"/>
                    <a:pt x="4" y="108"/>
                  </a:cubicBezTo>
                  <a:cubicBezTo>
                    <a:pt x="3" y="108"/>
                    <a:pt x="2" y="108"/>
                    <a:pt x="1" y="108"/>
                  </a:cubicBezTo>
                  <a:cubicBezTo>
                    <a:pt x="0" y="108"/>
                    <a:pt x="0" y="108"/>
                    <a:pt x="0" y="108"/>
                  </a:cubicBezTo>
                  <a:cubicBezTo>
                    <a:pt x="0" y="110"/>
                    <a:pt x="1" y="111"/>
                    <a:pt x="3" y="112"/>
                  </a:cubicBezTo>
                  <a:cubicBezTo>
                    <a:pt x="4" y="113"/>
                    <a:pt x="5" y="115"/>
                    <a:pt x="6" y="116"/>
                  </a:cubicBezTo>
                  <a:cubicBezTo>
                    <a:pt x="9" y="119"/>
                    <a:pt x="11" y="121"/>
                    <a:pt x="13" y="124"/>
                  </a:cubicBezTo>
                  <a:cubicBezTo>
                    <a:pt x="15" y="127"/>
                    <a:pt x="18" y="127"/>
                    <a:pt x="21" y="129"/>
                  </a:cubicBezTo>
                  <a:cubicBezTo>
                    <a:pt x="23" y="130"/>
                    <a:pt x="23" y="131"/>
                    <a:pt x="23" y="133"/>
                  </a:cubicBezTo>
                  <a:cubicBezTo>
                    <a:pt x="24" y="135"/>
                    <a:pt x="25" y="136"/>
                    <a:pt x="25" y="137"/>
                  </a:cubicBezTo>
                  <a:cubicBezTo>
                    <a:pt x="25" y="137"/>
                    <a:pt x="25" y="137"/>
                    <a:pt x="25" y="137"/>
                  </a:cubicBezTo>
                  <a:cubicBezTo>
                    <a:pt x="25" y="140"/>
                    <a:pt x="25" y="141"/>
                    <a:pt x="27" y="143"/>
                  </a:cubicBezTo>
                  <a:cubicBezTo>
                    <a:pt x="27" y="144"/>
                    <a:pt x="28" y="144"/>
                    <a:pt x="29" y="145"/>
                  </a:cubicBezTo>
                  <a:cubicBezTo>
                    <a:pt x="30" y="145"/>
                    <a:pt x="31" y="146"/>
                    <a:pt x="32" y="146"/>
                  </a:cubicBezTo>
                  <a:cubicBezTo>
                    <a:pt x="32" y="146"/>
                    <a:pt x="33" y="146"/>
                    <a:pt x="33" y="146"/>
                  </a:cubicBezTo>
                  <a:cubicBezTo>
                    <a:pt x="33" y="147"/>
                    <a:pt x="33" y="147"/>
                    <a:pt x="33" y="148"/>
                  </a:cubicBezTo>
                  <a:cubicBezTo>
                    <a:pt x="33" y="151"/>
                    <a:pt x="31" y="152"/>
                    <a:pt x="29" y="154"/>
                  </a:cubicBezTo>
                  <a:cubicBezTo>
                    <a:pt x="27" y="157"/>
                    <a:pt x="25" y="159"/>
                    <a:pt x="23" y="162"/>
                  </a:cubicBezTo>
                  <a:cubicBezTo>
                    <a:pt x="22" y="163"/>
                    <a:pt x="22" y="163"/>
                    <a:pt x="21" y="165"/>
                  </a:cubicBezTo>
                  <a:cubicBezTo>
                    <a:pt x="21" y="166"/>
                    <a:pt x="21" y="167"/>
                    <a:pt x="21" y="168"/>
                  </a:cubicBezTo>
                  <a:cubicBezTo>
                    <a:pt x="21" y="171"/>
                    <a:pt x="21" y="172"/>
                    <a:pt x="21" y="174"/>
                  </a:cubicBezTo>
                  <a:close/>
                </a:path>
              </a:pathLst>
            </a:custGeom>
            <a:solidFill>
              <a:srgbClr val="FFFFFF"/>
            </a:solidFill>
            <a:ln w="0" cap="flat">
              <a:solidFill>
                <a:srgbClr val="000000"/>
              </a:solidFill>
              <a:prstDash val="solid"/>
              <a:miter lim="800000"/>
              <a:headEnd/>
              <a:tailEnd/>
            </a:ln>
          </p:spPr>
        </p:sp>
        <p:sp>
          <p:nvSpPr>
            <p:cNvPr id="506" name="Freeform 505"/>
            <p:cNvSpPr>
              <a:spLocks/>
            </p:cNvSpPr>
            <p:nvPr/>
          </p:nvSpPr>
          <p:spPr bwMode="auto">
            <a:xfrm>
              <a:off x="1031" y="184"/>
              <a:ext cx="19" cy="23"/>
            </a:xfrm>
            <a:custGeom>
              <a:avLst/>
              <a:gdLst/>
              <a:ahLst/>
              <a:cxnLst>
                <a:cxn ang="0">
                  <a:pos x="6" y="0"/>
                </a:cxn>
                <a:cxn ang="0">
                  <a:pos x="11" y="2"/>
                </a:cxn>
                <a:cxn ang="0">
                  <a:pos x="16" y="8"/>
                </a:cxn>
                <a:cxn ang="0">
                  <a:pos x="26" y="15"/>
                </a:cxn>
                <a:cxn ang="0">
                  <a:pos x="40" y="32"/>
                </a:cxn>
                <a:cxn ang="0">
                  <a:pos x="44" y="38"/>
                </a:cxn>
                <a:cxn ang="0">
                  <a:pos x="48" y="44"/>
                </a:cxn>
                <a:cxn ang="0">
                  <a:pos x="44" y="46"/>
                </a:cxn>
                <a:cxn ang="0">
                  <a:pos x="43" y="46"/>
                </a:cxn>
                <a:cxn ang="0">
                  <a:pos x="44" y="50"/>
                </a:cxn>
                <a:cxn ang="0">
                  <a:pos x="40" y="52"/>
                </a:cxn>
                <a:cxn ang="0">
                  <a:pos x="38" y="52"/>
                </a:cxn>
                <a:cxn ang="0">
                  <a:pos x="36" y="54"/>
                </a:cxn>
                <a:cxn ang="0">
                  <a:pos x="35" y="54"/>
                </a:cxn>
                <a:cxn ang="0">
                  <a:pos x="29" y="58"/>
                </a:cxn>
                <a:cxn ang="0">
                  <a:pos x="24" y="55"/>
                </a:cxn>
                <a:cxn ang="0">
                  <a:pos x="26" y="51"/>
                </a:cxn>
                <a:cxn ang="0">
                  <a:pos x="20" y="50"/>
                </a:cxn>
                <a:cxn ang="0">
                  <a:pos x="21" y="49"/>
                </a:cxn>
                <a:cxn ang="0">
                  <a:pos x="17" y="42"/>
                </a:cxn>
                <a:cxn ang="0">
                  <a:pos x="19" y="41"/>
                </a:cxn>
                <a:cxn ang="0">
                  <a:pos x="15" y="35"/>
                </a:cxn>
                <a:cxn ang="0">
                  <a:pos x="13" y="29"/>
                </a:cxn>
                <a:cxn ang="0">
                  <a:pos x="8" y="27"/>
                </a:cxn>
                <a:cxn ang="0">
                  <a:pos x="5" y="23"/>
                </a:cxn>
                <a:cxn ang="0">
                  <a:pos x="0" y="11"/>
                </a:cxn>
                <a:cxn ang="0">
                  <a:pos x="3" y="6"/>
                </a:cxn>
                <a:cxn ang="0">
                  <a:pos x="6" y="0"/>
                </a:cxn>
              </a:cxnLst>
              <a:rect l="0" t="0" r="r" b="b"/>
              <a:pathLst>
                <a:path w="48" h="58">
                  <a:moveTo>
                    <a:pt x="6" y="0"/>
                  </a:moveTo>
                  <a:cubicBezTo>
                    <a:pt x="8" y="1"/>
                    <a:pt x="9" y="1"/>
                    <a:pt x="11" y="2"/>
                  </a:cubicBezTo>
                  <a:cubicBezTo>
                    <a:pt x="14" y="4"/>
                    <a:pt x="14" y="6"/>
                    <a:pt x="16" y="8"/>
                  </a:cubicBezTo>
                  <a:cubicBezTo>
                    <a:pt x="20" y="11"/>
                    <a:pt x="23" y="11"/>
                    <a:pt x="26" y="15"/>
                  </a:cubicBezTo>
                  <a:cubicBezTo>
                    <a:pt x="32" y="21"/>
                    <a:pt x="35" y="25"/>
                    <a:pt x="40" y="32"/>
                  </a:cubicBezTo>
                  <a:cubicBezTo>
                    <a:pt x="42" y="34"/>
                    <a:pt x="43" y="35"/>
                    <a:pt x="44" y="38"/>
                  </a:cubicBezTo>
                  <a:cubicBezTo>
                    <a:pt x="46" y="40"/>
                    <a:pt x="48" y="41"/>
                    <a:pt x="48" y="44"/>
                  </a:cubicBezTo>
                  <a:cubicBezTo>
                    <a:pt x="48" y="46"/>
                    <a:pt x="45" y="46"/>
                    <a:pt x="44" y="46"/>
                  </a:cubicBezTo>
                  <a:cubicBezTo>
                    <a:pt x="44" y="46"/>
                    <a:pt x="43" y="46"/>
                    <a:pt x="43" y="46"/>
                  </a:cubicBezTo>
                  <a:cubicBezTo>
                    <a:pt x="43" y="48"/>
                    <a:pt x="44" y="48"/>
                    <a:pt x="44" y="50"/>
                  </a:cubicBezTo>
                  <a:cubicBezTo>
                    <a:pt x="44" y="52"/>
                    <a:pt x="42" y="52"/>
                    <a:pt x="40" y="52"/>
                  </a:cubicBezTo>
                  <a:cubicBezTo>
                    <a:pt x="39" y="52"/>
                    <a:pt x="39" y="52"/>
                    <a:pt x="38" y="52"/>
                  </a:cubicBezTo>
                  <a:cubicBezTo>
                    <a:pt x="38" y="53"/>
                    <a:pt x="37" y="54"/>
                    <a:pt x="36" y="54"/>
                  </a:cubicBezTo>
                  <a:cubicBezTo>
                    <a:pt x="35" y="54"/>
                    <a:pt x="35" y="54"/>
                    <a:pt x="35" y="54"/>
                  </a:cubicBezTo>
                  <a:cubicBezTo>
                    <a:pt x="33" y="56"/>
                    <a:pt x="32" y="58"/>
                    <a:pt x="29" y="58"/>
                  </a:cubicBezTo>
                  <a:cubicBezTo>
                    <a:pt x="27" y="58"/>
                    <a:pt x="26" y="56"/>
                    <a:pt x="24" y="55"/>
                  </a:cubicBezTo>
                  <a:cubicBezTo>
                    <a:pt x="25" y="54"/>
                    <a:pt x="25" y="53"/>
                    <a:pt x="26" y="51"/>
                  </a:cubicBezTo>
                  <a:cubicBezTo>
                    <a:pt x="24" y="51"/>
                    <a:pt x="22" y="51"/>
                    <a:pt x="20" y="50"/>
                  </a:cubicBezTo>
                  <a:cubicBezTo>
                    <a:pt x="21" y="50"/>
                    <a:pt x="21" y="49"/>
                    <a:pt x="21" y="49"/>
                  </a:cubicBezTo>
                  <a:cubicBezTo>
                    <a:pt x="21" y="46"/>
                    <a:pt x="19" y="45"/>
                    <a:pt x="17" y="42"/>
                  </a:cubicBezTo>
                  <a:cubicBezTo>
                    <a:pt x="18" y="42"/>
                    <a:pt x="19" y="42"/>
                    <a:pt x="19" y="41"/>
                  </a:cubicBezTo>
                  <a:cubicBezTo>
                    <a:pt x="19" y="38"/>
                    <a:pt x="17" y="37"/>
                    <a:pt x="15" y="35"/>
                  </a:cubicBezTo>
                  <a:cubicBezTo>
                    <a:pt x="13" y="33"/>
                    <a:pt x="14" y="31"/>
                    <a:pt x="13" y="29"/>
                  </a:cubicBezTo>
                  <a:cubicBezTo>
                    <a:pt x="12" y="27"/>
                    <a:pt x="10" y="28"/>
                    <a:pt x="8" y="27"/>
                  </a:cubicBezTo>
                  <a:cubicBezTo>
                    <a:pt x="6" y="26"/>
                    <a:pt x="6" y="24"/>
                    <a:pt x="5" y="23"/>
                  </a:cubicBezTo>
                  <a:cubicBezTo>
                    <a:pt x="4" y="18"/>
                    <a:pt x="4" y="14"/>
                    <a:pt x="0" y="11"/>
                  </a:cubicBezTo>
                  <a:cubicBezTo>
                    <a:pt x="1" y="9"/>
                    <a:pt x="2" y="8"/>
                    <a:pt x="3" y="6"/>
                  </a:cubicBezTo>
                  <a:cubicBezTo>
                    <a:pt x="4" y="3"/>
                    <a:pt x="5" y="2"/>
                    <a:pt x="6" y="0"/>
                  </a:cubicBezTo>
                  <a:close/>
                </a:path>
              </a:pathLst>
            </a:custGeom>
            <a:solidFill>
              <a:srgbClr val="FFFFFF"/>
            </a:solidFill>
            <a:ln w="0" cap="flat">
              <a:solidFill>
                <a:srgbClr val="000000"/>
              </a:solidFill>
              <a:prstDash val="solid"/>
              <a:miter lim="800000"/>
              <a:headEnd/>
              <a:tailEnd/>
            </a:ln>
          </p:spPr>
        </p:sp>
        <p:sp>
          <p:nvSpPr>
            <p:cNvPr id="507" name="Freeform 506"/>
            <p:cNvSpPr>
              <a:spLocks/>
            </p:cNvSpPr>
            <p:nvPr/>
          </p:nvSpPr>
          <p:spPr bwMode="auto">
            <a:xfrm>
              <a:off x="1067" y="138"/>
              <a:ext cx="2" cy="6"/>
            </a:xfrm>
            <a:custGeom>
              <a:avLst/>
              <a:gdLst/>
              <a:ahLst/>
              <a:cxnLst>
                <a:cxn ang="0">
                  <a:pos x="2" y="4"/>
                </a:cxn>
                <a:cxn ang="0">
                  <a:pos x="0" y="2"/>
                </a:cxn>
                <a:cxn ang="0">
                  <a:pos x="0" y="3"/>
                </a:cxn>
                <a:cxn ang="0">
                  <a:pos x="4" y="16"/>
                </a:cxn>
                <a:cxn ang="0">
                  <a:pos x="5" y="11"/>
                </a:cxn>
                <a:cxn ang="0">
                  <a:pos x="6" y="1"/>
                </a:cxn>
                <a:cxn ang="0">
                  <a:pos x="4" y="1"/>
                </a:cxn>
                <a:cxn ang="0">
                  <a:pos x="2" y="4"/>
                </a:cxn>
              </a:cxnLst>
              <a:rect l="0" t="0" r="r" b="b"/>
              <a:pathLst>
                <a:path w="6" h="16">
                  <a:moveTo>
                    <a:pt x="2" y="4"/>
                  </a:moveTo>
                  <a:cubicBezTo>
                    <a:pt x="1" y="4"/>
                    <a:pt x="1" y="3"/>
                    <a:pt x="0" y="2"/>
                  </a:cubicBezTo>
                  <a:cubicBezTo>
                    <a:pt x="0" y="3"/>
                    <a:pt x="0" y="3"/>
                    <a:pt x="0" y="3"/>
                  </a:cubicBezTo>
                  <a:cubicBezTo>
                    <a:pt x="0" y="8"/>
                    <a:pt x="3" y="11"/>
                    <a:pt x="4" y="16"/>
                  </a:cubicBezTo>
                  <a:cubicBezTo>
                    <a:pt x="5" y="14"/>
                    <a:pt x="5" y="13"/>
                    <a:pt x="5" y="11"/>
                  </a:cubicBezTo>
                  <a:cubicBezTo>
                    <a:pt x="5" y="7"/>
                    <a:pt x="6" y="5"/>
                    <a:pt x="6" y="1"/>
                  </a:cubicBezTo>
                  <a:cubicBezTo>
                    <a:pt x="6" y="0"/>
                    <a:pt x="4" y="0"/>
                    <a:pt x="4" y="1"/>
                  </a:cubicBezTo>
                  <a:cubicBezTo>
                    <a:pt x="3" y="2"/>
                    <a:pt x="3" y="3"/>
                    <a:pt x="2" y="4"/>
                  </a:cubicBezTo>
                  <a:close/>
                </a:path>
              </a:pathLst>
            </a:custGeom>
            <a:solidFill>
              <a:srgbClr val="FFFFFF"/>
            </a:solidFill>
            <a:ln w="0" cap="flat">
              <a:solidFill>
                <a:srgbClr val="000000"/>
              </a:solidFill>
              <a:prstDash val="solid"/>
              <a:miter lim="800000"/>
              <a:headEnd/>
              <a:tailEnd/>
            </a:ln>
          </p:spPr>
        </p:sp>
        <p:sp>
          <p:nvSpPr>
            <p:cNvPr id="508" name="Freeform 507"/>
            <p:cNvSpPr>
              <a:spLocks/>
            </p:cNvSpPr>
            <p:nvPr/>
          </p:nvSpPr>
          <p:spPr bwMode="auto">
            <a:xfrm>
              <a:off x="1067" y="145"/>
              <a:ext cx="1" cy="4"/>
            </a:xfrm>
            <a:custGeom>
              <a:avLst/>
              <a:gdLst/>
              <a:ahLst/>
              <a:cxnLst>
                <a:cxn ang="0">
                  <a:pos x="0" y="2"/>
                </a:cxn>
                <a:cxn ang="0">
                  <a:pos x="3" y="11"/>
                </a:cxn>
                <a:cxn ang="0">
                  <a:pos x="3" y="10"/>
                </a:cxn>
                <a:cxn ang="0">
                  <a:pos x="1" y="1"/>
                </a:cxn>
                <a:cxn ang="0">
                  <a:pos x="0" y="2"/>
                </a:cxn>
              </a:cxnLst>
              <a:rect l="0" t="0" r="r" b="b"/>
              <a:pathLst>
                <a:path w="3" h="11">
                  <a:moveTo>
                    <a:pt x="0" y="2"/>
                  </a:moveTo>
                  <a:cubicBezTo>
                    <a:pt x="0" y="6"/>
                    <a:pt x="1" y="8"/>
                    <a:pt x="3" y="11"/>
                  </a:cubicBezTo>
                  <a:cubicBezTo>
                    <a:pt x="3" y="10"/>
                    <a:pt x="3" y="10"/>
                    <a:pt x="3" y="10"/>
                  </a:cubicBezTo>
                  <a:cubicBezTo>
                    <a:pt x="3" y="6"/>
                    <a:pt x="3" y="4"/>
                    <a:pt x="1" y="1"/>
                  </a:cubicBezTo>
                  <a:cubicBezTo>
                    <a:pt x="1" y="0"/>
                    <a:pt x="0" y="2"/>
                    <a:pt x="0" y="2"/>
                  </a:cubicBezTo>
                  <a:close/>
                </a:path>
              </a:pathLst>
            </a:custGeom>
            <a:solidFill>
              <a:srgbClr val="FFFFFF"/>
            </a:solidFill>
            <a:ln w="0" cap="flat">
              <a:solidFill>
                <a:srgbClr val="000000"/>
              </a:solidFill>
              <a:prstDash val="solid"/>
              <a:miter lim="800000"/>
              <a:headEnd/>
              <a:tailEnd/>
            </a:ln>
          </p:spPr>
        </p:sp>
        <p:sp>
          <p:nvSpPr>
            <p:cNvPr id="509" name="Freeform 508"/>
            <p:cNvSpPr>
              <a:spLocks/>
            </p:cNvSpPr>
            <p:nvPr/>
          </p:nvSpPr>
          <p:spPr bwMode="auto">
            <a:xfrm>
              <a:off x="1059" y="164"/>
              <a:ext cx="30" cy="46"/>
            </a:xfrm>
            <a:custGeom>
              <a:avLst/>
              <a:gdLst/>
              <a:ahLst/>
              <a:cxnLst>
                <a:cxn ang="0">
                  <a:pos x="18" y="1"/>
                </a:cxn>
                <a:cxn ang="0">
                  <a:pos x="20" y="6"/>
                </a:cxn>
                <a:cxn ang="0">
                  <a:pos x="14" y="6"/>
                </a:cxn>
                <a:cxn ang="0">
                  <a:pos x="13" y="9"/>
                </a:cxn>
                <a:cxn ang="0">
                  <a:pos x="17" y="17"/>
                </a:cxn>
                <a:cxn ang="0">
                  <a:pos x="18" y="23"/>
                </a:cxn>
                <a:cxn ang="0">
                  <a:pos x="27" y="31"/>
                </a:cxn>
                <a:cxn ang="0">
                  <a:pos x="37" y="50"/>
                </a:cxn>
                <a:cxn ang="0">
                  <a:pos x="39" y="57"/>
                </a:cxn>
                <a:cxn ang="0">
                  <a:pos x="34" y="72"/>
                </a:cxn>
                <a:cxn ang="0">
                  <a:pos x="26" y="62"/>
                </a:cxn>
                <a:cxn ang="0">
                  <a:pos x="32" y="78"/>
                </a:cxn>
                <a:cxn ang="0">
                  <a:pos x="35" y="86"/>
                </a:cxn>
                <a:cxn ang="0">
                  <a:pos x="27" y="86"/>
                </a:cxn>
                <a:cxn ang="0">
                  <a:pos x="17" y="92"/>
                </a:cxn>
                <a:cxn ang="0">
                  <a:pos x="8" y="97"/>
                </a:cxn>
                <a:cxn ang="0">
                  <a:pos x="2" y="108"/>
                </a:cxn>
                <a:cxn ang="0">
                  <a:pos x="2" y="111"/>
                </a:cxn>
                <a:cxn ang="0">
                  <a:pos x="8" y="112"/>
                </a:cxn>
                <a:cxn ang="0">
                  <a:pos x="15" y="105"/>
                </a:cxn>
                <a:cxn ang="0">
                  <a:pos x="22" y="103"/>
                </a:cxn>
                <a:cxn ang="0">
                  <a:pos x="33" y="99"/>
                </a:cxn>
                <a:cxn ang="0">
                  <a:pos x="53" y="117"/>
                </a:cxn>
                <a:cxn ang="0">
                  <a:pos x="55" y="107"/>
                </a:cxn>
                <a:cxn ang="0">
                  <a:pos x="54" y="103"/>
                </a:cxn>
                <a:cxn ang="0">
                  <a:pos x="46" y="102"/>
                </a:cxn>
                <a:cxn ang="0">
                  <a:pos x="48" y="94"/>
                </a:cxn>
                <a:cxn ang="0">
                  <a:pos x="51" y="99"/>
                </a:cxn>
                <a:cxn ang="0">
                  <a:pos x="59" y="101"/>
                </a:cxn>
                <a:cxn ang="0">
                  <a:pos x="60" y="100"/>
                </a:cxn>
                <a:cxn ang="0">
                  <a:pos x="65" y="94"/>
                </a:cxn>
                <a:cxn ang="0">
                  <a:pos x="70" y="92"/>
                </a:cxn>
                <a:cxn ang="0">
                  <a:pos x="78" y="81"/>
                </a:cxn>
                <a:cxn ang="0">
                  <a:pos x="66" y="63"/>
                </a:cxn>
                <a:cxn ang="0">
                  <a:pos x="57" y="45"/>
                </a:cxn>
                <a:cxn ang="0">
                  <a:pos x="53" y="39"/>
                </a:cxn>
                <a:cxn ang="0">
                  <a:pos x="53" y="34"/>
                </a:cxn>
                <a:cxn ang="0">
                  <a:pos x="40" y="22"/>
                </a:cxn>
                <a:cxn ang="0">
                  <a:pos x="26" y="12"/>
                </a:cxn>
                <a:cxn ang="0">
                  <a:pos x="19" y="0"/>
                </a:cxn>
              </a:cxnLst>
              <a:rect l="0" t="0" r="r" b="b"/>
              <a:pathLst>
                <a:path w="78" h="117">
                  <a:moveTo>
                    <a:pt x="19" y="0"/>
                  </a:moveTo>
                  <a:cubicBezTo>
                    <a:pt x="19" y="1"/>
                    <a:pt x="18" y="1"/>
                    <a:pt x="18" y="1"/>
                  </a:cubicBezTo>
                  <a:cubicBezTo>
                    <a:pt x="18" y="3"/>
                    <a:pt x="20" y="4"/>
                    <a:pt x="20" y="6"/>
                  </a:cubicBezTo>
                  <a:cubicBezTo>
                    <a:pt x="20" y="6"/>
                    <a:pt x="20" y="6"/>
                    <a:pt x="20" y="6"/>
                  </a:cubicBezTo>
                  <a:cubicBezTo>
                    <a:pt x="18" y="6"/>
                    <a:pt x="18" y="5"/>
                    <a:pt x="17" y="5"/>
                  </a:cubicBezTo>
                  <a:cubicBezTo>
                    <a:pt x="16" y="5"/>
                    <a:pt x="15" y="6"/>
                    <a:pt x="14" y="6"/>
                  </a:cubicBezTo>
                  <a:cubicBezTo>
                    <a:pt x="12" y="6"/>
                    <a:pt x="11" y="4"/>
                    <a:pt x="8" y="4"/>
                  </a:cubicBezTo>
                  <a:cubicBezTo>
                    <a:pt x="9" y="6"/>
                    <a:pt x="12" y="7"/>
                    <a:pt x="13" y="9"/>
                  </a:cubicBezTo>
                  <a:cubicBezTo>
                    <a:pt x="13" y="11"/>
                    <a:pt x="13" y="12"/>
                    <a:pt x="13" y="13"/>
                  </a:cubicBezTo>
                  <a:cubicBezTo>
                    <a:pt x="14" y="15"/>
                    <a:pt x="16" y="15"/>
                    <a:pt x="17" y="17"/>
                  </a:cubicBezTo>
                  <a:cubicBezTo>
                    <a:pt x="18" y="19"/>
                    <a:pt x="18" y="20"/>
                    <a:pt x="18" y="22"/>
                  </a:cubicBezTo>
                  <a:cubicBezTo>
                    <a:pt x="18" y="23"/>
                    <a:pt x="18" y="23"/>
                    <a:pt x="18" y="23"/>
                  </a:cubicBezTo>
                  <a:cubicBezTo>
                    <a:pt x="18" y="21"/>
                    <a:pt x="18" y="20"/>
                    <a:pt x="19" y="19"/>
                  </a:cubicBezTo>
                  <a:cubicBezTo>
                    <a:pt x="23" y="23"/>
                    <a:pt x="24" y="26"/>
                    <a:pt x="27" y="31"/>
                  </a:cubicBezTo>
                  <a:cubicBezTo>
                    <a:pt x="29" y="34"/>
                    <a:pt x="30" y="35"/>
                    <a:pt x="32" y="37"/>
                  </a:cubicBezTo>
                  <a:cubicBezTo>
                    <a:pt x="34" y="42"/>
                    <a:pt x="35" y="45"/>
                    <a:pt x="37" y="50"/>
                  </a:cubicBezTo>
                  <a:cubicBezTo>
                    <a:pt x="38" y="52"/>
                    <a:pt x="40" y="53"/>
                    <a:pt x="40" y="55"/>
                  </a:cubicBezTo>
                  <a:cubicBezTo>
                    <a:pt x="40" y="56"/>
                    <a:pt x="39" y="57"/>
                    <a:pt x="39" y="57"/>
                  </a:cubicBezTo>
                  <a:cubicBezTo>
                    <a:pt x="39" y="60"/>
                    <a:pt x="39" y="60"/>
                    <a:pt x="39" y="60"/>
                  </a:cubicBezTo>
                  <a:cubicBezTo>
                    <a:pt x="39" y="65"/>
                    <a:pt x="37" y="68"/>
                    <a:pt x="34" y="72"/>
                  </a:cubicBezTo>
                  <a:cubicBezTo>
                    <a:pt x="32" y="70"/>
                    <a:pt x="29" y="69"/>
                    <a:pt x="29" y="66"/>
                  </a:cubicBezTo>
                  <a:cubicBezTo>
                    <a:pt x="29" y="64"/>
                    <a:pt x="27" y="63"/>
                    <a:pt x="26" y="62"/>
                  </a:cubicBezTo>
                  <a:cubicBezTo>
                    <a:pt x="26" y="62"/>
                    <a:pt x="25" y="62"/>
                    <a:pt x="25" y="63"/>
                  </a:cubicBezTo>
                  <a:cubicBezTo>
                    <a:pt x="25" y="69"/>
                    <a:pt x="32" y="72"/>
                    <a:pt x="32" y="78"/>
                  </a:cubicBezTo>
                  <a:cubicBezTo>
                    <a:pt x="32" y="79"/>
                    <a:pt x="32" y="80"/>
                    <a:pt x="32" y="81"/>
                  </a:cubicBezTo>
                  <a:cubicBezTo>
                    <a:pt x="32" y="83"/>
                    <a:pt x="34" y="84"/>
                    <a:pt x="35" y="86"/>
                  </a:cubicBezTo>
                  <a:cubicBezTo>
                    <a:pt x="32" y="87"/>
                    <a:pt x="32" y="88"/>
                    <a:pt x="30" y="90"/>
                  </a:cubicBezTo>
                  <a:cubicBezTo>
                    <a:pt x="29" y="88"/>
                    <a:pt x="29" y="86"/>
                    <a:pt x="27" y="86"/>
                  </a:cubicBezTo>
                  <a:cubicBezTo>
                    <a:pt x="25" y="86"/>
                    <a:pt x="25" y="89"/>
                    <a:pt x="23" y="90"/>
                  </a:cubicBezTo>
                  <a:cubicBezTo>
                    <a:pt x="21" y="91"/>
                    <a:pt x="19" y="91"/>
                    <a:pt x="17" y="92"/>
                  </a:cubicBezTo>
                  <a:cubicBezTo>
                    <a:pt x="13" y="92"/>
                    <a:pt x="10" y="91"/>
                    <a:pt x="7" y="93"/>
                  </a:cubicBezTo>
                  <a:cubicBezTo>
                    <a:pt x="7" y="95"/>
                    <a:pt x="8" y="95"/>
                    <a:pt x="8" y="97"/>
                  </a:cubicBezTo>
                  <a:cubicBezTo>
                    <a:pt x="8" y="99"/>
                    <a:pt x="6" y="99"/>
                    <a:pt x="5" y="101"/>
                  </a:cubicBezTo>
                  <a:cubicBezTo>
                    <a:pt x="4" y="103"/>
                    <a:pt x="4" y="105"/>
                    <a:pt x="2" y="108"/>
                  </a:cubicBezTo>
                  <a:cubicBezTo>
                    <a:pt x="1" y="109"/>
                    <a:pt x="0" y="109"/>
                    <a:pt x="0" y="110"/>
                  </a:cubicBezTo>
                  <a:cubicBezTo>
                    <a:pt x="0" y="111"/>
                    <a:pt x="1" y="111"/>
                    <a:pt x="2" y="111"/>
                  </a:cubicBezTo>
                  <a:cubicBezTo>
                    <a:pt x="3" y="112"/>
                    <a:pt x="3" y="113"/>
                    <a:pt x="5" y="113"/>
                  </a:cubicBezTo>
                  <a:cubicBezTo>
                    <a:pt x="6" y="113"/>
                    <a:pt x="7" y="112"/>
                    <a:pt x="8" y="112"/>
                  </a:cubicBezTo>
                  <a:cubicBezTo>
                    <a:pt x="10" y="113"/>
                    <a:pt x="11" y="113"/>
                    <a:pt x="12" y="112"/>
                  </a:cubicBezTo>
                  <a:cubicBezTo>
                    <a:pt x="14" y="110"/>
                    <a:pt x="12" y="107"/>
                    <a:pt x="15" y="105"/>
                  </a:cubicBezTo>
                  <a:cubicBezTo>
                    <a:pt x="15" y="106"/>
                    <a:pt x="16" y="106"/>
                    <a:pt x="17" y="107"/>
                  </a:cubicBezTo>
                  <a:cubicBezTo>
                    <a:pt x="18" y="105"/>
                    <a:pt x="20" y="104"/>
                    <a:pt x="22" y="103"/>
                  </a:cubicBezTo>
                  <a:cubicBezTo>
                    <a:pt x="23" y="102"/>
                    <a:pt x="23" y="101"/>
                    <a:pt x="25" y="100"/>
                  </a:cubicBezTo>
                  <a:cubicBezTo>
                    <a:pt x="28" y="98"/>
                    <a:pt x="30" y="99"/>
                    <a:pt x="33" y="99"/>
                  </a:cubicBezTo>
                  <a:cubicBezTo>
                    <a:pt x="36" y="99"/>
                    <a:pt x="39" y="99"/>
                    <a:pt x="39" y="102"/>
                  </a:cubicBezTo>
                  <a:cubicBezTo>
                    <a:pt x="39" y="110"/>
                    <a:pt x="46" y="114"/>
                    <a:pt x="53" y="117"/>
                  </a:cubicBezTo>
                  <a:cubicBezTo>
                    <a:pt x="53" y="113"/>
                    <a:pt x="52" y="112"/>
                    <a:pt x="52" y="108"/>
                  </a:cubicBezTo>
                  <a:cubicBezTo>
                    <a:pt x="52" y="107"/>
                    <a:pt x="53" y="107"/>
                    <a:pt x="55" y="107"/>
                  </a:cubicBezTo>
                  <a:cubicBezTo>
                    <a:pt x="55" y="106"/>
                    <a:pt x="55" y="106"/>
                    <a:pt x="55" y="106"/>
                  </a:cubicBezTo>
                  <a:cubicBezTo>
                    <a:pt x="55" y="105"/>
                    <a:pt x="54" y="104"/>
                    <a:pt x="54" y="103"/>
                  </a:cubicBezTo>
                  <a:cubicBezTo>
                    <a:pt x="53" y="103"/>
                    <a:pt x="53" y="104"/>
                    <a:pt x="52" y="104"/>
                  </a:cubicBezTo>
                  <a:cubicBezTo>
                    <a:pt x="50" y="104"/>
                    <a:pt x="46" y="104"/>
                    <a:pt x="46" y="102"/>
                  </a:cubicBezTo>
                  <a:cubicBezTo>
                    <a:pt x="46" y="100"/>
                    <a:pt x="48" y="99"/>
                    <a:pt x="48" y="97"/>
                  </a:cubicBezTo>
                  <a:cubicBezTo>
                    <a:pt x="48" y="94"/>
                    <a:pt x="48" y="94"/>
                    <a:pt x="48" y="94"/>
                  </a:cubicBezTo>
                  <a:cubicBezTo>
                    <a:pt x="49" y="94"/>
                    <a:pt x="49" y="94"/>
                    <a:pt x="49" y="94"/>
                  </a:cubicBezTo>
                  <a:cubicBezTo>
                    <a:pt x="49" y="96"/>
                    <a:pt x="50" y="97"/>
                    <a:pt x="51" y="99"/>
                  </a:cubicBezTo>
                  <a:cubicBezTo>
                    <a:pt x="52" y="98"/>
                    <a:pt x="53" y="97"/>
                    <a:pt x="54" y="97"/>
                  </a:cubicBezTo>
                  <a:cubicBezTo>
                    <a:pt x="56" y="97"/>
                    <a:pt x="59" y="98"/>
                    <a:pt x="59" y="101"/>
                  </a:cubicBezTo>
                  <a:cubicBezTo>
                    <a:pt x="59" y="101"/>
                    <a:pt x="58" y="101"/>
                    <a:pt x="58" y="102"/>
                  </a:cubicBezTo>
                  <a:cubicBezTo>
                    <a:pt x="59" y="101"/>
                    <a:pt x="59" y="100"/>
                    <a:pt x="60" y="100"/>
                  </a:cubicBezTo>
                  <a:cubicBezTo>
                    <a:pt x="62" y="100"/>
                    <a:pt x="63" y="101"/>
                    <a:pt x="65" y="102"/>
                  </a:cubicBezTo>
                  <a:cubicBezTo>
                    <a:pt x="64" y="99"/>
                    <a:pt x="66" y="97"/>
                    <a:pt x="65" y="94"/>
                  </a:cubicBezTo>
                  <a:cubicBezTo>
                    <a:pt x="67" y="97"/>
                    <a:pt x="69" y="99"/>
                    <a:pt x="73" y="100"/>
                  </a:cubicBezTo>
                  <a:cubicBezTo>
                    <a:pt x="71" y="97"/>
                    <a:pt x="70" y="95"/>
                    <a:pt x="70" y="92"/>
                  </a:cubicBezTo>
                  <a:cubicBezTo>
                    <a:pt x="70" y="91"/>
                    <a:pt x="71" y="90"/>
                    <a:pt x="71" y="89"/>
                  </a:cubicBezTo>
                  <a:cubicBezTo>
                    <a:pt x="73" y="86"/>
                    <a:pt x="76" y="85"/>
                    <a:pt x="78" y="81"/>
                  </a:cubicBezTo>
                  <a:cubicBezTo>
                    <a:pt x="73" y="79"/>
                    <a:pt x="69" y="77"/>
                    <a:pt x="68" y="72"/>
                  </a:cubicBezTo>
                  <a:cubicBezTo>
                    <a:pt x="66" y="69"/>
                    <a:pt x="67" y="66"/>
                    <a:pt x="66" y="63"/>
                  </a:cubicBezTo>
                  <a:cubicBezTo>
                    <a:pt x="61" y="55"/>
                    <a:pt x="54" y="53"/>
                    <a:pt x="52" y="44"/>
                  </a:cubicBezTo>
                  <a:cubicBezTo>
                    <a:pt x="54" y="45"/>
                    <a:pt x="55" y="45"/>
                    <a:pt x="57" y="45"/>
                  </a:cubicBezTo>
                  <a:cubicBezTo>
                    <a:pt x="57" y="44"/>
                    <a:pt x="57" y="44"/>
                    <a:pt x="57" y="44"/>
                  </a:cubicBezTo>
                  <a:cubicBezTo>
                    <a:pt x="55" y="43"/>
                    <a:pt x="53" y="42"/>
                    <a:pt x="53" y="39"/>
                  </a:cubicBezTo>
                  <a:cubicBezTo>
                    <a:pt x="53" y="38"/>
                    <a:pt x="53" y="37"/>
                    <a:pt x="53" y="36"/>
                  </a:cubicBezTo>
                  <a:cubicBezTo>
                    <a:pt x="53" y="35"/>
                    <a:pt x="53" y="35"/>
                    <a:pt x="53" y="34"/>
                  </a:cubicBezTo>
                  <a:cubicBezTo>
                    <a:pt x="49" y="34"/>
                    <a:pt x="48" y="30"/>
                    <a:pt x="45" y="27"/>
                  </a:cubicBezTo>
                  <a:cubicBezTo>
                    <a:pt x="43" y="25"/>
                    <a:pt x="41" y="24"/>
                    <a:pt x="40" y="22"/>
                  </a:cubicBezTo>
                  <a:cubicBezTo>
                    <a:pt x="36" y="16"/>
                    <a:pt x="34" y="13"/>
                    <a:pt x="28" y="10"/>
                  </a:cubicBezTo>
                  <a:cubicBezTo>
                    <a:pt x="27" y="10"/>
                    <a:pt x="27" y="11"/>
                    <a:pt x="26" y="12"/>
                  </a:cubicBezTo>
                  <a:cubicBezTo>
                    <a:pt x="25" y="12"/>
                    <a:pt x="25" y="12"/>
                    <a:pt x="25" y="12"/>
                  </a:cubicBezTo>
                  <a:cubicBezTo>
                    <a:pt x="25" y="7"/>
                    <a:pt x="23" y="3"/>
                    <a:pt x="19" y="0"/>
                  </a:cubicBezTo>
                  <a:close/>
                </a:path>
              </a:pathLst>
            </a:custGeom>
            <a:solidFill>
              <a:schemeClr val="accent3">
                <a:lumMod val="75000"/>
              </a:schemeClr>
            </a:solidFill>
            <a:ln w="0" cap="flat">
              <a:solidFill>
                <a:srgbClr val="000000"/>
              </a:solidFill>
              <a:prstDash val="solid"/>
              <a:miter lim="800000"/>
              <a:headEnd/>
              <a:tailEnd/>
            </a:ln>
          </p:spPr>
        </p:sp>
        <p:sp>
          <p:nvSpPr>
            <p:cNvPr id="510" name="Freeform 509"/>
            <p:cNvSpPr>
              <a:spLocks/>
            </p:cNvSpPr>
            <p:nvPr/>
          </p:nvSpPr>
          <p:spPr bwMode="auto">
            <a:xfrm>
              <a:off x="1063" y="162"/>
              <a:ext cx="2" cy="2"/>
            </a:xfrm>
            <a:custGeom>
              <a:avLst/>
              <a:gdLst/>
              <a:ahLst/>
              <a:cxnLst>
                <a:cxn ang="0">
                  <a:pos x="0" y="1"/>
                </a:cxn>
                <a:cxn ang="0">
                  <a:pos x="0" y="2"/>
                </a:cxn>
                <a:cxn ang="0">
                  <a:pos x="1" y="5"/>
                </a:cxn>
                <a:cxn ang="0">
                  <a:pos x="4" y="1"/>
                </a:cxn>
                <a:cxn ang="0">
                  <a:pos x="4" y="0"/>
                </a:cxn>
                <a:cxn ang="0">
                  <a:pos x="3" y="0"/>
                </a:cxn>
                <a:cxn ang="0">
                  <a:pos x="0" y="1"/>
                </a:cxn>
              </a:cxnLst>
              <a:rect l="0" t="0" r="r" b="b"/>
              <a:pathLst>
                <a:path w="4" h="5">
                  <a:moveTo>
                    <a:pt x="0" y="1"/>
                  </a:moveTo>
                  <a:cubicBezTo>
                    <a:pt x="0" y="2"/>
                    <a:pt x="0" y="2"/>
                    <a:pt x="0" y="2"/>
                  </a:cubicBezTo>
                  <a:cubicBezTo>
                    <a:pt x="0" y="3"/>
                    <a:pt x="1" y="4"/>
                    <a:pt x="1" y="5"/>
                  </a:cubicBezTo>
                  <a:cubicBezTo>
                    <a:pt x="2" y="3"/>
                    <a:pt x="3" y="3"/>
                    <a:pt x="4" y="1"/>
                  </a:cubicBezTo>
                  <a:cubicBezTo>
                    <a:pt x="4" y="0"/>
                    <a:pt x="4" y="0"/>
                    <a:pt x="4" y="0"/>
                  </a:cubicBezTo>
                  <a:cubicBezTo>
                    <a:pt x="4" y="0"/>
                    <a:pt x="4" y="0"/>
                    <a:pt x="3" y="0"/>
                  </a:cubicBezTo>
                  <a:cubicBezTo>
                    <a:pt x="2" y="0"/>
                    <a:pt x="1" y="1"/>
                    <a:pt x="0" y="1"/>
                  </a:cubicBezTo>
                  <a:close/>
                </a:path>
              </a:pathLst>
            </a:custGeom>
            <a:solidFill>
              <a:srgbClr val="FFFFFF"/>
            </a:solidFill>
            <a:ln w="0" cap="flat">
              <a:solidFill>
                <a:srgbClr val="000000"/>
              </a:solidFill>
              <a:prstDash val="solid"/>
              <a:miter lim="800000"/>
              <a:headEnd/>
              <a:tailEnd/>
            </a:ln>
          </p:spPr>
        </p:sp>
        <p:sp>
          <p:nvSpPr>
            <p:cNvPr id="511" name="Freeform 510"/>
            <p:cNvSpPr>
              <a:spLocks/>
            </p:cNvSpPr>
            <p:nvPr/>
          </p:nvSpPr>
          <p:spPr bwMode="auto">
            <a:xfrm>
              <a:off x="1046" y="141"/>
              <a:ext cx="24" cy="23"/>
            </a:xfrm>
            <a:custGeom>
              <a:avLst/>
              <a:gdLst/>
              <a:ahLst/>
              <a:cxnLst>
                <a:cxn ang="0">
                  <a:pos x="0" y="1"/>
                </a:cxn>
                <a:cxn ang="0">
                  <a:pos x="9" y="7"/>
                </a:cxn>
                <a:cxn ang="0">
                  <a:pos x="14" y="16"/>
                </a:cxn>
                <a:cxn ang="0">
                  <a:pos x="19" y="22"/>
                </a:cxn>
                <a:cxn ang="0">
                  <a:pos x="18" y="24"/>
                </a:cxn>
                <a:cxn ang="0">
                  <a:pos x="25" y="31"/>
                </a:cxn>
                <a:cxn ang="0">
                  <a:pos x="21" y="32"/>
                </a:cxn>
                <a:cxn ang="0">
                  <a:pos x="18" y="32"/>
                </a:cxn>
                <a:cxn ang="0">
                  <a:pos x="15" y="33"/>
                </a:cxn>
                <a:cxn ang="0">
                  <a:pos x="22" y="37"/>
                </a:cxn>
                <a:cxn ang="0">
                  <a:pos x="21" y="40"/>
                </a:cxn>
                <a:cxn ang="0">
                  <a:pos x="22" y="42"/>
                </a:cxn>
                <a:cxn ang="0">
                  <a:pos x="21" y="44"/>
                </a:cxn>
                <a:cxn ang="0">
                  <a:pos x="21" y="46"/>
                </a:cxn>
                <a:cxn ang="0">
                  <a:pos x="28" y="49"/>
                </a:cxn>
                <a:cxn ang="0">
                  <a:pos x="36" y="57"/>
                </a:cxn>
                <a:cxn ang="0">
                  <a:pos x="42" y="49"/>
                </a:cxn>
                <a:cxn ang="0">
                  <a:pos x="33" y="46"/>
                </a:cxn>
                <a:cxn ang="0">
                  <a:pos x="27" y="43"/>
                </a:cxn>
                <a:cxn ang="0">
                  <a:pos x="27" y="40"/>
                </a:cxn>
                <a:cxn ang="0">
                  <a:pos x="33" y="43"/>
                </a:cxn>
                <a:cxn ang="0">
                  <a:pos x="34" y="38"/>
                </a:cxn>
                <a:cxn ang="0">
                  <a:pos x="42" y="43"/>
                </a:cxn>
                <a:cxn ang="0">
                  <a:pos x="44" y="43"/>
                </a:cxn>
                <a:cxn ang="0">
                  <a:pos x="54" y="46"/>
                </a:cxn>
                <a:cxn ang="0">
                  <a:pos x="58" y="45"/>
                </a:cxn>
                <a:cxn ang="0">
                  <a:pos x="52" y="39"/>
                </a:cxn>
                <a:cxn ang="0">
                  <a:pos x="53" y="37"/>
                </a:cxn>
                <a:cxn ang="0">
                  <a:pos x="53" y="33"/>
                </a:cxn>
                <a:cxn ang="0">
                  <a:pos x="56" y="35"/>
                </a:cxn>
                <a:cxn ang="0">
                  <a:pos x="59" y="33"/>
                </a:cxn>
                <a:cxn ang="0">
                  <a:pos x="59" y="32"/>
                </a:cxn>
                <a:cxn ang="0">
                  <a:pos x="61" y="26"/>
                </a:cxn>
                <a:cxn ang="0">
                  <a:pos x="59" y="26"/>
                </a:cxn>
                <a:cxn ang="0">
                  <a:pos x="47" y="17"/>
                </a:cxn>
                <a:cxn ang="0">
                  <a:pos x="47" y="19"/>
                </a:cxn>
                <a:cxn ang="0">
                  <a:pos x="46" y="19"/>
                </a:cxn>
                <a:cxn ang="0">
                  <a:pos x="39" y="15"/>
                </a:cxn>
                <a:cxn ang="0">
                  <a:pos x="28" y="13"/>
                </a:cxn>
                <a:cxn ang="0">
                  <a:pos x="25" y="11"/>
                </a:cxn>
                <a:cxn ang="0">
                  <a:pos x="12" y="4"/>
                </a:cxn>
                <a:cxn ang="0">
                  <a:pos x="4" y="0"/>
                </a:cxn>
                <a:cxn ang="0">
                  <a:pos x="0" y="1"/>
                </a:cxn>
              </a:cxnLst>
              <a:rect l="0" t="0" r="r" b="b"/>
              <a:pathLst>
                <a:path w="61" h="57">
                  <a:moveTo>
                    <a:pt x="0" y="1"/>
                  </a:moveTo>
                  <a:cubicBezTo>
                    <a:pt x="2" y="5"/>
                    <a:pt x="6" y="5"/>
                    <a:pt x="9" y="7"/>
                  </a:cubicBezTo>
                  <a:cubicBezTo>
                    <a:pt x="12" y="10"/>
                    <a:pt x="12" y="12"/>
                    <a:pt x="14" y="16"/>
                  </a:cubicBezTo>
                  <a:cubicBezTo>
                    <a:pt x="16" y="18"/>
                    <a:pt x="18" y="19"/>
                    <a:pt x="19" y="22"/>
                  </a:cubicBezTo>
                  <a:cubicBezTo>
                    <a:pt x="18" y="24"/>
                    <a:pt x="18" y="24"/>
                    <a:pt x="18" y="24"/>
                  </a:cubicBezTo>
                  <a:cubicBezTo>
                    <a:pt x="21" y="27"/>
                    <a:pt x="23" y="28"/>
                    <a:pt x="25" y="31"/>
                  </a:cubicBezTo>
                  <a:cubicBezTo>
                    <a:pt x="21" y="32"/>
                    <a:pt x="21" y="32"/>
                    <a:pt x="21" y="32"/>
                  </a:cubicBezTo>
                  <a:cubicBezTo>
                    <a:pt x="18" y="32"/>
                    <a:pt x="18" y="32"/>
                    <a:pt x="18" y="32"/>
                  </a:cubicBezTo>
                  <a:cubicBezTo>
                    <a:pt x="17" y="32"/>
                    <a:pt x="16" y="32"/>
                    <a:pt x="15" y="33"/>
                  </a:cubicBezTo>
                  <a:cubicBezTo>
                    <a:pt x="18" y="34"/>
                    <a:pt x="22" y="34"/>
                    <a:pt x="22" y="37"/>
                  </a:cubicBezTo>
                  <a:cubicBezTo>
                    <a:pt x="22" y="38"/>
                    <a:pt x="21" y="39"/>
                    <a:pt x="21" y="40"/>
                  </a:cubicBezTo>
                  <a:cubicBezTo>
                    <a:pt x="21" y="41"/>
                    <a:pt x="22" y="41"/>
                    <a:pt x="22" y="42"/>
                  </a:cubicBezTo>
                  <a:cubicBezTo>
                    <a:pt x="22" y="43"/>
                    <a:pt x="21" y="43"/>
                    <a:pt x="21" y="44"/>
                  </a:cubicBezTo>
                  <a:cubicBezTo>
                    <a:pt x="21" y="46"/>
                    <a:pt x="21" y="46"/>
                    <a:pt x="21" y="46"/>
                  </a:cubicBezTo>
                  <a:cubicBezTo>
                    <a:pt x="24" y="46"/>
                    <a:pt x="25" y="48"/>
                    <a:pt x="28" y="49"/>
                  </a:cubicBezTo>
                  <a:cubicBezTo>
                    <a:pt x="32" y="51"/>
                    <a:pt x="33" y="54"/>
                    <a:pt x="36" y="57"/>
                  </a:cubicBezTo>
                  <a:cubicBezTo>
                    <a:pt x="38" y="54"/>
                    <a:pt x="39" y="52"/>
                    <a:pt x="42" y="49"/>
                  </a:cubicBezTo>
                  <a:cubicBezTo>
                    <a:pt x="38" y="49"/>
                    <a:pt x="36" y="47"/>
                    <a:pt x="33" y="46"/>
                  </a:cubicBezTo>
                  <a:cubicBezTo>
                    <a:pt x="30" y="45"/>
                    <a:pt x="27" y="46"/>
                    <a:pt x="27" y="43"/>
                  </a:cubicBezTo>
                  <a:cubicBezTo>
                    <a:pt x="27" y="42"/>
                    <a:pt x="27" y="41"/>
                    <a:pt x="27" y="40"/>
                  </a:cubicBezTo>
                  <a:cubicBezTo>
                    <a:pt x="30" y="41"/>
                    <a:pt x="31" y="42"/>
                    <a:pt x="33" y="43"/>
                  </a:cubicBezTo>
                  <a:cubicBezTo>
                    <a:pt x="34" y="38"/>
                    <a:pt x="34" y="38"/>
                    <a:pt x="34" y="38"/>
                  </a:cubicBezTo>
                  <a:cubicBezTo>
                    <a:pt x="36" y="41"/>
                    <a:pt x="42" y="39"/>
                    <a:pt x="42" y="43"/>
                  </a:cubicBezTo>
                  <a:cubicBezTo>
                    <a:pt x="43" y="43"/>
                    <a:pt x="43" y="43"/>
                    <a:pt x="44" y="43"/>
                  </a:cubicBezTo>
                  <a:cubicBezTo>
                    <a:pt x="48" y="43"/>
                    <a:pt x="50" y="46"/>
                    <a:pt x="54" y="46"/>
                  </a:cubicBezTo>
                  <a:cubicBezTo>
                    <a:pt x="55" y="46"/>
                    <a:pt x="56" y="46"/>
                    <a:pt x="58" y="45"/>
                  </a:cubicBezTo>
                  <a:cubicBezTo>
                    <a:pt x="55" y="43"/>
                    <a:pt x="52" y="42"/>
                    <a:pt x="52" y="39"/>
                  </a:cubicBezTo>
                  <a:cubicBezTo>
                    <a:pt x="52" y="38"/>
                    <a:pt x="53" y="38"/>
                    <a:pt x="53" y="37"/>
                  </a:cubicBezTo>
                  <a:cubicBezTo>
                    <a:pt x="53" y="33"/>
                    <a:pt x="53" y="33"/>
                    <a:pt x="53" y="33"/>
                  </a:cubicBezTo>
                  <a:cubicBezTo>
                    <a:pt x="54" y="34"/>
                    <a:pt x="55" y="35"/>
                    <a:pt x="56" y="35"/>
                  </a:cubicBezTo>
                  <a:cubicBezTo>
                    <a:pt x="57" y="35"/>
                    <a:pt x="59" y="34"/>
                    <a:pt x="59" y="33"/>
                  </a:cubicBezTo>
                  <a:cubicBezTo>
                    <a:pt x="59" y="32"/>
                    <a:pt x="59" y="32"/>
                    <a:pt x="59" y="32"/>
                  </a:cubicBezTo>
                  <a:cubicBezTo>
                    <a:pt x="59" y="29"/>
                    <a:pt x="61" y="28"/>
                    <a:pt x="61" y="26"/>
                  </a:cubicBezTo>
                  <a:cubicBezTo>
                    <a:pt x="60" y="26"/>
                    <a:pt x="60" y="26"/>
                    <a:pt x="59" y="26"/>
                  </a:cubicBezTo>
                  <a:cubicBezTo>
                    <a:pt x="53" y="26"/>
                    <a:pt x="50" y="22"/>
                    <a:pt x="47" y="17"/>
                  </a:cubicBezTo>
                  <a:cubicBezTo>
                    <a:pt x="47" y="17"/>
                    <a:pt x="47" y="18"/>
                    <a:pt x="47" y="19"/>
                  </a:cubicBezTo>
                  <a:cubicBezTo>
                    <a:pt x="46" y="19"/>
                    <a:pt x="46" y="19"/>
                    <a:pt x="46" y="19"/>
                  </a:cubicBezTo>
                  <a:cubicBezTo>
                    <a:pt x="43" y="19"/>
                    <a:pt x="42" y="16"/>
                    <a:pt x="39" y="15"/>
                  </a:cubicBezTo>
                  <a:cubicBezTo>
                    <a:pt x="35" y="14"/>
                    <a:pt x="32" y="15"/>
                    <a:pt x="28" y="13"/>
                  </a:cubicBezTo>
                  <a:cubicBezTo>
                    <a:pt x="26" y="12"/>
                    <a:pt x="26" y="11"/>
                    <a:pt x="25" y="11"/>
                  </a:cubicBezTo>
                  <a:cubicBezTo>
                    <a:pt x="20" y="8"/>
                    <a:pt x="17" y="6"/>
                    <a:pt x="12" y="4"/>
                  </a:cubicBezTo>
                  <a:cubicBezTo>
                    <a:pt x="9" y="3"/>
                    <a:pt x="7" y="1"/>
                    <a:pt x="4" y="0"/>
                  </a:cubicBezTo>
                  <a:cubicBezTo>
                    <a:pt x="2" y="0"/>
                    <a:pt x="1" y="0"/>
                    <a:pt x="0" y="1"/>
                  </a:cubicBezTo>
                  <a:close/>
                </a:path>
              </a:pathLst>
            </a:custGeom>
            <a:solidFill>
              <a:schemeClr val="accent3">
                <a:lumMod val="75000"/>
              </a:schemeClr>
            </a:solidFill>
            <a:ln w="0" cap="flat">
              <a:solidFill>
                <a:srgbClr val="000000"/>
              </a:solidFill>
              <a:prstDash val="solid"/>
              <a:miter lim="800000"/>
              <a:headEnd/>
              <a:tailEnd/>
            </a:ln>
          </p:spPr>
        </p:sp>
        <p:sp>
          <p:nvSpPr>
            <p:cNvPr id="512" name="Freeform 511"/>
            <p:cNvSpPr>
              <a:spLocks/>
            </p:cNvSpPr>
            <p:nvPr/>
          </p:nvSpPr>
          <p:spPr bwMode="auto">
            <a:xfrm>
              <a:off x="1067" y="205"/>
              <a:ext cx="7" cy="10"/>
            </a:xfrm>
            <a:custGeom>
              <a:avLst/>
              <a:gdLst/>
              <a:ahLst/>
              <a:cxnLst>
                <a:cxn ang="0">
                  <a:pos x="6" y="1"/>
                </a:cxn>
                <a:cxn ang="0">
                  <a:pos x="7" y="3"/>
                </a:cxn>
                <a:cxn ang="0">
                  <a:pos x="7" y="7"/>
                </a:cxn>
                <a:cxn ang="0">
                  <a:pos x="6" y="7"/>
                </a:cxn>
                <a:cxn ang="0">
                  <a:pos x="5" y="6"/>
                </a:cxn>
                <a:cxn ang="0">
                  <a:pos x="1" y="3"/>
                </a:cxn>
                <a:cxn ang="0">
                  <a:pos x="0" y="3"/>
                </a:cxn>
                <a:cxn ang="0">
                  <a:pos x="1" y="6"/>
                </a:cxn>
                <a:cxn ang="0">
                  <a:pos x="1" y="11"/>
                </a:cxn>
                <a:cxn ang="0">
                  <a:pos x="3" y="14"/>
                </a:cxn>
                <a:cxn ang="0">
                  <a:pos x="5" y="14"/>
                </a:cxn>
                <a:cxn ang="0">
                  <a:pos x="5" y="18"/>
                </a:cxn>
                <a:cxn ang="0">
                  <a:pos x="5" y="21"/>
                </a:cxn>
                <a:cxn ang="0">
                  <a:pos x="8" y="21"/>
                </a:cxn>
                <a:cxn ang="0">
                  <a:pos x="10" y="24"/>
                </a:cxn>
                <a:cxn ang="0">
                  <a:pos x="13" y="24"/>
                </a:cxn>
                <a:cxn ang="0">
                  <a:pos x="13" y="23"/>
                </a:cxn>
                <a:cxn ang="0">
                  <a:pos x="13" y="19"/>
                </a:cxn>
                <a:cxn ang="0">
                  <a:pos x="13" y="16"/>
                </a:cxn>
                <a:cxn ang="0">
                  <a:pos x="17" y="18"/>
                </a:cxn>
                <a:cxn ang="0">
                  <a:pos x="19" y="7"/>
                </a:cxn>
                <a:cxn ang="0">
                  <a:pos x="16" y="6"/>
                </a:cxn>
                <a:cxn ang="0">
                  <a:pos x="13" y="4"/>
                </a:cxn>
                <a:cxn ang="0">
                  <a:pos x="9" y="2"/>
                </a:cxn>
                <a:cxn ang="0">
                  <a:pos x="8" y="0"/>
                </a:cxn>
                <a:cxn ang="0">
                  <a:pos x="6" y="1"/>
                </a:cxn>
              </a:cxnLst>
              <a:rect l="0" t="0" r="r" b="b"/>
              <a:pathLst>
                <a:path w="19" h="24">
                  <a:moveTo>
                    <a:pt x="6" y="1"/>
                  </a:moveTo>
                  <a:cubicBezTo>
                    <a:pt x="6" y="2"/>
                    <a:pt x="7" y="2"/>
                    <a:pt x="7" y="3"/>
                  </a:cubicBezTo>
                  <a:cubicBezTo>
                    <a:pt x="7" y="7"/>
                    <a:pt x="7" y="7"/>
                    <a:pt x="7" y="7"/>
                  </a:cubicBezTo>
                  <a:cubicBezTo>
                    <a:pt x="7" y="7"/>
                    <a:pt x="7" y="7"/>
                    <a:pt x="6" y="7"/>
                  </a:cubicBezTo>
                  <a:cubicBezTo>
                    <a:pt x="6" y="7"/>
                    <a:pt x="5" y="6"/>
                    <a:pt x="5" y="6"/>
                  </a:cubicBezTo>
                  <a:cubicBezTo>
                    <a:pt x="4" y="4"/>
                    <a:pt x="2" y="4"/>
                    <a:pt x="1" y="3"/>
                  </a:cubicBezTo>
                  <a:cubicBezTo>
                    <a:pt x="0" y="3"/>
                    <a:pt x="0" y="3"/>
                    <a:pt x="0" y="3"/>
                  </a:cubicBezTo>
                  <a:cubicBezTo>
                    <a:pt x="0" y="4"/>
                    <a:pt x="1" y="5"/>
                    <a:pt x="1" y="6"/>
                  </a:cubicBezTo>
                  <a:cubicBezTo>
                    <a:pt x="1" y="11"/>
                    <a:pt x="1" y="11"/>
                    <a:pt x="1" y="11"/>
                  </a:cubicBezTo>
                  <a:cubicBezTo>
                    <a:pt x="1" y="12"/>
                    <a:pt x="1" y="14"/>
                    <a:pt x="3" y="14"/>
                  </a:cubicBezTo>
                  <a:cubicBezTo>
                    <a:pt x="4" y="14"/>
                    <a:pt x="4" y="14"/>
                    <a:pt x="5" y="14"/>
                  </a:cubicBezTo>
                  <a:cubicBezTo>
                    <a:pt x="5" y="16"/>
                    <a:pt x="5" y="17"/>
                    <a:pt x="5" y="18"/>
                  </a:cubicBezTo>
                  <a:cubicBezTo>
                    <a:pt x="5" y="19"/>
                    <a:pt x="5" y="20"/>
                    <a:pt x="5" y="21"/>
                  </a:cubicBezTo>
                  <a:cubicBezTo>
                    <a:pt x="6" y="21"/>
                    <a:pt x="7" y="21"/>
                    <a:pt x="8" y="21"/>
                  </a:cubicBezTo>
                  <a:cubicBezTo>
                    <a:pt x="9" y="22"/>
                    <a:pt x="9" y="24"/>
                    <a:pt x="10" y="24"/>
                  </a:cubicBezTo>
                  <a:cubicBezTo>
                    <a:pt x="13" y="24"/>
                    <a:pt x="13" y="24"/>
                    <a:pt x="13" y="24"/>
                  </a:cubicBezTo>
                  <a:cubicBezTo>
                    <a:pt x="13" y="23"/>
                    <a:pt x="13" y="23"/>
                    <a:pt x="13" y="23"/>
                  </a:cubicBezTo>
                  <a:cubicBezTo>
                    <a:pt x="13" y="22"/>
                    <a:pt x="13" y="21"/>
                    <a:pt x="13" y="19"/>
                  </a:cubicBezTo>
                  <a:cubicBezTo>
                    <a:pt x="13" y="16"/>
                    <a:pt x="13" y="16"/>
                    <a:pt x="13" y="16"/>
                  </a:cubicBezTo>
                  <a:cubicBezTo>
                    <a:pt x="14" y="17"/>
                    <a:pt x="15" y="18"/>
                    <a:pt x="17" y="18"/>
                  </a:cubicBezTo>
                  <a:cubicBezTo>
                    <a:pt x="17" y="14"/>
                    <a:pt x="19" y="11"/>
                    <a:pt x="19" y="7"/>
                  </a:cubicBezTo>
                  <a:cubicBezTo>
                    <a:pt x="19" y="6"/>
                    <a:pt x="18" y="6"/>
                    <a:pt x="16" y="6"/>
                  </a:cubicBezTo>
                  <a:cubicBezTo>
                    <a:pt x="15" y="5"/>
                    <a:pt x="14" y="4"/>
                    <a:pt x="13" y="4"/>
                  </a:cubicBezTo>
                  <a:cubicBezTo>
                    <a:pt x="11" y="3"/>
                    <a:pt x="11" y="2"/>
                    <a:pt x="9" y="2"/>
                  </a:cubicBezTo>
                  <a:cubicBezTo>
                    <a:pt x="9" y="1"/>
                    <a:pt x="9" y="0"/>
                    <a:pt x="8" y="0"/>
                  </a:cubicBezTo>
                  <a:cubicBezTo>
                    <a:pt x="7" y="0"/>
                    <a:pt x="6" y="0"/>
                    <a:pt x="6" y="1"/>
                  </a:cubicBezTo>
                  <a:close/>
                </a:path>
              </a:pathLst>
            </a:custGeom>
            <a:solidFill>
              <a:schemeClr val="accent3">
                <a:lumMod val="75000"/>
              </a:schemeClr>
            </a:solidFill>
            <a:ln w="0" cap="flat">
              <a:solidFill>
                <a:srgbClr val="000000"/>
              </a:solidFill>
              <a:prstDash val="solid"/>
              <a:miter lim="800000"/>
              <a:headEnd/>
              <a:tailEnd/>
            </a:ln>
          </p:spPr>
        </p:sp>
        <p:sp>
          <p:nvSpPr>
            <p:cNvPr id="513" name="Freeform 512"/>
            <p:cNvSpPr>
              <a:spLocks/>
            </p:cNvSpPr>
            <p:nvPr/>
          </p:nvSpPr>
          <p:spPr bwMode="auto">
            <a:xfrm>
              <a:off x="1058" y="209"/>
              <a:ext cx="13" cy="17"/>
            </a:xfrm>
            <a:custGeom>
              <a:avLst/>
              <a:gdLst/>
              <a:ahLst/>
              <a:cxnLst>
                <a:cxn ang="0">
                  <a:pos x="5" y="3"/>
                </a:cxn>
                <a:cxn ang="0">
                  <a:pos x="0" y="8"/>
                </a:cxn>
                <a:cxn ang="0">
                  <a:pos x="2" y="11"/>
                </a:cxn>
                <a:cxn ang="0">
                  <a:pos x="4" y="13"/>
                </a:cxn>
                <a:cxn ang="0">
                  <a:pos x="3" y="15"/>
                </a:cxn>
                <a:cxn ang="0">
                  <a:pos x="6" y="19"/>
                </a:cxn>
                <a:cxn ang="0">
                  <a:pos x="9" y="22"/>
                </a:cxn>
                <a:cxn ang="0">
                  <a:pos x="12" y="21"/>
                </a:cxn>
                <a:cxn ang="0">
                  <a:pos x="12" y="18"/>
                </a:cxn>
                <a:cxn ang="0">
                  <a:pos x="8" y="13"/>
                </a:cxn>
                <a:cxn ang="0">
                  <a:pos x="9" y="10"/>
                </a:cxn>
                <a:cxn ang="0">
                  <a:pos x="12" y="13"/>
                </a:cxn>
                <a:cxn ang="0">
                  <a:pos x="16" y="19"/>
                </a:cxn>
                <a:cxn ang="0">
                  <a:pos x="19" y="29"/>
                </a:cxn>
                <a:cxn ang="0">
                  <a:pos x="21" y="33"/>
                </a:cxn>
                <a:cxn ang="0">
                  <a:pos x="26" y="33"/>
                </a:cxn>
                <a:cxn ang="0">
                  <a:pos x="31" y="42"/>
                </a:cxn>
                <a:cxn ang="0">
                  <a:pos x="32" y="42"/>
                </a:cxn>
                <a:cxn ang="0">
                  <a:pos x="31" y="35"/>
                </a:cxn>
                <a:cxn ang="0">
                  <a:pos x="31" y="32"/>
                </a:cxn>
                <a:cxn ang="0">
                  <a:pos x="28" y="25"/>
                </a:cxn>
                <a:cxn ang="0">
                  <a:pos x="25" y="15"/>
                </a:cxn>
                <a:cxn ang="0">
                  <a:pos x="23" y="11"/>
                </a:cxn>
                <a:cxn ang="0">
                  <a:pos x="22" y="7"/>
                </a:cxn>
                <a:cxn ang="0">
                  <a:pos x="15" y="1"/>
                </a:cxn>
                <a:cxn ang="0">
                  <a:pos x="12" y="2"/>
                </a:cxn>
                <a:cxn ang="0">
                  <a:pos x="9" y="1"/>
                </a:cxn>
                <a:cxn ang="0">
                  <a:pos x="5" y="3"/>
                </a:cxn>
              </a:cxnLst>
              <a:rect l="0" t="0" r="r" b="b"/>
              <a:pathLst>
                <a:path w="32" h="42">
                  <a:moveTo>
                    <a:pt x="5" y="3"/>
                  </a:moveTo>
                  <a:cubicBezTo>
                    <a:pt x="5" y="6"/>
                    <a:pt x="2" y="7"/>
                    <a:pt x="0" y="8"/>
                  </a:cubicBezTo>
                  <a:cubicBezTo>
                    <a:pt x="1" y="9"/>
                    <a:pt x="1" y="10"/>
                    <a:pt x="2" y="11"/>
                  </a:cubicBezTo>
                  <a:cubicBezTo>
                    <a:pt x="3" y="12"/>
                    <a:pt x="4" y="12"/>
                    <a:pt x="4" y="13"/>
                  </a:cubicBezTo>
                  <a:cubicBezTo>
                    <a:pt x="4" y="14"/>
                    <a:pt x="3" y="14"/>
                    <a:pt x="3" y="15"/>
                  </a:cubicBezTo>
                  <a:cubicBezTo>
                    <a:pt x="3" y="17"/>
                    <a:pt x="5" y="17"/>
                    <a:pt x="6" y="19"/>
                  </a:cubicBezTo>
                  <a:cubicBezTo>
                    <a:pt x="7" y="20"/>
                    <a:pt x="7" y="22"/>
                    <a:pt x="9" y="22"/>
                  </a:cubicBezTo>
                  <a:cubicBezTo>
                    <a:pt x="10" y="22"/>
                    <a:pt x="11" y="21"/>
                    <a:pt x="12" y="21"/>
                  </a:cubicBezTo>
                  <a:cubicBezTo>
                    <a:pt x="12" y="20"/>
                    <a:pt x="12" y="19"/>
                    <a:pt x="12" y="18"/>
                  </a:cubicBezTo>
                  <a:cubicBezTo>
                    <a:pt x="9" y="18"/>
                    <a:pt x="8" y="16"/>
                    <a:pt x="8" y="13"/>
                  </a:cubicBezTo>
                  <a:cubicBezTo>
                    <a:pt x="8" y="12"/>
                    <a:pt x="8" y="10"/>
                    <a:pt x="9" y="10"/>
                  </a:cubicBezTo>
                  <a:cubicBezTo>
                    <a:pt x="11" y="10"/>
                    <a:pt x="11" y="12"/>
                    <a:pt x="12" y="13"/>
                  </a:cubicBezTo>
                  <a:cubicBezTo>
                    <a:pt x="13" y="16"/>
                    <a:pt x="15" y="16"/>
                    <a:pt x="16" y="19"/>
                  </a:cubicBezTo>
                  <a:cubicBezTo>
                    <a:pt x="17" y="23"/>
                    <a:pt x="19" y="25"/>
                    <a:pt x="19" y="29"/>
                  </a:cubicBezTo>
                  <a:cubicBezTo>
                    <a:pt x="19" y="30"/>
                    <a:pt x="19" y="32"/>
                    <a:pt x="21" y="33"/>
                  </a:cubicBezTo>
                  <a:cubicBezTo>
                    <a:pt x="23" y="34"/>
                    <a:pt x="24" y="33"/>
                    <a:pt x="26" y="33"/>
                  </a:cubicBezTo>
                  <a:cubicBezTo>
                    <a:pt x="27" y="37"/>
                    <a:pt x="28" y="39"/>
                    <a:pt x="31" y="42"/>
                  </a:cubicBezTo>
                  <a:cubicBezTo>
                    <a:pt x="32" y="42"/>
                    <a:pt x="32" y="42"/>
                    <a:pt x="32" y="42"/>
                  </a:cubicBezTo>
                  <a:cubicBezTo>
                    <a:pt x="31" y="39"/>
                    <a:pt x="31" y="38"/>
                    <a:pt x="31" y="35"/>
                  </a:cubicBezTo>
                  <a:cubicBezTo>
                    <a:pt x="31" y="34"/>
                    <a:pt x="31" y="33"/>
                    <a:pt x="31" y="32"/>
                  </a:cubicBezTo>
                  <a:cubicBezTo>
                    <a:pt x="31" y="29"/>
                    <a:pt x="29" y="28"/>
                    <a:pt x="28" y="25"/>
                  </a:cubicBezTo>
                  <a:cubicBezTo>
                    <a:pt x="26" y="21"/>
                    <a:pt x="25" y="19"/>
                    <a:pt x="25" y="15"/>
                  </a:cubicBezTo>
                  <a:cubicBezTo>
                    <a:pt x="25" y="13"/>
                    <a:pt x="25" y="12"/>
                    <a:pt x="23" y="11"/>
                  </a:cubicBezTo>
                  <a:cubicBezTo>
                    <a:pt x="22" y="10"/>
                    <a:pt x="23" y="8"/>
                    <a:pt x="22" y="7"/>
                  </a:cubicBezTo>
                  <a:cubicBezTo>
                    <a:pt x="19" y="5"/>
                    <a:pt x="16" y="5"/>
                    <a:pt x="15" y="1"/>
                  </a:cubicBezTo>
                  <a:cubicBezTo>
                    <a:pt x="14" y="2"/>
                    <a:pt x="13" y="3"/>
                    <a:pt x="12" y="2"/>
                  </a:cubicBezTo>
                  <a:cubicBezTo>
                    <a:pt x="11" y="2"/>
                    <a:pt x="10" y="1"/>
                    <a:pt x="9" y="1"/>
                  </a:cubicBezTo>
                  <a:cubicBezTo>
                    <a:pt x="7" y="0"/>
                    <a:pt x="5" y="1"/>
                    <a:pt x="5" y="3"/>
                  </a:cubicBezTo>
                  <a:close/>
                </a:path>
              </a:pathLst>
            </a:custGeom>
            <a:solidFill>
              <a:schemeClr val="accent3">
                <a:lumMod val="75000"/>
              </a:schemeClr>
            </a:solidFill>
            <a:ln w="0" cap="flat">
              <a:solidFill>
                <a:srgbClr val="000000"/>
              </a:solidFill>
              <a:prstDash val="solid"/>
              <a:miter lim="800000"/>
              <a:headEnd/>
              <a:tailEnd/>
            </a:ln>
          </p:spPr>
        </p:sp>
        <p:sp>
          <p:nvSpPr>
            <p:cNvPr id="514" name="Freeform 513"/>
            <p:cNvSpPr>
              <a:spLocks/>
            </p:cNvSpPr>
            <p:nvPr/>
          </p:nvSpPr>
          <p:spPr bwMode="auto">
            <a:xfrm>
              <a:off x="1014" y="160"/>
              <a:ext cx="19" cy="30"/>
            </a:xfrm>
            <a:custGeom>
              <a:avLst/>
              <a:gdLst/>
              <a:ahLst/>
              <a:cxnLst>
                <a:cxn ang="0">
                  <a:pos x="0" y="44"/>
                </a:cxn>
                <a:cxn ang="0">
                  <a:pos x="1" y="47"/>
                </a:cxn>
                <a:cxn ang="0">
                  <a:pos x="1" y="47"/>
                </a:cxn>
                <a:cxn ang="0">
                  <a:pos x="6" y="47"/>
                </a:cxn>
                <a:cxn ang="0">
                  <a:pos x="8" y="48"/>
                </a:cxn>
                <a:cxn ang="0">
                  <a:pos x="11" y="47"/>
                </a:cxn>
                <a:cxn ang="0">
                  <a:pos x="15" y="55"/>
                </a:cxn>
                <a:cxn ang="0">
                  <a:pos x="17" y="59"/>
                </a:cxn>
                <a:cxn ang="0">
                  <a:pos x="21" y="61"/>
                </a:cxn>
                <a:cxn ang="0">
                  <a:pos x="18" y="64"/>
                </a:cxn>
                <a:cxn ang="0">
                  <a:pos x="21" y="68"/>
                </a:cxn>
                <a:cxn ang="0">
                  <a:pos x="23" y="69"/>
                </a:cxn>
                <a:cxn ang="0">
                  <a:pos x="24" y="73"/>
                </a:cxn>
                <a:cxn ang="0">
                  <a:pos x="30" y="76"/>
                </a:cxn>
                <a:cxn ang="0">
                  <a:pos x="31" y="73"/>
                </a:cxn>
                <a:cxn ang="0">
                  <a:pos x="31" y="70"/>
                </a:cxn>
                <a:cxn ang="0">
                  <a:pos x="37" y="75"/>
                </a:cxn>
                <a:cxn ang="0">
                  <a:pos x="39" y="78"/>
                </a:cxn>
                <a:cxn ang="0">
                  <a:pos x="42" y="73"/>
                </a:cxn>
                <a:cxn ang="0">
                  <a:pos x="45" y="68"/>
                </a:cxn>
                <a:cxn ang="0">
                  <a:pos x="48" y="61"/>
                </a:cxn>
                <a:cxn ang="0">
                  <a:pos x="44" y="57"/>
                </a:cxn>
                <a:cxn ang="0">
                  <a:pos x="40" y="54"/>
                </a:cxn>
                <a:cxn ang="0">
                  <a:pos x="33" y="53"/>
                </a:cxn>
                <a:cxn ang="0">
                  <a:pos x="31" y="45"/>
                </a:cxn>
                <a:cxn ang="0">
                  <a:pos x="33" y="30"/>
                </a:cxn>
                <a:cxn ang="0">
                  <a:pos x="33" y="27"/>
                </a:cxn>
                <a:cxn ang="0">
                  <a:pos x="31" y="19"/>
                </a:cxn>
                <a:cxn ang="0">
                  <a:pos x="26" y="14"/>
                </a:cxn>
                <a:cxn ang="0">
                  <a:pos x="25" y="10"/>
                </a:cxn>
                <a:cxn ang="0">
                  <a:pos x="25" y="8"/>
                </a:cxn>
                <a:cxn ang="0">
                  <a:pos x="25" y="8"/>
                </a:cxn>
                <a:cxn ang="0">
                  <a:pos x="20" y="4"/>
                </a:cxn>
                <a:cxn ang="0">
                  <a:pos x="18" y="1"/>
                </a:cxn>
                <a:cxn ang="0">
                  <a:pos x="15" y="1"/>
                </a:cxn>
                <a:cxn ang="0">
                  <a:pos x="12" y="0"/>
                </a:cxn>
                <a:cxn ang="0">
                  <a:pos x="16" y="10"/>
                </a:cxn>
                <a:cxn ang="0">
                  <a:pos x="14" y="10"/>
                </a:cxn>
                <a:cxn ang="0">
                  <a:pos x="15" y="18"/>
                </a:cxn>
                <a:cxn ang="0">
                  <a:pos x="15" y="19"/>
                </a:cxn>
                <a:cxn ang="0">
                  <a:pos x="14" y="19"/>
                </a:cxn>
                <a:cxn ang="0">
                  <a:pos x="10" y="18"/>
                </a:cxn>
                <a:cxn ang="0">
                  <a:pos x="4" y="16"/>
                </a:cxn>
                <a:cxn ang="0">
                  <a:pos x="1" y="14"/>
                </a:cxn>
                <a:cxn ang="0">
                  <a:pos x="1" y="15"/>
                </a:cxn>
                <a:cxn ang="0">
                  <a:pos x="1" y="17"/>
                </a:cxn>
                <a:cxn ang="0">
                  <a:pos x="1" y="18"/>
                </a:cxn>
                <a:cxn ang="0">
                  <a:pos x="0" y="22"/>
                </a:cxn>
                <a:cxn ang="0">
                  <a:pos x="1" y="24"/>
                </a:cxn>
                <a:cxn ang="0">
                  <a:pos x="2" y="28"/>
                </a:cxn>
                <a:cxn ang="0">
                  <a:pos x="0" y="41"/>
                </a:cxn>
                <a:cxn ang="0">
                  <a:pos x="0" y="44"/>
                </a:cxn>
              </a:cxnLst>
              <a:rect l="0" t="0" r="r" b="b"/>
              <a:pathLst>
                <a:path w="48" h="78">
                  <a:moveTo>
                    <a:pt x="0" y="44"/>
                  </a:moveTo>
                  <a:cubicBezTo>
                    <a:pt x="0" y="46"/>
                    <a:pt x="1" y="46"/>
                    <a:pt x="1" y="47"/>
                  </a:cubicBezTo>
                  <a:cubicBezTo>
                    <a:pt x="1" y="47"/>
                    <a:pt x="1" y="47"/>
                    <a:pt x="1" y="47"/>
                  </a:cubicBezTo>
                  <a:cubicBezTo>
                    <a:pt x="3" y="47"/>
                    <a:pt x="4" y="47"/>
                    <a:pt x="6" y="47"/>
                  </a:cubicBezTo>
                  <a:cubicBezTo>
                    <a:pt x="7" y="47"/>
                    <a:pt x="7" y="48"/>
                    <a:pt x="8" y="48"/>
                  </a:cubicBezTo>
                  <a:cubicBezTo>
                    <a:pt x="9" y="48"/>
                    <a:pt x="10" y="48"/>
                    <a:pt x="11" y="47"/>
                  </a:cubicBezTo>
                  <a:cubicBezTo>
                    <a:pt x="13" y="50"/>
                    <a:pt x="14" y="51"/>
                    <a:pt x="15" y="55"/>
                  </a:cubicBezTo>
                  <a:cubicBezTo>
                    <a:pt x="16" y="56"/>
                    <a:pt x="16" y="59"/>
                    <a:pt x="17" y="59"/>
                  </a:cubicBezTo>
                  <a:cubicBezTo>
                    <a:pt x="19" y="60"/>
                    <a:pt x="21" y="59"/>
                    <a:pt x="21" y="61"/>
                  </a:cubicBezTo>
                  <a:cubicBezTo>
                    <a:pt x="21" y="62"/>
                    <a:pt x="20" y="63"/>
                    <a:pt x="18" y="64"/>
                  </a:cubicBezTo>
                  <a:cubicBezTo>
                    <a:pt x="19" y="65"/>
                    <a:pt x="19" y="67"/>
                    <a:pt x="21" y="68"/>
                  </a:cubicBezTo>
                  <a:cubicBezTo>
                    <a:pt x="22" y="69"/>
                    <a:pt x="22" y="69"/>
                    <a:pt x="23" y="69"/>
                  </a:cubicBezTo>
                  <a:cubicBezTo>
                    <a:pt x="24" y="70"/>
                    <a:pt x="23" y="72"/>
                    <a:pt x="24" y="73"/>
                  </a:cubicBezTo>
                  <a:cubicBezTo>
                    <a:pt x="25" y="75"/>
                    <a:pt x="28" y="74"/>
                    <a:pt x="30" y="76"/>
                  </a:cubicBezTo>
                  <a:cubicBezTo>
                    <a:pt x="30" y="75"/>
                    <a:pt x="31" y="74"/>
                    <a:pt x="31" y="73"/>
                  </a:cubicBezTo>
                  <a:cubicBezTo>
                    <a:pt x="31" y="72"/>
                    <a:pt x="30" y="71"/>
                    <a:pt x="31" y="70"/>
                  </a:cubicBezTo>
                  <a:cubicBezTo>
                    <a:pt x="33" y="72"/>
                    <a:pt x="35" y="72"/>
                    <a:pt x="37" y="75"/>
                  </a:cubicBezTo>
                  <a:cubicBezTo>
                    <a:pt x="38" y="76"/>
                    <a:pt x="38" y="78"/>
                    <a:pt x="39" y="78"/>
                  </a:cubicBezTo>
                  <a:cubicBezTo>
                    <a:pt x="41" y="78"/>
                    <a:pt x="42" y="75"/>
                    <a:pt x="42" y="73"/>
                  </a:cubicBezTo>
                  <a:cubicBezTo>
                    <a:pt x="43" y="71"/>
                    <a:pt x="44" y="70"/>
                    <a:pt x="45" y="68"/>
                  </a:cubicBezTo>
                  <a:cubicBezTo>
                    <a:pt x="46" y="65"/>
                    <a:pt x="47" y="64"/>
                    <a:pt x="48" y="61"/>
                  </a:cubicBezTo>
                  <a:cubicBezTo>
                    <a:pt x="46" y="60"/>
                    <a:pt x="46" y="59"/>
                    <a:pt x="44" y="57"/>
                  </a:cubicBezTo>
                  <a:cubicBezTo>
                    <a:pt x="43" y="56"/>
                    <a:pt x="41" y="56"/>
                    <a:pt x="40" y="54"/>
                  </a:cubicBezTo>
                  <a:cubicBezTo>
                    <a:pt x="37" y="54"/>
                    <a:pt x="36" y="54"/>
                    <a:pt x="33" y="53"/>
                  </a:cubicBezTo>
                  <a:cubicBezTo>
                    <a:pt x="31" y="51"/>
                    <a:pt x="31" y="48"/>
                    <a:pt x="31" y="45"/>
                  </a:cubicBezTo>
                  <a:cubicBezTo>
                    <a:pt x="31" y="39"/>
                    <a:pt x="32" y="36"/>
                    <a:pt x="33" y="30"/>
                  </a:cubicBezTo>
                  <a:cubicBezTo>
                    <a:pt x="33" y="29"/>
                    <a:pt x="33" y="28"/>
                    <a:pt x="33" y="27"/>
                  </a:cubicBezTo>
                  <a:cubicBezTo>
                    <a:pt x="33" y="24"/>
                    <a:pt x="32" y="22"/>
                    <a:pt x="31" y="19"/>
                  </a:cubicBezTo>
                  <a:cubicBezTo>
                    <a:pt x="30" y="16"/>
                    <a:pt x="27" y="17"/>
                    <a:pt x="26" y="14"/>
                  </a:cubicBezTo>
                  <a:cubicBezTo>
                    <a:pt x="25" y="13"/>
                    <a:pt x="26" y="12"/>
                    <a:pt x="25" y="10"/>
                  </a:cubicBezTo>
                  <a:cubicBezTo>
                    <a:pt x="25" y="9"/>
                    <a:pt x="25" y="9"/>
                    <a:pt x="25" y="8"/>
                  </a:cubicBezTo>
                  <a:cubicBezTo>
                    <a:pt x="25" y="8"/>
                    <a:pt x="25" y="8"/>
                    <a:pt x="25" y="8"/>
                  </a:cubicBezTo>
                  <a:cubicBezTo>
                    <a:pt x="23" y="7"/>
                    <a:pt x="21" y="6"/>
                    <a:pt x="20" y="4"/>
                  </a:cubicBezTo>
                  <a:cubicBezTo>
                    <a:pt x="19" y="3"/>
                    <a:pt x="19" y="1"/>
                    <a:pt x="18" y="1"/>
                  </a:cubicBezTo>
                  <a:cubicBezTo>
                    <a:pt x="17" y="1"/>
                    <a:pt x="16" y="1"/>
                    <a:pt x="15" y="1"/>
                  </a:cubicBezTo>
                  <a:cubicBezTo>
                    <a:pt x="14" y="1"/>
                    <a:pt x="13" y="0"/>
                    <a:pt x="12" y="0"/>
                  </a:cubicBezTo>
                  <a:cubicBezTo>
                    <a:pt x="14" y="4"/>
                    <a:pt x="14" y="6"/>
                    <a:pt x="16" y="10"/>
                  </a:cubicBezTo>
                  <a:cubicBezTo>
                    <a:pt x="14" y="10"/>
                    <a:pt x="14" y="10"/>
                    <a:pt x="14" y="10"/>
                  </a:cubicBezTo>
                  <a:cubicBezTo>
                    <a:pt x="15" y="13"/>
                    <a:pt x="15" y="15"/>
                    <a:pt x="15" y="18"/>
                  </a:cubicBezTo>
                  <a:cubicBezTo>
                    <a:pt x="15" y="18"/>
                    <a:pt x="15" y="19"/>
                    <a:pt x="15" y="19"/>
                  </a:cubicBezTo>
                  <a:cubicBezTo>
                    <a:pt x="15" y="19"/>
                    <a:pt x="15" y="19"/>
                    <a:pt x="14" y="19"/>
                  </a:cubicBezTo>
                  <a:cubicBezTo>
                    <a:pt x="13" y="19"/>
                    <a:pt x="12" y="19"/>
                    <a:pt x="10" y="18"/>
                  </a:cubicBezTo>
                  <a:cubicBezTo>
                    <a:pt x="8" y="18"/>
                    <a:pt x="6" y="17"/>
                    <a:pt x="4" y="16"/>
                  </a:cubicBezTo>
                  <a:cubicBezTo>
                    <a:pt x="2" y="15"/>
                    <a:pt x="2" y="15"/>
                    <a:pt x="1" y="14"/>
                  </a:cubicBezTo>
                  <a:cubicBezTo>
                    <a:pt x="1" y="15"/>
                    <a:pt x="1" y="15"/>
                    <a:pt x="1" y="15"/>
                  </a:cubicBezTo>
                  <a:cubicBezTo>
                    <a:pt x="1" y="17"/>
                    <a:pt x="1" y="17"/>
                    <a:pt x="1" y="17"/>
                  </a:cubicBezTo>
                  <a:cubicBezTo>
                    <a:pt x="1" y="18"/>
                    <a:pt x="1" y="18"/>
                    <a:pt x="1" y="18"/>
                  </a:cubicBezTo>
                  <a:cubicBezTo>
                    <a:pt x="1" y="20"/>
                    <a:pt x="0" y="20"/>
                    <a:pt x="0" y="22"/>
                  </a:cubicBezTo>
                  <a:cubicBezTo>
                    <a:pt x="0" y="23"/>
                    <a:pt x="0" y="23"/>
                    <a:pt x="1" y="24"/>
                  </a:cubicBezTo>
                  <a:cubicBezTo>
                    <a:pt x="2" y="26"/>
                    <a:pt x="2" y="27"/>
                    <a:pt x="2" y="28"/>
                  </a:cubicBezTo>
                  <a:cubicBezTo>
                    <a:pt x="2" y="33"/>
                    <a:pt x="1" y="36"/>
                    <a:pt x="0" y="41"/>
                  </a:cubicBezTo>
                  <a:cubicBezTo>
                    <a:pt x="0" y="42"/>
                    <a:pt x="0" y="43"/>
                    <a:pt x="0" y="44"/>
                  </a:cubicBezTo>
                  <a:close/>
                </a:path>
              </a:pathLst>
            </a:custGeom>
            <a:solidFill>
              <a:srgbClr val="FFFFFF"/>
            </a:solidFill>
            <a:ln w="0" cap="flat">
              <a:solidFill>
                <a:srgbClr val="000000"/>
              </a:solidFill>
              <a:prstDash val="solid"/>
              <a:miter lim="800000"/>
              <a:headEnd/>
              <a:tailEnd/>
            </a:ln>
          </p:spPr>
        </p:sp>
        <p:sp>
          <p:nvSpPr>
            <p:cNvPr id="515" name="Freeform 514"/>
            <p:cNvSpPr>
              <a:spLocks/>
            </p:cNvSpPr>
            <p:nvPr/>
          </p:nvSpPr>
          <p:spPr bwMode="auto">
            <a:xfrm>
              <a:off x="848" y="120"/>
              <a:ext cx="117" cy="53"/>
            </a:xfrm>
            <a:custGeom>
              <a:avLst/>
              <a:gdLst/>
              <a:ahLst/>
              <a:cxnLst>
                <a:cxn ang="0">
                  <a:pos x="214" y="20"/>
                </a:cxn>
                <a:cxn ang="0">
                  <a:pos x="227" y="16"/>
                </a:cxn>
                <a:cxn ang="0">
                  <a:pos x="256" y="36"/>
                </a:cxn>
                <a:cxn ang="0">
                  <a:pos x="269" y="44"/>
                </a:cxn>
                <a:cxn ang="0">
                  <a:pos x="291" y="48"/>
                </a:cxn>
                <a:cxn ang="0">
                  <a:pos x="290" y="57"/>
                </a:cxn>
                <a:cxn ang="0">
                  <a:pos x="283" y="65"/>
                </a:cxn>
                <a:cxn ang="0">
                  <a:pos x="276" y="73"/>
                </a:cxn>
                <a:cxn ang="0">
                  <a:pos x="269" y="83"/>
                </a:cxn>
                <a:cxn ang="0">
                  <a:pos x="258" y="80"/>
                </a:cxn>
                <a:cxn ang="0">
                  <a:pos x="264" y="101"/>
                </a:cxn>
                <a:cxn ang="0">
                  <a:pos x="235" y="122"/>
                </a:cxn>
                <a:cxn ang="0">
                  <a:pos x="192" y="122"/>
                </a:cxn>
                <a:cxn ang="0">
                  <a:pos x="168" y="119"/>
                </a:cxn>
                <a:cxn ang="0">
                  <a:pos x="139" y="121"/>
                </a:cxn>
                <a:cxn ang="0">
                  <a:pos x="106" y="101"/>
                </a:cxn>
                <a:cxn ang="0">
                  <a:pos x="88" y="96"/>
                </a:cxn>
                <a:cxn ang="0">
                  <a:pos x="61" y="83"/>
                </a:cxn>
                <a:cxn ang="0">
                  <a:pos x="57" y="77"/>
                </a:cxn>
                <a:cxn ang="0">
                  <a:pos x="55" y="73"/>
                </a:cxn>
                <a:cxn ang="0">
                  <a:pos x="48" y="66"/>
                </a:cxn>
                <a:cxn ang="0">
                  <a:pos x="38" y="59"/>
                </a:cxn>
                <a:cxn ang="0">
                  <a:pos x="33" y="58"/>
                </a:cxn>
                <a:cxn ang="0">
                  <a:pos x="24" y="57"/>
                </a:cxn>
                <a:cxn ang="0">
                  <a:pos x="16" y="52"/>
                </a:cxn>
                <a:cxn ang="0">
                  <a:pos x="12" y="51"/>
                </a:cxn>
                <a:cxn ang="0">
                  <a:pos x="9" y="48"/>
                </a:cxn>
                <a:cxn ang="0">
                  <a:pos x="0" y="44"/>
                </a:cxn>
                <a:cxn ang="0">
                  <a:pos x="2" y="40"/>
                </a:cxn>
                <a:cxn ang="0">
                  <a:pos x="7" y="37"/>
                </a:cxn>
                <a:cxn ang="0">
                  <a:pos x="11" y="33"/>
                </a:cxn>
                <a:cxn ang="0">
                  <a:pos x="15" y="25"/>
                </a:cxn>
                <a:cxn ang="0">
                  <a:pos x="23" y="22"/>
                </a:cxn>
                <a:cxn ang="0">
                  <a:pos x="29" y="19"/>
                </a:cxn>
                <a:cxn ang="0">
                  <a:pos x="33" y="19"/>
                </a:cxn>
                <a:cxn ang="0">
                  <a:pos x="38" y="19"/>
                </a:cxn>
                <a:cxn ang="0">
                  <a:pos x="43" y="20"/>
                </a:cxn>
                <a:cxn ang="0">
                  <a:pos x="53" y="26"/>
                </a:cxn>
                <a:cxn ang="0">
                  <a:pos x="64" y="27"/>
                </a:cxn>
                <a:cxn ang="0">
                  <a:pos x="75" y="28"/>
                </a:cxn>
                <a:cxn ang="0">
                  <a:pos x="78" y="16"/>
                </a:cxn>
                <a:cxn ang="0">
                  <a:pos x="69" y="4"/>
                </a:cxn>
                <a:cxn ang="0">
                  <a:pos x="91" y="3"/>
                </a:cxn>
                <a:cxn ang="0">
                  <a:pos x="102" y="2"/>
                </a:cxn>
                <a:cxn ang="0">
                  <a:pos x="138" y="15"/>
                </a:cxn>
                <a:cxn ang="0">
                  <a:pos x="207" y="24"/>
                </a:cxn>
              </a:cxnLst>
              <a:rect l="0" t="0" r="r" b="b"/>
              <a:pathLst>
                <a:path w="295" h="134">
                  <a:moveTo>
                    <a:pt x="211" y="23"/>
                  </a:moveTo>
                  <a:cubicBezTo>
                    <a:pt x="212" y="22"/>
                    <a:pt x="213" y="21"/>
                    <a:pt x="214" y="20"/>
                  </a:cubicBezTo>
                  <a:cubicBezTo>
                    <a:pt x="215" y="17"/>
                    <a:pt x="218" y="15"/>
                    <a:pt x="221" y="15"/>
                  </a:cubicBezTo>
                  <a:cubicBezTo>
                    <a:pt x="223" y="15"/>
                    <a:pt x="224" y="16"/>
                    <a:pt x="227" y="16"/>
                  </a:cubicBezTo>
                  <a:cubicBezTo>
                    <a:pt x="230" y="16"/>
                    <a:pt x="231" y="16"/>
                    <a:pt x="234" y="16"/>
                  </a:cubicBezTo>
                  <a:cubicBezTo>
                    <a:pt x="246" y="16"/>
                    <a:pt x="247" y="28"/>
                    <a:pt x="256" y="36"/>
                  </a:cubicBezTo>
                  <a:cubicBezTo>
                    <a:pt x="258" y="39"/>
                    <a:pt x="258" y="42"/>
                    <a:pt x="261" y="43"/>
                  </a:cubicBezTo>
                  <a:cubicBezTo>
                    <a:pt x="264" y="45"/>
                    <a:pt x="266" y="44"/>
                    <a:pt x="269" y="44"/>
                  </a:cubicBezTo>
                  <a:cubicBezTo>
                    <a:pt x="274" y="44"/>
                    <a:pt x="276" y="41"/>
                    <a:pt x="280" y="41"/>
                  </a:cubicBezTo>
                  <a:cubicBezTo>
                    <a:pt x="285" y="41"/>
                    <a:pt x="288" y="44"/>
                    <a:pt x="291" y="48"/>
                  </a:cubicBezTo>
                  <a:cubicBezTo>
                    <a:pt x="293" y="49"/>
                    <a:pt x="295" y="50"/>
                    <a:pt x="295" y="52"/>
                  </a:cubicBezTo>
                  <a:cubicBezTo>
                    <a:pt x="295" y="55"/>
                    <a:pt x="291" y="54"/>
                    <a:pt x="290" y="57"/>
                  </a:cubicBezTo>
                  <a:cubicBezTo>
                    <a:pt x="288" y="59"/>
                    <a:pt x="286" y="61"/>
                    <a:pt x="283" y="61"/>
                  </a:cubicBezTo>
                  <a:cubicBezTo>
                    <a:pt x="283" y="63"/>
                    <a:pt x="283" y="63"/>
                    <a:pt x="283" y="65"/>
                  </a:cubicBezTo>
                  <a:cubicBezTo>
                    <a:pt x="283" y="66"/>
                    <a:pt x="284" y="66"/>
                    <a:pt x="284" y="68"/>
                  </a:cubicBezTo>
                  <a:cubicBezTo>
                    <a:pt x="284" y="71"/>
                    <a:pt x="280" y="72"/>
                    <a:pt x="276" y="73"/>
                  </a:cubicBezTo>
                  <a:cubicBezTo>
                    <a:pt x="272" y="75"/>
                    <a:pt x="270" y="78"/>
                    <a:pt x="270" y="83"/>
                  </a:cubicBezTo>
                  <a:cubicBezTo>
                    <a:pt x="269" y="83"/>
                    <a:pt x="269" y="83"/>
                    <a:pt x="269" y="83"/>
                  </a:cubicBezTo>
                  <a:cubicBezTo>
                    <a:pt x="266" y="82"/>
                    <a:pt x="264" y="80"/>
                    <a:pt x="261" y="80"/>
                  </a:cubicBezTo>
                  <a:cubicBezTo>
                    <a:pt x="260" y="80"/>
                    <a:pt x="259" y="80"/>
                    <a:pt x="258" y="80"/>
                  </a:cubicBezTo>
                  <a:cubicBezTo>
                    <a:pt x="258" y="81"/>
                    <a:pt x="258" y="82"/>
                    <a:pt x="258" y="83"/>
                  </a:cubicBezTo>
                  <a:cubicBezTo>
                    <a:pt x="258" y="90"/>
                    <a:pt x="264" y="94"/>
                    <a:pt x="264" y="101"/>
                  </a:cubicBezTo>
                  <a:cubicBezTo>
                    <a:pt x="264" y="107"/>
                    <a:pt x="258" y="109"/>
                    <a:pt x="254" y="114"/>
                  </a:cubicBezTo>
                  <a:cubicBezTo>
                    <a:pt x="250" y="121"/>
                    <a:pt x="243" y="119"/>
                    <a:pt x="235" y="122"/>
                  </a:cubicBezTo>
                  <a:cubicBezTo>
                    <a:pt x="229" y="125"/>
                    <a:pt x="227" y="128"/>
                    <a:pt x="224" y="134"/>
                  </a:cubicBezTo>
                  <a:cubicBezTo>
                    <a:pt x="213" y="126"/>
                    <a:pt x="205" y="126"/>
                    <a:pt x="192" y="122"/>
                  </a:cubicBezTo>
                  <a:cubicBezTo>
                    <a:pt x="188" y="120"/>
                    <a:pt x="183" y="120"/>
                    <a:pt x="181" y="115"/>
                  </a:cubicBezTo>
                  <a:cubicBezTo>
                    <a:pt x="176" y="116"/>
                    <a:pt x="174" y="119"/>
                    <a:pt x="168" y="119"/>
                  </a:cubicBezTo>
                  <a:cubicBezTo>
                    <a:pt x="166" y="119"/>
                    <a:pt x="164" y="119"/>
                    <a:pt x="162" y="119"/>
                  </a:cubicBezTo>
                  <a:cubicBezTo>
                    <a:pt x="153" y="119"/>
                    <a:pt x="148" y="121"/>
                    <a:pt x="139" y="121"/>
                  </a:cubicBezTo>
                  <a:cubicBezTo>
                    <a:pt x="130" y="121"/>
                    <a:pt x="127" y="114"/>
                    <a:pt x="121" y="107"/>
                  </a:cubicBezTo>
                  <a:cubicBezTo>
                    <a:pt x="117" y="103"/>
                    <a:pt x="112" y="103"/>
                    <a:pt x="106" y="101"/>
                  </a:cubicBezTo>
                  <a:cubicBezTo>
                    <a:pt x="101" y="99"/>
                    <a:pt x="99" y="96"/>
                    <a:pt x="93" y="96"/>
                  </a:cubicBezTo>
                  <a:cubicBezTo>
                    <a:pt x="91" y="96"/>
                    <a:pt x="90" y="96"/>
                    <a:pt x="88" y="96"/>
                  </a:cubicBezTo>
                  <a:cubicBezTo>
                    <a:pt x="81" y="96"/>
                    <a:pt x="76" y="95"/>
                    <a:pt x="69" y="93"/>
                  </a:cubicBezTo>
                  <a:cubicBezTo>
                    <a:pt x="64" y="92"/>
                    <a:pt x="61" y="88"/>
                    <a:pt x="61" y="83"/>
                  </a:cubicBezTo>
                  <a:cubicBezTo>
                    <a:pt x="60" y="80"/>
                    <a:pt x="61" y="76"/>
                    <a:pt x="58" y="76"/>
                  </a:cubicBezTo>
                  <a:cubicBezTo>
                    <a:pt x="58" y="76"/>
                    <a:pt x="57" y="77"/>
                    <a:pt x="57" y="77"/>
                  </a:cubicBezTo>
                  <a:cubicBezTo>
                    <a:pt x="57" y="76"/>
                    <a:pt x="57" y="76"/>
                    <a:pt x="57" y="76"/>
                  </a:cubicBezTo>
                  <a:cubicBezTo>
                    <a:pt x="56" y="76"/>
                    <a:pt x="56" y="74"/>
                    <a:pt x="55" y="73"/>
                  </a:cubicBezTo>
                  <a:cubicBezTo>
                    <a:pt x="55" y="71"/>
                    <a:pt x="53" y="71"/>
                    <a:pt x="52" y="70"/>
                  </a:cubicBezTo>
                  <a:cubicBezTo>
                    <a:pt x="50" y="68"/>
                    <a:pt x="49" y="68"/>
                    <a:pt x="48" y="66"/>
                  </a:cubicBezTo>
                  <a:cubicBezTo>
                    <a:pt x="46" y="65"/>
                    <a:pt x="46" y="64"/>
                    <a:pt x="44" y="64"/>
                  </a:cubicBezTo>
                  <a:cubicBezTo>
                    <a:pt x="41" y="62"/>
                    <a:pt x="40" y="61"/>
                    <a:pt x="38" y="59"/>
                  </a:cubicBezTo>
                  <a:cubicBezTo>
                    <a:pt x="37" y="59"/>
                    <a:pt x="36" y="58"/>
                    <a:pt x="35" y="58"/>
                  </a:cubicBezTo>
                  <a:cubicBezTo>
                    <a:pt x="34" y="58"/>
                    <a:pt x="34" y="58"/>
                    <a:pt x="33" y="58"/>
                  </a:cubicBezTo>
                  <a:cubicBezTo>
                    <a:pt x="32" y="57"/>
                    <a:pt x="31" y="56"/>
                    <a:pt x="29" y="56"/>
                  </a:cubicBezTo>
                  <a:cubicBezTo>
                    <a:pt x="27" y="56"/>
                    <a:pt x="26" y="57"/>
                    <a:pt x="24" y="57"/>
                  </a:cubicBezTo>
                  <a:cubicBezTo>
                    <a:pt x="23" y="57"/>
                    <a:pt x="22" y="56"/>
                    <a:pt x="21" y="55"/>
                  </a:cubicBezTo>
                  <a:cubicBezTo>
                    <a:pt x="19" y="54"/>
                    <a:pt x="18" y="53"/>
                    <a:pt x="16" y="52"/>
                  </a:cubicBezTo>
                  <a:cubicBezTo>
                    <a:pt x="15" y="51"/>
                    <a:pt x="15" y="51"/>
                    <a:pt x="13" y="51"/>
                  </a:cubicBezTo>
                  <a:cubicBezTo>
                    <a:pt x="13" y="51"/>
                    <a:pt x="12" y="51"/>
                    <a:pt x="12" y="51"/>
                  </a:cubicBezTo>
                  <a:cubicBezTo>
                    <a:pt x="11" y="51"/>
                    <a:pt x="11" y="50"/>
                    <a:pt x="11" y="50"/>
                  </a:cubicBezTo>
                  <a:cubicBezTo>
                    <a:pt x="10" y="49"/>
                    <a:pt x="10" y="49"/>
                    <a:pt x="9" y="48"/>
                  </a:cubicBezTo>
                  <a:cubicBezTo>
                    <a:pt x="7" y="47"/>
                    <a:pt x="6" y="47"/>
                    <a:pt x="3" y="46"/>
                  </a:cubicBezTo>
                  <a:cubicBezTo>
                    <a:pt x="2" y="45"/>
                    <a:pt x="2" y="44"/>
                    <a:pt x="0" y="44"/>
                  </a:cubicBezTo>
                  <a:cubicBezTo>
                    <a:pt x="0" y="44"/>
                    <a:pt x="0" y="44"/>
                    <a:pt x="0" y="44"/>
                  </a:cubicBezTo>
                  <a:cubicBezTo>
                    <a:pt x="1" y="43"/>
                    <a:pt x="2" y="42"/>
                    <a:pt x="2" y="40"/>
                  </a:cubicBezTo>
                  <a:cubicBezTo>
                    <a:pt x="2" y="39"/>
                    <a:pt x="2" y="38"/>
                    <a:pt x="2" y="37"/>
                  </a:cubicBezTo>
                  <a:cubicBezTo>
                    <a:pt x="4" y="37"/>
                    <a:pt x="5" y="37"/>
                    <a:pt x="7" y="37"/>
                  </a:cubicBezTo>
                  <a:cubicBezTo>
                    <a:pt x="8" y="37"/>
                    <a:pt x="10" y="37"/>
                    <a:pt x="11" y="36"/>
                  </a:cubicBezTo>
                  <a:cubicBezTo>
                    <a:pt x="11" y="35"/>
                    <a:pt x="11" y="34"/>
                    <a:pt x="11" y="33"/>
                  </a:cubicBezTo>
                  <a:cubicBezTo>
                    <a:pt x="11" y="31"/>
                    <a:pt x="11" y="30"/>
                    <a:pt x="11" y="28"/>
                  </a:cubicBezTo>
                  <a:cubicBezTo>
                    <a:pt x="13" y="27"/>
                    <a:pt x="14" y="26"/>
                    <a:pt x="15" y="25"/>
                  </a:cubicBezTo>
                  <a:cubicBezTo>
                    <a:pt x="17" y="25"/>
                    <a:pt x="17" y="25"/>
                    <a:pt x="19" y="25"/>
                  </a:cubicBezTo>
                  <a:cubicBezTo>
                    <a:pt x="20" y="24"/>
                    <a:pt x="22" y="24"/>
                    <a:pt x="23" y="22"/>
                  </a:cubicBezTo>
                  <a:cubicBezTo>
                    <a:pt x="24" y="21"/>
                    <a:pt x="24" y="20"/>
                    <a:pt x="25" y="19"/>
                  </a:cubicBezTo>
                  <a:cubicBezTo>
                    <a:pt x="27" y="19"/>
                    <a:pt x="27" y="19"/>
                    <a:pt x="29" y="19"/>
                  </a:cubicBezTo>
                  <a:cubicBezTo>
                    <a:pt x="30" y="19"/>
                    <a:pt x="31" y="19"/>
                    <a:pt x="32" y="19"/>
                  </a:cubicBezTo>
                  <a:cubicBezTo>
                    <a:pt x="32" y="19"/>
                    <a:pt x="33" y="19"/>
                    <a:pt x="33" y="19"/>
                  </a:cubicBezTo>
                  <a:cubicBezTo>
                    <a:pt x="37" y="19"/>
                    <a:pt x="37" y="19"/>
                    <a:pt x="37" y="19"/>
                  </a:cubicBezTo>
                  <a:cubicBezTo>
                    <a:pt x="38" y="19"/>
                    <a:pt x="38" y="19"/>
                    <a:pt x="38" y="19"/>
                  </a:cubicBezTo>
                  <a:cubicBezTo>
                    <a:pt x="41" y="20"/>
                    <a:pt x="41" y="20"/>
                    <a:pt x="41" y="20"/>
                  </a:cubicBezTo>
                  <a:cubicBezTo>
                    <a:pt x="42" y="20"/>
                    <a:pt x="43" y="20"/>
                    <a:pt x="43" y="20"/>
                  </a:cubicBezTo>
                  <a:cubicBezTo>
                    <a:pt x="45" y="20"/>
                    <a:pt x="46" y="21"/>
                    <a:pt x="47" y="22"/>
                  </a:cubicBezTo>
                  <a:cubicBezTo>
                    <a:pt x="49" y="24"/>
                    <a:pt x="51" y="25"/>
                    <a:pt x="53" y="26"/>
                  </a:cubicBezTo>
                  <a:cubicBezTo>
                    <a:pt x="54" y="27"/>
                    <a:pt x="55" y="28"/>
                    <a:pt x="56" y="28"/>
                  </a:cubicBezTo>
                  <a:cubicBezTo>
                    <a:pt x="64" y="27"/>
                    <a:pt x="64" y="27"/>
                    <a:pt x="64" y="27"/>
                  </a:cubicBezTo>
                  <a:cubicBezTo>
                    <a:pt x="70" y="28"/>
                    <a:pt x="70" y="28"/>
                    <a:pt x="70" y="28"/>
                  </a:cubicBezTo>
                  <a:cubicBezTo>
                    <a:pt x="72" y="28"/>
                    <a:pt x="73" y="28"/>
                    <a:pt x="75" y="28"/>
                  </a:cubicBezTo>
                  <a:cubicBezTo>
                    <a:pt x="78" y="28"/>
                    <a:pt x="81" y="27"/>
                    <a:pt x="81" y="24"/>
                  </a:cubicBezTo>
                  <a:cubicBezTo>
                    <a:pt x="81" y="21"/>
                    <a:pt x="78" y="19"/>
                    <a:pt x="78" y="16"/>
                  </a:cubicBezTo>
                  <a:cubicBezTo>
                    <a:pt x="78" y="16"/>
                    <a:pt x="77" y="16"/>
                    <a:pt x="77" y="16"/>
                  </a:cubicBezTo>
                  <a:cubicBezTo>
                    <a:pt x="71" y="16"/>
                    <a:pt x="69" y="9"/>
                    <a:pt x="69" y="4"/>
                  </a:cubicBezTo>
                  <a:cubicBezTo>
                    <a:pt x="69" y="2"/>
                    <a:pt x="71" y="1"/>
                    <a:pt x="71" y="0"/>
                  </a:cubicBezTo>
                  <a:cubicBezTo>
                    <a:pt x="78" y="2"/>
                    <a:pt x="83" y="3"/>
                    <a:pt x="91" y="3"/>
                  </a:cubicBezTo>
                  <a:cubicBezTo>
                    <a:pt x="95" y="3"/>
                    <a:pt x="97" y="3"/>
                    <a:pt x="101" y="3"/>
                  </a:cubicBezTo>
                  <a:cubicBezTo>
                    <a:pt x="102" y="2"/>
                    <a:pt x="102" y="2"/>
                    <a:pt x="102" y="2"/>
                  </a:cubicBezTo>
                  <a:cubicBezTo>
                    <a:pt x="106" y="15"/>
                    <a:pt x="119" y="17"/>
                    <a:pt x="131" y="17"/>
                  </a:cubicBezTo>
                  <a:cubicBezTo>
                    <a:pt x="134" y="17"/>
                    <a:pt x="135" y="15"/>
                    <a:pt x="138" y="15"/>
                  </a:cubicBezTo>
                  <a:cubicBezTo>
                    <a:pt x="159" y="15"/>
                    <a:pt x="170" y="29"/>
                    <a:pt x="191" y="29"/>
                  </a:cubicBezTo>
                  <a:cubicBezTo>
                    <a:pt x="198" y="29"/>
                    <a:pt x="202" y="28"/>
                    <a:pt x="207" y="24"/>
                  </a:cubicBezTo>
                  <a:cubicBezTo>
                    <a:pt x="209" y="24"/>
                    <a:pt x="210" y="24"/>
                    <a:pt x="211" y="23"/>
                  </a:cubicBezTo>
                  <a:close/>
                </a:path>
              </a:pathLst>
            </a:custGeom>
            <a:solidFill>
              <a:srgbClr val="FFFFFF"/>
            </a:solidFill>
            <a:ln w="0" cap="flat">
              <a:solidFill>
                <a:srgbClr val="000000"/>
              </a:solidFill>
              <a:prstDash val="solid"/>
              <a:miter lim="800000"/>
              <a:headEnd/>
              <a:tailEnd/>
            </a:ln>
          </p:spPr>
        </p:sp>
        <p:sp>
          <p:nvSpPr>
            <p:cNvPr id="516" name="Freeform 515"/>
            <p:cNvSpPr>
              <a:spLocks/>
            </p:cNvSpPr>
            <p:nvPr/>
          </p:nvSpPr>
          <p:spPr bwMode="auto">
            <a:xfrm>
              <a:off x="826" y="108"/>
              <a:ext cx="217" cy="185"/>
            </a:xfrm>
            <a:custGeom>
              <a:avLst/>
              <a:gdLst/>
              <a:ahLst/>
              <a:cxnLst>
                <a:cxn ang="0">
                  <a:pos x="43" y="252"/>
                </a:cxn>
                <a:cxn ang="0">
                  <a:pos x="70" y="268"/>
                </a:cxn>
                <a:cxn ang="0">
                  <a:pos x="92" y="291"/>
                </a:cxn>
                <a:cxn ang="0">
                  <a:pos x="96" y="311"/>
                </a:cxn>
                <a:cxn ang="0">
                  <a:pos x="141" y="333"/>
                </a:cxn>
                <a:cxn ang="0">
                  <a:pos x="181" y="356"/>
                </a:cxn>
                <a:cxn ang="0">
                  <a:pos x="200" y="364"/>
                </a:cxn>
                <a:cxn ang="0">
                  <a:pos x="221" y="364"/>
                </a:cxn>
                <a:cxn ang="0">
                  <a:pos x="247" y="361"/>
                </a:cxn>
                <a:cxn ang="0">
                  <a:pos x="279" y="345"/>
                </a:cxn>
                <a:cxn ang="0">
                  <a:pos x="299" y="353"/>
                </a:cxn>
                <a:cxn ang="0">
                  <a:pos x="326" y="375"/>
                </a:cxn>
                <a:cxn ang="0">
                  <a:pos x="345" y="413"/>
                </a:cxn>
                <a:cxn ang="0">
                  <a:pos x="364" y="452"/>
                </a:cxn>
                <a:cxn ang="0">
                  <a:pos x="382" y="443"/>
                </a:cxn>
                <a:cxn ang="0">
                  <a:pos x="406" y="434"/>
                </a:cxn>
                <a:cxn ang="0">
                  <a:pos x="419" y="432"/>
                </a:cxn>
                <a:cxn ang="0">
                  <a:pos x="438" y="445"/>
                </a:cxn>
                <a:cxn ang="0">
                  <a:pos x="470" y="450"/>
                </a:cxn>
                <a:cxn ang="0">
                  <a:pos x="479" y="459"/>
                </a:cxn>
                <a:cxn ang="0">
                  <a:pos x="505" y="442"/>
                </a:cxn>
                <a:cxn ang="0">
                  <a:pos x="522" y="432"/>
                </a:cxn>
                <a:cxn ang="0">
                  <a:pos x="545" y="407"/>
                </a:cxn>
                <a:cxn ang="0">
                  <a:pos x="543" y="376"/>
                </a:cxn>
                <a:cxn ang="0">
                  <a:pos x="550" y="344"/>
                </a:cxn>
                <a:cxn ang="0">
                  <a:pos x="545" y="327"/>
                </a:cxn>
                <a:cxn ang="0">
                  <a:pos x="515" y="293"/>
                </a:cxn>
                <a:cxn ang="0">
                  <a:pos x="503" y="273"/>
                </a:cxn>
                <a:cxn ang="0">
                  <a:pos x="474" y="245"/>
                </a:cxn>
                <a:cxn ang="0">
                  <a:pos x="484" y="219"/>
                </a:cxn>
                <a:cxn ang="0">
                  <a:pos x="468" y="209"/>
                </a:cxn>
                <a:cxn ang="0">
                  <a:pos x="447" y="208"/>
                </a:cxn>
                <a:cxn ang="0">
                  <a:pos x="429" y="192"/>
                </a:cxn>
                <a:cxn ang="0">
                  <a:pos x="433" y="166"/>
                </a:cxn>
                <a:cxn ang="0">
                  <a:pos x="457" y="195"/>
                </a:cxn>
                <a:cxn ang="0">
                  <a:pos x="480" y="160"/>
                </a:cxn>
                <a:cxn ang="0">
                  <a:pos x="482" y="148"/>
                </a:cxn>
                <a:cxn ang="0">
                  <a:pos x="490" y="132"/>
                </a:cxn>
                <a:cxn ang="0">
                  <a:pos x="503" y="133"/>
                </a:cxn>
                <a:cxn ang="0">
                  <a:pos x="492" y="91"/>
                </a:cxn>
                <a:cxn ang="0">
                  <a:pos x="459" y="59"/>
                </a:cxn>
                <a:cxn ang="0">
                  <a:pos x="386" y="41"/>
                </a:cxn>
                <a:cxn ang="0">
                  <a:pos x="330" y="1"/>
                </a:cxn>
                <a:cxn ang="0">
                  <a:pos x="279" y="18"/>
                </a:cxn>
                <a:cxn ang="0">
                  <a:pos x="275" y="30"/>
                </a:cxn>
                <a:cxn ang="0">
                  <a:pos x="267" y="43"/>
                </a:cxn>
                <a:cxn ang="0">
                  <a:pos x="284" y="47"/>
                </a:cxn>
                <a:cxn ang="0">
                  <a:pos x="352" y="83"/>
                </a:cxn>
                <a:cxn ang="0">
                  <a:pos x="326" y="114"/>
                </a:cxn>
                <a:cxn ang="0">
                  <a:pos x="281" y="165"/>
                </a:cxn>
                <a:cxn ang="0">
                  <a:pos x="163" y="132"/>
                </a:cxn>
                <a:cxn ang="0">
                  <a:pos x="114" y="107"/>
                </a:cxn>
                <a:cxn ang="0">
                  <a:pos x="90" y="89"/>
                </a:cxn>
                <a:cxn ang="0">
                  <a:pos x="68" y="81"/>
                </a:cxn>
                <a:cxn ang="0">
                  <a:pos x="49" y="87"/>
                </a:cxn>
                <a:cxn ang="0">
                  <a:pos x="44" y="102"/>
                </a:cxn>
                <a:cxn ang="0">
                  <a:pos x="32" y="130"/>
                </a:cxn>
                <a:cxn ang="0">
                  <a:pos x="40" y="161"/>
                </a:cxn>
                <a:cxn ang="0">
                  <a:pos x="25" y="183"/>
                </a:cxn>
                <a:cxn ang="0">
                  <a:pos x="9" y="190"/>
                </a:cxn>
                <a:cxn ang="0">
                  <a:pos x="4" y="214"/>
                </a:cxn>
                <a:cxn ang="0">
                  <a:pos x="23" y="235"/>
                </a:cxn>
              </a:cxnLst>
              <a:rect l="0" t="0" r="r" b="b"/>
              <a:pathLst>
                <a:path w="550" h="470">
                  <a:moveTo>
                    <a:pt x="23" y="235"/>
                  </a:moveTo>
                  <a:cubicBezTo>
                    <a:pt x="24" y="235"/>
                    <a:pt x="25" y="236"/>
                    <a:pt x="26" y="236"/>
                  </a:cubicBezTo>
                  <a:cubicBezTo>
                    <a:pt x="26" y="236"/>
                    <a:pt x="26" y="235"/>
                    <a:pt x="27" y="235"/>
                  </a:cubicBezTo>
                  <a:cubicBezTo>
                    <a:pt x="28" y="235"/>
                    <a:pt x="28" y="236"/>
                    <a:pt x="28" y="237"/>
                  </a:cubicBezTo>
                  <a:cubicBezTo>
                    <a:pt x="30" y="238"/>
                    <a:pt x="31" y="239"/>
                    <a:pt x="33" y="240"/>
                  </a:cubicBezTo>
                  <a:cubicBezTo>
                    <a:pt x="34" y="242"/>
                    <a:pt x="37" y="242"/>
                    <a:pt x="37" y="245"/>
                  </a:cubicBezTo>
                  <a:cubicBezTo>
                    <a:pt x="37" y="248"/>
                    <a:pt x="39" y="251"/>
                    <a:pt x="43" y="252"/>
                  </a:cubicBezTo>
                  <a:cubicBezTo>
                    <a:pt x="46" y="253"/>
                    <a:pt x="48" y="257"/>
                    <a:pt x="51" y="257"/>
                  </a:cubicBezTo>
                  <a:cubicBezTo>
                    <a:pt x="53" y="257"/>
                    <a:pt x="54" y="256"/>
                    <a:pt x="55" y="255"/>
                  </a:cubicBezTo>
                  <a:cubicBezTo>
                    <a:pt x="56" y="255"/>
                    <a:pt x="57" y="253"/>
                    <a:pt x="58" y="253"/>
                  </a:cubicBezTo>
                  <a:cubicBezTo>
                    <a:pt x="59" y="253"/>
                    <a:pt x="59" y="254"/>
                    <a:pt x="60" y="255"/>
                  </a:cubicBezTo>
                  <a:cubicBezTo>
                    <a:pt x="61" y="256"/>
                    <a:pt x="61" y="256"/>
                    <a:pt x="62" y="257"/>
                  </a:cubicBezTo>
                  <a:cubicBezTo>
                    <a:pt x="64" y="260"/>
                    <a:pt x="66" y="261"/>
                    <a:pt x="68" y="264"/>
                  </a:cubicBezTo>
                  <a:cubicBezTo>
                    <a:pt x="69" y="266"/>
                    <a:pt x="69" y="267"/>
                    <a:pt x="70" y="268"/>
                  </a:cubicBezTo>
                  <a:cubicBezTo>
                    <a:pt x="73" y="273"/>
                    <a:pt x="75" y="275"/>
                    <a:pt x="79" y="277"/>
                  </a:cubicBezTo>
                  <a:cubicBezTo>
                    <a:pt x="80" y="278"/>
                    <a:pt x="81" y="278"/>
                    <a:pt x="82" y="278"/>
                  </a:cubicBezTo>
                  <a:cubicBezTo>
                    <a:pt x="83" y="278"/>
                    <a:pt x="84" y="278"/>
                    <a:pt x="84" y="279"/>
                  </a:cubicBezTo>
                  <a:cubicBezTo>
                    <a:pt x="85" y="281"/>
                    <a:pt x="85" y="282"/>
                    <a:pt x="87" y="284"/>
                  </a:cubicBezTo>
                  <a:cubicBezTo>
                    <a:pt x="88" y="285"/>
                    <a:pt x="88" y="286"/>
                    <a:pt x="89" y="286"/>
                  </a:cubicBezTo>
                  <a:cubicBezTo>
                    <a:pt x="90" y="287"/>
                    <a:pt x="91" y="287"/>
                    <a:pt x="91" y="288"/>
                  </a:cubicBezTo>
                  <a:cubicBezTo>
                    <a:pt x="92" y="289"/>
                    <a:pt x="92" y="290"/>
                    <a:pt x="92" y="291"/>
                  </a:cubicBezTo>
                  <a:cubicBezTo>
                    <a:pt x="92" y="292"/>
                    <a:pt x="92" y="294"/>
                    <a:pt x="92" y="296"/>
                  </a:cubicBezTo>
                  <a:cubicBezTo>
                    <a:pt x="92" y="296"/>
                    <a:pt x="92" y="296"/>
                    <a:pt x="91" y="296"/>
                  </a:cubicBezTo>
                  <a:cubicBezTo>
                    <a:pt x="90" y="297"/>
                    <a:pt x="89" y="297"/>
                    <a:pt x="89" y="297"/>
                  </a:cubicBezTo>
                  <a:cubicBezTo>
                    <a:pt x="88" y="298"/>
                    <a:pt x="88" y="298"/>
                    <a:pt x="88" y="298"/>
                  </a:cubicBezTo>
                  <a:cubicBezTo>
                    <a:pt x="88" y="299"/>
                    <a:pt x="89" y="300"/>
                    <a:pt x="89" y="300"/>
                  </a:cubicBezTo>
                  <a:cubicBezTo>
                    <a:pt x="90" y="303"/>
                    <a:pt x="92" y="304"/>
                    <a:pt x="94" y="307"/>
                  </a:cubicBezTo>
                  <a:cubicBezTo>
                    <a:pt x="95" y="308"/>
                    <a:pt x="95" y="310"/>
                    <a:pt x="96" y="311"/>
                  </a:cubicBezTo>
                  <a:cubicBezTo>
                    <a:pt x="96" y="313"/>
                    <a:pt x="97" y="313"/>
                    <a:pt x="98" y="315"/>
                  </a:cubicBezTo>
                  <a:cubicBezTo>
                    <a:pt x="98" y="315"/>
                    <a:pt x="98" y="315"/>
                    <a:pt x="98" y="315"/>
                  </a:cubicBezTo>
                  <a:cubicBezTo>
                    <a:pt x="101" y="316"/>
                    <a:pt x="102" y="318"/>
                    <a:pt x="105" y="319"/>
                  </a:cubicBezTo>
                  <a:cubicBezTo>
                    <a:pt x="107" y="320"/>
                    <a:pt x="109" y="321"/>
                    <a:pt x="111" y="322"/>
                  </a:cubicBezTo>
                  <a:cubicBezTo>
                    <a:pt x="116" y="325"/>
                    <a:pt x="119" y="327"/>
                    <a:pt x="122" y="333"/>
                  </a:cubicBezTo>
                  <a:cubicBezTo>
                    <a:pt x="124" y="330"/>
                    <a:pt x="126" y="330"/>
                    <a:pt x="129" y="330"/>
                  </a:cubicBezTo>
                  <a:cubicBezTo>
                    <a:pt x="134" y="330"/>
                    <a:pt x="136" y="332"/>
                    <a:pt x="141" y="333"/>
                  </a:cubicBezTo>
                  <a:cubicBezTo>
                    <a:pt x="147" y="335"/>
                    <a:pt x="151" y="337"/>
                    <a:pt x="155" y="341"/>
                  </a:cubicBezTo>
                  <a:cubicBezTo>
                    <a:pt x="157" y="343"/>
                    <a:pt x="159" y="344"/>
                    <a:pt x="162" y="346"/>
                  </a:cubicBezTo>
                  <a:cubicBezTo>
                    <a:pt x="163" y="346"/>
                    <a:pt x="163" y="347"/>
                    <a:pt x="164" y="347"/>
                  </a:cubicBezTo>
                  <a:cubicBezTo>
                    <a:pt x="166" y="349"/>
                    <a:pt x="166" y="350"/>
                    <a:pt x="168" y="351"/>
                  </a:cubicBezTo>
                  <a:cubicBezTo>
                    <a:pt x="171" y="352"/>
                    <a:pt x="172" y="352"/>
                    <a:pt x="174" y="352"/>
                  </a:cubicBezTo>
                  <a:cubicBezTo>
                    <a:pt x="177" y="353"/>
                    <a:pt x="177" y="356"/>
                    <a:pt x="180" y="356"/>
                  </a:cubicBezTo>
                  <a:cubicBezTo>
                    <a:pt x="181" y="356"/>
                    <a:pt x="181" y="356"/>
                    <a:pt x="181" y="356"/>
                  </a:cubicBezTo>
                  <a:cubicBezTo>
                    <a:pt x="181" y="356"/>
                    <a:pt x="181" y="357"/>
                    <a:pt x="181" y="357"/>
                  </a:cubicBezTo>
                  <a:cubicBezTo>
                    <a:pt x="183" y="358"/>
                    <a:pt x="184" y="358"/>
                    <a:pt x="186" y="359"/>
                  </a:cubicBezTo>
                  <a:cubicBezTo>
                    <a:pt x="188" y="361"/>
                    <a:pt x="189" y="363"/>
                    <a:pt x="191" y="363"/>
                  </a:cubicBezTo>
                  <a:cubicBezTo>
                    <a:pt x="192" y="363"/>
                    <a:pt x="192" y="362"/>
                    <a:pt x="193" y="362"/>
                  </a:cubicBezTo>
                  <a:cubicBezTo>
                    <a:pt x="195" y="362"/>
                    <a:pt x="195" y="362"/>
                    <a:pt x="195" y="362"/>
                  </a:cubicBezTo>
                  <a:cubicBezTo>
                    <a:pt x="195" y="362"/>
                    <a:pt x="195" y="362"/>
                    <a:pt x="196" y="362"/>
                  </a:cubicBezTo>
                  <a:cubicBezTo>
                    <a:pt x="198" y="362"/>
                    <a:pt x="198" y="363"/>
                    <a:pt x="200" y="364"/>
                  </a:cubicBezTo>
                  <a:cubicBezTo>
                    <a:pt x="203" y="365"/>
                    <a:pt x="204" y="366"/>
                    <a:pt x="207" y="366"/>
                  </a:cubicBezTo>
                  <a:cubicBezTo>
                    <a:pt x="209" y="366"/>
                    <a:pt x="209" y="366"/>
                    <a:pt x="209" y="366"/>
                  </a:cubicBezTo>
                  <a:cubicBezTo>
                    <a:pt x="212" y="366"/>
                    <a:pt x="213" y="367"/>
                    <a:pt x="215" y="367"/>
                  </a:cubicBezTo>
                  <a:cubicBezTo>
                    <a:pt x="216" y="365"/>
                    <a:pt x="216" y="365"/>
                    <a:pt x="217" y="363"/>
                  </a:cubicBezTo>
                  <a:cubicBezTo>
                    <a:pt x="217" y="362"/>
                    <a:pt x="217" y="362"/>
                    <a:pt x="218" y="361"/>
                  </a:cubicBezTo>
                  <a:cubicBezTo>
                    <a:pt x="222" y="364"/>
                    <a:pt x="222" y="364"/>
                    <a:pt x="222" y="364"/>
                  </a:cubicBezTo>
                  <a:cubicBezTo>
                    <a:pt x="221" y="364"/>
                    <a:pt x="221" y="364"/>
                    <a:pt x="221" y="364"/>
                  </a:cubicBezTo>
                  <a:cubicBezTo>
                    <a:pt x="224" y="364"/>
                    <a:pt x="224" y="367"/>
                    <a:pt x="227" y="368"/>
                  </a:cubicBezTo>
                  <a:cubicBezTo>
                    <a:pt x="228" y="365"/>
                    <a:pt x="228" y="363"/>
                    <a:pt x="229" y="360"/>
                  </a:cubicBezTo>
                  <a:cubicBezTo>
                    <a:pt x="229" y="359"/>
                    <a:pt x="229" y="358"/>
                    <a:pt x="230" y="357"/>
                  </a:cubicBezTo>
                  <a:cubicBezTo>
                    <a:pt x="230" y="358"/>
                    <a:pt x="231" y="358"/>
                    <a:pt x="232" y="358"/>
                  </a:cubicBezTo>
                  <a:cubicBezTo>
                    <a:pt x="235" y="359"/>
                    <a:pt x="236" y="359"/>
                    <a:pt x="239" y="359"/>
                  </a:cubicBezTo>
                  <a:cubicBezTo>
                    <a:pt x="240" y="359"/>
                    <a:pt x="241" y="359"/>
                    <a:pt x="243" y="359"/>
                  </a:cubicBezTo>
                  <a:cubicBezTo>
                    <a:pt x="245" y="359"/>
                    <a:pt x="245" y="361"/>
                    <a:pt x="247" y="361"/>
                  </a:cubicBezTo>
                  <a:cubicBezTo>
                    <a:pt x="250" y="363"/>
                    <a:pt x="251" y="364"/>
                    <a:pt x="253" y="366"/>
                  </a:cubicBezTo>
                  <a:cubicBezTo>
                    <a:pt x="255" y="363"/>
                    <a:pt x="257" y="361"/>
                    <a:pt x="261" y="359"/>
                  </a:cubicBezTo>
                  <a:cubicBezTo>
                    <a:pt x="264" y="357"/>
                    <a:pt x="265" y="354"/>
                    <a:pt x="267" y="351"/>
                  </a:cubicBezTo>
                  <a:cubicBezTo>
                    <a:pt x="268" y="349"/>
                    <a:pt x="269" y="349"/>
                    <a:pt x="270" y="348"/>
                  </a:cubicBezTo>
                  <a:cubicBezTo>
                    <a:pt x="270" y="347"/>
                    <a:pt x="270" y="345"/>
                    <a:pt x="272" y="345"/>
                  </a:cubicBezTo>
                  <a:cubicBezTo>
                    <a:pt x="273" y="345"/>
                    <a:pt x="274" y="345"/>
                    <a:pt x="275" y="345"/>
                  </a:cubicBezTo>
                  <a:cubicBezTo>
                    <a:pt x="277" y="345"/>
                    <a:pt x="278" y="345"/>
                    <a:pt x="279" y="345"/>
                  </a:cubicBezTo>
                  <a:cubicBezTo>
                    <a:pt x="281" y="345"/>
                    <a:pt x="282" y="345"/>
                    <a:pt x="284" y="344"/>
                  </a:cubicBezTo>
                  <a:cubicBezTo>
                    <a:pt x="285" y="344"/>
                    <a:pt x="285" y="343"/>
                    <a:pt x="286" y="343"/>
                  </a:cubicBezTo>
                  <a:cubicBezTo>
                    <a:pt x="287" y="343"/>
                    <a:pt x="287" y="344"/>
                    <a:pt x="288" y="345"/>
                  </a:cubicBezTo>
                  <a:cubicBezTo>
                    <a:pt x="290" y="347"/>
                    <a:pt x="291" y="348"/>
                    <a:pt x="292" y="350"/>
                  </a:cubicBezTo>
                  <a:cubicBezTo>
                    <a:pt x="293" y="352"/>
                    <a:pt x="293" y="354"/>
                    <a:pt x="294" y="354"/>
                  </a:cubicBezTo>
                  <a:cubicBezTo>
                    <a:pt x="298" y="353"/>
                    <a:pt x="298" y="353"/>
                    <a:pt x="298" y="353"/>
                  </a:cubicBezTo>
                  <a:cubicBezTo>
                    <a:pt x="299" y="353"/>
                    <a:pt x="299" y="353"/>
                    <a:pt x="299" y="353"/>
                  </a:cubicBezTo>
                  <a:cubicBezTo>
                    <a:pt x="300" y="353"/>
                    <a:pt x="301" y="354"/>
                    <a:pt x="302" y="354"/>
                  </a:cubicBezTo>
                  <a:cubicBezTo>
                    <a:pt x="304" y="355"/>
                    <a:pt x="306" y="356"/>
                    <a:pt x="307" y="357"/>
                  </a:cubicBezTo>
                  <a:cubicBezTo>
                    <a:pt x="307" y="357"/>
                    <a:pt x="307" y="357"/>
                    <a:pt x="307" y="357"/>
                  </a:cubicBezTo>
                  <a:cubicBezTo>
                    <a:pt x="310" y="354"/>
                    <a:pt x="309" y="352"/>
                    <a:pt x="311" y="348"/>
                  </a:cubicBezTo>
                  <a:cubicBezTo>
                    <a:pt x="312" y="350"/>
                    <a:pt x="314" y="351"/>
                    <a:pt x="315" y="353"/>
                  </a:cubicBezTo>
                  <a:cubicBezTo>
                    <a:pt x="317" y="356"/>
                    <a:pt x="318" y="358"/>
                    <a:pt x="319" y="362"/>
                  </a:cubicBezTo>
                  <a:cubicBezTo>
                    <a:pt x="321" y="367"/>
                    <a:pt x="323" y="370"/>
                    <a:pt x="326" y="375"/>
                  </a:cubicBezTo>
                  <a:cubicBezTo>
                    <a:pt x="328" y="379"/>
                    <a:pt x="330" y="381"/>
                    <a:pt x="332" y="385"/>
                  </a:cubicBezTo>
                  <a:cubicBezTo>
                    <a:pt x="332" y="388"/>
                    <a:pt x="333" y="389"/>
                    <a:pt x="333" y="391"/>
                  </a:cubicBezTo>
                  <a:cubicBezTo>
                    <a:pt x="333" y="396"/>
                    <a:pt x="331" y="399"/>
                    <a:pt x="331" y="404"/>
                  </a:cubicBezTo>
                  <a:cubicBezTo>
                    <a:pt x="331" y="407"/>
                    <a:pt x="331" y="409"/>
                    <a:pt x="331" y="412"/>
                  </a:cubicBezTo>
                  <a:cubicBezTo>
                    <a:pt x="331" y="415"/>
                    <a:pt x="330" y="417"/>
                    <a:pt x="328" y="419"/>
                  </a:cubicBezTo>
                  <a:cubicBezTo>
                    <a:pt x="329" y="419"/>
                    <a:pt x="329" y="420"/>
                    <a:pt x="329" y="420"/>
                  </a:cubicBezTo>
                  <a:cubicBezTo>
                    <a:pt x="336" y="420"/>
                    <a:pt x="338" y="413"/>
                    <a:pt x="345" y="413"/>
                  </a:cubicBezTo>
                  <a:cubicBezTo>
                    <a:pt x="346" y="413"/>
                    <a:pt x="348" y="414"/>
                    <a:pt x="348" y="415"/>
                  </a:cubicBezTo>
                  <a:cubicBezTo>
                    <a:pt x="348" y="418"/>
                    <a:pt x="346" y="420"/>
                    <a:pt x="346" y="423"/>
                  </a:cubicBezTo>
                  <a:cubicBezTo>
                    <a:pt x="346" y="427"/>
                    <a:pt x="350" y="430"/>
                    <a:pt x="354" y="430"/>
                  </a:cubicBezTo>
                  <a:cubicBezTo>
                    <a:pt x="355" y="430"/>
                    <a:pt x="355" y="430"/>
                    <a:pt x="357" y="430"/>
                  </a:cubicBezTo>
                  <a:cubicBezTo>
                    <a:pt x="356" y="436"/>
                    <a:pt x="357" y="439"/>
                    <a:pt x="357" y="445"/>
                  </a:cubicBezTo>
                  <a:cubicBezTo>
                    <a:pt x="358" y="445"/>
                    <a:pt x="358" y="445"/>
                    <a:pt x="359" y="445"/>
                  </a:cubicBezTo>
                  <a:cubicBezTo>
                    <a:pt x="363" y="445"/>
                    <a:pt x="362" y="450"/>
                    <a:pt x="364" y="452"/>
                  </a:cubicBezTo>
                  <a:cubicBezTo>
                    <a:pt x="368" y="457"/>
                    <a:pt x="372" y="458"/>
                    <a:pt x="377" y="458"/>
                  </a:cubicBezTo>
                  <a:cubicBezTo>
                    <a:pt x="379" y="458"/>
                    <a:pt x="380" y="458"/>
                    <a:pt x="381" y="458"/>
                  </a:cubicBezTo>
                  <a:cubicBezTo>
                    <a:pt x="383" y="458"/>
                    <a:pt x="383" y="458"/>
                    <a:pt x="383" y="458"/>
                  </a:cubicBezTo>
                  <a:cubicBezTo>
                    <a:pt x="385" y="458"/>
                    <a:pt x="386" y="458"/>
                    <a:pt x="386" y="456"/>
                  </a:cubicBezTo>
                  <a:cubicBezTo>
                    <a:pt x="386" y="455"/>
                    <a:pt x="385" y="454"/>
                    <a:pt x="385" y="453"/>
                  </a:cubicBezTo>
                  <a:cubicBezTo>
                    <a:pt x="383" y="450"/>
                    <a:pt x="382" y="448"/>
                    <a:pt x="382" y="444"/>
                  </a:cubicBezTo>
                  <a:cubicBezTo>
                    <a:pt x="382" y="443"/>
                    <a:pt x="382" y="443"/>
                    <a:pt x="382" y="443"/>
                  </a:cubicBezTo>
                  <a:cubicBezTo>
                    <a:pt x="382" y="443"/>
                    <a:pt x="382" y="443"/>
                    <a:pt x="382" y="443"/>
                  </a:cubicBezTo>
                  <a:cubicBezTo>
                    <a:pt x="383" y="443"/>
                    <a:pt x="384" y="443"/>
                    <a:pt x="385" y="443"/>
                  </a:cubicBezTo>
                  <a:cubicBezTo>
                    <a:pt x="385" y="443"/>
                    <a:pt x="385" y="443"/>
                    <a:pt x="385" y="443"/>
                  </a:cubicBezTo>
                  <a:cubicBezTo>
                    <a:pt x="385" y="439"/>
                    <a:pt x="388" y="436"/>
                    <a:pt x="392" y="436"/>
                  </a:cubicBezTo>
                  <a:cubicBezTo>
                    <a:pt x="392" y="436"/>
                    <a:pt x="393" y="436"/>
                    <a:pt x="393" y="436"/>
                  </a:cubicBezTo>
                  <a:cubicBezTo>
                    <a:pt x="394" y="436"/>
                    <a:pt x="395" y="435"/>
                    <a:pt x="396" y="435"/>
                  </a:cubicBezTo>
                  <a:cubicBezTo>
                    <a:pt x="400" y="435"/>
                    <a:pt x="402" y="434"/>
                    <a:pt x="406" y="434"/>
                  </a:cubicBezTo>
                  <a:cubicBezTo>
                    <a:pt x="406" y="434"/>
                    <a:pt x="406" y="434"/>
                    <a:pt x="406" y="434"/>
                  </a:cubicBezTo>
                  <a:cubicBezTo>
                    <a:pt x="407" y="434"/>
                    <a:pt x="407" y="434"/>
                    <a:pt x="408" y="434"/>
                  </a:cubicBezTo>
                  <a:cubicBezTo>
                    <a:pt x="409" y="431"/>
                    <a:pt x="409" y="429"/>
                    <a:pt x="410" y="426"/>
                  </a:cubicBezTo>
                  <a:cubicBezTo>
                    <a:pt x="410" y="426"/>
                    <a:pt x="410" y="426"/>
                    <a:pt x="410" y="426"/>
                  </a:cubicBezTo>
                  <a:cubicBezTo>
                    <a:pt x="411" y="426"/>
                    <a:pt x="411" y="427"/>
                    <a:pt x="412" y="427"/>
                  </a:cubicBezTo>
                  <a:cubicBezTo>
                    <a:pt x="413" y="427"/>
                    <a:pt x="414" y="427"/>
                    <a:pt x="414" y="427"/>
                  </a:cubicBezTo>
                  <a:cubicBezTo>
                    <a:pt x="416" y="429"/>
                    <a:pt x="416" y="432"/>
                    <a:pt x="419" y="432"/>
                  </a:cubicBezTo>
                  <a:cubicBezTo>
                    <a:pt x="419" y="432"/>
                    <a:pt x="420" y="432"/>
                    <a:pt x="420" y="432"/>
                  </a:cubicBezTo>
                  <a:cubicBezTo>
                    <a:pt x="429" y="432"/>
                    <a:pt x="429" y="432"/>
                    <a:pt x="429" y="432"/>
                  </a:cubicBezTo>
                  <a:cubicBezTo>
                    <a:pt x="430" y="432"/>
                    <a:pt x="430" y="432"/>
                    <a:pt x="431" y="432"/>
                  </a:cubicBezTo>
                  <a:cubicBezTo>
                    <a:pt x="431" y="433"/>
                    <a:pt x="431" y="434"/>
                    <a:pt x="431" y="435"/>
                  </a:cubicBezTo>
                  <a:cubicBezTo>
                    <a:pt x="432" y="437"/>
                    <a:pt x="431" y="439"/>
                    <a:pt x="433" y="440"/>
                  </a:cubicBezTo>
                  <a:cubicBezTo>
                    <a:pt x="434" y="441"/>
                    <a:pt x="436" y="440"/>
                    <a:pt x="436" y="442"/>
                  </a:cubicBezTo>
                  <a:cubicBezTo>
                    <a:pt x="437" y="443"/>
                    <a:pt x="437" y="444"/>
                    <a:pt x="438" y="445"/>
                  </a:cubicBezTo>
                  <a:cubicBezTo>
                    <a:pt x="439" y="448"/>
                    <a:pt x="441" y="449"/>
                    <a:pt x="444" y="450"/>
                  </a:cubicBezTo>
                  <a:cubicBezTo>
                    <a:pt x="448" y="451"/>
                    <a:pt x="451" y="451"/>
                    <a:pt x="452" y="454"/>
                  </a:cubicBezTo>
                  <a:cubicBezTo>
                    <a:pt x="453" y="454"/>
                    <a:pt x="454" y="454"/>
                    <a:pt x="455" y="453"/>
                  </a:cubicBezTo>
                  <a:cubicBezTo>
                    <a:pt x="457" y="452"/>
                    <a:pt x="458" y="450"/>
                    <a:pt x="458" y="448"/>
                  </a:cubicBezTo>
                  <a:cubicBezTo>
                    <a:pt x="460" y="449"/>
                    <a:pt x="460" y="451"/>
                    <a:pt x="461" y="452"/>
                  </a:cubicBezTo>
                  <a:cubicBezTo>
                    <a:pt x="463" y="452"/>
                    <a:pt x="464" y="452"/>
                    <a:pt x="466" y="452"/>
                  </a:cubicBezTo>
                  <a:cubicBezTo>
                    <a:pt x="468" y="452"/>
                    <a:pt x="469" y="452"/>
                    <a:pt x="470" y="450"/>
                  </a:cubicBezTo>
                  <a:cubicBezTo>
                    <a:pt x="472" y="453"/>
                    <a:pt x="471" y="455"/>
                    <a:pt x="472" y="458"/>
                  </a:cubicBezTo>
                  <a:cubicBezTo>
                    <a:pt x="473" y="460"/>
                    <a:pt x="475" y="461"/>
                    <a:pt x="475" y="463"/>
                  </a:cubicBezTo>
                  <a:cubicBezTo>
                    <a:pt x="475" y="464"/>
                    <a:pt x="475" y="464"/>
                    <a:pt x="475" y="465"/>
                  </a:cubicBezTo>
                  <a:cubicBezTo>
                    <a:pt x="475" y="467"/>
                    <a:pt x="477" y="467"/>
                    <a:pt x="479" y="467"/>
                  </a:cubicBezTo>
                  <a:cubicBezTo>
                    <a:pt x="481" y="467"/>
                    <a:pt x="481" y="469"/>
                    <a:pt x="482" y="470"/>
                  </a:cubicBezTo>
                  <a:cubicBezTo>
                    <a:pt x="482" y="467"/>
                    <a:pt x="482" y="466"/>
                    <a:pt x="481" y="463"/>
                  </a:cubicBezTo>
                  <a:cubicBezTo>
                    <a:pt x="481" y="461"/>
                    <a:pt x="479" y="461"/>
                    <a:pt x="479" y="459"/>
                  </a:cubicBezTo>
                  <a:cubicBezTo>
                    <a:pt x="479" y="458"/>
                    <a:pt x="480" y="458"/>
                    <a:pt x="481" y="457"/>
                  </a:cubicBezTo>
                  <a:cubicBezTo>
                    <a:pt x="483" y="453"/>
                    <a:pt x="488" y="453"/>
                    <a:pt x="488" y="448"/>
                  </a:cubicBezTo>
                  <a:cubicBezTo>
                    <a:pt x="492" y="448"/>
                    <a:pt x="496" y="450"/>
                    <a:pt x="498" y="446"/>
                  </a:cubicBezTo>
                  <a:cubicBezTo>
                    <a:pt x="499" y="447"/>
                    <a:pt x="499" y="449"/>
                    <a:pt x="500" y="449"/>
                  </a:cubicBezTo>
                  <a:cubicBezTo>
                    <a:pt x="502" y="449"/>
                    <a:pt x="502" y="447"/>
                    <a:pt x="503" y="446"/>
                  </a:cubicBezTo>
                  <a:cubicBezTo>
                    <a:pt x="503" y="446"/>
                    <a:pt x="503" y="446"/>
                    <a:pt x="503" y="446"/>
                  </a:cubicBezTo>
                  <a:cubicBezTo>
                    <a:pt x="505" y="446"/>
                    <a:pt x="505" y="444"/>
                    <a:pt x="505" y="442"/>
                  </a:cubicBezTo>
                  <a:cubicBezTo>
                    <a:pt x="506" y="440"/>
                    <a:pt x="508" y="439"/>
                    <a:pt x="508" y="437"/>
                  </a:cubicBezTo>
                  <a:cubicBezTo>
                    <a:pt x="508" y="436"/>
                    <a:pt x="508" y="436"/>
                    <a:pt x="508" y="435"/>
                  </a:cubicBezTo>
                  <a:cubicBezTo>
                    <a:pt x="510" y="437"/>
                    <a:pt x="510" y="440"/>
                    <a:pt x="512" y="440"/>
                  </a:cubicBezTo>
                  <a:cubicBezTo>
                    <a:pt x="515" y="440"/>
                    <a:pt x="517" y="438"/>
                    <a:pt x="517" y="435"/>
                  </a:cubicBezTo>
                  <a:cubicBezTo>
                    <a:pt x="517" y="434"/>
                    <a:pt x="517" y="434"/>
                    <a:pt x="517" y="433"/>
                  </a:cubicBezTo>
                  <a:cubicBezTo>
                    <a:pt x="518" y="433"/>
                    <a:pt x="518" y="432"/>
                    <a:pt x="519" y="432"/>
                  </a:cubicBezTo>
                  <a:cubicBezTo>
                    <a:pt x="522" y="432"/>
                    <a:pt x="522" y="432"/>
                    <a:pt x="522" y="432"/>
                  </a:cubicBezTo>
                  <a:cubicBezTo>
                    <a:pt x="524" y="432"/>
                    <a:pt x="525" y="429"/>
                    <a:pt x="526" y="429"/>
                  </a:cubicBezTo>
                  <a:cubicBezTo>
                    <a:pt x="527" y="429"/>
                    <a:pt x="527" y="430"/>
                    <a:pt x="528" y="430"/>
                  </a:cubicBezTo>
                  <a:cubicBezTo>
                    <a:pt x="528" y="430"/>
                    <a:pt x="528" y="429"/>
                    <a:pt x="529" y="428"/>
                  </a:cubicBezTo>
                  <a:cubicBezTo>
                    <a:pt x="533" y="427"/>
                    <a:pt x="532" y="423"/>
                    <a:pt x="534" y="420"/>
                  </a:cubicBezTo>
                  <a:cubicBezTo>
                    <a:pt x="535" y="418"/>
                    <a:pt x="537" y="418"/>
                    <a:pt x="538" y="417"/>
                  </a:cubicBezTo>
                  <a:cubicBezTo>
                    <a:pt x="541" y="416"/>
                    <a:pt x="544" y="414"/>
                    <a:pt x="544" y="410"/>
                  </a:cubicBezTo>
                  <a:cubicBezTo>
                    <a:pt x="544" y="409"/>
                    <a:pt x="545" y="408"/>
                    <a:pt x="545" y="407"/>
                  </a:cubicBezTo>
                  <a:cubicBezTo>
                    <a:pt x="545" y="404"/>
                    <a:pt x="541" y="404"/>
                    <a:pt x="541" y="402"/>
                  </a:cubicBezTo>
                  <a:cubicBezTo>
                    <a:pt x="541" y="401"/>
                    <a:pt x="541" y="401"/>
                    <a:pt x="541" y="400"/>
                  </a:cubicBezTo>
                  <a:cubicBezTo>
                    <a:pt x="542" y="397"/>
                    <a:pt x="548" y="399"/>
                    <a:pt x="548" y="395"/>
                  </a:cubicBezTo>
                  <a:cubicBezTo>
                    <a:pt x="548" y="393"/>
                    <a:pt x="546" y="393"/>
                    <a:pt x="546" y="391"/>
                  </a:cubicBezTo>
                  <a:cubicBezTo>
                    <a:pt x="546" y="389"/>
                    <a:pt x="548" y="388"/>
                    <a:pt x="550" y="387"/>
                  </a:cubicBezTo>
                  <a:cubicBezTo>
                    <a:pt x="547" y="384"/>
                    <a:pt x="547" y="380"/>
                    <a:pt x="546" y="376"/>
                  </a:cubicBezTo>
                  <a:cubicBezTo>
                    <a:pt x="545" y="376"/>
                    <a:pt x="544" y="375"/>
                    <a:pt x="543" y="376"/>
                  </a:cubicBezTo>
                  <a:cubicBezTo>
                    <a:pt x="542" y="375"/>
                    <a:pt x="542" y="375"/>
                    <a:pt x="542" y="375"/>
                  </a:cubicBezTo>
                  <a:cubicBezTo>
                    <a:pt x="543" y="373"/>
                    <a:pt x="543" y="371"/>
                    <a:pt x="544" y="369"/>
                  </a:cubicBezTo>
                  <a:cubicBezTo>
                    <a:pt x="545" y="368"/>
                    <a:pt x="547" y="367"/>
                    <a:pt x="547" y="366"/>
                  </a:cubicBezTo>
                  <a:cubicBezTo>
                    <a:pt x="547" y="358"/>
                    <a:pt x="547" y="358"/>
                    <a:pt x="547" y="358"/>
                  </a:cubicBezTo>
                  <a:cubicBezTo>
                    <a:pt x="547" y="357"/>
                    <a:pt x="546" y="357"/>
                    <a:pt x="546" y="356"/>
                  </a:cubicBezTo>
                  <a:cubicBezTo>
                    <a:pt x="546" y="354"/>
                    <a:pt x="547" y="352"/>
                    <a:pt x="547" y="350"/>
                  </a:cubicBezTo>
                  <a:cubicBezTo>
                    <a:pt x="548" y="347"/>
                    <a:pt x="547" y="344"/>
                    <a:pt x="550" y="344"/>
                  </a:cubicBezTo>
                  <a:cubicBezTo>
                    <a:pt x="550" y="342"/>
                    <a:pt x="548" y="342"/>
                    <a:pt x="547" y="340"/>
                  </a:cubicBezTo>
                  <a:cubicBezTo>
                    <a:pt x="548" y="337"/>
                    <a:pt x="548" y="337"/>
                    <a:pt x="548" y="337"/>
                  </a:cubicBezTo>
                  <a:cubicBezTo>
                    <a:pt x="548" y="336"/>
                    <a:pt x="548" y="334"/>
                    <a:pt x="546" y="333"/>
                  </a:cubicBezTo>
                  <a:cubicBezTo>
                    <a:pt x="548" y="332"/>
                    <a:pt x="550" y="332"/>
                    <a:pt x="550" y="330"/>
                  </a:cubicBezTo>
                  <a:cubicBezTo>
                    <a:pt x="550" y="328"/>
                    <a:pt x="550" y="327"/>
                    <a:pt x="549" y="326"/>
                  </a:cubicBezTo>
                  <a:cubicBezTo>
                    <a:pt x="548" y="328"/>
                    <a:pt x="547" y="329"/>
                    <a:pt x="546" y="331"/>
                  </a:cubicBezTo>
                  <a:cubicBezTo>
                    <a:pt x="546" y="330"/>
                    <a:pt x="545" y="329"/>
                    <a:pt x="545" y="327"/>
                  </a:cubicBezTo>
                  <a:cubicBezTo>
                    <a:pt x="545" y="326"/>
                    <a:pt x="546" y="325"/>
                    <a:pt x="546" y="323"/>
                  </a:cubicBezTo>
                  <a:cubicBezTo>
                    <a:pt x="542" y="322"/>
                    <a:pt x="540" y="320"/>
                    <a:pt x="537" y="316"/>
                  </a:cubicBezTo>
                  <a:cubicBezTo>
                    <a:pt x="535" y="319"/>
                    <a:pt x="532" y="318"/>
                    <a:pt x="530" y="321"/>
                  </a:cubicBezTo>
                  <a:cubicBezTo>
                    <a:pt x="529" y="319"/>
                    <a:pt x="530" y="317"/>
                    <a:pt x="527" y="315"/>
                  </a:cubicBezTo>
                  <a:cubicBezTo>
                    <a:pt x="529" y="314"/>
                    <a:pt x="530" y="314"/>
                    <a:pt x="530" y="312"/>
                  </a:cubicBezTo>
                  <a:cubicBezTo>
                    <a:pt x="530" y="308"/>
                    <a:pt x="529" y="305"/>
                    <a:pt x="527" y="301"/>
                  </a:cubicBezTo>
                  <a:cubicBezTo>
                    <a:pt x="524" y="296"/>
                    <a:pt x="520" y="296"/>
                    <a:pt x="515" y="293"/>
                  </a:cubicBezTo>
                  <a:cubicBezTo>
                    <a:pt x="516" y="292"/>
                    <a:pt x="516" y="292"/>
                    <a:pt x="516" y="292"/>
                  </a:cubicBezTo>
                  <a:cubicBezTo>
                    <a:pt x="518" y="292"/>
                    <a:pt x="519" y="292"/>
                    <a:pt x="521" y="292"/>
                  </a:cubicBezTo>
                  <a:cubicBezTo>
                    <a:pt x="523" y="292"/>
                    <a:pt x="524" y="291"/>
                    <a:pt x="527" y="291"/>
                  </a:cubicBezTo>
                  <a:cubicBezTo>
                    <a:pt x="523" y="286"/>
                    <a:pt x="519" y="284"/>
                    <a:pt x="513" y="282"/>
                  </a:cubicBezTo>
                  <a:cubicBezTo>
                    <a:pt x="511" y="280"/>
                    <a:pt x="509" y="280"/>
                    <a:pt x="507" y="278"/>
                  </a:cubicBezTo>
                  <a:cubicBezTo>
                    <a:pt x="506" y="277"/>
                    <a:pt x="507" y="276"/>
                    <a:pt x="506" y="275"/>
                  </a:cubicBezTo>
                  <a:cubicBezTo>
                    <a:pt x="505" y="274"/>
                    <a:pt x="504" y="274"/>
                    <a:pt x="503" y="273"/>
                  </a:cubicBezTo>
                  <a:cubicBezTo>
                    <a:pt x="499" y="273"/>
                    <a:pt x="499" y="273"/>
                    <a:pt x="499" y="273"/>
                  </a:cubicBezTo>
                  <a:cubicBezTo>
                    <a:pt x="499" y="272"/>
                    <a:pt x="500" y="271"/>
                    <a:pt x="500" y="270"/>
                  </a:cubicBezTo>
                  <a:cubicBezTo>
                    <a:pt x="500" y="266"/>
                    <a:pt x="496" y="265"/>
                    <a:pt x="494" y="261"/>
                  </a:cubicBezTo>
                  <a:cubicBezTo>
                    <a:pt x="491" y="258"/>
                    <a:pt x="490" y="254"/>
                    <a:pt x="487" y="254"/>
                  </a:cubicBezTo>
                  <a:cubicBezTo>
                    <a:pt x="484" y="254"/>
                    <a:pt x="484" y="254"/>
                    <a:pt x="484" y="254"/>
                  </a:cubicBezTo>
                  <a:cubicBezTo>
                    <a:pt x="480" y="254"/>
                    <a:pt x="477" y="254"/>
                    <a:pt x="475" y="251"/>
                  </a:cubicBezTo>
                  <a:cubicBezTo>
                    <a:pt x="473" y="250"/>
                    <a:pt x="474" y="248"/>
                    <a:pt x="474" y="245"/>
                  </a:cubicBezTo>
                  <a:cubicBezTo>
                    <a:pt x="474" y="242"/>
                    <a:pt x="473" y="241"/>
                    <a:pt x="473" y="238"/>
                  </a:cubicBezTo>
                  <a:cubicBezTo>
                    <a:pt x="473" y="233"/>
                    <a:pt x="473" y="233"/>
                    <a:pt x="473" y="233"/>
                  </a:cubicBezTo>
                  <a:cubicBezTo>
                    <a:pt x="473" y="231"/>
                    <a:pt x="471" y="231"/>
                    <a:pt x="471" y="230"/>
                  </a:cubicBezTo>
                  <a:cubicBezTo>
                    <a:pt x="473" y="230"/>
                    <a:pt x="474" y="230"/>
                    <a:pt x="476" y="229"/>
                  </a:cubicBezTo>
                  <a:cubicBezTo>
                    <a:pt x="475" y="228"/>
                    <a:pt x="474" y="227"/>
                    <a:pt x="474" y="226"/>
                  </a:cubicBezTo>
                  <a:cubicBezTo>
                    <a:pt x="474" y="223"/>
                    <a:pt x="477" y="222"/>
                    <a:pt x="480" y="221"/>
                  </a:cubicBezTo>
                  <a:cubicBezTo>
                    <a:pt x="482" y="220"/>
                    <a:pt x="482" y="219"/>
                    <a:pt x="484" y="219"/>
                  </a:cubicBezTo>
                  <a:cubicBezTo>
                    <a:pt x="485" y="219"/>
                    <a:pt x="486" y="220"/>
                    <a:pt x="487" y="220"/>
                  </a:cubicBezTo>
                  <a:cubicBezTo>
                    <a:pt x="487" y="218"/>
                    <a:pt x="485" y="217"/>
                    <a:pt x="485" y="215"/>
                  </a:cubicBezTo>
                  <a:cubicBezTo>
                    <a:pt x="485" y="213"/>
                    <a:pt x="486" y="213"/>
                    <a:pt x="486" y="211"/>
                  </a:cubicBezTo>
                  <a:cubicBezTo>
                    <a:pt x="483" y="212"/>
                    <a:pt x="480" y="211"/>
                    <a:pt x="476" y="211"/>
                  </a:cubicBezTo>
                  <a:cubicBezTo>
                    <a:pt x="475" y="212"/>
                    <a:pt x="475" y="212"/>
                    <a:pt x="475" y="213"/>
                  </a:cubicBezTo>
                  <a:cubicBezTo>
                    <a:pt x="473" y="213"/>
                    <a:pt x="471" y="212"/>
                    <a:pt x="469" y="211"/>
                  </a:cubicBezTo>
                  <a:cubicBezTo>
                    <a:pt x="469" y="210"/>
                    <a:pt x="469" y="209"/>
                    <a:pt x="468" y="209"/>
                  </a:cubicBezTo>
                  <a:cubicBezTo>
                    <a:pt x="467" y="209"/>
                    <a:pt x="466" y="210"/>
                    <a:pt x="465" y="210"/>
                  </a:cubicBezTo>
                  <a:cubicBezTo>
                    <a:pt x="463" y="210"/>
                    <a:pt x="463" y="209"/>
                    <a:pt x="461" y="208"/>
                  </a:cubicBezTo>
                  <a:cubicBezTo>
                    <a:pt x="461" y="209"/>
                    <a:pt x="461" y="209"/>
                    <a:pt x="461" y="209"/>
                  </a:cubicBezTo>
                  <a:cubicBezTo>
                    <a:pt x="463" y="216"/>
                    <a:pt x="463" y="216"/>
                    <a:pt x="463" y="216"/>
                  </a:cubicBezTo>
                  <a:cubicBezTo>
                    <a:pt x="462" y="218"/>
                    <a:pt x="460" y="219"/>
                    <a:pt x="457" y="219"/>
                  </a:cubicBezTo>
                  <a:cubicBezTo>
                    <a:pt x="454" y="219"/>
                    <a:pt x="453" y="216"/>
                    <a:pt x="451" y="214"/>
                  </a:cubicBezTo>
                  <a:cubicBezTo>
                    <a:pt x="449" y="212"/>
                    <a:pt x="447" y="211"/>
                    <a:pt x="447" y="208"/>
                  </a:cubicBezTo>
                  <a:cubicBezTo>
                    <a:pt x="447" y="208"/>
                    <a:pt x="447" y="207"/>
                    <a:pt x="447" y="207"/>
                  </a:cubicBezTo>
                  <a:cubicBezTo>
                    <a:pt x="445" y="207"/>
                    <a:pt x="444" y="205"/>
                    <a:pt x="441" y="205"/>
                  </a:cubicBezTo>
                  <a:cubicBezTo>
                    <a:pt x="440" y="205"/>
                    <a:pt x="440" y="205"/>
                    <a:pt x="440" y="205"/>
                  </a:cubicBezTo>
                  <a:cubicBezTo>
                    <a:pt x="440" y="207"/>
                    <a:pt x="441" y="208"/>
                    <a:pt x="440" y="210"/>
                  </a:cubicBezTo>
                  <a:cubicBezTo>
                    <a:pt x="439" y="207"/>
                    <a:pt x="436" y="206"/>
                    <a:pt x="434" y="203"/>
                  </a:cubicBezTo>
                  <a:cubicBezTo>
                    <a:pt x="431" y="198"/>
                    <a:pt x="429" y="195"/>
                    <a:pt x="424" y="192"/>
                  </a:cubicBezTo>
                  <a:cubicBezTo>
                    <a:pt x="426" y="192"/>
                    <a:pt x="427" y="192"/>
                    <a:pt x="429" y="192"/>
                  </a:cubicBezTo>
                  <a:cubicBezTo>
                    <a:pt x="431" y="192"/>
                    <a:pt x="431" y="191"/>
                    <a:pt x="433" y="191"/>
                  </a:cubicBezTo>
                  <a:cubicBezTo>
                    <a:pt x="434" y="191"/>
                    <a:pt x="434" y="191"/>
                    <a:pt x="435" y="191"/>
                  </a:cubicBezTo>
                  <a:cubicBezTo>
                    <a:pt x="435" y="191"/>
                    <a:pt x="436" y="190"/>
                    <a:pt x="436" y="190"/>
                  </a:cubicBezTo>
                  <a:cubicBezTo>
                    <a:pt x="436" y="186"/>
                    <a:pt x="433" y="185"/>
                    <a:pt x="433" y="182"/>
                  </a:cubicBezTo>
                  <a:cubicBezTo>
                    <a:pt x="433" y="178"/>
                    <a:pt x="433" y="178"/>
                    <a:pt x="433" y="178"/>
                  </a:cubicBezTo>
                  <a:cubicBezTo>
                    <a:pt x="434" y="174"/>
                    <a:pt x="434" y="174"/>
                    <a:pt x="434" y="174"/>
                  </a:cubicBezTo>
                  <a:cubicBezTo>
                    <a:pt x="433" y="171"/>
                    <a:pt x="433" y="169"/>
                    <a:pt x="433" y="166"/>
                  </a:cubicBezTo>
                  <a:cubicBezTo>
                    <a:pt x="433" y="165"/>
                    <a:pt x="434" y="164"/>
                    <a:pt x="434" y="164"/>
                  </a:cubicBezTo>
                  <a:cubicBezTo>
                    <a:pt x="436" y="163"/>
                    <a:pt x="437" y="162"/>
                    <a:pt x="438" y="160"/>
                  </a:cubicBezTo>
                  <a:cubicBezTo>
                    <a:pt x="440" y="161"/>
                    <a:pt x="441" y="163"/>
                    <a:pt x="441" y="165"/>
                  </a:cubicBezTo>
                  <a:cubicBezTo>
                    <a:pt x="443" y="165"/>
                    <a:pt x="444" y="165"/>
                    <a:pt x="445" y="165"/>
                  </a:cubicBezTo>
                  <a:cubicBezTo>
                    <a:pt x="447" y="164"/>
                    <a:pt x="447" y="164"/>
                    <a:pt x="447" y="164"/>
                  </a:cubicBezTo>
                  <a:cubicBezTo>
                    <a:pt x="452" y="167"/>
                    <a:pt x="448" y="174"/>
                    <a:pt x="450" y="179"/>
                  </a:cubicBezTo>
                  <a:cubicBezTo>
                    <a:pt x="454" y="185"/>
                    <a:pt x="457" y="188"/>
                    <a:pt x="457" y="195"/>
                  </a:cubicBezTo>
                  <a:cubicBezTo>
                    <a:pt x="461" y="193"/>
                    <a:pt x="463" y="190"/>
                    <a:pt x="464" y="186"/>
                  </a:cubicBezTo>
                  <a:cubicBezTo>
                    <a:pt x="465" y="184"/>
                    <a:pt x="466" y="183"/>
                    <a:pt x="467" y="181"/>
                  </a:cubicBezTo>
                  <a:cubicBezTo>
                    <a:pt x="468" y="180"/>
                    <a:pt x="468" y="179"/>
                    <a:pt x="469" y="179"/>
                  </a:cubicBezTo>
                  <a:cubicBezTo>
                    <a:pt x="472" y="179"/>
                    <a:pt x="472" y="179"/>
                    <a:pt x="472" y="179"/>
                  </a:cubicBezTo>
                  <a:cubicBezTo>
                    <a:pt x="474" y="179"/>
                    <a:pt x="476" y="179"/>
                    <a:pt x="477" y="177"/>
                  </a:cubicBezTo>
                  <a:cubicBezTo>
                    <a:pt x="478" y="175"/>
                    <a:pt x="478" y="174"/>
                    <a:pt x="478" y="173"/>
                  </a:cubicBezTo>
                  <a:cubicBezTo>
                    <a:pt x="479" y="168"/>
                    <a:pt x="480" y="165"/>
                    <a:pt x="480" y="160"/>
                  </a:cubicBezTo>
                  <a:cubicBezTo>
                    <a:pt x="480" y="159"/>
                    <a:pt x="480" y="158"/>
                    <a:pt x="479" y="156"/>
                  </a:cubicBezTo>
                  <a:cubicBezTo>
                    <a:pt x="478" y="155"/>
                    <a:pt x="478" y="155"/>
                    <a:pt x="478" y="154"/>
                  </a:cubicBezTo>
                  <a:cubicBezTo>
                    <a:pt x="478" y="152"/>
                    <a:pt x="479" y="152"/>
                    <a:pt x="479" y="150"/>
                  </a:cubicBezTo>
                  <a:cubicBezTo>
                    <a:pt x="479" y="149"/>
                    <a:pt x="479" y="149"/>
                    <a:pt x="479" y="149"/>
                  </a:cubicBezTo>
                  <a:cubicBezTo>
                    <a:pt x="479" y="147"/>
                    <a:pt x="479" y="147"/>
                    <a:pt x="479" y="147"/>
                  </a:cubicBezTo>
                  <a:cubicBezTo>
                    <a:pt x="479" y="147"/>
                    <a:pt x="479" y="147"/>
                    <a:pt x="479" y="146"/>
                  </a:cubicBezTo>
                  <a:cubicBezTo>
                    <a:pt x="480" y="147"/>
                    <a:pt x="480" y="147"/>
                    <a:pt x="482" y="148"/>
                  </a:cubicBezTo>
                  <a:cubicBezTo>
                    <a:pt x="484" y="149"/>
                    <a:pt x="486" y="150"/>
                    <a:pt x="488" y="150"/>
                  </a:cubicBezTo>
                  <a:cubicBezTo>
                    <a:pt x="490" y="151"/>
                    <a:pt x="491" y="151"/>
                    <a:pt x="492" y="151"/>
                  </a:cubicBezTo>
                  <a:cubicBezTo>
                    <a:pt x="493" y="151"/>
                    <a:pt x="493" y="151"/>
                    <a:pt x="493" y="151"/>
                  </a:cubicBezTo>
                  <a:cubicBezTo>
                    <a:pt x="493" y="150"/>
                    <a:pt x="493" y="150"/>
                    <a:pt x="493" y="150"/>
                  </a:cubicBezTo>
                  <a:cubicBezTo>
                    <a:pt x="493" y="147"/>
                    <a:pt x="493" y="145"/>
                    <a:pt x="492" y="142"/>
                  </a:cubicBezTo>
                  <a:cubicBezTo>
                    <a:pt x="494" y="142"/>
                    <a:pt x="494" y="142"/>
                    <a:pt x="494" y="142"/>
                  </a:cubicBezTo>
                  <a:cubicBezTo>
                    <a:pt x="492" y="138"/>
                    <a:pt x="492" y="136"/>
                    <a:pt x="490" y="132"/>
                  </a:cubicBezTo>
                  <a:cubicBezTo>
                    <a:pt x="491" y="132"/>
                    <a:pt x="492" y="133"/>
                    <a:pt x="493" y="133"/>
                  </a:cubicBezTo>
                  <a:cubicBezTo>
                    <a:pt x="496" y="133"/>
                    <a:pt x="496" y="133"/>
                    <a:pt x="496" y="133"/>
                  </a:cubicBezTo>
                  <a:cubicBezTo>
                    <a:pt x="497" y="133"/>
                    <a:pt x="497" y="135"/>
                    <a:pt x="498" y="136"/>
                  </a:cubicBezTo>
                  <a:cubicBezTo>
                    <a:pt x="499" y="138"/>
                    <a:pt x="501" y="138"/>
                    <a:pt x="503" y="139"/>
                  </a:cubicBezTo>
                  <a:cubicBezTo>
                    <a:pt x="503" y="139"/>
                    <a:pt x="503" y="139"/>
                    <a:pt x="503" y="139"/>
                  </a:cubicBezTo>
                  <a:cubicBezTo>
                    <a:pt x="503" y="137"/>
                    <a:pt x="503" y="136"/>
                    <a:pt x="503" y="135"/>
                  </a:cubicBezTo>
                  <a:cubicBezTo>
                    <a:pt x="503" y="133"/>
                    <a:pt x="503" y="133"/>
                    <a:pt x="503" y="133"/>
                  </a:cubicBezTo>
                  <a:cubicBezTo>
                    <a:pt x="503" y="133"/>
                    <a:pt x="503" y="133"/>
                    <a:pt x="503" y="132"/>
                  </a:cubicBezTo>
                  <a:cubicBezTo>
                    <a:pt x="502" y="130"/>
                    <a:pt x="501" y="129"/>
                    <a:pt x="501" y="128"/>
                  </a:cubicBezTo>
                  <a:cubicBezTo>
                    <a:pt x="498" y="121"/>
                    <a:pt x="496" y="117"/>
                    <a:pt x="490" y="111"/>
                  </a:cubicBezTo>
                  <a:cubicBezTo>
                    <a:pt x="486" y="107"/>
                    <a:pt x="480" y="106"/>
                    <a:pt x="480" y="100"/>
                  </a:cubicBezTo>
                  <a:cubicBezTo>
                    <a:pt x="480" y="96"/>
                    <a:pt x="485" y="95"/>
                    <a:pt x="489" y="95"/>
                  </a:cubicBezTo>
                  <a:cubicBezTo>
                    <a:pt x="490" y="95"/>
                    <a:pt x="491" y="95"/>
                    <a:pt x="492" y="95"/>
                  </a:cubicBezTo>
                  <a:cubicBezTo>
                    <a:pt x="492" y="91"/>
                    <a:pt x="492" y="91"/>
                    <a:pt x="492" y="91"/>
                  </a:cubicBezTo>
                  <a:cubicBezTo>
                    <a:pt x="492" y="86"/>
                    <a:pt x="488" y="83"/>
                    <a:pt x="484" y="80"/>
                  </a:cubicBezTo>
                  <a:cubicBezTo>
                    <a:pt x="481" y="77"/>
                    <a:pt x="481" y="74"/>
                    <a:pt x="479" y="70"/>
                  </a:cubicBezTo>
                  <a:cubicBezTo>
                    <a:pt x="477" y="67"/>
                    <a:pt x="476" y="65"/>
                    <a:pt x="476" y="61"/>
                  </a:cubicBezTo>
                  <a:cubicBezTo>
                    <a:pt x="473" y="61"/>
                    <a:pt x="472" y="60"/>
                    <a:pt x="470" y="61"/>
                  </a:cubicBezTo>
                  <a:cubicBezTo>
                    <a:pt x="470" y="58"/>
                    <a:pt x="467" y="55"/>
                    <a:pt x="464" y="55"/>
                  </a:cubicBezTo>
                  <a:cubicBezTo>
                    <a:pt x="463" y="55"/>
                    <a:pt x="463" y="57"/>
                    <a:pt x="462" y="58"/>
                  </a:cubicBezTo>
                  <a:cubicBezTo>
                    <a:pt x="461" y="59"/>
                    <a:pt x="460" y="58"/>
                    <a:pt x="459" y="59"/>
                  </a:cubicBezTo>
                  <a:cubicBezTo>
                    <a:pt x="455" y="60"/>
                    <a:pt x="454" y="65"/>
                    <a:pt x="450" y="65"/>
                  </a:cubicBezTo>
                  <a:cubicBezTo>
                    <a:pt x="449" y="65"/>
                    <a:pt x="448" y="64"/>
                    <a:pt x="446" y="64"/>
                  </a:cubicBezTo>
                  <a:cubicBezTo>
                    <a:pt x="444" y="64"/>
                    <a:pt x="444" y="66"/>
                    <a:pt x="442" y="66"/>
                  </a:cubicBezTo>
                  <a:cubicBezTo>
                    <a:pt x="434" y="66"/>
                    <a:pt x="434" y="53"/>
                    <a:pt x="426" y="53"/>
                  </a:cubicBezTo>
                  <a:cubicBezTo>
                    <a:pt x="424" y="53"/>
                    <a:pt x="423" y="53"/>
                    <a:pt x="421" y="53"/>
                  </a:cubicBezTo>
                  <a:cubicBezTo>
                    <a:pt x="416" y="53"/>
                    <a:pt x="415" y="48"/>
                    <a:pt x="410" y="46"/>
                  </a:cubicBezTo>
                  <a:cubicBezTo>
                    <a:pt x="401" y="43"/>
                    <a:pt x="393" y="47"/>
                    <a:pt x="386" y="41"/>
                  </a:cubicBezTo>
                  <a:cubicBezTo>
                    <a:pt x="384" y="39"/>
                    <a:pt x="385" y="36"/>
                    <a:pt x="383" y="35"/>
                  </a:cubicBezTo>
                  <a:cubicBezTo>
                    <a:pt x="381" y="32"/>
                    <a:pt x="378" y="32"/>
                    <a:pt x="376" y="31"/>
                  </a:cubicBezTo>
                  <a:cubicBezTo>
                    <a:pt x="370" y="28"/>
                    <a:pt x="369" y="25"/>
                    <a:pt x="364" y="22"/>
                  </a:cubicBezTo>
                  <a:cubicBezTo>
                    <a:pt x="362" y="20"/>
                    <a:pt x="359" y="22"/>
                    <a:pt x="357" y="21"/>
                  </a:cubicBezTo>
                  <a:cubicBezTo>
                    <a:pt x="355" y="19"/>
                    <a:pt x="355" y="16"/>
                    <a:pt x="353" y="13"/>
                  </a:cubicBezTo>
                  <a:cubicBezTo>
                    <a:pt x="348" y="9"/>
                    <a:pt x="345" y="9"/>
                    <a:pt x="339" y="6"/>
                  </a:cubicBezTo>
                  <a:cubicBezTo>
                    <a:pt x="336" y="4"/>
                    <a:pt x="334" y="1"/>
                    <a:pt x="330" y="1"/>
                  </a:cubicBezTo>
                  <a:cubicBezTo>
                    <a:pt x="327" y="1"/>
                    <a:pt x="326" y="2"/>
                    <a:pt x="324" y="3"/>
                  </a:cubicBezTo>
                  <a:cubicBezTo>
                    <a:pt x="309" y="1"/>
                    <a:pt x="309" y="1"/>
                    <a:pt x="309" y="1"/>
                  </a:cubicBezTo>
                  <a:cubicBezTo>
                    <a:pt x="303" y="1"/>
                    <a:pt x="300" y="0"/>
                    <a:pt x="294" y="0"/>
                  </a:cubicBezTo>
                  <a:cubicBezTo>
                    <a:pt x="291" y="0"/>
                    <a:pt x="290" y="3"/>
                    <a:pt x="288" y="3"/>
                  </a:cubicBezTo>
                  <a:cubicBezTo>
                    <a:pt x="284" y="3"/>
                    <a:pt x="281" y="5"/>
                    <a:pt x="281" y="8"/>
                  </a:cubicBezTo>
                  <a:cubicBezTo>
                    <a:pt x="281" y="10"/>
                    <a:pt x="283" y="11"/>
                    <a:pt x="283" y="14"/>
                  </a:cubicBezTo>
                  <a:cubicBezTo>
                    <a:pt x="283" y="16"/>
                    <a:pt x="281" y="17"/>
                    <a:pt x="279" y="18"/>
                  </a:cubicBezTo>
                  <a:cubicBezTo>
                    <a:pt x="278" y="18"/>
                    <a:pt x="278" y="19"/>
                    <a:pt x="277" y="20"/>
                  </a:cubicBezTo>
                  <a:cubicBezTo>
                    <a:pt x="275" y="22"/>
                    <a:pt x="273" y="22"/>
                    <a:pt x="270" y="22"/>
                  </a:cubicBezTo>
                  <a:cubicBezTo>
                    <a:pt x="270" y="22"/>
                    <a:pt x="269" y="22"/>
                    <a:pt x="269" y="22"/>
                  </a:cubicBezTo>
                  <a:cubicBezTo>
                    <a:pt x="269" y="22"/>
                    <a:pt x="268" y="22"/>
                    <a:pt x="268" y="22"/>
                  </a:cubicBezTo>
                  <a:cubicBezTo>
                    <a:pt x="269" y="25"/>
                    <a:pt x="270" y="26"/>
                    <a:pt x="272" y="27"/>
                  </a:cubicBezTo>
                  <a:cubicBezTo>
                    <a:pt x="273" y="28"/>
                    <a:pt x="273" y="27"/>
                    <a:pt x="274" y="28"/>
                  </a:cubicBezTo>
                  <a:cubicBezTo>
                    <a:pt x="275" y="28"/>
                    <a:pt x="275" y="29"/>
                    <a:pt x="275" y="30"/>
                  </a:cubicBezTo>
                  <a:cubicBezTo>
                    <a:pt x="275" y="31"/>
                    <a:pt x="274" y="32"/>
                    <a:pt x="274" y="33"/>
                  </a:cubicBezTo>
                  <a:cubicBezTo>
                    <a:pt x="274" y="34"/>
                    <a:pt x="276" y="34"/>
                    <a:pt x="277" y="34"/>
                  </a:cubicBezTo>
                  <a:cubicBezTo>
                    <a:pt x="278" y="35"/>
                    <a:pt x="280" y="36"/>
                    <a:pt x="280" y="38"/>
                  </a:cubicBezTo>
                  <a:cubicBezTo>
                    <a:pt x="280" y="39"/>
                    <a:pt x="279" y="39"/>
                    <a:pt x="278" y="40"/>
                  </a:cubicBezTo>
                  <a:cubicBezTo>
                    <a:pt x="276" y="40"/>
                    <a:pt x="275" y="40"/>
                    <a:pt x="274" y="40"/>
                  </a:cubicBezTo>
                  <a:cubicBezTo>
                    <a:pt x="272" y="41"/>
                    <a:pt x="271" y="41"/>
                    <a:pt x="270" y="41"/>
                  </a:cubicBezTo>
                  <a:cubicBezTo>
                    <a:pt x="269" y="41"/>
                    <a:pt x="268" y="43"/>
                    <a:pt x="267" y="43"/>
                  </a:cubicBezTo>
                  <a:cubicBezTo>
                    <a:pt x="267" y="43"/>
                    <a:pt x="267" y="43"/>
                    <a:pt x="267" y="43"/>
                  </a:cubicBezTo>
                  <a:cubicBezTo>
                    <a:pt x="267" y="48"/>
                    <a:pt x="267" y="48"/>
                    <a:pt x="267" y="48"/>
                  </a:cubicBezTo>
                  <a:cubicBezTo>
                    <a:pt x="267" y="50"/>
                    <a:pt x="267" y="50"/>
                    <a:pt x="267" y="50"/>
                  </a:cubicBezTo>
                  <a:cubicBezTo>
                    <a:pt x="267" y="52"/>
                    <a:pt x="268" y="52"/>
                    <a:pt x="268" y="54"/>
                  </a:cubicBezTo>
                  <a:cubicBezTo>
                    <a:pt x="269" y="53"/>
                    <a:pt x="270" y="52"/>
                    <a:pt x="271" y="51"/>
                  </a:cubicBezTo>
                  <a:cubicBezTo>
                    <a:pt x="272" y="48"/>
                    <a:pt x="275" y="46"/>
                    <a:pt x="278" y="46"/>
                  </a:cubicBezTo>
                  <a:cubicBezTo>
                    <a:pt x="280" y="46"/>
                    <a:pt x="281" y="47"/>
                    <a:pt x="284" y="47"/>
                  </a:cubicBezTo>
                  <a:cubicBezTo>
                    <a:pt x="291" y="47"/>
                    <a:pt x="291" y="47"/>
                    <a:pt x="291" y="47"/>
                  </a:cubicBezTo>
                  <a:cubicBezTo>
                    <a:pt x="303" y="47"/>
                    <a:pt x="304" y="59"/>
                    <a:pt x="313" y="67"/>
                  </a:cubicBezTo>
                  <a:cubicBezTo>
                    <a:pt x="315" y="70"/>
                    <a:pt x="315" y="73"/>
                    <a:pt x="318" y="74"/>
                  </a:cubicBezTo>
                  <a:cubicBezTo>
                    <a:pt x="321" y="76"/>
                    <a:pt x="323" y="75"/>
                    <a:pt x="326" y="75"/>
                  </a:cubicBezTo>
                  <a:cubicBezTo>
                    <a:pt x="331" y="75"/>
                    <a:pt x="333" y="72"/>
                    <a:pt x="337" y="72"/>
                  </a:cubicBezTo>
                  <a:cubicBezTo>
                    <a:pt x="342" y="72"/>
                    <a:pt x="345" y="75"/>
                    <a:pt x="348" y="79"/>
                  </a:cubicBezTo>
                  <a:cubicBezTo>
                    <a:pt x="350" y="80"/>
                    <a:pt x="352" y="81"/>
                    <a:pt x="352" y="83"/>
                  </a:cubicBezTo>
                  <a:cubicBezTo>
                    <a:pt x="352" y="86"/>
                    <a:pt x="348" y="85"/>
                    <a:pt x="347" y="88"/>
                  </a:cubicBezTo>
                  <a:cubicBezTo>
                    <a:pt x="345" y="90"/>
                    <a:pt x="343" y="92"/>
                    <a:pt x="340" y="92"/>
                  </a:cubicBezTo>
                  <a:cubicBezTo>
                    <a:pt x="340" y="94"/>
                    <a:pt x="340" y="94"/>
                    <a:pt x="340" y="96"/>
                  </a:cubicBezTo>
                  <a:cubicBezTo>
                    <a:pt x="340" y="97"/>
                    <a:pt x="341" y="97"/>
                    <a:pt x="341" y="99"/>
                  </a:cubicBezTo>
                  <a:cubicBezTo>
                    <a:pt x="341" y="102"/>
                    <a:pt x="337" y="103"/>
                    <a:pt x="333" y="104"/>
                  </a:cubicBezTo>
                  <a:cubicBezTo>
                    <a:pt x="329" y="106"/>
                    <a:pt x="327" y="109"/>
                    <a:pt x="327" y="114"/>
                  </a:cubicBezTo>
                  <a:cubicBezTo>
                    <a:pt x="326" y="114"/>
                    <a:pt x="326" y="114"/>
                    <a:pt x="326" y="114"/>
                  </a:cubicBezTo>
                  <a:cubicBezTo>
                    <a:pt x="323" y="113"/>
                    <a:pt x="321" y="111"/>
                    <a:pt x="318" y="111"/>
                  </a:cubicBezTo>
                  <a:cubicBezTo>
                    <a:pt x="317" y="111"/>
                    <a:pt x="316" y="111"/>
                    <a:pt x="315" y="111"/>
                  </a:cubicBezTo>
                  <a:cubicBezTo>
                    <a:pt x="315" y="114"/>
                    <a:pt x="315" y="114"/>
                    <a:pt x="315" y="114"/>
                  </a:cubicBezTo>
                  <a:cubicBezTo>
                    <a:pt x="315" y="121"/>
                    <a:pt x="321" y="125"/>
                    <a:pt x="321" y="132"/>
                  </a:cubicBezTo>
                  <a:cubicBezTo>
                    <a:pt x="321" y="138"/>
                    <a:pt x="315" y="140"/>
                    <a:pt x="311" y="145"/>
                  </a:cubicBezTo>
                  <a:cubicBezTo>
                    <a:pt x="307" y="152"/>
                    <a:pt x="300" y="150"/>
                    <a:pt x="292" y="153"/>
                  </a:cubicBezTo>
                  <a:cubicBezTo>
                    <a:pt x="286" y="156"/>
                    <a:pt x="284" y="159"/>
                    <a:pt x="281" y="165"/>
                  </a:cubicBezTo>
                  <a:cubicBezTo>
                    <a:pt x="270" y="157"/>
                    <a:pt x="262" y="157"/>
                    <a:pt x="249" y="153"/>
                  </a:cubicBezTo>
                  <a:cubicBezTo>
                    <a:pt x="245" y="151"/>
                    <a:pt x="240" y="151"/>
                    <a:pt x="238" y="146"/>
                  </a:cubicBezTo>
                  <a:cubicBezTo>
                    <a:pt x="233" y="147"/>
                    <a:pt x="231" y="150"/>
                    <a:pt x="225" y="150"/>
                  </a:cubicBezTo>
                  <a:cubicBezTo>
                    <a:pt x="219" y="150"/>
                    <a:pt x="219" y="150"/>
                    <a:pt x="219" y="150"/>
                  </a:cubicBezTo>
                  <a:cubicBezTo>
                    <a:pt x="210" y="150"/>
                    <a:pt x="205" y="152"/>
                    <a:pt x="196" y="152"/>
                  </a:cubicBezTo>
                  <a:cubicBezTo>
                    <a:pt x="187" y="152"/>
                    <a:pt x="184" y="145"/>
                    <a:pt x="178" y="138"/>
                  </a:cubicBezTo>
                  <a:cubicBezTo>
                    <a:pt x="174" y="134"/>
                    <a:pt x="169" y="134"/>
                    <a:pt x="163" y="132"/>
                  </a:cubicBezTo>
                  <a:cubicBezTo>
                    <a:pt x="158" y="130"/>
                    <a:pt x="156" y="127"/>
                    <a:pt x="150" y="127"/>
                  </a:cubicBezTo>
                  <a:cubicBezTo>
                    <a:pt x="148" y="127"/>
                    <a:pt x="147" y="127"/>
                    <a:pt x="145" y="127"/>
                  </a:cubicBezTo>
                  <a:cubicBezTo>
                    <a:pt x="138" y="127"/>
                    <a:pt x="133" y="126"/>
                    <a:pt x="126" y="124"/>
                  </a:cubicBezTo>
                  <a:cubicBezTo>
                    <a:pt x="121" y="123"/>
                    <a:pt x="118" y="119"/>
                    <a:pt x="118" y="114"/>
                  </a:cubicBezTo>
                  <a:cubicBezTo>
                    <a:pt x="117" y="111"/>
                    <a:pt x="118" y="107"/>
                    <a:pt x="115" y="107"/>
                  </a:cubicBezTo>
                  <a:cubicBezTo>
                    <a:pt x="115" y="107"/>
                    <a:pt x="114" y="108"/>
                    <a:pt x="114" y="108"/>
                  </a:cubicBezTo>
                  <a:cubicBezTo>
                    <a:pt x="114" y="107"/>
                    <a:pt x="114" y="107"/>
                    <a:pt x="114" y="107"/>
                  </a:cubicBezTo>
                  <a:cubicBezTo>
                    <a:pt x="113" y="107"/>
                    <a:pt x="113" y="105"/>
                    <a:pt x="112" y="104"/>
                  </a:cubicBezTo>
                  <a:cubicBezTo>
                    <a:pt x="112" y="102"/>
                    <a:pt x="110" y="102"/>
                    <a:pt x="109" y="101"/>
                  </a:cubicBezTo>
                  <a:cubicBezTo>
                    <a:pt x="107" y="99"/>
                    <a:pt x="106" y="99"/>
                    <a:pt x="105" y="97"/>
                  </a:cubicBezTo>
                  <a:cubicBezTo>
                    <a:pt x="103" y="96"/>
                    <a:pt x="103" y="95"/>
                    <a:pt x="101" y="95"/>
                  </a:cubicBezTo>
                  <a:cubicBezTo>
                    <a:pt x="98" y="93"/>
                    <a:pt x="97" y="92"/>
                    <a:pt x="95" y="90"/>
                  </a:cubicBezTo>
                  <a:cubicBezTo>
                    <a:pt x="94" y="90"/>
                    <a:pt x="93" y="89"/>
                    <a:pt x="92" y="89"/>
                  </a:cubicBezTo>
                  <a:cubicBezTo>
                    <a:pt x="91" y="89"/>
                    <a:pt x="91" y="89"/>
                    <a:pt x="90" y="89"/>
                  </a:cubicBezTo>
                  <a:cubicBezTo>
                    <a:pt x="89" y="88"/>
                    <a:pt x="88" y="87"/>
                    <a:pt x="86" y="87"/>
                  </a:cubicBezTo>
                  <a:cubicBezTo>
                    <a:pt x="84" y="87"/>
                    <a:pt x="83" y="88"/>
                    <a:pt x="81" y="88"/>
                  </a:cubicBezTo>
                  <a:cubicBezTo>
                    <a:pt x="80" y="88"/>
                    <a:pt x="79" y="87"/>
                    <a:pt x="78" y="86"/>
                  </a:cubicBezTo>
                  <a:cubicBezTo>
                    <a:pt x="76" y="85"/>
                    <a:pt x="75" y="84"/>
                    <a:pt x="73" y="83"/>
                  </a:cubicBezTo>
                  <a:cubicBezTo>
                    <a:pt x="72" y="82"/>
                    <a:pt x="72" y="82"/>
                    <a:pt x="70" y="82"/>
                  </a:cubicBezTo>
                  <a:cubicBezTo>
                    <a:pt x="70" y="82"/>
                    <a:pt x="69" y="82"/>
                    <a:pt x="69" y="82"/>
                  </a:cubicBezTo>
                  <a:cubicBezTo>
                    <a:pt x="68" y="82"/>
                    <a:pt x="68" y="81"/>
                    <a:pt x="68" y="81"/>
                  </a:cubicBezTo>
                  <a:cubicBezTo>
                    <a:pt x="67" y="80"/>
                    <a:pt x="67" y="80"/>
                    <a:pt x="66" y="79"/>
                  </a:cubicBezTo>
                  <a:cubicBezTo>
                    <a:pt x="64" y="78"/>
                    <a:pt x="63" y="78"/>
                    <a:pt x="60" y="77"/>
                  </a:cubicBezTo>
                  <a:cubicBezTo>
                    <a:pt x="59" y="76"/>
                    <a:pt x="59" y="75"/>
                    <a:pt x="57" y="75"/>
                  </a:cubicBezTo>
                  <a:cubicBezTo>
                    <a:pt x="57" y="75"/>
                    <a:pt x="57" y="75"/>
                    <a:pt x="56" y="75"/>
                  </a:cubicBezTo>
                  <a:cubicBezTo>
                    <a:pt x="55" y="78"/>
                    <a:pt x="54" y="80"/>
                    <a:pt x="52" y="83"/>
                  </a:cubicBezTo>
                  <a:cubicBezTo>
                    <a:pt x="52" y="84"/>
                    <a:pt x="51" y="84"/>
                    <a:pt x="50" y="85"/>
                  </a:cubicBezTo>
                  <a:cubicBezTo>
                    <a:pt x="50" y="86"/>
                    <a:pt x="49" y="86"/>
                    <a:pt x="49" y="87"/>
                  </a:cubicBezTo>
                  <a:cubicBezTo>
                    <a:pt x="49" y="89"/>
                    <a:pt x="51" y="90"/>
                    <a:pt x="52" y="92"/>
                  </a:cubicBezTo>
                  <a:cubicBezTo>
                    <a:pt x="53" y="93"/>
                    <a:pt x="54" y="94"/>
                    <a:pt x="55" y="96"/>
                  </a:cubicBezTo>
                  <a:cubicBezTo>
                    <a:pt x="56" y="98"/>
                    <a:pt x="57" y="99"/>
                    <a:pt x="57" y="100"/>
                  </a:cubicBezTo>
                  <a:cubicBezTo>
                    <a:pt x="57" y="101"/>
                    <a:pt x="56" y="102"/>
                    <a:pt x="55" y="102"/>
                  </a:cubicBezTo>
                  <a:cubicBezTo>
                    <a:pt x="53" y="102"/>
                    <a:pt x="53" y="102"/>
                    <a:pt x="53" y="102"/>
                  </a:cubicBezTo>
                  <a:cubicBezTo>
                    <a:pt x="51" y="102"/>
                    <a:pt x="50" y="102"/>
                    <a:pt x="48" y="102"/>
                  </a:cubicBezTo>
                  <a:cubicBezTo>
                    <a:pt x="46" y="102"/>
                    <a:pt x="46" y="102"/>
                    <a:pt x="44" y="102"/>
                  </a:cubicBezTo>
                  <a:cubicBezTo>
                    <a:pt x="43" y="102"/>
                    <a:pt x="43" y="102"/>
                    <a:pt x="42" y="102"/>
                  </a:cubicBezTo>
                  <a:cubicBezTo>
                    <a:pt x="39" y="103"/>
                    <a:pt x="35" y="103"/>
                    <a:pt x="35" y="107"/>
                  </a:cubicBezTo>
                  <a:cubicBezTo>
                    <a:pt x="35" y="115"/>
                    <a:pt x="44" y="117"/>
                    <a:pt x="44" y="125"/>
                  </a:cubicBezTo>
                  <a:cubicBezTo>
                    <a:pt x="44" y="128"/>
                    <a:pt x="44" y="128"/>
                    <a:pt x="44" y="128"/>
                  </a:cubicBezTo>
                  <a:cubicBezTo>
                    <a:pt x="43" y="128"/>
                    <a:pt x="43" y="128"/>
                    <a:pt x="43" y="128"/>
                  </a:cubicBezTo>
                  <a:cubicBezTo>
                    <a:pt x="41" y="128"/>
                    <a:pt x="40" y="125"/>
                    <a:pt x="38" y="125"/>
                  </a:cubicBezTo>
                  <a:cubicBezTo>
                    <a:pt x="35" y="125"/>
                    <a:pt x="34" y="128"/>
                    <a:pt x="32" y="130"/>
                  </a:cubicBezTo>
                  <a:cubicBezTo>
                    <a:pt x="30" y="132"/>
                    <a:pt x="28" y="132"/>
                    <a:pt x="26" y="133"/>
                  </a:cubicBezTo>
                  <a:cubicBezTo>
                    <a:pt x="30" y="137"/>
                    <a:pt x="30" y="141"/>
                    <a:pt x="33" y="146"/>
                  </a:cubicBezTo>
                  <a:cubicBezTo>
                    <a:pt x="34" y="148"/>
                    <a:pt x="37" y="147"/>
                    <a:pt x="39" y="149"/>
                  </a:cubicBezTo>
                  <a:cubicBezTo>
                    <a:pt x="40" y="151"/>
                    <a:pt x="40" y="153"/>
                    <a:pt x="40" y="155"/>
                  </a:cubicBezTo>
                  <a:cubicBezTo>
                    <a:pt x="40" y="157"/>
                    <a:pt x="40" y="157"/>
                    <a:pt x="40" y="157"/>
                  </a:cubicBezTo>
                  <a:cubicBezTo>
                    <a:pt x="40" y="161"/>
                    <a:pt x="40" y="161"/>
                    <a:pt x="40" y="161"/>
                  </a:cubicBezTo>
                  <a:cubicBezTo>
                    <a:pt x="40" y="161"/>
                    <a:pt x="40" y="161"/>
                    <a:pt x="40" y="161"/>
                  </a:cubicBezTo>
                  <a:cubicBezTo>
                    <a:pt x="41" y="162"/>
                    <a:pt x="42" y="163"/>
                    <a:pt x="43" y="163"/>
                  </a:cubicBezTo>
                  <a:cubicBezTo>
                    <a:pt x="43" y="164"/>
                    <a:pt x="44" y="164"/>
                    <a:pt x="44" y="165"/>
                  </a:cubicBezTo>
                  <a:cubicBezTo>
                    <a:pt x="44" y="167"/>
                    <a:pt x="43" y="168"/>
                    <a:pt x="42" y="170"/>
                  </a:cubicBezTo>
                  <a:cubicBezTo>
                    <a:pt x="41" y="171"/>
                    <a:pt x="41" y="172"/>
                    <a:pt x="40" y="173"/>
                  </a:cubicBezTo>
                  <a:cubicBezTo>
                    <a:pt x="38" y="176"/>
                    <a:pt x="37" y="177"/>
                    <a:pt x="35" y="179"/>
                  </a:cubicBezTo>
                  <a:cubicBezTo>
                    <a:pt x="33" y="181"/>
                    <a:pt x="31" y="182"/>
                    <a:pt x="28" y="183"/>
                  </a:cubicBezTo>
                  <a:cubicBezTo>
                    <a:pt x="27" y="183"/>
                    <a:pt x="26" y="183"/>
                    <a:pt x="25" y="183"/>
                  </a:cubicBezTo>
                  <a:cubicBezTo>
                    <a:pt x="23" y="183"/>
                    <a:pt x="22" y="184"/>
                    <a:pt x="22" y="185"/>
                  </a:cubicBezTo>
                  <a:cubicBezTo>
                    <a:pt x="22" y="186"/>
                    <a:pt x="22" y="186"/>
                    <a:pt x="22" y="187"/>
                  </a:cubicBezTo>
                  <a:cubicBezTo>
                    <a:pt x="22" y="189"/>
                    <a:pt x="21" y="189"/>
                    <a:pt x="21" y="190"/>
                  </a:cubicBezTo>
                  <a:cubicBezTo>
                    <a:pt x="21" y="190"/>
                    <a:pt x="21" y="190"/>
                    <a:pt x="21" y="190"/>
                  </a:cubicBezTo>
                  <a:cubicBezTo>
                    <a:pt x="20" y="192"/>
                    <a:pt x="18" y="193"/>
                    <a:pt x="16" y="193"/>
                  </a:cubicBezTo>
                  <a:cubicBezTo>
                    <a:pt x="14" y="193"/>
                    <a:pt x="14" y="190"/>
                    <a:pt x="12" y="190"/>
                  </a:cubicBezTo>
                  <a:cubicBezTo>
                    <a:pt x="11" y="190"/>
                    <a:pt x="10" y="190"/>
                    <a:pt x="9" y="190"/>
                  </a:cubicBezTo>
                  <a:cubicBezTo>
                    <a:pt x="8" y="191"/>
                    <a:pt x="6" y="190"/>
                    <a:pt x="6" y="191"/>
                  </a:cubicBezTo>
                  <a:cubicBezTo>
                    <a:pt x="4" y="192"/>
                    <a:pt x="5" y="194"/>
                    <a:pt x="4" y="195"/>
                  </a:cubicBezTo>
                  <a:cubicBezTo>
                    <a:pt x="4" y="197"/>
                    <a:pt x="3" y="197"/>
                    <a:pt x="2" y="198"/>
                  </a:cubicBezTo>
                  <a:cubicBezTo>
                    <a:pt x="1" y="201"/>
                    <a:pt x="1" y="202"/>
                    <a:pt x="0" y="205"/>
                  </a:cubicBezTo>
                  <a:cubicBezTo>
                    <a:pt x="1" y="207"/>
                    <a:pt x="0" y="208"/>
                    <a:pt x="1" y="210"/>
                  </a:cubicBezTo>
                  <a:cubicBezTo>
                    <a:pt x="2" y="211"/>
                    <a:pt x="3" y="211"/>
                    <a:pt x="3" y="211"/>
                  </a:cubicBezTo>
                  <a:cubicBezTo>
                    <a:pt x="4" y="212"/>
                    <a:pt x="4" y="213"/>
                    <a:pt x="4" y="214"/>
                  </a:cubicBezTo>
                  <a:cubicBezTo>
                    <a:pt x="5" y="214"/>
                    <a:pt x="6" y="214"/>
                    <a:pt x="7" y="215"/>
                  </a:cubicBezTo>
                  <a:cubicBezTo>
                    <a:pt x="9" y="216"/>
                    <a:pt x="10" y="216"/>
                    <a:pt x="12" y="216"/>
                  </a:cubicBezTo>
                  <a:cubicBezTo>
                    <a:pt x="13" y="216"/>
                    <a:pt x="13" y="216"/>
                    <a:pt x="14" y="216"/>
                  </a:cubicBezTo>
                  <a:cubicBezTo>
                    <a:pt x="15" y="216"/>
                    <a:pt x="15" y="217"/>
                    <a:pt x="15" y="218"/>
                  </a:cubicBezTo>
                  <a:cubicBezTo>
                    <a:pt x="16" y="220"/>
                    <a:pt x="16" y="221"/>
                    <a:pt x="16" y="222"/>
                  </a:cubicBezTo>
                  <a:cubicBezTo>
                    <a:pt x="17" y="225"/>
                    <a:pt x="18" y="227"/>
                    <a:pt x="18" y="229"/>
                  </a:cubicBezTo>
                  <a:cubicBezTo>
                    <a:pt x="19" y="230"/>
                    <a:pt x="22" y="235"/>
                    <a:pt x="23" y="235"/>
                  </a:cubicBezTo>
                  <a:close/>
                </a:path>
              </a:pathLst>
            </a:custGeom>
            <a:solidFill>
              <a:srgbClr val="D60093"/>
            </a:solidFill>
            <a:ln w="0" cap="flat">
              <a:solidFill>
                <a:srgbClr val="000000"/>
              </a:solidFill>
              <a:prstDash val="solid"/>
              <a:miter lim="800000"/>
              <a:headEnd/>
              <a:tailEnd/>
            </a:ln>
          </p:spPr>
        </p:sp>
        <p:sp>
          <p:nvSpPr>
            <p:cNvPr id="517" name="Freeform 516"/>
            <p:cNvSpPr>
              <a:spLocks/>
            </p:cNvSpPr>
            <p:nvPr/>
          </p:nvSpPr>
          <p:spPr bwMode="auto">
            <a:xfrm>
              <a:off x="1012" y="294"/>
              <a:ext cx="8" cy="12"/>
            </a:xfrm>
            <a:custGeom>
              <a:avLst/>
              <a:gdLst/>
              <a:ahLst/>
              <a:cxnLst>
                <a:cxn ang="0">
                  <a:pos x="12" y="4"/>
                </a:cxn>
                <a:cxn ang="0">
                  <a:pos x="8" y="3"/>
                </a:cxn>
                <a:cxn ang="0">
                  <a:pos x="4" y="5"/>
                </a:cxn>
                <a:cxn ang="0">
                  <a:pos x="5" y="7"/>
                </a:cxn>
                <a:cxn ang="0">
                  <a:pos x="2" y="11"/>
                </a:cxn>
                <a:cxn ang="0">
                  <a:pos x="0" y="17"/>
                </a:cxn>
                <a:cxn ang="0">
                  <a:pos x="0" y="20"/>
                </a:cxn>
                <a:cxn ang="0">
                  <a:pos x="1" y="22"/>
                </a:cxn>
                <a:cxn ang="0">
                  <a:pos x="1" y="26"/>
                </a:cxn>
                <a:cxn ang="0">
                  <a:pos x="4" y="25"/>
                </a:cxn>
                <a:cxn ang="0">
                  <a:pos x="9" y="28"/>
                </a:cxn>
                <a:cxn ang="0">
                  <a:pos x="13" y="28"/>
                </a:cxn>
                <a:cxn ang="0">
                  <a:pos x="13" y="27"/>
                </a:cxn>
                <a:cxn ang="0">
                  <a:pos x="21" y="19"/>
                </a:cxn>
                <a:cxn ang="0">
                  <a:pos x="18" y="11"/>
                </a:cxn>
                <a:cxn ang="0">
                  <a:pos x="20" y="3"/>
                </a:cxn>
                <a:cxn ang="0">
                  <a:pos x="19" y="3"/>
                </a:cxn>
                <a:cxn ang="0">
                  <a:pos x="18" y="0"/>
                </a:cxn>
                <a:cxn ang="0">
                  <a:pos x="13" y="2"/>
                </a:cxn>
                <a:cxn ang="0">
                  <a:pos x="12" y="4"/>
                </a:cxn>
              </a:cxnLst>
              <a:rect l="0" t="0" r="r" b="b"/>
              <a:pathLst>
                <a:path w="21" h="28">
                  <a:moveTo>
                    <a:pt x="12" y="4"/>
                  </a:moveTo>
                  <a:cubicBezTo>
                    <a:pt x="10" y="4"/>
                    <a:pt x="10" y="3"/>
                    <a:pt x="8" y="3"/>
                  </a:cubicBezTo>
                  <a:cubicBezTo>
                    <a:pt x="6" y="3"/>
                    <a:pt x="4" y="4"/>
                    <a:pt x="4" y="5"/>
                  </a:cubicBezTo>
                  <a:cubicBezTo>
                    <a:pt x="4" y="6"/>
                    <a:pt x="5" y="6"/>
                    <a:pt x="5" y="7"/>
                  </a:cubicBezTo>
                  <a:cubicBezTo>
                    <a:pt x="5" y="9"/>
                    <a:pt x="4" y="10"/>
                    <a:pt x="2" y="11"/>
                  </a:cubicBezTo>
                  <a:cubicBezTo>
                    <a:pt x="1" y="13"/>
                    <a:pt x="0" y="15"/>
                    <a:pt x="0" y="17"/>
                  </a:cubicBezTo>
                  <a:cubicBezTo>
                    <a:pt x="0" y="20"/>
                    <a:pt x="0" y="20"/>
                    <a:pt x="0" y="20"/>
                  </a:cubicBezTo>
                  <a:cubicBezTo>
                    <a:pt x="1" y="21"/>
                    <a:pt x="1" y="21"/>
                    <a:pt x="1" y="22"/>
                  </a:cubicBezTo>
                  <a:cubicBezTo>
                    <a:pt x="1" y="24"/>
                    <a:pt x="1" y="25"/>
                    <a:pt x="1" y="26"/>
                  </a:cubicBezTo>
                  <a:cubicBezTo>
                    <a:pt x="2" y="26"/>
                    <a:pt x="3" y="25"/>
                    <a:pt x="4" y="25"/>
                  </a:cubicBezTo>
                  <a:cubicBezTo>
                    <a:pt x="6" y="25"/>
                    <a:pt x="7" y="28"/>
                    <a:pt x="9" y="28"/>
                  </a:cubicBezTo>
                  <a:cubicBezTo>
                    <a:pt x="13" y="28"/>
                    <a:pt x="13" y="28"/>
                    <a:pt x="13" y="28"/>
                  </a:cubicBezTo>
                  <a:cubicBezTo>
                    <a:pt x="14" y="27"/>
                    <a:pt x="14" y="27"/>
                    <a:pt x="13" y="27"/>
                  </a:cubicBezTo>
                  <a:cubicBezTo>
                    <a:pt x="17" y="26"/>
                    <a:pt x="21" y="23"/>
                    <a:pt x="21" y="19"/>
                  </a:cubicBezTo>
                  <a:cubicBezTo>
                    <a:pt x="21" y="16"/>
                    <a:pt x="18" y="14"/>
                    <a:pt x="18" y="11"/>
                  </a:cubicBezTo>
                  <a:cubicBezTo>
                    <a:pt x="18" y="8"/>
                    <a:pt x="20" y="6"/>
                    <a:pt x="20" y="3"/>
                  </a:cubicBezTo>
                  <a:cubicBezTo>
                    <a:pt x="20" y="3"/>
                    <a:pt x="20" y="3"/>
                    <a:pt x="19" y="3"/>
                  </a:cubicBezTo>
                  <a:cubicBezTo>
                    <a:pt x="18" y="3"/>
                    <a:pt x="19" y="1"/>
                    <a:pt x="18" y="0"/>
                  </a:cubicBezTo>
                  <a:cubicBezTo>
                    <a:pt x="16" y="0"/>
                    <a:pt x="14" y="1"/>
                    <a:pt x="13" y="2"/>
                  </a:cubicBezTo>
                  <a:cubicBezTo>
                    <a:pt x="12" y="3"/>
                    <a:pt x="12" y="4"/>
                    <a:pt x="12" y="4"/>
                  </a:cubicBezTo>
                  <a:close/>
                </a:path>
              </a:pathLst>
            </a:custGeom>
            <a:solidFill>
              <a:srgbClr val="FFFFFF"/>
            </a:solidFill>
            <a:ln w="0" cap="flat">
              <a:solidFill>
                <a:srgbClr val="000000"/>
              </a:solidFill>
              <a:prstDash val="solid"/>
              <a:miter lim="800000"/>
              <a:headEnd/>
              <a:tailEnd/>
            </a:ln>
          </p:spPr>
        </p:sp>
        <p:sp>
          <p:nvSpPr>
            <p:cNvPr id="518" name="Freeform 517"/>
            <p:cNvSpPr>
              <a:spLocks/>
            </p:cNvSpPr>
            <p:nvPr/>
          </p:nvSpPr>
          <p:spPr bwMode="auto">
            <a:xfrm>
              <a:off x="620" y="22"/>
              <a:ext cx="442" cy="160"/>
            </a:xfrm>
            <a:custGeom>
              <a:avLst/>
              <a:gdLst/>
              <a:ahLst/>
              <a:cxnLst>
                <a:cxn ang="0">
                  <a:pos x="1049" y="326"/>
                </a:cxn>
                <a:cxn ang="0">
                  <a:pos x="973" y="204"/>
                </a:cxn>
                <a:cxn ang="0">
                  <a:pos x="928" y="195"/>
                </a:cxn>
                <a:cxn ang="0">
                  <a:pos x="899" y="138"/>
                </a:cxn>
                <a:cxn ang="0">
                  <a:pos x="949" y="123"/>
                </a:cxn>
                <a:cxn ang="0">
                  <a:pos x="957" y="94"/>
                </a:cxn>
                <a:cxn ang="0">
                  <a:pos x="995" y="91"/>
                </a:cxn>
                <a:cxn ang="0">
                  <a:pos x="1045" y="165"/>
                </a:cxn>
                <a:cxn ang="0">
                  <a:pos x="1103" y="184"/>
                </a:cxn>
                <a:cxn ang="0">
                  <a:pos x="1054" y="134"/>
                </a:cxn>
                <a:cxn ang="0">
                  <a:pos x="1044" y="103"/>
                </a:cxn>
                <a:cxn ang="0">
                  <a:pos x="1060" y="75"/>
                </a:cxn>
                <a:cxn ang="0">
                  <a:pos x="1034" y="46"/>
                </a:cxn>
                <a:cxn ang="0">
                  <a:pos x="1033" y="40"/>
                </a:cxn>
                <a:cxn ang="0">
                  <a:pos x="991" y="4"/>
                </a:cxn>
                <a:cxn ang="0">
                  <a:pos x="898" y="3"/>
                </a:cxn>
                <a:cxn ang="0">
                  <a:pos x="861" y="12"/>
                </a:cxn>
                <a:cxn ang="0">
                  <a:pos x="781" y="14"/>
                </a:cxn>
                <a:cxn ang="0">
                  <a:pos x="733" y="8"/>
                </a:cxn>
                <a:cxn ang="0">
                  <a:pos x="669" y="26"/>
                </a:cxn>
                <a:cxn ang="0">
                  <a:pos x="619" y="17"/>
                </a:cxn>
                <a:cxn ang="0">
                  <a:pos x="566" y="25"/>
                </a:cxn>
                <a:cxn ang="0">
                  <a:pos x="513" y="27"/>
                </a:cxn>
                <a:cxn ang="0">
                  <a:pos x="468" y="10"/>
                </a:cxn>
                <a:cxn ang="0">
                  <a:pos x="443" y="15"/>
                </a:cxn>
                <a:cxn ang="0">
                  <a:pos x="357" y="30"/>
                </a:cxn>
                <a:cxn ang="0">
                  <a:pos x="367" y="68"/>
                </a:cxn>
                <a:cxn ang="0">
                  <a:pos x="306" y="57"/>
                </a:cxn>
                <a:cxn ang="0">
                  <a:pos x="301" y="70"/>
                </a:cxn>
                <a:cxn ang="0">
                  <a:pos x="321" y="84"/>
                </a:cxn>
                <a:cxn ang="0">
                  <a:pos x="313" y="92"/>
                </a:cxn>
                <a:cxn ang="0">
                  <a:pos x="251" y="66"/>
                </a:cxn>
                <a:cxn ang="0">
                  <a:pos x="255" y="84"/>
                </a:cxn>
                <a:cxn ang="0">
                  <a:pos x="210" y="93"/>
                </a:cxn>
                <a:cxn ang="0">
                  <a:pos x="173" y="89"/>
                </a:cxn>
                <a:cxn ang="0">
                  <a:pos x="122" y="107"/>
                </a:cxn>
                <a:cxn ang="0">
                  <a:pos x="101" y="117"/>
                </a:cxn>
                <a:cxn ang="0">
                  <a:pos x="59" y="135"/>
                </a:cxn>
                <a:cxn ang="0">
                  <a:pos x="58" y="119"/>
                </a:cxn>
                <a:cxn ang="0">
                  <a:pos x="23" y="88"/>
                </a:cxn>
                <a:cxn ang="0">
                  <a:pos x="20" y="129"/>
                </a:cxn>
                <a:cxn ang="0">
                  <a:pos x="23" y="195"/>
                </a:cxn>
                <a:cxn ang="0">
                  <a:pos x="58" y="234"/>
                </a:cxn>
                <a:cxn ang="0">
                  <a:pos x="74" y="272"/>
                </a:cxn>
                <a:cxn ang="0">
                  <a:pos x="111" y="283"/>
                </a:cxn>
                <a:cxn ang="0">
                  <a:pos x="146" y="295"/>
                </a:cxn>
                <a:cxn ang="0">
                  <a:pos x="160" y="330"/>
                </a:cxn>
                <a:cxn ang="0">
                  <a:pos x="152" y="365"/>
                </a:cxn>
                <a:cxn ang="0">
                  <a:pos x="233" y="390"/>
                </a:cxn>
                <a:cxn ang="0">
                  <a:pos x="253" y="382"/>
                </a:cxn>
                <a:cxn ang="0">
                  <a:pos x="252" y="340"/>
                </a:cxn>
                <a:cxn ang="0">
                  <a:pos x="223" y="287"/>
                </a:cxn>
                <a:cxn ang="0">
                  <a:pos x="329" y="279"/>
                </a:cxn>
                <a:cxn ang="0">
                  <a:pos x="362" y="232"/>
                </a:cxn>
                <a:cxn ang="0">
                  <a:pos x="502" y="271"/>
                </a:cxn>
                <a:cxn ang="0">
                  <a:pos x="592" y="285"/>
                </a:cxn>
                <a:cxn ang="0">
                  <a:pos x="634" y="275"/>
                </a:cxn>
                <a:cxn ang="0">
                  <a:pos x="772" y="278"/>
                </a:cxn>
                <a:cxn ang="0">
                  <a:pos x="796" y="245"/>
                </a:cxn>
                <a:cxn ang="0">
                  <a:pos x="881" y="239"/>
                </a:cxn>
                <a:cxn ang="0">
                  <a:pos x="1000" y="279"/>
                </a:cxn>
              </a:cxnLst>
              <a:rect l="0" t="0" r="r" b="b"/>
              <a:pathLst>
                <a:path w="1122" h="407">
                  <a:moveTo>
                    <a:pt x="1027" y="358"/>
                  </a:moveTo>
                  <a:cubicBezTo>
                    <a:pt x="1027" y="356"/>
                    <a:pt x="1029" y="356"/>
                    <a:pt x="1029" y="354"/>
                  </a:cubicBezTo>
                  <a:cubicBezTo>
                    <a:pt x="1029" y="353"/>
                    <a:pt x="1028" y="353"/>
                    <a:pt x="1028" y="351"/>
                  </a:cubicBezTo>
                  <a:cubicBezTo>
                    <a:pt x="1028" y="351"/>
                    <a:pt x="1029" y="351"/>
                    <a:pt x="1030" y="351"/>
                  </a:cubicBezTo>
                  <a:cubicBezTo>
                    <a:pt x="1030" y="348"/>
                    <a:pt x="1030" y="348"/>
                    <a:pt x="1030" y="348"/>
                  </a:cubicBezTo>
                  <a:cubicBezTo>
                    <a:pt x="1030" y="347"/>
                    <a:pt x="1029" y="347"/>
                    <a:pt x="1029" y="346"/>
                  </a:cubicBezTo>
                  <a:cubicBezTo>
                    <a:pt x="1029" y="344"/>
                    <a:pt x="1030" y="343"/>
                    <a:pt x="1030" y="341"/>
                  </a:cubicBezTo>
                  <a:cubicBezTo>
                    <a:pt x="1032" y="343"/>
                    <a:pt x="1032" y="346"/>
                    <a:pt x="1035" y="346"/>
                  </a:cubicBezTo>
                  <a:cubicBezTo>
                    <a:pt x="1037" y="347"/>
                    <a:pt x="1039" y="346"/>
                    <a:pt x="1041" y="347"/>
                  </a:cubicBezTo>
                  <a:cubicBezTo>
                    <a:pt x="1042" y="347"/>
                    <a:pt x="1042" y="348"/>
                    <a:pt x="1043" y="348"/>
                  </a:cubicBezTo>
                  <a:cubicBezTo>
                    <a:pt x="1046" y="348"/>
                    <a:pt x="1046" y="345"/>
                    <a:pt x="1049" y="344"/>
                  </a:cubicBezTo>
                  <a:cubicBezTo>
                    <a:pt x="1051" y="343"/>
                    <a:pt x="1052" y="341"/>
                    <a:pt x="1052" y="338"/>
                  </a:cubicBezTo>
                  <a:cubicBezTo>
                    <a:pt x="1052" y="334"/>
                    <a:pt x="1052" y="334"/>
                    <a:pt x="1052" y="334"/>
                  </a:cubicBezTo>
                  <a:cubicBezTo>
                    <a:pt x="1052" y="333"/>
                    <a:pt x="1049" y="333"/>
                    <a:pt x="1049" y="331"/>
                  </a:cubicBezTo>
                  <a:cubicBezTo>
                    <a:pt x="1049" y="329"/>
                    <a:pt x="1049" y="328"/>
                    <a:pt x="1049" y="326"/>
                  </a:cubicBezTo>
                  <a:cubicBezTo>
                    <a:pt x="1049" y="324"/>
                    <a:pt x="1048" y="323"/>
                    <a:pt x="1047" y="320"/>
                  </a:cubicBezTo>
                  <a:cubicBezTo>
                    <a:pt x="1046" y="311"/>
                    <a:pt x="1046" y="305"/>
                    <a:pt x="1041" y="296"/>
                  </a:cubicBezTo>
                  <a:cubicBezTo>
                    <a:pt x="1040" y="294"/>
                    <a:pt x="1039" y="293"/>
                    <a:pt x="1037" y="290"/>
                  </a:cubicBezTo>
                  <a:cubicBezTo>
                    <a:pt x="1037" y="288"/>
                    <a:pt x="1037" y="288"/>
                    <a:pt x="1037" y="288"/>
                  </a:cubicBezTo>
                  <a:cubicBezTo>
                    <a:pt x="1037" y="284"/>
                    <a:pt x="1037" y="284"/>
                    <a:pt x="1037" y="284"/>
                  </a:cubicBezTo>
                  <a:cubicBezTo>
                    <a:pt x="1037" y="281"/>
                    <a:pt x="1035" y="280"/>
                    <a:pt x="1034" y="278"/>
                  </a:cubicBezTo>
                  <a:cubicBezTo>
                    <a:pt x="1031" y="273"/>
                    <a:pt x="1030" y="271"/>
                    <a:pt x="1028" y="266"/>
                  </a:cubicBezTo>
                  <a:cubicBezTo>
                    <a:pt x="1024" y="258"/>
                    <a:pt x="1022" y="253"/>
                    <a:pt x="1015" y="249"/>
                  </a:cubicBezTo>
                  <a:cubicBezTo>
                    <a:pt x="1012" y="246"/>
                    <a:pt x="1010" y="245"/>
                    <a:pt x="1007" y="242"/>
                  </a:cubicBezTo>
                  <a:cubicBezTo>
                    <a:pt x="1002" y="236"/>
                    <a:pt x="999" y="233"/>
                    <a:pt x="996" y="226"/>
                  </a:cubicBezTo>
                  <a:cubicBezTo>
                    <a:pt x="993" y="222"/>
                    <a:pt x="990" y="219"/>
                    <a:pt x="990" y="214"/>
                  </a:cubicBezTo>
                  <a:cubicBezTo>
                    <a:pt x="987" y="214"/>
                    <a:pt x="985" y="214"/>
                    <a:pt x="983" y="213"/>
                  </a:cubicBezTo>
                  <a:cubicBezTo>
                    <a:pt x="982" y="212"/>
                    <a:pt x="982" y="211"/>
                    <a:pt x="981" y="210"/>
                  </a:cubicBezTo>
                  <a:cubicBezTo>
                    <a:pt x="979" y="210"/>
                    <a:pt x="978" y="210"/>
                    <a:pt x="977" y="209"/>
                  </a:cubicBezTo>
                  <a:cubicBezTo>
                    <a:pt x="975" y="208"/>
                    <a:pt x="975" y="205"/>
                    <a:pt x="973" y="204"/>
                  </a:cubicBezTo>
                  <a:cubicBezTo>
                    <a:pt x="970" y="202"/>
                    <a:pt x="967" y="202"/>
                    <a:pt x="963" y="202"/>
                  </a:cubicBezTo>
                  <a:cubicBezTo>
                    <a:pt x="963" y="199"/>
                    <a:pt x="963" y="199"/>
                    <a:pt x="963" y="199"/>
                  </a:cubicBezTo>
                  <a:cubicBezTo>
                    <a:pt x="958" y="199"/>
                    <a:pt x="958" y="199"/>
                    <a:pt x="958" y="199"/>
                  </a:cubicBezTo>
                  <a:cubicBezTo>
                    <a:pt x="957" y="199"/>
                    <a:pt x="956" y="200"/>
                    <a:pt x="955" y="199"/>
                  </a:cubicBezTo>
                  <a:cubicBezTo>
                    <a:pt x="955" y="198"/>
                    <a:pt x="955" y="197"/>
                    <a:pt x="955" y="196"/>
                  </a:cubicBezTo>
                  <a:cubicBezTo>
                    <a:pt x="953" y="195"/>
                    <a:pt x="951" y="196"/>
                    <a:pt x="949" y="195"/>
                  </a:cubicBezTo>
                  <a:cubicBezTo>
                    <a:pt x="948" y="195"/>
                    <a:pt x="948" y="193"/>
                    <a:pt x="947" y="193"/>
                  </a:cubicBezTo>
                  <a:cubicBezTo>
                    <a:pt x="945" y="193"/>
                    <a:pt x="945" y="195"/>
                    <a:pt x="943" y="195"/>
                  </a:cubicBezTo>
                  <a:cubicBezTo>
                    <a:pt x="942" y="195"/>
                    <a:pt x="941" y="194"/>
                    <a:pt x="939" y="193"/>
                  </a:cubicBezTo>
                  <a:cubicBezTo>
                    <a:pt x="940" y="193"/>
                    <a:pt x="940" y="193"/>
                    <a:pt x="940" y="193"/>
                  </a:cubicBezTo>
                  <a:cubicBezTo>
                    <a:pt x="941" y="197"/>
                    <a:pt x="945" y="198"/>
                    <a:pt x="945" y="202"/>
                  </a:cubicBezTo>
                  <a:cubicBezTo>
                    <a:pt x="942" y="201"/>
                    <a:pt x="941" y="199"/>
                    <a:pt x="938" y="199"/>
                  </a:cubicBezTo>
                  <a:cubicBezTo>
                    <a:pt x="937" y="199"/>
                    <a:pt x="937" y="199"/>
                    <a:pt x="937" y="199"/>
                  </a:cubicBezTo>
                  <a:cubicBezTo>
                    <a:pt x="937" y="201"/>
                    <a:pt x="937" y="202"/>
                    <a:pt x="937" y="203"/>
                  </a:cubicBezTo>
                  <a:cubicBezTo>
                    <a:pt x="934" y="199"/>
                    <a:pt x="932" y="198"/>
                    <a:pt x="928" y="195"/>
                  </a:cubicBezTo>
                  <a:cubicBezTo>
                    <a:pt x="928" y="196"/>
                    <a:pt x="928" y="197"/>
                    <a:pt x="928" y="198"/>
                  </a:cubicBezTo>
                  <a:cubicBezTo>
                    <a:pt x="925" y="196"/>
                    <a:pt x="922" y="194"/>
                    <a:pt x="921" y="190"/>
                  </a:cubicBezTo>
                  <a:cubicBezTo>
                    <a:pt x="919" y="191"/>
                    <a:pt x="918" y="191"/>
                    <a:pt x="916" y="191"/>
                  </a:cubicBezTo>
                  <a:cubicBezTo>
                    <a:pt x="913" y="191"/>
                    <a:pt x="913" y="191"/>
                    <a:pt x="913" y="191"/>
                  </a:cubicBezTo>
                  <a:cubicBezTo>
                    <a:pt x="911" y="191"/>
                    <a:pt x="911" y="193"/>
                    <a:pt x="911" y="194"/>
                  </a:cubicBezTo>
                  <a:cubicBezTo>
                    <a:pt x="909" y="193"/>
                    <a:pt x="909" y="192"/>
                    <a:pt x="907" y="192"/>
                  </a:cubicBezTo>
                  <a:cubicBezTo>
                    <a:pt x="907" y="192"/>
                    <a:pt x="907" y="192"/>
                    <a:pt x="906" y="192"/>
                  </a:cubicBezTo>
                  <a:cubicBezTo>
                    <a:pt x="906" y="192"/>
                    <a:pt x="906" y="192"/>
                    <a:pt x="906" y="192"/>
                  </a:cubicBezTo>
                  <a:cubicBezTo>
                    <a:pt x="906" y="189"/>
                    <a:pt x="908" y="188"/>
                    <a:pt x="908" y="185"/>
                  </a:cubicBezTo>
                  <a:cubicBezTo>
                    <a:pt x="907" y="181"/>
                    <a:pt x="908" y="178"/>
                    <a:pt x="906" y="174"/>
                  </a:cubicBezTo>
                  <a:cubicBezTo>
                    <a:pt x="904" y="167"/>
                    <a:pt x="901" y="164"/>
                    <a:pt x="901" y="157"/>
                  </a:cubicBezTo>
                  <a:cubicBezTo>
                    <a:pt x="901" y="156"/>
                    <a:pt x="902" y="155"/>
                    <a:pt x="902" y="153"/>
                  </a:cubicBezTo>
                  <a:cubicBezTo>
                    <a:pt x="902" y="151"/>
                    <a:pt x="901" y="150"/>
                    <a:pt x="901" y="148"/>
                  </a:cubicBezTo>
                  <a:cubicBezTo>
                    <a:pt x="901" y="146"/>
                    <a:pt x="901" y="145"/>
                    <a:pt x="901" y="144"/>
                  </a:cubicBezTo>
                  <a:cubicBezTo>
                    <a:pt x="901" y="142"/>
                    <a:pt x="899" y="140"/>
                    <a:pt x="899" y="138"/>
                  </a:cubicBezTo>
                  <a:cubicBezTo>
                    <a:pt x="899" y="136"/>
                    <a:pt x="899" y="136"/>
                    <a:pt x="899" y="136"/>
                  </a:cubicBezTo>
                  <a:cubicBezTo>
                    <a:pt x="918" y="131"/>
                    <a:pt x="918" y="131"/>
                    <a:pt x="918" y="131"/>
                  </a:cubicBezTo>
                  <a:cubicBezTo>
                    <a:pt x="919" y="131"/>
                    <a:pt x="920" y="132"/>
                    <a:pt x="922" y="132"/>
                  </a:cubicBezTo>
                  <a:cubicBezTo>
                    <a:pt x="923" y="132"/>
                    <a:pt x="923" y="129"/>
                    <a:pt x="924" y="129"/>
                  </a:cubicBezTo>
                  <a:cubicBezTo>
                    <a:pt x="928" y="129"/>
                    <a:pt x="929" y="131"/>
                    <a:pt x="933" y="131"/>
                  </a:cubicBezTo>
                  <a:cubicBezTo>
                    <a:pt x="934" y="131"/>
                    <a:pt x="934" y="130"/>
                    <a:pt x="934" y="129"/>
                  </a:cubicBezTo>
                  <a:cubicBezTo>
                    <a:pt x="934" y="128"/>
                    <a:pt x="934" y="128"/>
                    <a:pt x="934" y="127"/>
                  </a:cubicBezTo>
                  <a:cubicBezTo>
                    <a:pt x="934" y="127"/>
                    <a:pt x="934" y="127"/>
                    <a:pt x="934" y="127"/>
                  </a:cubicBezTo>
                  <a:cubicBezTo>
                    <a:pt x="936" y="127"/>
                    <a:pt x="936" y="128"/>
                    <a:pt x="938" y="129"/>
                  </a:cubicBezTo>
                  <a:cubicBezTo>
                    <a:pt x="938" y="128"/>
                    <a:pt x="938" y="128"/>
                    <a:pt x="938" y="128"/>
                  </a:cubicBezTo>
                  <a:cubicBezTo>
                    <a:pt x="938" y="126"/>
                    <a:pt x="937" y="126"/>
                    <a:pt x="936" y="125"/>
                  </a:cubicBezTo>
                  <a:cubicBezTo>
                    <a:pt x="936" y="125"/>
                    <a:pt x="936" y="125"/>
                    <a:pt x="936" y="125"/>
                  </a:cubicBezTo>
                  <a:cubicBezTo>
                    <a:pt x="937" y="125"/>
                    <a:pt x="937" y="125"/>
                    <a:pt x="938" y="125"/>
                  </a:cubicBezTo>
                  <a:cubicBezTo>
                    <a:pt x="940" y="125"/>
                    <a:pt x="941" y="124"/>
                    <a:pt x="944" y="123"/>
                  </a:cubicBezTo>
                  <a:cubicBezTo>
                    <a:pt x="945" y="123"/>
                    <a:pt x="947" y="123"/>
                    <a:pt x="949" y="123"/>
                  </a:cubicBezTo>
                  <a:cubicBezTo>
                    <a:pt x="950" y="122"/>
                    <a:pt x="950" y="121"/>
                    <a:pt x="952" y="121"/>
                  </a:cubicBezTo>
                  <a:cubicBezTo>
                    <a:pt x="953" y="121"/>
                    <a:pt x="954" y="123"/>
                    <a:pt x="955" y="123"/>
                  </a:cubicBezTo>
                  <a:cubicBezTo>
                    <a:pt x="959" y="123"/>
                    <a:pt x="959" y="123"/>
                    <a:pt x="959" y="123"/>
                  </a:cubicBezTo>
                  <a:cubicBezTo>
                    <a:pt x="960" y="123"/>
                    <a:pt x="961" y="123"/>
                    <a:pt x="962" y="124"/>
                  </a:cubicBezTo>
                  <a:cubicBezTo>
                    <a:pt x="961" y="124"/>
                    <a:pt x="960" y="124"/>
                    <a:pt x="960" y="125"/>
                  </a:cubicBezTo>
                  <a:cubicBezTo>
                    <a:pt x="960" y="128"/>
                    <a:pt x="961" y="129"/>
                    <a:pt x="962" y="131"/>
                  </a:cubicBezTo>
                  <a:cubicBezTo>
                    <a:pt x="965" y="130"/>
                    <a:pt x="967" y="130"/>
                    <a:pt x="970" y="129"/>
                  </a:cubicBezTo>
                  <a:cubicBezTo>
                    <a:pt x="972" y="128"/>
                    <a:pt x="972" y="127"/>
                    <a:pt x="974" y="126"/>
                  </a:cubicBezTo>
                  <a:cubicBezTo>
                    <a:pt x="977" y="124"/>
                    <a:pt x="979" y="125"/>
                    <a:pt x="982" y="124"/>
                  </a:cubicBezTo>
                  <a:cubicBezTo>
                    <a:pt x="981" y="123"/>
                    <a:pt x="981" y="121"/>
                    <a:pt x="979" y="121"/>
                  </a:cubicBezTo>
                  <a:cubicBezTo>
                    <a:pt x="976" y="121"/>
                    <a:pt x="976" y="121"/>
                    <a:pt x="976" y="121"/>
                  </a:cubicBezTo>
                  <a:cubicBezTo>
                    <a:pt x="970" y="121"/>
                    <a:pt x="967" y="117"/>
                    <a:pt x="963" y="112"/>
                  </a:cubicBezTo>
                  <a:cubicBezTo>
                    <a:pt x="961" y="108"/>
                    <a:pt x="961" y="104"/>
                    <a:pt x="958" y="100"/>
                  </a:cubicBezTo>
                  <a:cubicBezTo>
                    <a:pt x="957" y="98"/>
                    <a:pt x="955" y="98"/>
                    <a:pt x="955" y="96"/>
                  </a:cubicBezTo>
                  <a:cubicBezTo>
                    <a:pt x="955" y="95"/>
                    <a:pt x="956" y="95"/>
                    <a:pt x="957" y="94"/>
                  </a:cubicBezTo>
                  <a:cubicBezTo>
                    <a:pt x="959" y="93"/>
                    <a:pt x="960" y="92"/>
                    <a:pt x="963" y="92"/>
                  </a:cubicBezTo>
                  <a:cubicBezTo>
                    <a:pt x="965" y="92"/>
                    <a:pt x="965" y="94"/>
                    <a:pt x="967" y="94"/>
                  </a:cubicBezTo>
                  <a:cubicBezTo>
                    <a:pt x="968" y="94"/>
                    <a:pt x="968" y="93"/>
                    <a:pt x="969" y="93"/>
                  </a:cubicBezTo>
                  <a:cubicBezTo>
                    <a:pt x="969" y="92"/>
                    <a:pt x="969" y="92"/>
                    <a:pt x="969" y="92"/>
                  </a:cubicBezTo>
                  <a:cubicBezTo>
                    <a:pt x="968" y="91"/>
                    <a:pt x="968" y="91"/>
                    <a:pt x="968" y="91"/>
                  </a:cubicBezTo>
                  <a:cubicBezTo>
                    <a:pt x="969" y="90"/>
                    <a:pt x="969" y="90"/>
                    <a:pt x="969" y="90"/>
                  </a:cubicBezTo>
                  <a:cubicBezTo>
                    <a:pt x="972" y="92"/>
                    <a:pt x="972" y="94"/>
                    <a:pt x="974" y="96"/>
                  </a:cubicBezTo>
                  <a:cubicBezTo>
                    <a:pt x="975" y="97"/>
                    <a:pt x="976" y="96"/>
                    <a:pt x="977" y="97"/>
                  </a:cubicBezTo>
                  <a:cubicBezTo>
                    <a:pt x="979" y="99"/>
                    <a:pt x="981" y="101"/>
                    <a:pt x="983" y="101"/>
                  </a:cubicBezTo>
                  <a:cubicBezTo>
                    <a:pt x="985" y="101"/>
                    <a:pt x="985" y="100"/>
                    <a:pt x="987" y="100"/>
                  </a:cubicBezTo>
                  <a:cubicBezTo>
                    <a:pt x="989" y="100"/>
                    <a:pt x="989" y="102"/>
                    <a:pt x="989" y="103"/>
                  </a:cubicBezTo>
                  <a:cubicBezTo>
                    <a:pt x="990" y="105"/>
                    <a:pt x="992" y="106"/>
                    <a:pt x="994" y="106"/>
                  </a:cubicBezTo>
                  <a:cubicBezTo>
                    <a:pt x="995" y="106"/>
                    <a:pt x="996" y="105"/>
                    <a:pt x="996" y="103"/>
                  </a:cubicBezTo>
                  <a:cubicBezTo>
                    <a:pt x="996" y="99"/>
                    <a:pt x="990" y="98"/>
                    <a:pt x="990" y="93"/>
                  </a:cubicBezTo>
                  <a:cubicBezTo>
                    <a:pt x="990" y="91"/>
                    <a:pt x="994" y="92"/>
                    <a:pt x="995" y="91"/>
                  </a:cubicBezTo>
                  <a:cubicBezTo>
                    <a:pt x="991" y="86"/>
                    <a:pt x="985" y="85"/>
                    <a:pt x="985" y="79"/>
                  </a:cubicBezTo>
                  <a:cubicBezTo>
                    <a:pt x="985" y="79"/>
                    <a:pt x="985" y="79"/>
                    <a:pt x="985" y="79"/>
                  </a:cubicBezTo>
                  <a:cubicBezTo>
                    <a:pt x="990" y="79"/>
                    <a:pt x="993" y="83"/>
                    <a:pt x="996" y="87"/>
                  </a:cubicBezTo>
                  <a:cubicBezTo>
                    <a:pt x="998" y="89"/>
                    <a:pt x="999" y="91"/>
                    <a:pt x="1001" y="92"/>
                  </a:cubicBezTo>
                  <a:cubicBezTo>
                    <a:pt x="1004" y="92"/>
                    <a:pt x="1007" y="93"/>
                    <a:pt x="1007" y="95"/>
                  </a:cubicBezTo>
                  <a:cubicBezTo>
                    <a:pt x="1007" y="97"/>
                    <a:pt x="1006" y="97"/>
                    <a:pt x="1006" y="99"/>
                  </a:cubicBezTo>
                  <a:cubicBezTo>
                    <a:pt x="1006" y="104"/>
                    <a:pt x="1011" y="106"/>
                    <a:pt x="1011" y="110"/>
                  </a:cubicBezTo>
                  <a:cubicBezTo>
                    <a:pt x="1013" y="115"/>
                    <a:pt x="1012" y="118"/>
                    <a:pt x="1014" y="122"/>
                  </a:cubicBezTo>
                  <a:cubicBezTo>
                    <a:pt x="1014" y="124"/>
                    <a:pt x="1016" y="124"/>
                    <a:pt x="1017" y="126"/>
                  </a:cubicBezTo>
                  <a:cubicBezTo>
                    <a:pt x="1018" y="129"/>
                    <a:pt x="1018" y="131"/>
                    <a:pt x="1019" y="134"/>
                  </a:cubicBezTo>
                  <a:cubicBezTo>
                    <a:pt x="1019" y="136"/>
                    <a:pt x="1020" y="138"/>
                    <a:pt x="1020" y="141"/>
                  </a:cubicBezTo>
                  <a:cubicBezTo>
                    <a:pt x="1020" y="142"/>
                    <a:pt x="1020" y="142"/>
                    <a:pt x="1020" y="142"/>
                  </a:cubicBezTo>
                  <a:cubicBezTo>
                    <a:pt x="1020" y="145"/>
                    <a:pt x="1023" y="145"/>
                    <a:pt x="1025" y="147"/>
                  </a:cubicBezTo>
                  <a:cubicBezTo>
                    <a:pt x="1028" y="150"/>
                    <a:pt x="1028" y="152"/>
                    <a:pt x="1032" y="154"/>
                  </a:cubicBezTo>
                  <a:cubicBezTo>
                    <a:pt x="1037" y="158"/>
                    <a:pt x="1041" y="160"/>
                    <a:pt x="1045" y="165"/>
                  </a:cubicBezTo>
                  <a:cubicBezTo>
                    <a:pt x="1047" y="166"/>
                    <a:pt x="1047" y="168"/>
                    <a:pt x="1048" y="170"/>
                  </a:cubicBezTo>
                  <a:cubicBezTo>
                    <a:pt x="1051" y="174"/>
                    <a:pt x="1055" y="172"/>
                    <a:pt x="1059" y="175"/>
                  </a:cubicBezTo>
                  <a:cubicBezTo>
                    <a:pt x="1064" y="178"/>
                    <a:pt x="1065" y="180"/>
                    <a:pt x="1069" y="183"/>
                  </a:cubicBezTo>
                  <a:cubicBezTo>
                    <a:pt x="1078" y="189"/>
                    <a:pt x="1082" y="191"/>
                    <a:pt x="1090" y="197"/>
                  </a:cubicBezTo>
                  <a:cubicBezTo>
                    <a:pt x="1093" y="199"/>
                    <a:pt x="1095" y="199"/>
                    <a:pt x="1097" y="201"/>
                  </a:cubicBezTo>
                  <a:cubicBezTo>
                    <a:pt x="1098" y="201"/>
                    <a:pt x="1097" y="202"/>
                    <a:pt x="1098" y="204"/>
                  </a:cubicBezTo>
                  <a:cubicBezTo>
                    <a:pt x="1099" y="206"/>
                    <a:pt x="1101" y="206"/>
                    <a:pt x="1103" y="207"/>
                  </a:cubicBezTo>
                  <a:cubicBezTo>
                    <a:pt x="1107" y="209"/>
                    <a:pt x="1109" y="211"/>
                    <a:pt x="1113" y="213"/>
                  </a:cubicBezTo>
                  <a:cubicBezTo>
                    <a:pt x="1117" y="215"/>
                    <a:pt x="1118" y="218"/>
                    <a:pt x="1122" y="219"/>
                  </a:cubicBezTo>
                  <a:cubicBezTo>
                    <a:pt x="1121" y="213"/>
                    <a:pt x="1121" y="209"/>
                    <a:pt x="1118" y="205"/>
                  </a:cubicBezTo>
                  <a:cubicBezTo>
                    <a:pt x="1116" y="203"/>
                    <a:pt x="1115" y="201"/>
                    <a:pt x="1113" y="200"/>
                  </a:cubicBezTo>
                  <a:cubicBezTo>
                    <a:pt x="1110" y="198"/>
                    <a:pt x="1108" y="197"/>
                    <a:pt x="1108" y="194"/>
                  </a:cubicBezTo>
                  <a:cubicBezTo>
                    <a:pt x="1108" y="192"/>
                    <a:pt x="1110" y="191"/>
                    <a:pt x="1112" y="191"/>
                  </a:cubicBezTo>
                  <a:cubicBezTo>
                    <a:pt x="1111" y="189"/>
                    <a:pt x="1109" y="189"/>
                    <a:pt x="1107" y="188"/>
                  </a:cubicBezTo>
                  <a:cubicBezTo>
                    <a:pt x="1105" y="187"/>
                    <a:pt x="1104" y="186"/>
                    <a:pt x="1103" y="184"/>
                  </a:cubicBezTo>
                  <a:cubicBezTo>
                    <a:pt x="1101" y="182"/>
                    <a:pt x="1099" y="182"/>
                    <a:pt x="1098" y="179"/>
                  </a:cubicBezTo>
                  <a:cubicBezTo>
                    <a:pt x="1097" y="177"/>
                    <a:pt x="1097" y="175"/>
                    <a:pt x="1095" y="172"/>
                  </a:cubicBezTo>
                  <a:cubicBezTo>
                    <a:pt x="1097" y="171"/>
                    <a:pt x="1098" y="171"/>
                    <a:pt x="1100" y="171"/>
                  </a:cubicBezTo>
                  <a:cubicBezTo>
                    <a:pt x="1101" y="171"/>
                    <a:pt x="1101" y="171"/>
                    <a:pt x="1102" y="171"/>
                  </a:cubicBezTo>
                  <a:cubicBezTo>
                    <a:pt x="1101" y="169"/>
                    <a:pt x="1101" y="168"/>
                    <a:pt x="1100" y="167"/>
                  </a:cubicBezTo>
                  <a:cubicBezTo>
                    <a:pt x="1096" y="164"/>
                    <a:pt x="1092" y="165"/>
                    <a:pt x="1088" y="162"/>
                  </a:cubicBezTo>
                  <a:cubicBezTo>
                    <a:pt x="1087" y="161"/>
                    <a:pt x="1087" y="160"/>
                    <a:pt x="1086" y="159"/>
                  </a:cubicBezTo>
                  <a:cubicBezTo>
                    <a:pt x="1083" y="155"/>
                    <a:pt x="1081" y="153"/>
                    <a:pt x="1078" y="149"/>
                  </a:cubicBezTo>
                  <a:cubicBezTo>
                    <a:pt x="1079" y="149"/>
                    <a:pt x="1080" y="149"/>
                    <a:pt x="1081" y="149"/>
                  </a:cubicBezTo>
                  <a:cubicBezTo>
                    <a:pt x="1083" y="150"/>
                    <a:pt x="1083" y="152"/>
                    <a:pt x="1085" y="152"/>
                  </a:cubicBezTo>
                  <a:cubicBezTo>
                    <a:pt x="1085" y="152"/>
                    <a:pt x="1085" y="152"/>
                    <a:pt x="1086" y="152"/>
                  </a:cubicBezTo>
                  <a:cubicBezTo>
                    <a:pt x="1082" y="145"/>
                    <a:pt x="1077" y="142"/>
                    <a:pt x="1070" y="143"/>
                  </a:cubicBezTo>
                  <a:cubicBezTo>
                    <a:pt x="1068" y="143"/>
                    <a:pt x="1067" y="141"/>
                    <a:pt x="1065" y="139"/>
                  </a:cubicBezTo>
                  <a:cubicBezTo>
                    <a:pt x="1062" y="135"/>
                    <a:pt x="1059" y="132"/>
                    <a:pt x="1054" y="130"/>
                  </a:cubicBezTo>
                  <a:cubicBezTo>
                    <a:pt x="1054" y="134"/>
                    <a:pt x="1054" y="134"/>
                    <a:pt x="1054" y="134"/>
                  </a:cubicBezTo>
                  <a:cubicBezTo>
                    <a:pt x="1052" y="134"/>
                    <a:pt x="1052" y="134"/>
                    <a:pt x="1052" y="134"/>
                  </a:cubicBezTo>
                  <a:cubicBezTo>
                    <a:pt x="1048" y="134"/>
                    <a:pt x="1047" y="130"/>
                    <a:pt x="1045" y="126"/>
                  </a:cubicBezTo>
                  <a:cubicBezTo>
                    <a:pt x="1042" y="122"/>
                    <a:pt x="1037" y="122"/>
                    <a:pt x="1035" y="117"/>
                  </a:cubicBezTo>
                  <a:cubicBezTo>
                    <a:pt x="1035" y="116"/>
                    <a:pt x="1035" y="114"/>
                    <a:pt x="1034" y="113"/>
                  </a:cubicBezTo>
                  <a:cubicBezTo>
                    <a:pt x="1032" y="112"/>
                    <a:pt x="1031" y="113"/>
                    <a:pt x="1030" y="112"/>
                  </a:cubicBezTo>
                  <a:cubicBezTo>
                    <a:pt x="1029" y="111"/>
                    <a:pt x="1029" y="110"/>
                    <a:pt x="1028" y="109"/>
                  </a:cubicBezTo>
                  <a:cubicBezTo>
                    <a:pt x="1027" y="109"/>
                    <a:pt x="1026" y="109"/>
                    <a:pt x="1026" y="108"/>
                  </a:cubicBezTo>
                  <a:cubicBezTo>
                    <a:pt x="1026" y="108"/>
                    <a:pt x="1026" y="107"/>
                    <a:pt x="1026" y="107"/>
                  </a:cubicBezTo>
                  <a:cubicBezTo>
                    <a:pt x="1030" y="107"/>
                    <a:pt x="1030" y="107"/>
                    <a:pt x="1030" y="107"/>
                  </a:cubicBezTo>
                  <a:cubicBezTo>
                    <a:pt x="1031" y="107"/>
                    <a:pt x="1032" y="108"/>
                    <a:pt x="1034" y="108"/>
                  </a:cubicBezTo>
                  <a:cubicBezTo>
                    <a:pt x="1035" y="108"/>
                    <a:pt x="1035" y="106"/>
                    <a:pt x="1035" y="105"/>
                  </a:cubicBezTo>
                  <a:cubicBezTo>
                    <a:pt x="1035" y="103"/>
                    <a:pt x="1035" y="103"/>
                    <a:pt x="1035" y="102"/>
                  </a:cubicBezTo>
                  <a:cubicBezTo>
                    <a:pt x="1035" y="101"/>
                    <a:pt x="1035" y="101"/>
                    <a:pt x="1035" y="101"/>
                  </a:cubicBezTo>
                  <a:cubicBezTo>
                    <a:pt x="1038" y="104"/>
                    <a:pt x="1040" y="104"/>
                    <a:pt x="1043" y="108"/>
                  </a:cubicBezTo>
                  <a:cubicBezTo>
                    <a:pt x="1044" y="106"/>
                    <a:pt x="1044" y="105"/>
                    <a:pt x="1044" y="103"/>
                  </a:cubicBezTo>
                  <a:cubicBezTo>
                    <a:pt x="1044" y="101"/>
                    <a:pt x="1044" y="100"/>
                    <a:pt x="1042" y="98"/>
                  </a:cubicBezTo>
                  <a:cubicBezTo>
                    <a:pt x="1042" y="98"/>
                    <a:pt x="1042" y="98"/>
                    <a:pt x="1042" y="98"/>
                  </a:cubicBezTo>
                  <a:cubicBezTo>
                    <a:pt x="1053" y="98"/>
                    <a:pt x="1053" y="98"/>
                    <a:pt x="1053" y="98"/>
                  </a:cubicBezTo>
                  <a:cubicBezTo>
                    <a:pt x="1056" y="98"/>
                    <a:pt x="1056" y="100"/>
                    <a:pt x="1058" y="100"/>
                  </a:cubicBezTo>
                  <a:cubicBezTo>
                    <a:pt x="1061" y="102"/>
                    <a:pt x="1064" y="102"/>
                    <a:pt x="1067" y="102"/>
                  </a:cubicBezTo>
                  <a:cubicBezTo>
                    <a:pt x="1067" y="102"/>
                    <a:pt x="1068" y="102"/>
                    <a:pt x="1068" y="102"/>
                  </a:cubicBezTo>
                  <a:cubicBezTo>
                    <a:pt x="1067" y="100"/>
                    <a:pt x="1066" y="99"/>
                    <a:pt x="1064" y="98"/>
                  </a:cubicBezTo>
                  <a:cubicBezTo>
                    <a:pt x="1064" y="95"/>
                    <a:pt x="1064" y="95"/>
                    <a:pt x="1064" y="95"/>
                  </a:cubicBezTo>
                  <a:cubicBezTo>
                    <a:pt x="1064" y="92"/>
                    <a:pt x="1062" y="91"/>
                    <a:pt x="1061" y="89"/>
                  </a:cubicBezTo>
                  <a:cubicBezTo>
                    <a:pt x="1060" y="87"/>
                    <a:pt x="1061" y="86"/>
                    <a:pt x="1060" y="84"/>
                  </a:cubicBezTo>
                  <a:cubicBezTo>
                    <a:pt x="1059" y="82"/>
                    <a:pt x="1058" y="80"/>
                    <a:pt x="1055" y="79"/>
                  </a:cubicBezTo>
                  <a:cubicBezTo>
                    <a:pt x="1055" y="78"/>
                    <a:pt x="1055" y="78"/>
                    <a:pt x="1055" y="78"/>
                  </a:cubicBezTo>
                  <a:cubicBezTo>
                    <a:pt x="1056" y="78"/>
                    <a:pt x="1057" y="78"/>
                    <a:pt x="1057" y="78"/>
                  </a:cubicBezTo>
                  <a:cubicBezTo>
                    <a:pt x="1058" y="78"/>
                    <a:pt x="1059" y="78"/>
                    <a:pt x="1060" y="78"/>
                  </a:cubicBezTo>
                  <a:cubicBezTo>
                    <a:pt x="1060" y="75"/>
                    <a:pt x="1060" y="75"/>
                    <a:pt x="1060" y="75"/>
                  </a:cubicBezTo>
                  <a:cubicBezTo>
                    <a:pt x="1060" y="74"/>
                    <a:pt x="1060" y="73"/>
                    <a:pt x="1060" y="73"/>
                  </a:cubicBezTo>
                  <a:cubicBezTo>
                    <a:pt x="1060" y="71"/>
                    <a:pt x="1061" y="71"/>
                    <a:pt x="1061" y="70"/>
                  </a:cubicBezTo>
                  <a:cubicBezTo>
                    <a:pt x="1061" y="67"/>
                    <a:pt x="1058" y="67"/>
                    <a:pt x="1056" y="65"/>
                  </a:cubicBezTo>
                  <a:cubicBezTo>
                    <a:pt x="1075" y="69"/>
                    <a:pt x="1075" y="69"/>
                    <a:pt x="1075" y="69"/>
                  </a:cubicBezTo>
                  <a:cubicBezTo>
                    <a:pt x="1073" y="65"/>
                    <a:pt x="1070" y="64"/>
                    <a:pt x="1067" y="62"/>
                  </a:cubicBezTo>
                  <a:cubicBezTo>
                    <a:pt x="1065" y="60"/>
                    <a:pt x="1065" y="58"/>
                    <a:pt x="1063" y="58"/>
                  </a:cubicBezTo>
                  <a:cubicBezTo>
                    <a:pt x="1060" y="58"/>
                    <a:pt x="1060" y="58"/>
                    <a:pt x="1060" y="58"/>
                  </a:cubicBezTo>
                  <a:cubicBezTo>
                    <a:pt x="1056" y="58"/>
                    <a:pt x="1055" y="56"/>
                    <a:pt x="1051" y="56"/>
                  </a:cubicBezTo>
                  <a:cubicBezTo>
                    <a:pt x="1050" y="56"/>
                    <a:pt x="1050" y="57"/>
                    <a:pt x="1049" y="57"/>
                  </a:cubicBezTo>
                  <a:cubicBezTo>
                    <a:pt x="1048" y="57"/>
                    <a:pt x="1048" y="57"/>
                    <a:pt x="1048" y="57"/>
                  </a:cubicBezTo>
                  <a:cubicBezTo>
                    <a:pt x="1048" y="56"/>
                    <a:pt x="1048" y="55"/>
                    <a:pt x="1048" y="54"/>
                  </a:cubicBezTo>
                  <a:cubicBezTo>
                    <a:pt x="1048" y="52"/>
                    <a:pt x="1046" y="51"/>
                    <a:pt x="1044" y="51"/>
                  </a:cubicBezTo>
                  <a:cubicBezTo>
                    <a:pt x="1043" y="51"/>
                    <a:pt x="1041" y="51"/>
                    <a:pt x="1040" y="53"/>
                  </a:cubicBezTo>
                  <a:cubicBezTo>
                    <a:pt x="1039" y="53"/>
                    <a:pt x="1039" y="53"/>
                    <a:pt x="1039" y="53"/>
                  </a:cubicBezTo>
                  <a:cubicBezTo>
                    <a:pt x="1039" y="49"/>
                    <a:pt x="1037" y="47"/>
                    <a:pt x="1034" y="46"/>
                  </a:cubicBezTo>
                  <a:cubicBezTo>
                    <a:pt x="1034" y="47"/>
                    <a:pt x="1033" y="48"/>
                    <a:pt x="1033" y="49"/>
                  </a:cubicBezTo>
                  <a:cubicBezTo>
                    <a:pt x="1031" y="48"/>
                    <a:pt x="1031" y="48"/>
                    <a:pt x="1031" y="48"/>
                  </a:cubicBezTo>
                  <a:cubicBezTo>
                    <a:pt x="1028" y="48"/>
                    <a:pt x="1028" y="48"/>
                    <a:pt x="1028" y="48"/>
                  </a:cubicBezTo>
                  <a:cubicBezTo>
                    <a:pt x="1026" y="48"/>
                    <a:pt x="1026" y="45"/>
                    <a:pt x="1024" y="45"/>
                  </a:cubicBezTo>
                  <a:cubicBezTo>
                    <a:pt x="1023" y="45"/>
                    <a:pt x="1023" y="48"/>
                    <a:pt x="1023" y="50"/>
                  </a:cubicBezTo>
                  <a:cubicBezTo>
                    <a:pt x="1021" y="49"/>
                    <a:pt x="1020" y="48"/>
                    <a:pt x="1018" y="47"/>
                  </a:cubicBezTo>
                  <a:cubicBezTo>
                    <a:pt x="1019" y="46"/>
                    <a:pt x="1019" y="46"/>
                    <a:pt x="1020" y="46"/>
                  </a:cubicBezTo>
                  <a:cubicBezTo>
                    <a:pt x="1019" y="44"/>
                    <a:pt x="1017" y="44"/>
                    <a:pt x="1016" y="43"/>
                  </a:cubicBezTo>
                  <a:cubicBezTo>
                    <a:pt x="1016" y="42"/>
                    <a:pt x="1016" y="42"/>
                    <a:pt x="1016" y="42"/>
                  </a:cubicBezTo>
                  <a:cubicBezTo>
                    <a:pt x="1017" y="42"/>
                    <a:pt x="1018" y="42"/>
                    <a:pt x="1019" y="42"/>
                  </a:cubicBezTo>
                  <a:cubicBezTo>
                    <a:pt x="1021" y="42"/>
                    <a:pt x="1022" y="43"/>
                    <a:pt x="1024" y="43"/>
                  </a:cubicBezTo>
                  <a:cubicBezTo>
                    <a:pt x="1025" y="43"/>
                    <a:pt x="1025" y="43"/>
                    <a:pt x="1026" y="43"/>
                  </a:cubicBezTo>
                  <a:cubicBezTo>
                    <a:pt x="1028" y="43"/>
                    <a:pt x="1029" y="44"/>
                    <a:pt x="1032" y="44"/>
                  </a:cubicBezTo>
                  <a:cubicBezTo>
                    <a:pt x="1032" y="44"/>
                    <a:pt x="1033" y="44"/>
                    <a:pt x="1033" y="44"/>
                  </a:cubicBezTo>
                  <a:cubicBezTo>
                    <a:pt x="1033" y="42"/>
                    <a:pt x="1033" y="42"/>
                    <a:pt x="1033" y="40"/>
                  </a:cubicBezTo>
                  <a:cubicBezTo>
                    <a:pt x="1033" y="41"/>
                    <a:pt x="1033" y="41"/>
                    <a:pt x="1033" y="41"/>
                  </a:cubicBezTo>
                  <a:cubicBezTo>
                    <a:pt x="1030" y="34"/>
                    <a:pt x="1027" y="32"/>
                    <a:pt x="1023" y="27"/>
                  </a:cubicBezTo>
                  <a:cubicBezTo>
                    <a:pt x="1021" y="25"/>
                    <a:pt x="1018" y="26"/>
                    <a:pt x="1018" y="23"/>
                  </a:cubicBezTo>
                  <a:cubicBezTo>
                    <a:pt x="1018" y="21"/>
                    <a:pt x="1021" y="20"/>
                    <a:pt x="1023" y="20"/>
                  </a:cubicBezTo>
                  <a:cubicBezTo>
                    <a:pt x="1023" y="19"/>
                    <a:pt x="1022" y="19"/>
                    <a:pt x="1022" y="18"/>
                  </a:cubicBezTo>
                  <a:cubicBezTo>
                    <a:pt x="1022" y="16"/>
                    <a:pt x="1025" y="14"/>
                    <a:pt x="1025" y="12"/>
                  </a:cubicBezTo>
                  <a:cubicBezTo>
                    <a:pt x="1025" y="8"/>
                    <a:pt x="1025" y="8"/>
                    <a:pt x="1025" y="8"/>
                  </a:cubicBezTo>
                  <a:cubicBezTo>
                    <a:pt x="1025" y="7"/>
                    <a:pt x="1024" y="7"/>
                    <a:pt x="1025" y="6"/>
                  </a:cubicBezTo>
                  <a:cubicBezTo>
                    <a:pt x="1022" y="6"/>
                    <a:pt x="1021" y="5"/>
                    <a:pt x="1019" y="4"/>
                  </a:cubicBezTo>
                  <a:cubicBezTo>
                    <a:pt x="1018" y="5"/>
                    <a:pt x="1017" y="4"/>
                    <a:pt x="1016" y="5"/>
                  </a:cubicBezTo>
                  <a:cubicBezTo>
                    <a:pt x="1015" y="8"/>
                    <a:pt x="1017" y="13"/>
                    <a:pt x="1014" y="13"/>
                  </a:cubicBezTo>
                  <a:cubicBezTo>
                    <a:pt x="1013" y="13"/>
                    <a:pt x="1012" y="12"/>
                    <a:pt x="1011" y="12"/>
                  </a:cubicBezTo>
                  <a:cubicBezTo>
                    <a:pt x="1011" y="10"/>
                    <a:pt x="1011" y="7"/>
                    <a:pt x="1009" y="5"/>
                  </a:cubicBezTo>
                  <a:cubicBezTo>
                    <a:pt x="1008" y="5"/>
                    <a:pt x="1006" y="5"/>
                    <a:pt x="1005" y="6"/>
                  </a:cubicBezTo>
                  <a:cubicBezTo>
                    <a:pt x="991" y="4"/>
                    <a:pt x="991" y="4"/>
                    <a:pt x="991" y="4"/>
                  </a:cubicBezTo>
                  <a:cubicBezTo>
                    <a:pt x="989" y="4"/>
                    <a:pt x="988" y="5"/>
                    <a:pt x="985" y="5"/>
                  </a:cubicBezTo>
                  <a:cubicBezTo>
                    <a:pt x="981" y="5"/>
                    <a:pt x="978" y="3"/>
                    <a:pt x="974" y="3"/>
                  </a:cubicBezTo>
                  <a:cubicBezTo>
                    <a:pt x="973" y="3"/>
                    <a:pt x="973" y="3"/>
                    <a:pt x="972" y="3"/>
                  </a:cubicBezTo>
                  <a:cubicBezTo>
                    <a:pt x="969" y="3"/>
                    <a:pt x="967" y="1"/>
                    <a:pt x="964" y="1"/>
                  </a:cubicBezTo>
                  <a:cubicBezTo>
                    <a:pt x="961" y="1"/>
                    <a:pt x="959" y="2"/>
                    <a:pt x="956" y="2"/>
                  </a:cubicBezTo>
                  <a:cubicBezTo>
                    <a:pt x="953" y="2"/>
                    <a:pt x="952" y="2"/>
                    <a:pt x="949" y="1"/>
                  </a:cubicBezTo>
                  <a:cubicBezTo>
                    <a:pt x="948" y="1"/>
                    <a:pt x="946" y="1"/>
                    <a:pt x="945" y="1"/>
                  </a:cubicBezTo>
                  <a:cubicBezTo>
                    <a:pt x="943" y="1"/>
                    <a:pt x="942" y="1"/>
                    <a:pt x="940" y="2"/>
                  </a:cubicBezTo>
                  <a:cubicBezTo>
                    <a:pt x="928" y="0"/>
                    <a:pt x="928" y="0"/>
                    <a:pt x="928" y="0"/>
                  </a:cubicBezTo>
                  <a:cubicBezTo>
                    <a:pt x="926" y="0"/>
                    <a:pt x="926" y="3"/>
                    <a:pt x="924" y="3"/>
                  </a:cubicBezTo>
                  <a:cubicBezTo>
                    <a:pt x="921" y="3"/>
                    <a:pt x="920" y="1"/>
                    <a:pt x="917" y="1"/>
                  </a:cubicBezTo>
                  <a:cubicBezTo>
                    <a:pt x="915" y="1"/>
                    <a:pt x="914" y="0"/>
                    <a:pt x="912" y="2"/>
                  </a:cubicBezTo>
                  <a:cubicBezTo>
                    <a:pt x="911" y="3"/>
                    <a:pt x="912" y="5"/>
                    <a:pt x="911" y="5"/>
                  </a:cubicBezTo>
                  <a:cubicBezTo>
                    <a:pt x="909" y="5"/>
                    <a:pt x="909" y="3"/>
                    <a:pt x="908" y="3"/>
                  </a:cubicBezTo>
                  <a:cubicBezTo>
                    <a:pt x="898" y="3"/>
                    <a:pt x="898" y="3"/>
                    <a:pt x="898" y="3"/>
                  </a:cubicBezTo>
                  <a:cubicBezTo>
                    <a:pt x="897" y="3"/>
                    <a:pt x="897" y="3"/>
                    <a:pt x="897" y="3"/>
                  </a:cubicBezTo>
                  <a:cubicBezTo>
                    <a:pt x="896" y="3"/>
                    <a:pt x="895" y="3"/>
                    <a:pt x="894" y="3"/>
                  </a:cubicBezTo>
                  <a:cubicBezTo>
                    <a:pt x="895" y="5"/>
                    <a:pt x="897" y="6"/>
                    <a:pt x="897" y="8"/>
                  </a:cubicBezTo>
                  <a:cubicBezTo>
                    <a:pt x="899" y="8"/>
                    <a:pt x="900" y="8"/>
                    <a:pt x="903" y="8"/>
                  </a:cubicBezTo>
                  <a:cubicBezTo>
                    <a:pt x="906" y="8"/>
                    <a:pt x="906" y="8"/>
                    <a:pt x="906" y="8"/>
                  </a:cubicBezTo>
                  <a:cubicBezTo>
                    <a:pt x="907" y="8"/>
                    <a:pt x="907" y="10"/>
                    <a:pt x="908" y="11"/>
                  </a:cubicBezTo>
                  <a:cubicBezTo>
                    <a:pt x="909" y="12"/>
                    <a:pt x="910" y="12"/>
                    <a:pt x="910" y="13"/>
                  </a:cubicBezTo>
                  <a:cubicBezTo>
                    <a:pt x="910" y="15"/>
                    <a:pt x="908" y="15"/>
                    <a:pt x="907" y="15"/>
                  </a:cubicBezTo>
                  <a:cubicBezTo>
                    <a:pt x="903" y="15"/>
                    <a:pt x="901" y="12"/>
                    <a:pt x="896" y="12"/>
                  </a:cubicBezTo>
                  <a:cubicBezTo>
                    <a:pt x="893" y="12"/>
                    <a:pt x="892" y="13"/>
                    <a:pt x="889" y="13"/>
                  </a:cubicBezTo>
                  <a:cubicBezTo>
                    <a:pt x="886" y="13"/>
                    <a:pt x="883" y="12"/>
                    <a:pt x="882" y="10"/>
                  </a:cubicBezTo>
                  <a:cubicBezTo>
                    <a:pt x="881" y="11"/>
                    <a:pt x="881" y="12"/>
                    <a:pt x="879" y="12"/>
                  </a:cubicBezTo>
                  <a:cubicBezTo>
                    <a:pt x="875" y="12"/>
                    <a:pt x="875" y="12"/>
                    <a:pt x="875" y="12"/>
                  </a:cubicBezTo>
                  <a:cubicBezTo>
                    <a:pt x="872" y="12"/>
                    <a:pt x="870" y="13"/>
                    <a:pt x="867" y="13"/>
                  </a:cubicBezTo>
                  <a:cubicBezTo>
                    <a:pt x="865" y="13"/>
                    <a:pt x="863" y="12"/>
                    <a:pt x="861" y="12"/>
                  </a:cubicBezTo>
                  <a:cubicBezTo>
                    <a:pt x="857" y="12"/>
                    <a:pt x="855" y="14"/>
                    <a:pt x="852" y="15"/>
                  </a:cubicBezTo>
                  <a:cubicBezTo>
                    <a:pt x="854" y="18"/>
                    <a:pt x="854" y="21"/>
                    <a:pt x="857" y="21"/>
                  </a:cubicBezTo>
                  <a:cubicBezTo>
                    <a:pt x="857" y="21"/>
                    <a:pt x="856" y="22"/>
                    <a:pt x="855" y="22"/>
                  </a:cubicBezTo>
                  <a:cubicBezTo>
                    <a:pt x="853" y="22"/>
                    <a:pt x="852" y="21"/>
                    <a:pt x="850" y="20"/>
                  </a:cubicBezTo>
                  <a:cubicBezTo>
                    <a:pt x="849" y="19"/>
                    <a:pt x="849" y="17"/>
                    <a:pt x="847" y="17"/>
                  </a:cubicBezTo>
                  <a:cubicBezTo>
                    <a:pt x="847" y="17"/>
                    <a:pt x="847" y="17"/>
                    <a:pt x="846" y="17"/>
                  </a:cubicBezTo>
                  <a:cubicBezTo>
                    <a:pt x="845" y="17"/>
                    <a:pt x="845" y="17"/>
                    <a:pt x="844" y="17"/>
                  </a:cubicBezTo>
                  <a:cubicBezTo>
                    <a:pt x="841" y="17"/>
                    <a:pt x="839" y="15"/>
                    <a:pt x="836" y="15"/>
                  </a:cubicBezTo>
                  <a:cubicBezTo>
                    <a:pt x="835" y="15"/>
                    <a:pt x="835" y="15"/>
                    <a:pt x="834" y="15"/>
                  </a:cubicBezTo>
                  <a:cubicBezTo>
                    <a:pt x="831" y="15"/>
                    <a:pt x="832" y="12"/>
                    <a:pt x="830" y="11"/>
                  </a:cubicBezTo>
                  <a:cubicBezTo>
                    <a:pt x="827" y="9"/>
                    <a:pt x="825" y="7"/>
                    <a:pt x="821" y="7"/>
                  </a:cubicBezTo>
                  <a:cubicBezTo>
                    <a:pt x="818" y="7"/>
                    <a:pt x="816" y="8"/>
                    <a:pt x="813" y="8"/>
                  </a:cubicBezTo>
                  <a:cubicBezTo>
                    <a:pt x="808" y="8"/>
                    <a:pt x="806" y="7"/>
                    <a:pt x="801" y="9"/>
                  </a:cubicBezTo>
                  <a:cubicBezTo>
                    <a:pt x="794" y="11"/>
                    <a:pt x="791" y="14"/>
                    <a:pt x="784" y="14"/>
                  </a:cubicBezTo>
                  <a:cubicBezTo>
                    <a:pt x="781" y="14"/>
                    <a:pt x="781" y="14"/>
                    <a:pt x="781" y="14"/>
                  </a:cubicBezTo>
                  <a:cubicBezTo>
                    <a:pt x="780" y="13"/>
                    <a:pt x="780" y="12"/>
                    <a:pt x="779" y="11"/>
                  </a:cubicBezTo>
                  <a:cubicBezTo>
                    <a:pt x="778" y="11"/>
                    <a:pt x="778" y="11"/>
                    <a:pt x="776" y="11"/>
                  </a:cubicBezTo>
                  <a:cubicBezTo>
                    <a:pt x="776" y="11"/>
                    <a:pt x="775" y="11"/>
                    <a:pt x="775" y="11"/>
                  </a:cubicBezTo>
                  <a:cubicBezTo>
                    <a:pt x="769" y="10"/>
                    <a:pt x="769" y="10"/>
                    <a:pt x="769" y="10"/>
                  </a:cubicBezTo>
                  <a:cubicBezTo>
                    <a:pt x="768" y="11"/>
                    <a:pt x="767" y="11"/>
                    <a:pt x="767" y="13"/>
                  </a:cubicBezTo>
                  <a:cubicBezTo>
                    <a:pt x="765" y="11"/>
                    <a:pt x="764" y="10"/>
                    <a:pt x="762" y="10"/>
                  </a:cubicBezTo>
                  <a:cubicBezTo>
                    <a:pt x="761" y="10"/>
                    <a:pt x="761" y="11"/>
                    <a:pt x="760" y="12"/>
                  </a:cubicBezTo>
                  <a:cubicBezTo>
                    <a:pt x="758" y="12"/>
                    <a:pt x="756" y="12"/>
                    <a:pt x="753" y="13"/>
                  </a:cubicBezTo>
                  <a:cubicBezTo>
                    <a:pt x="754" y="7"/>
                    <a:pt x="754" y="7"/>
                    <a:pt x="754" y="7"/>
                  </a:cubicBezTo>
                  <a:cubicBezTo>
                    <a:pt x="752" y="7"/>
                    <a:pt x="752" y="7"/>
                    <a:pt x="752" y="7"/>
                  </a:cubicBezTo>
                  <a:cubicBezTo>
                    <a:pt x="749" y="7"/>
                    <a:pt x="748" y="7"/>
                    <a:pt x="745" y="7"/>
                  </a:cubicBezTo>
                  <a:cubicBezTo>
                    <a:pt x="743" y="8"/>
                    <a:pt x="741" y="7"/>
                    <a:pt x="739" y="8"/>
                  </a:cubicBezTo>
                  <a:cubicBezTo>
                    <a:pt x="735" y="10"/>
                    <a:pt x="734" y="12"/>
                    <a:pt x="732" y="15"/>
                  </a:cubicBezTo>
                  <a:cubicBezTo>
                    <a:pt x="731" y="15"/>
                    <a:pt x="731" y="15"/>
                    <a:pt x="731" y="15"/>
                  </a:cubicBezTo>
                  <a:cubicBezTo>
                    <a:pt x="732" y="12"/>
                    <a:pt x="732" y="11"/>
                    <a:pt x="733" y="8"/>
                  </a:cubicBezTo>
                  <a:cubicBezTo>
                    <a:pt x="727" y="8"/>
                    <a:pt x="727" y="8"/>
                    <a:pt x="727" y="8"/>
                  </a:cubicBezTo>
                  <a:cubicBezTo>
                    <a:pt x="726" y="8"/>
                    <a:pt x="725" y="8"/>
                    <a:pt x="724" y="8"/>
                  </a:cubicBezTo>
                  <a:cubicBezTo>
                    <a:pt x="719" y="8"/>
                    <a:pt x="719" y="8"/>
                    <a:pt x="719" y="8"/>
                  </a:cubicBezTo>
                  <a:cubicBezTo>
                    <a:pt x="718" y="8"/>
                    <a:pt x="718" y="8"/>
                    <a:pt x="717" y="8"/>
                  </a:cubicBezTo>
                  <a:cubicBezTo>
                    <a:pt x="710" y="8"/>
                    <a:pt x="706" y="12"/>
                    <a:pt x="699" y="12"/>
                  </a:cubicBezTo>
                  <a:cubicBezTo>
                    <a:pt x="697" y="12"/>
                    <a:pt x="696" y="11"/>
                    <a:pt x="694" y="10"/>
                  </a:cubicBezTo>
                  <a:cubicBezTo>
                    <a:pt x="695" y="12"/>
                    <a:pt x="695" y="12"/>
                    <a:pt x="695" y="14"/>
                  </a:cubicBezTo>
                  <a:cubicBezTo>
                    <a:pt x="695" y="15"/>
                    <a:pt x="694" y="15"/>
                    <a:pt x="694" y="16"/>
                  </a:cubicBezTo>
                  <a:cubicBezTo>
                    <a:pt x="696" y="18"/>
                    <a:pt x="700" y="17"/>
                    <a:pt x="702" y="20"/>
                  </a:cubicBezTo>
                  <a:cubicBezTo>
                    <a:pt x="699" y="21"/>
                    <a:pt x="697" y="21"/>
                    <a:pt x="694" y="22"/>
                  </a:cubicBezTo>
                  <a:cubicBezTo>
                    <a:pt x="694" y="22"/>
                    <a:pt x="695" y="23"/>
                    <a:pt x="695" y="24"/>
                  </a:cubicBezTo>
                  <a:cubicBezTo>
                    <a:pt x="695" y="25"/>
                    <a:pt x="692" y="25"/>
                    <a:pt x="691" y="25"/>
                  </a:cubicBezTo>
                  <a:cubicBezTo>
                    <a:pt x="690" y="25"/>
                    <a:pt x="690" y="24"/>
                    <a:pt x="689" y="24"/>
                  </a:cubicBezTo>
                  <a:cubicBezTo>
                    <a:pt x="685" y="24"/>
                    <a:pt x="683" y="22"/>
                    <a:pt x="678" y="22"/>
                  </a:cubicBezTo>
                  <a:cubicBezTo>
                    <a:pt x="674" y="22"/>
                    <a:pt x="673" y="26"/>
                    <a:pt x="669" y="26"/>
                  </a:cubicBezTo>
                  <a:cubicBezTo>
                    <a:pt x="666" y="26"/>
                    <a:pt x="666" y="26"/>
                    <a:pt x="666" y="26"/>
                  </a:cubicBezTo>
                  <a:cubicBezTo>
                    <a:pt x="662" y="26"/>
                    <a:pt x="661" y="24"/>
                    <a:pt x="658" y="22"/>
                  </a:cubicBezTo>
                  <a:cubicBezTo>
                    <a:pt x="658" y="22"/>
                    <a:pt x="658" y="22"/>
                    <a:pt x="658" y="22"/>
                  </a:cubicBezTo>
                  <a:cubicBezTo>
                    <a:pt x="659" y="24"/>
                    <a:pt x="659" y="26"/>
                    <a:pt x="662" y="27"/>
                  </a:cubicBezTo>
                  <a:cubicBezTo>
                    <a:pt x="662" y="28"/>
                    <a:pt x="662" y="28"/>
                    <a:pt x="662" y="28"/>
                  </a:cubicBezTo>
                  <a:cubicBezTo>
                    <a:pt x="662" y="32"/>
                    <a:pt x="662" y="32"/>
                    <a:pt x="662" y="32"/>
                  </a:cubicBezTo>
                  <a:cubicBezTo>
                    <a:pt x="662" y="34"/>
                    <a:pt x="662" y="34"/>
                    <a:pt x="662" y="34"/>
                  </a:cubicBezTo>
                  <a:cubicBezTo>
                    <a:pt x="657" y="33"/>
                    <a:pt x="654" y="33"/>
                    <a:pt x="650" y="32"/>
                  </a:cubicBezTo>
                  <a:cubicBezTo>
                    <a:pt x="648" y="32"/>
                    <a:pt x="647" y="31"/>
                    <a:pt x="646" y="31"/>
                  </a:cubicBezTo>
                  <a:cubicBezTo>
                    <a:pt x="645" y="31"/>
                    <a:pt x="644" y="31"/>
                    <a:pt x="644" y="31"/>
                  </a:cubicBezTo>
                  <a:cubicBezTo>
                    <a:pt x="642" y="31"/>
                    <a:pt x="642" y="28"/>
                    <a:pt x="640" y="27"/>
                  </a:cubicBezTo>
                  <a:cubicBezTo>
                    <a:pt x="639" y="27"/>
                    <a:pt x="638" y="25"/>
                    <a:pt x="637" y="24"/>
                  </a:cubicBezTo>
                  <a:cubicBezTo>
                    <a:pt x="633" y="22"/>
                    <a:pt x="630" y="21"/>
                    <a:pt x="626" y="20"/>
                  </a:cubicBezTo>
                  <a:cubicBezTo>
                    <a:pt x="624" y="19"/>
                    <a:pt x="624" y="17"/>
                    <a:pt x="622" y="17"/>
                  </a:cubicBezTo>
                  <a:cubicBezTo>
                    <a:pt x="621" y="17"/>
                    <a:pt x="620" y="17"/>
                    <a:pt x="619" y="17"/>
                  </a:cubicBezTo>
                  <a:cubicBezTo>
                    <a:pt x="617" y="17"/>
                    <a:pt x="617" y="16"/>
                    <a:pt x="615" y="16"/>
                  </a:cubicBezTo>
                  <a:cubicBezTo>
                    <a:pt x="613" y="16"/>
                    <a:pt x="612" y="18"/>
                    <a:pt x="609" y="18"/>
                  </a:cubicBezTo>
                  <a:cubicBezTo>
                    <a:pt x="609" y="18"/>
                    <a:pt x="608" y="18"/>
                    <a:pt x="608" y="18"/>
                  </a:cubicBezTo>
                  <a:cubicBezTo>
                    <a:pt x="608" y="18"/>
                    <a:pt x="608" y="19"/>
                    <a:pt x="608" y="20"/>
                  </a:cubicBezTo>
                  <a:cubicBezTo>
                    <a:pt x="606" y="20"/>
                    <a:pt x="605" y="20"/>
                    <a:pt x="603" y="20"/>
                  </a:cubicBezTo>
                  <a:cubicBezTo>
                    <a:pt x="601" y="20"/>
                    <a:pt x="600" y="18"/>
                    <a:pt x="599" y="17"/>
                  </a:cubicBezTo>
                  <a:cubicBezTo>
                    <a:pt x="592" y="18"/>
                    <a:pt x="592" y="18"/>
                    <a:pt x="592" y="18"/>
                  </a:cubicBezTo>
                  <a:cubicBezTo>
                    <a:pt x="587" y="17"/>
                    <a:pt x="587" y="17"/>
                    <a:pt x="587" y="17"/>
                  </a:cubicBezTo>
                  <a:cubicBezTo>
                    <a:pt x="588" y="17"/>
                    <a:pt x="588" y="18"/>
                    <a:pt x="589" y="19"/>
                  </a:cubicBezTo>
                  <a:cubicBezTo>
                    <a:pt x="591" y="22"/>
                    <a:pt x="594" y="22"/>
                    <a:pt x="597" y="24"/>
                  </a:cubicBezTo>
                  <a:cubicBezTo>
                    <a:pt x="595" y="24"/>
                    <a:pt x="593" y="25"/>
                    <a:pt x="591" y="25"/>
                  </a:cubicBezTo>
                  <a:cubicBezTo>
                    <a:pt x="589" y="25"/>
                    <a:pt x="589" y="24"/>
                    <a:pt x="587" y="24"/>
                  </a:cubicBezTo>
                  <a:cubicBezTo>
                    <a:pt x="582" y="24"/>
                    <a:pt x="579" y="24"/>
                    <a:pt x="575" y="24"/>
                  </a:cubicBezTo>
                  <a:cubicBezTo>
                    <a:pt x="572" y="24"/>
                    <a:pt x="570" y="24"/>
                    <a:pt x="568" y="22"/>
                  </a:cubicBezTo>
                  <a:cubicBezTo>
                    <a:pt x="567" y="23"/>
                    <a:pt x="568" y="25"/>
                    <a:pt x="566" y="25"/>
                  </a:cubicBezTo>
                  <a:cubicBezTo>
                    <a:pt x="559" y="25"/>
                    <a:pt x="559" y="25"/>
                    <a:pt x="559" y="25"/>
                  </a:cubicBezTo>
                  <a:cubicBezTo>
                    <a:pt x="558" y="24"/>
                    <a:pt x="559" y="23"/>
                    <a:pt x="559" y="22"/>
                  </a:cubicBezTo>
                  <a:cubicBezTo>
                    <a:pt x="558" y="22"/>
                    <a:pt x="557" y="22"/>
                    <a:pt x="556" y="22"/>
                  </a:cubicBezTo>
                  <a:cubicBezTo>
                    <a:pt x="553" y="22"/>
                    <a:pt x="553" y="22"/>
                    <a:pt x="553" y="22"/>
                  </a:cubicBezTo>
                  <a:cubicBezTo>
                    <a:pt x="550" y="22"/>
                    <a:pt x="549" y="24"/>
                    <a:pt x="547" y="24"/>
                  </a:cubicBezTo>
                  <a:cubicBezTo>
                    <a:pt x="545" y="24"/>
                    <a:pt x="545" y="23"/>
                    <a:pt x="543" y="23"/>
                  </a:cubicBezTo>
                  <a:cubicBezTo>
                    <a:pt x="542" y="23"/>
                    <a:pt x="541" y="24"/>
                    <a:pt x="539" y="24"/>
                  </a:cubicBezTo>
                  <a:cubicBezTo>
                    <a:pt x="536" y="24"/>
                    <a:pt x="534" y="25"/>
                    <a:pt x="531" y="25"/>
                  </a:cubicBezTo>
                  <a:cubicBezTo>
                    <a:pt x="530" y="25"/>
                    <a:pt x="529" y="24"/>
                    <a:pt x="528" y="24"/>
                  </a:cubicBezTo>
                  <a:cubicBezTo>
                    <a:pt x="528" y="24"/>
                    <a:pt x="528" y="24"/>
                    <a:pt x="528" y="24"/>
                  </a:cubicBezTo>
                  <a:cubicBezTo>
                    <a:pt x="528" y="27"/>
                    <a:pt x="530" y="28"/>
                    <a:pt x="531" y="31"/>
                  </a:cubicBezTo>
                  <a:cubicBezTo>
                    <a:pt x="530" y="30"/>
                    <a:pt x="530" y="30"/>
                    <a:pt x="530" y="30"/>
                  </a:cubicBezTo>
                  <a:cubicBezTo>
                    <a:pt x="528" y="27"/>
                    <a:pt x="525" y="27"/>
                    <a:pt x="523" y="23"/>
                  </a:cubicBezTo>
                  <a:cubicBezTo>
                    <a:pt x="522" y="24"/>
                    <a:pt x="522" y="24"/>
                    <a:pt x="521" y="25"/>
                  </a:cubicBezTo>
                  <a:cubicBezTo>
                    <a:pt x="518" y="25"/>
                    <a:pt x="516" y="27"/>
                    <a:pt x="513" y="27"/>
                  </a:cubicBezTo>
                  <a:cubicBezTo>
                    <a:pt x="511" y="27"/>
                    <a:pt x="510" y="27"/>
                    <a:pt x="509" y="26"/>
                  </a:cubicBezTo>
                  <a:cubicBezTo>
                    <a:pt x="508" y="31"/>
                    <a:pt x="503" y="30"/>
                    <a:pt x="499" y="32"/>
                  </a:cubicBezTo>
                  <a:cubicBezTo>
                    <a:pt x="494" y="34"/>
                    <a:pt x="491" y="36"/>
                    <a:pt x="486" y="37"/>
                  </a:cubicBezTo>
                  <a:cubicBezTo>
                    <a:pt x="487" y="35"/>
                    <a:pt x="488" y="33"/>
                    <a:pt x="490" y="32"/>
                  </a:cubicBezTo>
                  <a:cubicBezTo>
                    <a:pt x="493" y="30"/>
                    <a:pt x="496" y="31"/>
                    <a:pt x="498" y="28"/>
                  </a:cubicBezTo>
                  <a:cubicBezTo>
                    <a:pt x="500" y="26"/>
                    <a:pt x="501" y="25"/>
                    <a:pt x="504" y="24"/>
                  </a:cubicBezTo>
                  <a:cubicBezTo>
                    <a:pt x="507" y="21"/>
                    <a:pt x="508" y="19"/>
                    <a:pt x="512" y="18"/>
                  </a:cubicBezTo>
                  <a:cubicBezTo>
                    <a:pt x="512" y="17"/>
                    <a:pt x="512" y="16"/>
                    <a:pt x="512" y="15"/>
                  </a:cubicBezTo>
                  <a:cubicBezTo>
                    <a:pt x="506" y="15"/>
                    <a:pt x="504" y="9"/>
                    <a:pt x="497" y="9"/>
                  </a:cubicBezTo>
                  <a:cubicBezTo>
                    <a:pt x="494" y="9"/>
                    <a:pt x="493" y="9"/>
                    <a:pt x="489" y="9"/>
                  </a:cubicBezTo>
                  <a:cubicBezTo>
                    <a:pt x="487" y="9"/>
                    <a:pt x="486" y="8"/>
                    <a:pt x="484" y="8"/>
                  </a:cubicBezTo>
                  <a:cubicBezTo>
                    <a:pt x="482" y="8"/>
                    <a:pt x="481" y="11"/>
                    <a:pt x="479" y="11"/>
                  </a:cubicBezTo>
                  <a:cubicBezTo>
                    <a:pt x="478" y="11"/>
                    <a:pt x="478" y="9"/>
                    <a:pt x="477" y="9"/>
                  </a:cubicBezTo>
                  <a:cubicBezTo>
                    <a:pt x="474" y="9"/>
                    <a:pt x="473" y="11"/>
                    <a:pt x="470" y="11"/>
                  </a:cubicBezTo>
                  <a:cubicBezTo>
                    <a:pt x="469" y="11"/>
                    <a:pt x="469" y="10"/>
                    <a:pt x="468" y="10"/>
                  </a:cubicBezTo>
                  <a:cubicBezTo>
                    <a:pt x="466" y="10"/>
                    <a:pt x="466" y="13"/>
                    <a:pt x="465" y="13"/>
                  </a:cubicBezTo>
                  <a:cubicBezTo>
                    <a:pt x="463" y="13"/>
                    <a:pt x="462" y="12"/>
                    <a:pt x="462" y="10"/>
                  </a:cubicBezTo>
                  <a:cubicBezTo>
                    <a:pt x="461" y="9"/>
                    <a:pt x="459" y="9"/>
                    <a:pt x="457" y="9"/>
                  </a:cubicBezTo>
                  <a:cubicBezTo>
                    <a:pt x="456" y="9"/>
                    <a:pt x="455" y="10"/>
                    <a:pt x="455" y="11"/>
                  </a:cubicBezTo>
                  <a:cubicBezTo>
                    <a:pt x="454" y="11"/>
                    <a:pt x="454" y="10"/>
                    <a:pt x="453" y="9"/>
                  </a:cubicBezTo>
                  <a:cubicBezTo>
                    <a:pt x="452" y="8"/>
                    <a:pt x="450" y="9"/>
                    <a:pt x="449" y="9"/>
                  </a:cubicBezTo>
                  <a:cubicBezTo>
                    <a:pt x="449" y="8"/>
                    <a:pt x="450" y="7"/>
                    <a:pt x="450" y="6"/>
                  </a:cubicBezTo>
                  <a:cubicBezTo>
                    <a:pt x="450" y="6"/>
                    <a:pt x="450" y="5"/>
                    <a:pt x="450" y="5"/>
                  </a:cubicBezTo>
                  <a:cubicBezTo>
                    <a:pt x="449" y="5"/>
                    <a:pt x="449" y="5"/>
                    <a:pt x="449" y="5"/>
                  </a:cubicBezTo>
                  <a:cubicBezTo>
                    <a:pt x="426" y="10"/>
                    <a:pt x="426" y="10"/>
                    <a:pt x="426" y="10"/>
                  </a:cubicBezTo>
                  <a:cubicBezTo>
                    <a:pt x="426" y="12"/>
                    <a:pt x="426" y="12"/>
                    <a:pt x="426" y="12"/>
                  </a:cubicBezTo>
                  <a:cubicBezTo>
                    <a:pt x="426" y="14"/>
                    <a:pt x="429" y="13"/>
                    <a:pt x="431" y="13"/>
                  </a:cubicBezTo>
                  <a:cubicBezTo>
                    <a:pt x="434" y="14"/>
                    <a:pt x="436" y="14"/>
                    <a:pt x="439" y="15"/>
                  </a:cubicBezTo>
                  <a:cubicBezTo>
                    <a:pt x="441" y="15"/>
                    <a:pt x="442" y="14"/>
                    <a:pt x="444" y="15"/>
                  </a:cubicBezTo>
                  <a:cubicBezTo>
                    <a:pt x="443" y="15"/>
                    <a:pt x="443" y="15"/>
                    <a:pt x="443" y="15"/>
                  </a:cubicBezTo>
                  <a:cubicBezTo>
                    <a:pt x="438" y="16"/>
                    <a:pt x="435" y="17"/>
                    <a:pt x="430" y="17"/>
                  </a:cubicBezTo>
                  <a:cubicBezTo>
                    <a:pt x="429" y="17"/>
                    <a:pt x="428" y="16"/>
                    <a:pt x="426" y="16"/>
                  </a:cubicBezTo>
                  <a:cubicBezTo>
                    <a:pt x="426" y="16"/>
                    <a:pt x="426" y="16"/>
                    <a:pt x="425" y="16"/>
                  </a:cubicBezTo>
                  <a:cubicBezTo>
                    <a:pt x="426" y="19"/>
                    <a:pt x="428" y="19"/>
                    <a:pt x="429" y="21"/>
                  </a:cubicBezTo>
                  <a:cubicBezTo>
                    <a:pt x="422" y="20"/>
                    <a:pt x="422" y="20"/>
                    <a:pt x="422" y="20"/>
                  </a:cubicBezTo>
                  <a:cubicBezTo>
                    <a:pt x="420" y="20"/>
                    <a:pt x="418" y="20"/>
                    <a:pt x="416" y="20"/>
                  </a:cubicBezTo>
                  <a:cubicBezTo>
                    <a:pt x="413" y="20"/>
                    <a:pt x="411" y="20"/>
                    <a:pt x="409" y="21"/>
                  </a:cubicBezTo>
                  <a:cubicBezTo>
                    <a:pt x="408" y="22"/>
                    <a:pt x="408" y="24"/>
                    <a:pt x="407" y="24"/>
                  </a:cubicBezTo>
                  <a:cubicBezTo>
                    <a:pt x="404" y="24"/>
                    <a:pt x="403" y="21"/>
                    <a:pt x="401" y="21"/>
                  </a:cubicBezTo>
                  <a:cubicBezTo>
                    <a:pt x="395" y="21"/>
                    <a:pt x="395" y="21"/>
                    <a:pt x="395" y="21"/>
                  </a:cubicBezTo>
                  <a:cubicBezTo>
                    <a:pt x="394" y="24"/>
                    <a:pt x="392" y="25"/>
                    <a:pt x="389" y="25"/>
                  </a:cubicBezTo>
                  <a:cubicBezTo>
                    <a:pt x="388" y="25"/>
                    <a:pt x="387" y="24"/>
                    <a:pt x="385" y="24"/>
                  </a:cubicBezTo>
                  <a:cubicBezTo>
                    <a:pt x="382" y="24"/>
                    <a:pt x="382" y="24"/>
                    <a:pt x="382" y="24"/>
                  </a:cubicBezTo>
                  <a:cubicBezTo>
                    <a:pt x="377" y="24"/>
                    <a:pt x="374" y="27"/>
                    <a:pt x="369" y="27"/>
                  </a:cubicBezTo>
                  <a:cubicBezTo>
                    <a:pt x="364" y="28"/>
                    <a:pt x="362" y="30"/>
                    <a:pt x="357" y="30"/>
                  </a:cubicBezTo>
                  <a:cubicBezTo>
                    <a:pt x="357" y="30"/>
                    <a:pt x="356" y="30"/>
                    <a:pt x="356" y="30"/>
                  </a:cubicBezTo>
                  <a:cubicBezTo>
                    <a:pt x="356" y="30"/>
                    <a:pt x="356" y="30"/>
                    <a:pt x="355" y="30"/>
                  </a:cubicBezTo>
                  <a:cubicBezTo>
                    <a:pt x="356" y="32"/>
                    <a:pt x="356" y="33"/>
                    <a:pt x="356" y="35"/>
                  </a:cubicBezTo>
                  <a:cubicBezTo>
                    <a:pt x="356" y="35"/>
                    <a:pt x="355" y="35"/>
                    <a:pt x="355" y="36"/>
                  </a:cubicBezTo>
                  <a:cubicBezTo>
                    <a:pt x="357" y="38"/>
                    <a:pt x="360" y="38"/>
                    <a:pt x="363" y="39"/>
                  </a:cubicBezTo>
                  <a:cubicBezTo>
                    <a:pt x="361" y="41"/>
                    <a:pt x="360" y="44"/>
                    <a:pt x="358" y="44"/>
                  </a:cubicBezTo>
                  <a:cubicBezTo>
                    <a:pt x="357" y="44"/>
                    <a:pt x="357" y="43"/>
                    <a:pt x="356" y="43"/>
                  </a:cubicBezTo>
                  <a:cubicBezTo>
                    <a:pt x="350" y="43"/>
                    <a:pt x="348" y="45"/>
                    <a:pt x="343" y="45"/>
                  </a:cubicBezTo>
                  <a:cubicBezTo>
                    <a:pt x="337" y="45"/>
                    <a:pt x="333" y="45"/>
                    <a:pt x="327" y="45"/>
                  </a:cubicBezTo>
                  <a:cubicBezTo>
                    <a:pt x="331" y="48"/>
                    <a:pt x="332" y="50"/>
                    <a:pt x="336" y="52"/>
                  </a:cubicBezTo>
                  <a:cubicBezTo>
                    <a:pt x="339" y="53"/>
                    <a:pt x="341" y="53"/>
                    <a:pt x="344" y="53"/>
                  </a:cubicBezTo>
                  <a:cubicBezTo>
                    <a:pt x="347" y="54"/>
                    <a:pt x="348" y="56"/>
                    <a:pt x="350" y="56"/>
                  </a:cubicBezTo>
                  <a:cubicBezTo>
                    <a:pt x="356" y="56"/>
                    <a:pt x="356" y="56"/>
                    <a:pt x="356" y="56"/>
                  </a:cubicBezTo>
                  <a:cubicBezTo>
                    <a:pt x="358" y="56"/>
                    <a:pt x="358" y="59"/>
                    <a:pt x="359" y="61"/>
                  </a:cubicBezTo>
                  <a:cubicBezTo>
                    <a:pt x="362" y="64"/>
                    <a:pt x="364" y="65"/>
                    <a:pt x="367" y="68"/>
                  </a:cubicBezTo>
                  <a:cubicBezTo>
                    <a:pt x="363" y="66"/>
                    <a:pt x="359" y="68"/>
                    <a:pt x="355" y="66"/>
                  </a:cubicBezTo>
                  <a:cubicBezTo>
                    <a:pt x="352" y="66"/>
                    <a:pt x="352" y="63"/>
                    <a:pt x="350" y="62"/>
                  </a:cubicBezTo>
                  <a:cubicBezTo>
                    <a:pt x="351" y="60"/>
                    <a:pt x="352" y="60"/>
                    <a:pt x="353" y="58"/>
                  </a:cubicBezTo>
                  <a:cubicBezTo>
                    <a:pt x="348" y="57"/>
                    <a:pt x="345" y="58"/>
                    <a:pt x="340" y="57"/>
                  </a:cubicBezTo>
                  <a:cubicBezTo>
                    <a:pt x="338" y="56"/>
                    <a:pt x="337" y="55"/>
                    <a:pt x="335" y="54"/>
                  </a:cubicBezTo>
                  <a:cubicBezTo>
                    <a:pt x="333" y="53"/>
                    <a:pt x="331" y="54"/>
                    <a:pt x="329" y="54"/>
                  </a:cubicBezTo>
                  <a:cubicBezTo>
                    <a:pt x="325" y="54"/>
                    <a:pt x="323" y="54"/>
                    <a:pt x="320" y="55"/>
                  </a:cubicBezTo>
                  <a:cubicBezTo>
                    <a:pt x="320" y="56"/>
                    <a:pt x="320" y="56"/>
                    <a:pt x="320" y="56"/>
                  </a:cubicBezTo>
                  <a:cubicBezTo>
                    <a:pt x="320" y="56"/>
                    <a:pt x="320" y="57"/>
                    <a:pt x="320" y="57"/>
                  </a:cubicBezTo>
                  <a:cubicBezTo>
                    <a:pt x="320" y="57"/>
                    <a:pt x="320" y="58"/>
                    <a:pt x="320" y="58"/>
                  </a:cubicBezTo>
                  <a:cubicBezTo>
                    <a:pt x="318" y="58"/>
                    <a:pt x="318" y="58"/>
                    <a:pt x="318" y="58"/>
                  </a:cubicBezTo>
                  <a:cubicBezTo>
                    <a:pt x="317" y="58"/>
                    <a:pt x="316" y="57"/>
                    <a:pt x="314" y="57"/>
                  </a:cubicBezTo>
                  <a:cubicBezTo>
                    <a:pt x="307" y="57"/>
                    <a:pt x="307" y="57"/>
                    <a:pt x="307" y="57"/>
                  </a:cubicBezTo>
                  <a:cubicBezTo>
                    <a:pt x="307" y="57"/>
                    <a:pt x="307" y="57"/>
                    <a:pt x="307" y="57"/>
                  </a:cubicBezTo>
                  <a:cubicBezTo>
                    <a:pt x="306" y="57"/>
                    <a:pt x="306" y="57"/>
                    <a:pt x="306" y="57"/>
                  </a:cubicBezTo>
                  <a:cubicBezTo>
                    <a:pt x="306" y="58"/>
                    <a:pt x="306" y="58"/>
                    <a:pt x="306" y="58"/>
                  </a:cubicBezTo>
                  <a:cubicBezTo>
                    <a:pt x="308" y="60"/>
                    <a:pt x="310" y="59"/>
                    <a:pt x="314" y="59"/>
                  </a:cubicBezTo>
                  <a:cubicBezTo>
                    <a:pt x="317" y="60"/>
                    <a:pt x="319" y="61"/>
                    <a:pt x="323" y="62"/>
                  </a:cubicBezTo>
                  <a:cubicBezTo>
                    <a:pt x="326" y="63"/>
                    <a:pt x="330" y="63"/>
                    <a:pt x="331" y="66"/>
                  </a:cubicBezTo>
                  <a:cubicBezTo>
                    <a:pt x="328" y="66"/>
                    <a:pt x="328" y="66"/>
                    <a:pt x="328" y="66"/>
                  </a:cubicBezTo>
                  <a:cubicBezTo>
                    <a:pt x="324" y="66"/>
                    <a:pt x="322" y="64"/>
                    <a:pt x="319" y="64"/>
                  </a:cubicBezTo>
                  <a:cubicBezTo>
                    <a:pt x="308" y="64"/>
                    <a:pt x="308" y="64"/>
                    <a:pt x="308" y="64"/>
                  </a:cubicBezTo>
                  <a:cubicBezTo>
                    <a:pt x="304" y="64"/>
                    <a:pt x="303" y="60"/>
                    <a:pt x="299" y="57"/>
                  </a:cubicBezTo>
                  <a:cubicBezTo>
                    <a:pt x="298" y="55"/>
                    <a:pt x="298" y="53"/>
                    <a:pt x="297" y="53"/>
                  </a:cubicBezTo>
                  <a:cubicBezTo>
                    <a:pt x="295" y="53"/>
                    <a:pt x="294" y="56"/>
                    <a:pt x="294" y="58"/>
                  </a:cubicBezTo>
                  <a:cubicBezTo>
                    <a:pt x="293" y="58"/>
                    <a:pt x="292" y="58"/>
                    <a:pt x="291" y="58"/>
                  </a:cubicBezTo>
                  <a:cubicBezTo>
                    <a:pt x="291" y="60"/>
                    <a:pt x="293" y="62"/>
                    <a:pt x="294" y="64"/>
                  </a:cubicBezTo>
                  <a:cubicBezTo>
                    <a:pt x="296" y="67"/>
                    <a:pt x="298" y="70"/>
                    <a:pt x="301" y="70"/>
                  </a:cubicBezTo>
                  <a:cubicBezTo>
                    <a:pt x="302" y="70"/>
                    <a:pt x="302" y="69"/>
                    <a:pt x="302" y="69"/>
                  </a:cubicBezTo>
                  <a:cubicBezTo>
                    <a:pt x="302" y="70"/>
                    <a:pt x="301" y="70"/>
                    <a:pt x="301" y="70"/>
                  </a:cubicBezTo>
                  <a:cubicBezTo>
                    <a:pt x="301" y="74"/>
                    <a:pt x="305" y="76"/>
                    <a:pt x="308" y="78"/>
                  </a:cubicBezTo>
                  <a:cubicBezTo>
                    <a:pt x="310" y="79"/>
                    <a:pt x="309" y="81"/>
                    <a:pt x="311" y="81"/>
                  </a:cubicBezTo>
                  <a:cubicBezTo>
                    <a:pt x="312" y="81"/>
                    <a:pt x="313" y="80"/>
                    <a:pt x="314" y="79"/>
                  </a:cubicBezTo>
                  <a:cubicBezTo>
                    <a:pt x="316" y="80"/>
                    <a:pt x="317" y="80"/>
                    <a:pt x="319" y="80"/>
                  </a:cubicBezTo>
                  <a:cubicBezTo>
                    <a:pt x="320" y="80"/>
                    <a:pt x="320" y="78"/>
                    <a:pt x="321" y="78"/>
                  </a:cubicBezTo>
                  <a:cubicBezTo>
                    <a:pt x="322" y="78"/>
                    <a:pt x="322" y="79"/>
                    <a:pt x="323" y="79"/>
                  </a:cubicBezTo>
                  <a:cubicBezTo>
                    <a:pt x="325" y="79"/>
                    <a:pt x="325" y="78"/>
                    <a:pt x="327" y="78"/>
                  </a:cubicBezTo>
                  <a:cubicBezTo>
                    <a:pt x="332" y="78"/>
                    <a:pt x="335" y="83"/>
                    <a:pt x="340" y="84"/>
                  </a:cubicBezTo>
                  <a:cubicBezTo>
                    <a:pt x="341" y="83"/>
                    <a:pt x="341" y="83"/>
                    <a:pt x="341" y="83"/>
                  </a:cubicBezTo>
                  <a:cubicBezTo>
                    <a:pt x="344" y="86"/>
                    <a:pt x="342" y="89"/>
                    <a:pt x="345" y="90"/>
                  </a:cubicBezTo>
                  <a:cubicBezTo>
                    <a:pt x="348" y="92"/>
                    <a:pt x="351" y="91"/>
                    <a:pt x="354" y="93"/>
                  </a:cubicBezTo>
                  <a:cubicBezTo>
                    <a:pt x="345" y="93"/>
                    <a:pt x="345" y="93"/>
                    <a:pt x="345" y="93"/>
                  </a:cubicBezTo>
                  <a:cubicBezTo>
                    <a:pt x="341" y="93"/>
                    <a:pt x="341" y="88"/>
                    <a:pt x="338" y="86"/>
                  </a:cubicBezTo>
                  <a:cubicBezTo>
                    <a:pt x="335" y="84"/>
                    <a:pt x="333" y="82"/>
                    <a:pt x="329" y="82"/>
                  </a:cubicBezTo>
                  <a:cubicBezTo>
                    <a:pt x="326" y="82"/>
                    <a:pt x="325" y="84"/>
                    <a:pt x="321" y="84"/>
                  </a:cubicBezTo>
                  <a:cubicBezTo>
                    <a:pt x="321" y="84"/>
                    <a:pt x="320" y="84"/>
                    <a:pt x="319" y="83"/>
                  </a:cubicBezTo>
                  <a:cubicBezTo>
                    <a:pt x="320" y="85"/>
                    <a:pt x="319" y="86"/>
                    <a:pt x="320" y="88"/>
                  </a:cubicBezTo>
                  <a:cubicBezTo>
                    <a:pt x="322" y="90"/>
                    <a:pt x="324" y="90"/>
                    <a:pt x="327" y="90"/>
                  </a:cubicBezTo>
                  <a:cubicBezTo>
                    <a:pt x="328" y="91"/>
                    <a:pt x="328" y="91"/>
                    <a:pt x="328" y="91"/>
                  </a:cubicBezTo>
                  <a:cubicBezTo>
                    <a:pt x="327" y="93"/>
                    <a:pt x="326" y="94"/>
                    <a:pt x="325" y="95"/>
                  </a:cubicBezTo>
                  <a:cubicBezTo>
                    <a:pt x="325" y="99"/>
                    <a:pt x="325" y="99"/>
                    <a:pt x="325" y="99"/>
                  </a:cubicBezTo>
                  <a:cubicBezTo>
                    <a:pt x="325" y="102"/>
                    <a:pt x="322" y="104"/>
                    <a:pt x="322" y="108"/>
                  </a:cubicBezTo>
                  <a:cubicBezTo>
                    <a:pt x="310" y="108"/>
                    <a:pt x="310" y="108"/>
                    <a:pt x="310" y="108"/>
                  </a:cubicBezTo>
                  <a:cubicBezTo>
                    <a:pt x="307" y="108"/>
                    <a:pt x="306" y="109"/>
                    <a:pt x="304" y="109"/>
                  </a:cubicBezTo>
                  <a:cubicBezTo>
                    <a:pt x="301" y="109"/>
                    <a:pt x="301" y="105"/>
                    <a:pt x="298" y="105"/>
                  </a:cubicBezTo>
                  <a:cubicBezTo>
                    <a:pt x="295" y="105"/>
                    <a:pt x="294" y="107"/>
                    <a:pt x="292" y="108"/>
                  </a:cubicBezTo>
                  <a:cubicBezTo>
                    <a:pt x="292" y="107"/>
                    <a:pt x="292" y="107"/>
                    <a:pt x="292" y="107"/>
                  </a:cubicBezTo>
                  <a:cubicBezTo>
                    <a:pt x="295" y="101"/>
                    <a:pt x="302" y="103"/>
                    <a:pt x="308" y="99"/>
                  </a:cubicBezTo>
                  <a:cubicBezTo>
                    <a:pt x="309" y="99"/>
                    <a:pt x="310" y="99"/>
                    <a:pt x="311" y="98"/>
                  </a:cubicBezTo>
                  <a:cubicBezTo>
                    <a:pt x="313" y="97"/>
                    <a:pt x="313" y="94"/>
                    <a:pt x="313" y="92"/>
                  </a:cubicBezTo>
                  <a:cubicBezTo>
                    <a:pt x="313" y="89"/>
                    <a:pt x="312" y="86"/>
                    <a:pt x="310" y="85"/>
                  </a:cubicBezTo>
                  <a:cubicBezTo>
                    <a:pt x="308" y="84"/>
                    <a:pt x="306" y="84"/>
                    <a:pt x="304" y="84"/>
                  </a:cubicBezTo>
                  <a:cubicBezTo>
                    <a:pt x="302" y="83"/>
                    <a:pt x="302" y="82"/>
                    <a:pt x="300" y="81"/>
                  </a:cubicBezTo>
                  <a:cubicBezTo>
                    <a:pt x="295" y="78"/>
                    <a:pt x="294" y="74"/>
                    <a:pt x="291" y="69"/>
                  </a:cubicBezTo>
                  <a:cubicBezTo>
                    <a:pt x="290" y="67"/>
                    <a:pt x="289" y="64"/>
                    <a:pt x="287" y="64"/>
                  </a:cubicBezTo>
                  <a:cubicBezTo>
                    <a:pt x="287" y="64"/>
                    <a:pt x="286" y="65"/>
                    <a:pt x="285" y="65"/>
                  </a:cubicBezTo>
                  <a:cubicBezTo>
                    <a:pt x="283" y="65"/>
                    <a:pt x="284" y="62"/>
                    <a:pt x="283" y="60"/>
                  </a:cubicBezTo>
                  <a:cubicBezTo>
                    <a:pt x="281" y="57"/>
                    <a:pt x="280" y="56"/>
                    <a:pt x="279" y="53"/>
                  </a:cubicBezTo>
                  <a:cubicBezTo>
                    <a:pt x="276" y="54"/>
                    <a:pt x="275" y="55"/>
                    <a:pt x="272" y="55"/>
                  </a:cubicBezTo>
                  <a:cubicBezTo>
                    <a:pt x="272" y="55"/>
                    <a:pt x="272" y="54"/>
                    <a:pt x="271" y="54"/>
                  </a:cubicBezTo>
                  <a:cubicBezTo>
                    <a:pt x="268" y="55"/>
                    <a:pt x="267" y="55"/>
                    <a:pt x="264" y="55"/>
                  </a:cubicBezTo>
                  <a:cubicBezTo>
                    <a:pt x="261" y="55"/>
                    <a:pt x="260" y="55"/>
                    <a:pt x="258" y="54"/>
                  </a:cubicBezTo>
                  <a:cubicBezTo>
                    <a:pt x="257" y="54"/>
                    <a:pt x="257" y="54"/>
                    <a:pt x="257" y="54"/>
                  </a:cubicBezTo>
                  <a:cubicBezTo>
                    <a:pt x="257" y="59"/>
                    <a:pt x="257" y="66"/>
                    <a:pt x="252" y="66"/>
                  </a:cubicBezTo>
                  <a:cubicBezTo>
                    <a:pt x="252" y="66"/>
                    <a:pt x="251" y="66"/>
                    <a:pt x="251" y="66"/>
                  </a:cubicBezTo>
                  <a:cubicBezTo>
                    <a:pt x="251" y="67"/>
                    <a:pt x="252" y="68"/>
                    <a:pt x="252" y="70"/>
                  </a:cubicBezTo>
                  <a:cubicBezTo>
                    <a:pt x="254" y="70"/>
                    <a:pt x="256" y="71"/>
                    <a:pt x="256" y="73"/>
                  </a:cubicBezTo>
                  <a:cubicBezTo>
                    <a:pt x="256" y="74"/>
                    <a:pt x="256" y="75"/>
                    <a:pt x="256" y="76"/>
                  </a:cubicBezTo>
                  <a:cubicBezTo>
                    <a:pt x="258" y="77"/>
                    <a:pt x="258" y="77"/>
                    <a:pt x="258" y="77"/>
                  </a:cubicBezTo>
                  <a:cubicBezTo>
                    <a:pt x="262" y="77"/>
                    <a:pt x="262" y="77"/>
                    <a:pt x="262" y="77"/>
                  </a:cubicBezTo>
                  <a:cubicBezTo>
                    <a:pt x="269" y="77"/>
                    <a:pt x="270" y="85"/>
                    <a:pt x="277" y="85"/>
                  </a:cubicBezTo>
                  <a:cubicBezTo>
                    <a:pt x="279" y="85"/>
                    <a:pt x="280" y="85"/>
                    <a:pt x="281" y="84"/>
                  </a:cubicBezTo>
                  <a:cubicBezTo>
                    <a:pt x="281" y="87"/>
                    <a:pt x="281" y="89"/>
                    <a:pt x="282" y="92"/>
                  </a:cubicBezTo>
                  <a:cubicBezTo>
                    <a:pt x="280" y="92"/>
                    <a:pt x="280" y="90"/>
                    <a:pt x="278" y="89"/>
                  </a:cubicBezTo>
                  <a:cubicBezTo>
                    <a:pt x="275" y="88"/>
                    <a:pt x="274" y="89"/>
                    <a:pt x="271" y="89"/>
                  </a:cubicBezTo>
                  <a:cubicBezTo>
                    <a:pt x="268" y="89"/>
                    <a:pt x="266" y="88"/>
                    <a:pt x="264" y="87"/>
                  </a:cubicBezTo>
                  <a:cubicBezTo>
                    <a:pt x="263" y="87"/>
                    <a:pt x="263" y="87"/>
                    <a:pt x="263" y="87"/>
                  </a:cubicBezTo>
                  <a:cubicBezTo>
                    <a:pt x="264" y="87"/>
                    <a:pt x="264" y="87"/>
                    <a:pt x="264" y="87"/>
                  </a:cubicBezTo>
                  <a:cubicBezTo>
                    <a:pt x="261" y="86"/>
                    <a:pt x="260" y="87"/>
                    <a:pt x="258" y="86"/>
                  </a:cubicBezTo>
                  <a:cubicBezTo>
                    <a:pt x="256" y="86"/>
                    <a:pt x="256" y="84"/>
                    <a:pt x="255" y="84"/>
                  </a:cubicBezTo>
                  <a:cubicBezTo>
                    <a:pt x="253" y="83"/>
                    <a:pt x="252" y="84"/>
                    <a:pt x="251" y="83"/>
                  </a:cubicBezTo>
                  <a:cubicBezTo>
                    <a:pt x="249" y="83"/>
                    <a:pt x="250" y="82"/>
                    <a:pt x="248" y="81"/>
                  </a:cubicBezTo>
                  <a:cubicBezTo>
                    <a:pt x="243" y="79"/>
                    <a:pt x="240" y="79"/>
                    <a:pt x="234" y="79"/>
                  </a:cubicBezTo>
                  <a:cubicBezTo>
                    <a:pt x="230" y="79"/>
                    <a:pt x="228" y="81"/>
                    <a:pt x="225" y="81"/>
                  </a:cubicBezTo>
                  <a:cubicBezTo>
                    <a:pt x="222" y="81"/>
                    <a:pt x="222" y="81"/>
                    <a:pt x="222" y="81"/>
                  </a:cubicBezTo>
                  <a:cubicBezTo>
                    <a:pt x="220" y="81"/>
                    <a:pt x="219" y="80"/>
                    <a:pt x="217" y="80"/>
                  </a:cubicBezTo>
                  <a:cubicBezTo>
                    <a:pt x="217" y="84"/>
                    <a:pt x="217" y="84"/>
                    <a:pt x="217" y="84"/>
                  </a:cubicBezTo>
                  <a:cubicBezTo>
                    <a:pt x="219" y="86"/>
                    <a:pt x="221" y="88"/>
                    <a:pt x="224" y="88"/>
                  </a:cubicBezTo>
                  <a:cubicBezTo>
                    <a:pt x="224" y="88"/>
                    <a:pt x="224" y="88"/>
                    <a:pt x="224" y="88"/>
                  </a:cubicBezTo>
                  <a:cubicBezTo>
                    <a:pt x="221" y="90"/>
                    <a:pt x="219" y="90"/>
                    <a:pt x="216" y="91"/>
                  </a:cubicBezTo>
                  <a:cubicBezTo>
                    <a:pt x="217" y="92"/>
                    <a:pt x="217" y="92"/>
                    <a:pt x="218" y="92"/>
                  </a:cubicBezTo>
                  <a:cubicBezTo>
                    <a:pt x="215" y="93"/>
                    <a:pt x="215" y="93"/>
                    <a:pt x="215" y="93"/>
                  </a:cubicBezTo>
                  <a:cubicBezTo>
                    <a:pt x="212" y="93"/>
                    <a:pt x="212" y="93"/>
                    <a:pt x="212" y="93"/>
                  </a:cubicBezTo>
                  <a:cubicBezTo>
                    <a:pt x="211" y="93"/>
                    <a:pt x="211" y="93"/>
                    <a:pt x="211" y="93"/>
                  </a:cubicBezTo>
                  <a:cubicBezTo>
                    <a:pt x="210" y="93"/>
                    <a:pt x="210" y="93"/>
                    <a:pt x="210" y="93"/>
                  </a:cubicBezTo>
                  <a:cubicBezTo>
                    <a:pt x="210" y="92"/>
                    <a:pt x="211" y="91"/>
                    <a:pt x="211" y="91"/>
                  </a:cubicBezTo>
                  <a:cubicBezTo>
                    <a:pt x="211" y="90"/>
                    <a:pt x="211" y="90"/>
                    <a:pt x="210" y="90"/>
                  </a:cubicBezTo>
                  <a:cubicBezTo>
                    <a:pt x="206" y="90"/>
                    <a:pt x="204" y="92"/>
                    <a:pt x="200" y="92"/>
                  </a:cubicBezTo>
                  <a:cubicBezTo>
                    <a:pt x="197" y="92"/>
                    <a:pt x="197" y="92"/>
                    <a:pt x="197" y="92"/>
                  </a:cubicBezTo>
                  <a:cubicBezTo>
                    <a:pt x="196" y="92"/>
                    <a:pt x="196" y="92"/>
                    <a:pt x="195" y="92"/>
                  </a:cubicBezTo>
                  <a:cubicBezTo>
                    <a:pt x="190" y="92"/>
                    <a:pt x="190" y="92"/>
                    <a:pt x="190" y="92"/>
                  </a:cubicBezTo>
                  <a:cubicBezTo>
                    <a:pt x="189" y="92"/>
                    <a:pt x="188" y="93"/>
                    <a:pt x="187" y="93"/>
                  </a:cubicBezTo>
                  <a:cubicBezTo>
                    <a:pt x="185" y="94"/>
                    <a:pt x="184" y="93"/>
                    <a:pt x="182" y="94"/>
                  </a:cubicBezTo>
                  <a:cubicBezTo>
                    <a:pt x="179" y="96"/>
                    <a:pt x="179" y="99"/>
                    <a:pt x="176" y="102"/>
                  </a:cubicBezTo>
                  <a:cubicBezTo>
                    <a:pt x="175" y="103"/>
                    <a:pt x="174" y="102"/>
                    <a:pt x="173" y="103"/>
                  </a:cubicBezTo>
                  <a:cubicBezTo>
                    <a:pt x="172" y="104"/>
                    <a:pt x="172" y="105"/>
                    <a:pt x="171" y="107"/>
                  </a:cubicBezTo>
                  <a:cubicBezTo>
                    <a:pt x="170" y="105"/>
                    <a:pt x="169" y="104"/>
                    <a:pt x="167" y="102"/>
                  </a:cubicBezTo>
                  <a:cubicBezTo>
                    <a:pt x="170" y="99"/>
                    <a:pt x="173" y="97"/>
                    <a:pt x="176" y="94"/>
                  </a:cubicBezTo>
                  <a:cubicBezTo>
                    <a:pt x="175" y="92"/>
                    <a:pt x="173" y="92"/>
                    <a:pt x="173" y="90"/>
                  </a:cubicBezTo>
                  <a:cubicBezTo>
                    <a:pt x="173" y="90"/>
                    <a:pt x="173" y="89"/>
                    <a:pt x="173" y="89"/>
                  </a:cubicBezTo>
                  <a:cubicBezTo>
                    <a:pt x="172" y="90"/>
                    <a:pt x="170" y="90"/>
                    <a:pt x="168" y="90"/>
                  </a:cubicBezTo>
                  <a:cubicBezTo>
                    <a:pt x="168" y="92"/>
                    <a:pt x="169" y="93"/>
                    <a:pt x="168" y="95"/>
                  </a:cubicBezTo>
                  <a:cubicBezTo>
                    <a:pt x="167" y="95"/>
                    <a:pt x="167" y="95"/>
                    <a:pt x="167" y="95"/>
                  </a:cubicBezTo>
                  <a:cubicBezTo>
                    <a:pt x="165" y="95"/>
                    <a:pt x="163" y="94"/>
                    <a:pt x="162" y="93"/>
                  </a:cubicBezTo>
                  <a:cubicBezTo>
                    <a:pt x="161" y="96"/>
                    <a:pt x="157" y="95"/>
                    <a:pt x="154" y="96"/>
                  </a:cubicBezTo>
                  <a:cubicBezTo>
                    <a:pt x="152" y="97"/>
                    <a:pt x="151" y="98"/>
                    <a:pt x="150" y="99"/>
                  </a:cubicBezTo>
                  <a:cubicBezTo>
                    <a:pt x="148" y="99"/>
                    <a:pt x="146" y="99"/>
                    <a:pt x="144" y="100"/>
                  </a:cubicBezTo>
                  <a:cubicBezTo>
                    <a:pt x="145" y="101"/>
                    <a:pt x="146" y="101"/>
                    <a:pt x="147" y="103"/>
                  </a:cubicBezTo>
                  <a:cubicBezTo>
                    <a:pt x="145" y="103"/>
                    <a:pt x="143" y="104"/>
                    <a:pt x="141" y="104"/>
                  </a:cubicBezTo>
                  <a:cubicBezTo>
                    <a:pt x="140" y="104"/>
                    <a:pt x="139" y="104"/>
                    <a:pt x="138" y="103"/>
                  </a:cubicBezTo>
                  <a:cubicBezTo>
                    <a:pt x="138" y="108"/>
                    <a:pt x="138" y="108"/>
                    <a:pt x="138" y="108"/>
                  </a:cubicBezTo>
                  <a:cubicBezTo>
                    <a:pt x="138" y="109"/>
                    <a:pt x="138" y="109"/>
                    <a:pt x="138" y="109"/>
                  </a:cubicBezTo>
                  <a:cubicBezTo>
                    <a:pt x="138" y="109"/>
                    <a:pt x="138" y="110"/>
                    <a:pt x="138" y="110"/>
                  </a:cubicBezTo>
                  <a:cubicBezTo>
                    <a:pt x="135" y="110"/>
                    <a:pt x="133" y="111"/>
                    <a:pt x="130" y="111"/>
                  </a:cubicBezTo>
                  <a:cubicBezTo>
                    <a:pt x="127" y="111"/>
                    <a:pt x="125" y="108"/>
                    <a:pt x="122" y="107"/>
                  </a:cubicBezTo>
                  <a:cubicBezTo>
                    <a:pt x="120" y="106"/>
                    <a:pt x="119" y="107"/>
                    <a:pt x="118" y="106"/>
                  </a:cubicBezTo>
                  <a:cubicBezTo>
                    <a:pt x="119" y="103"/>
                    <a:pt x="123" y="103"/>
                    <a:pt x="127" y="101"/>
                  </a:cubicBezTo>
                  <a:cubicBezTo>
                    <a:pt x="125" y="97"/>
                    <a:pt x="121" y="96"/>
                    <a:pt x="117" y="96"/>
                  </a:cubicBezTo>
                  <a:cubicBezTo>
                    <a:pt x="113" y="96"/>
                    <a:pt x="113" y="96"/>
                    <a:pt x="113" y="96"/>
                  </a:cubicBezTo>
                  <a:cubicBezTo>
                    <a:pt x="109" y="96"/>
                    <a:pt x="107" y="95"/>
                    <a:pt x="104" y="94"/>
                  </a:cubicBezTo>
                  <a:cubicBezTo>
                    <a:pt x="107" y="97"/>
                    <a:pt x="110" y="97"/>
                    <a:pt x="113" y="100"/>
                  </a:cubicBezTo>
                  <a:cubicBezTo>
                    <a:pt x="114" y="102"/>
                    <a:pt x="113" y="104"/>
                    <a:pt x="113" y="106"/>
                  </a:cubicBezTo>
                  <a:cubicBezTo>
                    <a:pt x="113" y="107"/>
                    <a:pt x="113" y="107"/>
                    <a:pt x="113" y="108"/>
                  </a:cubicBezTo>
                  <a:cubicBezTo>
                    <a:pt x="113" y="110"/>
                    <a:pt x="115" y="110"/>
                    <a:pt x="117" y="110"/>
                  </a:cubicBezTo>
                  <a:cubicBezTo>
                    <a:pt x="117" y="114"/>
                    <a:pt x="117" y="116"/>
                    <a:pt x="118" y="119"/>
                  </a:cubicBezTo>
                  <a:cubicBezTo>
                    <a:pt x="116" y="119"/>
                    <a:pt x="115" y="117"/>
                    <a:pt x="112" y="116"/>
                  </a:cubicBezTo>
                  <a:cubicBezTo>
                    <a:pt x="111" y="116"/>
                    <a:pt x="111" y="115"/>
                    <a:pt x="110" y="115"/>
                  </a:cubicBezTo>
                  <a:cubicBezTo>
                    <a:pt x="106" y="115"/>
                    <a:pt x="106" y="115"/>
                    <a:pt x="106" y="115"/>
                  </a:cubicBezTo>
                  <a:cubicBezTo>
                    <a:pt x="105" y="115"/>
                    <a:pt x="105" y="114"/>
                    <a:pt x="104" y="114"/>
                  </a:cubicBezTo>
                  <a:cubicBezTo>
                    <a:pt x="103" y="114"/>
                    <a:pt x="102" y="116"/>
                    <a:pt x="101" y="117"/>
                  </a:cubicBezTo>
                  <a:cubicBezTo>
                    <a:pt x="97" y="120"/>
                    <a:pt x="96" y="124"/>
                    <a:pt x="91" y="126"/>
                  </a:cubicBezTo>
                  <a:cubicBezTo>
                    <a:pt x="92" y="129"/>
                    <a:pt x="95" y="129"/>
                    <a:pt x="98" y="131"/>
                  </a:cubicBezTo>
                  <a:cubicBezTo>
                    <a:pt x="101" y="132"/>
                    <a:pt x="102" y="134"/>
                    <a:pt x="105" y="135"/>
                  </a:cubicBezTo>
                  <a:cubicBezTo>
                    <a:pt x="104" y="135"/>
                    <a:pt x="103" y="135"/>
                    <a:pt x="102" y="135"/>
                  </a:cubicBezTo>
                  <a:cubicBezTo>
                    <a:pt x="99" y="135"/>
                    <a:pt x="97" y="134"/>
                    <a:pt x="93" y="134"/>
                  </a:cubicBezTo>
                  <a:cubicBezTo>
                    <a:pt x="91" y="134"/>
                    <a:pt x="89" y="135"/>
                    <a:pt x="87" y="135"/>
                  </a:cubicBezTo>
                  <a:cubicBezTo>
                    <a:pt x="83" y="135"/>
                    <a:pt x="81" y="133"/>
                    <a:pt x="78" y="131"/>
                  </a:cubicBezTo>
                  <a:cubicBezTo>
                    <a:pt x="76" y="130"/>
                    <a:pt x="74" y="129"/>
                    <a:pt x="73" y="127"/>
                  </a:cubicBezTo>
                  <a:cubicBezTo>
                    <a:pt x="72" y="129"/>
                    <a:pt x="71" y="131"/>
                    <a:pt x="71" y="133"/>
                  </a:cubicBezTo>
                  <a:cubicBezTo>
                    <a:pt x="71" y="135"/>
                    <a:pt x="73" y="134"/>
                    <a:pt x="75" y="135"/>
                  </a:cubicBezTo>
                  <a:cubicBezTo>
                    <a:pt x="77" y="136"/>
                    <a:pt x="79" y="137"/>
                    <a:pt x="82" y="137"/>
                  </a:cubicBezTo>
                  <a:cubicBezTo>
                    <a:pt x="82" y="138"/>
                    <a:pt x="82" y="139"/>
                    <a:pt x="82" y="140"/>
                  </a:cubicBezTo>
                  <a:cubicBezTo>
                    <a:pt x="82" y="141"/>
                    <a:pt x="82" y="141"/>
                    <a:pt x="82" y="142"/>
                  </a:cubicBezTo>
                  <a:cubicBezTo>
                    <a:pt x="80" y="142"/>
                    <a:pt x="80" y="142"/>
                    <a:pt x="78" y="142"/>
                  </a:cubicBezTo>
                  <a:cubicBezTo>
                    <a:pt x="70" y="142"/>
                    <a:pt x="67" y="135"/>
                    <a:pt x="59" y="135"/>
                  </a:cubicBezTo>
                  <a:cubicBezTo>
                    <a:pt x="59" y="135"/>
                    <a:pt x="59" y="136"/>
                    <a:pt x="58" y="136"/>
                  </a:cubicBezTo>
                  <a:cubicBezTo>
                    <a:pt x="56" y="136"/>
                    <a:pt x="57" y="133"/>
                    <a:pt x="56" y="132"/>
                  </a:cubicBezTo>
                  <a:cubicBezTo>
                    <a:pt x="56" y="129"/>
                    <a:pt x="54" y="127"/>
                    <a:pt x="52" y="127"/>
                  </a:cubicBezTo>
                  <a:cubicBezTo>
                    <a:pt x="52" y="126"/>
                    <a:pt x="52" y="126"/>
                    <a:pt x="52" y="126"/>
                  </a:cubicBezTo>
                  <a:cubicBezTo>
                    <a:pt x="53" y="125"/>
                    <a:pt x="54" y="125"/>
                    <a:pt x="54" y="124"/>
                  </a:cubicBezTo>
                  <a:cubicBezTo>
                    <a:pt x="54" y="120"/>
                    <a:pt x="50" y="120"/>
                    <a:pt x="46" y="119"/>
                  </a:cubicBezTo>
                  <a:cubicBezTo>
                    <a:pt x="45" y="119"/>
                    <a:pt x="42" y="119"/>
                    <a:pt x="42" y="118"/>
                  </a:cubicBezTo>
                  <a:cubicBezTo>
                    <a:pt x="42" y="117"/>
                    <a:pt x="43" y="117"/>
                    <a:pt x="43" y="117"/>
                  </a:cubicBezTo>
                  <a:cubicBezTo>
                    <a:pt x="43" y="116"/>
                    <a:pt x="41" y="116"/>
                    <a:pt x="41" y="116"/>
                  </a:cubicBezTo>
                  <a:cubicBezTo>
                    <a:pt x="39" y="116"/>
                    <a:pt x="38" y="115"/>
                    <a:pt x="37" y="115"/>
                  </a:cubicBezTo>
                  <a:cubicBezTo>
                    <a:pt x="33" y="113"/>
                    <a:pt x="31" y="112"/>
                    <a:pt x="28" y="109"/>
                  </a:cubicBezTo>
                  <a:cubicBezTo>
                    <a:pt x="29" y="109"/>
                    <a:pt x="29" y="109"/>
                    <a:pt x="29" y="109"/>
                  </a:cubicBezTo>
                  <a:cubicBezTo>
                    <a:pt x="33" y="110"/>
                    <a:pt x="35" y="111"/>
                    <a:pt x="39" y="113"/>
                  </a:cubicBezTo>
                  <a:cubicBezTo>
                    <a:pt x="41" y="113"/>
                    <a:pt x="43" y="113"/>
                    <a:pt x="44" y="114"/>
                  </a:cubicBezTo>
                  <a:cubicBezTo>
                    <a:pt x="49" y="117"/>
                    <a:pt x="53" y="119"/>
                    <a:pt x="58" y="119"/>
                  </a:cubicBezTo>
                  <a:cubicBezTo>
                    <a:pt x="62" y="119"/>
                    <a:pt x="63" y="118"/>
                    <a:pt x="66" y="118"/>
                  </a:cubicBezTo>
                  <a:cubicBezTo>
                    <a:pt x="69" y="118"/>
                    <a:pt x="70" y="117"/>
                    <a:pt x="72" y="118"/>
                  </a:cubicBezTo>
                  <a:cubicBezTo>
                    <a:pt x="73" y="119"/>
                    <a:pt x="74" y="121"/>
                    <a:pt x="76" y="121"/>
                  </a:cubicBezTo>
                  <a:cubicBezTo>
                    <a:pt x="80" y="121"/>
                    <a:pt x="83" y="119"/>
                    <a:pt x="86" y="117"/>
                  </a:cubicBezTo>
                  <a:cubicBezTo>
                    <a:pt x="89" y="116"/>
                    <a:pt x="92" y="114"/>
                    <a:pt x="92" y="110"/>
                  </a:cubicBezTo>
                  <a:cubicBezTo>
                    <a:pt x="92" y="109"/>
                    <a:pt x="91" y="108"/>
                    <a:pt x="89" y="106"/>
                  </a:cubicBezTo>
                  <a:cubicBezTo>
                    <a:pt x="87" y="103"/>
                    <a:pt x="84" y="103"/>
                    <a:pt x="81" y="102"/>
                  </a:cubicBezTo>
                  <a:cubicBezTo>
                    <a:pt x="77" y="101"/>
                    <a:pt x="75" y="99"/>
                    <a:pt x="71" y="99"/>
                  </a:cubicBezTo>
                  <a:cubicBezTo>
                    <a:pt x="66" y="99"/>
                    <a:pt x="64" y="97"/>
                    <a:pt x="60" y="95"/>
                  </a:cubicBezTo>
                  <a:cubicBezTo>
                    <a:pt x="56" y="94"/>
                    <a:pt x="54" y="93"/>
                    <a:pt x="49" y="91"/>
                  </a:cubicBezTo>
                  <a:cubicBezTo>
                    <a:pt x="48" y="90"/>
                    <a:pt x="47" y="88"/>
                    <a:pt x="45" y="88"/>
                  </a:cubicBezTo>
                  <a:cubicBezTo>
                    <a:pt x="43" y="88"/>
                    <a:pt x="42" y="90"/>
                    <a:pt x="40" y="91"/>
                  </a:cubicBezTo>
                  <a:cubicBezTo>
                    <a:pt x="37" y="91"/>
                    <a:pt x="35" y="92"/>
                    <a:pt x="32" y="92"/>
                  </a:cubicBezTo>
                  <a:cubicBezTo>
                    <a:pt x="30" y="92"/>
                    <a:pt x="28" y="91"/>
                    <a:pt x="26" y="90"/>
                  </a:cubicBezTo>
                  <a:cubicBezTo>
                    <a:pt x="25" y="90"/>
                    <a:pt x="23" y="89"/>
                    <a:pt x="23" y="88"/>
                  </a:cubicBezTo>
                  <a:cubicBezTo>
                    <a:pt x="23" y="86"/>
                    <a:pt x="23" y="86"/>
                    <a:pt x="23" y="86"/>
                  </a:cubicBezTo>
                  <a:cubicBezTo>
                    <a:pt x="22" y="86"/>
                    <a:pt x="22" y="86"/>
                    <a:pt x="22" y="86"/>
                  </a:cubicBezTo>
                  <a:cubicBezTo>
                    <a:pt x="19" y="86"/>
                    <a:pt x="17" y="89"/>
                    <a:pt x="14" y="89"/>
                  </a:cubicBezTo>
                  <a:cubicBezTo>
                    <a:pt x="13" y="89"/>
                    <a:pt x="12" y="89"/>
                    <a:pt x="12" y="89"/>
                  </a:cubicBezTo>
                  <a:cubicBezTo>
                    <a:pt x="10" y="91"/>
                    <a:pt x="8" y="92"/>
                    <a:pt x="5" y="92"/>
                  </a:cubicBezTo>
                  <a:cubicBezTo>
                    <a:pt x="2" y="92"/>
                    <a:pt x="2" y="92"/>
                    <a:pt x="2" y="92"/>
                  </a:cubicBezTo>
                  <a:cubicBezTo>
                    <a:pt x="0" y="92"/>
                    <a:pt x="0" y="92"/>
                    <a:pt x="0" y="92"/>
                  </a:cubicBezTo>
                  <a:cubicBezTo>
                    <a:pt x="1" y="94"/>
                    <a:pt x="1" y="95"/>
                    <a:pt x="1" y="97"/>
                  </a:cubicBezTo>
                  <a:cubicBezTo>
                    <a:pt x="1" y="99"/>
                    <a:pt x="1" y="100"/>
                    <a:pt x="0" y="102"/>
                  </a:cubicBezTo>
                  <a:cubicBezTo>
                    <a:pt x="3" y="103"/>
                    <a:pt x="4" y="104"/>
                    <a:pt x="7" y="105"/>
                  </a:cubicBezTo>
                  <a:cubicBezTo>
                    <a:pt x="8" y="105"/>
                    <a:pt x="9" y="105"/>
                    <a:pt x="10" y="106"/>
                  </a:cubicBezTo>
                  <a:cubicBezTo>
                    <a:pt x="11" y="106"/>
                    <a:pt x="12" y="106"/>
                    <a:pt x="12" y="107"/>
                  </a:cubicBezTo>
                  <a:cubicBezTo>
                    <a:pt x="10" y="114"/>
                    <a:pt x="10" y="114"/>
                    <a:pt x="10" y="114"/>
                  </a:cubicBezTo>
                  <a:cubicBezTo>
                    <a:pt x="11" y="118"/>
                    <a:pt x="14" y="119"/>
                    <a:pt x="17" y="122"/>
                  </a:cubicBezTo>
                  <a:cubicBezTo>
                    <a:pt x="19" y="124"/>
                    <a:pt x="20" y="126"/>
                    <a:pt x="20" y="129"/>
                  </a:cubicBezTo>
                  <a:cubicBezTo>
                    <a:pt x="20" y="131"/>
                    <a:pt x="20" y="132"/>
                    <a:pt x="20" y="134"/>
                  </a:cubicBezTo>
                  <a:cubicBezTo>
                    <a:pt x="25" y="134"/>
                    <a:pt x="24" y="141"/>
                    <a:pt x="28" y="146"/>
                  </a:cubicBezTo>
                  <a:cubicBezTo>
                    <a:pt x="30" y="149"/>
                    <a:pt x="33" y="149"/>
                    <a:pt x="37" y="149"/>
                  </a:cubicBezTo>
                  <a:cubicBezTo>
                    <a:pt x="37" y="149"/>
                    <a:pt x="37" y="150"/>
                    <a:pt x="37" y="150"/>
                  </a:cubicBezTo>
                  <a:cubicBezTo>
                    <a:pt x="37" y="153"/>
                    <a:pt x="36" y="154"/>
                    <a:pt x="35" y="157"/>
                  </a:cubicBezTo>
                  <a:cubicBezTo>
                    <a:pt x="34" y="161"/>
                    <a:pt x="33" y="164"/>
                    <a:pt x="29" y="166"/>
                  </a:cubicBezTo>
                  <a:cubicBezTo>
                    <a:pt x="24" y="170"/>
                    <a:pt x="19" y="170"/>
                    <a:pt x="15" y="175"/>
                  </a:cubicBezTo>
                  <a:cubicBezTo>
                    <a:pt x="15" y="176"/>
                    <a:pt x="15" y="176"/>
                    <a:pt x="15" y="177"/>
                  </a:cubicBezTo>
                  <a:cubicBezTo>
                    <a:pt x="15" y="177"/>
                    <a:pt x="16" y="177"/>
                    <a:pt x="16" y="177"/>
                  </a:cubicBezTo>
                  <a:cubicBezTo>
                    <a:pt x="20" y="177"/>
                    <a:pt x="22" y="176"/>
                    <a:pt x="27" y="174"/>
                  </a:cubicBezTo>
                  <a:cubicBezTo>
                    <a:pt x="28" y="178"/>
                    <a:pt x="31" y="177"/>
                    <a:pt x="34" y="179"/>
                  </a:cubicBezTo>
                  <a:cubicBezTo>
                    <a:pt x="31" y="181"/>
                    <a:pt x="26" y="181"/>
                    <a:pt x="26" y="185"/>
                  </a:cubicBezTo>
                  <a:cubicBezTo>
                    <a:pt x="26" y="186"/>
                    <a:pt x="25" y="186"/>
                    <a:pt x="25" y="188"/>
                  </a:cubicBezTo>
                  <a:cubicBezTo>
                    <a:pt x="25" y="188"/>
                    <a:pt x="25" y="189"/>
                    <a:pt x="24" y="189"/>
                  </a:cubicBezTo>
                  <a:cubicBezTo>
                    <a:pt x="24" y="192"/>
                    <a:pt x="23" y="193"/>
                    <a:pt x="23" y="195"/>
                  </a:cubicBezTo>
                  <a:cubicBezTo>
                    <a:pt x="23" y="197"/>
                    <a:pt x="23" y="197"/>
                    <a:pt x="23" y="197"/>
                  </a:cubicBezTo>
                  <a:cubicBezTo>
                    <a:pt x="23" y="199"/>
                    <a:pt x="23" y="200"/>
                    <a:pt x="24" y="201"/>
                  </a:cubicBezTo>
                  <a:cubicBezTo>
                    <a:pt x="24" y="203"/>
                    <a:pt x="24" y="205"/>
                    <a:pt x="24" y="207"/>
                  </a:cubicBezTo>
                  <a:cubicBezTo>
                    <a:pt x="24" y="207"/>
                    <a:pt x="24" y="207"/>
                    <a:pt x="24" y="208"/>
                  </a:cubicBezTo>
                  <a:cubicBezTo>
                    <a:pt x="24" y="209"/>
                    <a:pt x="24" y="210"/>
                    <a:pt x="24" y="211"/>
                  </a:cubicBezTo>
                  <a:cubicBezTo>
                    <a:pt x="24" y="214"/>
                    <a:pt x="26" y="215"/>
                    <a:pt x="28" y="217"/>
                  </a:cubicBezTo>
                  <a:cubicBezTo>
                    <a:pt x="30" y="219"/>
                    <a:pt x="31" y="220"/>
                    <a:pt x="33" y="222"/>
                  </a:cubicBezTo>
                  <a:cubicBezTo>
                    <a:pt x="34" y="223"/>
                    <a:pt x="35" y="222"/>
                    <a:pt x="36" y="223"/>
                  </a:cubicBezTo>
                  <a:cubicBezTo>
                    <a:pt x="37" y="223"/>
                    <a:pt x="37" y="224"/>
                    <a:pt x="38" y="225"/>
                  </a:cubicBezTo>
                  <a:cubicBezTo>
                    <a:pt x="39" y="225"/>
                    <a:pt x="40" y="225"/>
                    <a:pt x="41" y="225"/>
                  </a:cubicBezTo>
                  <a:cubicBezTo>
                    <a:pt x="42" y="225"/>
                    <a:pt x="42" y="225"/>
                    <a:pt x="42" y="225"/>
                  </a:cubicBezTo>
                  <a:cubicBezTo>
                    <a:pt x="44" y="226"/>
                    <a:pt x="43" y="228"/>
                    <a:pt x="45" y="228"/>
                  </a:cubicBezTo>
                  <a:cubicBezTo>
                    <a:pt x="47" y="228"/>
                    <a:pt x="49" y="227"/>
                    <a:pt x="51" y="227"/>
                  </a:cubicBezTo>
                  <a:cubicBezTo>
                    <a:pt x="53" y="227"/>
                    <a:pt x="53" y="228"/>
                    <a:pt x="54" y="229"/>
                  </a:cubicBezTo>
                  <a:cubicBezTo>
                    <a:pt x="56" y="231"/>
                    <a:pt x="57" y="232"/>
                    <a:pt x="58" y="234"/>
                  </a:cubicBezTo>
                  <a:cubicBezTo>
                    <a:pt x="60" y="236"/>
                    <a:pt x="61" y="236"/>
                    <a:pt x="62" y="238"/>
                  </a:cubicBezTo>
                  <a:cubicBezTo>
                    <a:pt x="63" y="239"/>
                    <a:pt x="63" y="240"/>
                    <a:pt x="63" y="241"/>
                  </a:cubicBezTo>
                  <a:cubicBezTo>
                    <a:pt x="65" y="242"/>
                    <a:pt x="66" y="242"/>
                    <a:pt x="67" y="244"/>
                  </a:cubicBezTo>
                  <a:cubicBezTo>
                    <a:pt x="68" y="245"/>
                    <a:pt x="68" y="246"/>
                    <a:pt x="69" y="248"/>
                  </a:cubicBezTo>
                  <a:cubicBezTo>
                    <a:pt x="71" y="250"/>
                    <a:pt x="72" y="251"/>
                    <a:pt x="75" y="251"/>
                  </a:cubicBezTo>
                  <a:cubicBezTo>
                    <a:pt x="77" y="251"/>
                    <a:pt x="77" y="251"/>
                    <a:pt x="77" y="251"/>
                  </a:cubicBezTo>
                  <a:cubicBezTo>
                    <a:pt x="78" y="252"/>
                    <a:pt x="78" y="254"/>
                    <a:pt x="78" y="255"/>
                  </a:cubicBezTo>
                  <a:cubicBezTo>
                    <a:pt x="78" y="256"/>
                    <a:pt x="78" y="256"/>
                    <a:pt x="78" y="256"/>
                  </a:cubicBezTo>
                  <a:cubicBezTo>
                    <a:pt x="76" y="256"/>
                    <a:pt x="74" y="256"/>
                    <a:pt x="72" y="257"/>
                  </a:cubicBezTo>
                  <a:cubicBezTo>
                    <a:pt x="71" y="257"/>
                    <a:pt x="69" y="257"/>
                    <a:pt x="69" y="259"/>
                  </a:cubicBezTo>
                  <a:cubicBezTo>
                    <a:pt x="69" y="260"/>
                    <a:pt x="69" y="260"/>
                    <a:pt x="70" y="261"/>
                  </a:cubicBezTo>
                  <a:cubicBezTo>
                    <a:pt x="70" y="262"/>
                    <a:pt x="70" y="262"/>
                    <a:pt x="71" y="263"/>
                  </a:cubicBezTo>
                  <a:cubicBezTo>
                    <a:pt x="72" y="265"/>
                    <a:pt x="74" y="266"/>
                    <a:pt x="74" y="268"/>
                  </a:cubicBezTo>
                  <a:cubicBezTo>
                    <a:pt x="74" y="269"/>
                    <a:pt x="74" y="270"/>
                    <a:pt x="73" y="271"/>
                  </a:cubicBezTo>
                  <a:cubicBezTo>
                    <a:pt x="74" y="272"/>
                    <a:pt x="74" y="272"/>
                    <a:pt x="74" y="272"/>
                  </a:cubicBezTo>
                  <a:cubicBezTo>
                    <a:pt x="74" y="272"/>
                    <a:pt x="74" y="272"/>
                    <a:pt x="75" y="272"/>
                  </a:cubicBezTo>
                  <a:cubicBezTo>
                    <a:pt x="81" y="272"/>
                    <a:pt x="81" y="272"/>
                    <a:pt x="81" y="272"/>
                  </a:cubicBezTo>
                  <a:cubicBezTo>
                    <a:pt x="83" y="272"/>
                    <a:pt x="84" y="272"/>
                    <a:pt x="85" y="271"/>
                  </a:cubicBezTo>
                  <a:cubicBezTo>
                    <a:pt x="85" y="270"/>
                    <a:pt x="85" y="269"/>
                    <a:pt x="85" y="268"/>
                  </a:cubicBezTo>
                  <a:cubicBezTo>
                    <a:pt x="86" y="268"/>
                    <a:pt x="85" y="267"/>
                    <a:pt x="86" y="267"/>
                  </a:cubicBezTo>
                  <a:cubicBezTo>
                    <a:pt x="86" y="267"/>
                    <a:pt x="86" y="268"/>
                    <a:pt x="86" y="268"/>
                  </a:cubicBezTo>
                  <a:cubicBezTo>
                    <a:pt x="88" y="268"/>
                    <a:pt x="88" y="268"/>
                    <a:pt x="88" y="268"/>
                  </a:cubicBezTo>
                  <a:cubicBezTo>
                    <a:pt x="89" y="268"/>
                    <a:pt x="90" y="268"/>
                    <a:pt x="91" y="268"/>
                  </a:cubicBezTo>
                  <a:cubicBezTo>
                    <a:pt x="93" y="268"/>
                    <a:pt x="94" y="268"/>
                    <a:pt x="95" y="269"/>
                  </a:cubicBezTo>
                  <a:cubicBezTo>
                    <a:pt x="96" y="270"/>
                    <a:pt x="96" y="271"/>
                    <a:pt x="97" y="273"/>
                  </a:cubicBezTo>
                  <a:cubicBezTo>
                    <a:pt x="98" y="275"/>
                    <a:pt x="99" y="276"/>
                    <a:pt x="100" y="279"/>
                  </a:cubicBezTo>
                  <a:cubicBezTo>
                    <a:pt x="101" y="280"/>
                    <a:pt x="101" y="280"/>
                    <a:pt x="102" y="281"/>
                  </a:cubicBezTo>
                  <a:cubicBezTo>
                    <a:pt x="102" y="281"/>
                    <a:pt x="102" y="282"/>
                    <a:pt x="103" y="282"/>
                  </a:cubicBezTo>
                  <a:cubicBezTo>
                    <a:pt x="104" y="283"/>
                    <a:pt x="106" y="283"/>
                    <a:pt x="107" y="283"/>
                  </a:cubicBezTo>
                  <a:cubicBezTo>
                    <a:pt x="111" y="283"/>
                    <a:pt x="111" y="283"/>
                    <a:pt x="111" y="283"/>
                  </a:cubicBezTo>
                  <a:cubicBezTo>
                    <a:pt x="111" y="284"/>
                    <a:pt x="111" y="284"/>
                    <a:pt x="111" y="285"/>
                  </a:cubicBezTo>
                  <a:cubicBezTo>
                    <a:pt x="111" y="287"/>
                    <a:pt x="111" y="287"/>
                    <a:pt x="111" y="287"/>
                  </a:cubicBezTo>
                  <a:cubicBezTo>
                    <a:pt x="112" y="292"/>
                    <a:pt x="112" y="292"/>
                    <a:pt x="112" y="292"/>
                  </a:cubicBezTo>
                  <a:cubicBezTo>
                    <a:pt x="112" y="292"/>
                    <a:pt x="112" y="292"/>
                    <a:pt x="112" y="292"/>
                  </a:cubicBezTo>
                  <a:cubicBezTo>
                    <a:pt x="113" y="292"/>
                    <a:pt x="113" y="291"/>
                    <a:pt x="114" y="291"/>
                  </a:cubicBezTo>
                  <a:cubicBezTo>
                    <a:pt x="116" y="290"/>
                    <a:pt x="117" y="291"/>
                    <a:pt x="119" y="290"/>
                  </a:cubicBezTo>
                  <a:cubicBezTo>
                    <a:pt x="120" y="290"/>
                    <a:pt x="121" y="289"/>
                    <a:pt x="122" y="289"/>
                  </a:cubicBezTo>
                  <a:cubicBezTo>
                    <a:pt x="123" y="289"/>
                    <a:pt x="123" y="291"/>
                    <a:pt x="124" y="291"/>
                  </a:cubicBezTo>
                  <a:cubicBezTo>
                    <a:pt x="129" y="290"/>
                    <a:pt x="129" y="290"/>
                    <a:pt x="129" y="290"/>
                  </a:cubicBezTo>
                  <a:cubicBezTo>
                    <a:pt x="130" y="290"/>
                    <a:pt x="131" y="290"/>
                    <a:pt x="133" y="290"/>
                  </a:cubicBezTo>
                  <a:cubicBezTo>
                    <a:pt x="134" y="290"/>
                    <a:pt x="135" y="292"/>
                    <a:pt x="136" y="293"/>
                  </a:cubicBezTo>
                  <a:cubicBezTo>
                    <a:pt x="136" y="294"/>
                    <a:pt x="136" y="295"/>
                    <a:pt x="137" y="295"/>
                  </a:cubicBezTo>
                  <a:cubicBezTo>
                    <a:pt x="139" y="295"/>
                    <a:pt x="139" y="295"/>
                    <a:pt x="139" y="295"/>
                  </a:cubicBezTo>
                  <a:cubicBezTo>
                    <a:pt x="140" y="295"/>
                    <a:pt x="141" y="295"/>
                    <a:pt x="142" y="295"/>
                  </a:cubicBezTo>
                  <a:cubicBezTo>
                    <a:pt x="144" y="295"/>
                    <a:pt x="145" y="295"/>
                    <a:pt x="146" y="295"/>
                  </a:cubicBezTo>
                  <a:cubicBezTo>
                    <a:pt x="151" y="295"/>
                    <a:pt x="151" y="295"/>
                    <a:pt x="151" y="295"/>
                  </a:cubicBezTo>
                  <a:cubicBezTo>
                    <a:pt x="151" y="295"/>
                    <a:pt x="151" y="296"/>
                    <a:pt x="152" y="296"/>
                  </a:cubicBezTo>
                  <a:cubicBezTo>
                    <a:pt x="152" y="298"/>
                    <a:pt x="152" y="300"/>
                    <a:pt x="154" y="300"/>
                  </a:cubicBezTo>
                  <a:cubicBezTo>
                    <a:pt x="156" y="300"/>
                    <a:pt x="156" y="300"/>
                    <a:pt x="156" y="300"/>
                  </a:cubicBezTo>
                  <a:cubicBezTo>
                    <a:pt x="159" y="300"/>
                    <a:pt x="160" y="302"/>
                    <a:pt x="160" y="304"/>
                  </a:cubicBezTo>
                  <a:cubicBezTo>
                    <a:pt x="160" y="306"/>
                    <a:pt x="158" y="306"/>
                    <a:pt x="158" y="308"/>
                  </a:cubicBezTo>
                  <a:cubicBezTo>
                    <a:pt x="158" y="309"/>
                    <a:pt x="160" y="310"/>
                    <a:pt x="160" y="312"/>
                  </a:cubicBezTo>
                  <a:cubicBezTo>
                    <a:pt x="160" y="313"/>
                    <a:pt x="159" y="313"/>
                    <a:pt x="159" y="313"/>
                  </a:cubicBezTo>
                  <a:cubicBezTo>
                    <a:pt x="159" y="315"/>
                    <a:pt x="161" y="316"/>
                    <a:pt x="161" y="318"/>
                  </a:cubicBezTo>
                  <a:cubicBezTo>
                    <a:pt x="161" y="320"/>
                    <a:pt x="161" y="321"/>
                    <a:pt x="159" y="321"/>
                  </a:cubicBezTo>
                  <a:cubicBezTo>
                    <a:pt x="159" y="321"/>
                    <a:pt x="158" y="321"/>
                    <a:pt x="157" y="321"/>
                  </a:cubicBezTo>
                  <a:cubicBezTo>
                    <a:pt x="155" y="321"/>
                    <a:pt x="153" y="322"/>
                    <a:pt x="152" y="325"/>
                  </a:cubicBezTo>
                  <a:cubicBezTo>
                    <a:pt x="150" y="327"/>
                    <a:pt x="149" y="328"/>
                    <a:pt x="149" y="331"/>
                  </a:cubicBezTo>
                  <a:cubicBezTo>
                    <a:pt x="149" y="331"/>
                    <a:pt x="149" y="332"/>
                    <a:pt x="149" y="332"/>
                  </a:cubicBezTo>
                  <a:cubicBezTo>
                    <a:pt x="153" y="332"/>
                    <a:pt x="156" y="332"/>
                    <a:pt x="160" y="330"/>
                  </a:cubicBezTo>
                  <a:cubicBezTo>
                    <a:pt x="159" y="332"/>
                    <a:pt x="156" y="332"/>
                    <a:pt x="156" y="335"/>
                  </a:cubicBezTo>
                  <a:cubicBezTo>
                    <a:pt x="156" y="338"/>
                    <a:pt x="156" y="338"/>
                    <a:pt x="156" y="338"/>
                  </a:cubicBezTo>
                  <a:cubicBezTo>
                    <a:pt x="156" y="338"/>
                    <a:pt x="155" y="338"/>
                    <a:pt x="155" y="338"/>
                  </a:cubicBezTo>
                  <a:cubicBezTo>
                    <a:pt x="152" y="338"/>
                    <a:pt x="151" y="338"/>
                    <a:pt x="148" y="339"/>
                  </a:cubicBezTo>
                  <a:cubicBezTo>
                    <a:pt x="150" y="342"/>
                    <a:pt x="153" y="341"/>
                    <a:pt x="156" y="343"/>
                  </a:cubicBezTo>
                  <a:cubicBezTo>
                    <a:pt x="158" y="344"/>
                    <a:pt x="158" y="346"/>
                    <a:pt x="158" y="348"/>
                  </a:cubicBezTo>
                  <a:cubicBezTo>
                    <a:pt x="157" y="347"/>
                    <a:pt x="156" y="348"/>
                    <a:pt x="154" y="348"/>
                  </a:cubicBezTo>
                  <a:cubicBezTo>
                    <a:pt x="153" y="348"/>
                    <a:pt x="153" y="347"/>
                    <a:pt x="152" y="347"/>
                  </a:cubicBezTo>
                  <a:cubicBezTo>
                    <a:pt x="152" y="348"/>
                    <a:pt x="152" y="348"/>
                    <a:pt x="152" y="348"/>
                  </a:cubicBezTo>
                  <a:cubicBezTo>
                    <a:pt x="152" y="349"/>
                    <a:pt x="152" y="349"/>
                    <a:pt x="152" y="350"/>
                  </a:cubicBezTo>
                  <a:cubicBezTo>
                    <a:pt x="152" y="354"/>
                    <a:pt x="149" y="355"/>
                    <a:pt x="145" y="356"/>
                  </a:cubicBezTo>
                  <a:cubicBezTo>
                    <a:pt x="145" y="356"/>
                    <a:pt x="145" y="356"/>
                    <a:pt x="145" y="356"/>
                  </a:cubicBezTo>
                  <a:cubicBezTo>
                    <a:pt x="145" y="357"/>
                    <a:pt x="146" y="357"/>
                    <a:pt x="146" y="358"/>
                  </a:cubicBezTo>
                  <a:cubicBezTo>
                    <a:pt x="146" y="358"/>
                    <a:pt x="145" y="359"/>
                    <a:pt x="144" y="359"/>
                  </a:cubicBezTo>
                  <a:cubicBezTo>
                    <a:pt x="148" y="361"/>
                    <a:pt x="149" y="363"/>
                    <a:pt x="152" y="365"/>
                  </a:cubicBezTo>
                  <a:cubicBezTo>
                    <a:pt x="153" y="364"/>
                    <a:pt x="154" y="363"/>
                    <a:pt x="156" y="363"/>
                  </a:cubicBezTo>
                  <a:cubicBezTo>
                    <a:pt x="158" y="363"/>
                    <a:pt x="160" y="363"/>
                    <a:pt x="161" y="365"/>
                  </a:cubicBezTo>
                  <a:cubicBezTo>
                    <a:pt x="161" y="366"/>
                    <a:pt x="161" y="367"/>
                    <a:pt x="162" y="368"/>
                  </a:cubicBezTo>
                  <a:cubicBezTo>
                    <a:pt x="162" y="368"/>
                    <a:pt x="163" y="368"/>
                    <a:pt x="163" y="368"/>
                  </a:cubicBezTo>
                  <a:cubicBezTo>
                    <a:pt x="169" y="368"/>
                    <a:pt x="171" y="373"/>
                    <a:pt x="175" y="377"/>
                  </a:cubicBezTo>
                  <a:cubicBezTo>
                    <a:pt x="175" y="377"/>
                    <a:pt x="175" y="377"/>
                    <a:pt x="175" y="377"/>
                  </a:cubicBezTo>
                  <a:cubicBezTo>
                    <a:pt x="176" y="377"/>
                    <a:pt x="176" y="377"/>
                    <a:pt x="177" y="377"/>
                  </a:cubicBezTo>
                  <a:cubicBezTo>
                    <a:pt x="181" y="377"/>
                    <a:pt x="183" y="378"/>
                    <a:pt x="187" y="379"/>
                  </a:cubicBezTo>
                  <a:cubicBezTo>
                    <a:pt x="191" y="380"/>
                    <a:pt x="194" y="380"/>
                    <a:pt x="198" y="381"/>
                  </a:cubicBezTo>
                  <a:cubicBezTo>
                    <a:pt x="201" y="382"/>
                    <a:pt x="203" y="383"/>
                    <a:pt x="206" y="385"/>
                  </a:cubicBezTo>
                  <a:cubicBezTo>
                    <a:pt x="207" y="386"/>
                    <a:pt x="208" y="386"/>
                    <a:pt x="210" y="387"/>
                  </a:cubicBezTo>
                  <a:cubicBezTo>
                    <a:pt x="212" y="388"/>
                    <a:pt x="213" y="389"/>
                    <a:pt x="216" y="390"/>
                  </a:cubicBezTo>
                  <a:cubicBezTo>
                    <a:pt x="218" y="391"/>
                    <a:pt x="218" y="392"/>
                    <a:pt x="220" y="392"/>
                  </a:cubicBezTo>
                  <a:cubicBezTo>
                    <a:pt x="222" y="392"/>
                    <a:pt x="222" y="392"/>
                    <a:pt x="224" y="391"/>
                  </a:cubicBezTo>
                  <a:cubicBezTo>
                    <a:pt x="227" y="391"/>
                    <a:pt x="229" y="390"/>
                    <a:pt x="233" y="390"/>
                  </a:cubicBezTo>
                  <a:cubicBezTo>
                    <a:pt x="234" y="390"/>
                    <a:pt x="235" y="390"/>
                    <a:pt x="236" y="391"/>
                  </a:cubicBezTo>
                  <a:cubicBezTo>
                    <a:pt x="238" y="392"/>
                    <a:pt x="238" y="393"/>
                    <a:pt x="240" y="394"/>
                  </a:cubicBezTo>
                  <a:cubicBezTo>
                    <a:pt x="241" y="395"/>
                    <a:pt x="242" y="396"/>
                    <a:pt x="243" y="397"/>
                  </a:cubicBezTo>
                  <a:cubicBezTo>
                    <a:pt x="244" y="399"/>
                    <a:pt x="246" y="399"/>
                    <a:pt x="247" y="401"/>
                  </a:cubicBezTo>
                  <a:cubicBezTo>
                    <a:pt x="249" y="400"/>
                    <a:pt x="250" y="400"/>
                    <a:pt x="252" y="400"/>
                  </a:cubicBezTo>
                  <a:cubicBezTo>
                    <a:pt x="253" y="400"/>
                    <a:pt x="254" y="401"/>
                    <a:pt x="254" y="402"/>
                  </a:cubicBezTo>
                  <a:cubicBezTo>
                    <a:pt x="255" y="403"/>
                    <a:pt x="257" y="404"/>
                    <a:pt x="258" y="405"/>
                  </a:cubicBezTo>
                  <a:cubicBezTo>
                    <a:pt x="259" y="406"/>
                    <a:pt x="259" y="407"/>
                    <a:pt x="260" y="407"/>
                  </a:cubicBezTo>
                  <a:cubicBezTo>
                    <a:pt x="262" y="407"/>
                    <a:pt x="263" y="405"/>
                    <a:pt x="264" y="403"/>
                  </a:cubicBezTo>
                  <a:cubicBezTo>
                    <a:pt x="265" y="401"/>
                    <a:pt x="265" y="400"/>
                    <a:pt x="267" y="399"/>
                  </a:cubicBezTo>
                  <a:cubicBezTo>
                    <a:pt x="265" y="398"/>
                    <a:pt x="264" y="397"/>
                    <a:pt x="262" y="395"/>
                  </a:cubicBezTo>
                  <a:cubicBezTo>
                    <a:pt x="260" y="394"/>
                    <a:pt x="259" y="394"/>
                    <a:pt x="257" y="392"/>
                  </a:cubicBezTo>
                  <a:cubicBezTo>
                    <a:pt x="256" y="391"/>
                    <a:pt x="257" y="389"/>
                    <a:pt x="257" y="388"/>
                  </a:cubicBezTo>
                  <a:cubicBezTo>
                    <a:pt x="256" y="386"/>
                    <a:pt x="254" y="387"/>
                    <a:pt x="253" y="387"/>
                  </a:cubicBezTo>
                  <a:cubicBezTo>
                    <a:pt x="253" y="382"/>
                    <a:pt x="253" y="382"/>
                    <a:pt x="253" y="382"/>
                  </a:cubicBezTo>
                  <a:cubicBezTo>
                    <a:pt x="253" y="380"/>
                    <a:pt x="252" y="378"/>
                    <a:pt x="252" y="376"/>
                  </a:cubicBezTo>
                  <a:cubicBezTo>
                    <a:pt x="252" y="375"/>
                    <a:pt x="252" y="375"/>
                    <a:pt x="252" y="375"/>
                  </a:cubicBezTo>
                  <a:cubicBezTo>
                    <a:pt x="252" y="375"/>
                    <a:pt x="252" y="375"/>
                    <a:pt x="252" y="375"/>
                  </a:cubicBezTo>
                  <a:cubicBezTo>
                    <a:pt x="251" y="376"/>
                    <a:pt x="251" y="377"/>
                    <a:pt x="250" y="377"/>
                  </a:cubicBezTo>
                  <a:cubicBezTo>
                    <a:pt x="249" y="377"/>
                    <a:pt x="249" y="377"/>
                    <a:pt x="249" y="377"/>
                  </a:cubicBezTo>
                  <a:cubicBezTo>
                    <a:pt x="249" y="374"/>
                    <a:pt x="249" y="371"/>
                    <a:pt x="247" y="369"/>
                  </a:cubicBezTo>
                  <a:cubicBezTo>
                    <a:pt x="246" y="366"/>
                    <a:pt x="244" y="365"/>
                    <a:pt x="241" y="363"/>
                  </a:cubicBezTo>
                  <a:cubicBezTo>
                    <a:pt x="243" y="360"/>
                    <a:pt x="243" y="358"/>
                    <a:pt x="243" y="355"/>
                  </a:cubicBezTo>
                  <a:cubicBezTo>
                    <a:pt x="243" y="349"/>
                    <a:pt x="243" y="349"/>
                    <a:pt x="243" y="349"/>
                  </a:cubicBezTo>
                  <a:cubicBezTo>
                    <a:pt x="243" y="348"/>
                    <a:pt x="243" y="348"/>
                    <a:pt x="243" y="348"/>
                  </a:cubicBezTo>
                  <a:cubicBezTo>
                    <a:pt x="244" y="348"/>
                    <a:pt x="244" y="348"/>
                    <a:pt x="244" y="348"/>
                  </a:cubicBezTo>
                  <a:cubicBezTo>
                    <a:pt x="246" y="348"/>
                    <a:pt x="247" y="347"/>
                    <a:pt x="248" y="347"/>
                  </a:cubicBezTo>
                  <a:cubicBezTo>
                    <a:pt x="250" y="346"/>
                    <a:pt x="251" y="346"/>
                    <a:pt x="251" y="345"/>
                  </a:cubicBezTo>
                  <a:cubicBezTo>
                    <a:pt x="251" y="343"/>
                    <a:pt x="250" y="343"/>
                    <a:pt x="249" y="342"/>
                  </a:cubicBezTo>
                  <a:cubicBezTo>
                    <a:pt x="250" y="342"/>
                    <a:pt x="251" y="341"/>
                    <a:pt x="252" y="340"/>
                  </a:cubicBezTo>
                  <a:cubicBezTo>
                    <a:pt x="253" y="339"/>
                    <a:pt x="254" y="339"/>
                    <a:pt x="255" y="338"/>
                  </a:cubicBezTo>
                  <a:cubicBezTo>
                    <a:pt x="253" y="337"/>
                    <a:pt x="251" y="337"/>
                    <a:pt x="249" y="335"/>
                  </a:cubicBezTo>
                  <a:cubicBezTo>
                    <a:pt x="249" y="335"/>
                    <a:pt x="250" y="335"/>
                    <a:pt x="250" y="335"/>
                  </a:cubicBezTo>
                  <a:cubicBezTo>
                    <a:pt x="248" y="331"/>
                    <a:pt x="247" y="329"/>
                    <a:pt x="243" y="326"/>
                  </a:cubicBezTo>
                  <a:cubicBezTo>
                    <a:pt x="241" y="324"/>
                    <a:pt x="239" y="321"/>
                    <a:pt x="235" y="321"/>
                  </a:cubicBezTo>
                  <a:cubicBezTo>
                    <a:pt x="234" y="321"/>
                    <a:pt x="233" y="321"/>
                    <a:pt x="232" y="321"/>
                  </a:cubicBezTo>
                  <a:cubicBezTo>
                    <a:pt x="228" y="322"/>
                    <a:pt x="228" y="322"/>
                    <a:pt x="228" y="322"/>
                  </a:cubicBezTo>
                  <a:cubicBezTo>
                    <a:pt x="228" y="321"/>
                    <a:pt x="228" y="321"/>
                    <a:pt x="228" y="321"/>
                  </a:cubicBezTo>
                  <a:cubicBezTo>
                    <a:pt x="228" y="319"/>
                    <a:pt x="228" y="317"/>
                    <a:pt x="227" y="317"/>
                  </a:cubicBezTo>
                  <a:cubicBezTo>
                    <a:pt x="225" y="317"/>
                    <a:pt x="225" y="317"/>
                    <a:pt x="225" y="317"/>
                  </a:cubicBezTo>
                  <a:cubicBezTo>
                    <a:pt x="224" y="317"/>
                    <a:pt x="224" y="317"/>
                    <a:pt x="223" y="316"/>
                  </a:cubicBezTo>
                  <a:cubicBezTo>
                    <a:pt x="222" y="315"/>
                    <a:pt x="221" y="314"/>
                    <a:pt x="221" y="312"/>
                  </a:cubicBezTo>
                  <a:cubicBezTo>
                    <a:pt x="221" y="310"/>
                    <a:pt x="221" y="307"/>
                    <a:pt x="224" y="306"/>
                  </a:cubicBezTo>
                  <a:cubicBezTo>
                    <a:pt x="222" y="302"/>
                    <a:pt x="219" y="300"/>
                    <a:pt x="219" y="295"/>
                  </a:cubicBezTo>
                  <a:cubicBezTo>
                    <a:pt x="219" y="292"/>
                    <a:pt x="220" y="289"/>
                    <a:pt x="223" y="287"/>
                  </a:cubicBezTo>
                  <a:cubicBezTo>
                    <a:pt x="225" y="291"/>
                    <a:pt x="226" y="294"/>
                    <a:pt x="230" y="294"/>
                  </a:cubicBezTo>
                  <a:cubicBezTo>
                    <a:pt x="232" y="294"/>
                    <a:pt x="233" y="291"/>
                    <a:pt x="233" y="288"/>
                  </a:cubicBezTo>
                  <a:cubicBezTo>
                    <a:pt x="233" y="287"/>
                    <a:pt x="231" y="287"/>
                    <a:pt x="230" y="286"/>
                  </a:cubicBezTo>
                  <a:cubicBezTo>
                    <a:pt x="230" y="285"/>
                    <a:pt x="230" y="285"/>
                    <a:pt x="230" y="285"/>
                  </a:cubicBezTo>
                  <a:cubicBezTo>
                    <a:pt x="234" y="284"/>
                    <a:pt x="234" y="281"/>
                    <a:pt x="237" y="279"/>
                  </a:cubicBezTo>
                  <a:cubicBezTo>
                    <a:pt x="243" y="274"/>
                    <a:pt x="247" y="271"/>
                    <a:pt x="255" y="271"/>
                  </a:cubicBezTo>
                  <a:cubicBezTo>
                    <a:pt x="260" y="271"/>
                    <a:pt x="261" y="274"/>
                    <a:pt x="265" y="276"/>
                  </a:cubicBezTo>
                  <a:cubicBezTo>
                    <a:pt x="271" y="278"/>
                    <a:pt x="275" y="279"/>
                    <a:pt x="279" y="284"/>
                  </a:cubicBezTo>
                  <a:cubicBezTo>
                    <a:pt x="279" y="283"/>
                    <a:pt x="280" y="282"/>
                    <a:pt x="280" y="281"/>
                  </a:cubicBezTo>
                  <a:cubicBezTo>
                    <a:pt x="283" y="281"/>
                    <a:pt x="283" y="281"/>
                    <a:pt x="283" y="281"/>
                  </a:cubicBezTo>
                  <a:cubicBezTo>
                    <a:pt x="286" y="281"/>
                    <a:pt x="286" y="285"/>
                    <a:pt x="289" y="285"/>
                  </a:cubicBezTo>
                  <a:cubicBezTo>
                    <a:pt x="292" y="285"/>
                    <a:pt x="293" y="283"/>
                    <a:pt x="295" y="282"/>
                  </a:cubicBezTo>
                  <a:cubicBezTo>
                    <a:pt x="302" y="280"/>
                    <a:pt x="306" y="278"/>
                    <a:pt x="313" y="278"/>
                  </a:cubicBezTo>
                  <a:cubicBezTo>
                    <a:pt x="315" y="278"/>
                    <a:pt x="317" y="281"/>
                    <a:pt x="319" y="281"/>
                  </a:cubicBezTo>
                  <a:cubicBezTo>
                    <a:pt x="323" y="281"/>
                    <a:pt x="325" y="279"/>
                    <a:pt x="329" y="279"/>
                  </a:cubicBezTo>
                  <a:cubicBezTo>
                    <a:pt x="335" y="279"/>
                    <a:pt x="338" y="280"/>
                    <a:pt x="343" y="281"/>
                  </a:cubicBezTo>
                  <a:cubicBezTo>
                    <a:pt x="342" y="275"/>
                    <a:pt x="341" y="270"/>
                    <a:pt x="335" y="268"/>
                  </a:cubicBezTo>
                  <a:cubicBezTo>
                    <a:pt x="332" y="267"/>
                    <a:pt x="327" y="270"/>
                    <a:pt x="327" y="267"/>
                  </a:cubicBezTo>
                  <a:cubicBezTo>
                    <a:pt x="327" y="265"/>
                    <a:pt x="325" y="265"/>
                    <a:pt x="325" y="263"/>
                  </a:cubicBezTo>
                  <a:cubicBezTo>
                    <a:pt x="325" y="262"/>
                    <a:pt x="326" y="262"/>
                    <a:pt x="327" y="262"/>
                  </a:cubicBezTo>
                  <a:cubicBezTo>
                    <a:pt x="326" y="261"/>
                    <a:pt x="324" y="260"/>
                    <a:pt x="324" y="258"/>
                  </a:cubicBezTo>
                  <a:cubicBezTo>
                    <a:pt x="324" y="256"/>
                    <a:pt x="324" y="255"/>
                    <a:pt x="324" y="253"/>
                  </a:cubicBezTo>
                  <a:cubicBezTo>
                    <a:pt x="331" y="253"/>
                    <a:pt x="331" y="253"/>
                    <a:pt x="331" y="253"/>
                  </a:cubicBezTo>
                  <a:cubicBezTo>
                    <a:pt x="326" y="249"/>
                    <a:pt x="324" y="246"/>
                    <a:pt x="323" y="240"/>
                  </a:cubicBezTo>
                  <a:cubicBezTo>
                    <a:pt x="326" y="240"/>
                    <a:pt x="326" y="240"/>
                    <a:pt x="326" y="240"/>
                  </a:cubicBezTo>
                  <a:cubicBezTo>
                    <a:pt x="329" y="241"/>
                    <a:pt x="329" y="241"/>
                    <a:pt x="329" y="241"/>
                  </a:cubicBezTo>
                  <a:cubicBezTo>
                    <a:pt x="334" y="240"/>
                    <a:pt x="336" y="236"/>
                    <a:pt x="341" y="235"/>
                  </a:cubicBezTo>
                  <a:cubicBezTo>
                    <a:pt x="345" y="235"/>
                    <a:pt x="347" y="235"/>
                    <a:pt x="350" y="234"/>
                  </a:cubicBezTo>
                  <a:cubicBezTo>
                    <a:pt x="352" y="234"/>
                    <a:pt x="353" y="232"/>
                    <a:pt x="355" y="232"/>
                  </a:cubicBezTo>
                  <a:cubicBezTo>
                    <a:pt x="358" y="232"/>
                    <a:pt x="359" y="232"/>
                    <a:pt x="362" y="232"/>
                  </a:cubicBezTo>
                  <a:cubicBezTo>
                    <a:pt x="365" y="232"/>
                    <a:pt x="367" y="230"/>
                    <a:pt x="370" y="229"/>
                  </a:cubicBezTo>
                  <a:cubicBezTo>
                    <a:pt x="374" y="228"/>
                    <a:pt x="377" y="226"/>
                    <a:pt x="378" y="222"/>
                  </a:cubicBezTo>
                  <a:cubicBezTo>
                    <a:pt x="384" y="223"/>
                    <a:pt x="388" y="222"/>
                    <a:pt x="393" y="226"/>
                  </a:cubicBezTo>
                  <a:cubicBezTo>
                    <a:pt x="398" y="229"/>
                    <a:pt x="398" y="235"/>
                    <a:pt x="404" y="235"/>
                  </a:cubicBezTo>
                  <a:cubicBezTo>
                    <a:pt x="407" y="235"/>
                    <a:pt x="408" y="233"/>
                    <a:pt x="410" y="233"/>
                  </a:cubicBezTo>
                  <a:cubicBezTo>
                    <a:pt x="411" y="236"/>
                    <a:pt x="412" y="237"/>
                    <a:pt x="415" y="239"/>
                  </a:cubicBezTo>
                  <a:cubicBezTo>
                    <a:pt x="416" y="237"/>
                    <a:pt x="416" y="234"/>
                    <a:pt x="418" y="234"/>
                  </a:cubicBezTo>
                  <a:cubicBezTo>
                    <a:pt x="422" y="234"/>
                    <a:pt x="423" y="239"/>
                    <a:pt x="426" y="242"/>
                  </a:cubicBezTo>
                  <a:cubicBezTo>
                    <a:pt x="429" y="240"/>
                    <a:pt x="431" y="240"/>
                    <a:pt x="435" y="240"/>
                  </a:cubicBezTo>
                  <a:cubicBezTo>
                    <a:pt x="435" y="234"/>
                    <a:pt x="437" y="227"/>
                    <a:pt x="443" y="227"/>
                  </a:cubicBezTo>
                  <a:cubicBezTo>
                    <a:pt x="444" y="227"/>
                    <a:pt x="444" y="227"/>
                    <a:pt x="444" y="227"/>
                  </a:cubicBezTo>
                  <a:cubicBezTo>
                    <a:pt x="445" y="234"/>
                    <a:pt x="452" y="235"/>
                    <a:pt x="458" y="238"/>
                  </a:cubicBezTo>
                  <a:cubicBezTo>
                    <a:pt x="463" y="241"/>
                    <a:pt x="467" y="243"/>
                    <a:pt x="472" y="246"/>
                  </a:cubicBezTo>
                  <a:cubicBezTo>
                    <a:pt x="478" y="250"/>
                    <a:pt x="480" y="254"/>
                    <a:pt x="485" y="257"/>
                  </a:cubicBezTo>
                  <a:cubicBezTo>
                    <a:pt x="492" y="262"/>
                    <a:pt x="498" y="264"/>
                    <a:pt x="502" y="271"/>
                  </a:cubicBezTo>
                  <a:cubicBezTo>
                    <a:pt x="503" y="272"/>
                    <a:pt x="503" y="272"/>
                    <a:pt x="503" y="272"/>
                  </a:cubicBezTo>
                  <a:cubicBezTo>
                    <a:pt x="504" y="268"/>
                    <a:pt x="505" y="266"/>
                    <a:pt x="506" y="263"/>
                  </a:cubicBezTo>
                  <a:cubicBezTo>
                    <a:pt x="509" y="268"/>
                    <a:pt x="513" y="270"/>
                    <a:pt x="519" y="270"/>
                  </a:cubicBezTo>
                  <a:cubicBezTo>
                    <a:pt x="524" y="270"/>
                    <a:pt x="526" y="269"/>
                    <a:pt x="531" y="269"/>
                  </a:cubicBezTo>
                  <a:cubicBezTo>
                    <a:pt x="537" y="269"/>
                    <a:pt x="539" y="274"/>
                    <a:pt x="546" y="276"/>
                  </a:cubicBezTo>
                  <a:cubicBezTo>
                    <a:pt x="548" y="277"/>
                    <a:pt x="549" y="278"/>
                    <a:pt x="551" y="279"/>
                  </a:cubicBezTo>
                  <a:cubicBezTo>
                    <a:pt x="553" y="280"/>
                    <a:pt x="554" y="280"/>
                    <a:pt x="556" y="281"/>
                  </a:cubicBezTo>
                  <a:cubicBezTo>
                    <a:pt x="557" y="282"/>
                    <a:pt x="557" y="284"/>
                    <a:pt x="558" y="285"/>
                  </a:cubicBezTo>
                  <a:cubicBezTo>
                    <a:pt x="560" y="285"/>
                    <a:pt x="561" y="285"/>
                    <a:pt x="563" y="285"/>
                  </a:cubicBezTo>
                  <a:cubicBezTo>
                    <a:pt x="569" y="287"/>
                    <a:pt x="573" y="285"/>
                    <a:pt x="577" y="289"/>
                  </a:cubicBezTo>
                  <a:cubicBezTo>
                    <a:pt x="579" y="290"/>
                    <a:pt x="579" y="291"/>
                    <a:pt x="581" y="293"/>
                  </a:cubicBezTo>
                  <a:cubicBezTo>
                    <a:pt x="582" y="292"/>
                    <a:pt x="583" y="291"/>
                    <a:pt x="583" y="289"/>
                  </a:cubicBezTo>
                  <a:cubicBezTo>
                    <a:pt x="583" y="286"/>
                    <a:pt x="583" y="286"/>
                    <a:pt x="583" y="286"/>
                  </a:cubicBezTo>
                  <a:cubicBezTo>
                    <a:pt x="585" y="286"/>
                    <a:pt x="586" y="286"/>
                    <a:pt x="588" y="286"/>
                  </a:cubicBezTo>
                  <a:cubicBezTo>
                    <a:pt x="589" y="286"/>
                    <a:pt x="591" y="286"/>
                    <a:pt x="592" y="285"/>
                  </a:cubicBezTo>
                  <a:cubicBezTo>
                    <a:pt x="592" y="284"/>
                    <a:pt x="592" y="283"/>
                    <a:pt x="592" y="282"/>
                  </a:cubicBezTo>
                  <a:cubicBezTo>
                    <a:pt x="592" y="277"/>
                    <a:pt x="592" y="277"/>
                    <a:pt x="592" y="277"/>
                  </a:cubicBezTo>
                  <a:cubicBezTo>
                    <a:pt x="594" y="276"/>
                    <a:pt x="595" y="275"/>
                    <a:pt x="596" y="274"/>
                  </a:cubicBezTo>
                  <a:cubicBezTo>
                    <a:pt x="598" y="274"/>
                    <a:pt x="598" y="274"/>
                    <a:pt x="600" y="274"/>
                  </a:cubicBezTo>
                  <a:cubicBezTo>
                    <a:pt x="601" y="273"/>
                    <a:pt x="603" y="273"/>
                    <a:pt x="604" y="271"/>
                  </a:cubicBezTo>
                  <a:cubicBezTo>
                    <a:pt x="605" y="270"/>
                    <a:pt x="605" y="269"/>
                    <a:pt x="606" y="268"/>
                  </a:cubicBezTo>
                  <a:cubicBezTo>
                    <a:pt x="608" y="268"/>
                    <a:pt x="608" y="268"/>
                    <a:pt x="610" y="268"/>
                  </a:cubicBezTo>
                  <a:cubicBezTo>
                    <a:pt x="611" y="268"/>
                    <a:pt x="612" y="268"/>
                    <a:pt x="613" y="268"/>
                  </a:cubicBezTo>
                  <a:cubicBezTo>
                    <a:pt x="614" y="268"/>
                    <a:pt x="614" y="268"/>
                    <a:pt x="614" y="268"/>
                  </a:cubicBezTo>
                  <a:cubicBezTo>
                    <a:pt x="618" y="268"/>
                    <a:pt x="618" y="268"/>
                    <a:pt x="618" y="268"/>
                  </a:cubicBezTo>
                  <a:cubicBezTo>
                    <a:pt x="619" y="268"/>
                    <a:pt x="619" y="268"/>
                    <a:pt x="619" y="268"/>
                  </a:cubicBezTo>
                  <a:cubicBezTo>
                    <a:pt x="622" y="269"/>
                    <a:pt x="622" y="269"/>
                    <a:pt x="622" y="269"/>
                  </a:cubicBezTo>
                  <a:cubicBezTo>
                    <a:pt x="624" y="269"/>
                    <a:pt x="624" y="269"/>
                    <a:pt x="624" y="269"/>
                  </a:cubicBezTo>
                  <a:cubicBezTo>
                    <a:pt x="626" y="269"/>
                    <a:pt x="627" y="270"/>
                    <a:pt x="628" y="271"/>
                  </a:cubicBezTo>
                  <a:cubicBezTo>
                    <a:pt x="630" y="273"/>
                    <a:pt x="632" y="274"/>
                    <a:pt x="634" y="275"/>
                  </a:cubicBezTo>
                  <a:cubicBezTo>
                    <a:pt x="635" y="276"/>
                    <a:pt x="636" y="277"/>
                    <a:pt x="637" y="277"/>
                  </a:cubicBezTo>
                  <a:cubicBezTo>
                    <a:pt x="645" y="276"/>
                    <a:pt x="645" y="276"/>
                    <a:pt x="645" y="276"/>
                  </a:cubicBezTo>
                  <a:cubicBezTo>
                    <a:pt x="651" y="277"/>
                    <a:pt x="651" y="277"/>
                    <a:pt x="651" y="277"/>
                  </a:cubicBezTo>
                  <a:cubicBezTo>
                    <a:pt x="656" y="277"/>
                    <a:pt x="656" y="277"/>
                    <a:pt x="656" y="277"/>
                  </a:cubicBezTo>
                  <a:cubicBezTo>
                    <a:pt x="659" y="277"/>
                    <a:pt x="662" y="276"/>
                    <a:pt x="662" y="273"/>
                  </a:cubicBezTo>
                  <a:cubicBezTo>
                    <a:pt x="662" y="270"/>
                    <a:pt x="659" y="268"/>
                    <a:pt x="659" y="265"/>
                  </a:cubicBezTo>
                  <a:cubicBezTo>
                    <a:pt x="659" y="265"/>
                    <a:pt x="658" y="265"/>
                    <a:pt x="658" y="265"/>
                  </a:cubicBezTo>
                  <a:cubicBezTo>
                    <a:pt x="652" y="265"/>
                    <a:pt x="650" y="258"/>
                    <a:pt x="650" y="253"/>
                  </a:cubicBezTo>
                  <a:cubicBezTo>
                    <a:pt x="650" y="251"/>
                    <a:pt x="652" y="250"/>
                    <a:pt x="652" y="249"/>
                  </a:cubicBezTo>
                  <a:cubicBezTo>
                    <a:pt x="659" y="251"/>
                    <a:pt x="664" y="252"/>
                    <a:pt x="672" y="252"/>
                  </a:cubicBezTo>
                  <a:cubicBezTo>
                    <a:pt x="676" y="252"/>
                    <a:pt x="678" y="252"/>
                    <a:pt x="682" y="252"/>
                  </a:cubicBezTo>
                  <a:cubicBezTo>
                    <a:pt x="683" y="251"/>
                    <a:pt x="683" y="251"/>
                    <a:pt x="683" y="251"/>
                  </a:cubicBezTo>
                  <a:cubicBezTo>
                    <a:pt x="687" y="264"/>
                    <a:pt x="700" y="266"/>
                    <a:pt x="712" y="266"/>
                  </a:cubicBezTo>
                  <a:cubicBezTo>
                    <a:pt x="715" y="266"/>
                    <a:pt x="716" y="264"/>
                    <a:pt x="719" y="264"/>
                  </a:cubicBezTo>
                  <a:cubicBezTo>
                    <a:pt x="740" y="264"/>
                    <a:pt x="751" y="278"/>
                    <a:pt x="772" y="278"/>
                  </a:cubicBezTo>
                  <a:cubicBezTo>
                    <a:pt x="779" y="278"/>
                    <a:pt x="783" y="277"/>
                    <a:pt x="788" y="273"/>
                  </a:cubicBezTo>
                  <a:cubicBezTo>
                    <a:pt x="790" y="273"/>
                    <a:pt x="791" y="273"/>
                    <a:pt x="792" y="272"/>
                  </a:cubicBezTo>
                  <a:cubicBezTo>
                    <a:pt x="792" y="270"/>
                    <a:pt x="791" y="270"/>
                    <a:pt x="791" y="268"/>
                  </a:cubicBezTo>
                  <a:cubicBezTo>
                    <a:pt x="791" y="266"/>
                    <a:pt x="791" y="266"/>
                    <a:pt x="791" y="266"/>
                  </a:cubicBezTo>
                  <a:cubicBezTo>
                    <a:pt x="791" y="261"/>
                    <a:pt x="791" y="261"/>
                    <a:pt x="791" y="261"/>
                  </a:cubicBezTo>
                  <a:cubicBezTo>
                    <a:pt x="791" y="261"/>
                    <a:pt x="791" y="261"/>
                    <a:pt x="791" y="261"/>
                  </a:cubicBezTo>
                  <a:cubicBezTo>
                    <a:pt x="792" y="261"/>
                    <a:pt x="793" y="259"/>
                    <a:pt x="794" y="259"/>
                  </a:cubicBezTo>
                  <a:cubicBezTo>
                    <a:pt x="795" y="259"/>
                    <a:pt x="796" y="259"/>
                    <a:pt x="798" y="258"/>
                  </a:cubicBezTo>
                  <a:cubicBezTo>
                    <a:pt x="799" y="258"/>
                    <a:pt x="800" y="258"/>
                    <a:pt x="802" y="258"/>
                  </a:cubicBezTo>
                  <a:cubicBezTo>
                    <a:pt x="803" y="257"/>
                    <a:pt x="804" y="257"/>
                    <a:pt x="804" y="256"/>
                  </a:cubicBezTo>
                  <a:cubicBezTo>
                    <a:pt x="804" y="254"/>
                    <a:pt x="802" y="253"/>
                    <a:pt x="801" y="252"/>
                  </a:cubicBezTo>
                  <a:cubicBezTo>
                    <a:pt x="800" y="252"/>
                    <a:pt x="798" y="252"/>
                    <a:pt x="798" y="251"/>
                  </a:cubicBezTo>
                  <a:cubicBezTo>
                    <a:pt x="798" y="250"/>
                    <a:pt x="799" y="249"/>
                    <a:pt x="799" y="248"/>
                  </a:cubicBezTo>
                  <a:cubicBezTo>
                    <a:pt x="799" y="247"/>
                    <a:pt x="799" y="246"/>
                    <a:pt x="798" y="246"/>
                  </a:cubicBezTo>
                  <a:cubicBezTo>
                    <a:pt x="797" y="245"/>
                    <a:pt x="797" y="246"/>
                    <a:pt x="796" y="245"/>
                  </a:cubicBezTo>
                  <a:cubicBezTo>
                    <a:pt x="794" y="244"/>
                    <a:pt x="793" y="243"/>
                    <a:pt x="792" y="240"/>
                  </a:cubicBezTo>
                  <a:cubicBezTo>
                    <a:pt x="792" y="240"/>
                    <a:pt x="793" y="240"/>
                    <a:pt x="793" y="240"/>
                  </a:cubicBezTo>
                  <a:cubicBezTo>
                    <a:pt x="793" y="240"/>
                    <a:pt x="794" y="240"/>
                    <a:pt x="794" y="240"/>
                  </a:cubicBezTo>
                  <a:cubicBezTo>
                    <a:pt x="797" y="240"/>
                    <a:pt x="799" y="240"/>
                    <a:pt x="801" y="238"/>
                  </a:cubicBezTo>
                  <a:cubicBezTo>
                    <a:pt x="802" y="237"/>
                    <a:pt x="802" y="236"/>
                    <a:pt x="803" y="236"/>
                  </a:cubicBezTo>
                  <a:cubicBezTo>
                    <a:pt x="805" y="235"/>
                    <a:pt x="807" y="234"/>
                    <a:pt x="807" y="232"/>
                  </a:cubicBezTo>
                  <a:cubicBezTo>
                    <a:pt x="807" y="229"/>
                    <a:pt x="805" y="228"/>
                    <a:pt x="805" y="226"/>
                  </a:cubicBezTo>
                  <a:cubicBezTo>
                    <a:pt x="805" y="223"/>
                    <a:pt x="808" y="221"/>
                    <a:pt x="812" y="221"/>
                  </a:cubicBezTo>
                  <a:cubicBezTo>
                    <a:pt x="814" y="221"/>
                    <a:pt x="815" y="218"/>
                    <a:pt x="818" y="218"/>
                  </a:cubicBezTo>
                  <a:cubicBezTo>
                    <a:pt x="824" y="218"/>
                    <a:pt x="827" y="219"/>
                    <a:pt x="833" y="219"/>
                  </a:cubicBezTo>
                  <a:cubicBezTo>
                    <a:pt x="848" y="221"/>
                    <a:pt x="848" y="221"/>
                    <a:pt x="848" y="221"/>
                  </a:cubicBezTo>
                  <a:cubicBezTo>
                    <a:pt x="850" y="220"/>
                    <a:pt x="851" y="219"/>
                    <a:pt x="854" y="219"/>
                  </a:cubicBezTo>
                  <a:cubicBezTo>
                    <a:pt x="858" y="219"/>
                    <a:pt x="860" y="222"/>
                    <a:pt x="863" y="224"/>
                  </a:cubicBezTo>
                  <a:cubicBezTo>
                    <a:pt x="869" y="227"/>
                    <a:pt x="872" y="227"/>
                    <a:pt x="877" y="231"/>
                  </a:cubicBezTo>
                  <a:cubicBezTo>
                    <a:pt x="879" y="234"/>
                    <a:pt x="879" y="237"/>
                    <a:pt x="881" y="239"/>
                  </a:cubicBezTo>
                  <a:cubicBezTo>
                    <a:pt x="883" y="240"/>
                    <a:pt x="886" y="238"/>
                    <a:pt x="888" y="240"/>
                  </a:cubicBezTo>
                  <a:cubicBezTo>
                    <a:pt x="893" y="243"/>
                    <a:pt x="894" y="246"/>
                    <a:pt x="900" y="249"/>
                  </a:cubicBezTo>
                  <a:cubicBezTo>
                    <a:pt x="902" y="250"/>
                    <a:pt x="905" y="250"/>
                    <a:pt x="907" y="253"/>
                  </a:cubicBezTo>
                  <a:cubicBezTo>
                    <a:pt x="909" y="254"/>
                    <a:pt x="908" y="257"/>
                    <a:pt x="910" y="259"/>
                  </a:cubicBezTo>
                  <a:cubicBezTo>
                    <a:pt x="917" y="265"/>
                    <a:pt x="925" y="261"/>
                    <a:pt x="934" y="264"/>
                  </a:cubicBezTo>
                  <a:cubicBezTo>
                    <a:pt x="939" y="266"/>
                    <a:pt x="940" y="271"/>
                    <a:pt x="945" y="271"/>
                  </a:cubicBezTo>
                  <a:cubicBezTo>
                    <a:pt x="947" y="271"/>
                    <a:pt x="948" y="271"/>
                    <a:pt x="950" y="271"/>
                  </a:cubicBezTo>
                  <a:cubicBezTo>
                    <a:pt x="958" y="271"/>
                    <a:pt x="958" y="284"/>
                    <a:pt x="966" y="284"/>
                  </a:cubicBezTo>
                  <a:cubicBezTo>
                    <a:pt x="968" y="284"/>
                    <a:pt x="968" y="282"/>
                    <a:pt x="970" y="282"/>
                  </a:cubicBezTo>
                  <a:cubicBezTo>
                    <a:pt x="972" y="282"/>
                    <a:pt x="973" y="283"/>
                    <a:pt x="974" y="283"/>
                  </a:cubicBezTo>
                  <a:cubicBezTo>
                    <a:pt x="978" y="283"/>
                    <a:pt x="979" y="278"/>
                    <a:pt x="983" y="277"/>
                  </a:cubicBezTo>
                  <a:cubicBezTo>
                    <a:pt x="984" y="276"/>
                    <a:pt x="985" y="277"/>
                    <a:pt x="986" y="276"/>
                  </a:cubicBezTo>
                  <a:cubicBezTo>
                    <a:pt x="987" y="275"/>
                    <a:pt x="987" y="273"/>
                    <a:pt x="988" y="273"/>
                  </a:cubicBezTo>
                  <a:cubicBezTo>
                    <a:pt x="991" y="273"/>
                    <a:pt x="994" y="276"/>
                    <a:pt x="994" y="279"/>
                  </a:cubicBezTo>
                  <a:cubicBezTo>
                    <a:pt x="996" y="278"/>
                    <a:pt x="997" y="279"/>
                    <a:pt x="1000" y="279"/>
                  </a:cubicBezTo>
                  <a:cubicBezTo>
                    <a:pt x="1000" y="283"/>
                    <a:pt x="1001" y="285"/>
                    <a:pt x="1003" y="288"/>
                  </a:cubicBezTo>
                  <a:cubicBezTo>
                    <a:pt x="1005" y="292"/>
                    <a:pt x="1005" y="295"/>
                    <a:pt x="1008" y="298"/>
                  </a:cubicBezTo>
                  <a:cubicBezTo>
                    <a:pt x="1012" y="301"/>
                    <a:pt x="1016" y="304"/>
                    <a:pt x="1016" y="309"/>
                  </a:cubicBezTo>
                  <a:cubicBezTo>
                    <a:pt x="1016" y="313"/>
                    <a:pt x="1016" y="313"/>
                    <a:pt x="1016" y="313"/>
                  </a:cubicBezTo>
                  <a:cubicBezTo>
                    <a:pt x="1015" y="313"/>
                    <a:pt x="1014" y="313"/>
                    <a:pt x="1013" y="313"/>
                  </a:cubicBezTo>
                  <a:cubicBezTo>
                    <a:pt x="1009" y="313"/>
                    <a:pt x="1004" y="314"/>
                    <a:pt x="1004" y="318"/>
                  </a:cubicBezTo>
                  <a:cubicBezTo>
                    <a:pt x="1004" y="324"/>
                    <a:pt x="1010" y="325"/>
                    <a:pt x="1014" y="329"/>
                  </a:cubicBezTo>
                  <a:cubicBezTo>
                    <a:pt x="1020" y="335"/>
                    <a:pt x="1022" y="339"/>
                    <a:pt x="1025" y="346"/>
                  </a:cubicBezTo>
                  <a:cubicBezTo>
                    <a:pt x="1025" y="347"/>
                    <a:pt x="1026" y="348"/>
                    <a:pt x="1027" y="350"/>
                  </a:cubicBezTo>
                  <a:cubicBezTo>
                    <a:pt x="1027" y="351"/>
                    <a:pt x="1027" y="351"/>
                    <a:pt x="1027" y="351"/>
                  </a:cubicBezTo>
                  <a:cubicBezTo>
                    <a:pt x="1027" y="353"/>
                    <a:pt x="1027" y="353"/>
                    <a:pt x="1027" y="353"/>
                  </a:cubicBezTo>
                  <a:cubicBezTo>
                    <a:pt x="1027" y="354"/>
                    <a:pt x="1027" y="355"/>
                    <a:pt x="1027" y="357"/>
                  </a:cubicBezTo>
                  <a:cubicBezTo>
                    <a:pt x="1027" y="357"/>
                    <a:pt x="1027" y="357"/>
                    <a:pt x="1027" y="358"/>
                  </a:cubicBezTo>
                  <a:close/>
                </a:path>
              </a:pathLst>
            </a:custGeom>
            <a:solidFill>
              <a:srgbClr val="FFFF00"/>
            </a:solidFill>
            <a:ln w="0" cap="flat">
              <a:solidFill>
                <a:srgbClr val="000000"/>
              </a:solidFill>
              <a:prstDash val="solid"/>
              <a:miter lim="800000"/>
              <a:headEnd/>
              <a:tailEnd/>
            </a:ln>
          </p:spPr>
        </p:sp>
        <p:sp>
          <p:nvSpPr>
            <p:cNvPr id="519" name="Freeform 518"/>
            <p:cNvSpPr>
              <a:spLocks/>
            </p:cNvSpPr>
            <p:nvPr/>
          </p:nvSpPr>
          <p:spPr bwMode="auto">
            <a:xfrm>
              <a:off x="671" y="52"/>
              <a:ext cx="3" cy="3"/>
            </a:xfrm>
            <a:custGeom>
              <a:avLst/>
              <a:gdLst/>
              <a:ahLst/>
              <a:cxnLst>
                <a:cxn ang="0">
                  <a:pos x="0" y="2"/>
                </a:cxn>
                <a:cxn ang="0">
                  <a:pos x="4" y="8"/>
                </a:cxn>
                <a:cxn ang="0">
                  <a:pos x="8" y="2"/>
                </a:cxn>
                <a:cxn ang="0">
                  <a:pos x="5" y="0"/>
                </a:cxn>
                <a:cxn ang="0">
                  <a:pos x="0" y="2"/>
                </a:cxn>
              </a:cxnLst>
              <a:rect l="0" t="0" r="r" b="b"/>
              <a:pathLst>
                <a:path w="8" h="8">
                  <a:moveTo>
                    <a:pt x="0" y="2"/>
                  </a:moveTo>
                  <a:cubicBezTo>
                    <a:pt x="1" y="5"/>
                    <a:pt x="2" y="6"/>
                    <a:pt x="4" y="8"/>
                  </a:cubicBezTo>
                  <a:cubicBezTo>
                    <a:pt x="6" y="6"/>
                    <a:pt x="8" y="5"/>
                    <a:pt x="8" y="2"/>
                  </a:cubicBezTo>
                  <a:cubicBezTo>
                    <a:pt x="8" y="1"/>
                    <a:pt x="6" y="0"/>
                    <a:pt x="5" y="0"/>
                  </a:cubicBezTo>
                  <a:cubicBezTo>
                    <a:pt x="3" y="1"/>
                    <a:pt x="2" y="2"/>
                    <a:pt x="0" y="2"/>
                  </a:cubicBezTo>
                  <a:close/>
                </a:path>
              </a:pathLst>
            </a:custGeom>
            <a:solidFill>
              <a:srgbClr val="FFFFFF"/>
            </a:solidFill>
            <a:ln w="0" cap="flat">
              <a:solidFill>
                <a:srgbClr val="000000"/>
              </a:solidFill>
              <a:prstDash val="solid"/>
              <a:miter lim="800000"/>
              <a:headEnd/>
              <a:tailEnd/>
            </a:ln>
          </p:spPr>
        </p:sp>
        <p:sp>
          <p:nvSpPr>
            <p:cNvPr id="520" name="Freeform 519"/>
            <p:cNvSpPr>
              <a:spLocks/>
            </p:cNvSpPr>
            <p:nvPr/>
          </p:nvSpPr>
          <p:spPr bwMode="auto">
            <a:xfrm>
              <a:off x="698" y="50"/>
              <a:ext cx="5" cy="3"/>
            </a:xfrm>
            <a:custGeom>
              <a:avLst/>
              <a:gdLst/>
              <a:ahLst/>
              <a:cxnLst>
                <a:cxn ang="0">
                  <a:pos x="0" y="2"/>
                </a:cxn>
                <a:cxn ang="0">
                  <a:pos x="0" y="2"/>
                </a:cxn>
                <a:cxn ang="0">
                  <a:pos x="8" y="7"/>
                </a:cxn>
                <a:cxn ang="0">
                  <a:pos x="11" y="6"/>
                </a:cxn>
                <a:cxn ang="0">
                  <a:pos x="13" y="7"/>
                </a:cxn>
                <a:cxn ang="0">
                  <a:pos x="14" y="6"/>
                </a:cxn>
                <a:cxn ang="0">
                  <a:pos x="7" y="4"/>
                </a:cxn>
                <a:cxn ang="0">
                  <a:pos x="4" y="1"/>
                </a:cxn>
                <a:cxn ang="0">
                  <a:pos x="0" y="2"/>
                </a:cxn>
              </a:cxnLst>
              <a:rect l="0" t="0" r="r" b="b"/>
              <a:pathLst>
                <a:path w="14" h="7">
                  <a:moveTo>
                    <a:pt x="0" y="2"/>
                  </a:moveTo>
                  <a:cubicBezTo>
                    <a:pt x="0" y="2"/>
                    <a:pt x="0" y="2"/>
                    <a:pt x="0" y="2"/>
                  </a:cubicBezTo>
                  <a:cubicBezTo>
                    <a:pt x="3" y="3"/>
                    <a:pt x="4" y="7"/>
                    <a:pt x="8" y="7"/>
                  </a:cubicBezTo>
                  <a:cubicBezTo>
                    <a:pt x="9" y="7"/>
                    <a:pt x="10" y="6"/>
                    <a:pt x="11" y="6"/>
                  </a:cubicBezTo>
                  <a:cubicBezTo>
                    <a:pt x="12" y="6"/>
                    <a:pt x="12" y="7"/>
                    <a:pt x="13" y="7"/>
                  </a:cubicBezTo>
                  <a:cubicBezTo>
                    <a:pt x="14" y="6"/>
                    <a:pt x="14" y="6"/>
                    <a:pt x="14" y="6"/>
                  </a:cubicBezTo>
                  <a:cubicBezTo>
                    <a:pt x="12" y="4"/>
                    <a:pt x="10" y="5"/>
                    <a:pt x="7" y="4"/>
                  </a:cubicBezTo>
                  <a:cubicBezTo>
                    <a:pt x="6" y="3"/>
                    <a:pt x="6" y="1"/>
                    <a:pt x="4" y="1"/>
                  </a:cubicBezTo>
                  <a:cubicBezTo>
                    <a:pt x="3" y="0"/>
                    <a:pt x="2" y="1"/>
                    <a:pt x="0" y="2"/>
                  </a:cubicBezTo>
                  <a:close/>
                </a:path>
              </a:pathLst>
            </a:custGeom>
            <a:solidFill>
              <a:srgbClr val="FFFFFF"/>
            </a:solidFill>
            <a:ln w="0" cap="flat">
              <a:solidFill>
                <a:srgbClr val="000000"/>
              </a:solidFill>
              <a:prstDash val="solid"/>
              <a:miter lim="800000"/>
              <a:headEnd/>
              <a:tailEnd/>
            </a:ln>
          </p:spPr>
        </p:sp>
        <p:sp>
          <p:nvSpPr>
            <p:cNvPr id="521" name="Freeform 520"/>
            <p:cNvSpPr>
              <a:spLocks/>
            </p:cNvSpPr>
            <p:nvPr/>
          </p:nvSpPr>
          <p:spPr bwMode="auto">
            <a:xfrm>
              <a:off x="675" y="41"/>
              <a:ext cx="15" cy="8"/>
            </a:xfrm>
            <a:custGeom>
              <a:avLst/>
              <a:gdLst/>
              <a:ahLst/>
              <a:cxnLst>
                <a:cxn ang="0">
                  <a:pos x="12" y="0"/>
                </a:cxn>
                <a:cxn ang="0">
                  <a:pos x="2" y="2"/>
                </a:cxn>
                <a:cxn ang="0">
                  <a:pos x="3" y="6"/>
                </a:cxn>
                <a:cxn ang="0">
                  <a:pos x="3" y="7"/>
                </a:cxn>
                <a:cxn ang="0">
                  <a:pos x="0" y="9"/>
                </a:cxn>
                <a:cxn ang="0">
                  <a:pos x="1" y="13"/>
                </a:cxn>
                <a:cxn ang="0">
                  <a:pos x="5" y="12"/>
                </a:cxn>
                <a:cxn ang="0">
                  <a:pos x="15" y="14"/>
                </a:cxn>
                <a:cxn ang="0">
                  <a:pos x="19" y="19"/>
                </a:cxn>
                <a:cxn ang="0">
                  <a:pos x="28" y="17"/>
                </a:cxn>
                <a:cxn ang="0">
                  <a:pos x="38" y="18"/>
                </a:cxn>
                <a:cxn ang="0">
                  <a:pos x="39" y="18"/>
                </a:cxn>
                <a:cxn ang="0">
                  <a:pos x="34" y="13"/>
                </a:cxn>
                <a:cxn ang="0">
                  <a:pos x="25" y="9"/>
                </a:cxn>
                <a:cxn ang="0">
                  <a:pos x="20" y="1"/>
                </a:cxn>
                <a:cxn ang="0">
                  <a:pos x="12" y="0"/>
                </a:cxn>
              </a:cxnLst>
              <a:rect l="0" t="0" r="r" b="b"/>
              <a:pathLst>
                <a:path w="39" h="19">
                  <a:moveTo>
                    <a:pt x="12" y="0"/>
                  </a:moveTo>
                  <a:cubicBezTo>
                    <a:pt x="8" y="0"/>
                    <a:pt x="6" y="1"/>
                    <a:pt x="2" y="2"/>
                  </a:cubicBezTo>
                  <a:cubicBezTo>
                    <a:pt x="2" y="4"/>
                    <a:pt x="3" y="5"/>
                    <a:pt x="3" y="6"/>
                  </a:cubicBezTo>
                  <a:cubicBezTo>
                    <a:pt x="3" y="7"/>
                    <a:pt x="3" y="7"/>
                    <a:pt x="3" y="7"/>
                  </a:cubicBezTo>
                  <a:cubicBezTo>
                    <a:pt x="2" y="8"/>
                    <a:pt x="0" y="8"/>
                    <a:pt x="0" y="9"/>
                  </a:cubicBezTo>
                  <a:cubicBezTo>
                    <a:pt x="0" y="10"/>
                    <a:pt x="1" y="11"/>
                    <a:pt x="1" y="13"/>
                  </a:cubicBezTo>
                  <a:cubicBezTo>
                    <a:pt x="2" y="12"/>
                    <a:pt x="4" y="12"/>
                    <a:pt x="5" y="12"/>
                  </a:cubicBezTo>
                  <a:cubicBezTo>
                    <a:pt x="9" y="12"/>
                    <a:pt x="12" y="12"/>
                    <a:pt x="15" y="14"/>
                  </a:cubicBezTo>
                  <a:cubicBezTo>
                    <a:pt x="17" y="16"/>
                    <a:pt x="17" y="19"/>
                    <a:pt x="19" y="19"/>
                  </a:cubicBezTo>
                  <a:cubicBezTo>
                    <a:pt x="23" y="19"/>
                    <a:pt x="24" y="17"/>
                    <a:pt x="28" y="17"/>
                  </a:cubicBezTo>
                  <a:cubicBezTo>
                    <a:pt x="32" y="17"/>
                    <a:pt x="34" y="18"/>
                    <a:pt x="38" y="18"/>
                  </a:cubicBezTo>
                  <a:cubicBezTo>
                    <a:pt x="39" y="18"/>
                    <a:pt x="39" y="18"/>
                    <a:pt x="39" y="18"/>
                  </a:cubicBezTo>
                  <a:cubicBezTo>
                    <a:pt x="39" y="15"/>
                    <a:pt x="36" y="14"/>
                    <a:pt x="34" y="13"/>
                  </a:cubicBezTo>
                  <a:cubicBezTo>
                    <a:pt x="30" y="12"/>
                    <a:pt x="28" y="11"/>
                    <a:pt x="25" y="9"/>
                  </a:cubicBezTo>
                  <a:cubicBezTo>
                    <a:pt x="22" y="6"/>
                    <a:pt x="23" y="2"/>
                    <a:pt x="20" y="1"/>
                  </a:cubicBezTo>
                  <a:cubicBezTo>
                    <a:pt x="17" y="0"/>
                    <a:pt x="15" y="0"/>
                    <a:pt x="12" y="0"/>
                  </a:cubicBezTo>
                  <a:close/>
                </a:path>
              </a:pathLst>
            </a:custGeom>
            <a:solidFill>
              <a:srgbClr val="FFFFFF"/>
            </a:solidFill>
            <a:ln w="0" cap="flat">
              <a:solidFill>
                <a:srgbClr val="000000"/>
              </a:solidFill>
              <a:prstDash val="solid"/>
              <a:miter lim="800000"/>
              <a:headEnd/>
              <a:tailEnd/>
            </a:ln>
          </p:spPr>
        </p:sp>
        <p:sp>
          <p:nvSpPr>
            <p:cNvPr id="522" name="Freeform 521"/>
            <p:cNvSpPr>
              <a:spLocks/>
            </p:cNvSpPr>
            <p:nvPr/>
          </p:nvSpPr>
          <p:spPr bwMode="auto">
            <a:xfrm>
              <a:off x="678" y="30"/>
              <a:ext cx="32" cy="12"/>
            </a:xfrm>
            <a:custGeom>
              <a:avLst/>
              <a:gdLst/>
              <a:ahLst/>
              <a:cxnLst>
                <a:cxn ang="0">
                  <a:pos x="77" y="1"/>
                </a:cxn>
                <a:cxn ang="0">
                  <a:pos x="70" y="0"/>
                </a:cxn>
                <a:cxn ang="0">
                  <a:pos x="68" y="0"/>
                </a:cxn>
                <a:cxn ang="0">
                  <a:pos x="64" y="0"/>
                </a:cxn>
                <a:cxn ang="0">
                  <a:pos x="59" y="3"/>
                </a:cxn>
                <a:cxn ang="0">
                  <a:pos x="50" y="4"/>
                </a:cxn>
                <a:cxn ang="0">
                  <a:pos x="43" y="5"/>
                </a:cxn>
                <a:cxn ang="0">
                  <a:pos x="37" y="5"/>
                </a:cxn>
                <a:cxn ang="0">
                  <a:pos x="31" y="7"/>
                </a:cxn>
                <a:cxn ang="0">
                  <a:pos x="25" y="9"/>
                </a:cxn>
                <a:cxn ang="0">
                  <a:pos x="22" y="9"/>
                </a:cxn>
                <a:cxn ang="0">
                  <a:pos x="13" y="15"/>
                </a:cxn>
                <a:cxn ang="0">
                  <a:pos x="7" y="15"/>
                </a:cxn>
                <a:cxn ang="0">
                  <a:pos x="6" y="15"/>
                </a:cxn>
                <a:cxn ang="0">
                  <a:pos x="10" y="18"/>
                </a:cxn>
                <a:cxn ang="0">
                  <a:pos x="0" y="25"/>
                </a:cxn>
                <a:cxn ang="0">
                  <a:pos x="3" y="25"/>
                </a:cxn>
                <a:cxn ang="0">
                  <a:pos x="20" y="29"/>
                </a:cxn>
                <a:cxn ang="0">
                  <a:pos x="25" y="20"/>
                </a:cxn>
                <a:cxn ang="0">
                  <a:pos x="31" y="19"/>
                </a:cxn>
                <a:cxn ang="0">
                  <a:pos x="33" y="17"/>
                </a:cxn>
                <a:cxn ang="0">
                  <a:pos x="47" y="11"/>
                </a:cxn>
                <a:cxn ang="0">
                  <a:pos x="69" y="6"/>
                </a:cxn>
                <a:cxn ang="0">
                  <a:pos x="81" y="4"/>
                </a:cxn>
                <a:cxn ang="0">
                  <a:pos x="77" y="1"/>
                </a:cxn>
              </a:cxnLst>
              <a:rect l="0" t="0" r="r" b="b"/>
              <a:pathLst>
                <a:path w="81" h="29">
                  <a:moveTo>
                    <a:pt x="77" y="1"/>
                  </a:moveTo>
                  <a:cubicBezTo>
                    <a:pt x="74" y="1"/>
                    <a:pt x="73" y="0"/>
                    <a:pt x="70" y="0"/>
                  </a:cubicBezTo>
                  <a:cubicBezTo>
                    <a:pt x="69" y="0"/>
                    <a:pt x="69" y="0"/>
                    <a:pt x="68" y="0"/>
                  </a:cubicBezTo>
                  <a:cubicBezTo>
                    <a:pt x="64" y="0"/>
                    <a:pt x="64" y="0"/>
                    <a:pt x="64" y="0"/>
                  </a:cubicBezTo>
                  <a:cubicBezTo>
                    <a:pt x="62" y="0"/>
                    <a:pt x="61" y="2"/>
                    <a:pt x="59" y="3"/>
                  </a:cubicBezTo>
                  <a:cubicBezTo>
                    <a:pt x="56" y="4"/>
                    <a:pt x="54" y="3"/>
                    <a:pt x="50" y="4"/>
                  </a:cubicBezTo>
                  <a:cubicBezTo>
                    <a:pt x="47" y="4"/>
                    <a:pt x="46" y="5"/>
                    <a:pt x="43" y="5"/>
                  </a:cubicBezTo>
                  <a:cubicBezTo>
                    <a:pt x="37" y="5"/>
                    <a:pt x="37" y="5"/>
                    <a:pt x="37" y="5"/>
                  </a:cubicBezTo>
                  <a:cubicBezTo>
                    <a:pt x="35" y="7"/>
                    <a:pt x="33" y="6"/>
                    <a:pt x="31" y="7"/>
                  </a:cubicBezTo>
                  <a:cubicBezTo>
                    <a:pt x="28" y="7"/>
                    <a:pt x="27" y="9"/>
                    <a:pt x="25" y="9"/>
                  </a:cubicBezTo>
                  <a:cubicBezTo>
                    <a:pt x="22" y="9"/>
                    <a:pt x="22" y="9"/>
                    <a:pt x="22" y="9"/>
                  </a:cubicBezTo>
                  <a:cubicBezTo>
                    <a:pt x="18" y="9"/>
                    <a:pt x="17" y="15"/>
                    <a:pt x="13" y="15"/>
                  </a:cubicBezTo>
                  <a:cubicBezTo>
                    <a:pt x="7" y="15"/>
                    <a:pt x="7" y="15"/>
                    <a:pt x="7" y="15"/>
                  </a:cubicBezTo>
                  <a:cubicBezTo>
                    <a:pt x="6" y="15"/>
                    <a:pt x="6" y="15"/>
                    <a:pt x="6" y="15"/>
                  </a:cubicBezTo>
                  <a:cubicBezTo>
                    <a:pt x="10" y="18"/>
                    <a:pt x="10" y="18"/>
                    <a:pt x="10" y="18"/>
                  </a:cubicBezTo>
                  <a:cubicBezTo>
                    <a:pt x="7" y="21"/>
                    <a:pt x="4" y="22"/>
                    <a:pt x="0" y="25"/>
                  </a:cubicBezTo>
                  <a:cubicBezTo>
                    <a:pt x="3" y="25"/>
                    <a:pt x="3" y="25"/>
                    <a:pt x="3" y="25"/>
                  </a:cubicBezTo>
                  <a:cubicBezTo>
                    <a:pt x="10" y="25"/>
                    <a:pt x="14" y="26"/>
                    <a:pt x="20" y="29"/>
                  </a:cubicBezTo>
                  <a:cubicBezTo>
                    <a:pt x="21" y="25"/>
                    <a:pt x="21" y="22"/>
                    <a:pt x="25" y="20"/>
                  </a:cubicBezTo>
                  <a:cubicBezTo>
                    <a:pt x="27" y="19"/>
                    <a:pt x="29" y="20"/>
                    <a:pt x="31" y="19"/>
                  </a:cubicBezTo>
                  <a:cubicBezTo>
                    <a:pt x="32" y="18"/>
                    <a:pt x="32" y="17"/>
                    <a:pt x="33" y="17"/>
                  </a:cubicBezTo>
                  <a:cubicBezTo>
                    <a:pt x="38" y="14"/>
                    <a:pt x="42" y="12"/>
                    <a:pt x="47" y="11"/>
                  </a:cubicBezTo>
                  <a:cubicBezTo>
                    <a:pt x="56" y="10"/>
                    <a:pt x="61" y="9"/>
                    <a:pt x="69" y="6"/>
                  </a:cubicBezTo>
                  <a:cubicBezTo>
                    <a:pt x="74" y="5"/>
                    <a:pt x="77" y="5"/>
                    <a:pt x="81" y="4"/>
                  </a:cubicBezTo>
                  <a:cubicBezTo>
                    <a:pt x="79" y="2"/>
                    <a:pt x="79" y="1"/>
                    <a:pt x="77" y="1"/>
                  </a:cubicBezTo>
                  <a:close/>
                </a:path>
              </a:pathLst>
            </a:custGeom>
            <a:solidFill>
              <a:srgbClr val="FFFFFF"/>
            </a:solidFill>
            <a:ln w="0" cap="flat">
              <a:solidFill>
                <a:srgbClr val="000000"/>
              </a:solidFill>
              <a:prstDash val="solid"/>
              <a:miter lim="800000"/>
              <a:headEnd/>
              <a:tailEnd/>
            </a:ln>
          </p:spPr>
        </p:sp>
        <p:sp>
          <p:nvSpPr>
            <p:cNvPr id="523" name="Freeform 522"/>
            <p:cNvSpPr>
              <a:spLocks/>
            </p:cNvSpPr>
            <p:nvPr/>
          </p:nvSpPr>
          <p:spPr bwMode="auto">
            <a:xfrm>
              <a:off x="755" y="18"/>
              <a:ext cx="22" cy="4"/>
            </a:xfrm>
            <a:custGeom>
              <a:avLst/>
              <a:gdLst/>
              <a:ahLst/>
              <a:cxnLst>
                <a:cxn ang="0">
                  <a:pos x="0" y="6"/>
                </a:cxn>
                <a:cxn ang="0">
                  <a:pos x="0" y="7"/>
                </a:cxn>
                <a:cxn ang="0">
                  <a:pos x="2" y="7"/>
                </a:cxn>
                <a:cxn ang="0">
                  <a:pos x="4" y="7"/>
                </a:cxn>
                <a:cxn ang="0">
                  <a:pos x="8" y="7"/>
                </a:cxn>
                <a:cxn ang="0">
                  <a:pos x="13" y="4"/>
                </a:cxn>
                <a:cxn ang="0">
                  <a:pos x="21" y="4"/>
                </a:cxn>
                <a:cxn ang="0">
                  <a:pos x="18" y="9"/>
                </a:cxn>
                <a:cxn ang="0">
                  <a:pos x="21" y="8"/>
                </a:cxn>
                <a:cxn ang="0">
                  <a:pos x="30" y="11"/>
                </a:cxn>
                <a:cxn ang="0">
                  <a:pos x="34" y="10"/>
                </a:cxn>
                <a:cxn ang="0">
                  <a:pos x="38" y="11"/>
                </a:cxn>
                <a:cxn ang="0">
                  <a:pos x="45" y="10"/>
                </a:cxn>
                <a:cxn ang="0">
                  <a:pos x="50" y="10"/>
                </a:cxn>
                <a:cxn ang="0">
                  <a:pos x="55" y="10"/>
                </a:cxn>
                <a:cxn ang="0">
                  <a:pos x="53" y="7"/>
                </a:cxn>
                <a:cxn ang="0">
                  <a:pos x="57" y="5"/>
                </a:cxn>
                <a:cxn ang="0">
                  <a:pos x="50" y="1"/>
                </a:cxn>
                <a:cxn ang="0">
                  <a:pos x="48" y="2"/>
                </a:cxn>
                <a:cxn ang="0">
                  <a:pos x="46" y="1"/>
                </a:cxn>
                <a:cxn ang="0">
                  <a:pos x="43" y="4"/>
                </a:cxn>
                <a:cxn ang="0">
                  <a:pos x="38" y="1"/>
                </a:cxn>
                <a:cxn ang="0">
                  <a:pos x="33" y="0"/>
                </a:cxn>
                <a:cxn ang="0">
                  <a:pos x="17" y="0"/>
                </a:cxn>
                <a:cxn ang="0">
                  <a:pos x="9" y="2"/>
                </a:cxn>
                <a:cxn ang="0">
                  <a:pos x="7" y="4"/>
                </a:cxn>
                <a:cxn ang="0">
                  <a:pos x="0" y="6"/>
                </a:cxn>
              </a:cxnLst>
              <a:rect l="0" t="0" r="r" b="b"/>
              <a:pathLst>
                <a:path w="57" h="11">
                  <a:moveTo>
                    <a:pt x="0" y="6"/>
                  </a:moveTo>
                  <a:cubicBezTo>
                    <a:pt x="0" y="7"/>
                    <a:pt x="0" y="7"/>
                    <a:pt x="0" y="7"/>
                  </a:cubicBezTo>
                  <a:cubicBezTo>
                    <a:pt x="1" y="7"/>
                    <a:pt x="1" y="7"/>
                    <a:pt x="2" y="7"/>
                  </a:cubicBezTo>
                  <a:cubicBezTo>
                    <a:pt x="3" y="7"/>
                    <a:pt x="3" y="7"/>
                    <a:pt x="4" y="7"/>
                  </a:cubicBezTo>
                  <a:cubicBezTo>
                    <a:pt x="8" y="7"/>
                    <a:pt x="8" y="7"/>
                    <a:pt x="8" y="7"/>
                  </a:cubicBezTo>
                  <a:cubicBezTo>
                    <a:pt x="10" y="7"/>
                    <a:pt x="11" y="6"/>
                    <a:pt x="13" y="4"/>
                  </a:cubicBezTo>
                  <a:cubicBezTo>
                    <a:pt x="21" y="4"/>
                    <a:pt x="21" y="4"/>
                    <a:pt x="21" y="4"/>
                  </a:cubicBezTo>
                  <a:cubicBezTo>
                    <a:pt x="21" y="6"/>
                    <a:pt x="20" y="8"/>
                    <a:pt x="18" y="9"/>
                  </a:cubicBezTo>
                  <a:cubicBezTo>
                    <a:pt x="20" y="9"/>
                    <a:pt x="20" y="8"/>
                    <a:pt x="21" y="8"/>
                  </a:cubicBezTo>
                  <a:cubicBezTo>
                    <a:pt x="25" y="8"/>
                    <a:pt x="27" y="11"/>
                    <a:pt x="30" y="11"/>
                  </a:cubicBezTo>
                  <a:cubicBezTo>
                    <a:pt x="32" y="11"/>
                    <a:pt x="32" y="10"/>
                    <a:pt x="34" y="10"/>
                  </a:cubicBezTo>
                  <a:cubicBezTo>
                    <a:pt x="35" y="10"/>
                    <a:pt x="36" y="11"/>
                    <a:pt x="38" y="11"/>
                  </a:cubicBezTo>
                  <a:cubicBezTo>
                    <a:pt x="41" y="11"/>
                    <a:pt x="43" y="10"/>
                    <a:pt x="45" y="10"/>
                  </a:cubicBezTo>
                  <a:cubicBezTo>
                    <a:pt x="47" y="10"/>
                    <a:pt x="48" y="10"/>
                    <a:pt x="50" y="10"/>
                  </a:cubicBezTo>
                  <a:cubicBezTo>
                    <a:pt x="52" y="10"/>
                    <a:pt x="53" y="10"/>
                    <a:pt x="55" y="10"/>
                  </a:cubicBezTo>
                  <a:cubicBezTo>
                    <a:pt x="54" y="9"/>
                    <a:pt x="54" y="8"/>
                    <a:pt x="53" y="7"/>
                  </a:cubicBezTo>
                  <a:cubicBezTo>
                    <a:pt x="55" y="6"/>
                    <a:pt x="55" y="6"/>
                    <a:pt x="57" y="5"/>
                  </a:cubicBezTo>
                  <a:cubicBezTo>
                    <a:pt x="54" y="4"/>
                    <a:pt x="53" y="1"/>
                    <a:pt x="50" y="1"/>
                  </a:cubicBezTo>
                  <a:cubicBezTo>
                    <a:pt x="49" y="1"/>
                    <a:pt x="49" y="2"/>
                    <a:pt x="48" y="2"/>
                  </a:cubicBezTo>
                  <a:cubicBezTo>
                    <a:pt x="47" y="2"/>
                    <a:pt x="47" y="1"/>
                    <a:pt x="46" y="1"/>
                  </a:cubicBezTo>
                  <a:cubicBezTo>
                    <a:pt x="44" y="1"/>
                    <a:pt x="44" y="3"/>
                    <a:pt x="43" y="4"/>
                  </a:cubicBezTo>
                  <a:cubicBezTo>
                    <a:pt x="42" y="2"/>
                    <a:pt x="40" y="1"/>
                    <a:pt x="38" y="1"/>
                  </a:cubicBezTo>
                  <a:cubicBezTo>
                    <a:pt x="33" y="0"/>
                    <a:pt x="33" y="0"/>
                    <a:pt x="33" y="0"/>
                  </a:cubicBezTo>
                  <a:cubicBezTo>
                    <a:pt x="27" y="0"/>
                    <a:pt x="23" y="0"/>
                    <a:pt x="17" y="0"/>
                  </a:cubicBezTo>
                  <a:cubicBezTo>
                    <a:pt x="14" y="0"/>
                    <a:pt x="11" y="0"/>
                    <a:pt x="9" y="2"/>
                  </a:cubicBezTo>
                  <a:cubicBezTo>
                    <a:pt x="8" y="3"/>
                    <a:pt x="8" y="4"/>
                    <a:pt x="7" y="4"/>
                  </a:cubicBezTo>
                  <a:cubicBezTo>
                    <a:pt x="5" y="5"/>
                    <a:pt x="3" y="5"/>
                    <a:pt x="0" y="6"/>
                  </a:cubicBezTo>
                  <a:close/>
                </a:path>
              </a:pathLst>
            </a:custGeom>
            <a:solidFill>
              <a:srgbClr val="FFFFFF"/>
            </a:solidFill>
            <a:ln w="0" cap="flat">
              <a:solidFill>
                <a:srgbClr val="000000"/>
              </a:solidFill>
              <a:prstDash val="solid"/>
              <a:miter lim="800000"/>
              <a:headEnd/>
              <a:tailEnd/>
            </a:ln>
          </p:spPr>
        </p:sp>
        <p:sp>
          <p:nvSpPr>
            <p:cNvPr id="524" name="Freeform 523"/>
            <p:cNvSpPr>
              <a:spLocks/>
            </p:cNvSpPr>
            <p:nvPr/>
          </p:nvSpPr>
          <p:spPr bwMode="auto">
            <a:xfrm>
              <a:off x="781" y="19"/>
              <a:ext cx="11" cy="5"/>
            </a:xfrm>
            <a:custGeom>
              <a:avLst/>
              <a:gdLst/>
              <a:ahLst/>
              <a:cxnLst>
                <a:cxn ang="0">
                  <a:pos x="0" y="7"/>
                </a:cxn>
                <a:cxn ang="0">
                  <a:pos x="0" y="13"/>
                </a:cxn>
                <a:cxn ang="0">
                  <a:pos x="4" y="13"/>
                </a:cxn>
                <a:cxn ang="0">
                  <a:pos x="22" y="9"/>
                </a:cxn>
                <a:cxn ang="0">
                  <a:pos x="29" y="9"/>
                </a:cxn>
                <a:cxn ang="0">
                  <a:pos x="29" y="8"/>
                </a:cxn>
                <a:cxn ang="0">
                  <a:pos x="27" y="6"/>
                </a:cxn>
                <a:cxn ang="0">
                  <a:pos x="20" y="3"/>
                </a:cxn>
                <a:cxn ang="0">
                  <a:pos x="16" y="4"/>
                </a:cxn>
                <a:cxn ang="0">
                  <a:pos x="14" y="1"/>
                </a:cxn>
                <a:cxn ang="0">
                  <a:pos x="10" y="0"/>
                </a:cxn>
                <a:cxn ang="0">
                  <a:pos x="0" y="7"/>
                </a:cxn>
              </a:cxnLst>
              <a:rect l="0" t="0" r="r" b="b"/>
              <a:pathLst>
                <a:path w="29" h="13">
                  <a:moveTo>
                    <a:pt x="0" y="7"/>
                  </a:moveTo>
                  <a:cubicBezTo>
                    <a:pt x="0" y="13"/>
                    <a:pt x="0" y="13"/>
                    <a:pt x="0" y="13"/>
                  </a:cubicBezTo>
                  <a:cubicBezTo>
                    <a:pt x="2" y="13"/>
                    <a:pt x="3" y="13"/>
                    <a:pt x="4" y="13"/>
                  </a:cubicBezTo>
                  <a:cubicBezTo>
                    <a:pt x="22" y="9"/>
                    <a:pt x="22" y="9"/>
                    <a:pt x="22" y="9"/>
                  </a:cubicBezTo>
                  <a:cubicBezTo>
                    <a:pt x="29" y="9"/>
                    <a:pt x="29" y="9"/>
                    <a:pt x="29" y="9"/>
                  </a:cubicBezTo>
                  <a:cubicBezTo>
                    <a:pt x="29" y="9"/>
                    <a:pt x="29" y="8"/>
                    <a:pt x="29" y="8"/>
                  </a:cubicBezTo>
                  <a:cubicBezTo>
                    <a:pt x="29" y="7"/>
                    <a:pt x="28" y="7"/>
                    <a:pt x="27" y="6"/>
                  </a:cubicBezTo>
                  <a:cubicBezTo>
                    <a:pt x="25" y="4"/>
                    <a:pt x="23" y="3"/>
                    <a:pt x="20" y="3"/>
                  </a:cubicBezTo>
                  <a:cubicBezTo>
                    <a:pt x="18" y="3"/>
                    <a:pt x="17" y="4"/>
                    <a:pt x="16" y="4"/>
                  </a:cubicBezTo>
                  <a:cubicBezTo>
                    <a:pt x="14" y="4"/>
                    <a:pt x="15" y="2"/>
                    <a:pt x="14" y="1"/>
                  </a:cubicBezTo>
                  <a:cubicBezTo>
                    <a:pt x="12" y="0"/>
                    <a:pt x="11" y="0"/>
                    <a:pt x="10" y="0"/>
                  </a:cubicBezTo>
                  <a:cubicBezTo>
                    <a:pt x="5" y="0"/>
                    <a:pt x="3" y="3"/>
                    <a:pt x="0" y="7"/>
                  </a:cubicBezTo>
                  <a:close/>
                </a:path>
              </a:pathLst>
            </a:custGeom>
            <a:solidFill>
              <a:srgbClr val="FFFFFF"/>
            </a:solidFill>
            <a:ln w="0" cap="flat">
              <a:solidFill>
                <a:srgbClr val="000000"/>
              </a:solidFill>
              <a:prstDash val="solid"/>
              <a:miter lim="800000"/>
              <a:headEnd/>
              <a:tailEnd/>
            </a:ln>
          </p:spPr>
        </p:sp>
        <p:sp>
          <p:nvSpPr>
            <p:cNvPr id="525" name="Freeform 524"/>
            <p:cNvSpPr>
              <a:spLocks/>
            </p:cNvSpPr>
            <p:nvPr/>
          </p:nvSpPr>
          <p:spPr bwMode="auto">
            <a:xfrm>
              <a:off x="886" y="22"/>
              <a:ext cx="1" cy="2"/>
            </a:xfrm>
            <a:custGeom>
              <a:avLst/>
              <a:gdLst/>
              <a:ahLst/>
              <a:cxnLst>
                <a:cxn ang="0">
                  <a:pos x="1" y="0"/>
                </a:cxn>
                <a:cxn ang="0">
                  <a:pos x="0" y="2"/>
                </a:cxn>
                <a:cxn ang="0">
                  <a:pos x="3" y="5"/>
                </a:cxn>
                <a:cxn ang="0">
                  <a:pos x="3" y="1"/>
                </a:cxn>
                <a:cxn ang="0">
                  <a:pos x="1" y="0"/>
                </a:cxn>
              </a:cxnLst>
              <a:rect l="0" t="0" r="r" b="b"/>
              <a:pathLst>
                <a:path w="3" h="5">
                  <a:moveTo>
                    <a:pt x="1" y="0"/>
                  </a:moveTo>
                  <a:cubicBezTo>
                    <a:pt x="0" y="1"/>
                    <a:pt x="0" y="1"/>
                    <a:pt x="0" y="2"/>
                  </a:cubicBezTo>
                  <a:cubicBezTo>
                    <a:pt x="1" y="3"/>
                    <a:pt x="1" y="4"/>
                    <a:pt x="3" y="5"/>
                  </a:cubicBezTo>
                  <a:cubicBezTo>
                    <a:pt x="3" y="3"/>
                    <a:pt x="3" y="2"/>
                    <a:pt x="3" y="1"/>
                  </a:cubicBezTo>
                  <a:cubicBezTo>
                    <a:pt x="2" y="1"/>
                    <a:pt x="2" y="0"/>
                    <a:pt x="1" y="0"/>
                  </a:cubicBezTo>
                  <a:close/>
                </a:path>
              </a:pathLst>
            </a:custGeom>
            <a:solidFill>
              <a:srgbClr val="FFFFFF"/>
            </a:solidFill>
            <a:ln w="0" cap="flat">
              <a:solidFill>
                <a:srgbClr val="000000"/>
              </a:solidFill>
              <a:prstDash val="solid"/>
              <a:miter lim="800000"/>
              <a:headEnd/>
              <a:tailEnd/>
            </a:ln>
          </p:spPr>
        </p:sp>
        <p:sp>
          <p:nvSpPr>
            <p:cNvPr id="526" name="Freeform 525"/>
            <p:cNvSpPr>
              <a:spLocks/>
            </p:cNvSpPr>
            <p:nvPr/>
          </p:nvSpPr>
          <p:spPr bwMode="auto">
            <a:xfrm>
              <a:off x="875" y="24"/>
              <a:ext cx="4" cy="1"/>
            </a:xfrm>
            <a:custGeom>
              <a:avLst/>
              <a:gdLst/>
              <a:ahLst/>
              <a:cxnLst>
                <a:cxn ang="0">
                  <a:pos x="0" y="3"/>
                </a:cxn>
                <a:cxn ang="0">
                  <a:pos x="0" y="4"/>
                </a:cxn>
                <a:cxn ang="0">
                  <a:pos x="2" y="4"/>
                </a:cxn>
                <a:cxn ang="0">
                  <a:pos x="4" y="4"/>
                </a:cxn>
                <a:cxn ang="0">
                  <a:pos x="6" y="4"/>
                </a:cxn>
                <a:cxn ang="0">
                  <a:pos x="10" y="4"/>
                </a:cxn>
                <a:cxn ang="0">
                  <a:pos x="4" y="1"/>
                </a:cxn>
                <a:cxn ang="0">
                  <a:pos x="2" y="1"/>
                </a:cxn>
                <a:cxn ang="0">
                  <a:pos x="0" y="3"/>
                </a:cxn>
              </a:cxnLst>
              <a:rect l="0" t="0" r="r" b="b"/>
              <a:pathLst>
                <a:path w="10" h="4">
                  <a:moveTo>
                    <a:pt x="0" y="3"/>
                  </a:moveTo>
                  <a:cubicBezTo>
                    <a:pt x="0" y="4"/>
                    <a:pt x="0" y="4"/>
                    <a:pt x="0" y="4"/>
                  </a:cubicBezTo>
                  <a:cubicBezTo>
                    <a:pt x="1" y="4"/>
                    <a:pt x="1" y="4"/>
                    <a:pt x="2" y="4"/>
                  </a:cubicBezTo>
                  <a:cubicBezTo>
                    <a:pt x="4" y="4"/>
                    <a:pt x="4" y="4"/>
                    <a:pt x="4" y="4"/>
                  </a:cubicBezTo>
                  <a:cubicBezTo>
                    <a:pt x="4" y="4"/>
                    <a:pt x="5" y="4"/>
                    <a:pt x="6" y="4"/>
                  </a:cubicBezTo>
                  <a:cubicBezTo>
                    <a:pt x="10" y="4"/>
                    <a:pt x="10" y="4"/>
                    <a:pt x="10" y="4"/>
                  </a:cubicBezTo>
                  <a:cubicBezTo>
                    <a:pt x="9" y="2"/>
                    <a:pt x="6" y="1"/>
                    <a:pt x="4" y="1"/>
                  </a:cubicBezTo>
                  <a:cubicBezTo>
                    <a:pt x="3" y="1"/>
                    <a:pt x="3" y="0"/>
                    <a:pt x="2" y="1"/>
                  </a:cubicBezTo>
                  <a:cubicBezTo>
                    <a:pt x="1" y="1"/>
                    <a:pt x="1" y="2"/>
                    <a:pt x="0" y="3"/>
                  </a:cubicBezTo>
                  <a:close/>
                </a:path>
              </a:pathLst>
            </a:custGeom>
            <a:solidFill>
              <a:srgbClr val="FFFFFF"/>
            </a:solidFill>
            <a:ln w="0" cap="flat">
              <a:solidFill>
                <a:srgbClr val="000000"/>
              </a:solidFill>
              <a:prstDash val="solid"/>
              <a:miter lim="800000"/>
              <a:headEnd/>
              <a:tailEnd/>
            </a:ln>
          </p:spPr>
        </p:sp>
        <p:sp>
          <p:nvSpPr>
            <p:cNvPr id="527" name="Freeform 526"/>
            <p:cNvSpPr>
              <a:spLocks/>
            </p:cNvSpPr>
            <p:nvPr/>
          </p:nvSpPr>
          <p:spPr bwMode="auto">
            <a:xfrm>
              <a:off x="873" y="16"/>
              <a:ext cx="16" cy="6"/>
            </a:xfrm>
            <a:custGeom>
              <a:avLst/>
              <a:gdLst/>
              <a:ahLst/>
              <a:cxnLst>
                <a:cxn ang="0">
                  <a:pos x="16" y="1"/>
                </a:cxn>
                <a:cxn ang="0">
                  <a:pos x="17" y="6"/>
                </a:cxn>
                <a:cxn ang="0">
                  <a:pos x="16" y="6"/>
                </a:cxn>
                <a:cxn ang="0">
                  <a:pos x="14" y="6"/>
                </a:cxn>
                <a:cxn ang="0">
                  <a:pos x="9" y="7"/>
                </a:cxn>
                <a:cxn ang="0">
                  <a:pos x="7" y="4"/>
                </a:cxn>
                <a:cxn ang="0">
                  <a:pos x="4" y="4"/>
                </a:cxn>
                <a:cxn ang="0">
                  <a:pos x="0" y="4"/>
                </a:cxn>
                <a:cxn ang="0">
                  <a:pos x="1" y="6"/>
                </a:cxn>
                <a:cxn ang="0">
                  <a:pos x="1" y="11"/>
                </a:cxn>
                <a:cxn ang="0">
                  <a:pos x="18" y="16"/>
                </a:cxn>
                <a:cxn ang="0">
                  <a:pos x="20" y="14"/>
                </a:cxn>
                <a:cxn ang="0">
                  <a:pos x="24" y="14"/>
                </a:cxn>
                <a:cxn ang="0">
                  <a:pos x="29" y="12"/>
                </a:cxn>
                <a:cxn ang="0">
                  <a:pos x="40" y="10"/>
                </a:cxn>
                <a:cxn ang="0">
                  <a:pos x="36" y="7"/>
                </a:cxn>
                <a:cxn ang="0">
                  <a:pos x="37" y="7"/>
                </a:cxn>
                <a:cxn ang="0">
                  <a:pos x="41" y="9"/>
                </a:cxn>
                <a:cxn ang="0">
                  <a:pos x="42" y="7"/>
                </a:cxn>
                <a:cxn ang="0">
                  <a:pos x="42" y="5"/>
                </a:cxn>
                <a:cxn ang="0">
                  <a:pos x="41" y="2"/>
                </a:cxn>
                <a:cxn ang="0">
                  <a:pos x="32" y="4"/>
                </a:cxn>
                <a:cxn ang="0">
                  <a:pos x="24" y="3"/>
                </a:cxn>
                <a:cxn ang="0">
                  <a:pos x="20" y="0"/>
                </a:cxn>
                <a:cxn ang="0">
                  <a:pos x="16" y="1"/>
                </a:cxn>
              </a:cxnLst>
              <a:rect l="0" t="0" r="r" b="b"/>
              <a:pathLst>
                <a:path w="42" h="16">
                  <a:moveTo>
                    <a:pt x="16" y="1"/>
                  </a:moveTo>
                  <a:cubicBezTo>
                    <a:pt x="16" y="3"/>
                    <a:pt x="17" y="4"/>
                    <a:pt x="17" y="6"/>
                  </a:cubicBezTo>
                  <a:cubicBezTo>
                    <a:pt x="17" y="6"/>
                    <a:pt x="16" y="6"/>
                    <a:pt x="16" y="6"/>
                  </a:cubicBezTo>
                  <a:cubicBezTo>
                    <a:pt x="15" y="6"/>
                    <a:pt x="15" y="6"/>
                    <a:pt x="14" y="6"/>
                  </a:cubicBezTo>
                  <a:cubicBezTo>
                    <a:pt x="12" y="6"/>
                    <a:pt x="11" y="7"/>
                    <a:pt x="9" y="7"/>
                  </a:cubicBezTo>
                  <a:cubicBezTo>
                    <a:pt x="8" y="7"/>
                    <a:pt x="8" y="5"/>
                    <a:pt x="7" y="4"/>
                  </a:cubicBezTo>
                  <a:cubicBezTo>
                    <a:pt x="6" y="4"/>
                    <a:pt x="5" y="4"/>
                    <a:pt x="4" y="4"/>
                  </a:cubicBezTo>
                  <a:cubicBezTo>
                    <a:pt x="2" y="4"/>
                    <a:pt x="1" y="4"/>
                    <a:pt x="0" y="4"/>
                  </a:cubicBezTo>
                  <a:cubicBezTo>
                    <a:pt x="0" y="5"/>
                    <a:pt x="1" y="5"/>
                    <a:pt x="1" y="6"/>
                  </a:cubicBezTo>
                  <a:cubicBezTo>
                    <a:pt x="1" y="11"/>
                    <a:pt x="1" y="11"/>
                    <a:pt x="1" y="11"/>
                  </a:cubicBezTo>
                  <a:cubicBezTo>
                    <a:pt x="8" y="11"/>
                    <a:pt x="11" y="16"/>
                    <a:pt x="18" y="16"/>
                  </a:cubicBezTo>
                  <a:cubicBezTo>
                    <a:pt x="19" y="16"/>
                    <a:pt x="19" y="14"/>
                    <a:pt x="20" y="14"/>
                  </a:cubicBezTo>
                  <a:cubicBezTo>
                    <a:pt x="24" y="14"/>
                    <a:pt x="24" y="14"/>
                    <a:pt x="24" y="14"/>
                  </a:cubicBezTo>
                  <a:cubicBezTo>
                    <a:pt x="26" y="14"/>
                    <a:pt x="27" y="13"/>
                    <a:pt x="29" y="12"/>
                  </a:cubicBezTo>
                  <a:cubicBezTo>
                    <a:pt x="33" y="11"/>
                    <a:pt x="35" y="10"/>
                    <a:pt x="40" y="10"/>
                  </a:cubicBezTo>
                  <a:cubicBezTo>
                    <a:pt x="39" y="9"/>
                    <a:pt x="38" y="9"/>
                    <a:pt x="36" y="7"/>
                  </a:cubicBezTo>
                  <a:cubicBezTo>
                    <a:pt x="37" y="7"/>
                    <a:pt x="37" y="7"/>
                    <a:pt x="37" y="7"/>
                  </a:cubicBezTo>
                  <a:cubicBezTo>
                    <a:pt x="41" y="9"/>
                    <a:pt x="41" y="9"/>
                    <a:pt x="41" y="9"/>
                  </a:cubicBezTo>
                  <a:cubicBezTo>
                    <a:pt x="42" y="8"/>
                    <a:pt x="42" y="8"/>
                    <a:pt x="42" y="7"/>
                  </a:cubicBezTo>
                  <a:cubicBezTo>
                    <a:pt x="42" y="5"/>
                    <a:pt x="42" y="5"/>
                    <a:pt x="42" y="5"/>
                  </a:cubicBezTo>
                  <a:cubicBezTo>
                    <a:pt x="42" y="4"/>
                    <a:pt x="42" y="3"/>
                    <a:pt x="41" y="2"/>
                  </a:cubicBezTo>
                  <a:cubicBezTo>
                    <a:pt x="38" y="4"/>
                    <a:pt x="36" y="4"/>
                    <a:pt x="32" y="4"/>
                  </a:cubicBezTo>
                  <a:cubicBezTo>
                    <a:pt x="29" y="4"/>
                    <a:pt x="27" y="4"/>
                    <a:pt x="24" y="3"/>
                  </a:cubicBezTo>
                  <a:cubicBezTo>
                    <a:pt x="22" y="2"/>
                    <a:pt x="22" y="0"/>
                    <a:pt x="20" y="0"/>
                  </a:cubicBezTo>
                  <a:cubicBezTo>
                    <a:pt x="18" y="0"/>
                    <a:pt x="16" y="0"/>
                    <a:pt x="16" y="1"/>
                  </a:cubicBezTo>
                  <a:close/>
                </a:path>
              </a:pathLst>
            </a:custGeom>
            <a:solidFill>
              <a:srgbClr val="FFFFFF"/>
            </a:solidFill>
            <a:ln w="0" cap="flat">
              <a:solidFill>
                <a:srgbClr val="000000"/>
              </a:solidFill>
              <a:prstDash val="solid"/>
              <a:miter lim="800000"/>
              <a:headEnd/>
              <a:tailEnd/>
            </a:ln>
          </p:spPr>
        </p:sp>
        <p:sp>
          <p:nvSpPr>
            <p:cNvPr id="528" name="Freeform 527"/>
            <p:cNvSpPr>
              <a:spLocks/>
            </p:cNvSpPr>
            <p:nvPr/>
          </p:nvSpPr>
          <p:spPr bwMode="auto">
            <a:xfrm>
              <a:off x="888" y="22"/>
              <a:ext cx="8" cy="3"/>
            </a:xfrm>
            <a:custGeom>
              <a:avLst/>
              <a:gdLst/>
              <a:ahLst/>
              <a:cxnLst>
                <a:cxn ang="0">
                  <a:pos x="4" y="1"/>
                </a:cxn>
                <a:cxn ang="0">
                  <a:pos x="0" y="7"/>
                </a:cxn>
                <a:cxn ang="0">
                  <a:pos x="12" y="4"/>
                </a:cxn>
                <a:cxn ang="0">
                  <a:pos x="20" y="5"/>
                </a:cxn>
                <a:cxn ang="0">
                  <a:pos x="20" y="3"/>
                </a:cxn>
                <a:cxn ang="0">
                  <a:pos x="9" y="0"/>
                </a:cxn>
                <a:cxn ang="0">
                  <a:pos x="4" y="1"/>
                </a:cxn>
              </a:cxnLst>
              <a:rect l="0" t="0" r="r" b="b"/>
              <a:pathLst>
                <a:path w="20" h="7">
                  <a:moveTo>
                    <a:pt x="4" y="1"/>
                  </a:moveTo>
                  <a:cubicBezTo>
                    <a:pt x="2" y="3"/>
                    <a:pt x="1" y="4"/>
                    <a:pt x="0" y="7"/>
                  </a:cubicBezTo>
                  <a:cubicBezTo>
                    <a:pt x="4" y="6"/>
                    <a:pt x="7" y="4"/>
                    <a:pt x="12" y="4"/>
                  </a:cubicBezTo>
                  <a:cubicBezTo>
                    <a:pt x="15" y="4"/>
                    <a:pt x="17" y="5"/>
                    <a:pt x="20" y="5"/>
                  </a:cubicBezTo>
                  <a:cubicBezTo>
                    <a:pt x="20" y="4"/>
                    <a:pt x="20" y="4"/>
                    <a:pt x="20" y="3"/>
                  </a:cubicBezTo>
                  <a:cubicBezTo>
                    <a:pt x="16" y="2"/>
                    <a:pt x="14" y="1"/>
                    <a:pt x="9" y="0"/>
                  </a:cubicBezTo>
                  <a:lnTo>
                    <a:pt x="4" y="1"/>
                  </a:lnTo>
                  <a:close/>
                </a:path>
              </a:pathLst>
            </a:custGeom>
            <a:solidFill>
              <a:srgbClr val="FFFFFF"/>
            </a:solidFill>
            <a:ln w="0" cap="flat">
              <a:solidFill>
                <a:srgbClr val="000000"/>
              </a:solidFill>
              <a:prstDash val="solid"/>
              <a:miter lim="800000"/>
              <a:headEnd/>
              <a:tailEnd/>
            </a:ln>
          </p:spPr>
        </p:sp>
        <p:sp>
          <p:nvSpPr>
            <p:cNvPr id="529" name="Freeform 528"/>
            <p:cNvSpPr>
              <a:spLocks/>
            </p:cNvSpPr>
            <p:nvPr/>
          </p:nvSpPr>
          <p:spPr bwMode="auto">
            <a:xfrm>
              <a:off x="895" y="17"/>
              <a:ext cx="11" cy="1"/>
            </a:xfrm>
            <a:custGeom>
              <a:avLst/>
              <a:gdLst/>
              <a:ahLst/>
              <a:cxnLst>
                <a:cxn ang="0">
                  <a:pos x="10" y="1"/>
                </a:cxn>
                <a:cxn ang="0">
                  <a:pos x="8" y="2"/>
                </a:cxn>
                <a:cxn ang="0">
                  <a:pos x="0" y="2"/>
                </a:cxn>
                <a:cxn ang="0">
                  <a:pos x="7" y="4"/>
                </a:cxn>
                <a:cxn ang="0">
                  <a:pos x="14" y="4"/>
                </a:cxn>
                <a:cxn ang="0">
                  <a:pos x="17" y="5"/>
                </a:cxn>
                <a:cxn ang="0">
                  <a:pos x="27" y="5"/>
                </a:cxn>
                <a:cxn ang="0">
                  <a:pos x="27" y="4"/>
                </a:cxn>
                <a:cxn ang="0">
                  <a:pos x="24" y="0"/>
                </a:cxn>
                <a:cxn ang="0">
                  <a:pos x="19" y="1"/>
                </a:cxn>
                <a:cxn ang="0">
                  <a:pos x="16" y="1"/>
                </a:cxn>
                <a:cxn ang="0">
                  <a:pos x="11" y="1"/>
                </a:cxn>
                <a:cxn ang="0">
                  <a:pos x="10" y="1"/>
                </a:cxn>
              </a:cxnLst>
              <a:rect l="0" t="0" r="r" b="b"/>
              <a:pathLst>
                <a:path w="27" h="5">
                  <a:moveTo>
                    <a:pt x="10" y="1"/>
                  </a:moveTo>
                  <a:cubicBezTo>
                    <a:pt x="9" y="1"/>
                    <a:pt x="9" y="2"/>
                    <a:pt x="8" y="2"/>
                  </a:cubicBezTo>
                  <a:cubicBezTo>
                    <a:pt x="0" y="2"/>
                    <a:pt x="0" y="2"/>
                    <a:pt x="0" y="2"/>
                  </a:cubicBezTo>
                  <a:cubicBezTo>
                    <a:pt x="2" y="4"/>
                    <a:pt x="4" y="4"/>
                    <a:pt x="7" y="4"/>
                  </a:cubicBezTo>
                  <a:cubicBezTo>
                    <a:pt x="10" y="4"/>
                    <a:pt x="11" y="4"/>
                    <a:pt x="14" y="4"/>
                  </a:cubicBezTo>
                  <a:cubicBezTo>
                    <a:pt x="15" y="4"/>
                    <a:pt x="16" y="5"/>
                    <a:pt x="17" y="5"/>
                  </a:cubicBezTo>
                  <a:cubicBezTo>
                    <a:pt x="27" y="5"/>
                    <a:pt x="27" y="5"/>
                    <a:pt x="27" y="5"/>
                  </a:cubicBezTo>
                  <a:cubicBezTo>
                    <a:pt x="27" y="4"/>
                    <a:pt x="27" y="4"/>
                    <a:pt x="27" y="4"/>
                  </a:cubicBezTo>
                  <a:cubicBezTo>
                    <a:pt x="26" y="3"/>
                    <a:pt x="26" y="1"/>
                    <a:pt x="24" y="0"/>
                  </a:cubicBezTo>
                  <a:cubicBezTo>
                    <a:pt x="19" y="1"/>
                    <a:pt x="19" y="1"/>
                    <a:pt x="19" y="1"/>
                  </a:cubicBezTo>
                  <a:cubicBezTo>
                    <a:pt x="16" y="1"/>
                    <a:pt x="16" y="1"/>
                    <a:pt x="16" y="1"/>
                  </a:cubicBezTo>
                  <a:cubicBezTo>
                    <a:pt x="14" y="1"/>
                    <a:pt x="13" y="1"/>
                    <a:pt x="11" y="1"/>
                  </a:cubicBezTo>
                  <a:cubicBezTo>
                    <a:pt x="11" y="1"/>
                    <a:pt x="11" y="1"/>
                    <a:pt x="10" y="1"/>
                  </a:cubicBezTo>
                  <a:close/>
                </a:path>
              </a:pathLst>
            </a:custGeom>
            <a:solidFill>
              <a:srgbClr val="FFFFFF"/>
            </a:solidFill>
            <a:ln w="0" cap="flat">
              <a:solidFill>
                <a:srgbClr val="000000"/>
              </a:solidFill>
              <a:prstDash val="solid"/>
              <a:miter lim="800000"/>
              <a:headEnd/>
              <a:tailEnd/>
            </a:ln>
          </p:spPr>
        </p:sp>
        <p:sp>
          <p:nvSpPr>
            <p:cNvPr id="530" name="Freeform 529"/>
            <p:cNvSpPr>
              <a:spLocks/>
            </p:cNvSpPr>
            <p:nvPr/>
          </p:nvSpPr>
          <p:spPr bwMode="auto">
            <a:xfrm>
              <a:off x="1061" y="110"/>
              <a:ext cx="3" cy="4"/>
            </a:xfrm>
            <a:custGeom>
              <a:avLst/>
              <a:gdLst/>
              <a:ahLst/>
              <a:cxnLst>
                <a:cxn ang="0">
                  <a:pos x="1" y="0"/>
                </a:cxn>
                <a:cxn ang="0">
                  <a:pos x="0" y="1"/>
                </a:cxn>
                <a:cxn ang="0">
                  <a:pos x="3" y="4"/>
                </a:cxn>
                <a:cxn ang="0">
                  <a:pos x="5" y="8"/>
                </a:cxn>
                <a:cxn ang="0">
                  <a:pos x="6" y="8"/>
                </a:cxn>
                <a:cxn ang="0">
                  <a:pos x="1" y="0"/>
                </a:cxn>
              </a:cxnLst>
              <a:rect l="0" t="0" r="r" b="b"/>
              <a:pathLst>
                <a:path w="6" h="8">
                  <a:moveTo>
                    <a:pt x="1" y="0"/>
                  </a:moveTo>
                  <a:cubicBezTo>
                    <a:pt x="1" y="0"/>
                    <a:pt x="0" y="1"/>
                    <a:pt x="0" y="1"/>
                  </a:cubicBezTo>
                  <a:cubicBezTo>
                    <a:pt x="0" y="3"/>
                    <a:pt x="2" y="3"/>
                    <a:pt x="3" y="4"/>
                  </a:cubicBezTo>
                  <a:cubicBezTo>
                    <a:pt x="3" y="6"/>
                    <a:pt x="3" y="8"/>
                    <a:pt x="5" y="8"/>
                  </a:cubicBezTo>
                  <a:cubicBezTo>
                    <a:pt x="5" y="8"/>
                    <a:pt x="6" y="8"/>
                    <a:pt x="6" y="8"/>
                  </a:cubicBezTo>
                  <a:cubicBezTo>
                    <a:pt x="5" y="5"/>
                    <a:pt x="5" y="0"/>
                    <a:pt x="1" y="0"/>
                  </a:cubicBezTo>
                  <a:close/>
                </a:path>
              </a:pathLst>
            </a:custGeom>
            <a:solidFill>
              <a:srgbClr val="FFFFFF"/>
            </a:solidFill>
            <a:ln w="0" cap="flat">
              <a:solidFill>
                <a:srgbClr val="000000"/>
              </a:solidFill>
              <a:prstDash val="solid"/>
              <a:miter lim="800000"/>
              <a:headEnd/>
              <a:tailEnd/>
            </a:ln>
          </p:spPr>
        </p:sp>
        <p:sp>
          <p:nvSpPr>
            <p:cNvPr id="531" name="Freeform 530"/>
            <p:cNvSpPr>
              <a:spLocks/>
            </p:cNvSpPr>
            <p:nvPr/>
          </p:nvSpPr>
          <p:spPr bwMode="auto">
            <a:xfrm>
              <a:off x="1060" y="83"/>
              <a:ext cx="6" cy="3"/>
            </a:xfrm>
            <a:custGeom>
              <a:avLst/>
              <a:gdLst/>
              <a:ahLst/>
              <a:cxnLst>
                <a:cxn ang="0">
                  <a:pos x="4" y="0"/>
                </a:cxn>
                <a:cxn ang="0">
                  <a:pos x="0" y="3"/>
                </a:cxn>
                <a:cxn ang="0">
                  <a:pos x="5" y="6"/>
                </a:cxn>
                <a:cxn ang="0">
                  <a:pos x="9" y="8"/>
                </a:cxn>
                <a:cxn ang="0">
                  <a:pos x="15" y="8"/>
                </a:cxn>
                <a:cxn ang="0">
                  <a:pos x="12" y="4"/>
                </a:cxn>
                <a:cxn ang="0">
                  <a:pos x="8" y="4"/>
                </a:cxn>
                <a:cxn ang="0">
                  <a:pos x="4" y="0"/>
                </a:cxn>
              </a:cxnLst>
              <a:rect l="0" t="0" r="r" b="b"/>
              <a:pathLst>
                <a:path w="15" h="8">
                  <a:moveTo>
                    <a:pt x="4" y="0"/>
                  </a:moveTo>
                  <a:cubicBezTo>
                    <a:pt x="3" y="2"/>
                    <a:pt x="0" y="1"/>
                    <a:pt x="0" y="3"/>
                  </a:cubicBezTo>
                  <a:cubicBezTo>
                    <a:pt x="0" y="5"/>
                    <a:pt x="3" y="5"/>
                    <a:pt x="5" y="6"/>
                  </a:cubicBezTo>
                  <a:cubicBezTo>
                    <a:pt x="7" y="6"/>
                    <a:pt x="7" y="7"/>
                    <a:pt x="9" y="8"/>
                  </a:cubicBezTo>
                  <a:cubicBezTo>
                    <a:pt x="11" y="8"/>
                    <a:pt x="12" y="8"/>
                    <a:pt x="15" y="8"/>
                  </a:cubicBezTo>
                  <a:cubicBezTo>
                    <a:pt x="14" y="7"/>
                    <a:pt x="14" y="5"/>
                    <a:pt x="12" y="4"/>
                  </a:cubicBezTo>
                  <a:cubicBezTo>
                    <a:pt x="11" y="4"/>
                    <a:pt x="9" y="5"/>
                    <a:pt x="8" y="4"/>
                  </a:cubicBezTo>
                  <a:cubicBezTo>
                    <a:pt x="6" y="3"/>
                    <a:pt x="6" y="1"/>
                    <a:pt x="4" y="0"/>
                  </a:cubicBezTo>
                  <a:close/>
                </a:path>
              </a:pathLst>
            </a:custGeom>
            <a:solidFill>
              <a:srgbClr val="FFFFFF"/>
            </a:solidFill>
            <a:ln w="0" cap="flat">
              <a:solidFill>
                <a:srgbClr val="000000"/>
              </a:solidFill>
              <a:prstDash val="solid"/>
              <a:miter lim="800000"/>
              <a:headEnd/>
              <a:tailEnd/>
            </a:ln>
          </p:spPr>
        </p:sp>
        <p:sp>
          <p:nvSpPr>
            <p:cNvPr id="532" name="Freeform 531"/>
            <p:cNvSpPr>
              <a:spLocks/>
            </p:cNvSpPr>
            <p:nvPr/>
          </p:nvSpPr>
          <p:spPr bwMode="auto">
            <a:xfrm>
              <a:off x="1000" y="96"/>
              <a:ext cx="47" cy="42"/>
            </a:xfrm>
            <a:custGeom>
              <a:avLst/>
              <a:gdLst/>
              <a:ahLst/>
              <a:cxnLst>
                <a:cxn ang="0">
                  <a:pos x="98" y="95"/>
                </a:cxn>
                <a:cxn ang="0">
                  <a:pos x="92" y="86"/>
                </a:cxn>
                <a:cxn ang="0">
                  <a:pos x="87" y="78"/>
                </a:cxn>
                <a:cxn ang="0">
                  <a:pos x="81" y="75"/>
                </a:cxn>
                <a:cxn ang="0">
                  <a:pos x="78" y="75"/>
                </a:cxn>
                <a:cxn ang="0">
                  <a:pos x="75" y="71"/>
                </a:cxn>
                <a:cxn ang="0">
                  <a:pos x="62" y="56"/>
                </a:cxn>
                <a:cxn ang="0">
                  <a:pos x="50" y="48"/>
                </a:cxn>
                <a:cxn ang="0">
                  <a:pos x="47" y="45"/>
                </a:cxn>
                <a:cxn ang="0">
                  <a:pos x="48" y="43"/>
                </a:cxn>
                <a:cxn ang="0">
                  <a:pos x="42" y="37"/>
                </a:cxn>
                <a:cxn ang="0">
                  <a:pos x="35" y="35"/>
                </a:cxn>
                <a:cxn ang="0">
                  <a:pos x="33" y="32"/>
                </a:cxn>
                <a:cxn ang="0">
                  <a:pos x="29" y="31"/>
                </a:cxn>
                <a:cxn ang="0">
                  <a:pos x="24" y="24"/>
                </a:cxn>
                <a:cxn ang="0">
                  <a:pos x="19" y="19"/>
                </a:cxn>
                <a:cxn ang="0">
                  <a:pos x="11" y="14"/>
                </a:cxn>
                <a:cxn ang="0">
                  <a:pos x="15" y="14"/>
                </a:cxn>
                <a:cxn ang="0">
                  <a:pos x="7" y="6"/>
                </a:cxn>
                <a:cxn ang="0">
                  <a:pos x="0" y="0"/>
                </a:cxn>
                <a:cxn ang="0">
                  <a:pos x="2" y="0"/>
                </a:cxn>
                <a:cxn ang="0">
                  <a:pos x="7" y="3"/>
                </a:cxn>
                <a:cxn ang="0">
                  <a:pos x="16" y="9"/>
                </a:cxn>
                <a:cxn ang="0">
                  <a:pos x="22" y="11"/>
                </a:cxn>
                <a:cxn ang="0">
                  <a:pos x="22" y="12"/>
                </a:cxn>
                <a:cxn ang="0">
                  <a:pos x="22" y="13"/>
                </a:cxn>
                <a:cxn ang="0">
                  <a:pos x="29" y="20"/>
                </a:cxn>
                <a:cxn ang="0">
                  <a:pos x="39" y="31"/>
                </a:cxn>
                <a:cxn ang="0">
                  <a:pos x="48" y="34"/>
                </a:cxn>
                <a:cxn ang="0">
                  <a:pos x="58" y="42"/>
                </a:cxn>
                <a:cxn ang="0">
                  <a:pos x="69" y="51"/>
                </a:cxn>
                <a:cxn ang="0">
                  <a:pos x="80" y="59"/>
                </a:cxn>
                <a:cxn ang="0">
                  <a:pos x="92" y="64"/>
                </a:cxn>
                <a:cxn ang="0">
                  <a:pos x="95" y="69"/>
                </a:cxn>
                <a:cxn ang="0">
                  <a:pos x="80" y="65"/>
                </a:cxn>
                <a:cxn ang="0">
                  <a:pos x="89" y="76"/>
                </a:cxn>
                <a:cxn ang="0">
                  <a:pos x="99" y="86"/>
                </a:cxn>
                <a:cxn ang="0">
                  <a:pos x="109" y="94"/>
                </a:cxn>
                <a:cxn ang="0">
                  <a:pos x="119" y="100"/>
                </a:cxn>
                <a:cxn ang="0">
                  <a:pos x="115" y="98"/>
                </a:cxn>
                <a:cxn ang="0">
                  <a:pos x="110" y="98"/>
                </a:cxn>
                <a:cxn ang="0">
                  <a:pos x="106" y="98"/>
                </a:cxn>
                <a:cxn ang="0">
                  <a:pos x="110" y="105"/>
                </a:cxn>
                <a:cxn ang="0">
                  <a:pos x="109" y="105"/>
                </a:cxn>
                <a:cxn ang="0">
                  <a:pos x="105" y="100"/>
                </a:cxn>
                <a:cxn ang="0">
                  <a:pos x="98" y="95"/>
                </a:cxn>
              </a:cxnLst>
              <a:rect l="0" t="0" r="r" b="b"/>
              <a:pathLst>
                <a:path w="119" h="105">
                  <a:moveTo>
                    <a:pt x="98" y="95"/>
                  </a:moveTo>
                  <a:cubicBezTo>
                    <a:pt x="96" y="91"/>
                    <a:pt x="94" y="89"/>
                    <a:pt x="92" y="86"/>
                  </a:cubicBezTo>
                  <a:cubicBezTo>
                    <a:pt x="90" y="83"/>
                    <a:pt x="89" y="80"/>
                    <a:pt x="87" y="78"/>
                  </a:cubicBezTo>
                  <a:cubicBezTo>
                    <a:pt x="85" y="77"/>
                    <a:pt x="83" y="76"/>
                    <a:pt x="81" y="75"/>
                  </a:cubicBezTo>
                  <a:cubicBezTo>
                    <a:pt x="80" y="75"/>
                    <a:pt x="79" y="75"/>
                    <a:pt x="78" y="75"/>
                  </a:cubicBezTo>
                  <a:cubicBezTo>
                    <a:pt x="76" y="74"/>
                    <a:pt x="76" y="72"/>
                    <a:pt x="75" y="71"/>
                  </a:cubicBezTo>
                  <a:cubicBezTo>
                    <a:pt x="70" y="65"/>
                    <a:pt x="67" y="61"/>
                    <a:pt x="62" y="56"/>
                  </a:cubicBezTo>
                  <a:cubicBezTo>
                    <a:pt x="58" y="51"/>
                    <a:pt x="54" y="52"/>
                    <a:pt x="50" y="48"/>
                  </a:cubicBezTo>
                  <a:cubicBezTo>
                    <a:pt x="49" y="47"/>
                    <a:pt x="47" y="47"/>
                    <a:pt x="47" y="45"/>
                  </a:cubicBezTo>
                  <a:cubicBezTo>
                    <a:pt x="47" y="44"/>
                    <a:pt x="48" y="44"/>
                    <a:pt x="48" y="43"/>
                  </a:cubicBezTo>
                  <a:cubicBezTo>
                    <a:pt x="48" y="40"/>
                    <a:pt x="45" y="39"/>
                    <a:pt x="42" y="37"/>
                  </a:cubicBezTo>
                  <a:cubicBezTo>
                    <a:pt x="39" y="36"/>
                    <a:pt x="37" y="37"/>
                    <a:pt x="35" y="35"/>
                  </a:cubicBezTo>
                  <a:cubicBezTo>
                    <a:pt x="34" y="34"/>
                    <a:pt x="34" y="33"/>
                    <a:pt x="33" y="32"/>
                  </a:cubicBezTo>
                  <a:cubicBezTo>
                    <a:pt x="31" y="32"/>
                    <a:pt x="30" y="32"/>
                    <a:pt x="29" y="31"/>
                  </a:cubicBezTo>
                  <a:cubicBezTo>
                    <a:pt x="28" y="28"/>
                    <a:pt x="26" y="27"/>
                    <a:pt x="24" y="24"/>
                  </a:cubicBezTo>
                  <a:cubicBezTo>
                    <a:pt x="22" y="22"/>
                    <a:pt x="21" y="20"/>
                    <a:pt x="19" y="19"/>
                  </a:cubicBezTo>
                  <a:cubicBezTo>
                    <a:pt x="16" y="18"/>
                    <a:pt x="13" y="17"/>
                    <a:pt x="11" y="14"/>
                  </a:cubicBezTo>
                  <a:cubicBezTo>
                    <a:pt x="13" y="14"/>
                    <a:pt x="14" y="14"/>
                    <a:pt x="15" y="14"/>
                  </a:cubicBezTo>
                  <a:cubicBezTo>
                    <a:pt x="13" y="10"/>
                    <a:pt x="11" y="8"/>
                    <a:pt x="7" y="6"/>
                  </a:cubicBezTo>
                  <a:cubicBezTo>
                    <a:pt x="4" y="5"/>
                    <a:pt x="0" y="3"/>
                    <a:pt x="0" y="0"/>
                  </a:cubicBezTo>
                  <a:cubicBezTo>
                    <a:pt x="1" y="0"/>
                    <a:pt x="1" y="0"/>
                    <a:pt x="2" y="0"/>
                  </a:cubicBezTo>
                  <a:cubicBezTo>
                    <a:pt x="4" y="0"/>
                    <a:pt x="5" y="1"/>
                    <a:pt x="7" y="3"/>
                  </a:cubicBezTo>
                  <a:cubicBezTo>
                    <a:pt x="10" y="5"/>
                    <a:pt x="12" y="7"/>
                    <a:pt x="16" y="9"/>
                  </a:cubicBezTo>
                  <a:cubicBezTo>
                    <a:pt x="18" y="10"/>
                    <a:pt x="20" y="12"/>
                    <a:pt x="22" y="11"/>
                  </a:cubicBezTo>
                  <a:cubicBezTo>
                    <a:pt x="22" y="12"/>
                    <a:pt x="22" y="12"/>
                    <a:pt x="22" y="12"/>
                  </a:cubicBezTo>
                  <a:cubicBezTo>
                    <a:pt x="22" y="12"/>
                    <a:pt x="22" y="13"/>
                    <a:pt x="22" y="13"/>
                  </a:cubicBezTo>
                  <a:cubicBezTo>
                    <a:pt x="22" y="17"/>
                    <a:pt x="26" y="18"/>
                    <a:pt x="29" y="20"/>
                  </a:cubicBezTo>
                  <a:cubicBezTo>
                    <a:pt x="33" y="23"/>
                    <a:pt x="35" y="26"/>
                    <a:pt x="39" y="31"/>
                  </a:cubicBezTo>
                  <a:cubicBezTo>
                    <a:pt x="42" y="33"/>
                    <a:pt x="45" y="32"/>
                    <a:pt x="48" y="34"/>
                  </a:cubicBezTo>
                  <a:cubicBezTo>
                    <a:pt x="53" y="35"/>
                    <a:pt x="54" y="39"/>
                    <a:pt x="58" y="42"/>
                  </a:cubicBezTo>
                  <a:cubicBezTo>
                    <a:pt x="62" y="46"/>
                    <a:pt x="64" y="48"/>
                    <a:pt x="69" y="51"/>
                  </a:cubicBezTo>
                  <a:cubicBezTo>
                    <a:pt x="74" y="54"/>
                    <a:pt x="75" y="57"/>
                    <a:pt x="80" y="59"/>
                  </a:cubicBezTo>
                  <a:cubicBezTo>
                    <a:pt x="84" y="62"/>
                    <a:pt x="88" y="62"/>
                    <a:pt x="92" y="64"/>
                  </a:cubicBezTo>
                  <a:cubicBezTo>
                    <a:pt x="94" y="66"/>
                    <a:pt x="94" y="67"/>
                    <a:pt x="95" y="69"/>
                  </a:cubicBezTo>
                  <a:cubicBezTo>
                    <a:pt x="80" y="65"/>
                    <a:pt x="80" y="65"/>
                    <a:pt x="80" y="65"/>
                  </a:cubicBezTo>
                  <a:cubicBezTo>
                    <a:pt x="81" y="71"/>
                    <a:pt x="86" y="72"/>
                    <a:pt x="89" y="76"/>
                  </a:cubicBezTo>
                  <a:cubicBezTo>
                    <a:pt x="93" y="80"/>
                    <a:pt x="95" y="83"/>
                    <a:pt x="99" y="86"/>
                  </a:cubicBezTo>
                  <a:cubicBezTo>
                    <a:pt x="103" y="89"/>
                    <a:pt x="104" y="94"/>
                    <a:pt x="109" y="94"/>
                  </a:cubicBezTo>
                  <a:cubicBezTo>
                    <a:pt x="114" y="93"/>
                    <a:pt x="118" y="96"/>
                    <a:pt x="119" y="100"/>
                  </a:cubicBezTo>
                  <a:cubicBezTo>
                    <a:pt x="117" y="99"/>
                    <a:pt x="117" y="98"/>
                    <a:pt x="115" y="98"/>
                  </a:cubicBezTo>
                  <a:cubicBezTo>
                    <a:pt x="113" y="98"/>
                    <a:pt x="112" y="98"/>
                    <a:pt x="110" y="98"/>
                  </a:cubicBezTo>
                  <a:cubicBezTo>
                    <a:pt x="108" y="98"/>
                    <a:pt x="108" y="98"/>
                    <a:pt x="106" y="98"/>
                  </a:cubicBezTo>
                  <a:cubicBezTo>
                    <a:pt x="108" y="100"/>
                    <a:pt x="110" y="102"/>
                    <a:pt x="110" y="105"/>
                  </a:cubicBezTo>
                  <a:cubicBezTo>
                    <a:pt x="109" y="105"/>
                    <a:pt x="109" y="105"/>
                    <a:pt x="109" y="105"/>
                  </a:cubicBezTo>
                  <a:cubicBezTo>
                    <a:pt x="107" y="103"/>
                    <a:pt x="107" y="101"/>
                    <a:pt x="105" y="100"/>
                  </a:cubicBezTo>
                  <a:cubicBezTo>
                    <a:pt x="102" y="98"/>
                    <a:pt x="100" y="98"/>
                    <a:pt x="98" y="95"/>
                  </a:cubicBezTo>
                  <a:close/>
                </a:path>
              </a:pathLst>
            </a:custGeom>
            <a:solidFill>
              <a:srgbClr val="FFFFFF"/>
            </a:solidFill>
            <a:ln w="0" cap="flat">
              <a:solidFill>
                <a:srgbClr val="000000"/>
              </a:solidFill>
              <a:prstDash val="solid"/>
              <a:miter lim="800000"/>
              <a:headEnd/>
              <a:tailEnd/>
            </a:ln>
          </p:spPr>
        </p:sp>
        <p:sp>
          <p:nvSpPr>
            <p:cNvPr id="533" name="Freeform 532"/>
            <p:cNvSpPr>
              <a:spLocks/>
            </p:cNvSpPr>
            <p:nvPr/>
          </p:nvSpPr>
          <p:spPr bwMode="auto">
            <a:xfrm>
              <a:off x="606" y="115"/>
              <a:ext cx="13" cy="6"/>
            </a:xfrm>
            <a:custGeom>
              <a:avLst/>
              <a:gdLst/>
              <a:ahLst/>
              <a:cxnLst>
                <a:cxn ang="0">
                  <a:pos x="32" y="15"/>
                </a:cxn>
                <a:cxn ang="0">
                  <a:pos x="29" y="10"/>
                </a:cxn>
                <a:cxn ang="0">
                  <a:pos x="21" y="3"/>
                </a:cxn>
                <a:cxn ang="0">
                  <a:pos x="12" y="0"/>
                </a:cxn>
                <a:cxn ang="0">
                  <a:pos x="12" y="6"/>
                </a:cxn>
                <a:cxn ang="0">
                  <a:pos x="7" y="4"/>
                </a:cxn>
                <a:cxn ang="0">
                  <a:pos x="0" y="6"/>
                </a:cxn>
                <a:cxn ang="0">
                  <a:pos x="0" y="6"/>
                </a:cxn>
                <a:cxn ang="0">
                  <a:pos x="2" y="9"/>
                </a:cxn>
                <a:cxn ang="0">
                  <a:pos x="1" y="12"/>
                </a:cxn>
                <a:cxn ang="0">
                  <a:pos x="3" y="12"/>
                </a:cxn>
                <a:cxn ang="0">
                  <a:pos x="5" y="12"/>
                </a:cxn>
                <a:cxn ang="0">
                  <a:pos x="31" y="16"/>
                </a:cxn>
                <a:cxn ang="0">
                  <a:pos x="32" y="15"/>
                </a:cxn>
              </a:cxnLst>
              <a:rect l="0" t="0" r="r" b="b"/>
              <a:pathLst>
                <a:path w="32" h="16">
                  <a:moveTo>
                    <a:pt x="32" y="15"/>
                  </a:moveTo>
                  <a:cubicBezTo>
                    <a:pt x="31" y="13"/>
                    <a:pt x="30" y="12"/>
                    <a:pt x="29" y="10"/>
                  </a:cubicBezTo>
                  <a:cubicBezTo>
                    <a:pt x="27" y="6"/>
                    <a:pt x="24" y="5"/>
                    <a:pt x="21" y="3"/>
                  </a:cubicBezTo>
                  <a:cubicBezTo>
                    <a:pt x="18" y="2"/>
                    <a:pt x="16" y="0"/>
                    <a:pt x="12" y="0"/>
                  </a:cubicBezTo>
                  <a:cubicBezTo>
                    <a:pt x="12" y="2"/>
                    <a:pt x="12" y="4"/>
                    <a:pt x="12" y="6"/>
                  </a:cubicBezTo>
                  <a:cubicBezTo>
                    <a:pt x="10" y="5"/>
                    <a:pt x="9" y="4"/>
                    <a:pt x="7" y="4"/>
                  </a:cubicBezTo>
                  <a:cubicBezTo>
                    <a:pt x="4" y="4"/>
                    <a:pt x="3" y="6"/>
                    <a:pt x="0" y="6"/>
                  </a:cubicBezTo>
                  <a:cubicBezTo>
                    <a:pt x="0" y="6"/>
                    <a:pt x="0" y="6"/>
                    <a:pt x="0" y="6"/>
                  </a:cubicBezTo>
                  <a:cubicBezTo>
                    <a:pt x="1" y="7"/>
                    <a:pt x="2" y="7"/>
                    <a:pt x="2" y="9"/>
                  </a:cubicBezTo>
                  <a:cubicBezTo>
                    <a:pt x="2" y="10"/>
                    <a:pt x="2" y="11"/>
                    <a:pt x="1" y="12"/>
                  </a:cubicBezTo>
                  <a:cubicBezTo>
                    <a:pt x="3" y="12"/>
                    <a:pt x="3" y="12"/>
                    <a:pt x="3" y="12"/>
                  </a:cubicBezTo>
                  <a:cubicBezTo>
                    <a:pt x="5" y="12"/>
                    <a:pt x="5" y="12"/>
                    <a:pt x="5" y="12"/>
                  </a:cubicBezTo>
                  <a:cubicBezTo>
                    <a:pt x="15" y="12"/>
                    <a:pt x="20" y="16"/>
                    <a:pt x="31" y="16"/>
                  </a:cubicBezTo>
                  <a:cubicBezTo>
                    <a:pt x="31" y="16"/>
                    <a:pt x="31" y="15"/>
                    <a:pt x="32" y="15"/>
                  </a:cubicBezTo>
                  <a:close/>
                </a:path>
              </a:pathLst>
            </a:custGeom>
            <a:solidFill>
              <a:srgbClr val="FFFFFF"/>
            </a:solidFill>
            <a:ln w="0" cap="flat">
              <a:solidFill>
                <a:srgbClr val="000000"/>
              </a:solidFill>
              <a:prstDash val="solid"/>
              <a:miter lim="800000"/>
              <a:headEnd/>
              <a:tailEnd/>
            </a:ln>
          </p:spPr>
        </p:sp>
        <p:sp>
          <p:nvSpPr>
            <p:cNvPr id="534" name="Freeform 533"/>
            <p:cNvSpPr>
              <a:spLocks/>
            </p:cNvSpPr>
            <p:nvPr/>
          </p:nvSpPr>
          <p:spPr bwMode="auto">
            <a:xfrm>
              <a:off x="874" y="238"/>
              <a:ext cx="39" cy="23"/>
            </a:xfrm>
            <a:custGeom>
              <a:avLst/>
              <a:gdLst/>
              <a:ahLst/>
              <a:cxnLst>
                <a:cxn ang="0">
                  <a:pos x="95" y="37"/>
                </a:cxn>
                <a:cxn ang="0">
                  <a:pos x="89" y="36"/>
                </a:cxn>
                <a:cxn ang="0">
                  <a:pos x="87" y="36"/>
                </a:cxn>
                <a:cxn ang="0">
                  <a:pos x="79" y="33"/>
                </a:cxn>
                <a:cxn ang="0">
                  <a:pos x="75" y="32"/>
                </a:cxn>
                <a:cxn ang="0">
                  <a:pos x="74" y="32"/>
                </a:cxn>
                <a:cxn ang="0">
                  <a:pos x="73" y="32"/>
                </a:cxn>
                <a:cxn ang="0">
                  <a:pos x="70" y="32"/>
                </a:cxn>
                <a:cxn ang="0">
                  <a:pos x="66" y="29"/>
                </a:cxn>
                <a:cxn ang="0">
                  <a:pos x="60" y="27"/>
                </a:cxn>
                <a:cxn ang="0">
                  <a:pos x="61" y="26"/>
                </a:cxn>
                <a:cxn ang="0">
                  <a:pos x="59" y="26"/>
                </a:cxn>
                <a:cxn ang="0">
                  <a:pos x="54" y="22"/>
                </a:cxn>
                <a:cxn ang="0">
                  <a:pos x="48" y="21"/>
                </a:cxn>
                <a:cxn ang="0">
                  <a:pos x="44" y="17"/>
                </a:cxn>
                <a:cxn ang="0">
                  <a:pos x="41" y="16"/>
                </a:cxn>
                <a:cxn ang="0">
                  <a:pos x="35" y="11"/>
                </a:cxn>
                <a:cxn ang="0">
                  <a:pos x="20" y="3"/>
                </a:cxn>
                <a:cxn ang="0">
                  <a:pos x="9" y="0"/>
                </a:cxn>
                <a:cxn ang="0">
                  <a:pos x="2" y="2"/>
                </a:cxn>
                <a:cxn ang="0">
                  <a:pos x="0" y="16"/>
                </a:cxn>
                <a:cxn ang="0">
                  <a:pos x="5" y="18"/>
                </a:cxn>
                <a:cxn ang="0">
                  <a:pos x="12" y="24"/>
                </a:cxn>
                <a:cxn ang="0">
                  <a:pos x="16" y="29"/>
                </a:cxn>
                <a:cxn ang="0">
                  <a:pos x="19" y="32"/>
                </a:cxn>
                <a:cxn ang="0">
                  <a:pos x="19" y="32"/>
                </a:cxn>
                <a:cxn ang="0">
                  <a:pos x="23" y="34"/>
                </a:cxn>
                <a:cxn ang="0">
                  <a:pos x="29" y="36"/>
                </a:cxn>
                <a:cxn ang="0">
                  <a:pos x="36" y="36"/>
                </a:cxn>
                <a:cxn ang="0">
                  <a:pos x="40" y="39"/>
                </a:cxn>
                <a:cxn ang="0">
                  <a:pos x="55" y="44"/>
                </a:cxn>
                <a:cxn ang="0">
                  <a:pos x="60" y="46"/>
                </a:cxn>
                <a:cxn ang="0">
                  <a:pos x="66" y="45"/>
                </a:cxn>
                <a:cxn ang="0">
                  <a:pos x="68" y="45"/>
                </a:cxn>
                <a:cxn ang="0">
                  <a:pos x="72" y="50"/>
                </a:cxn>
                <a:cxn ang="0">
                  <a:pos x="74" y="50"/>
                </a:cxn>
                <a:cxn ang="0">
                  <a:pos x="83" y="54"/>
                </a:cxn>
                <a:cxn ang="0">
                  <a:pos x="88" y="56"/>
                </a:cxn>
                <a:cxn ang="0">
                  <a:pos x="97" y="58"/>
                </a:cxn>
                <a:cxn ang="0">
                  <a:pos x="99" y="56"/>
                </a:cxn>
                <a:cxn ang="0">
                  <a:pos x="100" y="52"/>
                </a:cxn>
                <a:cxn ang="0">
                  <a:pos x="97" y="44"/>
                </a:cxn>
                <a:cxn ang="0">
                  <a:pos x="95" y="37"/>
                </a:cxn>
              </a:cxnLst>
              <a:rect l="0" t="0" r="r" b="b"/>
              <a:pathLst>
                <a:path w="100" h="58">
                  <a:moveTo>
                    <a:pt x="95" y="37"/>
                  </a:moveTo>
                  <a:cubicBezTo>
                    <a:pt x="93" y="37"/>
                    <a:pt x="91" y="36"/>
                    <a:pt x="89" y="36"/>
                  </a:cubicBezTo>
                  <a:cubicBezTo>
                    <a:pt x="88" y="36"/>
                    <a:pt x="88" y="36"/>
                    <a:pt x="87" y="36"/>
                  </a:cubicBezTo>
                  <a:cubicBezTo>
                    <a:pt x="84" y="36"/>
                    <a:pt x="82" y="35"/>
                    <a:pt x="79" y="33"/>
                  </a:cubicBezTo>
                  <a:cubicBezTo>
                    <a:pt x="78" y="33"/>
                    <a:pt x="77" y="32"/>
                    <a:pt x="75" y="32"/>
                  </a:cubicBezTo>
                  <a:cubicBezTo>
                    <a:pt x="75" y="32"/>
                    <a:pt x="75" y="32"/>
                    <a:pt x="74" y="32"/>
                  </a:cubicBezTo>
                  <a:cubicBezTo>
                    <a:pt x="74" y="32"/>
                    <a:pt x="73" y="32"/>
                    <a:pt x="73" y="32"/>
                  </a:cubicBezTo>
                  <a:cubicBezTo>
                    <a:pt x="72" y="32"/>
                    <a:pt x="71" y="32"/>
                    <a:pt x="70" y="32"/>
                  </a:cubicBezTo>
                  <a:cubicBezTo>
                    <a:pt x="68" y="32"/>
                    <a:pt x="67" y="31"/>
                    <a:pt x="66" y="29"/>
                  </a:cubicBezTo>
                  <a:cubicBezTo>
                    <a:pt x="64" y="28"/>
                    <a:pt x="62" y="27"/>
                    <a:pt x="60" y="27"/>
                  </a:cubicBezTo>
                  <a:cubicBezTo>
                    <a:pt x="60" y="26"/>
                    <a:pt x="61" y="26"/>
                    <a:pt x="61" y="26"/>
                  </a:cubicBezTo>
                  <a:cubicBezTo>
                    <a:pt x="60" y="26"/>
                    <a:pt x="60" y="26"/>
                    <a:pt x="59" y="26"/>
                  </a:cubicBezTo>
                  <a:cubicBezTo>
                    <a:pt x="57" y="26"/>
                    <a:pt x="57" y="23"/>
                    <a:pt x="54" y="22"/>
                  </a:cubicBezTo>
                  <a:cubicBezTo>
                    <a:pt x="52" y="22"/>
                    <a:pt x="50" y="22"/>
                    <a:pt x="48" y="21"/>
                  </a:cubicBezTo>
                  <a:cubicBezTo>
                    <a:pt x="46" y="20"/>
                    <a:pt x="45" y="19"/>
                    <a:pt x="44" y="17"/>
                  </a:cubicBezTo>
                  <a:cubicBezTo>
                    <a:pt x="43" y="16"/>
                    <a:pt x="42" y="16"/>
                    <a:pt x="41" y="16"/>
                  </a:cubicBezTo>
                  <a:cubicBezTo>
                    <a:pt x="39" y="14"/>
                    <a:pt x="37" y="13"/>
                    <a:pt x="35" y="11"/>
                  </a:cubicBezTo>
                  <a:cubicBezTo>
                    <a:pt x="30" y="7"/>
                    <a:pt x="26" y="5"/>
                    <a:pt x="20" y="3"/>
                  </a:cubicBezTo>
                  <a:cubicBezTo>
                    <a:pt x="16" y="2"/>
                    <a:pt x="13" y="0"/>
                    <a:pt x="9" y="0"/>
                  </a:cubicBezTo>
                  <a:cubicBezTo>
                    <a:pt x="6" y="0"/>
                    <a:pt x="4" y="0"/>
                    <a:pt x="2" y="2"/>
                  </a:cubicBezTo>
                  <a:cubicBezTo>
                    <a:pt x="2" y="8"/>
                    <a:pt x="1" y="11"/>
                    <a:pt x="0" y="16"/>
                  </a:cubicBezTo>
                  <a:cubicBezTo>
                    <a:pt x="2" y="17"/>
                    <a:pt x="3" y="16"/>
                    <a:pt x="5" y="18"/>
                  </a:cubicBezTo>
                  <a:cubicBezTo>
                    <a:pt x="8" y="20"/>
                    <a:pt x="9" y="21"/>
                    <a:pt x="12" y="24"/>
                  </a:cubicBezTo>
                  <a:cubicBezTo>
                    <a:pt x="13" y="26"/>
                    <a:pt x="15" y="26"/>
                    <a:pt x="16" y="29"/>
                  </a:cubicBezTo>
                  <a:cubicBezTo>
                    <a:pt x="17" y="30"/>
                    <a:pt x="18" y="31"/>
                    <a:pt x="19" y="32"/>
                  </a:cubicBezTo>
                  <a:cubicBezTo>
                    <a:pt x="19" y="32"/>
                    <a:pt x="19" y="32"/>
                    <a:pt x="19" y="32"/>
                  </a:cubicBezTo>
                  <a:cubicBezTo>
                    <a:pt x="20" y="33"/>
                    <a:pt x="21" y="33"/>
                    <a:pt x="23" y="34"/>
                  </a:cubicBezTo>
                  <a:cubicBezTo>
                    <a:pt x="25" y="34"/>
                    <a:pt x="27" y="35"/>
                    <a:pt x="29" y="36"/>
                  </a:cubicBezTo>
                  <a:cubicBezTo>
                    <a:pt x="32" y="36"/>
                    <a:pt x="33" y="36"/>
                    <a:pt x="36" y="36"/>
                  </a:cubicBezTo>
                  <a:cubicBezTo>
                    <a:pt x="37" y="37"/>
                    <a:pt x="38" y="38"/>
                    <a:pt x="40" y="39"/>
                  </a:cubicBezTo>
                  <a:cubicBezTo>
                    <a:pt x="46" y="41"/>
                    <a:pt x="49" y="42"/>
                    <a:pt x="55" y="44"/>
                  </a:cubicBezTo>
                  <a:cubicBezTo>
                    <a:pt x="57" y="45"/>
                    <a:pt x="58" y="46"/>
                    <a:pt x="60" y="46"/>
                  </a:cubicBezTo>
                  <a:cubicBezTo>
                    <a:pt x="62" y="46"/>
                    <a:pt x="63" y="45"/>
                    <a:pt x="66" y="45"/>
                  </a:cubicBezTo>
                  <a:cubicBezTo>
                    <a:pt x="67" y="45"/>
                    <a:pt x="67" y="45"/>
                    <a:pt x="68" y="45"/>
                  </a:cubicBezTo>
                  <a:cubicBezTo>
                    <a:pt x="70" y="47"/>
                    <a:pt x="69" y="50"/>
                    <a:pt x="72" y="50"/>
                  </a:cubicBezTo>
                  <a:cubicBezTo>
                    <a:pt x="73" y="50"/>
                    <a:pt x="73" y="50"/>
                    <a:pt x="74" y="50"/>
                  </a:cubicBezTo>
                  <a:cubicBezTo>
                    <a:pt x="78" y="50"/>
                    <a:pt x="80" y="51"/>
                    <a:pt x="83" y="54"/>
                  </a:cubicBezTo>
                  <a:cubicBezTo>
                    <a:pt x="85" y="55"/>
                    <a:pt x="86" y="55"/>
                    <a:pt x="88" y="56"/>
                  </a:cubicBezTo>
                  <a:cubicBezTo>
                    <a:pt x="92" y="57"/>
                    <a:pt x="93" y="58"/>
                    <a:pt x="97" y="58"/>
                  </a:cubicBezTo>
                  <a:cubicBezTo>
                    <a:pt x="98" y="58"/>
                    <a:pt x="99" y="57"/>
                    <a:pt x="99" y="56"/>
                  </a:cubicBezTo>
                  <a:cubicBezTo>
                    <a:pt x="100" y="55"/>
                    <a:pt x="100" y="53"/>
                    <a:pt x="100" y="52"/>
                  </a:cubicBezTo>
                  <a:cubicBezTo>
                    <a:pt x="100" y="48"/>
                    <a:pt x="97" y="47"/>
                    <a:pt x="97" y="44"/>
                  </a:cubicBezTo>
                  <a:cubicBezTo>
                    <a:pt x="96" y="41"/>
                    <a:pt x="96" y="39"/>
                    <a:pt x="95" y="37"/>
                  </a:cubicBezTo>
                  <a:close/>
                </a:path>
              </a:pathLst>
            </a:custGeom>
            <a:solidFill>
              <a:srgbClr val="FFFFFF"/>
            </a:solidFill>
            <a:ln w="0" cap="flat">
              <a:solidFill>
                <a:srgbClr val="000000"/>
              </a:solidFill>
              <a:prstDash val="solid"/>
              <a:miter lim="800000"/>
              <a:headEnd/>
              <a:tailEnd/>
            </a:ln>
          </p:spPr>
        </p:sp>
        <p:sp>
          <p:nvSpPr>
            <p:cNvPr id="535" name="Freeform 534"/>
            <p:cNvSpPr>
              <a:spLocks/>
            </p:cNvSpPr>
            <p:nvPr/>
          </p:nvSpPr>
          <p:spPr bwMode="auto">
            <a:xfrm>
              <a:off x="915" y="248"/>
              <a:ext cx="11" cy="8"/>
            </a:xfrm>
            <a:custGeom>
              <a:avLst/>
              <a:gdLst/>
              <a:ahLst/>
              <a:cxnLst>
                <a:cxn ang="0">
                  <a:pos x="0" y="11"/>
                </a:cxn>
                <a:cxn ang="0">
                  <a:pos x="0" y="13"/>
                </a:cxn>
                <a:cxn ang="0">
                  <a:pos x="3" y="18"/>
                </a:cxn>
                <a:cxn ang="0">
                  <a:pos x="10" y="20"/>
                </a:cxn>
                <a:cxn ang="0">
                  <a:pos x="12" y="20"/>
                </a:cxn>
                <a:cxn ang="0">
                  <a:pos x="14" y="20"/>
                </a:cxn>
                <a:cxn ang="0">
                  <a:pos x="16" y="20"/>
                </a:cxn>
                <a:cxn ang="0">
                  <a:pos x="22" y="20"/>
                </a:cxn>
                <a:cxn ang="0">
                  <a:pos x="24" y="20"/>
                </a:cxn>
                <a:cxn ang="0">
                  <a:pos x="26" y="20"/>
                </a:cxn>
                <a:cxn ang="0">
                  <a:pos x="26" y="17"/>
                </a:cxn>
                <a:cxn ang="0">
                  <a:pos x="27" y="10"/>
                </a:cxn>
                <a:cxn ang="0">
                  <a:pos x="26" y="9"/>
                </a:cxn>
                <a:cxn ang="0">
                  <a:pos x="21" y="4"/>
                </a:cxn>
                <a:cxn ang="0">
                  <a:pos x="16" y="2"/>
                </a:cxn>
                <a:cxn ang="0">
                  <a:pos x="12" y="2"/>
                </a:cxn>
                <a:cxn ang="0">
                  <a:pos x="6" y="1"/>
                </a:cxn>
                <a:cxn ang="0">
                  <a:pos x="3" y="0"/>
                </a:cxn>
                <a:cxn ang="0">
                  <a:pos x="2" y="3"/>
                </a:cxn>
                <a:cxn ang="0">
                  <a:pos x="0" y="11"/>
                </a:cxn>
              </a:cxnLst>
              <a:rect l="0" t="0" r="r" b="b"/>
              <a:pathLst>
                <a:path w="27" h="20">
                  <a:moveTo>
                    <a:pt x="0" y="11"/>
                  </a:moveTo>
                  <a:cubicBezTo>
                    <a:pt x="0" y="12"/>
                    <a:pt x="0" y="12"/>
                    <a:pt x="0" y="13"/>
                  </a:cubicBezTo>
                  <a:cubicBezTo>
                    <a:pt x="0" y="16"/>
                    <a:pt x="2" y="16"/>
                    <a:pt x="3" y="18"/>
                  </a:cubicBezTo>
                  <a:cubicBezTo>
                    <a:pt x="5" y="20"/>
                    <a:pt x="7" y="20"/>
                    <a:pt x="10" y="20"/>
                  </a:cubicBezTo>
                  <a:cubicBezTo>
                    <a:pt x="11" y="20"/>
                    <a:pt x="11" y="20"/>
                    <a:pt x="12" y="20"/>
                  </a:cubicBezTo>
                  <a:cubicBezTo>
                    <a:pt x="13" y="20"/>
                    <a:pt x="13" y="20"/>
                    <a:pt x="14" y="20"/>
                  </a:cubicBezTo>
                  <a:cubicBezTo>
                    <a:pt x="15" y="20"/>
                    <a:pt x="16" y="20"/>
                    <a:pt x="16" y="20"/>
                  </a:cubicBezTo>
                  <a:cubicBezTo>
                    <a:pt x="18" y="20"/>
                    <a:pt x="20" y="20"/>
                    <a:pt x="22" y="20"/>
                  </a:cubicBezTo>
                  <a:cubicBezTo>
                    <a:pt x="23" y="20"/>
                    <a:pt x="23" y="20"/>
                    <a:pt x="24" y="20"/>
                  </a:cubicBezTo>
                  <a:cubicBezTo>
                    <a:pt x="25" y="20"/>
                    <a:pt x="26" y="20"/>
                    <a:pt x="26" y="20"/>
                  </a:cubicBezTo>
                  <a:cubicBezTo>
                    <a:pt x="26" y="19"/>
                    <a:pt x="26" y="18"/>
                    <a:pt x="26" y="17"/>
                  </a:cubicBezTo>
                  <a:cubicBezTo>
                    <a:pt x="26" y="14"/>
                    <a:pt x="27" y="13"/>
                    <a:pt x="27" y="10"/>
                  </a:cubicBezTo>
                  <a:cubicBezTo>
                    <a:pt x="27" y="10"/>
                    <a:pt x="27" y="10"/>
                    <a:pt x="26" y="9"/>
                  </a:cubicBezTo>
                  <a:cubicBezTo>
                    <a:pt x="25" y="7"/>
                    <a:pt x="23" y="6"/>
                    <a:pt x="21" y="4"/>
                  </a:cubicBezTo>
                  <a:cubicBezTo>
                    <a:pt x="19" y="4"/>
                    <a:pt x="18" y="2"/>
                    <a:pt x="16" y="2"/>
                  </a:cubicBezTo>
                  <a:cubicBezTo>
                    <a:pt x="15" y="2"/>
                    <a:pt x="14" y="2"/>
                    <a:pt x="12" y="2"/>
                  </a:cubicBezTo>
                  <a:cubicBezTo>
                    <a:pt x="10" y="2"/>
                    <a:pt x="8" y="2"/>
                    <a:pt x="6" y="1"/>
                  </a:cubicBezTo>
                  <a:cubicBezTo>
                    <a:pt x="5" y="1"/>
                    <a:pt x="4" y="1"/>
                    <a:pt x="3" y="0"/>
                  </a:cubicBezTo>
                  <a:cubicBezTo>
                    <a:pt x="2" y="1"/>
                    <a:pt x="2" y="2"/>
                    <a:pt x="2" y="3"/>
                  </a:cubicBezTo>
                  <a:cubicBezTo>
                    <a:pt x="2" y="6"/>
                    <a:pt x="2" y="8"/>
                    <a:pt x="0" y="11"/>
                  </a:cubicBezTo>
                  <a:close/>
                </a:path>
              </a:pathLst>
            </a:custGeom>
            <a:solidFill>
              <a:srgbClr val="FFFFFF"/>
            </a:solidFill>
            <a:ln w="0" cap="flat">
              <a:solidFill>
                <a:srgbClr val="000000"/>
              </a:solidFill>
              <a:prstDash val="solid"/>
              <a:miter lim="800000"/>
              <a:headEnd/>
              <a:tailEnd/>
            </a:ln>
          </p:spPr>
        </p:sp>
      </p:grpSp>
      <p:grpSp>
        <p:nvGrpSpPr>
          <p:cNvPr id="4" name="Group 799"/>
          <p:cNvGrpSpPr/>
          <p:nvPr/>
        </p:nvGrpSpPr>
        <p:grpSpPr>
          <a:xfrm>
            <a:off x="0" y="1600200"/>
            <a:ext cx="8534400" cy="4386104"/>
            <a:chOff x="0" y="1600200"/>
            <a:chExt cx="8534400" cy="4386104"/>
          </a:xfrm>
        </p:grpSpPr>
        <p:sp>
          <p:nvSpPr>
            <p:cNvPr id="737" name="TextBox 352"/>
            <p:cNvSpPr txBox="1"/>
            <p:nvPr/>
          </p:nvSpPr>
          <p:spPr>
            <a:xfrm>
              <a:off x="457200" y="2362200"/>
              <a:ext cx="1410056" cy="7010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500" b="1" u="none" dirty="0">
                  <a:solidFill>
                    <a:schemeClr val="tx1"/>
                  </a:solidFill>
                </a:rPr>
                <a:t>United States</a:t>
              </a:r>
            </a:p>
            <a:p>
              <a:pPr algn="ctr"/>
              <a:r>
                <a:rPr lang="en-US" sz="1500" b="1" dirty="0">
                  <a:solidFill>
                    <a:schemeClr val="tx1"/>
                  </a:solidFill>
                </a:rPr>
                <a:t>427</a:t>
              </a:r>
            </a:p>
          </p:txBody>
        </p:sp>
        <p:sp>
          <p:nvSpPr>
            <p:cNvPr id="738" name="TextBox 353"/>
            <p:cNvSpPr txBox="1"/>
            <p:nvPr/>
          </p:nvSpPr>
          <p:spPr>
            <a:xfrm>
              <a:off x="990600" y="1754643"/>
              <a:ext cx="1043343" cy="531357"/>
            </a:xfrm>
            <a:prstGeom prst="rect">
              <a:avLst/>
            </a:prstGeom>
            <a:noFill/>
            <a:ln w="317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500" b="1" dirty="0" smtClean="0">
                  <a:solidFill>
                    <a:schemeClr val="tx1"/>
                  </a:solidFill>
                </a:rPr>
                <a:t>Canada</a:t>
              </a:r>
            </a:p>
            <a:p>
              <a:pPr algn="ctr"/>
              <a:r>
                <a:rPr lang="en-US" sz="1500" b="1" dirty="0" smtClean="0">
                  <a:solidFill>
                    <a:schemeClr val="tx1"/>
                  </a:solidFill>
                </a:rPr>
                <a:t>77</a:t>
              </a:r>
              <a:endParaRPr lang="en-US" sz="1500" b="1" dirty="0">
                <a:solidFill>
                  <a:schemeClr val="tx1"/>
                </a:solidFill>
              </a:endParaRPr>
            </a:p>
          </p:txBody>
        </p:sp>
        <p:sp>
          <p:nvSpPr>
            <p:cNvPr id="739" name="TextBox 354"/>
            <p:cNvSpPr txBox="1"/>
            <p:nvPr/>
          </p:nvSpPr>
          <p:spPr>
            <a:xfrm>
              <a:off x="5334000" y="1600200"/>
              <a:ext cx="1411063" cy="58839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b="1" u="none" dirty="0"/>
                <a:t>Russia</a:t>
              </a:r>
            </a:p>
            <a:p>
              <a:pPr algn="ctr"/>
              <a:r>
                <a:rPr lang="en-US" sz="1600" b="1" u="none" dirty="0"/>
                <a:t>2</a:t>
              </a:r>
            </a:p>
          </p:txBody>
        </p:sp>
        <p:sp>
          <p:nvSpPr>
            <p:cNvPr id="740" name="TextBox 355"/>
            <p:cNvSpPr txBox="1"/>
            <p:nvPr/>
          </p:nvSpPr>
          <p:spPr>
            <a:xfrm>
              <a:off x="6248400" y="2438400"/>
              <a:ext cx="1046163" cy="53135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b="1" u="none" dirty="0"/>
                <a:t>China</a:t>
              </a:r>
            </a:p>
            <a:p>
              <a:pPr algn="ctr"/>
              <a:r>
                <a:rPr lang="en-US" sz="1600" b="1" u="none" dirty="0" smtClean="0"/>
                <a:t>14 </a:t>
              </a:r>
              <a:endParaRPr lang="en-US" sz="1600" b="1" u="none" dirty="0"/>
            </a:p>
          </p:txBody>
        </p:sp>
        <p:sp>
          <p:nvSpPr>
            <p:cNvPr id="741" name="TextBox 356"/>
            <p:cNvSpPr txBox="1"/>
            <p:nvPr/>
          </p:nvSpPr>
          <p:spPr>
            <a:xfrm>
              <a:off x="7391400" y="5029200"/>
              <a:ext cx="1128045" cy="63947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b="1" dirty="0">
                  <a:solidFill>
                    <a:schemeClr val="tx1"/>
                  </a:solidFill>
                </a:rPr>
                <a:t>Australia</a:t>
              </a:r>
            </a:p>
            <a:p>
              <a:pPr algn="ctr"/>
              <a:r>
                <a:rPr lang="en-US" sz="1600" b="1" u="none" dirty="0">
                  <a:solidFill>
                    <a:schemeClr val="tx1"/>
                  </a:solidFill>
                </a:rPr>
                <a:t>51 </a:t>
              </a:r>
            </a:p>
          </p:txBody>
        </p:sp>
        <p:sp>
          <p:nvSpPr>
            <p:cNvPr id="742" name="TextBox 357"/>
            <p:cNvSpPr txBox="1"/>
            <p:nvPr/>
          </p:nvSpPr>
          <p:spPr>
            <a:xfrm>
              <a:off x="5867400" y="2971800"/>
              <a:ext cx="1041312" cy="53135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400" b="1" u="none" dirty="0"/>
                <a:t>India</a:t>
              </a:r>
            </a:p>
            <a:p>
              <a:pPr algn="ctr"/>
              <a:r>
                <a:rPr lang="en-US" sz="1400" b="1" u="none" dirty="0"/>
                <a:t>11 </a:t>
              </a:r>
            </a:p>
          </p:txBody>
        </p:sp>
        <p:sp>
          <p:nvSpPr>
            <p:cNvPr id="743" name="TextBox 358"/>
            <p:cNvSpPr txBox="1"/>
            <p:nvPr/>
          </p:nvSpPr>
          <p:spPr>
            <a:xfrm>
              <a:off x="0" y="3276600"/>
              <a:ext cx="682997" cy="47290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u="none" dirty="0" smtClean="0">
                  <a:solidFill>
                    <a:schemeClr val="tx1"/>
                  </a:solidFill>
                </a:rPr>
                <a:t>Mexico</a:t>
              </a:r>
            </a:p>
            <a:p>
              <a:pPr algn="ctr"/>
              <a:r>
                <a:rPr lang="en-US" sz="1200" b="1" u="none" dirty="0" smtClean="0">
                  <a:solidFill>
                    <a:schemeClr val="tx1"/>
                  </a:solidFill>
                </a:rPr>
                <a:t>4 </a:t>
              </a:r>
              <a:endParaRPr lang="en-US" sz="1200" b="1" u="none" dirty="0">
                <a:solidFill>
                  <a:schemeClr val="tx1"/>
                </a:solidFill>
              </a:endParaRPr>
            </a:p>
          </p:txBody>
        </p:sp>
        <p:sp>
          <p:nvSpPr>
            <p:cNvPr id="744" name="TextBox 359"/>
            <p:cNvSpPr txBox="1"/>
            <p:nvPr/>
          </p:nvSpPr>
          <p:spPr>
            <a:xfrm>
              <a:off x="1752600" y="4267200"/>
              <a:ext cx="1001602" cy="4831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600" b="1" u="none" dirty="0"/>
                <a:t>Brazil</a:t>
              </a:r>
            </a:p>
            <a:p>
              <a:pPr algn="ctr"/>
              <a:r>
                <a:rPr lang="en-US" sz="1600" b="1" dirty="0"/>
                <a:t>10</a:t>
              </a:r>
            </a:p>
          </p:txBody>
        </p:sp>
        <p:grpSp>
          <p:nvGrpSpPr>
            <p:cNvPr id="5" name="Group 744"/>
            <p:cNvGrpSpPr/>
            <p:nvPr/>
          </p:nvGrpSpPr>
          <p:grpSpPr>
            <a:xfrm>
              <a:off x="2286000" y="1981200"/>
              <a:ext cx="2133599" cy="2261129"/>
              <a:chOff x="2056736" y="703685"/>
              <a:chExt cx="3146156" cy="3008808"/>
            </a:xfrm>
          </p:grpSpPr>
          <p:sp>
            <p:nvSpPr>
              <p:cNvPr id="752" name="Rectangle 751"/>
              <p:cNvSpPr/>
              <p:nvPr/>
            </p:nvSpPr>
            <p:spPr>
              <a:xfrm>
                <a:off x="2056736" y="1616256"/>
                <a:ext cx="153865" cy="139212"/>
              </a:xfrm>
              <a:prstGeom prst="rect">
                <a:avLst/>
              </a:prstGeom>
              <a:solidFill>
                <a:srgbClr val="FF00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
            <p:nvSpPr>
              <p:cNvPr id="753" name="Rectangle 752"/>
              <p:cNvSpPr/>
              <p:nvPr/>
            </p:nvSpPr>
            <p:spPr>
              <a:xfrm>
                <a:off x="2056736" y="1819049"/>
                <a:ext cx="153865" cy="139210"/>
              </a:xfrm>
              <a:prstGeom prst="rect">
                <a:avLst/>
              </a:prstGeom>
              <a:solidFill>
                <a:srgbClr val="FCF6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
            <p:nvSpPr>
              <p:cNvPr id="754" name="Rectangle 753"/>
              <p:cNvSpPr/>
              <p:nvPr/>
            </p:nvSpPr>
            <p:spPr>
              <a:xfrm>
                <a:off x="2056736" y="3035811"/>
                <a:ext cx="153865" cy="139210"/>
              </a:xfrm>
              <a:prstGeom prst="rect">
                <a:avLst/>
              </a:prstGeom>
              <a:solidFill>
                <a:srgbClr val="C000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ln w="12700">
                    <a:solidFill>
                      <a:schemeClr val="tx1"/>
                    </a:solidFill>
                  </a:ln>
                </a:endParaRPr>
              </a:p>
            </p:txBody>
          </p:sp>
          <p:sp>
            <p:nvSpPr>
              <p:cNvPr id="757" name="TextBox 372"/>
              <p:cNvSpPr txBox="1"/>
              <p:nvPr/>
            </p:nvSpPr>
            <p:spPr>
              <a:xfrm>
                <a:off x="2393824" y="703685"/>
                <a:ext cx="2022530" cy="30419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dirty="0">
                    <a:solidFill>
                      <a:schemeClr val="tx1"/>
                    </a:solidFill>
                    <a:latin typeface="Arial" pitchFamily="34" charset="0"/>
                    <a:cs typeface="Arial" pitchFamily="34" charset="0"/>
                  </a:rPr>
                  <a:t>United </a:t>
                </a:r>
                <a:r>
                  <a:rPr lang="en-US" sz="1000" b="1" dirty="0" smtClean="0">
                    <a:solidFill>
                      <a:schemeClr val="tx1"/>
                    </a:solidFill>
                    <a:latin typeface="Arial" pitchFamily="34" charset="0"/>
                    <a:cs typeface="Arial" pitchFamily="34" charset="0"/>
                  </a:rPr>
                  <a:t>Kingdom </a:t>
                </a:r>
              </a:p>
              <a:p>
                <a:pPr algn="ctr"/>
                <a:r>
                  <a:rPr lang="en-US" sz="1000" b="1" dirty="0" smtClean="0">
                    <a:solidFill>
                      <a:schemeClr val="tx1"/>
                    </a:solidFill>
                    <a:latin typeface="Arial" pitchFamily="34" charset="0"/>
                    <a:cs typeface="Arial" pitchFamily="34" charset="0"/>
                  </a:rPr>
                  <a:t>270</a:t>
                </a:r>
                <a:endParaRPr lang="en-US" sz="1000" b="1" dirty="0">
                  <a:solidFill>
                    <a:schemeClr val="tx1"/>
                  </a:solidFill>
                  <a:latin typeface="Arial" pitchFamily="34" charset="0"/>
                  <a:cs typeface="Arial" pitchFamily="34" charset="0"/>
                </a:endParaRPr>
              </a:p>
            </p:txBody>
          </p:sp>
          <p:sp>
            <p:nvSpPr>
              <p:cNvPr id="760" name="TextBox 375"/>
              <p:cNvSpPr txBox="1"/>
              <p:nvPr/>
            </p:nvSpPr>
            <p:spPr>
              <a:xfrm>
                <a:off x="2169099" y="1514859"/>
                <a:ext cx="1458060" cy="3651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a:latin typeface="Arial" pitchFamily="34" charset="0"/>
                    <a:cs typeface="Arial" pitchFamily="34" charset="0"/>
                  </a:rPr>
                  <a:t>Germany: 30</a:t>
                </a:r>
              </a:p>
            </p:txBody>
          </p:sp>
          <p:sp>
            <p:nvSpPr>
              <p:cNvPr id="761" name="TextBox 376"/>
              <p:cNvSpPr txBox="1"/>
              <p:nvPr/>
            </p:nvSpPr>
            <p:spPr>
              <a:xfrm>
                <a:off x="2169099" y="1717653"/>
                <a:ext cx="1458059" cy="3651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a:latin typeface="Arial" pitchFamily="34" charset="0"/>
                    <a:cs typeface="Arial" pitchFamily="34" charset="0"/>
                  </a:rPr>
                  <a:t>Italy: 23</a:t>
                </a:r>
              </a:p>
            </p:txBody>
          </p:sp>
          <p:sp>
            <p:nvSpPr>
              <p:cNvPr id="762" name="TextBox 377"/>
              <p:cNvSpPr txBox="1"/>
              <p:nvPr/>
            </p:nvSpPr>
            <p:spPr>
              <a:xfrm>
                <a:off x="2169099" y="2934414"/>
                <a:ext cx="1458059" cy="30419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a:latin typeface="Arial" pitchFamily="34" charset="0"/>
                    <a:cs typeface="Arial" pitchFamily="34" charset="0"/>
                  </a:rPr>
                  <a:t>Portugal: 2</a:t>
                </a:r>
              </a:p>
            </p:txBody>
          </p:sp>
          <p:sp>
            <p:nvSpPr>
              <p:cNvPr id="764" name="TextBox 379"/>
              <p:cNvSpPr txBox="1"/>
              <p:nvPr/>
            </p:nvSpPr>
            <p:spPr>
              <a:xfrm>
                <a:off x="4079266" y="2021843"/>
                <a:ext cx="1123626" cy="40558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50" b="1" dirty="0" smtClean="0"/>
                  <a:t>Morocco </a:t>
                </a:r>
                <a:r>
                  <a:rPr lang="en-US" sz="1050" b="1" dirty="0"/>
                  <a:t>2</a:t>
                </a:r>
              </a:p>
            </p:txBody>
          </p:sp>
          <p:sp>
            <p:nvSpPr>
              <p:cNvPr id="766" name="TextBox 381"/>
              <p:cNvSpPr txBox="1"/>
              <p:nvPr/>
            </p:nvSpPr>
            <p:spPr>
              <a:xfrm>
                <a:off x="4207530" y="3441398"/>
                <a:ext cx="786539" cy="2710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900" b="1" dirty="0" smtClean="0"/>
                  <a:t>Nigeria </a:t>
                </a:r>
                <a:r>
                  <a:rPr lang="en-US" sz="900" b="1" dirty="0"/>
                  <a:t>1</a:t>
                </a:r>
              </a:p>
            </p:txBody>
          </p:sp>
          <p:sp>
            <p:nvSpPr>
              <p:cNvPr id="796" name="Rectangle 795"/>
              <p:cNvSpPr/>
              <p:nvPr/>
            </p:nvSpPr>
            <p:spPr>
              <a:xfrm>
                <a:off x="2056736" y="2833017"/>
                <a:ext cx="153865" cy="139210"/>
              </a:xfrm>
              <a:prstGeom prst="rect">
                <a:avLst/>
              </a:prstGeom>
              <a:solidFill>
                <a:schemeClr val="accent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ln w="9525">
                    <a:solidFill>
                      <a:schemeClr val="tx1"/>
                    </a:solidFill>
                  </a:ln>
                </a:endParaRPr>
              </a:p>
            </p:txBody>
          </p:sp>
          <p:sp>
            <p:nvSpPr>
              <p:cNvPr id="797" name="TextBox 378"/>
              <p:cNvSpPr txBox="1"/>
              <p:nvPr/>
            </p:nvSpPr>
            <p:spPr>
              <a:xfrm>
                <a:off x="2169099" y="2751900"/>
                <a:ext cx="1458057" cy="30419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smtClean="0">
                    <a:latin typeface="Arial" pitchFamily="34" charset="0"/>
                    <a:cs typeface="Arial" pitchFamily="34" charset="0"/>
                  </a:rPr>
                  <a:t>Greece</a:t>
                </a:r>
                <a:r>
                  <a:rPr lang="en-US" sz="1000" dirty="0">
                    <a:latin typeface="Arial" pitchFamily="34" charset="0"/>
                    <a:cs typeface="Arial" pitchFamily="34" charset="0"/>
                  </a:rPr>
                  <a:t>: 12</a:t>
                </a:r>
              </a:p>
            </p:txBody>
          </p:sp>
          <p:sp>
            <p:nvSpPr>
              <p:cNvPr id="801" name="Rectangle 800"/>
              <p:cNvSpPr/>
              <p:nvPr/>
            </p:nvSpPr>
            <p:spPr>
              <a:xfrm>
                <a:off x="2056736" y="2630224"/>
                <a:ext cx="153865" cy="139212"/>
              </a:xfrm>
              <a:prstGeom prst="rect">
                <a:avLst/>
              </a:prstGeom>
              <a:solidFill>
                <a:srgbClr val="7030A0"/>
              </a:solidFill>
              <a:ln w="952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
            <p:nvSpPr>
              <p:cNvPr id="802" name="TextBox 373"/>
              <p:cNvSpPr txBox="1"/>
              <p:nvPr/>
            </p:nvSpPr>
            <p:spPr>
              <a:xfrm>
                <a:off x="2169099" y="2528827"/>
                <a:ext cx="1458060" cy="37611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a:solidFill>
                      <a:schemeClr val="tx1"/>
                    </a:solidFill>
                    <a:latin typeface="Arial" pitchFamily="34" charset="0"/>
                    <a:cs typeface="Arial" pitchFamily="34" charset="0"/>
                  </a:rPr>
                  <a:t>France: </a:t>
                </a:r>
                <a:r>
                  <a:rPr lang="en-US" sz="1000" dirty="0" smtClean="0">
                    <a:solidFill>
                      <a:schemeClr val="tx1"/>
                    </a:solidFill>
                    <a:latin typeface="Arial" pitchFamily="34" charset="0"/>
                    <a:cs typeface="Arial" pitchFamily="34" charset="0"/>
                  </a:rPr>
                  <a:t>13</a:t>
                </a:r>
                <a:endParaRPr lang="en-US" sz="1000" dirty="0">
                  <a:solidFill>
                    <a:schemeClr val="tx1"/>
                  </a:solidFill>
                  <a:latin typeface="Arial" pitchFamily="34" charset="0"/>
                  <a:cs typeface="Arial" pitchFamily="34" charset="0"/>
                </a:endParaRPr>
              </a:p>
            </p:txBody>
          </p:sp>
          <p:sp>
            <p:nvSpPr>
              <p:cNvPr id="755" name="Rectangle 754"/>
              <p:cNvSpPr/>
              <p:nvPr/>
            </p:nvSpPr>
            <p:spPr>
              <a:xfrm>
                <a:off x="2056736" y="2427430"/>
                <a:ext cx="153865" cy="139212"/>
              </a:xfrm>
              <a:prstGeom prst="rect">
                <a:avLst/>
              </a:prstGeom>
              <a:solidFill>
                <a:srgbClr val="FFC00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
            <p:nvSpPr>
              <p:cNvPr id="756" name="TextBox 374"/>
              <p:cNvSpPr txBox="1"/>
              <p:nvPr/>
            </p:nvSpPr>
            <p:spPr>
              <a:xfrm>
                <a:off x="2169099" y="2326033"/>
                <a:ext cx="1458060" cy="3651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smtClean="0">
                    <a:latin typeface="Arial" pitchFamily="34" charset="0"/>
                    <a:cs typeface="Arial" pitchFamily="34" charset="0"/>
                  </a:rPr>
                  <a:t>Spain: </a:t>
                </a:r>
                <a:r>
                  <a:rPr lang="en-US" sz="1000" dirty="0">
                    <a:latin typeface="Arial" pitchFamily="34" charset="0"/>
                    <a:cs typeface="Arial" pitchFamily="34" charset="0"/>
                  </a:rPr>
                  <a:t>16</a:t>
                </a:r>
              </a:p>
            </p:txBody>
          </p:sp>
        </p:grpSp>
        <p:sp>
          <p:nvSpPr>
            <p:cNvPr id="746" name="TextBox 361"/>
            <p:cNvSpPr txBox="1"/>
            <p:nvPr/>
          </p:nvSpPr>
          <p:spPr>
            <a:xfrm>
              <a:off x="4114800" y="5562600"/>
              <a:ext cx="1041163" cy="42370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b="1" u="none" dirty="0">
                  <a:latin typeface="Arial" pitchFamily="34" charset="0"/>
                  <a:cs typeface="Arial" pitchFamily="34" charset="0"/>
                </a:rPr>
                <a:t>South Africa</a:t>
              </a:r>
            </a:p>
            <a:p>
              <a:pPr algn="ctr"/>
              <a:r>
                <a:rPr lang="en-US" sz="1000" b="1" u="none" dirty="0">
                  <a:latin typeface="Arial" pitchFamily="34" charset="0"/>
                  <a:cs typeface="Arial" pitchFamily="34" charset="0"/>
                </a:rPr>
                <a:t>3 </a:t>
              </a:r>
            </a:p>
          </p:txBody>
        </p:sp>
        <p:sp>
          <p:nvSpPr>
            <p:cNvPr id="747" name="TextBox 362"/>
            <p:cNvSpPr txBox="1"/>
            <p:nvPr/>
          </p:nvSpPr>
          <p:spPr>
            <a:xfrm>
              <a:off x="7848600" y="2133600"/>
              <a:ext cx="685800" cy="52553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a:t>Japan</a:t>
              </a:r>
              <a:r>
                <a:rPr lang="en-US" sz="1200" b="1" baseline="0" dirty="0"/>
                <a:t> </a:t>
              </a:r>
              <a:r>
                <a:rPr lang="en-US" sz="1200" b="1" baseline="0" dirty="0" smtClean="0"/>
                <a:t>24</a:t>
              </a:r>
              <a:endParaRPr lang="en-US" sz="1200" b="1" dirty="0"/>
            </a:p>
          </p:txBody>
        </p:sp>
        <p:sp>
          <p:nvSpPr>
            <p:cNvPr id="748" name="TextBox 363"/>
            <p:cNvSpPr txBox="1"/>
            <p:nvPr/>
          </p:nvSpPr>
          <p:spPr>
            <a:xfrm>
              <a:off x="457200" y="3810000"/>
              <a:ext cx="873163" cy="39470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200" b="1" dirty="0"/>
                <a:t>Columbia</a:t>
              </a:r>
            </a:p>
            <a:p>
              <a:pPr algn="ctr"/>
              <a:r>
                <a:rPr lang="en-US" sz="1200" b="1" dirty="0"/>
                <a:t>2</a:t>
              </a:r>
            </a:p>
          </p:txBody>
        </p:sp>
      </p:grpSp>
      <p:sp>
        <p:nvSpPr>
          <p:cNvPr id="384" name="Rectangle 383"/>
          <p:cNvSpPr/>
          <p:nvPr/>
        </p:nvSpPr>
        <p:spPr>
          <a:xfrm>
            <a:off x="2286000" y="2514600"/>
            <a:ext cx="104345" cy="104618"/>
          </a:xfrm>
          <a:prstGeom prst="rect">
            <a:avLst/>
          </a:prstGeom>
          <a:solidFill>
            <a:srgbClr val="00B0F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
        <p:nvSpPr>
          <p:cNvPr id="385" name="TextBox 373"/>
          <p:cNvSpPr txBox="1"/>
          <p:nvPr/>
        </p:nvSpPr>
        <p:spPr>
          <a:xfrm>
            <a:off x="2362200" y="2438400"/>
            <a:ext cx="1219200" cy="28265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smtClean="0">
                <a:solidFill>
                  <a:schemeClr val="tx1"/>
                </a:solidFill>
                <a:latin typeface="Arial" pitchFamily="34" charset="0"/>
                <a:cs typeface="Arial" pitchFamily="34" charset="0"/>
              </a:rPr>
              <a:t>Netherlands: 35</a:t>
            </a:r>
            <a:endParaRPr lang="en-US" sz="1000" dirty="0">
              <a:solidFill>
                <a:schemeClr val="tx1"/>
              </a:solidFill>
              <a:latin typeface="Arial" pitchFamily="34" charset="0"/>
              <a:cs typeface="Arial" pitchFamily="34" charset="0"/>
            </a:endParaRPr>
          </a:p>
        </p:txBody>
      </p:sp>
      <p:sp>
        <p:nvSpPr>
          <p:cNvPr id="770" name="TextBox 769"/>
          <p:cNvSpPr txBox="1"/>
          <p:nvPr/>
        </p:nvSpPr>
        <p:spPr>
          <a:xfrm>
            <a:off x="6629400" y="5943600"/>
            <a:ext cx="914400" cy="400110"/>
          </a:xfrm>
          <a:prstGeom prst="rect">
            <a:avLst/>
          </a:prstGeom>
          <a:noFill/>
        </p:spPr>
        <p:txBody>
          <a:bodyPr wrap="square" rtlCol="0">
            <a:spAutoFit/>
          </a:bodyPr>
          <a:lstStyle/>
          <a:p>
            <a:pPr algn="ctr"/>
            <a:r>
              <a:rPr lang="en-US" sz="1000" b="1" dirty="0" smtClean="0"/>
              <a:t>New Zealand  25</a:t>
            </a:r>
            <a:endParaRPr lang="en-US" sz="1000" b="1" dirty="0"/>
          </a:p>
        </p:txBody>
      </p:sp>
      <p:sp>
        <p:nvSpPr>
          <p:cNvPr id="775" name="Rectangle 774"/>
          <p:cNvSpPr/>
          <p:nvPr/>
        </p:nvSpPr>
        <p:spPr>
          <a:xfrm>
            <a:off x="2286000" y="2971800"/>
            <a:ext cx="104345" cy="104617"/>
          </a:xfrm>
          <a:prstGeom prst="rect">
            <a:avLst/>
          </a:prstGeom>
          <a:solidFill>
            <a:srgbClr val="66FFFF"/>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
        <p:nvSpPr>
          <p:cNvPr id="776" name="TextBox 376"/>
          <p:cNvSpPr txBox="1"/>
          <p:nvPr/>
        </p:nvSpPr>
        <p:spPr>
          <a:xfrm>
            <a:off x="2362200" y="2895600"/>
            <a:ext cx="988798" cy="27439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smtClean="0">
                <a:latin typeface="Arial" pitchFamily="34" charset="0"/>
                <a:cs typeface="Arial" pitchFamily="34" charset="0"/>
              </a:rPr>
              <a:t>Sweden: </a:t>
            </a:r>
            <a:r>
              <a:rPr lang="en-US" sz="1000" dirty="0">
                <a:latin typeface="Arial" pitchFamily="34" charset="0"/>
                <a:cs typeface="Arial" pitchFamily="34" charset="0"/>
              </a:rPr>
              <a:t>23</a:t>
            </a:r>
          </a:p>
        </p:txBody>
      </p:sp>
      <p:sp>
        <p:nvSpPr>
          <p:cNvPr id="777" name="Rectangle 776"/>
          <p:cNvSpPr/>
          <p:nvPr/>
        </p:nvSpPr>
        <p:spPr>
          <a:xfrm>
            <a:off x="2286000" y="3124200"/>
            <a:ext cx="104345" cy="104617"/>
          </a:xfrm>
          <a:prstGeom prst="rect">
            <a:avLst/>
          </a:prstGeom>
          <a:solidFill>
            <a:srgbClr val="660033"/>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a:p>
        </p:txBody>
      </p:sp>
      <p:sp>
        <p:nvSpPr>
          <p:cNvPr id="778" name="TextBox 376"/>
          <p:cNvSpPr txBox="1"/>
          <p:nvPr/>
        </p:nvSpPr>
        <p:spPr>
          <a:xfrm>
            <a:off x="2362200" y="3048000"/>
            <a:ext cx="988798" cy="27439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000" dirty="0" smtClean="0">
                <a:latin typeface="Arial" pitchFamily="34" charset="0"/>
                <a:cs typeface="Arial" pitchFamily="34" charset="0"/>
              </a:rPr>
              <a:t>Denmark: </a:t>
            </a:r>
            <a:r>
              <a:rPr lang="en-US" sz="1000" dirty="0">
                <a:latin typeface="Arial" pitchFamily="34" charset="0"/>
                <a:cs typeface="Arial" pitchFamily="34" charset="0"/>
              </a:rPr>
              <a:t>23</a:t>
            </a:r>
          </a:p>
        </p:txBody>
      </p:sp>
      <p:cxnSp>
        <p:nvCxnSpPr>
          <p:cNvPr id="1512" name="Straight Arrow Connector 1511"/>
          <p:cNvCxnSpPr/>
          <p:nvPr/>
        </p:nvCxnSpPr>
        <p:spPr>
          <a:xfrm>
            <a:off x="3352800" y="2133600"/>
            <a:ext cx="533400" cy="0"/>
          </a:xfrm>
          <a:prstGeom prst="straightConnector1">
            <a:avLst/>
          </a:prstGeom>
          <a:ln w="15875" cap="rnd">
            <a:solidFill>
              <a:schemeClr val="bg1"/>
            </a:solidFill>
            <a:tailEnd type="oval"/>
          </a:ln>
        </p:spPr>
        <p:style>
          <a:lnRef idx="1">
            <a:schemeClr val="accent1"/>
          </a:lnRef>
          <a:fillRef idx="0">
            <a:schemeClr val="accent1"/>
          </a:fillRef>
          <a:effectRef idx="0">
            <a:schemeClr val="accent1"/>
          </a:effectRef>
          <a:fontRef idx="minor">
            <a:schemeClr val="tx1"/>
          </a:fontRef>
        </p:style>
      </p:cxnSp>
      <p:cxnSp>
        <p:nvCxnSpPr>
          <p:cNvPr id="1519" name="Straight Arrow Connector 1518"/>
          <p:cNvCxnSpPr/>
          <p:nvPr/>
        </p:nvCxnSpPr>
        <p:spPr>
          <a:xfrm flipH="1" flipV="1">
            <a:off x="3810000" y="2819400"/>
            <a:ext cx="304800" cy="228600"/>
          </a:xfrm>
          <a:prstGeom prst="straightConnector1">
            <a:avLst/>
          </a:prstGeom>
          <a:ln w="15875" cap="rnd">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24" name="Straight Arrow Connector 1523"/>
          <p:cNvCxnSpPr>
            <a:stCxn id="766" idx="0"/>
          </p:cNvCxnSpPr>
          <p:nvPr/>
        </p:nvCxnSpPr>
        <p:spPr>
          <a:xfrm flipV="1">
            <a:off x="4011284" y="3810000"/>
            <a:ext cx="179716" cy="228600"/>
          </a:xfrm>
          <a:prstGeom prst="straightConnector1">
            <a:avLst/>
          </a:prstGeom>
          <a:ln w="15875" cap="rnd">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26" name="Straight Arrow Connector 1525"/>
          <p:cNvCxnSpPr/>
          <p:nvPr/>
        </p:nvCxnSpPr>
        <p:spPr>
          <a:xfrm flipV="1">
            <a:off x="4343400" y="5334000"/>
            <a:ext cx="332116" cy="304800"/>
          </a:xfrm>
          <a:prstGeom prst="straightConnector1">
            <a:avLst/>
          </a:prstGeom>
          <a:ln w="15875" cap="rnd">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29" name="Straight Arrow Connector 1528"/>
          <p:cNvCxnSpPr/>
          <p:nvPr/>
        </p:nvCxnSpPr>
        <p:spPr>
          <a:xfrm>
            <a:off x="1219200" y="3962400"/>
            <a:ext cx="304800" cy="76200"/>
          </a:xfrm>
          <a:prstGeom prst="straightConnector1">
            <a:avLst/>
          </a:prstGeom>
          <a:ln w="15875" cap="rnd">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33" name="Straight Arrow Connector 1532"/>
          <p:cNvCxnSpPr/>
          <p:nvPr/>
        </p:nvCxnSpPr>
        <p:spPr>
          <a:xfrm flipH="1">
            <a:off x="7772402" y="2362200"/>
            <a:ext cx="304798" cy="152400"/>
          </a:xfrm>
          <a:prstGeom prst="straightConnector1">
            <a:avLst/>
          </a:prstGeom>
          <a:ln w="15875" cap="rnd">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38" name="Straight Arrow Connector 1537"/>
          <p:cNvCxnSpPr/>
          <p:nvPr/>
        </p:nvCxnSpPr>
        <p:spPr>
          <a:xfrm>
            <a:off x="7467600" y="6096000"/>
            <a:ext cx="762000" cy="76200"/>
          </a:xfrm>
          <a:prstGeom prst="straightConnector1">
            <a:avLst/>
          </a:prstGeom>
          <a:ln w="15875" cap="rnd">
            <a:solidFill>
              <a:schemeClr val="tx1"/>
            </a:solidFill>
            <a:tailEnd type="oval"/>
          </a:ln>
        </p:spPr>
        <p:style>
          <a:lnRef idx="1">
            <a:schemeClr val="accent1"/>
          </a:lnRef>
          <a:fillRef idx="0">
            <a:schemeClr val="accent1"/>
          </a:fillRef>
          <a:effectRef idx="0">
            <a:schemeClr val="accent1"/>
          </a:effectRef>
          <a:fontRef idx="minor">
            <a:schemeClr val="tx1"/>
          </a:fontRef>
        </p:style>
      </p:cxnSp>
      <p:cxnSp>
        <p:nvCxnSpPr>
          <p:cNvPr id="1549" name="Straight Arrow Connector 1548"/>
          <p:cNvCxnSpPr/>
          <p:nvPr/>
        </p:nvCxnSpPr>
        <p:spPr>
          <a:xfrm flipV="1">
            <a:off x="228600" y="3200400"/>
            <a:ext cx="609600" cy="152400"/>
          </a:xfrm>
          <a:prstGeom prst="straightConnector1">
            <a:avLst/>
          </a:prstGeom>
          <a:ln w="15875" cap="rnd">
            <a:solidFill>
              <a:schemeClr val="tx1"/>
            </a:solidFill>
            <a:tailEnd type="oval"/>
          </a:ln>
        </p:spPr>
        <p:style>
          <a:lnRef idx="1">
            <a:schemeClr val="accent1"/>
          </a:lnRef>
          <a:fillRef idx="0">
            <a:schemeClr val="accent1"/>
          </a:fillRef>
          <a:effectRef idx="0">
            <a:schemeClr val="accent1"/>
          </a:effectRef>
          <a:fontRef idx="minor">
            <a:schemeClr val="tx1"/>
          </a:fontRef>
        </p:style>
      </p:cxnSp>
      <p:sp>
        <p:nvSpPr>
          <p:cNvPr id="736" name="Title 1"/>
          <p:cNvSpPr>
            <a:spLocks noGrp="1"/>
          </p:cNvSpPr>
          <p:nvPr>
            <p:ph type="title"/>
          </p:nvPr>
        </p:nvSpPr>
        <p:spPr>
          <a:xfrm>
            <a:off x="457200" y="274638"/>
            <a:ext cx="8229600" cy="792162"/>
          </a:xfrm>
        </p:spPr>
        <p:txBody>
          <a:bodyPr>
            <a:normAutofit fontScale="90000"/>
          </a:bodyPr>
          <a:lstStyle/>
          <a:p>
            <a:r>
              <a:rPr lang="en-US" sz="2400" b="1" dirty="0" smtClean="0">
                <a:solidFill>
                  <a:srgbClr val="002060"/>
                </a:solidFill>
                <a:latin typeface="Arial" pitchFamily="34" charset="0"/>
                <a:cs typeface="Arial" pitchFamily="34" charset="0"/>
              </a:rPr>
              <a:t>N</a:t>
            </a:r>
            <a:r>
              <a:rPr lang="en-US" sz="2200" b="1" dirty="0" smtClean="0">
                <a:solidFill>
                  <a:srgbClr val="002060"/>
                </a:solidFill>
                <a:latin typeface="Arial" pitchFamily="34" charset="0"/>
                <a:cs typeface="Arial" pitchFamily="34" charset="0"/>
              </a:rPr>
              <a:t>UMBER</a:t>
            </a:r>
            <a:r>
              <a:rPr lang="en-US" sz="2400" b="1" dirty="0" smtClean="0">
                <a:solidFill>
                  <a:srgbClr val="002060"/>
                </a:solidFill>
                <a:latin typeface="Arial" pitchFamily="34" charset="0"/>
                <a:cs typeface="Arial" pitchFamily="34" charset="0"/>
              </a:rPr>
              <a:t> </a:t>
            </a:r>
            <a:r>
              <a:rPr lang="en-US" sz="2200" b="1" dirty="0" smtClean="0">
                <a:solidFill>
                  <a:srgbClr val="002060"/>
                </a:solidFill>
                <a:latin typeface="Arial" pitchFamily="34" charset="0"/>
                <a:cs typeface="Arial" pitchFamily="34" charset="0"/>
              </a:rPr>
              <a:t>OF</a:t>
            </a:r>
            <a:r>
              <a:rPr lang="en-US" sz="2400" b="1" dirty="0" smtClean="0">
                <a:solidFill>
                  <a:srgbClr val="002060"/>
                </a:solidFill>
                <a:latin typeface="Arial" pitchFamily="34" charset="0"/>
                <a:cs typeface="Arial" pitchFamily="34" charset="0"/>
              </a:rPr>
              <a:t> S</a:t>
            </a:r>
            <a:r>
              <a:rPr lang="en-US" sz="2200" b="1" dirty="0" smtClean="0">
                <a:solidFill>
                  <a:srgbClr val="002060"/>
                </a:solidFill>
                <a:latin typeface="Arial" pitchFamily="34" charset="0"/>
                <a:cs typeface="Arial" pitchFamily="34" charset="0"/>
              </a:rPr>
              <a:t>CIENCE</a:t>
            </a:r>
            <a:r>
              <a:rPr lang="en-US" sz="2400" b="1" dirty="0" smtClean="0">
                <a:solidFill>
                  <a:srgbClr val="002060"/>
                </a:solidFill>
                <a:latin typeface="Arial" pitchFamily="34" charset="0"/>
                <a:cs typeface="Arial" pitchFamily="34" charset="0"/>
              </a:rPr>
              <a:t> C</a:t>
            </a:r>
            <a:r>
              <a:rPr lang="en-US" sz="2200" b="1" dirty="0" smtClean="0">
                <a:solidFill>
                  <a:srgbClr val="002060"/>
                </a:solidFill>
                <a:latin typeface="Arial" pitchFamily="34" charset="0"/>
                <a:cs typeface="Arial" pitchFamily="34" charset="0"/>
              </a:rPr>
              <a:t>OMMUNICATION</a:t>
            </a:r>
            <a:r>
              <a:rPr lang="en-US" sz="2400" b="1" dirty="0" smtClean="0">
                <a:solidFill>
                  <a:srgbClr val="002060"/>
                </a:solidFill>
                <a:latin typeface="Arial" pitchFamily="34" charset="0"/>
                <a:cs typeface="Arial" pitchFamily="34" charset="0"/>
              </a:rPr>
              <a:t> R</a:t>
            </a:r>
            <a:r>
              <a:rPr lang="en-US" sz="2200" b="1" dirty="0" smtClean="0">
                <a:solidFill>
                  <a:srgbClr val="002060"/>
                </a:solidFill>
                <a:latin typeface="Arial" pitchFamily="34" charset="0"/>
                <a:cs typeface="Arial" pitchFamily="34" charset="0"/>
              </a:rPr>
              <a:t>ESEARCH </a:t>
            </a:r>
            <a:r>
              <a:rPr lang="en-US" sz="2400" b="1" dirty="0" smtClean="0">
                <a:solidFill>
                  <a:srgbClr val="002060"/>
                </a:solidFill>
                <a:latin typeface="Arial" pitchFamily="34" charset="0"/>
                <a:cs typeface="Arial" pitchFamily="34" charset="0"/>
              </a:rPr>
              <a:t>P</a:t>
            </a:r>
            <a:r>
              <a:rPr lang="en-US" sz="2200" b="1" dirty="0" smtClean="0">
                <a:solidFill>
                  <a:srgbClr val="002060"/>
                </a:solidFill>
                <a:latin typeface="Arial" pitchFamily="34" charset="0"/>
                <a:cs typeface="Arial" pitchFamily="34" charset="0"/>
              </a:rPr>
              <a:t>UBLICATIONS</a:t>
            </a:r>
            <a:r>
              <a:rPr lang="en-US" sz="2400" b="1" dirty="0" smtClean="0">
                <a:solidFill>
                  <a:srgbClr val="002060"/>
                </a:solidFill>
                <a:latin typeface="Arial" pitchFamily="34" charset="0"/>
                <a:cs typeface="Arial" pitchFamily="34" charset="0"/>
              </a:rPr>
              <a:t> </a:t>
            </a:r>
            <a:r>
              <a:rPr lang="en-US" sz="2200" b="1" dirty="0" smtClean="0">
                <a:solidFill>
                  <a:srgbClr val="002060"/>
                </a:solidFill>
                <a:latin typeface="Arial" pitchFamily="34" charset="0"/>
                <a:cs typeface="Arial" pitchFamily="34" charset="0"/>
              </a:rPr>
              <a:t>BY </a:t>
            </a:r>
            <a:r>
              <a:rPr lang="en-US" sz="2400" b="1" dirty="0" smtClean="0">
                <a:solidFill>
                  <a:srgbClr val="002060"/>
                </a:solidFill>
                <a:latin typeface="Arial" pitchFamily="34" charset="0"/>
                <a:cs typeface="Arial" pitchFamily="34" charset="0"/>
              </a:rPr>
              <a:t>C</a:t>
            </a:r>
            <a:r>
              <a:rPr lang="en-US" sz="2200" b="1" dirty="0" smtClean="0">
                <a:solidFill>
                  <a:srgbClr val="002060"/>
                </a:solidFill>
                <a:latin typeface="Arial" pitchFamily="34" charset="0"/>
                <a:cs typeface="Arial" pitchFamily="34" charset="0"/>
              </a:rPr>
              <a:t>OUNTRY</a:t>
            </a:r>
            <a:r>
              <a:rPr lang="en-US" sz="2400" b="1" dirty="0" smtClean="0">
                <a:solidFill>
                  <a:srgbClr val="002060"/>
                </a:solidFill>
                <a:latin typeface="Arial" pitchFamily="34" charset="0"/>
                <a:cs typeface="Arial" pitchFamily="34" charset="0"/>
              </a:rPr>
              <a:t>, </a:t>
            </a:r>
            <a:r>
              <a:rPr lang="en-US" sz="2200" b="1" dirty="0" smtClean="0">
                <a:solidFill>
                  <a:srgbClr val="002060"/>
                </a:solidFill>
                <a:latin typeface="Arial" pitchFamily="34" charset="0"/>
                <a:cs typeface="Arial" pitchFamily="34" charset="0"/>
              </a:rPr>
              <a:t>2000-2009</a:t>
            </a:r>
            <a:endParaRPr lang="en-US" sz="2400" b="1" dirty="0">
              <a:solidFill>
                <a:srgbClr val="002060"/>
              </a:solidFill>
              <a:latin typeface="Arial" pitchFamily="34" charset="0"/>
              <a:cs typeface="Arial" pitchFamily="34" charset="0"/>
            </a:endParaRPr>
          </a:p>
        </p:txBody>
      </p:sp>
      <p:sp>
        <p:nvSpPr>
          <p:cNvPr id="749" name="Slide Number Placeholder 748"/>
          <p:cNvSpPr>
            <a:spLocks noGrp="1"/>
          </p:cNvSpPr>
          <p:nvPr>
            <p:ph type="sldNum" sz="quarter" idx="12"/>
          </p:nvPr>
        </p:nvSpPr>
        <p:spPr/>
        <p:txBody>
          <a:bodyPr/>
          <a:lstStyle/>
          <a:p>
            <a:fld id="{AEF122AF-041C-46CE-9325-B643934E44D1}" type="slidenum">
              <a:rPr lang="en-US" smtClean="0"/>
              <a:pPr/>
              <a:t>11</a:t>
            </a:fld>
            <a:endParaRPr lang="en-US"/>
          </a:p>
        </p:txBody>
      </p:sp>
    </p:spTree>
    <p:extLst>
      <p:ext uri="{BB962C8B-B14F-4D97-AF65-F5344CB8AC3E}">
        <p14:creationId xmlns:mc="http://schemas.openxmlformats.org/markup-compatibility/2006" xmlns:mv="urn:schemas-microsoft-com:mac:vml" xmlns:p14="http://schemas.microsoft.com/office/powerpoint/2010/main" xmlns="" val="111643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2060"/>
                </a:solidFill>
                <a:latin typeface="Arial" pitchFamily="34" charset="0"/>
                <a:cs typeface="Arial" pitchFamily="34" charset="0"/>
              </a:rPr>
              <a:t>M</a:t>
            </a:r>
            <a:r>
              <a:rPr lang="en-US" sz="2000" b="1" dirty="0" smtClean="0">
                <a:solidFill>
                  <a:srgbClr val="002060"/>
                </a:solidFill>
                <a:latin typeface="Arial" pitchFamily="34" charset="0"/>
                <a:cs typeface="Arial" pitchFamily="34" charset="0"/>
              </a:rPr>
              <a:t>OST</a:t>
            </a:r>
            <a:r>
              <a:rPr lang="en-US" sz="2400" b="1" dirty="0" smtClean="0">
                <a:solidFill>
                  <a:srgbClr val="002060"/>
                </a:solidFill>
                <a:latin typeface="Arial" pitchFamily="34" charset="0"/>
                <a:cs typeface="Arial" pitchFamily="34" charset="0"/>
              </a:rPr>
              <a:t> F</a:t>
            </a:r>
            <a:r>
              <a:rPr lang="en-US" sz="2000" b="1" dirty="0" smtClean="0">
                <a:solidFill>
                  <a:srgbClr val="002060"/>
                </a:solidFill>
                <a:latin typeface="Arial" pitchFamily="34" charset="0"/>
                <a:cs typeface="Arial" pitchFamily="34" charset="0"/>
              </a:rPr>
              <a:t>REQUENT</a:t>
            </a:r>
            <a:r>
              <a:rPr lang="en-US" sz="2400" b="1" dirty="0" smtClean="0">
                <a:solidFill>
                  <a:srgbClr val="002060"/>
                </a:solidFill>
                <a:latin typeface="Arial" pitchFamily="34" charset="0"/>
                <a:cs typeface="Arial" pitchFamily="34" charset="0"/>
              </a:rPr>
              <a:t> S</a:t>
            </a:r>
            <a:r>
              <a:rPr lang="en-US" sz="2000" b="1" dirty="0" smtClean="0">
                <a:solidFill>
                  <a:srgbClr val="002060"/>
                </a:solidFill>
                <a:latin typeface="Arial" pitchFamily="34" charset="0"/>
                <a:cs typeface="Arial" pitchFamily="34" charset="0"/>
              </a:rPr>
              <a:t>TUDY</a:t>
            </a:r>
            <a:r>
              <a:rPr lang="en-US" sz="2400" b="1" dirty="0" smtClean="0">
                <a:solidFill>
                  <a:srgbClr val="002060"/>
                </a:solidFill>
                <a:latin typeface="Arial" pitchFamily="34" charset="0"/>
                <a:cs typeface="Arial" pitchFamily="34" charset="0"/>
              </a:rPr>
              <a:t> M</a:t>
            </a:r>
            <a:r>
              <a:rPr lang="en-US" sz="2000" b="1" dirty="0" smtClean="0">
                <a:solidFill>
                  <a:srgbClr val="002060"/>
                </a:solidFill>
                <a:latin typeface="Arial" pitchFamily="34" charset="0"/>
                <a:cs typeface="Arial" pitchFamily="34" charset="0"/>
              </a:rPr>
              <a:t>ETHODS</a:t>
            </a:r>
            <a:r>
              <a:rPr lang="en-US" sz="2400" b="1" dirty="0" smtClean="0">
                <a:solidFill>
                  <a:srgbClr val="002060"/>
                </a:solidFill>
                <a:latin typeface="Arial" pitchFamily="34" charset="0"/>
                <a:cs typeface="Arial" pitchFamily="34" charset="0"/>
              </a:rPr>
              <a:t> </a:t>
            </a:r>
            <a:r>
              <a:rPr lang="en-US" sz="2000" b="1" dirty="0" smtClean="0">
                <a:solidFill>
                  <a:srgbClr val="002060"/>
                </a:solidFill>
                <a:latin typeface="Arial" pitchFamily="34" charset="0"/>
                <a:cs typeface="Arial" pitchFamily="34" charset="0"/>
              </a:rPr>
              <a:t>IN</a:t>
            </a:r>
            <a:r>
              <a:rPr lang="en-US" sz="2400" b="1" dirty="0" smtClean="0">
                <a:solidFill>
                  <a:srgbClr val="002060"/>
                </a:solidFill>
                <a:latin typeface="Arial" pitchFamily="34" charset="0"/>
                <a:cs typeface="Arial" pitchFamily="34" charset="0"/>
              </a:rPr>
              <a:t> P</a:t>
            </a:r>
            <a:r>
              <a:rPr lang="en-US" sz="2000" b="1" dirty="0" smtClean="0">
                <a:solidFill>
                  <a:srgbClr val="002060"/>
                </a:solidFill>
                <a:latin typeface="Arial" pitchFamily="34" charset="0"/>
                <a:cs typeface="Arial" pitchFamily="34" charset="0"/>
              </a:rPr>
              <a:t>UBLISHED</a:t>
            </a:r>
            <a:r>
              <a:rPr lang="en-US" sz="2400" b="1" dirty="0" smtClean="0">
                <a:solidFill>
                  <a:srgbClr val="002060"/>
                </a:solidFill>
                <a:latin typeface="Arial" pitchFamily="34" charset="0"/>
                <a:cs typeface="Arial" pitchFamily="34" charset="0"/>
              </a:rPr>
              <a:t> S</a:t>
            </a:r>
            <a:r>
              <a:rPr lang="en-US" sz="2000" b="1" dirty="0" smtClean="0">
                <a:solidFill>
                  <a:srgbClr val="002060"/>
                </a:solidFill>
                <a:latin typeface="Arial" pitchFamily="34" charset="0"/>
                <a:cs typeface="Arial" pitchFamily="34" charset="0"/>
              </a:rPr>
              <a:t>CIENCE</a:t>
            </a:r>
            <a:r>
              <a:rPr lang="en-US" sz="2400" b="1" dirty="0" smtClean="0">
                <a:solidFill>
                  <a:srgbClr val="002060"/>
                </a:solidFill>
                <a:latin typeface="Arial" pitchFamily="34" charset="0"/>
                <a:cs typeface="Arial" pitchFamily="34" charset="0"/>
              </a:rPr>
              <a:t> C</a:t>
            </a:r>
            <a:r>
              <a:rPr lang="en-US" sz="2000" b="1" dirty="0" smtClean="0">
                <a:solidFill>
                  <a:srgbClr val="002060"/>
                </a:solidFill>
                <a:latin typeface="Arial" pitchFamily="34" charset="0"/>
                <a:cs typeface="Arial" pitchFamily="34" charset="0"/>
              </a:rPr>
              <a:t>OMMUNICATION</a:t>
            </a:r>
            <a:r>
              <a:rPr lang="en-US" sz="2400" b="1" dirty="0" smtClean="0">
                <a:solidFill>
                  <a:srgbClr val="002060"/>
                </a:solidFill>
                <a:latin typeface="Arial" pitchFamily="34" charset="0"/>
                <a:cs typeface="Arial" pitchFamily="34" charset="0"/>
              </a:rPr>
              <a:t> R</a:t>
            </a:r>
            <a:r>
              <a:rPr lang="en-US" sz="2000" b="1" dirty="0" smtClean="0">
                <a:solidFill>
                  <a:srgbClr val="002060"/>
                </a:solidFill>
                <a:latin typeface="Arial" pitchFamily="34" charset="0"/>
                <a:cs typeface="Arial" pitchFamily="34" charset="0"/>
              </a:rPr>
              <a:t>ESEARCH, 2000-2009</a:t>
            </a:r>
            <a:endParaRPr lang="en-US" sz="2400" b="1" dirty="0">
              <a:solidFill>
                <a:srgbClr val="002060"/>
              </a:solidFill>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457200" y="1524000"/>
          <a:ext cx="82296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AEF122AF-041C-46CE-9325-B643934E44D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1143000"/>
          </a:xfrm>
        </p:spPr>
        <p:txBody>
          <a:bodyPr anchor="ctr">
            <a:normAutofit/>
          </a:bodyPr>
          <a:lstStyle/>
          <a:p>
            <a:pPr algn="l"/>
            <a:r>
              <a:rPr lang="en-US" sz="2800" dirty="0" smtClean="0">
                <a:solidFill>
                  <a:schemeClr val="accent1"/>
                </a:solidFill>
                <a:effectLst/>
                <a:latin typeface="Arial" pitchFamily="34" charset="0"/>
                <a:cs typeface="Arial" pitchFamily="34" charset="0"/>
              </a:rPr>
              <a:t>Exploring the Literature with IN-SPIRE…</a:t>
            </a:r>
            <a:endParaRPr lang="en-US" sz="2800" dirty="0">
              <a:solidFill>
                <a:schemeClr val="accent1"/>
              </a:solidFill>
              <a:effectLst/>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6AC11784-EC60-4810-99A3-13D842037802}"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8FEEAD1A-2122-4068-8DA6-AFC2D3023C05}"/>
                                            </p:graphicEl>
                                          </p:spTgt>
                                        </p:tgtEl>
                                        <p:attrNameLst>
                                          <p:attrName>style.visibility</p:attrName>
                                        </p:attrNameLst>
                                      </p:cBhvr>
                                      <p:to>
                                        <p:strVal val="visible"/>
                                      </p:to>
                                    </p:set>
                                    <p:animEffect transition="in" filter="fade">
                                      <p:cBhvr>
                                        <p:cTn id="7" dur="2000"/>
                                        <p:tgtEl>
                                          <p:spTgt spid="4">
                                            <p:graphicEl>
                                              <a:dgm id="{8FEEAD1A-2122-4068-8DA6-AFC2D3023C0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DB98482-AB07-4568-9ADE-130C7E3111DE}"/>
                                            </p:graphicEl>
                                          </p:spTgt>
                                        </p:tgtEl>
                                        <p:attrNameLst>
                                          <p:attrName>style.visibility</p:attrName>
                                        </p:attrNameLst>
                                      </p:cBhvr>
                                      <p:to>
                                        <p:strVal val="visible"/>
                                      </p:to>
                                    </p:set>
                                    <p:animEffect transition="in" filter="fade">
                                      <p:cBhvr>
                                        <p:cTn id="12" dur="2000"/>
                                        <p:tgtEl>
                                          <p:spTgt spid="4">
                                            <p:graphicEl>
                                              <a:dgm id="{3DB98482-AB07-4568-9ADE-130C7E3111DE}"/>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CC10165A-517C-4D06-B269-49487A66911B}"/>
                                            </p:graphicEl>
                                          </p:spTgt>
                                        </p:tgtEl>
                                        <p:attrNameLst>
                                          <p:attrName>style.visibility</p:attrName>
                                        </p:attrNameLst>
                                      </p:cBhvr>
                                      <p:to>
                                        <p:strVal val="visible"/>
                                      </p:to>
                                    </p:set>
                                    <p:animEffect transition="in" filter="fade">
                                      <p:cBhvr>
                                        <p:cTn id="15" dur="2000"/>
                                        <p:tgtEl>
                                          <p:spTgt spid="4">
                                            <p:graphicEl>
                                              <a:dgm id="{CC10165A-517C-4D06-B269-49487A66911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2400" b="1" dirty="0" smtClean="0">
                <a:solidFill>
                  <a:srgbClr val="002060"/>
                </a:solidFill>
                <a:latin typeface="Arial" pitchFamily="34" charset="0"/>
                <a:cs typeface="Arial" pitchFamily="34" charset="0"/>
              </a:rPr>
              <a:t>G</a:t>
            </a:r>
            <a:r>
              <a:rPr lang="en-US" sz="2000" b="1" dirty="0" smtClean="0">
                <a:solidFill>
                  <a:srgbClr val="002060"/>
                </a:solidFill>
                <a:latin typeface="Arial" pitchFamily="34" charset="0"/>
                <a:cs typeface="Arial" pitchFamily="34" charset="0"/>
              </a:rPr>
              <a:t>ALAXY</a:t>
            </a:r>
            <a:r>
              <a:rPr lang="en-US" sz="2400" b="1" dirty="0" smtClean="0">
                <a:solidFill>
                  <a:srgbClr val="002060"/>
                </a:solidFill>
                <a:latin typeface="Arial" pitchFamily="34" charset="0"/>
                <a:cs typeface="Arial" pitchFamily="34" charset="0"/>
              </a:rPr>
              <a:t> V</a:t>
            </a:r>
            <a:r>
              <a:rPr lang="en-US" sz="2000" b="1" dirty="0" smtClean="0">
                <a:solidFill>
                  <a:srgbClr val="002060"/>
                </a:solidFill>
                <a:latin typeface="Arial" pitchFamily="34" charset="0"/>
                <a:cs typeface="Arial" pitchFamily="34" charset="0"/>
              </a:rPr>
              <a:t>IEW</a:t>
            </a:r>
            <a:r>
              <a:rPr lang="en-US" sz="2400" b="1" dirty="0" smtClean="0">
                <a:solidFill>
                  <a:srgbClr val="002060"/>
                </a:solidFill>
                <a:latin typeface="Arial" pitchFamily="34" charset="0"/>
                <a:cs typeface="Arial" pitchFamily="34" charset="0"/>
              </a:rPr>
              <a:t>, F</a:t>
            </a:r>
            <a:r>
              <a:rPr lang="en-US" sz="2000" b="1" dirty="0" smtClean="0">
                <a:solidFill>
                  <a:srgbClr val="002060"/>
                </a:solidFill>
                <a:latin typeface="Arial" pitchFamily="34" charset="0"/>
                <a:cs typeface="Arial" pitchFamily="34" charset="0"/>
              </a:rPr>
              <a:t>ULL</a:t>
            </a:r>
            <a:r>
              <a:rPr lang="en-US" sz="2400" b="1" dirty="0" smtClean="0">
                <a:solidFill>
                  <a:srgbClr val="002060"/>
                </a:solidFill>
                <a:latin typeface="Arial" pitchFamily="34" charset="0"/>
                <a:cs typeface="Arial" pitchFamily="34" charset="0"/>
              </a:rPr>
              <a:t> S</a:t>
            </a:r>
            <a:r>
              <a:rPr lang="en-US" sz="2000" b="1" dirty="0" smtClean="0">
                <a:solidFill>
                  <a:srgbClr val="002060"/>
                </a:solidFill>
                <a:latin typeface="Arial" pitchFamily="34" charset="0"/>
                <a:cs typeface="Arial" pitchFamily="34" charset="0"/>
              </a:rPr>
              <a:t>CI</a:t>
            </a:r>
            <a:r>
              <a:rPr lang="en-US" sz="2400" b="1" dirty="0" smtClean="0">
                <a:solidFill>
                  <a:srgbClr val="002060"/>
                </a:solidFill>
                <a:latin typeface="Arial" pitchFamily="34" charset="0"/>
                <a:cs typeface="Arial" pitchFamily="34" charset="0"/>
              </a:rPr>
              <a:t>-C</a:t>
            </a:r>
            <a:r>
              <a:rPr lang="en-US" sz="2000" b="1" dirty="0" smtClean="0">
                <a:solidFill>
                  <a:srgbClr val="002060"/>
                </a:solidFill>
                <a:latin typeface="Arial" pitchFamily="34" charset="0"/>
                <a:cs typeface="Arial" pitchFamily="34" charset="0"/>
              </a:rPr>
              <a:t>OMM</a:t>
            </a:r>
            <a:r>
              <a:rPr lang="en-US" sz="2400" b="1" dirty="0" smtClean="0">
                <a:solidFill>
                  <a:srgbClr val="002060"/>
                </a:solidFill>
                <a:latin typeface="Arial" pitchFamily="34" charset="0"/>
                <a:cs typeface="Arial" pitchFamily="34" charset="0"/>
              </a:rPr>
              <a:t> D</a:t>
            </a:r>
            <a:r>
              <a:rPr lang="en-US" sz="2000" b="1" dirty="0" smtClean="0">
                <a:solidFill>
                  <a:srgbClr val="002060"/>
                </a:solidFill>
                <a:latin typeface="Arial" pitchFamily="34" charset="0"/>
                <a:cs typeface="Arial" pitchFamily="34" charset="0"/>
              </a:rPr>
              <a:t>ATASET</a:t>
            </a:r>
            <a:r>
              <a:rPr lang="en-US" sz="2400" b="1" dirty="0" smtClean="0">
                <a:solidFill>
                  <a:srgbClr val="002060"/>
                </a:solidFill>
                <a:latin typeface="Arial" pitchFamily="34" charset="0"/>
                <a:cs typeface="Arial" pitchFamily="34" charset="0"/>
              </a:rPr>
              <a:t/>
            </a:r>
            <a:br>
              <a:rPr lang="en-US" sz="2400" b="1" dirty="0" smtClean="0">
                <a:solidFill>
                  <a:srgbClr val="002060"/>
                </a:solidFill>
                <a:latin typeface="Arial" pitchFamily="34" charset="0"/>
                <a:cs typeface="Arial" pitchFamily="34" charset="0"/>
              </a:rPr>
            </a:br>
            <a:r>
              <a:rPr lang="en-US" sz="2000" b="1" dirty="0" smtClean="0">
                <a:solidFill>
                  <a:srgbClr val="002060"/>
                </a:solidFill>
                <a:latin typeface="Arial" pitchFamily="34" charset="0"/>
                <a:cs typeface="Arial" pitchFamily="34" charset="0"/>
              </a:rPr>
              <a:t>(n=1,237)</a:t>
            </a:r>
            <a:endParaRPr lang="en-US" sz="2400" dirty="0"/>
          </a:p>
        </p:txBody>
      </p:sp>
      <p:sp>
        <p:nvSpPr>
          <p:cNvPr id="3" name="Content Placeholder 2"/>
          <p:cNvSpPr>
            <a:spLocks noGrp="1"/>
          </p:cNvSpPr>
          <p:nvPr>
            <p:ph idx="1"/>
          </p:nvPr>
        </p:nvSpPr>
        <p:spPr/>
        <p:txBody>
          <a:bodyPr/>
          <a:lstStyle/>
          <a:p>
            <a:endParaRPr lang="en-US" dirty="0"/>
          </a:p>
        </p:txBody>
      </p:sp>
      <p:sp>
        <p:nvSpPr>
          <p:cNvPr id="5" name="Slide Number Placeholder 4"/>
          <p:cNvSpPr>
            <a:spLocks noGrp="1"/>
          </p:cNvSpPr>
          <p:nvPr>
            <p:ph type="sldNum" sz="quarter" idx="12"/>
          </p:nvPr>
        </p:nvSpPr>
        <p:spPr/>
        <p:txBody>
          <a:bodyPr/>
          <a:lstStyle/>
          <a:p>
            <a:fld id="{AEF122AF-041C-46CE-9325-B643934E44D1}" type="slidenum">
              <a:rPr lang="en-US" smtClean="0"/>
              <a:pPr/>
              <a:t>14</a:t>
            </a:fld>
            <a:endParaRPr lang="en-US"/>
          </a:p>
        </p:txBody>
      </p:sp>
      <p:pic>
        <p:nvPicPr>
          <p:cNvPr id="3074" name="Picture 2"/>
          <p:cNvPicPr>
            <a:picLocks noChangeAspect="1" noChangeArrowheads="1"/>
          </p:cNvPicPr>
          <p:nvPr/>
        </p:nvPicPr>
        <p:blipFill>
          <a:blip r:embed="rId2" cstate="print"/>
          <a:srcRect/>
          <a:stretch>
            <a:fillRect/>
          </a:stretch>
        </p:blipFill>
        <p:spPr bwMode="auto">
          <a:xfrm>
            <a:off x="304800" y="990600"/>
            <a:ext cx="8534400" cy="5562599"/>
          </a:xfrm>
          <a:prstGeom prst="rect">
            <a:avLst/>
          </a:prstGeom>
          <a:noFill/>
          <a:ln w="38100">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2060"/>
                </a:solidFill>
                <a:latin typeface="Arial" pitchFamily="34" charset="0"/>
                <a:cs typeface="Arial" pitchFamily="34" charset="0"/>
              </a:rPr>
              <a:t>H</a:t>
            </a:r>
            <a:r>
              <a:rPr lang="en-US" sz="2000" b="1" dirty="0" smtClean="0">
                <a:solidFill>
                  <a:srgbClr val="002060"/>
                </a:solidFill>
                <a:latin typeface="Arial" pitchFamily="34" charset="0"/>
                <a:cs typeface="Arial" pitchFamily="34" charset="0"/>
              </a:rPr>
              <a:t>EAT</a:t>
            </a:r>
            <a:r>
              <a:rPr lang="en-US" sz="2400" b="1" dirty="0" smtClean="0">
                <a:solidFill>
                  <a:srgbClr val="002060"/>
                </a:solidFill>
                <a:latin typeface="Arial" pitchFamily="34" charset="0"/>
                <a:cs typeface="Arial" pitchFamily="34" charset="0"/>
              </a:rPr>
              <a:t> M</a:t>
            </a:r>
            <a:r>
              <a:rPr lang="en-US" sz="2000" b="1" dirty="0" smtClean="0">
                <a:solidFill>
                  <a:srgbClr val="002060"/>
                </a:solidFill>
                <a:latin typeface="Arial" pitchFamily="34" charset="0"/>
                <a:cs typeface="Arial" pitchFamily="34" charset="0"/>
              </a:rPr>
              <a:t>AP</a:t>
            </a:r>
            <a:r>
              <a:rPr lang="en-US" sz="2400" b="1" dirty="0" smtClean="0">
                <a:solidFill>
                  <a:srgbClr val="002060"/>
                </a:solidFill>
                <a:latin typeface="Arial" pitchFamily="34" charset="0"/>
                <a:cs typeface="Arial" pitchFamily="34" charset="0"/>
              </a:rPr>
              <a:t> V</a:t>
            </a:r>
            <a:r>
              <a:rPr lang="en-US" sz="2000" b="1" dirty="0" smtClean="0">
                <a:solidFill>
                  <a:srgbClr val="002060"/>
                </a:solidFill>
                <a:latin typeface="Arial" pitchFamily="34" charset="0"/>
                <a:cs typeface="Arial" pitchFamily="34" charset="0"/>
              </a:rPr>
              <a:t>IEW</a:t>
            </a:r>
            <a:r>
              <a:rPr lang="en-US" sz="2400" b="1" dirty="0" smtClean="0">
                <a:solidFill>
                  <a:srgbClr val="002060"/>
                </a:solidFill>
                <a:latin typeface="Arial" pitchFamily="34" charset="0"/>
                <a:cs typeface="Arial" pitchFamily="34" charset="0"/>
              </a:rPr>
              <a:t>, F</a:t>
            </a:r>
            <a:r>
              <a:rPr lang="en-US" sz="2000" b="1" dirty="0" smtClean="0">
                <a:solidFill>
                  <a:srgbClr val="002060"/>
                </a:solidFill>
                <a:latin typeface="Arial" pitchFamily="34" charset="0"/>
                <a:cs typeface="Arial" pitchFamily="34" charset="0"/>
              </a:rPr>
              <a:t>ULL</a:t>
            </a:r>
            <a:r>
              <a:rPr lang="en-US" sz="2400" b="1" dirty="0" smtClean="0">
                <a:solidFill>
                  <a:srgbClr val="002060"/>
                </a:solidFill>
                <a:latin typeface="Arial" pitchFamily="34" charset="0"/>
                <a:cs typeface="Arial" pitchFamily="34" charset="0"/>
              </a:rPr>
              <a:t> SCI-COMM D</a:t>
            </a:r>
            <a:r>
              <a:rPr lang="en-US" sz="2000" b="1" dirty="0" smtClean="0">
                <a:solidFill>
                  <a:srgbClr val="002060"/>
                </a:solidFill>
                <a:latin typeface="Arial" pitchFamily="34" charset="0"/>
                <a:cs typeface="Arial" pitchFamily="34" charset="0"/>
              </a:rPr>
              <a:t>ATASET</a:t>
            </a:r>
            <a:r>
              <a:rPr lang="en-US" sz="2400" b="1" dirty="0" smtClean="0">
                <a:solidFill>
                  <a:srgbClr val="002060"/>
                </a:solidFill>
                <a:latin typeface="Arial" pitchFamily="34" charset="0"/>
                <a:cs typeface="Arial" pitchFamily="34" charset="0"/>
              </a:rPr>
              <a:t> </a:t>
            </a:r>
            <a:br>
              <a:rPr lang="en-US" sz="2400" b="1" dirty="0" smtClean="0">
                <a:solidFill>
                  <a:srgbClr val="002060"/>
                </a:solidFill>
                <a:latin typeface="Arial" pitchFamily="34" charset="0"/>
                <a:cs typeface="Arial" pitchFamily="34" charset="0"/>
              </a:rPr>
            </a:br>
            <a:r>
              <a:rPr lang="en-US" sz="1600" b="1" dirty="0" smtClean="0">
                <a:solidFill>
                  <a:srgbClr val="002060"/>
                </a:solidFill>
                <a:latin typeface="Arial" pitchFamily="34" charset="0"/>
                <a:cs typeface="Arial" pitchFamily="34" charset="0"/>
              </a:rPr>
              <a:t>(n=1,237)</a:t>
            </a:r>
            <a:endParaRPr lang="en-US" sz="16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fld id="{AEF122AF-041C-46CE-9325-B643934E44D1}" type="slidenum">
              <a:rPr lang="en-US" smtClean="0"/>
              <a:pPr/>
              <a:t>15</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152400" y="1524000"/>
            <a:ext cx="8763000" cy="4952999"/>
          </a:xfrm>
          <a:prstGeom prst="rect">
            <a:avLst/>
          </a:prstGeom>
          <a:noFill/>
          <a:ln w="38100">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2060"/>
                </a:solidFill>
                <a:latin typeface="Arial" pitchFamily="34" charset="0"/>
                <a:cs typeface="Arial" pitchFamily="34" charset="0"/>
              </a:rPr>
              <a:t>H</a:t>
            </a:r>
            <a:r>
              <a:rPr lang="en-US" sz="2000" b="1" dirty="0" smtClean="0">
                <a:solidFill>
                  <a:srgbClr val="002060"/>
                </a:solidFill>
                <a:latin typeface="Arial" pitchFamily="34" charset="0"/>
                <a:cs typeface="Arial" pitchFamily="34" charset="0"/>
              </a:rPr>
              <a:t>EAT</a:t>
            </a:r>
            <a:r>
              <a:rPr lang="en-US" sz="2400" b="1" dirty="0" smtClean="0">
                <a:solidFill>
                  <a:srgbClr val="002060"/>
                </a:solidFill>
                <a:latin typeface="Arial" pitchFamily="34" charset="0"/>
                <a:cs typeface="Arial" pitchFamily="34" charset="0"/>
              </a:rPr>
              <a:t> M</a:t>
            </a:r>
            <a:r>
              <a:rPr lang="en-US" sz="2000" b="1" dirty="0" smtClean="0">
                <a:solidFill>
                  <a:srgbClr val="002060"/>
                </a:solidFill>
                <a:latin typeface="Arial" pitchFamily="34" charset="0"/>
                <a:cs typeface="Arial" pitchFamily="34" charset="0"/>
              </a:rPr>
              <a:t>AP</a:t>
            </a:r>
            <a:r>
              <a:rPr lang="en-US" sz="2400" b="1" dirty="0" smtClean="0">
                <a:solidFill>
                  <a:srgbClr val="002060"/>
                </a:solidFill>
                <a:latin typeface="Arial" pitchFamily="34" charset="0"/>
                <a:cs typeface="Arial" pitchFamily="34" charset="0"/>
              </a:rPr>
              <a:t> V</a:t>
            </a:r>
            <a:r>
              <a:rPr lang="en-US" sz="2000" b="1" dirty="0" smtClean="0">
                <a:solidFill>
                  <a:srgbClr val="002060"/>
                </a:solidFill>
                <a:latin typeface="Arial" pitchFamily="34" charset="0"/>
                <a:cs typeface="Arial" pitchFamily="34" charset="0"/>
              </a:rPr>
              <a:t>IEW</a:t>
            </a:r>
            <a:r>
              <a:rPr lang="en-US" sz="2400" b="1" dirty="0" smtClean="0">
                <a:solidFill>
                  <a:srgbClr val="002060"/>
                </a:solidFill>
                <a:latin typeface="Arial" pitchFamily="34" charset="0"/>
                <a:cs typeface="Arial" pitchFamily="34" charset="0"/>
              </a:rPr>
              <a:t>, </a:t>
            </a:r>
            <a:br>
              <a:rPr lang="en-US" sz="2400" b="1" dirty="0" smtClean="0">
                <a:solidFill>
                  <a:srgbClr val="002060"/>
                </a:solidFill>
                <a:latin typeface="Arial" pitchFamily="34" charset="0"/>
                <a:cs typeface="Arial" pitchFamily="34" charset="0"/>
              </a:rPr>
            </a:br>
            <a:r>
              <a:rPr lang="en-US" sz="2400" b="1" dirty="0" smtClean="0">
                <a:solidFill>
                  <a:srgbClr val="002060"/>
                </a:solidFill>
                <a:latin typeface="Arial" pitchFamily="34" charset="0"/>
                <a:cs typeface="Arial" pitchFamily="34" charset="0"/>
              </a:rPr>
              <a:t>U</a:t>
            </a:r>
            <a:r>
              <a:rPr lang="en-US" sz="2000" b="1" dirty="0" smtClean="0">
                <a:solidFill>
                  <a:srgbClr val="002060"/>
                </a:solidFill>
                <a:latin typeface="Arial" pitchFamily="34" charset="0"/>
                <a:cs typeface="Arial" pitchFamily="34" charset="0"/>
              </a:rPr>
              <a:t>NITED</a:t>
            </a:r>
            <a:r>
              <a:rPr lang="en-US" sz="2400" b="1" dirty="0" smtClean="0">
                <a:solidFill>
                  <a:srgbClr val="002060"/>
                </a:solidFill>
                <a:latin typeface="Arial" pitchFamily="34" charset="0"/>
                <a:cs typeface="Arial" pitchFamily="34" charset="0"/>
              </a:rPr>
              <a:t> S</a:t>
            </a:r>
            <a:r>
              <a:rPr lang="en-US" sz="2000" b="1" dirty="0" smtClean="0">
                <a:solidFill>
                  <a:srgbClr val="002060"/>
                </a:solidFill>
                <a:latin typeface="Arial" pitchFamily="34" charset="0"/>
                <a:cs typeface="Arial" pitchFamily="34" charset="0"/>
              </a:rPr>
              <a:t>TATES</a:t>
            </a:r>
            <a:r>
              <a:rPr lang="en-US" sz="2400" b="1" dirty="0" smtClean="0">
                <a:solidFill>
                  <a:srgbClr val="002060"/>
                </a:solidFill>
                <a:latin typeface="Arial" pitchFamily="34" charset="0"/>
                <a:cs typeface="Arial" pitchFamily="34" charset="0"/>
              </a:rPr>
              <a:t> S</a:t>
            </a:r>
            <a:r>
              <a:rPr lang="en-US" sz="2000" b="1" dirty="0" smtClean="0">
                <a:solidFill>
                  <a:srgbClr val="002060"/>
                </a:solidFill>
                <a:latin typeface="Arial" pitchFamily="34" charset="0"/>
                <a:cs typeface="Arial" pitchFamily="34" charset="0"/>
              </a:rPr>
              <a:t>TUDIES, 2000-2009</a:t>
            </a:r>
            <a:r>
              <a:rPr lang="en-US" sz="2400" b="1" dirty="0" smtClean="0">
                <a:solidFill>
                  <a:srgbClr val="002060"/>
                </a:solidFill>
                <a:latin typeface="Arial" pitchFamily="34" charset="0"/>
                <a:cs typeface="Arial" pitchFamily="34" charset="0"/>
              </a:rPr>
              <a:t/>
            </a:r>
            <a:br>
              <a:rPr lang="en-US" sz="2400" b="1" dirty="0" smtClean="0">
                <a:solidFill>
                  <a:srgbClr val="002060"/>
                </a:solidFill>
                <a:latin typeface="Arial" pitchFamily="34" charset="0"/>
                <a:cs typeface="Arial" pitchFamily="34" charset="0"/>
              </a:rPr>
            </a:br>
            <a:r>
              <a:rPr lang="en-US" sz="1800" b="1" dirty="0" smtClean="0">
                <a:solidFill>
                  <a:srgbClr val="002060"/>
                </a:solidFill>
                <a:latin typeface="Arial" pitchFamily="34" charset="0"/>
                <a:cs typeface="Arial" pitchFamily="34" charset="0"/>
              </a:rPr>
              <a:t>(n=427)</a:t>
            </a:r>
            <a:endParaRPr lang="en-US" sz="24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a:p>
        </p:txBody>
      </p:sp>
      <p:pic>
        <p:nvPicPr>
          <p:cNvPr id="11266" name="Picture 2"/>
          <p:cNvPicPr>
            <a:picLocks noChangeAspect="1" noChangeArrowheads="1"/>
          </p:cNvPicPr>
          <p:nvPr/>
        </p:nvPicPr>
        <p:blipFill>
          <a:blip r:embed="rId2" cstate="print"/>
          <a:srcRect/>
          <a:stretch>
            <a:fillRect/>
          </a:stretch>
        </p:blipFill>
        <p:spPr bwMode="auto">
          <a:xfrm>
            <a:off x="228601" y="1447801"/>
            <a:ext cx="8686799" cy="4876800"/>
          </a:xfrm>
          <a:prstGeom prst="rect">
            <a:avLst/>
          </a:prstGeom>
          <a:noFill/>
          <a:ln w="38100">
            <a:solidFill>
              <a:schemeClr val="tx1"/>
            </a:solidFill>
            <a:miter lim="800000"/>
            <a:headEnd/>
            <a:tailEnd/>
          </a:ln>
          <a:effectLst/>
        </p:spPr>
      </p:pic>
      <p:sp>
        <p:nvSpPr>
          <p:cNvPr id="7" name="Slide Number Placeholder 6"/>
          <p:cNvSpPr>
            <a:spLocks noGrp="1"/>
          </p:cNvSpPr>
          <p:nvPr>
            <p:ph type="sldNum" sz="quarter" idx="12"/>
          </p:nvPr>
        </p:nvSpPr>
        <p:spPr/>
        <p:txBody>
          <a:bodyPr/>
          <a:lstStyle/>
          <a:p>
            <a:fld id="{AEF122AF-041C-46CE-9325-B643934E44D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solidFill>
                  <a:srgbClr val="002060"/>
                </a:solidFill>
                <a:latin typeface="Arial" pitchFamily="34" charset="0"/>
                <a:cs typeface="Arial" pitchFamily="34" charset="0"/>
              </a:rPr>
              <a:t>H</a:t>
            </a:r>
            <a:r>
              <a:rPr lang="en-US" sz="2000" b="1" dirty="0" smtClean="0">
                <a:solidFill>
                  <a:srgbClr val="002060"/>
                </a:solidFill>
                <a:latin typeface="Arial" pitchFamily="34" charset="0"/>
                <a:cs typeface="Arial" pitchFamily="34" charset="0"/>
              </a:rPr>
              <a:t>EAT</a:t>
            </a:r>
            <a:r>
              <a:rPr lang="en-US" sz="2400" b="1" dirty="0" smtClean="0">
                <a:solidFill>
                  <a:srgbClr val="002060"/>
                </a:solidFill>
                <a:latin typeface="Arial" pitchFamily="34" charset="0"/>
                <a:cs typeface="Arial" pitchFamily="34" charset="0"/>
              </a:rPr>
              <a:t> M</a:t>
            </a:r>
            <a:r>
              <a:rPr lang="en-US" sz="2000" b="1" dirty="0" smtClean="0">
                <a:solidFill>
                  <a:srgbClr val="002060"/>
                </a:solidFill>
                <a:latin typeface="Arial" pitchFamily="34" charset="0"/>
                <a:cs typeface="Arial" pitchFamily="34" charset="0"/>
              </a:rPr>
              <a:t>AP</a:t>
            </a:r>
            <a:r>
              <a:rPr lang="en-US" sz="2400" b="1" dirty="0" smtClean="0">
                <a:solidFill>
                  <a:srgbClr val="002060"/>
                </a:solidFill>
                <a:latin typeface="Arial" pitchFamily="34" charset="0"/>
                <a:cs typeface="Arial" pitchFamily="34" charset="0"/>
              </a:rPr>
              <a:t> V</a:t>
            </a:r>
            <a:r>
              <a:rPr lang="en-US" sz="2000" b="1" dirty="0" smtClean="0">
                <a:solidFill>
                  <a:srgbClr val="002060"/>
                </a:solidFill>
                <a:latin typeface="Arial" pitchFamily="34" charset="0"/>
                <a:cs typeface="Arial" pitchFamily="34" charset="0"/>
              </a:rPr>
              <a:t>IEW</a:t>
            </a:r>
            <a:r>
              <a:rPr lang="en-US" sz="2400" b="1" dirty="0" smtClean="0">
                <a:solidFill>
                  <a:srgbClr val="002060"/>
                </a:solidFill>
                <a:latin typeface="Arial" pitchFamily="34" charset="0"/>
                <a:cs typeface="Arial" pitchFamily="34" charset="0"/>
              </a:rPr>
              <a:t>,</a:t>
            </a:r>
            <a:br>
              <a:rPr lang="en-US" sz="2400" b="1" dirty="0" smtClean="0">
                <a:solidFill>
                  <a:srgbClr val="002060"/>
                </a:solidFill>
                <a:latin typeface="Arial" pitchFamily="34" charset="0"/>
                <a:cs typeface="Arial" pitchFamily="34" charset="0"/>
              </a:rPr>
            </a:br>
            <a:r>
              <a:rPr lang="en-US" sz="2400" b="1" dirty="0" smtClean="0">
                <a:solidFill>
                  <a:srgbClr val="002060"/>
                </a:solidFill>
                <a:latin typeface="Arial" pitchFamily="34" charset="0"/>
                <a:cs typeface="Arial" pitchFamily="34" charset="0"/>
              </a:rPr>
              <a:t>U</a:t>
            </a:r>
            <a:r>
              <a:rPr lang="en-US" sz="2000" b="1" dirty="0" smtClean="0">
                <a:solidFill>
                  <a:srgbClr val="002060"/>
                </a:solidFill>
                <a:latin typeface="Arial" pitchFamily="34" charset="0"/>
                <a:cs typeface="Arial" pitchFamily="34" charset="0"/>
              </a:rPr>
              <a:t>NITED</a:t>
            </a:r>
            <a:r>
              <a:rPr lang="en-US" sz="2400" b="1" dirty="0" smtClean="0">
                <a:solidFill>
                  <a:srgbClr val="002060"/>
                </a:solidFill>
                <a:latin typeface="Arial" pitchFamily="34" charset="0"/>
                <a:cs typeface="Arial" pitchFamily="34" charset="0"/>
              </a:rPr>
              <a:t> K</a:t>
            </a:r>
            <a:r>
              <a:rPr lang="en-US" sz="2000" b="1" dirty="0" smtClean="0">
                <a:solidFill>
                  <a:srgbClr val="002060"/>
                </a:solidFill>
                <a:latin typeface="Arial" pitchFamily="34" charset="0"/>
                <a:cs typeface="Arial" pitchFamily="34" charset="0"/>
              </a:rPr>
              <a:t>INGDOM</a:t>
            </a:r>
            <a:r>
              <a:rPr lang="en-US" sz="2400" b="1" dirty="0" smtClean="0">
                <a:solidFill>
                  <a:srgbClr val="002060"/>
                </a:solidFill>
                <a:latin typeface="Arial" pitchFamily="34" charset="0"/>
                <a:cs typeface="Arial" pitchFamily="34" charset="0"/>
              </a:rPr>
              <a:t> S</a:t>
            </a:r>
            <a:r>
              <a:rPr lang="en-US" sz="2000" b="1" dirty="0" smtClean="0">
                <a:solidFill>
                  <a:srgbClr val="002060"/>
                </a:solidFill>
                <a:latin typeface="Arial" pitchFamily="34" charset="0"/>
                <a:cs typeface="Arial" pitchFamily="34" charset="0"/>
              </a:rPr>
              <a:t>TUDIES</a:t>
            </a:r>
            <a:r>
              <a:rPr lang="en-US" sz="2200" b="1" dirty="0" smtClean="0">
                <a:solidFill>
                  <a:srgbClr val="002060"/>
                </a:solidFill>
                <a:latin typeface="Arial" pitchFamily="34" charset="0"/>
                <a:cs typeface="Arial" pitchFamily="34" charset="0"/>
              </a:rPr>
              <a:t>, </a:t>
            </a:r>
            <a:r>
              <a:rPr lang="en-US" sz="2000" b="1" dirty="0" smtClean="0">
                <a:solidFill>
                  <a:srgbClr val="002060"/>
                </a:solidFill>
                <a:latin typeface="Arial" pitchFamily="34" charset="0"/>
                <a:cs typeface="Arial" pitchFamily="34" charset="0"/>
              </a:rPr>
              <a:t>2000-2009</a:t>
            </a:r>
            <a:r>
              <a:rPr lang="en-US" sz="2400" b="1" dirty="0" smtClean="0">
                <a:solidFill>
                  <a:srgbClr val="002060"/>
                </a:solidFill>
                <a:latin typeface="Arial" pitchFamily="34" charset="0"/>
                <a:cs typeface="Arial" pitchFamily="34" charset="0"/>
              </a:rPr>
              <a:t/>
            </a:r>
            <a:br>
              <a:rPr lang="en-US" sz="2400" b="1" dirty="0" smtClean="0">
                <a:solidFill>
                  <a:srgbClr val="002060"/>
                </a:solidFill>
                <a:latin typeface="Arial" pitchFamily="34" charset="0"/>
                <a:cs typeface="Arial" pitchFamily="34" charset="0"/>
              </a:rPr>
            </a:br>
            <a:r>
              <a:rPr lang="en-US" sz="1800" b="1" dirty="0" smtClean="0">
                <a:solidFill>
                  <a:srgbClr val="002060"/>
                </a:solidFill>
                <a:latin typeface="Arial" pitchFamily="34" charset="0"/>
                <a:cs typeface="Arial" pitchFamily="34" charset="0"/>
              </a:rPr>
              <a:t>(n=270)</a:t>
            </a:r>
            <a:endParaRPr lang="en-US" sz="24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a:p>
        </p:txBody>
      </p:sp>
      <p:pic>
        <p:nvPicPr>
          <p:cNvPr id="12290" name="Picture 2"/>
          <p:cNvPicPr>
            <a:picLocks noChangeAspect="1" noChangeArrowheads="1"/>
          </p:cNvPicPr>
          <p:nvPr/>
        </p:nvPicPr>
        <p:blipFill>
          <a:blip r:embed="rId2" cstate="print"/>
          <a:srcRect/>
          <a:stretch>
            <a:fillRect/>
          </a:stretch>
        </p:blipFill>
        <p:spPr bwMode="auto">
          <a:xfrm>
            <a:off x="228600" y="1524001"/>
            <a:ext cx="8686799" cy="4800599"/>
          </a:xfrm>
          <a:prstGeom prst="rect">
            <a:avLst/>
          </a:prstGeom>
          <a:noFill/>
          <a:ln w="38100">
            <a:solidFill>
              <a:schemeClr val="tx1"/>
            </a:solidFill>
            <a:miter lim="800000"/>
            <a:headEnd/>
            <a:tailEnd/>
          </a:ln>
          <a:effectLst/>
        </p:spPr>
      </p:pic>
      <p:sp>
        <p:nvSpPr>
          <p:cNvPr id="7" name="Slide Number Placeholder 6"/>
          <p:cNvSpPr>
            <a:spLocks noGrp="1"/>
          </p:cNvSpPr>
          <p:nvPr>
            <p:ph type="sldNum" sz="quarter" idx="12"/>
          </p:nvPr>
        </p:nvSpPr>
        <p:spPr/>
        <p:txBody>
          <a:bodyPr/>
          <a:lstStyle/>
          <a:p>
            <a:fld id="{AEF122AF-041C-46CE-9325-B643934E44D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nchor="ctr">
            <a:normAutofit/>
          </a:bodyPr>
          <a:lstStyle/>
          <a:p>
            <a:pPr algn="l"/>
            <a:r>
              <a:rPr lang="en-US" sz="2800" dirty="0" smtClean="0">
                <a:solidFill>
                  <a:schemeClr val="accent1"/>
                </a:solidFill>
                <a:effectLst/>
                <a:latin typeface="Arial" pitchFamily="34" charset="0"/>
                <a:cs typeface="Arial" pitchFamily="34" charset="0"/>
              </a:rPr>
              <a:t>What did we learn about Science Communication?</a:t>
            </a:r>
            <a:endParaRPr lang="en-US" sz="2800" dirty="0">
              <a:solidFill>
                <a:schemeClr val="accent1"/>
              </a:solidFill>
              <a:effectLst/>
              <a:latin typeface="Arial" pitchFamily="34" charset="0"/>
              <a:cs typeface="Arial" pitchFamily="34" charset="0"/>
            </a:endParaRPr>
          </a:p>
        </p:txBody>
      </p:sp>
      <p:sp>
        <p:nvSpPr>
          <p:cNvPr id="3" name="Content Placeholder 2"/>
          <p:cNvSpPr>
            <a:spLocks noGrp="1"/>
          </p:cNvSpPr>
          <p:nvPr>
            <p:ph idx="1"/>
          </p:nvPr>
        </p:nvSpPr>
        <p:spPr>
          <a:xfrm>
            <a:off x="228600" y="1600200"/>
            <a:ext cx="8610600" cy="4525963"/>
          </a:xfrm>
        </p:spPr>
        <p:txBody>
          <a:bodyPr>
            <a:normAutofit/>
          </a:bodyPr>
          <a:lstStyle/>
          <a:p>
            <a:r>
              <a:rPr lang="en-US" sz="2400" b="1" dirty="0" smtClean="0">
                <a:solidFill>
                  <a:schemeClr val="accent1"/>
                </a:solidFill>
                <a:latin typeface="Arial" pitchFamily="34" charset="0"/>
                <a:cs typeface="Arial" pitchFamily="34" charset="0"/>
              </a:rPr>
              <a:t>The Science Communication literature is more closely aligned with science and technology than communication.</a:t>
            </a:r>
          </a:p>
          <a:p>
            <a:endParaRPr lang="en-US" sz="2400" b="1" dirty="0" smtClean="0">
              <a:solidFill>
                <a:schemeClr val="accent1"/>
              </a:solidFill>
              <a:latin typeface="Arial" pitchFamily="34" charset="0"/>
              <a:cs typeface="Arial" pitchFamily="34" charset="0"/>
            </a:endParaRPr>
          </a:p>
          <a:p>
            <a:endParaRPr lang="en-US" sz="2400" b="1" dirty="0" smtClean="0">
              <a:solidFill>
                <a:schemeClr val="accent1"/>
              </a:solidFill>
              <a:latin typeface="Arial" pitchFamily="34" charset="0"/>
              <a:cs typeface="Arial" pitchFamily="34" charset="0"/>
            </a:endParaRPr>
          </a:p>
          <a:p>
            <a:r>
              <a:rPr lang="en-US" sz="2400" b="1" dirty="0" smtClean="0">
                <a:solidFill>
                  <a:schemeClr val="accent1"/>
                </a:solidFill>
                <a:latin typeface="Arial" pitchFamily="34" charset="0"/>
                <a:cs typeface="Arial" pitchFamily="34" charset="0"/>
              </a:rPr>
              <a:t>Science Communication research is over-using some methodological tools (surveys and content analysis), and under-utilizing others (qualitative methods).</a:t>
            </a:r>
          </a:p>
          <a:p>
            <a:endParaRPr lang="en-US" sz="2400" b="1" dirty="0" smtClean="0">
              <a:solidFill>
                <a:schemeClr val="accent1"/>
              </a:solidFill>
              <a:latin typeface="Arial" pitchFamily="34" charset="0"/>
              <a:cs typeface="Arial" pitchFamily="34" charset="0"/>
            </a:endParaRPr>
          </a:p>
          <a:p>
            <a:endParaRPr lang="en-US" sz="2400" b="1" dirty="0" smtClean="0">
              <a:solidFill>
                <a:schemeClr val="accent1"/>
              </a:solidFill>
              <a:latin typeface="Arial" pitchFamily="34" charset="0"/>
              <a:cs typeface="Arial" pitchFamily="34" charset="0"/>
            </a:endParaRPr>
          </a:p>
          <a:p>
            <a:r>
              <a:rPr lang="en-US" sz="2400" b="1" dirty="0" smtClean="0">
                <a:solidFill>
                  <a:schemeClr val="accent1"/>
                </a:solidFill>
                <a:latin typeface="Arial" pitchFamily="34" charset="0"/>
                <a:cs typeface="Arial" pitchFamily="34" charset="0"/>
              </a:rPr>
              <a:t>Science communications researchers appear to favor publication in the so-called “grey literature” (especially books and monographs) over peer-reviewed journals.  </a:t>
            </a:r>
          </a:p>
          <a:p>
            <a:endParaRPr lang="en-US" sz="2400" b="1" dirty="0" smtClean="0">
              <a:solidFill>
                <a:schemeClr val="accent1"/>
              </a:solidFill>
              <a:latin typeface="Arial" pitchFamily="34" charset="0"/>
              <a:cs typeface="Arial" pitchFamily="34" charset="0"/>
            </a:endParaRPr>
          </a:p>
          <a:p>
            <a:endParaRPr lang="en-US" sz="2400" b="1" dirty="0">
              <a:solidFill>
                <a:schemeClr val="accent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AC11784-EC60-4810-99A3-13D84203780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1143000"/>
          </a:xfrm>
        </p:spPr>
        <p:txBody>
          <a:bodyPr anchor="ctr">
            <a:normAutofit/>
          </a:bodyPr>
          <a:lstStyle/>
          <a:p>
            <a:pPr algn="l"/>
            <a:r>
              <a:rPr lang="en-US" sz="2400" dirty="0" smtClean="0">
                <a:solidFill>
                  <a:schemeClr val="accent1"/>
                </a:solidFill>
                <a:effectLst/>
                <a:latin typeface="Arial" pitchFamily="34" charset="0"/>
                <a:cs typeface="Arial" pitchFamily="34" charset="0"/>
              </a:rPr>
              <a:t>Outcomes from Our Project…</a:t>
            </a:r>
            <a:endParaRPr lang="en-US" sz="2400" dirty="0">
              <a:solidFill>
                <a:schemeClr val="accent1"/>
              </a:solidFill>
              <a:effectLst/>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dirty="0" smtClean="0"/>
          </a:p>
          <a:p>
            <a:r>
              <a:rPr lang="en-US" sz="2400" b="1" dirty="0" smtClean="0">
                <a:solidFill>
                  <a:schemeClr val="accent1"/>
                </a:solidFill>
                <a:latin typeface="Arial" pitchFamily="34" charset="0"/>
                <a:cs typeface="Arial" pitchFamily="34" charset="0"/>
              </a:rPr>
              <a:t>Plenary Session presentation well received</a:t>
            </a:r>
          </a:p>
          <a:p>
            <a:endParaRPr lang="en-US" sz="2400" b="1" dirty="0" smtClean="0">
              <a:solidFill>
                <a:schemeClr val="accent1"/>
              </a:solidFill>
              <a:latin typeface="Arial" pitchFamily="34" charset="0"/>
              <a:cs typeface="Arial" pitchFamily="34" charset="0"/>
            </a:endParaRPr>
          </a:p>
          <a:p>
            <a:endParaRPr lang="en-US" sz="2400" b="1" dirty="0" smtClean="0">
              <a:solidFill>
                <a:schemeClr val="accent1"/>
              </a:solidFill>
              <a:latin typeface="Arial" pitchFamily="34" charset="0"/>
              <a:cs typeface="Arial" pitchFamily="34" charset="0"/>
            </a:endParaRPr>
          </a:p>
          <a:p>
            <a:endParaRPr lang="en-US" sz="2400" b="1" dirty="0" smtClean="0">
              <a:solidFill>
                <a:schemeClr val="accent1"/>
              </a:solidFill>
              <a:latin typeface="Arial" pitchFamily="34" charset="0"/>
              <a:cs typeface="Arial" pitchFamily="34" charset="0"/>
            </a:endParaRPr>
          </a:p>
          <a:p>
            <a:endParaRPr lang="en-US" sz="2400" b="1" dirty="0" smtClean="0">
              <a:solidFill>
                <a:schemeClr val="accent1"/>
              </a:solidFill>
              <a:latin typeface="Arial" pitchFamily="34" charset="0"/>
              <a:cs typeface="Arial" pitchFamily="34" charset="0"/>
            </a:endParaRPr>
          </a:p>
          <a:p>
            <a:r>
              <a:rPr lang="en-US" sz="2400" b="1" dirty="0" smtClean="0">
                <a:solidFill>
                  <a:schemeClr val="accent1"/>
                </a:solidFill>
                <a:latin typeface="Arial" pitchFamily="34" charset="0"/>
                <a:cs typeface="Arial" pitchFamily="34" charset="0"/>
              </a:rPr>
              <a:t>“Pick-up” in a subsequent 2012 Journal of Science Communication editorial</a:t>
            </a:r>
          </a:p>
        </p:txBody>
      </p:sp>
      <p:sp>
        <p:nvSpPr>
          <p:cNvPr id="4" name="Slide Number Placeholder 3"/>
          <p:cNvSpPr>
            <a:spLocks noGrp="1"/>
          </p:cNvSpPr>
          <p:nvPr>
            <p:ph type="sldNum" sz="quarter" idx="12"/>
          </p:nvPr>
        </p:nvSpPr>
        <p:spPr/>
        <p:txBody>
          <a:bodyPr/>
          <a:lstStyle/>
          <a:p>
            <a:fld id="{6AC11784-EC60-4810-99A3-13D84203780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chemeClr val="accent1"/>
                </a:solidFill>
                <a:effectLst/>
                <a:latin typeface="Arial" pitchFamily="34" charset="0"/>
                <a:cs typeface="Arial" pitchFamily="34" charset="0"/>
              </a:rPr>
              <a:t>A time of accelerating information growth…</a:t>
            </a:r>
            <a:endParaRPr lang="en-US" sz="2800" dirty="0">
              <a:solidFill>
                <a:schemeClr val="accent1"/>
              </a:solidFill>
              <a:effectLst/>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6AC11784-EC60-4810-99A3-13D84203780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2800" dirty="0" smtClean="0">
                <a:solidFill>
                  <a:schemeClr val="accent1"/>
                </a:solidFill>
                <a:effectLst/>
                <a:latin typeface="Arial" pitchFamily="34" charset="0"/>
                <a:cs typeface="Arial" pitchFamily="34" charset="0"/>
              </a:rPr>
              <a:t>Data Visualization and Literature Reviews…</a:t>
            </a:r>
            <a:endParaRPr lang="en-US" sz="2800" dirty="0">
              <a:solidFill>
                <a:schemeClr val="accent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US" sz="2400" b="1" dirty="0" smtClean="0">
                <a:solidFill>
                  <a:srgbClr val="0070C0"/>
                </a:solidFill>
                <a:latin typeface="Arial" pitchFamily="34" charset="0"/>
                <a:cs typeface="Arial" pitchFamily="34" charset="0"/>
              </a:rPr>
              <a:t>Benefits:</a:t>
            </a:r>
          </a:p>
          <a:p>
            <a:endParaRPr lang="en-US" sz="2400" b="1" dirty="0" smtClean="0">
              <a:solidFill>
                <a:schemeClr val="accent1"/>
              </a:solidFill>
              <a:latin typeface="Arial" pitchFamily="34" charset="0"/>
              <a:cs typeface="Arial" pitchFamily="34" charset="0"/>
            </a:endParaRPr>
          </a:p>
          <a:p>
            <a:r>
              <a:rPr lang="en-US" sz="2400" b="1" dirty="0" smtClean="0">
                <a:solidFill>
                  <a:schemeClr val="accent1"/>
                </a:solidFill>
                <a:latin typeface="Arial" pitchFamily="34" charset="0"/>
                <a:cs typeface="Arial" pitchFamily="34" charset="0"/>
              </a:rPr>
              <a:t>Value in exploring large body of research literature</a:t>
            </a:r>
          </a:p>
          <a:p>
            <a:pPr>
              <a:buNone/>
            </a:pPr>
            <a:endParaRPr lang="en-US" sz="2400" b="1" dirty="0" smtClean="0">
              <a:solidFill>
                <a:schemeClr val="accent1"/>
              </a:solidFill>
              <a:latin typeface="Arial" pitchFamily="34" charset="0"/>
              <a:cs typeface="Arial" pitchFamily="34" charset="0"/>
            </a:endParaRPr>
          </a:p>
          <a:p>
            <a:r>
              <a:rPr lang="en-US" sz="2400" b="1" dirty="0" smtClean="0">
                <a:solidFill>
                  <a:schemeClr val="accent1"/>
                </a:solidFill>
                <a:latin typeface="Arial" pitchFamily="34" charset="0"/>
                <a:cs typeface="Arial" pitchFamily="34" charset="0"/>
              </a:rPr>
              <a:t>Value in communicating findings </a:t>
            </a:r>
          </a:p>
          <a:p>
            <a:endParaRPr lang="en-US" sz="2400" b="1" dirty="0" smtClean="0">
              <a:solidFill>
                <a:schemeClr val="accent1"/>
              </a:solidFill>
              <a:latin typeface="Arial" pitchFamily="34" charset="0"/>
              <a:cs typeface="Arial" pitchFamily="34" charset="0"/>
            </a:endParaRPr>
          </a:p>
          <a:p>
            <a:endParaRPr lang="en-US" sz="2400" b="1" dirty="0" smtClean="0">
              <a:solidFill>
                <a:schemeClr val="accent1"/>
              </a:solidFill>
              <a:latin typeface="Arial" pitchFamily="34" charset="0"/>
              <a:cs typeface="Arial" pitchFamily="34" charset="0"/>
            </a:endParaRPr>
          </a:p>
          <a:p>
            <a:pPr>
              <a:buNone/>
            </a:pPr>
            <a:r>
              <a:rPr lang="en-US" sz="2400" b="1" dirty="0" smtClean="0">
                <a:solidFill>
                  <a:srgbClr val="0070C0"/>
                </a:solidFill>
                <a:latin typeface="Arial" pitchFamily="34" charset="0"/>
                <a:cs typeface="Arial" pitchFamily="34" charset="0"/>
              </a:rPr>
              <a:t>Caveats:</a:t>
            </a:r>
          </a:p>
          <a:p>
            <a:endParaRPr lang="en-US" sz="2400" b="1" dirty="0" smtClean="0">
              <a:solidFill>
                <a:schemeClr val="accent1"/>
              </a:solidFill>
              <a:latin typeface="Arial" pitchFamily="34" charset="0"/>
              <a:cs typeface="Arial" pitchFamily="34" charset="0"/>
            </a:endParaRPr>
          </a:p>
          <a:p>
            <a:r>
              <a:rPr lang="en-US" sz="2400" b="1" dirty="0" smtClean="0">
                <a:solidFill>
                  <a:schemeClr val="accent1"/>
                </a:solidFill>
                <a:latin typeface="Arial" pitchFamily="34" charset="0"/>
                <a:cs typeface="Arial" pitchFamily="34" charset="0"/>
              </a:rPr>
              <a:t>Learning to use the package</a:t>
            </a:r>
          </a:p>
          <a:p>
            <a:endParaRPr lang="en-US" sz="2400" b="1" dirty="0" smtClean="0">
              <a:solidFill>
                <a:schemeClr val="accent1"/>
              </a:solidFill>
              <a:latin typeface="Arial" pitchFamily="34" charset="0"/>
              <a:cs typeface="Arial" pitchFamily="34" charset="0"/>
            </a:endParaRPr>
          </a:p>
          <a:p>
            <a:r>
              <a:rPr lang="en-US" sz="2400" b="1" dirty="0" smtClean="0">
                <a:solidFill>
                  <a:schemeClr val="accent1"/>
                </a:solidFill>
                <a:latin typeface="Arial" pitchFamily="34" charset="0"/>
                <a:cs typeface="Arial" pitchFamily="34" charset="0"/>
              </a:rPr>
              <a:t>Importance of key words</a:t>
            </a:r>
          </a:p>
          <a:p>
            <a:pPr>
              <a:buNone/>
            </a:pPr>
            <a:endParaRPr lang="en-US" sz="2400" b="1" dirty="0">
              <a:solidFill>
                <a:schemeClr val="accent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AC11784-EC60-4810-99A3-13D842037802}" type="slidenum">
              <a:rPr lang="en-US" smtClean="0"/>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2800" dirty="0" smtClean="0">
                <a:solidFill>
                  <a:schemeClr val="accent1"/>
                </a:solidFill>
                <a:effectLst/>
                <a:latin typeface="Arial" pitchFamily="34" charset="0"/>
                <a:cs typeface="Arial" pitchFamily="34" charset="0"/>
              </a:rPr>
              <a:t>The problem…</a:t>
            </a:r>
            <a:endParaRPr lang="en-US" sz="2800" dirty="0">
              <a:solidFill>
                <a:schemeClr val="accent1"/>
              </a:solidFill>
              <a:effectLst/>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11" descr="PE06967_"/>
          <p:cNvPicPr>
            <a:picLocks noChangeAspect="1" noChangeArrowheads="1"/>
          </p:cNvPicPr>
          <p:nvPr/>
        </p:nvPicPr>
        <p:blipFill>
          <a:blip r:embed="rId8" cstate="print"/>
          <a:srcRect/>
          <a:stretch>
            <a:fillRect/>
          </a:stretch>
        </p:blipFill>
        <p:spPr bwMode="auto">
          <a:xfrm>
            <a:off x="6858000" y="2743200"/>
            <a:ext cx="1222375" cy="1776413"/>
          </a:xfrm>
          <a:prstGeom prst="rect">
            <a:avLst/>
          </a:prstGeom>
          <a:noFill/>
        </p:spPr>
      </p:pic>
      <p:sp>
        <p:nvSpPr>
          <p:cNvPr id="6" name="Slide Number Placeholder 5"/>
          <p:cNvSpPr>
            <a:spLocks noGrp="1"/>
          </p:cNvSpPr>
          <p:nvPr>
            <p:ph type="sldNum" sz="quarter" idx="12"/>
          </p:nvPr>
        </p:nvSpPr>
        <p:spPr/>
        <p:txBody>
          <a:bodyPr/>
          <a:lstStyle/>
          <a:p>
            <a:fld id="{6AC11784-EC60-4810-99A3-13D842037802}"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2800" dirty="0" smtClean="0">
                <a:solidFill>
                  <a:schemeClr val="accent1"/>
                </a:solidFill>
                <a:effectLst/>
                <a:latin typeface="Arial" pitchFamily="34" charset="0"/>
                <a:cs typeface="Arial" pitchFamily="34" charset="0"/>
              </a:rPr>
              <a:t>Literature reviews are one approach…</a:t>
            </a:r>
            <a:endParaRPr lang="en-US" sz="2800" dirty="0">
              <a:solidFill>
                <a:schemeClr val="accent1"/>
              </a:solidFill>
              <a:effectLst/>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6AC11784-EC60-4810-99A3-13D842037802}" type="slidenum">
              <a:rPr lang="en-US" smtClean="0"/>
              <a:pPr/>
              <a:t>4</a:t>
            </a:fld>
            <a:endParaRPr lang="en-US"/>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12829578-A7E7-4253-9EE5-2E4D3C103AD8}"/>
                                            </p:graphicEl>
                                          </p:spTgt>
                                        </p:tgtEl>
                                        <p:attrNameLst>
                                          <p:attrName>style.visibility</p:attrName>
                                        </p:attrNameLst>
                                      </p:cBhvr>
                                      <p:to>
                                        <p:strVal val="visible"/>
                                      </p:to>
                                    </p:set>
                                    <p:animEffect transition="in" filter="fade">
                                      <p:cBhvr>
                                        <p:cTn id="7" dur="2000"/>
                                        <p:tgtEl>
                                          <p:spTgt spid="5">
                                            <p:graphicEl>
                                              <a:dgm id="{12829578-A7E7-4253-9EE5-2E4D3C103AD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D4484358-00F5-4019-B307-3849AB4E8FED}"/>
                                            </p:graphicEl>
                                          </p:spTgt>
                                        </p:tgtEl>
                                        <p:attrNameLst>
                                          <p:attrName>style.visibility</p:attrName>
                                        </p:attrNameLst>
                                      </p:cBhvr>
                                      <p:to>
                                        <p:strVal val="visible"/>
                                      </p:to>
                                    </p:set>
                                    <p:animEffect transition="in" filter="fade">
                                      <p:cBhvr>
                                        <p:cTn id="12" dur="2000"/>
                                        <p:tgtEl>
                                          <p:spTgt spid="5">
                                            <p:graphicEl>
                                              <a:dgm id="{D4484358-00F5-4019-B307-3849AB4E8FED}"/>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7173B766-F9D8-4044-870A-98B1D4B6FDD1}"/>
                                            </p:graphicEl>
                                          </p:spTgt>
                                        </p:tgtEl>
                                        <p:attrNameLst>
                                          <p:attrName>style.visibility</p:attrName>
                                        </p:attrNameLst>
                                      </p:cBhvr>
                                      <p:to>
                                        <p:strVal val="visible"/>
                                      </p:to>
                                    </p:set>
                                    <p:animEffect transition="in" filter="fade">
                                      <p:cBhvr>
                                        <p:cTn id="15" dur="2000"/>
                                        <p:tgtEl>
                                          <p:spTgt spid="5">
                                            <p:graphicEl>
                                              <a:dgm id="{7173B766-F9D8-4044-870A-98B1D4B6FDD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B77D0B6D-CF16-4A99-8803-5844835A7FCB}"/>
                                            </p:graphicEl>
                                          </p:spTgt>
                                        </p:tgtEl>
                                        <p:attrNameLst>
                                          <p:attrName>style.visibility</p:attrName>
                                        </p:attrNameLst>
                                      </p:cBhvr>
                                      <p:to>
                                        <p:strVal val="visible"/>
                                      </p:to>
                                    </p:set>
                                    <p:animEffect transition="in" filter="fade">
                                      <p:cBhvr>
                                        <p:cTn id="20" dur="2000"/>
                                        <p:tgtEl>
                                          <p:spTgt spid="5">
                                            <p:graphicEl>
                                              <a:dgm id="{B77D0B6D-CF16-4A99-8803-5844835A7FCB}"/>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0797C0C0-1992-4E7C-B89C-48CE16793D9D}"/>
                                            </p:graphicEl>
                                          </p:spTgt>
                                        </p:tgtEl>
                                        <p:attrNameLst>
                                          <p:attrName>style.visibility</p:attrName>
                                        </p:attrNameLst>
                                      </p:cBhvr>
                                      <p:to>
                                        <p:strVal val="visible"/>
                                      </p:to>
                                    </p:set>
                                    <p:animEffect transition="in" filter="fade">
                                      <p:cBhvr>
                                        <p:cTn id="23" dur="2000"/>
                                        <p:tgtEl>
                                          <p:spTgt spid="5">
                                            <p:graphicEl>
                                              <a:dgm id="{0797C0C0-1992-4E7C-B89C-48CE16793D9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2C89C6D1-D4C4-4829-83A0-F15864E5CB82}"/>
                                            </p:graphicEl>
                                          </p:spTgt>
                                        </p:tgtEl>
                                        <p:attrNameLst>
                                          <p:attrName>style.visibility</p:attrName>
                                        </p:attrNameLst>
                                      </p:cBhvr>
                                      <p:to>
                                        <p:strVal val="visible"/>
                                      </p:to>
                                    </p:set>
                                    <p:animEffect transition="in" filter="fade">
                                      <p:cBhvr>
                                        <p:cTn id="28" dur="2000"/>
                                        <p:tgtEl>
                                          <p:spTgt spid="5">
                                            <p:graphicEl>
                                              <a:dgm id="{2C89C6D1-D4C4-4829-83A0-F15864E5CB82}"/>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E57F439D-3478-4D7F-851D-4F1600583EAC}"/>
                                            </p:graphicEl>
                                          </p:spTgt>
                                        </p:tgtEl>
                                        <p:attrNameLst>
                                          <p:attrName>style.visibility</p:attrName>
                                        </p:attrNameLst>
                                      </p:cBhvr>
                                      <p:to>
                                        <p:strVal val="visible"/>
                                      </p:to>
                                    </p:set>
                                    <p:animEffect transition="in" filter="fade">
                                      <p:cBhvr>
                                        <p:cTn id="31" dur="2000"/>
                                        <p:tgtEl>
                                          <p:spTgt spid="5">
                                            <p:graphicEl>
                                              <a:dgm id="{E57F439D-3478-4D7F-851D-4F1600583EA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D189D19A-75BA-45FA-94DB-B53A37F41BCF}"/>
                                            </p:graphicEl>
                                          </p:spTgt>
                                        </p:tgtEl>
                                        <p:attrNameLst>
                                          <p:attrName>style.visibility</p:attrName>
                                        </p:attrNameLst>
                                      </p:cBhvr>
                                      <p:to>
                                        <p:strVal val="visible"/>
                                      </p:to>
                                    </p:set>
                                    <p:animEffect transition="in" filter="fade">
                                      <p:cBhvr>
                                        <p:cTn id="36" dur="2000"/>
                                        <p:tgtEl>
                                          <p:spTgt spid="5">
                                            <p:graphicEl>
                                              <a:dgm id="{D189D19A-75BA-45FA-94DB-B53A37F41BCF}"/>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BCCD8722-760A-4CC9-B768-2D177F3007ED}"/>
                                            </p:graphicEl>
                                          </p:spTgt>
                                        </p:tgtEl>
                                        <p:attrNameLst>
                                          <p:attrName>style.visibility</p:attrName>
                                        </p:attrNameLst>
                                      </p:cBhvr>
                                      <p:to>
                                        <p:strVal val="visible"/>
                                      </p:to>
                                    </p:set>
                                    <p:animEffect transition="in" filter="fade">
                                      <p:cBhvr>
                                        <p:cTn id="39" dur="2000"/>
                                        <p:tgtEl>
                                          <p:spTgt spid="5">
                                            <p:graphicEl>
                                              <a:dgm id="{BCCD8722-760A-4CC9-B768-2D177F3007E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2800" dirty="0" smtClean="0">
                <a:solidFill>
                  <a:schemeClr val="accent1"/>
                </a:solidFill>
                <a:effectLst/>
                <a:latin typeface="Arial" pitchFamily="34" charset="0"/>
                <a:cs typeface="Arial" pitchFamily="34" charset="0"/>
              </a:rPr>
              <a:t>Literature reviews identify patterns…</a:t>
            </a:r>
            <a:endParaRPr lang="en-US" sz="2800" dirty="0">
              <a:solidFill>
                <a:schemeClr val="accent1"/>
              </a:solidFill>
              <a:effectLst/>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pPr>
              <a:buNone/>
            </a:pPr>
            <a:endParaRPr lang="en-US" dirty="0" smtClean="0"/>
          </a:p>
          <a:p>
            <a:pPr>
              <a:buNone/>
            </a:pPr>
            <a:endParaRPr lang="en-US" dirty="0" smtClean="0"/>
          </a:p>
          <a:p>
            <a:endParaRPr lang="en-US" dirty="0" smtClean="0"/>
          </a:p>
          <a:p>
            <a:pPr>
              <a:buNone/>
            </a:pPr>
            <a:r>
              <a:rPr lang="en-US" sz="3000" b="1" dirty="0" smtClean="0">
                <a:solidFill>
                  <a:srgbClr val="002060"/>
                </a:solidFill>
                <a:latin typeface="Arial" pitchFamily="34" charset="0"/>
                <a:cs typeface="Arial" pitchFamily="34" charset="0"/>
              </a:rPr>
              <a:t>“Visual representations of data take advantage of the unique ability of </a:t>
            </a:r>
            <a:r>
              <a:rPr lang="en-US" sz="3000" b="1" dirty="0" smtClean="0">
                <a:solidFill>
                  <a:schemeClr val="accent1"/>
                </a:solidFill>
                <a:latin typeface="Arial" pitchFamily="34" charset="0"/>
                <a:cs typeface="Arial" pitchFamily="34" charset="0"/>
              </a:rPr>
              <a:t>visual perception </a:t>
            </a:r>
            <a:r>
              <a:rPr lang="en-US" sz="3000" b="1" dirty="0" smtClean="0">
                <a:solidFill>
                  <a:srgbClr val="002060"/>
                </a:solidFill>
                <a:latin typeface="Arial" pitchFamily="34" charset="0"/>
                <a:cs typeface="Arial" pitchFamily="34" charset="0"/>
              </a:rPr>
              <a:t>to detect meaningful patterns that might otherwise remain hidden.”</a:t>
            </a:r>
          </a:p>
          <a:p>
            <a:pPr>
              <a:buNone/>
            </a:pPr>
            <a:endParaRPr lang="en-US" sz="2400" b="1" dirty="0" smtClean="0">
              <a:solidFill>
                <a:srgbClr val="002060"/>
              </a:solidFill>
              <a:latin typeface="Arial" pitchFamily="34" charset="0"/>
              <a:cs typeface="Arial" pitchFamily="34" charset="0"/>
            </a:endParaRPr>
          </a:p>
          <a:p>
            <a:pPr algn="r">
              <a:buNone/>
            </a:pPr>
            <a:endParaRPr lang="en-US" sz="2400" b="1" dirty="0" smtClean="0">
              <a:solidFill>
                <a:srgbClr val="002060"/>
              </a:solidFill>
              <a:latin typeface="Arial" pitchFamily="34" charset="0"/>
              <a:cs typeface="Arial" pitchFamily="34" charset="0"/>
            </a:endParaRPr>
          </a:p>
          <a:p>
            <a:pPr algn="r">
              <a:buNone/>
            </a:pPr>
            <a:endParaRPr lang="en-US" sz="2400" b="1" dirty="0" smtClean="0">
              <a:solidFill>
                <a:srgbClr val="002060"/>
              </a:solidFill>
              <a:latin typeface="Arial" pitchFamily="34" charset="0"/>
              <a:cs typeface="Arial" pitchFamily="34" charset="0"/>
            </a:endParaRPr>
          </a:p>
          <a:p>
            <a:pPr algn="r">
              <a:buNone/>
            </a:pPr>
            <a:endParaRPr lang="en-US" sz="2400" b="1" dirty="0" smtClean="0">
              <a:solidFill>
                <a:srgbClr val="002060"/>
              </a:solidFill>
              <a:latin typeface="Arial" pitchFamily="34" charset="0"/>
              <a:cs typeface="Arial" pitchFamily="34" charset="0"/>
            </a:endParaRPr>
          </a:p>
          <a:p>
            <a:pPr algn="r">
              <a:buNone/>
            </a:pPr>
            <a:endParaRPr lang="en-US" sz="2400" b="1" dirty="0" smtClean="0">
              <a:solidFill>
                <a:srgbClr val="002060"/>
              </a:solidFill>
              <a:latin typeface="Arial" pitchFamily="34" charset="0"/>
              <a:cs typeface="Arial" pitchFamily="34" charset="0"/>
            </a:endParaRPr>
          </a:p>
          <a:p>
            <a:pPr algn="r">
              <a:buNone/>
            </a:pPr>
            <a:r>
              <a:rPr lang="en-US" sz="2400" b="1" dirty="0" smtClean="0">
                <a:solidFill>
                  <a:srgbClr val="002060"/>
                </a:solidFill>
                <a:latin typeface="Arial" pitchFamily="34" charset="0"/>
                <a:cs typeface="Arial" pitchFamily="34" charset="0"/>
              </a:rPr>
              <a:t>Stephen Few (2007)</a:t>
            </a:r>
            <a:endParaRPr lang="en-US" sz="2400" b="1" dirty="0">
              <a:solidFill>
                <a:srgbClr val="002060"/>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6AC11784-EC60-4810-99A3-13D84203780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685391"/>
            <a:ext cx="8153399" cy="3112843"/>
          </a:xfrm>
        </p:spPr>
        <p:txBody>
          <a:bodyPr anchor="t">
            <a:normAutofit/>
          </a:bodyPr>
          <a:lstStyle/>
          <a:p>
            <a:pPr algn="l"/>
            <a:r>
              <a:rPr lang="en-US" sz="2800" dirty="0" smtClean="0">
                <a:solidFill>
                  <a:srgbClr val="002060"/>
                </a:solidFill>
                <a:effectLst/>
                <a:latin typeface="Arial" pitchFamily="34" charset="0"/>
                <a:cs typeface="Arial" pitchFamily="34" charset="0"/>
              </a:rPr>
              <a:t>A Case Study…</a:t>
            </a:r>
            <a:br>
              <a:rPr lang="en-US" sz="2800" dirty="0" smtClean="0">
                <a:solidFill>
                  <a:srgbClr val="002060"/>
                </a:solidFill>
                <a:effectLst/>
                <a:latin typeface="Arial" pitchFamily="34" charset="0"/>
                <a:cs typeface="Arial" pitchFamily="34" charset="0"/>
              </a:rPr>
            </a:br>
            <a:r>
              <a:rPr lang="en-US" sz="2800" dirty="0" smtClean="0">
                <a:solidFill>
                  <a:srgbClr val="002060"/>
                </a:solidFill>
                <a:effectLst/>
                <a:latin typeface="Arial" pitchFamily="34" charset="0"/>
                <a:cs typeface="Arial" pitchFamily="34" charset="0"/>
              </a:rPr>
              <a:t/>
            </a:r>
            <a:br>
              <a:rPr lang="en-US" sz="2800" dirty="0" smtClean="0">
                <a:solidFill>
                  <a:srgbClr val="002060"/>
                </a:solidFill>
                <a:effectLst/>
                <a:latin typeface="Arial" pitchFamily="34" charset="0"/>
                <a:cs typeface="Arial" pitchFamily="34" charset="0"/>
              </a:rPr>
            </a:br>
            <a:r>
              <a:rPr lang="en-US" sz="2800" dirty="0" smtClean="0">
                <a:solidFill>
                  <a:srgbClr val="002060"/>
                </a:solidFill>
                <a:effectLst/>
                <a:latin typeface="Arial" pitchFamily="34" charset="0"/>
                <a:cs typeface="Arial" pitchFamily="34" charset="0"/>
              </a:rPr>
              <a:t/>
            </a:r>
            <a:br>
              <a:rPr lang="en-US" sz="2800" dirty="0" smtClean="0">
                <a:solidFill>
                  <a:srgbClr val="002060"/>
                </a:solidFill>
                <a:effectLst/>
                <a:latin typeface="Arial" pitchFamily="34" charset="0"/>
                <a:cs typeface="Arial" pitchFamily="34" charset="0"/>
              </a:rPr>
            </a:br>
            <a:r>
              <a:rPr lang="en-US" sz="2800" dirty="0" smtClean="0">
                <a:solidFill>
                  <a:srgbClr val="002060"/>
                </a:solidFill>
                <a:effectLst/>
                <a:latin typeface="Arial" pitchFamily="34" charset="0"/>
                <a:cs typeface="Arial" pitchFamily="34" charset="0"/>
              </a:rPr>
              <a:t/>
            </a:r>
            <a:br>
              <a:rPr lang="en-US" sz="2800" dirty="0" smtClean="0">
                <a:solidFill>
                  <a:srgbClr val="002060"/>
                </a:solidFill>
                <a:effectLst/>
                <a:latin typeface="Arial" pitchFamily="34" charset="0"/>
                <a:cs typeface="Arial" pitchFamily="34" charset="0"/>
              </a:rPr>
            </a:br>
            <a:r>
              <a:rPr lang="en-US" sz="2400" dirty="0" smtClean="0">
                <a:solidFill>
                  <a:schemeClr val="accent1"/>
                </a:solidFill>
                <a:effectLst/>
                <a:latin typeface="Arial" pitchFamily="34" charset="0"/>
                <a:cs typeface="Arial" pitchFamily="34" charset="0"/>
              </a:rPr>
              <a:t>Public Communication of Science &amp; Technology</a:t>
            </a:r>
            <a:endParaRPr lang="en-US" sz="2800" dirty="0">
              <a:solidFill>
                <a:srgbClr val="002060"/>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6AC11784-EC60-4810-99A3-13D84203780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2800" dirty="0" smtClean="0">
                <a:solidFill>
                  <a:schemeClr val="accent1"/>
                </a:solidFill>
                <a:effectLst/>
                <a:latin typeface="Arial" pitchFamily="34" charset="0"/>
                <a:cs typeface="Arial" pitchFamily="34" charset="0"/>
              </a:rPr>
              <a:t>Our methods…</a:t>
            </a:r>
            <a:endParaRPr lang="en-US" sz="2800" dirty="0">
              <a:solidFill>
                <a:schemeClr val="accent1"/>
              </a:solidFill>
              <a:effectLst/>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6AC11784-EC60-4810-99A3-13D842037802}"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D5C5974-F4B5-47A6-A153-BAA1DA38C115}"/>
                                            </p:graphicEl>
                                          </p:spTgt>
                                        </p:tgtEl>
                                        <p:attrNameLst>
                                          <p:attrName>style.visibility</p:attrName>
                                        </p:attrNameLst>
                                      </p:cBhvr>
                                      <p:to>
                                        <p:strVal val="visible"/>
                                      </p:to>
                                    </p:set>
                                    <p:animEffect transition="in" filter="fade">
                                      <p:cBhvr>
                                        <p:cTn id="7" dur="2000"/>
                                        <p:tgtEl>
                                          <p:spTgt spid="4">
                                            <p:graphicEl>
                                              <a:dgm id="{2D5C5974-F4B5-47A6-A153-BAA1DA38C11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44EA0938-6B51-4BF7-8469-152D694FC40F}"/>
                                            </p:graphicEl>
                                          </p:spTgt>
                                        </p:tgtEl>
                                        <p:attrNameLst>
                                          <p:attrName>style.visibility</p:attrName>
                                        </p:attrNameLst>
                                      </p:cBhvr>
                                      <p:to>
                                        <p:strVal val="visible"/>
                                      </p:to>
                                    </p:set>
                                    <p:animEffect transition="in" filter="fade">
                                      <p:cBhvr>
                                        <p:cTn id="12" dur="2000"/>
                                        <p:tgtEl>
                                          <p:spTgt spid="4">
                                            <p:graphicEl>
                                              <a:dgm id="{44EA0938-6B51-4BF7-8469-152D694FC40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F2920DC3-B3D0-40A3-9BDB-AAE5849DA20B}"/>
                                            </p:graphicEl>
                                          </p:spTgt>
                                        </p:tgtEl>
                                        <p:attrNameLst>
                                          <p:attrName>style.visibility</p:attrName>
                                        </p:attrNameLst>
                                      </p:cBhvr>
                                      <p:to>
                                        <p:strVal val="visible"/>
                                      </p:to>
                                    </p:set>
                                    <p:animEffect transition="in" filter="fade">
                                      <p:cBhvr>
                                        <p:cTn id="15" dur="2000"/>
                                        <p:tgtEl>
                                          <p:spTgt spid="4">
                                            <p:graphicEl>
                                              <a:dgm id="{F2920DC3-B3D0-40A3-9BDB-AAE5849DA20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808E4F4D-9B69-4B49-ACF1-1AA4D672D5E3}"/>
                                            </p:graphicEl>
                                          </p:spTgt>
                                        </p:tgtEl>
                                        <p:attrNameLst>
                                          <p:attrName>style.visibility</p:attrName>
                                        </p:attrNameLst>
                                      </p:cBhvr>
                                      <p:to>
                                        <p:strVal val="visible"/>
                                      </p:to>
                                    </p:set>
                                    <p:animEffect transition="in" filter="fade">
                                      <p:cBhvr>
                                        <p:cTn id="20" dur="2000"/>
                                        <p:tgtEl>
                                          <p:spTgt spid="4">
                                            <p:graphicEl>
                                              <a:dgm id="{808E4F4D-9B69-4B49-ACF1-1AA4D672D5E3}"/>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9C9D2257-E1B1-4C1E-AAA5-98161FEA7D35}"/>
                                            </p:graphicEl>
                                          </p:spTgt>
                                        </p:tgtEl>
                                        <p:attrNameLst>
                                          <p:attrName>style.visibility</p:attrName>
                                        </p:attrNameLst>
                                      </p:cBhvr>
                                      <p:to>
                                        <p:strVal val="visible"/>
                                      </p:to>
                                    </p:set>
                                    <p:animEffect transition="in" filter="fade">
                                      <p:cBhvr>
                                        <p:cTn id="23" dur="2000"/>
                                        <p:tgtEl>
                                          <p:spTgt spid="4">
                                            <p:graphicEl>
                                              <a:dgm id="{9C9D2257-E1B1-4C1E-AAA5-98161FEA7D3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2800" dirty="0" smtClean="0">
                <a:solidFill>
                  <a:schemeClr val="accent1"/>
                </a:solidFill>
                <a:effectLst/>
                <a:latin typeface="Arial" pitchFamily="34" charset="0"/>
                <a:cs typeface="Arial" pitchFamily="34" charset="0"/>
              </a:rPr>
              <a:t>What is IN-SPIRE?</a:t>
            </a:r>
            <a:endParaRPr lang="en-US" sz="2800" dirty="0">
              <a:solidFill>
                <a:schemeClr val="accent1"/>
              </a:solidFill>
              <a:effectLst/>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6AC11784-EC60-4810-99A3-13D84203780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2800" dirty="0" smtClean="0">
                <a:solidFill>
                  <a:schemeClr val="accent1"/>
                </a:solidFill>
                <a:effectLst/>
                <a:latin typeface="Arial" pitchFamily="34" charset="0"/>
                <a:cs typeface="Arial" pitchFamily="34" charset="0"/>
              </a:rPr>
              <a:t>Results…</a:t>
            </a:r>
            <a:endParaRPr lang="en-US" sz="2800" dirty="0">
              <a:solidFill>
                <a:schemeClr val="accent1"/>
              </a:solidFill>
              <a:effectLst/>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219200"/>
          <a:ext cx="82296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6AC11784-EC60-4810-99A3-13D842037802}"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1189</TotalTime>
  <Words>1304</Words>
  <Application>Microsoft Office PowerPoint</Application>
  <PresentationFormat>On-screen Show (4:3)</PresentationFormat>
  <Paragraphs>236</Paragraphs>
  <Slides>20</Slides>
  <Notes>12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Human</vt:lpstr>
      <vt:lpstr>IS A PICTURE WORTH A THOUSAND LITERATURE REVIEWS?</vt:lpstr>
      <vt:lpstr>A time of accelerating information growth…</vt:lpstr>
      <vt:lpstr>The problem…</vt:lpstr>
      <vt:lpstr>Literature reviews are one approach…</vt:lpstr>
      <vt:lpstr>Literature reviews identify patterns…</vt:lpstr>
      <vt:lpstr>A Case Study…    Public Communication of Science &amp; Technology</vt:lpstr>
      <vt:lpstr>Our methods…</vt:lpstr>
      <vt:lpstr>What is IN-SPIRE?</vt:lpstr>
      <vt:lpstr>Results…</vt:lpstr>
      <vt:lpstr>Science Communication articles (n=1,237) by Year </vt:lpstr>
      <vt:lpstr>NUMBER OF SCIENCE COMMUNICATION RESEARCH PUBLICATIONS BY COUNTRY, 2000-2009</vt:lpstr>
      <vt:lpstr>MOST FREQUENT STUDY METHODS IN PUBLISHED SCIENCE COMMUNICATION RESEARCH, 2000-2009</vt:lpstr>
      <vt:lpstr>Exploring the Literature with IN-SPIRE…</vt:lpstr>
      <vt:lpstr>GALAXY VIEW, FULL SCI-COMM DATASET (n=1,237)</vt:lpstr>
      <vt:lpstr>HEAT MAP VIEW, FULL SCI-COMM DATASET  (n=1,237)</vt:lpstr>
      <vt:lpstr>HEAT MAP VIEW,  UNITED STATES STUDIES, 2000-2009 (n=427)</vt:lpstr>
      <vt:lpstr>HEAT MAP VIEW, UNITED KINGDOM STUDIES, 2000-2009 (n=270)</vt:lpstr>
      <vt:lpstr>What did we learn about Science Communication?</vt:lpstr>
      <vt:lpstr>Outcomes from Our Project…</vt:lpstr>
      <vt:lpstr>Data Visualization and Literature Reviews…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A PICTURE WORTH A THOUSAND LITERATURE REVIEWS?</dc:title>
  <dc:creator>Jack</dc:creator>
  <cp:lastModifiedBy>Jack</cp:lastModifiedBy>
  <cp:revision>7</cp:revision>
  <dcterms:created xsi:type="dcterms:W3CDTF">2013-10-06T18:55:07Z</dcterms:created>
  <dcterms:modified xsi:type="dcterms:W3CDTF">2013-10-16T15:11:27Z</dcterms:modified>
</cp:coreProperties>
</file>