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44" r:id="rId1"/>
  </p:sldMasterIdLst>
  <p:notesMasterIdLst>
    <p:notesMasterId r:id="rId22"/>
  </p:notesMasterIdLst>
  <p:sldIdLst>
    <p:sldId id="284" r:id="rId2"/>
    <p:sldId id="257" r:id="rId3"/>
    <p:sldId id="282" r:id="rId4"/>
    <p:sldId id="258" r:id="rId5"/>
    <p:sldId id="290" r:id="rId6"/>
    <p:sldId id="277" r:id="rId7"/>
    <p:sldId id="283" r:id="rId8"/>
    <p:sldId id="285" r:id="rId9"/>
    <p:sldId id="286" r:id="rId10"/>
    <p:sldId id="287" r:id="rId11"/>
    <p:sldId id="280" r:id="rId12"/>
    <p:sldId id="263" r:id="rId13"/>
    <p:sldId id="279" r:id="rId14"/>
    <p:sldId id="291" r:id="rId15"/>
    <p:sldId id="270" r:id="rId16"/>
    <p:sldId id="288" r:id="rId17"/>
    <p:sldId id="265" r:id="rId18"/>
    <p:sldId id="269" r:id="rId19"/>
    <p:sldId id="268" r:id="rId20"/>
    <p:sldId id="289" r:id="rId21"/>
  </p:sldIdLst>
  <p:sldSz cx="12192000" cy="6858000"/>
  <p:notesSz cx="6858000" cy="9144000"/>
  <p:embeddedFontLst>
    <p:embeddedFont>
      <p:font typeface="Segoe UI" panose="020B0502040204020203" pitchFamily="34" charset="0"/>
      <p:regular r:id="rId23"/>
      <p:bold r:id="rId24"/>
      <p:italic r:id="rId25"/>
      <p:boldItalic r:id="rId26"/>
    </p:embeddedFont>
    <p:embeddedFont>
      <p:font typeface="Century Gothic" panose="020B0502020202020204" pitchFamily="34" charset="0"/>
      <p:regular r:id="rId27"/>
      <p:bold r:id="rId28"/>
      <p:italic r:id="rId29"/>
      <p:boldItalic r:id="rId30"/>
    </p:embeddedFont>
    <p:embeddedFont>
      <p:font typeface="Wingdings 2" panose="05020102010507070707" pitchFamily="18" charset="2"/>
      <p:regular r:id="rId31"/>
    </p:embeddedFont>
    <p:embeddedFont>
      <p:font typeface="Open Sans" panose="020B0606030504020204" pitchFamily="34" charset="0"/>
      <p:regular r:id="rId32"/>
      <p:bold r:id="rId33"/>
      <p:italic r:id="rId34"/>
      <p:boldItalic r:id="rId35"/>
    </p:embeddedFont>
    <p:embeddedFont>
      <p:font typeface="Century Schoolbook" panose="02040604050505020304" pitchFamily="18" charset="0"/>
      <p:regular r:id="rId36"/>
      <p:bold r:id="rId37"/>
      <p:italic r:id="rId38"/>
      <p:boldItalic r:id="rId39"/>
    </p:embeddedFont>
    <p:embeddedFont>
      <p:font typeface="Calibri" panose="020F0502020204030204" pitchFamily="34"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neVillage Partners" initials="OP" lastIdx="9" clrIdx="0">
    <p:extLst>
      <p:ext uri="{19B8F6BF-5375-455C-9EA6-DF929625EA0E}">
        <p15:presenceInfo xmlns:p15="http://schemas.microsoft.com/office/powerpoint/2012/main" userId="5e44e129c23ad06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506466"/>
    <a:srgbClr val="00558B"/>
    <a:srgbClr val="FF1208"/>
    <a:srgbClr val="DBE3E3"/>
    <a:srgbClr val="0095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0839" autoAdjust="0"/>
  </p:normalViewPr>
  <p:slideViewPr>
    <p:cSldViewPr snapToGrid="0">
      <p:cViewPr varScale="1">
        <p:scale>
          <a:sx n="40" d="100"/>
          <a:sy n="40" d="100"/>
        </p:scale>
        <p:origin x="72" y="3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9.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1C9E86-8682-4284-801B-491464259FE8}" type="doc">
      <dgm:prSet loTypeId="urn:microsoft.com/office/officeart/2008/layout/AlternatingPictureBlocks" loCatId="list" qsTypeId="urn:microsoft.com/office/officeart/2005/8/quickstyle/simple1" qsCatId="simple" csTypeId="urn:microsoft.com/office/officeart/2005/8/colors/accent1_2" csCatId="accent1" phldr="1"/>
      <dgm:spPr/>
    </dgm:pt>
    <dgm:pt modelId="{5A227EB0-ED27-4637-8D76-6B4391D413B9}">
      <dgm:prSet phldrT="[Text]" custT="1"/>
      <dgm:spPr>
        <a:noFill/>
        <a:ln>
          <a:noFill/>
        </a:ln>
      </dgm:spPr>
      <dgm:t>
        <a:bodyPr/>
        <a:lstStyle/>
        <a:p>
          <a:r>
            <a:rPr lang="en-US" sz="3600" dirty="0" smtClean="0">
              <a:solidFill>
                <a:schemeClr val="tx1"/>
              </a:solidFill>
              <a:latin typeface="Segoe UI" panose="020B0502040204020203" pitchFamily="34" charset="0"/>
              <a:ea typeface="Open Sans" panose="020B0606030504020204" pitchFamily="34" charset="0"/>
              <a:cs typeface="Segoe UI" panose="020B0502040204020203" pitchFamily="34" charset="0"/>
            </a:rPr>
            <a:t>WATER</a:t>
          </a:r>
          <a:endParaRPr lang="en-US" sz="3600" dirty="0">
            <a:solidFill>
              <a:schemeClr val="tx1"/>
            </a:solidFill>
            <a:latin typeface="Segoe UI" panose="020B0502040204020203" pitchFamily="34" charset="0"/>
            <a:ea typeface="Open Sans" panose="020B0606030504020204" pitchFamily="34" charset="0"/>
            <a:cs typeface="Segoe UI" panose="020B0502040204020203" pitchFamily="34" charset="0"/>
          </a:endParaRPr>
        </a:p>
      </dgm:t>
    </dgm:pt>
    <dgm:pt modelId="{1B4149D2-9AF6-4363-BDD2-AC060A41646D}" type="parTrans" cxnId="{77750093-9C6F-403A-94CC-384E543D56A2}">
      <dgm:prSet/>
      <dgm:spPr/>
      <dgm:t>
        <a:bodyPr/>
        <a:lstStyle/>
        <a:p>
          <a:endParaRPr lang="en-US" sz="3600">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45A32D5E-E980-4E3B-835E-CEFC031DC50B}" type="sibTrans" cxnId="{77750093-9C6F-403A-94CC-384E543D56A2}">
      <dgm:prSet/>
      <dgm:spPr/>
      <dgm:t>
        <a:bodyPr/>
        <a:lstStyle/>
        <a:p>
          <a:endParaRPr lang="en-US" sz="3600">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E6DEB6F1-B93B-4377-9752-127EEB741914}">
      <dgm:prSet phldrT="[Text]" custT="1"/>
      <dgm:spPr>
        <a:noFill/>
        <a:ln>
          <a:noFill/>
        </a:ln>
      </dgm:spPr>
      <dgm:t>
        <a:bodyPr/>
        <a:lstStyle/>
        <a:p>
          <a:r>
            <a:rPr lang="en-US" sz="3600" dirty="0" smtClean="0">
              <a:solidFill>
                <a:schemeClr val="tx1"/>
              </a:solidFill>
              <a:latin typeface="Segoe UI" panose="020B0502040204020203" pitchFamily="34" charset="0"/>
              <a:ea typeface="Open Sans" panose="020B0606030504020204" pitchFamily="34" charset="0"/>
              <a:cs typeface="Segoe UI" panose="020B0502040204020203" pitchFamily="34" charset="0"/>
            </a:rPr>
            <a:t>SANITATION</a:t>
          </a:r>
          <a:endParaRPr lang="en-US" sz="3600" dirty="0">
            <a:solidFill>
              <a:schemeClr val="tx1"/>
            </a:solidFill>
            <a:latin typeface="Segoe UI" panose="020B0502040204020203" pitchFamily="34" charset="0"/>
            <a:ea typeface="Open Sans" panose="020B0606030504020204" pitchFamily="34" charset="0"/>
            <a:cs typeface="Segoe UI" panose="020B0502040204020203" pitchFamily="34" charset="0"/>
          </a:endParaRPr>
        </a:p>
      </dgm:t>
    </dgm:pt>
    <dgm:pt modelId="{0D1BA8F3-606B-4E15-B0B9-D01F94C9195F}" type="parTrans" cxnId="{2D91F791-B7BA-46A8-A2B7-3892A68ADF00}">
      <dgm:prSet/>
      <dgm:spPr/>
      <dgm:t>
        <a:bodyPr/>
        <a:lstStyle/>
        <a:p>
          <a:endParaRPr lang="en-US" sz="3600">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A3F0E284-B5D9-4B0B-A48A-E412B5F58F06}" type="sibTrans" cxnId="{2D91F791-B7BA-46A8-A2B7-3892A68ADF00}">
      <dgm:prSet/>
      <dgm:spPr/>
      <dgm:t>
        <a:bodyPr/>
        <a:lstStyle/>
        <a:p>
          <a:endParaRPr lang="en-US" sz="3600">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F8C5AC46-901B-46EC-A073-E8E3A4A39524}">
      <dgm:prSet phldrT="[Text]" custT="1"/>
      <dgm:spPr>
        <a:noFill/>
        <a:ln>
          <a:noFill/>
        </a:ln>
      </dgm:spPr>
      <dgm:t>
        <a:bodyPr/>
        <a:lstStyle/>
        <a:p>
          <a:r>
            <a:rPr lang="en-US" sz="3600" dirty="0" smtClean="0">
              <a:solidFill>
                <a:schemeClr val="tx1"/>
              </a:solidFill>
              <a:latin typeface="Segoe UI" panose="020B0502040204020203" pitchFamily="34" charset="0"/>
              <a:ea typeface="Open Sans" panose="020B0606030504020204" pitchFamily="34" charset="0"/>
              <a:cs typeface="Segoe UI" panose="020B0502040204020203" pitchFamily="34" charset="0"/>
            </a:rPr>
            <a:t>AGRICULTURE</a:t>
          </a:r>
          <a:endParaRPr lang="en-US" sz="3600" dirty="0">
            <a:solidFill>
              <a:schemeClr val="tx1"/>
            </a:solidFill>
            <a:latin typeface="Segoe UI" panose="020B0502040204020203" pitchFamily="34" charset="0"/>
            <a:ea typeface="Open Sans" panose="020B0606030504020204" pitchFamily="34" charset="0"/>
            <a:cs typeface="Segoe UI" panose="020B0502040204020203" pitchFamily="34" charset="0"/>
          </a:endParaRPr>
        </a:p>
      </dgm:t>
    </dgm:pt>
    <dgm:pt modelId="{D597A408-C2BD-474F-84EF-765DB9FAC789}" type="parTrans" cxnId="{6F3E653B-773D-4859-AD17-0DE2C077E6E1}">
      <dgm:prSet/>
      <dgm:spPr/>
      <dgm:t>
        <a:bodyPr/>
        <a:lstStyle/>
        <a:p>
          <a:endParaRPr lang="en-US" sz="3600">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F94AFD45-7EE4-4083-A6E3-F5042D241013}" type="sibTrans" cxnId="{6F3E653B-773D-4859-AD17-0DE2C077E6E1}">
      <dgm:prSet/>
      <dgm:spPr/>
      <dgm:t>
        <a:bodyPr/>
        <a:lstStyle/>
        <a:p>
          <a:endParaRPr lang="en-US" sz="3600">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55D1341B-2BEA-4F11-9B2B-CA0C21355D1C}" type="pres">
      <dgm:prSet presAssocID="{6B1C9E86-8682-4284-801B-491464259FE8}" presName="linearFlow" presStyleCnt="0">
        <dgm:presLayoutVars>
          <dgm:dir/>
          <dgm:resizeHandles val="exact"/>
        </dgm:presLayoutVars>
      </dgm:prSet>
      <dgm:spPr/>
    </dgm:pt>
    <dgm:pt modelId="{96B6D6CD-7DED-454C-90D0-AE39785A06A9}" type="pres">
      <dgm:prSet presAssocID="{5A227EB0-ED27-4637-8D76-6B4391D413B9}" presName="comp" presStyleCnt="0"/>
      <dgm:spPr/>
    </dgm:pt>
    <dgm:pt modelId="{F515B316-790E-4E63-8970-5E391EBE1F8C}" type="pres">
      <dgm:prSet presAssocID="{5A227EB0-ED27-4637-8D76-6B4391D413B9}" presName="rect2" presStyleLbl="node1" presStyleIdx="0" presStyleCnt="3">
        <dgm:presLayoutVars>
          <dgm:bulletEnabled val="1"/>
        </dgm:presLayoutVars>
      </dgm:prSet>
      <dgm:spPr/>
      <dgm:t>
        <a:bodyPr/>
        <a:lstStyle/>
        <a:p>
          <a:endParaRPr lang="en-US"/>
        </a:p>
      </dgm:t>
    </dgm:pt>
    <dgm:pt modelId="{38F8BB71-A6C6-47A4-A238-38BBED271337}" type="pres">
      <dgm:prSet presAssocID="{5A227EB0-ED27-4637-8D76-6B4391D413B9}" presName="rect1" presStyleLbl="lnNode1" presStyleIdx="0" presStyleCnt="3"/>
      <dgm:spPr>
        <a:blipFill rotWithShape="1">
          <a:blip xmlns:r="http://schemas.openxmlformats.org/officeDocument/2006/relationships" r:embed="rId1"/>
          <a:stretch>
            <a:fillRect/>
          </a:stretch>
        </a:blipFill>
        <a:ln>
          <a:noFill/>
        </a:ln>
      </dgm:spPr>
    </dgm:pt>
    <dgm:pt modelId="{DAF215D2-509E-4009-B31C-94245C99E5B8}" type="pres">
      <dgm:prSet presAssocID="{45A32D5E-E980-4E3B-835E-CEFC031DC50B}" presName="sibTrans" presStyleCnt="0"/>
      <dgm:spPr/>
    </dgm:pt>
    <dgm:pt modelId="{EF5BD585-99DD-4670-A7C0-41781A523F0F}" type="pres">
      <dgm:prSet presAssocID="{E6DEB6F1-B93B-4377-9752-127EEB741914}" presName="comp" presStyleCnt="0"/>
      <dgm:spPr/>
    </dgm:pt>
    <dgm:pt modelId="{B1C46C3C-4A6A-4FE2-ACA8-B771AFC20B5D}" type="pres">
      <dgm:prSet presAssocID="{E6DEB6F1-B93B-4377-9752-127EEB741914}" presName="rect2" presStyleLbl="node1" presStyleIdx="1" presStyleCnt="3">
        <dgm:presLayoutVars>
          <dgm:bulletEnabled val="1"/>
        </dgm:presLayoutVars>
      </dgm:prSet>
      <dgm:spPr/>
      <dgm:t>
        <a:bodyPr/>
        <a:lstStyle/>
        <a:p>
          <a:endParaRPr lang="en-US"/>
        </a:p>
      </dgm:t>
    </dgm:pt>
    <dgm:pt modelId="{871BC0D5-1ACD-42AA-8380-DB347B8E3E82}" type="pres">
      <dgm:prSet presAssocID="{E6DEB6F1-B93B-4377-9752-127EEB741914}" presName="rect1" presStyleLbl="lnNode1" presStyleIdx="1" presStyleCnt="3"/>
      <dgm:spPr>
        <a:blipFill rotWithShape="1">
          <a:blip xmlns:r="http://schemas.openxmlformats.org/officeDocument/2006/relationships" r:embed="rId2"/>
          <a:stretch>
            <a:fillRect/>
          </a:stretch>
        </a:blipFill>
        <a:ln>
          <a:noFill/>
        </a:ln>
      </dgm:spPr>
    </dgm:pt>
    <dgm:pt modelId="{ED3ECEB8-D225-4700-9366-DF5AAA138B7C}" type="pres">
      <dgm:prSet presAssocID="{A3F0E284-B5D9-4B0B-A48A-E412B5F58F06}" presName="sibTrans" presStyleCnt="0"/>
      <dgm:spPr/>
    </dgm:pt>
    <dgm:pt modelId="{FF278368-A030-40FA-A0B6-01A1360DC894}" type="pres">
      <dgm:prSet presAssocID="{F8C5AC46-901B-46EC-A073-E8E3A4A39524}" presName="comp" presStyleCnt="0"/>
      <dgm:spPr/>
    </dgm:pt>
    <dgm:pt modelId="{3D8AF276-CC95-460A-A977-12E326E0E0EC}" type="pres">
      <dgm:prSet presAssocID="{F8C5AC46-901B-46EC-A073-E8E3A4A39524}" presName="rect2" presStyleLbl="node1" presStyleIdx="2" presStyleCnt="3">
        <dgm:presLayoutVars>
          <dgm:bulletEnabled val="1"/>
        </dgm:presLayoutVars>
      </dgm:prSet>
      <dgm:spPr/>
      <dgm:t>
        <a:bodyPr/>
        <a:lstStyle/>
        <a:p>
          <a:endParaRPr lang="en-US"/>
        </a:p>
      </dgm:t>
    </dgm:pt>
    <dgm:pt modelId="{322111A6-0CDA-4938-8983-56F5E9903DD5}" type="pres">
      <dgm:prSet presAssocID="{F8C5AC46-901B-46EC-A073-E8E3A4A39524}" presName="rect1" presStyleLbl="lnNode1" presStyleIdx="2" presStyleCnt="3"/>
      <dgm:spPr>
        <a:blipFill rotWithShape="1">
          <a:blip xmlns:r="http://schemas.openxmlformats.org/officeDocument/2006/relationships" r:embed="rId3"/>
          <a:stretch>
            <a:fillRect/>
          </a:stretch>
        </a:blipFill>
        <a:ln>
          <a:noFill/>
        </a:ln>
      </dgm:spPr>
    </dgm:pt>
  </dgm:ptLst>
  <dgm:cxnLst>
    <dgm:cxn modelId="{2D91F791-B7BA-46A8-A2B7-3892A68ADF00}" srcId="{6B1C9E86-8682-4284-801B-491464259FE8}" destId="{E6DEB6F1-B93B-4377-9752-127EEB741914}" srcOrd="1" destOrd="0" parTransId="{0D1BA8F3-606B-4E15-B0B9-D01F94C9195F}" sibTransId="{A3F0E284-B5D9-4B0B-A48A-E412B5F58F06}"/>
    <dgm:cxn modelId="{77750093-9C6F-403A-94CC-384E543D56A2}" srcId="{6B1C9E86-8682-4284-801B-491464259FE8}" destId="{5A227EB0-ED27-4637-8D76-6B4391D413B9}" srcOrd="0" destOrd="0" parTransId="{1B4149D2-9AF6-4363-BDD2-AC060A41646D}" sibTransId="{45A32D5E-E980-4E3B-835E-CEFC031DC50B}"/>
    <dgm:cxn modelId="{96047A55-5A86-4D9B-ABD1-66AD7479BBF5}" type="presOf" srcId="{E6DEB6F1-B93B-4377-9752-127EEB741914}" destId="{B1C46C3C-4A6A-4FE2-ACA8-B771AFC20B5D}" srcOrd="0" destOrd="0" presId="urn:microsoft.com/office/officeart/2008/layout/AlternatingPictureBlocks"/>
    <dgm:cxn modelId="{6F3E653B-773D-4859-AD17-0DE2C077E6E1}" srcId="{6B1C9E86-8682-4284-801B-491464259FE8}" destId="{F8C5AC46-901B-46EC-A073-E8E3A4A39524}" srcOrd="2" destOrd="0" parTransId="{D597A408-C2BD-474F-84EF-765DB9FAC789}" sibTransId="{F94AFD45-7EE4-4083-A6E3-F5042D241013}"/>
    <dgm:cxn modelId="{EA909906-471B-43FD-A5D2-870AA704354D}" type="presOf" srcId="{6B1C9E86-8682-4284-801B-491464259FE8}" destId="{55D1341B-2BEA-4F11-9B2B-CA0C21355D1C}" srcOrd="0" destOrd="0" presId="urn:microsoft.com/office/officeart/2008/layout/AlternatingPictureBlocks"/>
    <dgm:cxn modelId="{09AF5285-F483-4483-81BE-E3B106C341A0}" type="presOf" srcId="{F8C5AC46-901B-46EC-A073-E8E3A4A39524}" destId="{3D8AF276-CC95-460A-A977-12E326E0E0EC}" srcOrd="0" destOrd="0" presId="urn:microsoft.com/office/officeart/2008/layout/AlternatingPictureBlocks"/>
    <dgm:cxn modelId="{D0B75978-886E-4EDB-82F0-6B2CC9F43637}" type="presOf" srcId="{5A227EB0-ED27-4637-8D76-6B4391D413B9}" destId="{F515B316-790E-4E63-8970-5E391EBE1F8C}" srcOrd="0" destOrd="0" presId="urn:microsoft.com/office/officeart/2008/layout/AlternatingPictureBlocks"/>
    <dgm:cxn modelId="{A1351BB1-7BA1-4993-AD0F-9D310C7BDDDE}" type="presParOf" srcId="{55D1341B-2BEA-4F11-9B2B-CA0C21355D1C}" destId="{96B6D6CD-7DED-454C-90D0-AE39785A06A9}" srcOrd="0" destOrd="0" presId="urn:microsoft.com/office/officeart/2008/layout/AlternatingPictureBlocks"/>
    <dgm:cxn modelId="{C725DD19-8E2D-4739-822A-8FD0D467E694}" type="presParOf" srcId="{96B6D6CD-7DED-454C-90D0-AE39785A06A9}" destId="{F515B316-790E-4E63-8970-5E391EBE1F8C}" srcOrd="0" destOrd="0" presId="urn:microsoft.com/office/officeart/2008/layout/AlternatingPictureBlocks"/>
    <dgm:cxn modelId="{2A20EF23-6DDE-4641-BDDD-67F3FFB45EEC}" type="presParOf" srcId="{96B6D6CD-7DED-454C-90D0-AE39785A06A9}" destId="{38F8BB71-A6C6-47A4-A238-38BBED271337}" srcOrd="1" destOrd="0" presId="urn:microsoft.com/office/officeart/2008/layout/AlternatingPictureBlocks"/>
    <dgm:cxn modelId="{150EF13E-3E1C-4D44-89E8-A2933A62FA34}" type="presParOf" srcId="{55D1341B-2BEA-4F11-9B2B-CA0C21355D1C}" destId="{DAF215D2-509E-4009-B31C-94245C99E5B8}" srcOrd="1" destOrd="0" presId="urn:microsoft.com/office/officeart/2008/layout/AlternatingPictureBlocks"/>
    <dgm:cxn modelId="{22875B7A-8798-4EF6-A36E-45FE183A0CD2}" type="presParOf" srcId="{55D1341B-2BEA-4F11-9B2B-CA0C21355D1C}" destId="{EF5BD585-99DD-4670-A7C0-41781A523F0F}" srcOrd="2" destOrd="0" presId="urn:microsoft.com/office/officeart/2008/layout/AlternatingPictureBlocks"/>
    <dgm:cxn modelId="{B9E6EC59-313E-4346-922A-175B74AB4DAE}" type="presParOf" srcId="{EF5BD585-99DD-4670-A7C0-41781A523F0F}" destId="{B1C46C3C-4A6A-4FE2-ACA8-B771AFC20B5D}" srcOrd="0" destOrd="0" presId="urn:microsoft.com/office/officeart/2008/layout/AlternatingPictureBlocks"/>
    <dgm:cxn modelId="{ADBDBFFD-BB90-4077-998A-34C7B80D100D}" type="presParOf" srcId="{EF5BD585-99DD-4670-A7C0-41781A523F0F}" destId="{871BC0D5-1ACD-42AA-8380-DB347B8E3E82}" srcOrd="1" destOrd="0" presId="urn:microsoft.com/office/officeart/2008/layout/AlternatingPictureBlocks"/>
    <dgm:cxn modelId="{6EBDF3F4-7437-4EC8-ACB4-69B8666667EA}" type="presParOf" srcId="{55D1341B-2BEA-4F11-9B2B-CA0C21355D1C}" destId="{ED3ECEB8-D225-4700-9366-DF5AAA138B7C}" srcOrd="3" destOrd="0" presId="urn:microsoft.com/office/officeart/2008/layout/AlternatingPictureBlocks"/>
    <dgm:cxn modelId="{8F52ABCB-7DC7-4D28-B0B1-74CC0420A8D8}" type="presParOf" srcId="{55D1341B-2BEA-4F11-9B2B-CA0C21355D1C}" destId="{FF278368-A030-40FA-A0B6-01A1360DC894}" srcOrd="4" destOrd="0" presId="urn:microsoft.com/office/officeart/2008/layout/AlternatingPictureBlocks"/>
    <dgm:cxn modelId="{37474A29-438E-41E9-8C7E-9E71C0AFF151}" type="presParOf" srcId="{FF278368-A030-40FA-A0B6-01A1360DC894}" destId="{3D8AF276-CC95-460A-A977-12E326E0E0EC}" srcOrd="0" destOrd="0" presId="urn:microsoft.com/office/officeart/2008/layout/AlternatingPictureBlocks"/>
    <dgm:cxn modelId="{444B9FFB-FCA7-48DE-AD6F-2CA68766596E}" type="presParOf" srcId="{FF278368-A030-40FA-A0B6-01A1360DC894}" destId="{322111A6-0CDA-4938-8983-56F5E9903DD5}"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1C9E86-8682-4284-801B-491464259FE8}" type="doc">
      <dgm:prSet loTypeId="urn:microsoft.com/office/officeart/2008/layout/AlternatingPictureBlocks" loCatId="list" qsTypeId="urn:microsoft.com/office/officeart/2005/8/quickstyle/simple1" qsCatId="simple" csTypeId="urn:microsoft.com/office/officeart/2005/8/colors/accent1_2" csCatId="accent1" phldr="1"/>
      <dgm:spPr/>
    </dgm:pt>
    <dgm:pt modelId="{5A227EB0-ED27-4637-8D76-6B4391D413B9}">
      <dgm:prSet phldrT="[Text]" custT="1"/>
      <dgm:spPr>
        <a:noFill/>
        <a:ln>
          <a:noFill/>
        </a:ln>
      </dgm:spPr>
      <dgm:t>
        <a:bodyPr/>
        <a:lstStyle/>
        <a:p>
          <a:r>
            <a:rPr lang="en-US" sz="3600" dirty="0" smtClean="0">
              <a:solidFill>
                <a:schemeClr val="tx1"/>
              </a:solidFill>
              <a:latin typeface="Segoe UI" panose="020B0502040204020203" pitchFamily="34" charset="0"/>
              <a:ea typeface="Open Sans" panose="020B0606030504020204" pitchFamily="34" charset="0"/>
              <a:cs typeface="Segoe UI" panose="020B0502040204020203" pitchFamily="34" charset="0"/>
            </a:rPr>
            <a:t>LIVELIHOODS</a:t>
          </a:r>
          <a:endParaRPr lang="en-US" sz="3600" dirty="0">
            <a:solidFill>
              <a:schemeClr val="tx1"/>
            </a:solidFill>
            <a:latin typeface="Segoe UI" panose="020B0502040204020203" pitchFamily="34" charset="0"/>
            <a:ea typeface="Open Sans" panose="020B0606030504020204" pitchFamily="34" charset="0"/>
            <a:cs typeface="Segoe UI" panose="020B0502040204020203" pitchFamily="34" charset="0"/>
          </a:endParaRPr>
        </a:p>
      </dgm:t>
    </dgm:pt>
    <dgm:pt modelId="{1B4149D2-9AF6-4363-BDD2-AC060A41646D}" type="parTrans" cxnId="{77750093-9C6F-403A-94CC-384E543D56A2}">
      <dgm:prSet/>
      <dgm:spPr/>
      <dgm:t>
        <a:bodyPr/>
        <a:lstStyle/>
        <a:p>
          <a:endParaRPr lang="en-US" sz="3600">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45A32D5E-E980-4E3B-835E-CEFC031DC50B}" type="sibTrans" cxnId="{77750093-9C6F-403A-94CC-384E543D56A2}">
      <dgm:prSet/>
      <dgm:spPr/>
      <dgm:t>
        <a:bodyPr/>
        <a:lstStyle/>
        <a:p>
          <a:endParaRPr lang="en-US" sz="3600">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E6DEB6F1-B93B-4377-9752-127EEB741914}">
      <dgm:prSet phldrT="[Text]" custT="1"/>
      <dgm:spPr>
        <a:noFill/>
        <a:ln>
          <a:noFill/>
        </a:ln>
      </dgm:spPr>
      <dgm:t>
        <a:bodyPr/>
        <a:lstStyle/>
        <a:p>
          <a:r>
            <a:rPr lang="en-US" sz="3600" dirty="0" smtClean="0">
              <a:solidFill>
                <a:schemeClr val="tx1"/>
              </a:solidFill>
              <a:latin typeface="Segoe UI" panose="020B0502040204020203" pitchFamily="34" charset="0"/>
              <a:ea typeface="Open Sans" panose="020B0606030504020204" pitchFamily="34" charset="0"/>
              <a:cs typeface="Segoe UI" panose="020B0502040204020203" pitchFamily="34" charset="0"/>
            </a:rPr>
            <a:t>EDUCATION</a:t>
          </a:r>
          <a:endParaRPr lang="en-US" sz="3600" dirty="0">
            <a:solidFill>
              <a:schemeClr val="tx1"/>
            </a:solidFill>
            <a:latin typeface="Segoe UI" panose="020B0502040204020203" pitchFamily="34" charset="0"/>
            <a:ea typeface="Open Sans" panose="020B0606030504020204" pitchFamily="34" charset="0"/>
            <a:cs typeface="Segoe UI" panose="020B0502040204020203" pitchFamily="34" charset="0"/>
          </a:endParaRPr>
        </a:p>
      </dgm:t>
    </dgm:pt>
    <dgm:pt modelId="{0D1BA8F3-606B-4E15-B0B9-D01F94C9195F}" type="parTrans" cxnId="{2D91F791-B7BA-46A8-A2B7-3892A68ADF00}">
      <dgm:prSet/>
      <dgm:spPr/>
      <dgm:t>
        <a:bodyPr/>
        <a:lstStyle/>
        <a:p>
          <a:endParaRPr lang="en-US" sz="3600">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A3F0E284-B5D9-4B0B-A48A-E412B5F58F06}" type="sibTrans" cxnId="{2D91F791-B7BA-46A8-A2B7-3892A68ADF00}">
      <dgm:prSet/>
      <dgm:spPr/>
      <dgm:t>
        <a:bodyPr/>
        <a:lstStyle/>
        <a:p>
          <a:endParaRPr lang="en-US" sz="3600">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F8C5AC46-901B-46EC-A073-E8E3A4A39524}">
      <dgm:prSet phldrT="[Text]" custT="1"/>
      <dgm:spPr>
        <a:noFill/>
        <a:ln>
          <a:noFill/>
        </a:ln>
      </dgm:spPr>
      <dgm:t>
        <a:bodyPr/>
        <a:lstStyle/>
        <a:p>
          <a:r>
            <a:rPr lang="en-US" sz="3600" dirty="0" smtClean="0">
              <a:solidFill>
                <a:schemeClr val="tx1"/>
              </a:solidFill>
              <a:latin typeface="Segoe UI" panose="020B0502040204020203" pitchFamily="34" charset="0"/>
              <a:ea typeface="Open Sans" panose="020B0606030504020204" pitchFamily="34" charset="0"/>
              <a:cs typeface="Segoe UI" panose="020B0502040204020203" pitchFamily="34" charset="0"/>
            </a:rPr>
            <a:t>HEALTH</a:t>
          </a:r>
          <a:endParaRPr lang="en-US" sz="3600" dirty="0">
            <a:solidFill>
              <a:schemeClr val="tx1"/>
            </a:solidFill>
            <a:latin typeface="Segoe UI" panose="020B0502040204020203" pitchFamily="34" charset="0"/>
            <a:ea typeface="Open Sans" panose="020B0606030504020204" pitchFamily="34" charset="0"/>
            <a:cs typeface="Segoe UI" panose="020B0502040204020203" pitchFamily="34" charset="0"/>
          </a:endParaRPr>
        </a:p>
      </dgm:t>
    </dgm:pt>
    <dgm:pt modelId="{D597A408-C2BD-474F-84EF-765DB9FAC789}" type="parTrans" cxnId="{6F3E653B-773D-4859-AD17-0DE2C077E6E1}">
      <dgm:prSet/>
      <dgm:spPr/>
      <dgm:t>
        <a:bodyPr/>
        <a:lstStyle/>
        <a:p>
          <a:endParaRPr lang="en-US" sz="3600">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F94AFD45-7EE4-4083-A6E3-F5042D241013}" type="sibTrans" cxnId="{6F3E653B-773D-4859-AD17-0DE2C077E6E1}">
      <dgm:prSet/>
      <dgm:spPr/>
      <dgm:t>
        <a:bodyPr/>
        <a:lstStyle/>
        <a:p>
          <a:endParaRPr lang="en-US" sz="3600">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55D1341B-2BEA-4F11-9B2B-CA0C21355D1C}" type="pres">
      <dgm:prSet presAssocID="{6B1C9E86-8682-4284-801B-491464259FE8}" presName="linearFlow" presStyleCnt="0">
        <dgm:presLayoutVars>
          <dgm:dir/>
          <dgm:resizeHandles val="exact"/>
        </dgm:presLayoutVars>
      </dgm:prSet>
      <dgm:spPr/>
    </dgm:pt>
    <dgm:pt modelId="{96B6D6CD-7DED-454C-90D0-AE39785A06A9}" type="pres">
      <dgm:prSet presAssocID="{5A227EB0-ED27-4637-8D76-6B4391D413B9}" presName="comp" presStyleCnt="0"/>
      <dgm:spPr/>
    </dgm:pt>
    <dgm:pt modelId="{F515B316-790E-4E63-8970-5E391EBE1F8C}" type="pres">
      <dgm:prSet presAssocID="{5A227EB0-ED27-4637-8D76-6B4391D413B9}" presName="rect2" presStyleLbl="node1" presStyleIdx="0" presStyleCnt="3">
        <dgm:presLayoutVars>
          <dgm:bulletEnabled val="1"/>
        </dgm:presLayoutVars>
      </dgm:prSet>
      <dgm:spPr/>
      <dgm:t>
        <a:bodyPr/>
        <a:lstStyle/>
        <a:p>
          <a:endParaRPr lang="en-US"/>
        </a:p>
      </dgm:t>
    </dgm:pt>
    <dgm:pt modelId="{38F8BB71-A6C6-47A4-A238-38BBED271337}" type="pres">
      <dgm:prSet presAssocID="{5A227EB0-ED27-4637-8D76-6B4391D413B9}" presName="rect1" presStyleLbl="lnNode1" presStyleIdx="0" presStyleCnt="3"/>
      <dgm:spPr>
        <a:blipFill rotWithShape="1">
          <a:blip xmlns:r="http://schemas.openxmlformats.org/officeDocument/2006/relationships" r:embed="rId1"/>
          <a:stretch>
            <a:fillRect/>
          </a:stretch>
        </a:blipFill>
        <a:ln>
          <a:noFill/>
        </a:ln>
      </dgm:spPr>
    </dgm:pt>
    <dgm:pt modelId="{DAF215D2-509E-4009-B31C-94245C99E5B8}" type="pres">
      <dgm:prSet presAssocID="{45A32D5E-E980-4E3B-835E-CEFC031DC50B}" presName="sibTrans" presStyleCnt="0"/>
      <dgm:spPr/>
    </dgm:pt>
    <dgm:pt modelId="{EF5BD585-99DD-4670-A7C0-41781A523F0F}" type="pres">
      <dgm:prSet presAssocID="{E6DEB6F1-B93B-4377-9752-127EEB741914}" presName="comp" presStyleCnt="0"/>
      <dgm:spPr/>
    </dgm:pt>
    <dgm:pt modelId="{B1C46C3C-4A6A-4FE2-ACA8-B771AFC20B5D}" type="pres">
      <dgm:prSet presAssocID="{E6DEB6F1-B93B-4377-9752-127EEB741914}" presName="rect2" presStyleLbl="node1" presStyleIdx="1" presStyleCnt="3">
        <dgm:presLayoutVars>
          <dgm:bulletEnabled val="1"/>
        </dgm:presLayoutVars>
      </dgm:prSet>
      <dgm:spPr/>
      <dgm:t>
        <a:bodyPr/>
        <a:lstStyle/>
        <a:p>
          <a:endParaRPr lang="en-US"/>
        </a:p>
      </dgm:t>
    </dgm:pt>
    <dgm:pt modelId="{871BC0D5-1ACD-42AA-8380-DB347B8E3E82}" type="pres">
      <dgm:prSet presAssocID="{E6DEB6F1-B93B-4377-9752-127EEB741914}" presName="rect1" presStyleLbl="lnNode1" presStyleIdx="1" presStyleCnt="3"/>
      <dgm:spPr>
        <a:blipFill rotWithShape="1">
          <a:blip xmlns:r="http://schemas.openxmlformats.org/officeDocument/2006/relationships" r:embed="rId2"/>
          <a:stretch>
            <a:fillRect/>
          </a:stretch>
        </a:blipFill>
        <a:ln>
          <a:noFill/>
        </a:ln>
      </dgm:spPr>
    </dgm:pt>
    <dgm:pt modelId="{ED3ECEB8-D225-4700-9366-DF5AAA138B7C}" type="pres">
      <dgm:prSet presAssocID="{A3F0E284-B5D9-4B0B-A48A-E412B5F58F06}" presName="sibTrans" presStyleCnt="0"/>
      <dgm:spPr/>
    </dgm:pt>
    <dgm:pt modelId="{FF278368-A030-40FA-A0B6-01A1360DC894}" type="pres">
      <dgm:prSet presAssocID="{F8C5AC46-901B-46EC-A073-E8E3A4A39524}" presName="comp" presStyleCnt="0"/>
      <dgm:spPr/>
    </dgm:pt>
    <dgm:pt modelId="{3D8AF276-CC95-460A-A977-12E326E0E0EC}" type="pres">
      <dgm:prSet presAssocID="{F8C5AC46-901B-46EC-A073-E8E3A4A39524}" presName="rect2" presStyleLbl="node1" presStyleIdx="2" presStyleCnt="3">
        <dgm:presLayoutVars>
          <dgm:bulletEnabled val="1"/>
        </dgm:presLayoutVars>
      </dgm:prSet>
      <dgm:spPr/>
      <dgm:t>
        <a:bodyPr/>
        <a:lstStyle/>
        <a:p>
          <a:endParaRPr lang="en-US"/>
        </a:p>
      </dgm:t>
    </dgm:pt>
    <dgm:pt modelId="{322111A6-0CDA-4938-8983-56F5E9903DD5}" type="pres">
      <dgm:prSet presAssocID="{F8C5AC46-901B-46EC-A073-E8E3A4A39524}" presName="rect1" presStyleLbl="lnNode1" presStyleIdx="2" presStyleCnt="3"/>
      <dgm:spPr>
        <a:blipFill rotWithShape="1">
          <a:blip xmlns:r="http://schemas.openxmlformats.org/officeDocument/2006/relationships" r:embed="rId3"/>
          <a:stretch>
            <a:fillRect/>
          </a:stretch>
        </a:blipFill>
        <a:ln>
          <a:noFill/>
        </a:ln>
      </dgm:spPr>
    </dgm:pt>
  </dgm:ptLst>
  <dgm:cxnLst>
    <dgm:cxn modelId="{2D91F791-B7BA-46A8-A2B7-3892A68ADF00}" srcId="{6B1C9E86-8682-4284-801B-491464259FE8}" destId="{E6DEB6F1-B93B-4377-9752-127EEB741914}" srcOrd="1" destOrd="0" parTransId="{0D1BA8F3-606B-4E15-B0B9-D01F94C9195F}" sibTransId="{A3F0E284-B5D9-4B0B-A48A-E412B5F58F06}"/>
    <dgm:cxn modelId="{77750093-9C6F-403A-94CC-384E543D56A2}" srcId="{6B1C9E86-8682-4284-801B-491464259FE8}" destId="{5A227EB0-ED27-4637-8D76-6B4391D413B9}" srcOrd="0" destOrd="0" parTransId="{1B4149D2-9AF6-4363-BDD2-AC060A41646D}" sibTransId="{45A32D5E-E980-4E3B-835E-CEFC031DC50B}"/>
    <dgm:cxn modelId="{96047A55-5A86-4D9B-ABD1-66AD7479BBF5}" type="presOf" srcId="{E6DEB6F1-B93B-4377-9752-127EEB741914}" destId="{B1C46C3C-4A6A-4FE2-ACA8-B771AFC20B5D}" srcOrd="0" destOrd="0" presId="urn:microsoft.com/office/officeart/2008/layout/AlternatingPictureBlocks"/>
    <dgm:cxn modelId="{6F3E653B-773D-4859-AD17-0DE2C077E6E1}" srcId="{6B1C9E86-8682-4284-801B-491464259FE8}" destId="{F8C5AC46-901B-46EC-A073-E8E3A4A39524}" srcOrd="2" destOrd="0" parTransId="{D597A408-C2BD-474F-84EF-765DB9FAC789}" sibTransId="{F94AFD45-7EE4-4083-A6E3-F5042D241013}"/>
    <dgm:cxn modelId="{EA909906-471B-43FD-A5D2-870AA704354D}" type="presOf" srcId="{6B1C9E86-8682-4284-801B-491464259FE8}" destId="{55D1341B-2BEA-4F11-9B2B-CA0C21355D1C}" srcOrd="0" destOrd="0" presId="urn:microsoft.com/office/officeart/2008/layout/AlternatingPictureBlocks"/>
    <dgm:cxn modelId="{09AF5285-F483-4483-81BE-E3B106C341A0}" type="presOf" srcId="{F8C5AC46-901B-46EC-A073-E8E3A4A39524}" destId="{3D8AF276-CC95-460A-A977-12E326E0E0EC}" srcOrd="0" destOrd="0" presId="urn:microsoft.com/office/officeart/2008/layout/AlternatingPictureBlocks"/>
    <dgm:cxn modelId="{D0B75978-886E-4EDB-82F0-6B2CC9F43637}" type="presOf" srcId="{5A227EB0-ED27-4637-8D76-6B4391D413B9}" destId="{F515B316-790E-4E63-8970-5E391EBE1F8C}" srcOrd="0" destOrd="0" presId="urn:microsoft.com/office/officeart/2008/layout/AlternatingPictureBlocks"/>
    <dgm:cxn modelId="{A1351BB1-7BA1-4993-AD0F-9D310C7BDDDE}" type="presParOf" srcId="{55D1341B-2BEA-4F11-9B2B-CA0C21355D1C}" destId="{96B6D6CD-7DED-454C-90D0-AE39785A06A9}" srcOrd="0" destOrd="0" presId="urn:microsoft.com/office/officeart/2008/layout/AlternatingPictureBlocks"/>
    <dgm:cxn modelId="{C725DD19-8E2D-4739-822A-8FD0D467E694}" type="presParOf" srcId="{96B6D6CD-7DED-454C-90D0-AE39785A06A9}" destId="{F515B316-790E-4E63-8970-5E391EBE1F8C}" srcOrd="0" destOrd="0" presId="urn:microsoft.com/office/officeart/2008/layout/AlternatingPictureBlocks"/>
    <dgm:cxn modelId="{2A20EF23-6DDE-4641-BDDD-67F3FFB45EEC}" type="presParOf" srcId="{96B6D6CD-7DED-454C-90D0-AE39785A06A9}" destId="{38F8BB71-A6C6-47A4-A238-38BBED271337}" srcOrd="1" destOrd="0" presId="urn:microsoft.com/office/officeart/2008/layout/AlternatingPictureBlocks"/>
    <dgm:cxn modelId="{150EF13E-3E1C-4D44-89E8-A2933A62FA34}" type="presParOf" srcId="{55D1341B-2BEA-4F11-9B2B-CA0C21355D1C}" destId="{DAF215D2-509E-4009-B31C-94245C99E5B8}" srcOrd="1" destOrd="0" presId="urn:microsoft.com/office/officeart/2008/layout/AlternatingPictureBlocks"/>
    <dgm:cxn modelId="{22875B7A-8798-4EF6-A36E-45FE183A0CD2}" type="presParOf" srcId="{55D1341B-2BEA-4F11-9B2B-CA0C21355D1C}" destId="{EF5BD585-99DD-4670-A7C0-41781A523F0F}" srcOrd="2" destOrd="0" presId="urn:microsoft.com/office/officeart/2008/layout/AlternatingPictureBlocks"/>
    <dgm:cxn modelId="{B9E6EC59-313E-4346-922A-175B74AB4DAE}" type="presParOf" srcId="{EF5BD585-99DD-4670-A7C0-41781A523F0F}" destId="{B1C46C3C-4A6A-4FE2-ACA8-B771AFC20B5D}" srcOrd="0" destOrd="0" presId="urn:microsoft.com/office/officeart/2008/layout/AlternatingPictureBlocks"/>
    <dgm:cxn modelId="{ADBDBFFD-BB90-4077-998A-34C7B80D100D}" type="presParOf" srcId="{EF5BD585-99DD-4670-A7C0-41781A523F0F}" destId="{871BC0D5-1ACD-42AA-8380-DB347B8E3E82}" srcOrd="1" destOrd="0" presId="urn:microsoft.com/office/officeart/2008/layout/AlternatingPictureBlocks"/>
    <dgm:cxn modelId="{6EBDF3F4-7437-4EC8-ACB4-69B8666667EA}" type="presParOf" srcId="{55D1341B-2BEA-4F11-9B2B-CA0C21355D1C}" destId="{ED3ECEB8-D225-4700-9366-DF5AAA138B7C}" srcOrd="3" destOrd="0" presId="urn:microsoft.com/office/officeart/2008/layout/AlternatingPictureBlocks"/>
    <dgm:cxn modelId="{8F52ABCB-7DC7-4D28-B0B1-74CC0420A8D8}" type="presParOf" srcId="{55D1341B-2BEA-4F11-9B2B-CA0C21355D1C}" destId="{FF278368-A030-40FA-A0B6-01A1360DC894}" srcOrd="4" destOrd="0" presId="urn:microsoft.com/office/officeart/2008/layout/AlternatingPictureBlocks"/>
    <dgm:cxn modelId="{37474A29-438E-41E9-8C7E-9E71C0AFF151}" type="presParOf" srcId="{FF278368-A030-40FA-A0B6-01A1360DC894}" destId="{3D8AF276-CC95-460A-A977-12E326E0E0EC}" srcOrd="0" destOrd="0" presId="urn:microsoft.com/office/officeart/2008/layout/AlternatingPictureBlocks"/>
    <dgm:cxn modelId="{444B9FFB-FCA7-48DE-AD6F-2CA68766596E}" type="presParOf" srcId="{FF278368-A030-40FA-A0B6-01A1360DC894}" destId="{322111A6-0CDA-4938-8983-56F5E9903DD5}" srcOrd="1" destOrd="0" presId="urn:microsoft.com/office/officeart/2008/layout/AlternatingPictureBlocks"/>
  </dgm:cxnLst>
  <dgm:bg/>
  <dgm:whole>
    <a:ln>
      <a:noFill/>
    </a:ln>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905D3C4-01D9-46FB-9793-3EBA000B1932}"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1102D10D-DA04-43B9-80DE-07ED32408BBA}">
      <dgm:prSet custT="1"/>
      <dgm:spPr>
        <a:solidFill>
          <a:srgbClr val="009548"/>
        </a:solidFill>
      </dgm:spPr>
      <dgm:t>
        <a:bodyPr/>
        <a:lstStyle/>
        <a:p>
          <a:pPr rtl="0"/>
          <a:r>
            <a:rPr lang="en-US" sz="4000" dirty="0" smtClean="0">
              <a:solidFill>
                <a:srgbClr val="FFFFFF"/>
              </a:solidFill>
              <a:latin typeface="Segoe UI" panose="020B0502040204020203" pitchFamily="34" charset="0"/>
              <a:ea typeface="Open Sans" panose="020B0606030504020204" pitchFamily="34" charset="0"/>
              <a:cs typeface="Segoe UI" panose="020B0502040204020203" pitchFamily="34" charset="0"/>
            </a:rPr>
            <a:t>No recall bias</a:t>
          </a:r>
          <a:endParaRPr lang="en-US" sz="4000" dirty="0">
            <a:solidFill>
              <a:srgbClr val="FFFFFF"/>
            </a:solidFill>
            <a:latin typeface="Segoe UI" panose="020B0502040204020203" pitchFamily="34" charset="0"/>
            <a:ea typeface="Open Sans" panose="020B0606030504020204" pitchFamily="34" charset="0"/>
            <a:cs typeface="Segoe UI" panose="020B0502040204020203" pitchFamily="34" charset="0"/>
          </a:endParaRPr>
        </a:p>
      </dgm:t>
    </dgm:pt>
    <dgm:pt modelId="{18217362-6060-4C1F-A873-0AFBD42A333B}" type="parTrans" cxnId="{002BC17E-E9EF-418B-A899-F3C05ECA688F}">
      <dgm:prSet/>
      <dgm:spPr/>
      <dgm:t>
        <a:bodyPr/>
        <a:lstStyle/>
        <a:p>
          <a:endParaRPr lang="en-US" sz="4400">
            <a:latin typeface="Open Sans" panose="020B0606030504020204" pitchFamily="34" charset="0"/>
            <a:ea typeface="Open Sans" panose="020B0606030504020204" pitchFamily="34" charset="0"/>
            <a:cs typeface="Open Sans" panose="020B0606030504020204" pitchFamily="34" charset="0"/>
          </a:endParaRPr>
        </a:p>
      </dgm:t>
    </dgm:pt>
    <dgm:pt modelId="{8DEDF448-930B-48CD-B897-EE80B0F5F64A}" type="sibTrans" cxnId="{002BC17E-E9EF-418B-A899-F3C05ECA688F}">
      <dgm:prSet/>
      <dgm:spPr>
        <a:ln>
          <a:solidFill>
            <a:srgbClr val="00558B"/>
          </a:solidFill>
        </a:ln>
      </dgm:spPr>
      <dgm:t>
        <a:bodyPr/>
        <a:lstStyle/>
        <a:p>
          <a:endParaRPr lang="en-US" sz="4400">
            <a:latin typeface="Open Sans" panose="020B0606030504020204" pitchFamily="34" charset="0"/>
            <a:ea typeface="Open Sans" panose="020B0606030504020204" pitchFamily="34" charset="0"/>
            <a:cs typeface="Open Sans" panose="020B0606030504020204" pitchFamily="34" charset="0"/>
          </a:endParaRPr>
        </a:p>
      </dgm:t>
    </dgm:pt>
    <dgm:pt modelId="{DED75D5B-20E9-4F3F-B53F-79BC2D5741F5}">
      <dgm:prSet custT="1"/>
      <dgm:spPr>
        <a:solidFill>
          <a:srgbClr val="009548"/>
        </a:solidFill>
      </dgm:spPr>
      <dgm:t>
        <a:bodyPr/>
        <a:lstStyle/>
        <a:p>
          <a:pPr rtl="0"/>
          <a:r>
            <a:rPr lang="en-US" sz="4000" dirty="0" smtClean="0">
              <a:solidFill>
                <a:srgbClr val="FFFFFF"/>
              </a:solidFill>
              <a:latin typeface="Segoe UI" panose="020B0502040204020203" pitchFamily="34" charset="0"/>
              <a:ea typeface="Open Sans" panose="020B0606030504020204" pitchFamily="34" charset="0"/>
              <a:cs typeface="Segoe UI" panose="020B0502040204020203" pitchFamily="34" charset="0"/>
            </a:rPr>
            <a:t>Eliminate translation errors</a:t>
          </a:r>
          <a:endParaRPr lang="en-US" sz="4000" dirty="0">
            <a:solidFill>
              <a:srgbClr val="FFFFFF"/>
            </a:solidFill>
            <a:latin typeface="Segoe UI" panose="020B0502040204020203" pitchFamily="34" charset="0"/>
            <a:ea typeface="Open Sans" panose="020B0606030504020204" pitchFamily="34" charset="0"/>
            <a:cs typeface="Segoe UI" panose="020B0502040204020203" pitchFamily="34" charset="0"/>
          </a:endParaRPr>
        </a:p>
      </dgm:t>
    </dgm:pt>
    <dgm:pt modelId="{B3C90484-1D8A-4944-82D5-D67D0CD6ACAB}" type="parTrans" cxnId="{F34E5681-BCFE-4E6A-AED9-8B80FB9EDD04}">
      <dgm:prSet/>
      <dgm:spPr/>
      <dgm:t>
        <a:bodyPr/>
        <a:lstStyle/>
        <a:p>
          <a:endParaRPr lang="en-US" sz="4400">
            <a:latin typeface="Open Sans" panose="020B0606030504020204" pitchFamily="34" charset="0"/>
            <a:ea typeface="Open Sans" panose="020B0606030504020204" pitchFamily="34" charset="0"/>
            <a:cs typeface="Open Sans" panose="020B0606030504020204" pitchFamily="34" charset="0"/>
          </a:endParaRPr>
        </a:p>
      </dgm:t>
    </dgm:pt>
    <dgm:pt modelId="{7F122DCE-FE40-44A0-AF40-AB35615F8EE0}" type="sibTrans" cxnId="{F34E5681-BCFE-4E6A-AED9-8B80FB9EDD04}">
      <dgm:prSet/>
      <dgm:spPr/>
      <dgm:t>
        <a:bodyPr/>
        <a:lstStyle/>
        <a:p>
          <a:endParaRPr lang="en-US" sz="4400">
            <a:latin typeface="Open Sans" panose="020B0606030504020204" pitchFamily="34" charset="0"/>
            <a:ea typeface="Open Sans" panose="020B0606030504020204" pitchFamily="34" charset="0"/>
            <a:cs typeface="Open Sans" panose="020B0606030504020204" pitchFamily="34" charset="0"/>
          </a:endParaRPr>
        </a:p>
      </dgm:t>
    </dgm:pt>
    <dgm:pt modelId="{7E59E3FC-7DA7-4D6F-B28E-F994A47C55EB}">
      <dgm:prSet custT="1"/>
      <dgm:spPr>
        <a:solidFill>
          <a:srgbClr val="009548"/>
        </a:solidFill>
      </dgm:spPr>
      <dgm:t>
        <a:bodyPr/>
        <a:lstStyle/>
        <a:p>
          <a:pPr rtl="0"/>
          <a:r>
            <a:rPr lang="en-US" sz="3800" dirty="0" smtClean="0">
              <a:solidFill>
                <a:srgbClr val="FFFFFF"/>
              </a:solidFill>
              <a:latin typeface="Segoe UI" panose="020B0502040204020203" pitchFamily="34" charset="0"/>
              <a:ea typeface="Open Sans" panose="020B0606030504020204" pitchFamily="34" charset="0"/>
              <a:cs typeface="Segoe UI" panose="020B0502040204020203" pitchFamily="34" charset="0"/>
            </a:rPr>
            <a:t>Health records can be insufficient </a:t>
          </a:r>
          <a:endParaRPr lang="en-US" sz="3800" dirty="0">
            <a:solidFill>
              <a:srgbClr val="FFFFFF"/>
            </a:solidFill>
            <a:latin typeface="Segoe UI" panose="020B0502040204020203" pitchFamily="34" charset="0"/>
            <a:ea typeface="Open Sans" panose="020B0606030504020204" pitchFamily="34" charset="0"/>
            <a:cs typeface="Segoe UI" panose="020B0502040204020203" pitchFamily="34" charset="0"/>
          </a:endParaRPr>
        </a:p>
      </dgm:t>
    </dgm:pt>
    <dgm:pt modelId="{C8F6B73E-C27C-4A30-80F7-D99710F65FCB}" type="parTrans" cxnId="{B83D6D16-2991-4471-91E5-F4CD44080186}">
      <dgm:prSet/>
      <dgm:spPr/>
      <dgm:t>
        <a:bodyPr/>
        <a:lstStyle/>
        <a:p>
          <a:endParaRPr lang="en-US" sz="4400">
            <a:latin typeface="Open Sans" panose="020B0606030504020204" pitchFamily="34" charset="0"/>
            <a:ea typeface="Open Sans" panose="020B0606030504020204" pitchFamily="34" charset="0"/>
            <a:cs typeface="Open Sans" panose="020B0606030504020204" pitchFamily="34" charset="0"/>
          </a:endParaRPr>
        </a:p>
      </dgm:t>
    </dgm:pt>
    <dgm:pt modelId="{9D67F1C2-034C-4AD6-9672-0BA10577AEC8}" type="sibTrans" cxnId="{B83D6D16-2991-4471-91E5-F4CD44080186}">
      <dgm:prSet/>
      <dgm:spPr/>
      <dgm:t>
        <a:bodyPr/>
        <a:lstStyle/>
        <a:p>
          <a:endParaRPr lang="en-US" sz="4400">
            <a:latin typeface="Open Sans" panose="020B0606030504020204" pitchFamily="34" charset="0"/>
            <a:ea typeface="Open Sans" panose="020B0606030504020204" pitchFamily="34" charset="0"/>
            <a:cs typeface="Open Sans" panose="020B0606030504020204" pitchFamily="34" charset="0"/>
          </a:endParaRPr>
        </a:p>
      </dgm:t>
    </dgm:pt>
    <dgm:pt modelId="{FD48D5CC-DF7E-4A42-86AB-F80B11BBA88B}" type="pres">
      <dgm:prSet presAssocID="{8905D3C4-01D9-46FB-9793-3EBA000B1932}" presName="Name0" presStyleCnt="0">
        <dgm:presLayoutVars>
          <dgm:chMax val="7"/>
          <dgm:chPref val="7"/>
          <dgm:dir/>
        </dgm:presLayoutVars>
      </dgm:prSet>
      <dgm:spPr/>
      <dgm:t>
        <a:bodyPr/>
        <a:lstStyle/>
        <a:p>
          <a:endParaRPr lang="en-US"/>
        </a:p>
      </dgm:t>
    </dgm:pt>
    <dgm:pt modelId="{129F332A-15BE-4C22-B662-0F94E2EC9071}" type="pres">
      <dgm:prSet presAssocID="{8905D3C4-01D9-46FB-9793-3EBA000B1932}" presName="Name1" presStyleCnt="0"/>
      <dgm:spPr/>
    </dgm:pt>
    <dgm:pt modelId="{1C794534-9379-4FB7-9F8E-493CAAB8A772}" type="pres">
      <dgm:prSet presAssocID="{8905D3C4-01D9-46FB-9793-3EBA000B1932}" presName="cycle" presStyleCnt="0"/>
      <dgm:spPr/>
    </dgm:pt>
    <dgm:pt modelId="{39FE309C-96F0-429B-BD72-CEB8FF39CCB2}" type="pres">
      <dgm:prSet presAssocID="{8905D3C4-01D9-46FB-9793-3EBA000B1932}" presName="srcNode" presStyleLbl="node1" presStyleIdx="0" presStyleCnt="3"/>
      <dgm:spPr/>
    </dgm:pt>
    <dgm:pt modelId="{460A084B-05EF-4C56-B199-B5C4B28B6EC7}" type="pres">
      <dgm:prSet presAssocID="{8905D3C4-01D9-46FB-9793-3EBA000B1932}" presName="conn" presStyleLbl="parChTrans1D2" presStyleIdx="0" presStyleCnt="1"/>
      <dgm:spPr/>
      <dgm:t>
        <a:bodyPr/>
        <a:lstStyle/>
        <a:p>
          <a:endParaRPr lang="en-US"/>
        </a:p>
      </dgm:t>
    </dgm:pt>
    <dgm:pt modelId="{841FF82F-EF99-43B5-83A1-8FB72B056DD1}" type="pres">
      <dgm:prSet presAssocID="{8905D3C4-01D9-46FB-9793-3EBA000B1932}" presName="extraNode" presStyleLbl="node1" presStyleIdx="0" presStyleCnt="3"/>
      <dgm:spPr/>
    </dgm:pt>
    <dgm:pt modelId="{76151521-6C11-4488-94D5-E72B0C0E3489}" type="pres">
      <dgm:prSet presAssocID="{8905D3C4-01D9-46FB-9793-3EBA000B1932}" presName="dstNode" presStyleLbl="node1" presStyleIdx="0" presStyleCnt="3"/>
      <dgm:spPr/>
    </dgm:pt>
    <dgm:pt modelId="{C76A379C-4DCE-4124-9B23-33D2A262B457}" type="pres">
      <dgm:prSet presAssocID="{1102D10D-DA04-43B9-80DE-07ED32408BBA}" presName="text_1" presStyleLbl="node1" presStyleIdx="0" presStyleCnt="3">
        <dgm:presLayoutVars>
          <dgm:bulletEnabled val="1"/>
        </dgm:presLayoutVars>
      </dgm:prSet>
      <dgm:spPr/>
      <dgm:t>
        <a:bodyPr/>
        <a:lstStyle/>
        <a:p>
          <a:endParaRPr lang="en-US"/>
        </a:p>
      </dgm:t>
    </dgm:pt>
    <dgm:pt modelId="{62DDEA92-689B-4C44-AFAD-D8B21DC37F00}" type="pres">
      <dgm:prSet presAssocID="{1102D10D-DA04-43B9-80DE-07ED32408BBA}" presName="accent_1" presStyleCnt="0"/>
      <dgm:spPr/>
    </dgm:pt>
    <dgm:pt modelId="{D833C078-ED3C-45B8-8A6F-2D2396013BD9}" type="pres">
      <dgm:prSet presAssocID="{1102D10D-DA04-43B9-80DE-07ED32408BBA}" presName="accentRepeatNode" presStyleLbl="solidFgAcc1" presStyleIdx="0" presStyleCnt="3"/>
      <dgm:spPr>
        <a:ln>
          <a:solidFill>
            <a:srgbClr val="00558B"/>
          </a:solidFill>
        </a:ln>
      </dgm:spPr>
      <dgm:t>
        <a:bodyPr/>
        <a:lstStyle/>
        <a:p>
          <a:endParaRPr lang="en-US"/>
        </a:p>
      </dgm:t>
    </dgm:pt>
    <dgm:pt modelId="{10EF44C1-0D87-46AD-9F3F-EA9E9E5E2A4C}" type="pres">
      <dgm:prSet presAssocID="{DED75D5B-20E9-4F3F-B53F-79BC2D5741F5}" presName="text_2" presStyleLbl="node1" presStyleIdx="1" presStyleCnt="3">
        <dgm:presLayoutVars>
          <dgm:bulletEnabled val="1"/>
        </dgm:presLayoutVars>
      </dgm:prSet>
      <dgm:spPr/>
      <dgm:t>
        <a:bodyPr/>
        <a:lstStyle/>
        <a:p>
          <a:endParaRPr lang="en-US"/>
        </a:p>
      </dgm:t>
    </dgm:pt>
    <dgm:pt modelId="{A0FCDCD0-256B-43B9-A2E3-2E109F335444}" type="pres">
      <dgm:prSet presAssocID="{DED75D5B-20E9-4F3F-B53F-79BC2D5741F5}" presName="accent_2" presStyleCnt="0"/>
      <dgm:spPr/>
    </dgm:pt>
    <dgm:pt modelId="{970B08B1-9849-476B-8825-EEDFC814F453}" type="pres">
      <dgm:prSet presAssocID="{DED75D5B-20E9-4F3F-B53F-79BC2D5741F5}" presName="accentRepeatNode" presStyleLbl="solidFgAcc1" presStyleIdx="1" presStyleCnt="3"/>
      <dgm:spPr>
        <a:ln>
          <a:solidFill>
            <a:srgbClr val="00558B"/>
          </a:solidFill>
        </a:ln>
      </dgm:spPr>
      <dgm:t>
        <a:bodyPr/>
        <a:lstStyle/>
        <a:p>
          <a:endParaRPr lang="en-US"/>
        </a:p>
      </dgm:t>
    </dgm:pt>
    <dgm:pt modelId="{92F64CD2-8C3B-488F-AF5B-6A0819197A34}" type="pres">
      <dgm:prSet presAssocID="{7E59E3FC-7DA7-4D6F-B28E-F994A47C55EB}" presName="text_3" presStyleLbl="node1" presStyleIdx="2" presStyleCnt="3">
        <dgm:presLayoutVars>
          <dgm:bulletEnabled val="1"/>
        </dgm:presLayoutVars>
      </dgm:prSet>
      <dgm:spPr/>
      <dgm:t>
        <a:bodyPr/>
        <a:lstStyle/>
        <a:p>
          <a:endParaRPr lang="en-US"/>
        </a:p>
      </dgm:t>
    </dgm:pt>
    <dgm:pt modelId="{74F8AB48-A4C6-4EE8-843F-82D412BCB201}" type="pres">
      <dgm:prSet presAssocID="{7E59E3FC-7DA7-4D6F-B28E-F994A47C55EB}" presName="accent_3" presStyleCnt="0"/>
      <dgm:spPr/>
    </dgm:pt>
    <dgm:pt modelId="{671985A1-795A-4DF7-820C-4866F53BBB67}" type="pres">
      <dgm:prSet presAssocID="{7E59E3FC-7DA7-4D6F-B28E-F994A47C55EB}" presName="accentRepeatNode" presStyleLbl="solidFgAcc1" presStyleIdx="2" presStyleCnt="3"/>
      <dgm:spPr>
        <a:ln>
          <a:solidFill>
            <a:srgbClr val="00558B"/>
          </a:solidFill>
        </a:ln>
      </dgm:spPr>
      <dgm:t>
        <a:bodyPr/>
        <a:lstStyle/>
        <a:p>
          <a:endParaRPr lang="en-US"/>
        </a:p>
      </dgm:t>
    </dgm:pt>
  </dgm:ptLst>
  <dgm:cxnLst>
    <dgm:cxn modelId="{F34E5681-BCFE-4E6A-AED9-8B80FB9EDD04}" srcId="{8905D3C4-01D9-46FB-9793-3EBA000B1932}" destId="{DED75D5B-20E9-4F3F-B53F-79BC2D5741F5}" srcOrd="1" destOrd="0" parTransId="{B3C90484-1D8A-4944-82D5-D67D0CD6ACAB}" sibTransId="{7F122DCE-FE40-44A0-AF40-AB35615F8EE0}"/>
    <dgm:cxn modelId="{9A17B6D9-894F-4792-B3AC-3AFE75904C4D}" type="presOf" srcId="{DED75D5B-20E9-4F3F-B53F-79BC2D5741F5}" destId="{10EF44C1-0D87-46AD-9F3F-EA9E9E5E2A4C}" srcOrd="0" destOrd="0" presId="urn:microsoft.com/office/officeart/2008/layout/VerticalCurvedList"/>
    <dgm:cxn modelId="{F7094C26-0A13-4EA0-9A28-601A2C7BBA34}" type="presOf" srcId="{8DEDF448-930B-48CD-B897-EE80B0F5F64A}" destId="{460A084B-05EF-4C56-B199-B5C4B28B6EC7}" srcOrd="0" destOrd="0" presId="urn:microsoft.com/office/officeart/2008/layout/VerticalCurvedList"/>
    <dgm:cxn modelId="{D031981E-B99C-46CA-9461-0BE889ED1FCD}" type="presOf" srcId="{8905D3C4-01D9-46FB-9793-3EBA000B1932}" destId="{FD48D5CC-DF7E-4A42-86AB-F80B11BBA88B}" srcOrd="0" destOrd="0" presId="urn:microsoft.com/office/officeart/2008/layout/VerticalCurvedList"/>
    <dgm:cxn modelId="{C875DADF-6258-4890-888E-C9CEBBEA0C79}" type="presOf" srcId="{1102D10D-DA04-43B9-80DE-07ED32408BBA}" destId="{C76A379C-4DCE-4124-9B23-33D2A262B457}" srcOrd="0" destOrd="0" presId="urn:microsoft.com/office/officeart/2008/layout/VerticalCurvedList"/>
    <dgm:cxn modelId="{B83D6D16-2991-4471-91E5-F4CD44080186}" srcId="{8905D3C4-01D9-46FB-9793-3EBA000B1932}" destId="{7E59E3FC-7DA7-4D6F-B28E-F994A47C55EB}" srcOrd="2" destOrd="0" parTransId="{C8F6B73E-C27C-4A30-80F7-D99710F65FCB}" sibTransId="{9D67F1C2-034C-4AD6-9672-0BA10577AEC8}"/>
    <dgm:cxn modelId="{002BC17E-E9EF-418B-A899-F3C05ECA688F}" srcId="{8905D3C4-01D9-46FB-9793-3EBA000B1932}" destId="{1102D10D-DA04-43B9-80DE-07ED32408BBA}" srcOrd="0" destOrd="0" parTransId="{18217362-6060-4C1F-A873-0AFBD42A333B}" sibTransId="{8DEDF448-930B-48CD-B897-EE80B0F5F64A}"/>
    <dgm:cxn modelId="{D3C9A738-FDAA-4F13-B091-8D5C0AAE5E38}" type="presOf" srcId="{7E59E3FC-7DA7-4D6F-B28E-F994A47C55EB}" destId="{92F64CD2-8C3B-488F-AF5B-6A0819197A34}" srcOrd="0" destOrd="0" presId="urn:microsoft.com/office/officeart/2008/layout/VerticalCurvedList"/>
    <dgm:cxn modelId="{CE07B368-43F1-4F21-B35A-D860EA3EEB7E}" type="presParOf" srcId="{FD48D5CC-DF7E-4A42-86AB-F80B11BBA88B}" destId="{129F332A-15BE-4C22-B662-0F94E2EC9071}" srcOrd="0" destOrd="0" presId="urn:microsoft.com/office/officeart/2008/layout/VerticalCurvedList"/>
    <dgm:cxn modelId="{FCF56D99-248E-4736-84EA-FE286B84DC90}" type="presParOf" srcId="{129F332A-15BE-4C22-B662-0F94E2EC9071}" destId="{1C794534-9379-4FB7-9F8E-493CAAB8A772}" srcOrd="0" destOrd="0" presId="urn:microsoft.com/office/officeart/2008/layout/VerticalCurvedList"/>
    <dgm:cxn modelId="{EED0FD95-A057-4731-A654-908A97B99657}" type="presParOf" srcId="{1C794534-9379-4FB7-9F8E-493CAAB8A772}" destId="{39FE309C-96F0-429B-BD72-CEB8FF39CCB2}" srcOrd="0" destOrd="0" presId="urn:microsoft.com/office/officeart/2008/layout/VerticalCurvedList"/>
    <dgm:cxn modelId="{5A5DE104-EB57-4192-AB77-4109E0CD8B3F}" type="presParOf" srcId="{1C794534-9379-4FB7-9F8E-493CAAB8A772}" destId="{460A084B-05EF-4C56-B199-B5C4B28B6EC7}" srcOrd="1" destOrd="0" presId="urn:microsoft.com/office/officeart/2008/layout/VerticalCurvedList"/>
    <dgm:cxn modelId="{767F5CAE-E7DC-4FA5-82C1-6507ECF9932C}" type="presParOf" srcId="{1C794534-9379-4FB7-9F8E-493CAAB8A772}" destId="{841FF82F-EF99-43B5-83A1-8FB72B056DD1}" srcOrd="2" destOrd="0" presId="urn:microsoft.com/office/officeart/2008/layout/VerticalCurvedList"/>
    <dgm:cxn modelId="{7B2CEDFC-47C5-4D3C-B7CD-275BB58B2A6F}" type="presParOf" srcId="{1C794534-9379-4FB7-9F8E-493CAAB8A772}" destId="{76151521-6C11-4488-94D5-E72B0C0E3489}" srcOrd="3" destOrd="0" presId="urn:microsoft.com/office/officeart/2008/layout/VerticalCurvedList"/>
    <dgm:cxn modelId="{AB3B8867-44B4-408E-808D-5ADC8A562724}" type="presParOf" srcId="{129F332A-15BE-4C22-B662-0F94E2EC9071}" destId="{C76A379C-4DCE-4124-9B23-33D2A262B457}" srcOrd="1" destOrd="0" presId="urn:microsoft.com/office/officeart/2008/layout/VerticalCurvedList"/>
    <dgm:cxn modelId="{CC927339-3433-49E0-A5C7-B61276365833}" type="presParOf" srcId="{129F332A-15BE-4C22-B662-0F94E2EC9071}" destId="{62DDEA92-689B-4C44-AFAD-D8B21DC37F00}" srcOrd="2" destOrd="0" presId="urn:microsoft.com/office/officeart/2008/layout/VerticalCurvedList"/>
    <dgm:cxn modelId="{95320AD9-9FC8-41CD-B84E-DD12BD71D583}" type="presParOf" srcId="{62DDEA92-689B-4C44-AFAD-D8B21DC37F00}" destId="{D833C078-ED3C-45B8-8A6F-2D2396013BD9}" srcOrd="0" destOrd="0" presId="urn:microsoft.com/office/officeart/2008/layout/VerticalCurvedList"/>
    <dgm:cxn modelId="{3F0E08EB-7C2F-4EF0-A237-1DC5251E036C}" type="presParOf" srcId="{129F332A-15BE-4C22-B662-0F94E2EC9071}" destId="{10EF44C1-0D87-46AD-9F3F-EA9E9E5E2A4C}" srcOrd="3" destOrd="0" presId="urn:microsoft.com/office/officeart/2008/layout/VerticalCurvedList"/>
    <dgm:cxn modelId="{F3DAE798-FB82-4B23-8B8C-FCDDF9FA941A}" type="presParOf" srcId="{129F332A-15BE-4C22-B662-0F94E2EC9071}" destId="{A0FCDCD0-256B-43B9-A2E3-2E109F335444}" srcOrd="4" destOrd="0" presId="urn:microsoft.com/office/officeart/2008/layout/VerticalCurvedList"/>
    <dgm:cxn modelId="{09CF6B3E-037B-4F36-BB22-3C9CBB49EE84}" type="presParOf" srcId="{A0FCDCD0-256B-43B9-A2E3-2E109F335444}" destId="{970B08B1-9849-476B-8825-EEDFC814F453}" srcOrd="0" destOrd="0" presId="urn:microsoft.com/office/officeart/2008/layout/VerticalCurvedList"/>
    <dgm:cxn modelId="{E6D3384A-04A2-446E-9D3F-C07AEB407F4A}" type="presParOf" srcId="{129F332A-15BE-4C22-B662-0F94E2EC9071}" destId="{92F64CD2-8C3B-488F-AF5B-6A0819197A34}" srcOrd="5" destOrd="0" presId="urn:microsoft.com/office/officeart/2008/layout/VerticalCurvedList"/>
    <dgm:cxn modelId="{2797280B-FE8A-483D-844D-DFFE6A7F1875}" type="presParOf" srcId="{129F332A-15BE-4C22-B662-0F94E2EC9071}" destId="{74F8AB48-A4C6-4EE8-843F-82D412BCB201}" srcOrd="6" destOrd="0" presId="urn:microsoft.com/office/officeart/2008/layout/VerticalCurvedList"/>
    <dgm:cxn modelId="{D43A566E-05EE-485F-A425-D4898F9BC0EB}" type="presParOf" srcId="{74F8AB48-A4C6-4EE8-843F-82D412BCB201}" destId="{671985A1-795A-4DF7-820C-4866F53BBB6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D43D2EC-3C7E-4091-9D92-0533CF9B4292}"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6DE1294A-A8B2-4C53-ABD1-88AC5282C4BA}">
      <dgm:prSet custT="1"/>
      <dgm:spPr>
        <a:solidFill>
          <a:srgbClr val="009548"/>
        </a:solidFill>
      </dgm:spPr>
      <dgm:t>
        <a:bodyPr/>
        <a:lstStyle/>
        <a:p>
          <a:pPr rtl="0"/>
          <a:r>
            <a:rPr lang="en-US" sz="4000" dirty="0" smtClean="0">
              <a:solidFill>
                <a:srgbClr val="FFFFFF"/>
              </a:solidFill>
              <a:latin typeface="Segoe UI" panose="020B0502040204020203" pitchFamily="34" charset="0"/>
              <a:ea typeface="Open Sans" panose="020B0606030504020204" pitchFamily="34" charset="0"/>
              <a:cs typeface="Segoe UI" panose="020B0502040204020203" pitchFamily="34" charset="0"/>
            </a:rPr>
            <a:t>Participants’ comfort level with poo</a:t>
          </a:r>
          <a:endParaRPr lang="en-US" sz="4000" dirty="0">
            <a:solidFill>
              <a:srgbClr val="FFFFFF"/>
            </a:solidFill>
            <a:latin typeface="Segoe UI" panose="020B0502040204020203" pitchFamily="34" charset="0"/>
            <a:ea typeface="Open Sans" panose="020B0606030504020204" pitchFamily="34" charset="0"/>
            <a:cs typeface="Segoe UI" panose="020B0502040204020203" pitchFamily="34" charset="0"/>
          </a:endParaRPr>
        </a:p>
      </dgm:t>
    </dgm:pt>
    <dgm:pt modelId="{AB3DF87D-91D2-4375-A445-B60F3C9E364E}" type="parTrans" cxnId="{06345571-E310-4996-AA41-B5F003934602}">
      <dgm:prSet/>
      <dgm:spPr/>
      <dgm:t>
        <a:bodyPr/>
        <a:lstStyle/>
        <a:p>
          <a:endParaRPr lang="en-US" sz="4000">
            <a:latin typeface="Open Sans" panose="020B0606030504020204" pitchFamily="34" charset="0"/>
            <a:ea typeface="Open Sans" panose="020B0606030504020204" pitchFamily="34" charset="0"/>
            <a:cs typeface="Open Sans" panose="020B0606030504020204" pitchFamily="34" charset="0"/>
          </a:endParaRPr>
        </a:p>
      </dgm:t>
    </dgm:pt>
    <dgm:pt modelId="{46B51641-6B6F-4DB5-938B-3A94867E3FDC}" type="sibTrans" cxnId="{06345571-E310-4996-AA41-B5F003934602}">
      <dgm:prSet/>
      <dgm:spPr>
        <a:ln>
          <a:solidFill>
            <a:srgbClr val="00558B"/>
          </a:solidFill>
        </a:ln>
      </dgm:spPr>
      <dgm:t>
        <a:bodyPr/>
        <a:lstStyle/>
        <a:p>
          <a:endParaRPr lang="en-US" sz="4000">
            <a:latin typeface="Open Sans" panose="020B0606030504020204" pitchFamily="34" charset="0"/>
            <a:ea typeface="Open Sans" panose="020B0606030504020204" pitchFamily="34" charset="0"/>
            <a:cs typeface="Open Sans" panose="020B0606030504020204" pitchFamily="34" charset="0"/>
          </a:endParaRPr>
        </a:p>
      </dgm:t>
    </dgm:pt>
    <dgm:pt modelId="{CA9C5BB0-9943-47C4-9B8B-9225307423DD}">
      <dgm:prSet custT="1"/>
      <dgm:spPr>
        <a:solidFill>
          <a:srgbClr val="009548"/>
        </a:solidFill>
      </dgm:spPr>
      <dgm:t>
        <a:bodyPr/>
        <a:lstStyle/>
        <a:p>
          <a:pPr rtl="0"/>
          <a:r>
            <a:rPr lang="en-US" sz="4000" dirty="0" smtClean="0">
              <a:solidFill>
                <a:srgbClr val="FFFFFF"/>
              </a:solidFill>
              <a:latin typeface="Segoe UI" panose="020B0502040204020203" pitchFamily="34" charset="0"/>
              <a:ea typeface="Open Sans" panose="020B0606030504020204" pitchFamily="34" charset="0"/>
              <a:cs typeface="Segoe UI" panose="020B0502040204020203" pitchFamily="34" charset="0"/>
            </a:rPr>
            <a:t>Self-report, no verification by third party</a:t>
          </a:r>
          <a:endParaRPr lang="en-US" sz="4000" dirty="0">
            <a:solidFill>
              <a:srgbClr val="FFFFFF"/>
            </a:solidFill>
            <a:latin typeface="Segoe UI" panose="020B0502040204020203" pitchFamily="34" charset="0"/>
            <a:ea typeface="Open Sans" panose="020B0606030504020204" pitchFamily="34" charset="0"/>
            <a:cs typeface="Segoe UI" panose="020B0502040204020203" pitchFamily="34" charset="0"/>
          </a:endParaRPr>
        </a:p>
      </dgm:t>
    </dgm:pt>
    <dgm:pt modelId="{34FDC03B-3348-4D9A-8C6C-44668AA79D53}" type="parTrans" cxnId="{237BFD87-FE30-4B76-86E6-3EC875073C73}">
      <dgm:prSet/>
      <dgm:spPr/>
      <dgm:t>
        <a:bodyPr/>
        <a:lstStyle/>
        <a:p>
          <a:endParaRPr lang="en-US" sz="4000">
            <a:latin typeface="Open Sans" panose="020B0606030504020204" pitchFamily="34" charset="0"/>
            <a:ea typeface="Open Sans" panose="020B0606030504020204" pitchFamily="34" charset="0"/>
            <a:cs typeface="Open Sans" panose="020B0606030504020204" pitchFamily="34" charset="0"/>
          </a:endParaRPr>
        </a:p>
      </dgm:t>
    </dgm:pt>
    <dgm:pt modelId="{3EA86613-E93E-41DC-9E89-654C29918B76}" type="sibTrans" cxnId="{237BFD87-FE30-4B76-86E6-3EC875073C73}">
      <dgm:prSet/>
      <dgm:spPr/>
      <dgm:t>
        <a:bodyPr/>
        <a:lstStyle/>
        <a:p>
          <a:endParaRPr lang="en-US" sz="4000">
            <a:latin typeface="Open Sans" panose="020B0606030504020204" pitchFamily="34" charset="0"/>
            <a:ea typeface="Open Sans" panose="020B0606030504020204" pitchFamily="34" charset="0"/>
            <a:cs typeface="Open Sans" panose="020B0606030504020204" pitchFamily="34" charset="0"/>
          </a:endParaRPr>
        </a:p>
      </dgm:t>
    </dgm:pt>
    <dgm:pt modelId="{A5B616AC-99B5-47DD-87A4-CB6EA5B44075}">
      <dgm:prSet custT="1"/>
      <dgm:spPr>
        <a:solidFill>
          <a:srgbClr val="009548"/>
        </a:solidFill>
      </dgm:spPr>
      <dgm:t>
        <a:bodyPr/>
        <a:lstStyle/>
        <a:p>
          <a:pPr rtl="0"/>
          <a:r>
            <a:rPr lang="en-US" sz="4000" dirty="0" smtClean="0">
              <a:solidFill>
                <a:srgbClr val="FFFFFF"/>
              </a:solidFill>
              <a:latin typeface="Segoe UI" panose="020B0502040204020203" pitchFamily="34" charset="0"/>
              <a:ea typeface="Open Sans" panose="020B0606030504020204" pitchFamily="34" charset="0"/>
              <a:cs typeface="Segoe UI" panose="020B0502040204020203" pitchFamily="34" charset="0"/>
            </a:rPr>
            <a:t>Cannot identify medical conditions</a:t>
          </a:r>
          <a:endParaRPr lang="en-US" sz="4000" dirty="0">
            <a:solidFill>
              <a:srgbClr val="FFFFFF"/>
            </a:solidFill>
            <a:latin typeface="Segoe UI" panose="020B0502040204020203" pitchFamily="34" charset="0"/>
            <a:ea typeface="Open Sans" panose="020B0606030504020204" pitchFamily="34" charset="0"/>
            <a:cs typeface="Segoe UI" panose="020B0502040204020203" pitchFamily="34" charset="0"/>
          </a:endParaRPr>
        </a:p>
      </dgm:t>
    </dgm:pt>
    <dgm:pt modelId="{ECE12567-8203-468B-AE5F-7706D2F2E4C4}" type="parTrans" cxnId="{3530A847-C07B-4C4D-985E-22FBF251AF8E}">
      <dgm:prSet/>
      <dgm:spPr/>
      <dgm:t>
        <a:bodyPr/>
        <a:lstStyle/>
        <a:p>
          <a:endParaRPr lang="en-US" sz="4000">
            <a:latin typeface="Open Sans" panose="020B0606030504020204" pitchFamily="34" charset="0"/>
            <a:ea typeface="Open Sans" panose="020B0606030504020204" pitchFamily="34" charset="0"/>
            <a:cs typeface="Open Sans" panose="020B0606030504020204" pitchFamily="34" charset="0"/>
          </a:endParaRPr>
        </a:p>
      </dgm:t>
    </dgm:pt>
    <dgm:pt modelId="{739AEFFC-D501-46AE-83A4-168CFDB647AD}" type="sibTrans" cxnId="{3530A847-C07B-4C4D-985E-22FBF251AF8E}">
      <dgm:prSet/>
      <dgm:spPr/>
      <dgm:t>
        <a:bodyPr/>
        <a:lstStyle/>
        <a:p>
          <a:endParaRPr lang="en-US" sz="4000">
            <a:latin typeface="Open Sans" panose="020B0606030504020204" pitchFamily="34" charset="0"/>
            <a:ea typeface="Open Sans" panose="020B0606030504020204" pitchFamily="34" charset="0"/>
            <a:cs typeface="Open Sans" panose="020B0606030504020204" pitchFamily="34" charset="0"/>
          </a:endParaRPr>
        </a:p>
      </dgm:t>
    </dgm:pt>
    <dgm:pt modelId="{9DF9A36E-DED9-447E-898C-B5787C31CCF2}">
      <dgm:prSet custT="1"/>
      <dgm:spPr>
        <a:solidFill>
          <a:srgbClr val="009548"/>
        </a:solidFill>
      </dgm:spPr>
      <dgm:t>
        <a:bodyPr/>
        <a:lstStyle/>
        <a:p>
          <a:pPr rtl="0"/>
          <a:r>
            <a:rPr lang="en-US" sz="4000" dirty="0" smtClean="0">
              <a:solidFill>
                <a:srgbClr val="FFFFFF"/>
              </a:solidFill>
              <a:latin typeface="Segoe UI" panose="020B0502040204020203" pitchFamily="34" charset="0"/>
              <a:ea typeface="Open Sans" panose="020B0606030504020204" pitchFamily="34" charset="0"/>
              <a:cs typeface="Segoe UI" panose="020B0502040204020203" pitchFamily="34" charset="0"/>
            </a:rPr>
            <a:t>Need to see stool post-defecation</a:t>
          </a:r>
          <a:endParaRPr lang="en-US" sz="4000" dirty="0">
            <a:solidFill>
              <a:srgbClr val="FFFFFF"/>
            </a:solidFill>
            <a:latin typeface="Segoe UI" panose="020B0502040204020203" pitchFamily="34" charset="0"/>
            <a:ea typeface="Open Sans" panose="020B0606030504020204" pitchFamily="34" charset="0"/>
            <a:cs typeface="Segoe UI" panose="020B0502040204020203" pitchFamily="34" charset="0"/>
          </a:endParaRPr>
        </a:p>
      </dgm:t>
    </dgm:pt>
    <dgm:pt modelId="{9CEA8332-7149-4F1D-802F-2DE21D7AC3BB}" type="parTrans" cxnId="{59F26B40-0670-4FD2-97B9-CCBEF777A55B}">
      <dgm:prSet/>
      <dgm:spPr/>
      <dgm:t>
        <a:bodyPr/>
        <a:lstStyle/>
        <a:p>
          <a:endParaRPr lang="en-US" sz="4000">
            <a:latin typeface="Open Sans" panose="020B0606030504020204" pitchFamily="34" charset="0"/>
            <a:ea typeface="Open Sans" panose="020B0606030504020204" pitchFamily="34" charset="0"/>
            <a:cs typeface="Open Sans" panose="020B0606030504020204" pitchFamily="34" charset="0"/>
          </a:endParaRPr>
        </a:p>
      </dgm:t>
    </dgm:pt>
    <dgm:pt modelId="{088562B3-E4C1-4808-933F-1F6912DF9681}" type="sibTrans" cxnId="{59F26B40-0670-4FD2-97B9-CCBEF777A55B}">
      <dgm:prSet/>
      <dgm:spPr/>
      <dgm:t>
        <a:bodyPr/>
        <a:lstStyle/>
        <a:p>
          <a:endParaRPr lang="en-US" sz="4000">
            <a:latin typeface="Open Sans" panose="020B0606030504020204" pitchFamily="34" charset="0"/>
            <a:ea typeface="Open Sans" panose="020B0606030504020204" pitchFamily="34" charset="0"/>
            <a:cs typeface="Open Sans" panose="020B0606030504020204" pitchFamily="34" charset="0"/>
          </a:endParaRPr>
        </a:p>
      </dgm:t>
    </dgm:pt>
    <dgm:pt modelId="{B22FDA37-172D-4EA6-BA27-6CC189DC6390}" type="pres">
      <dgm:prSet presAssocID="{6D43D2EC-3C7E-4091-9D92-0533CF9B4292}" presName="Name0" presStyleCnt="0">
        <dgm:presLayoutVars>
          <dgm:chMax val="7"/>
          <dgm:chPref val="7"/>
          <dgm:dir/>
        </dgm:presLayoutVars>
      </dgm:prSet>
      <dgm:spPr/>
      <dgm:t>
        <a:bodyPr/>
        <a:lstStyle/>
        <a:p>
          <a:endParaRPr lang="en-US"/>
        </a:p>
      </dgm:t>
    </dgm:pt>
    <dgm:pt modelId="{0C44B0F8-83E7-4C76-A701-7203A7C5C218}" type="pres">
      <dgm:prSet presAssocID="{6D43D2EC-3C7E-4091-9D92-0533CF9B4292}" presName="Name1" presStyleCnt="0"/>
      <dgm:spPr/>
    </dgm:pt>
    <dgm:pt modelId="{55B6B618-5BD6-448B-B758-DD7AC65D7413}" type="pres">
      <dgm:prSet presAssocID="{6D43D2EC-3C7E-4091-9D92-0533CF9B4292}" presName="cycle" presStyleCnt="0"/>
      <dgm:spPr/>
    </dgm:pt>
    <dgm:pt modelId="{19A42E51-98AA-449D-86A2-602D8EB5D557}" type="pres">
      <dgm:prSet presAssocID="{6D43D2EC-3C7E-4091-9D92-0533CF9B4292}" presName="srcNode" presStyleLbl="node1" presStyleIdx="0" presStyleCnt="4"/>
      <dgm:spPr/>
    </dgm:pt>
    <dgm:pt modelId="{0DC20ADE-6597-4F68-B6F4-6C8EEA5E8895}" type="pres">
      <dgm:prSet presAssocID="{6D43D2EC-3C7E-4091-9D92-0533CF9B4292}" presName="conn" presStyleLbl="parChTrans1D2" presStyleIdx="0" presStyleCnt="1"/>
      <dgm:spPr/>
      <dgm:t>
        <a:bodyPr/>
        <a:lstStyle/>
        <a:p>
          <a:endParaRPr lang="en-US"/>
        </a:p>
      </dgm:t>
    </dgm:pt>
    <dgm:pt modelId="{32282E2A-CFF7-4595-97BB-2FCDD3B4350A}" type="pres">
      <dgm:prSet presAssocID="{6D43D2EC-3C7E-4091-9D92-0533CF9B4292}" presName="extraNode" presStyleLbl="node1" presStyleIdx="0" presStyleCnt="4"/>
      <dgm:spPr/>
    </dgm:pt>
    <dgm:pt modelId="{032DC435-3832-4E4E-8FD7-BD3017E04077}" type="pres">
      <dgm:prSet presAssocID="{6D43D2EC-3C7E-4091-9D92-0533CF9B4292}" presName="dstNode" presStyleLbl="node1" presStyleIdx="0" presStyleCnt="4"/>
      <dgm:spPr/>
    </dgm:pt>
    <dgm:pt modelId="{634165E2-E838-4BF2-89AF-79AB554E5EB7}" type="pres">
      <dgm:prSet presAssocID="{6DE1294A-A8B2-4C53-ABD1-88AC5282C4BA}" presName="text_1" presStyleLbl="node1" presStyleIdx="0" presStyleCnt="4">
        <dgm:presLayoutVars>
          <dgm:bulletEnabled val="1"/>
        </dgm:presLayoutVars>
      </dgm:prSet>
      <dgm:spPr/>
      <dgm:t>
        <a:bodyPr/>
        <a:lstStyle/>
        <a:p>
          <a:endParaRPr lang="en-US"/>
        </a:p>
      </dgm:t>
    </dgm:pt>
    <dgm:pt modelId="{EA8550A7-55E9-428C-A0D9-9AE03CC38636}" type="pres">
      <dgm:prSet presAssocID="{6DE1294A-A8B2-4C53-ABD1-88AC5282C4BA}" presName="accent_1" presStyleCnt="0"/>
      <dgm:spPr/>
    </dgm:pt>
    <dgm:pt modelId="{2B8DF499-D284-4805-9B04-06C4371945D2}" type="pres">
      <dgm:prSet presAssocID="{6DE1294A-A8B2-4C53-ABD1-88AC5282C4BA}" presName="accentRepeatNode" presStyleLbl="solidFgAcc1" presStyleIdx="0" presStyleCnt="4"/>
      <dgm:spPr>
        <a:ln>
          <a:solidFill>
            <a:srgbClr val="00558B"/>
          </a:solidFill>
        </a:ln>
      </dgm:spPr>
      <dgm:t>
        <a:bodyPr/>
        <a:lstStyle/>
        <a:p>
          <a:endParaRPr lang="en-US"/>
        </a:p>
      </dgm:t>
    </dgm:pt>
    <dgm:pt modelId="{FDD78C50-2DFC-4990-95FA-4CD5972A94C6}" type="pres">
      <dgm:prSet presAssocID="{CA9C5BB0-9943-47C4-9B8B-9225307423DD}" presName="text_2" presStyleLbl="node1" presStyleIdx="1" presStyleCnt="4">
        <dgm:presLayoutVars>
          <dgm:bulletEnabled val="1"/>
        </dgm:presLayoutVars>
      </dgm:prSet>
      <dgm:spPr/>
      <dgm:t>
        <a:bodyPr/>
        <a:lstStyle/>
        <a:p>
          <a:endParaRPr lang="en-US"/>
        </a:p>
      </dgm:t>
    </dgm:pt>
    <dgm:pt modelId="{6714B4B1-FD1E-4C7C-95CE-4904B963D336}" type="pres">
      <dgm:prSet presAssocID="{CA9C5BB0-9943-47C4-9B8B-9225307423DD}" presName="accent_2" presStyleCnt="0"/>
      <dgm:spPr/>
    </dgm:pt>
    <dgm:pt modelId="{AB9E59C0-74B8-47AD-8737-9FEA02A46137}" type="pres">
      <dgm:prSet presAssocID="{CA9C5BB0-9943-47C4-9B8B-9225307423DD}" presName="accentRepeatNode" presStyleLbl="solidFgAcc1" presStyleIdx="1" presStyleCnt="4"/>
      <dgm:spPr>
        <a:ln>
          <a:solidFill>
            <a:srgbClr val="00558B"/>
          </a:solidFill>
        </a:ln>
      </dgm:spPr>
      <dgm:t>
        <a:bodyPr/>
        <a:lstStyle/>
        <a:p>
          <a:endParaRPr lang="en-US"/>
        </a:p>
      </dgm:t>
    </dgm:pt>
    <dgm:pt modelId="{D3FE96EA-3477-413F-9C33-0641C0143539}" type="pres">
      <dgm:prSet presAssocID="{A5B616AC-99B5-47DD-87A4-CB6EA5B44075}" presName="text_3" presStyleLbl="node1" presStyleIdx="2" presStyleCnt="4">
        <dgm:presLayoutVars>
          <dgm:bulletEnabled val="1"/>
        </dgm:presLayoutVars>
      </dgm:prSet>
      <dgm:spPr/>
      <dgm:t>
        <a:bodyPr/>
        <a:lstStyle/>
        <a:p>
          <a:endParaRPr lang="en-US"/>
        </a:p>
      </dgm:t>
    </dgm:pt>
    <dgm:pt modelId="{4A493681-BA86-4FEB-9874-1632532604F2}" type="pres">
      <dgm:prSet presAssocID="{A5B616AC-99B5-47DD-87A4-CB6EA5B44075}" presName="accent_3" presStyleCnt="0"/>
      <dgm:spPr/>
    </dgm:pt>
    <dgm:pt modelId="{2E21B5E9-ABA6-401D-B728-E3A0496EF8F9}" type="pres">
      <dgm:prSet presAssocID="{A5B616AC-99B5-47DD-87A4-CB6EA5B44075}" presName="accentRepeatNode" presStyleLbl="solidFgAcc1" presStyleIdx="2" presStyleCnt="4"/>
      <dgm:spPr>
        <a:ln>
          <a:solidFill>
            <a:srgbClr val="00558B"/>
          </a:solidFill>
        </a:ln>
      </dgm:spPr>
      <dgm:t>
        <a:bodyPr/>
        <a:lstStyle/>
        <a:p>
          <a:endParaRPr lang="en-US"/>
        </a:p>
      </dgm:t>
    </dgm:pt>
    <dgm:pt modelId="{8711729D-AB15-4243-ABA3-AA4733948926}" type="pres">
      <dgm:prSet presAssocID="{9DF9A36E-DED9-447E-898C-B5787C31CCF2}" presName="text_4" presStyleLbl="node1" presStyleIdx="3" presStyleCnt="4">
        <dgm:presLayoutVars>
          <dgm:bulletEnabled val="1"/>
        </dgm:presLayoutVars>
      </dgm:prSet>
      <dgm:spPr/>
      <dgm:t>
        <a:bodyPr/>
        <a:lstStyle/>
        <a:p>
          <a:endParaRPr lang="en-US"/>
        </a:p>
      </dgm:t>
    </dgm:pt>
    <dgm:pt modelId="{629FF65A-521A-4AE4-B4A2-1EFF6AE0F06B}" type="pres">
      <dgm:prSet presAssocID="{9DF9A36E-DED9-447E-898C-B5787C31CCF2}" presName="accent_4" presStyleCnt="0"/>
      <dgm:spPr/>
    </dgm:pt>
    <dgm:pt modelId="{C5CF4E33-0B83-42C2-AAB4-D98AFA12FA1A}" type="pres">
      <dgm:prSet presAssocID="{9DF9A36E-DED9-447E-898C-B5787C31CCF2}" presName="accentRepeatNode" presStyleLbl="solidFgAcc1" presStyleIdx="3" presStyleCnt="4"/>
      <dgm:spPr>
        <a:ln>
          <a:solidFill>
            <a:srgbClr val="00558B"/>
          </a:solidFill>
        </a:ln>
      </dgm:spPr>
      <dgm:t>
        <a:bodyPr/>
        <a:lstStyle/>
        <a:p>
          <a:endParaRPr lang="en-US"/>
        </a:p>
      </dgm:t>
    </dgm:pt>
  </dgm:ptLst>
  <dgm:cxnLst>
    <dgm:cxn modelId="{D2F23481-4E73-4091-9E1F-434DD2E82B96}" type="presOf" srcId="{9DF9A36E-DED9-447E-898C-B5787C31CCF2}" destId="{8711729D-AB15-4243-ABA3-AA4733948926}" srcOrd="0" destOrd="0" presId="urn:microsoft.com/office/officeart/2008/layout/VerticalCurvedList"/>
    <dgm:cxn modelId="{A3955E51-8CBF-43E4-AB95-3017C6D8EE50}" type="presOf" srcId="{A5B616AC-99B5-47DD-87A4-CB6EA5B44075}" destId="{D3FE96EA-3477-413F-9C33-0641C0143539}" srcOrd="0" destOrd="0" presId="urn:microsoft.com/office/officeart/2008/layout/VerticalCurvedList"/>
    <dgm:cxn modelId="{237BFD87-FE30-4B76-86E6-3EC875073C73}" srcId="{6D43D2EC-3C7E-4091-9D92-0533CF9B4292}" destId="{CA9C5BB0-9943-47C4-9B8B-9225307423DD}" srcOrd="1" destOrd="0" parTransId="{34FDC03B-3348-4D9A-8C6C-44668AA79D53}" sibTransId="{3EA86613-E93E-41DC-9E89-654C29918B76}"/>
    <dgm:cxn modelId="{06345571-E310-4996-AA41-B5F003934602}" srcId="{6D43D2EC-3C7E-4091-9D92-0533CF9B4292}" destId="{6DE1294A-A8B2-4C53-ABD1-88AC5282C4BA}" srcOrd="0" destOrd="0" parTransId="{AB3DF87D-91D2-4375-A445-B60F3C9E364E}" sibTransId="{46B51641-6B6F-4DB5-938B-3A94867E3FDC}"/>
    <dgm:cxn modelId="{5B5B1A04-2E42-4E74-B0A4-07F870588B48}" type="presOf" srcId="{CA9C5BB0-9943-47C4-9B8B-9225307423DD}" destId="{FDD78C50-2DFC-4990-95FA-4CD5972A94C6}" srcOrd="0" destOrd="0" presId="urn:microsoft.com/office/officeart/2008/layout/VerticalCurvedList"/>
    <dgm:cxn modelId="{3530A847-C07B-4C4D-985E-22FBF251AF8E}" srcId="{6D43D2EC-3C7E-4091-9D92-0533CF9B4292}" destId="{A5B616AC-99B5-47DD-87A4-CB6EA5B44075}" srcOrd="2" destOrd="0" parTransId="{ECE12567-8203-468B-AE5F-7706D2F2E4C4}" sibTransId="{739AEFFC-D501-46AE-83A4-168CFDB647AD}"/>
    <dgm:cxn modelId="{59F26B40-0670-4FD2-97B9-CCBEF777A55B}" srcId="{6D43D2EC-3C7E-4091-9D92-0533CF9B4292}" destId="{9DF9A36E-DED9-447E-898C-B5787C31CCF2}" srcOrd="3" destOrd="0" parTransId="{9CEA8332-7149-4F1D-802F-2DE21D7AC3BB}" sibTransId="{088562B3-E4C1-4808-933F-1F6912DF9681}"/>
    <dgm:cxn modelId="{B5ABDBCB-6C8B-4140-A519-531D15E60CFF}" type="presOf" srcId="{6DE1294A-A8B2-4C53-ABD1-88AC5282C4BA}" destId="{634165E2-E838-4BF2-89AF-79AB554E5EB7}" srcOrd="0" destOrd="0" presId="urn:microsoft.com/office/officeart/2008/layout/VerticalCurvedList"/>
    <dgm:cxn modelId="{9F9F5746-395C-4C06-A3E9-DBB5190DF2DF}" type="presOf" srcId="{6D43D2EC-3C7E-4091-9D92-0533CF9B4292}" destId="{B22FDA37-172D-4EA6-BA27-6CC189DC6390}" srcOrd="0" destOrd="0" presId="urn:microsoft.com/office/officeart/2008/layout/VerticalCurvedList"/>
    <dgm:cxn modelId="{60A22616-4F43-4C9F-837B-AC1B854389C9}" type="presOf" srcId="{46B51641-6B6F-4DB5-938B-3A94867E3FDC}" destId="{0DC20ADE-6597-4F68-B6F4-6C8EEA5E8895}" srcOrd="0" destOrd="0" presId="urn:microsoft.com/office/officeart/2008/layout/VerticalCurvedList"/>
    <dgm:cxn modelId="{96727EB7-1D6E-45C0-884A-E147D692F902}" type="presParOf" srcId="{B22FDA37-172D-4EA6-BA27-6CC189DC6390}" destId="{0C44B0F8-83E7-4C76-A701-7203A7C5C218}" srcOrd="0" destOrd="0" presId="urn:microsoft.com/office/officeart/2008/layout/VerticalCurvedList"/>
    <dgm:cxn modelId="{98BE9A33-4454-48E9-87FB-2C2FA140315E}" type="presParOf" srcId="{0C44B0F8-83E7-4C76-A701-7203A7C5C218}" destId="{55B6B618-5BD6-448B-B758-DD7AC65D7413}" srcOrd="0" destOrd="0" presId="urn:microsoft.com/office/officeart/2008/layout/VerticalCurvedList"/>
    <dgm:cxn modelId="{8A386FF7-1090-42DC-A259-6A972BA73D6A}" type="presParOf" srcId="{55B6B618-5BD6-448B-B758-DD7AC65D7413}" destId="{19A42E51-98AA-449D-86A2-602D8EB5D557}" srcOrd="0" destOrd="0" presId="urn:microsoft.com/office/officeart/2008/layout/VerticalCurvedList"/>
    <dgm:cxn modelId="{1E079B0B-1876-4CE3-94CF-F21430B0C556}" type="presParOf" srcId="{55B6B618-5BD6-448B-B758-DD7AC65D7413}" destId="{0DC20ADE-6597-4F68-B6F4-6C8EEA5E8895}" srcOrd="1" destOrd="0" presId="urn:microsoft.com/office/officeart/2008/layout/VerticalCurvedList"/>
    <dgm:cxn modelId="{A8659297-7B2A-439B-B280-A3F3AC5AB0BF}" type="presParOf" srcId="{55B6B618-5BD6-448B-B758-DD7AC65D7413}" destId="{32282E2A-CFF7-4595-97BB-2FCDD3B4350A}" srcOrd="2" destOrd="0" presId="urn:microsoft.com/office/officeart/2008/layout/VerticalCurvedList"/>
    <dgm:cxn modelId="{AF64B92A-9801-4D7C-8DE7-5DE679E0D2C0}" type="presParOf" srcId="{55B6B618-5BD6-448B-B758-DD7AC65D7413}" destId="{032DC435-3832-4E4E-8FD7-BD3017E04077}" srcOrd="3" destOrd="0" presId="urn:microsoft.com/office/officeart/2008/layout/VerticalCurvedList"/>
    <dgm:cxn modelId="{D3AE904F-AE81-4887-9EA6-1C982CE9116B}" type="presParOf" srcId="{0C44B0F8-83E7-4C76-A701-7203A7C5C218}" destId="{634165E2-E838-4BF2-89AF-79AB554E5EB7}" srcOrd="1" destOrd="0" presId="urn:microsoft.com/office/officeart/2008/layout/VerticalCurvedList"/>
    <dgm:cxn modelId="{00FB69D8-7B9F-4306-BDAD-39ED2FC5B5D0}" type="presParOf" srcId="{0C44B0F8-83E7-4C76-A701-7203A7C5C218}" destId="{EA8550A7-55E9-428C-A0D9-9AE03CC38636}" srcOrd="2" destOrd="0" presId="urn:microsoft.com/office/officeart/2008/layout/VerticalCurvedList"/>
    <dgm:cxn modelId="{2A01F22C-F321-45FD-892D-CB80E4510C01}" type="presParOf" srcId="{EA8550A7-55E9-428C-A0D9-9AE03CC38636}" destId="{2B8DF499-D284-4805-9B04-06C4371945D2}" srcOrd="0" destOrd="0" presId="urn:microsoft.com/office/officeart/2008/layout/VerticalCurvedList"/>
    <dgm:cxn modelId="{3B9D0340-4F2D-48CC-9687-678598EFE748}" type="presParOf" srcId="{0C44B0F8-83E7-4C76-A701-7203A7C5C218}" destId="{FDD78C50-2DFC-4990-95FA-4CD5972A94C6}" srcOrd="3" destOrd="0" presId="urn:microsoft.com/office/officeart/2008/layout/VerticalCurvedList"/>
    <dgm:cxn modelId="{181E3E79-466A-4C02-B169-E765E643A66E}" type="presParOf" srcId="{0C44B0F8-83E7-4C76-A701-7203A7C5C218}" destId="{6714B4B1-FD1E-4C7C-95CE-4904B963D336}" srcOrd="4" destOrd="0" presId="urn:microsoft.com/office/officeart/2008/layout/VerticalCurvedList"/>
    <dgm:cxn modelId="{E2099BC2-0F12-4700-8A66-B5C4DA34E73A}" type="presParOf" srcId="{6714B4B1-FD1E-4C7C-95CE-4904B963D336}" destId="{AB9E59C0-74B8-47AD-8737-9FEA02A46137}" srcOrd="0" destOrd="0" presId="urn:microsoft.com/office/officeart/2008/layout/VerticalCurvedList"/>
    <dgm:cxn modelId="{1917BB01-3AA5-4981-AF17-C6AE1B04A694}" type="presParOf" srcId="{0C44B0F8-83E7-4C76-A701-7203A7C5C218}" destId="{D3FE96EA-3477-413F-9C33-0641C0143539}" srcOrd="5" destOrd="0" presId="urn:microsoft.com/office/officeart/2008/layout/VerticalCurvedList"/>
    <dgm:cxn modelId="{9F451034-E956-4CDC-841F-7685585A08B7}" type="presParOf" srcId="{0C44B0F8-83E7-4C76-A701-7203A7C5C218}" destId="{4A493681-BA86-4FEB-9874-1632532604F2}" srcOrd="6" destOrd="0" presId="urn:microsoft.com/office/officeart/2008/layout/VerticalCurvedList"/>
    <dgm:cxn modelId="{1169962C-4CD8-4782-BB50-3FD65B66AD36}" type="presParOf" srcId="{4A493681-BA86-4FEB-9874-1632532604F2}" destId="{2E21B5E9-ABA6-401D-B728-E3A0496EF8F9}" srcOrd="0" destOrd="0" presId="urn:microsoft.com/office/officeart/2008/layout/VerticalCurvedList"/>
    <dgm:cxn modelId="{9CCE21B2-240B-41D3-BDEB-65DA7A57EBAD}" type="presParOf" srcId="{0C44B0F8-83E7-4C76-A701-7203A7C5C218}" destId="{8711729D-AB15-4243-ABA3-AA4733948926}" srcOrd="7" destOrd="0" presId="urn:microsoft.com/office/officeart/2008/layout/VerticalCurvedList"/>
    <dgm:cxn modelId="{9F6D49F2-3757-4738-89B9-4A2E352A314E}" type="presParOf" srcId="{0C44B0F8-83E7-4C76-A701-7203A7C5C218}" destId="{629FF65A-521A-4AE4-B4A2-1EFF6AE0F06B}" srcOrd="8" destOrd="0" presId="urn:microsoft.com/office/officeart/2008/layout/VerticalCurvedList"/>
    <dgm:cxn modelId="{7D3BE656-7882-42AB-9CD5-2243DA3C36A8}" type="presParOf" srcId="{629FF65A-521A-4AE4-B4A2-1EFF6AE0F06B}" destId="{C5CF4E33-0B83-42C2-AAB4-D98AFA12FA1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5B316-790E-4E63-8970-5E391EBE1F8C}">
      <dsp:nvSpPr>
        <dsp:cNvPr id="0" name=""/>
        <dsp:cNvSpPr/>
      </dsp:nvSpPr>
      <dsp:spPr>
        <a:xfrm>
          <a:off x="2393123" y="75"/>
          <a:ext cx="3262251" cy="1475464"/>
        </a:xfrm>
        <a:prstGeom prst="rect">
          <a:avLst/>
        </a:prstGeom>
        <a:noFill/>
        <a:ln w="1397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smtClean="0">
              <a:solidFill>
                <a:schemeClr val="tx1"/>
              </a:solidFill>
              <a:latin typeface="Segoe UI" panose="020B0502040204020203" pitchFamily="34" charset="0"/>
              <a:ea typeface="Open Sans" panose="020B0606030504020204" pitchFamily="34" charset="0"/>
              <a:cs typeface="Segoe UI" panose="020B0502040204020203" pitchFamily="34" charset="0"/>
            </a:rPr>
            <a:t>WATER</a:t>
          </a:r>
          <a:endParaRPr lang="en-US" sz="3600" kern="1200" dirty="0">
            <a:solidFill>
              <a:schemeClr val="tx1"/>
            </a:solidFill>
            <a:latin typeface="Segoe UI" panose="020B0502040204020203" pitchFamily="34" charset="0"/>
            <a:ea typeface="Open Sans" panose="020B0606030504020204" pitchFamily="34" charset="0"/>
            <a:cs typeface="Segoe UI" panose="020B0502040204020203" pitchFamily="34" charset="0"/>
          </a:endParaRPr>
        </a:p>
      </dsp:txBody>
      <dsp:txXfrm>
        <a:off x="2393123" y="75"/>
        <a:ext cx="3262251" cy="1475464"/>
      </dsp:txXfrm>
    </dsp:sp>
    <dsp:sp modelId="{38F8BB71-A6C6-47A4-A238-38BBED271337}">
      <dsp:nvSpPr>
        <dsp:cNvPr id="0" name=""/>
        <dsp:cNvSpPr/>
      </dsp:nvSpPr>
      <dsp:spPr>
        <a:xfrm>
          <a:off x="786342" y="75"/>
          <a:ext cx="1460709" cy="1475464"/>
        </a:xfrm>
        <a:prstGeom prst="rect">
          <a:avLst/>
        </a:prstGeom>
        <a:blipFill rotWithShape="1">
          <a:blip xmlns:r="http://schemas.openxmlformats.org/officeDocument/2006/relationships" r:embed="rId1"/>
          <a:stretch>
            <a:fillRect/>
          </a:stretch>
        </a:blipFill>
        <a:ln w="1397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1C46C3C-4A6A-4FE2-ACA8-B771AFC20B5D}">
      <dsp:nvSpPr>
        <dsp:cNvPr id="0" name=""/>
        <dsp:cNvSpPr/>
      </dsp:nvSpPr>
      <dsp:spPr>
        <a:xfrm>
          <a:off x="786342" y="1718991"/>
          <a:ext cx="3262251" cy="1475464"/>
        </a:xfrm>
        <a:prstGeom prst="rect">
          <a:avLst/>
        </a:prstGeom>
        <a:noFill/>
        <a:ln w="1397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smtClean="0">
              <a:solidFill>
                <a:schemeClr val="tx1"/>
              </a:solidFill>
              <a:latin typeface="Segoe UI" panose="020B0502040204020203" pitchFamily="34" charset="0"/>
              <a:ea typeface="Open Sans" panose="020B0606030504020204" pitchFamily="34" charset="0"/>
              <a:cs typeface="Segoe UI" panose="020B0502040204020203" pitchFamily="34" charset="0"/>
            </a:rPr>
            <a:t>SANITATION</a:t>
          </a:r>
          <a:endParaRPr lang="en-US" sz="3600" kern="1200" dirty="0">
            <a:solidFill>
              <a:schemeClr val="tx1"/>
            </a:solidFill>
            <a:latin typeface="Segoe UI" panose="020B0502040204020203" pitchFamily="34" charset="0"/>
            <a:ea typeface="Open Sans" panose="020B0606030504020204" pitchFamily="34" charset="0"/>
            <a:cs typeface="Segoe UI" panose="020B0502040204020203" pitchFamily="34" charset="0"/>
          </a:endParaRPr>
        </a:p>
      </dsp:txBody>
      <dsp:txXfrm>
        <a:off x="786342" y="1718991"/>
        <a:ext cx="3262251" cy="1475464"/>
      </dsp:txXfrm>
    </dsp:sp>
    <dsp:sp modelId="{871BC0D5-1ACD-42AA-8380-DB347B8E3E82}">
      <dsp:nvSpPr>
        <dsp:cNvPr id="0" name=""/>
        <dsp:cNvSpPr/>
      </dsp:nvSpPr>
      <dsp:spPr>
        <a:xfrm>
          <a:off x="4194664" y="1718991"/>
          <a:ext cx="1460709" cy="1475464"/>
        </a:xfrm>
        <a:prstGeom prst="rect">
          <a:avLst/>
        </a:prstGeom>
        <a:blipFill rotWithShape="1">
          <a:blip xmlns:r="http://schemas.openxmlformats.org/officeDocument/2006/relationships" r:embed="rId2"/>
          <a:stretch>
            <a:fillRect/>
          </a:stretch>
        </a:blipFill>
        <a:ln w="1397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D8AF276-CC95-460A-A977-12E326E0E0EC}">
      <dsp:nvSpPr>
        <dsp:cNvPr id="0" name=""/>
        <dsp:cNvSpPr/>
      </dsp:nvSpPr>
      <dsp:spPr>
        <a:xfrm>
          <a:off x="2393123" y="3437907"/>
          <a:ext cx="3262251" cy="1475464"/>
        </a:xfrm>
        <a:prstGeom prst="rect">
          <a:avLst/>
        </a:prstGeom>
        <a:noFill/>
        <a:ln w="1397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smtClean="0">
              <a:solidFill>
                <a:schemeClr val="tx1"/>
              </a:solidFill>
              <a:latin typeface="Segoe UI" panose="020B0502040204020203" pitchFamily="34" charset="0"/>
              <a:ea typeface="Open Sans" panose="020B0606030504020204" pitchFamily="34" charset="0"/>
              <a:cs typeface="Segoe UI" panose="020B0502040204020203" pitchFamily="34" charset="0"/>
            </a:rPr>
            <a:t>AGRICULTURE</a:t>
          </a:r>
          <a:endParaRPr lang="en-US" sz="3600" kern="1200" dirty="0">
            <a:solidFill>
              <a:schemeClr val="tx1"/>
            </a:solidFill>
            <a:latin typeface="Segoe UI" panose="020B0502040204020203" pitchFamily="34" charset="0"/>
            <a:ea typeface="Open Sans" panose="020B0606030504020204" pitchFamily="34" charset="0"/>
            <a:cs typeface="Segoe UI" panose="020B0502040204020203" pitchFamily="34" charset="0"/>
          </a:endParaRPr>
        </a:p>
      </dsp:txBody>
      <dsp:txXfrm>
        <a:off x="2393123" y="3437907"/>
        <a:ext cx="3262251" cy="1475464"/>
      </dsp:txXfrm>
    </dsp:sp>
    <dsp:sp modelId="{322111A6-0CDA-4938-8983-56F5E9903DD5}">
      <dsp:nvSpPr>
        <dsp:cNvPr id="0" name=""/>
        <dsp:cNvSpPr/>
      </dsp:nvSpPr>
      <dsp:spPr>
        <a:xfrm>
          <a:off x="786342" y="3437907"/>
          <a:ext cx="1460709" cy="1475464"/>
        </a:xfrm>
        <a:prstGeom prst="rect">
          <a:avLst/>
        </a:prstGeom>
        <a:blipFill rotWithShape="1">
          <a:blip xmlns:r="http://schemas.openxmlformats.org/officeDocument/2006/relationships" r:embed="rId3"/>
          <a:stretch>
            <a:fillRect/>
          </a:stretch>
        </a:blipFill>
        <a:ln w="13970" cap="flat" cmpd="sng" algn="ctr">
          <a:no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5B316-790E-4E63-8970-5E391EBE1F8C}">
      <dsp:nvSpPr>
        <dsp:cNvPr id="0" name=""/>
        <dsp:cNvSpPr/>
      </dsp:nvSpPr>
      <dsp:spPr>
        <a:xfrm>
          <a:off x="2397047" y="3036"/>
          <a:ext cx="3256248" cy="1472749"/>
        </a:xfrm>
        <a:prstGeom prst="rect">
          <a:avLst/>
        </a:prstGeom>
        <a:noFill/>
        <a:ln w="1397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smtClean="0">
              <a:solidFill>
                <a:schemeClr val="tx1"/>
              </a:solidFill>
              <a:latin typeface="Segoe UI" panose="020B0502040204020203" pitchFamily="34" charset="0"/>
              <a:ea typeface="Open Sans" panose="020B0606030504020204" pitchFamily="34" charset="0"/>
              <a:cs typeface="Segoe UI" panose="020B0502040204020203" pitchFamily="34" charset="0"/>
            </a:rPr>
            <a:t>LIVELIHOODS</a:t>
          </a:r>
          <a:endParaRPr lang="en-US" sz="3600" kern="1200" dirty="0">
            <a:solidFill>
              <a:schemeClr val="tx1"/>
            </a:solidFill>
            <a:latin typeface="Segoe UI" panose="020B0502040204020203" pitchFamily="34" charset="0"/>
            <a:ea typeface="Open Sans" panose="020B0606030504020204" pitchFamily="34" charset="0"/>
            <a:cs typeface="Segoe UI" panose="020B0502040204020203" pitchFamily="34" charset="0"/>
          </a:endParaRPr>
        </a:p>
      </dsp:txBody>
      <dsp:txXfrm>
        <a:off x="2397047" y="3036"/>
        <a:ext cx="3256248" cy="1472749"/>
      </dsp:txXfrm>
    </dsp:sp>
    <dsp:sp modelId="{38F8BB71-A6C6-47A4-A238-38BBED271337}">
      <dsp:nvSpPr>
        <dsp:cNvPr id="0" name=""/>
        <dsp:cNvSpPr/>
      </dsp:nvSpPr>
      <dsp:spPr>
        <a:xfrm>
          <a:off x="793224" y="3036"/>
          <a:ext cx="1458021" cy="1472749"/>
        </a:xfrm>
        <a:prstGeom prst="rect">
          <a:avLst/>
        </a:prstGeom>
        <a:blipFill rotWithShape="1">
          <a:blip xmlns:r="http://schemas.openxmlformats.org/officeDocument/2006/relationships" r:embed="rId1"/>
          <a:stretch>
            <a:fillRect/>
          </a:stretch>
        </a:blipFill>
        <a:ln w="1397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1C46C3C-4A6A-4FE2-ACA8-B771AFC20B5D}">
      <dsp:nvSpPr>
        <dsp:cNvPr id="0" name=""/>
        <dsp:cNvSpPr/>
      </dsp:nvSpPr>
      <dsp:spPr>
        <a:xfrm>
          <a:off x="793224" y="1718789"/>
          <a:ext cx="3256248" cy="1472749"/>
        </a:xfrm>
        <a:prstGeom prst="rect">
          <a:avLst/>
        </a:prstGeom>
        <a:noFill/>
        <a:ln w="1397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smtClean="0">
              <a:solidFill>
                <a:schemeClr val="tx1"/>
              </a:solidFill>
              <a:latin typeface="Segoe UI" panose="020B0502040204020203" pitchFamily="34" charset="0"/>
              <a:ea typeface="Open Sans" panose="020B0606030504020204" pitchFamily="34" charset="0"/>
              <a:cs typeface="Segoe UI" panose="020B0502040204020203" pitchFamily="34" charset="0"/>
            </a:rPr>
            <a:t>EDUCATION</a:t>
          </a:r>
          <a:endParaRPr lang="en-US" sz="3600" kern="1200" dirty="0">
            <a:solidFill>
              <a:schemeClr val="tx1"/>
            </a:solidFill>
            <a:latin typeface="Segoe UI" panose="020B0502040204020203" pitchFamily="34" charset="0"/>
            <a:ea typeface="Open Sans" panose="020B0606030504020204" pitchFamily="34" charset="0"/>
            <a:cs typeface="Segoe UI" panose="020B0502040204020203" pitchFamily="34" charset="0"/>
          </a:endParaRPr>
        </a:p>
      </dsp:txBody>
      <dsp:txXfrm>
        <a:off x="793224" y="1718789"/>
        <a:ext cx="3256248" cy="1472749"/>
      </dsp:txXfrm>
    </dsp:sp>
    <dsp:sp modelId="{871BC0D5-1ACD-42AA-8380-DB347B8E3E82}">
      <dsp:nvSpPr>
        <dsp:cNvPr id="0" name=""/>
        <dsp:cNvSpPr/>
      </dsp:nvSpPr>
      <dsp:spPr>
        <a:xfrm>
          <a:off x="4195274" y="1718789"/>
          <a:ext cx="1458021" cy="1472749"/>
        </a:xfrm>
        <a:prstGeom prst="rect">
          <a:avLst/>
        </a:prstGeom>
        <a:blipFill rotWithShape="1">
          <a:blip xmlns:r="http://schemas.openxmlformats.org/officeDocument/2006/relationships" r:embed="rId2"/>
          <a:stretch>
            <a:fillRect/>
          </a:stretch>
        </a:blipFill>
        <a:ln w="1397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D8AF276-CC95-460A-A977-12E326E0E0EC}">
      <dsp:nvSpPr>
        <dsp:cNvPr id="0" name=""/>
        <dsp:cNvSpPr/>
      </dsp:nvSpPr>
      <dsp:spPr>
        <a:xfrm>
          <a:off x="2397047" y="3434542"/>
          <a:ext cx="3256248" cy="1472749"/>
        </a:xfrm>
        <a:prstGeom prst="rect">
          <a:avLst/>
        </a:prstGeom>
        <a:noFill/>
        <a:ln w="1397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smtClean="0">
              <a:solidFill>
                <a:schemeClr val="tx1"/>
              </a:solidFill>
              <a:latin typeface="Segoe UI" panose="020B0502040204020203" pitchFamily="34" charset="0"/>
              <a:ea typeface="Open Sans" panose="020B0606030504020204" pitchFamily="34" charset="0"/>
              <a:cs typeface="Segoe UI" panose="020B0502040204020203" pitchFamily="34" charset="0"/>
            </a:rPr>
            <a:t>HEALTH</a:t>
          </a:r>
          <a:endParaRPr lang="en-US" sz="3600" kern="1200" dirty="0">
            <a:solidFill>
              <a:schemeClr val="tx1"/>
            </a:solidFill>
            <a:latin typeface="Segoe UI" panose="020B0502040204020203" pitchFamily="34" charset="0"/>
            <a:ea typeface="Open Sans" panose="020B0606030504020204" pitchFamily="34" charset="0"/>
            <a:cs typeface="Segoe UI" panose="020B0502040204020203" pitchFamily="34" charset="0"/>
          </a:endParaRPr>
        </a:p>
      </dsp:txBody>
      <dsp:txXfrm>
        <a:off x="2397047" y="3434542"/>
        <a:ext cx="3256248" cy="1472749"/>
      </dsp:txXfrm>
    </dsp:sp>
    <dsp:sp modelId="{322111A6-0CDA-4938-8983-56F5E9903DD5}">
      <dsp:nvSpPr>
        <dsp:cNvPr id="0" name=""/>
        <dsp:cNvSpPr/>
      </dsp:nvSpPr>
      <dsp:spPr>
        <a:xfrm>
          <a:off x="793224" y="3434542"/>
          <a:ext cx="1458021" cy="1472749"/>
        </a:xfrm>
        <a:prstGeom prst="rect">
          <a:avLst/>
        </a:prstGeom>
        <a:blipFill rotWithShape="1">
          <a:blip xmlns:r="http://schemas.openxmlformats.org/officeDocument/2006/relationships" r:embed="rId3"/>
          <a:stretch>
            <a:fillRect/>
          </a:stretch>
        </a:blipFill>
        <a:ln w="13970" cap="flat" cmpd="sng" algn="ctr">
          <a:no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0A084B-05EF-4C56-B199-B5C4B28B6EC7}">
      <dsp:nvSpPr>
        <dsp:cNvPr id="0" name=""/>
        <dsp:cNvSpPr/>
      </dsp:nvSpPr>
      <dsp:spPr>
        <a:xfrm>
          <a:off x="-4919424" y="-753830"/>
          <a:ext cx="5858998" cy="5858998"/>
        </a:xfrm>
        <a:prstGeom prst="blockArc">
          <a:avLst>
            <a:gd name="adj1" fmla="val 18900000"/>
            <a:gd name="adj2" fmla="val 2700000"/>
            <a:gd name="adj3" fmla="val 369"/>
          </a:avLst>
        </a:prstGeom>
        <a:noFill/>
        <a:ln w="13970" cap="flat" cmpd="sng" algn="ctr">
          <a:solidFill>
            <a:srgbClr val="00558B"/>
          </a:solidFill>
          <a:prstDash val="solid"/>
        </a:ln>
        <a:effectLst/>
      </dsp:spPr>
      <dsp:style>
        <a:lnRef idx="2">
          <a:scrgbClr r="0" g="0" b="0"/>
        </a:lnRef>
        <a:fillRef idx="0">
          <a:scrgbClr r="0" g="0" b="0"/>
        </a:fillRef>
        <a:effectRef idx="0">
          <a:scrgbClr r="0" g="0" b="0"/>
        </a:effectRef>
        <a:fontRef idx="minor"/>
      </dsp:style>
    </dsp:sp>
    <dsp:sp modelId="{C76A379C-4DCE-4124-9B23-33D2A262B457}">
      <dsp:nvSpPr>
        <dsp:cNvPr id="0" name=""/>
        <dsp:cNvSpPr/>
      </dsp:nvSpPr>
      <dsp:spPr>
        <a:xfrm>
          <a:off x="604289" y="435133"/>
          <a:ext cx="7930710" cy="870267"/>
        </a:xfrm>
        <a:prstGeom prst="rect">
          <a:avLst/>
        </a:prstGeom>
        <a:solidFill>
          <a:srgbClr val="009548"/>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0775" tIns="101600" rIns="101600" bIns="101600" numCol="1" spcCol="1270" anchor="ctr" anchorCtr="0">
          <a:noAutofit/>
        </a:bodyPr>
        <a:lstStyle/>
        <a:p>
          <a:pPr lvl="0" algn="l" defTabSz="1778000" rtl="0">
            <a:lnSpc>
              <a:spcPct val="90000"/>
            </a:lnSpc>
            <a:spcBef>
              <a:spcPct val="0"/>
            </a:spcBef>
            <a:spcAft>
              <a:spcPct val="35000"/>
            </a:spcAft>
          </a:pPr>
          <a:r>
            <a:rPr lang="en-US" sz="4000" kern="1200" dirty="0" smtClean="0">
              <a:solidFill>
                <a:srgbClr val="FFFFFF"/>
              </a:solidFill>
              <a:latin typeface="Segoe UI" panose="020B0502040204020203" pitchFamily="34" charset="0"/>
              <a:ea typeface="Open Sans" panose="020B0606030504020204" pitchFamily="34" charset="0"/>
              <a:cs typeface="Segoe UI" panose="020B0502040204020203" pitchFamily="34" charset="0"/>
            </a:rPr>
            <a:t>No recall bias</a:t>
          </a:r>
          <a:endParaRPr lang="en-US" sz="4000" kern="1200" dirty="0">
            <a:solidFill>
              <a:srgbClr val="FFFFFF"/>
            </a:solidFill>
            <a:latin typeface="Segoe UI" panose="020B0502040204020203" pitchFamily="34" charset="0"/>
            <a:ea typeface="Open Sans" panose="020B0606030504020204" pitchFamily="34" charset="0"/>
            <a:cs typeface="Segoe UI" panose="020B0502040204020203" pitchFamily="34" charset="0"/>
          </a:endParaRPr>
        </a:p>
      </dsp:txBody>
      <dsp:txXfrm>
        <a:off x="604289" y="435133"/>
        <a:ext cx="7930710" cy="870267"/>
      </dsp:txXfrm>
    </dsp:sp>
    <dsp:sp modelId="{D833C078-ED3C-45B8-8A6F-2D2396013BD9}">
      <dsp:nvSpPr>
        <dsp:cNvPr id="0" name=""/>
        <dsp:cNvSpPr/>
      </dsp:nvSpPr>
      <dsp:spPr>
        <a:xfrm>
          <a:off x="60372" y="326350"/>
          <a:ext cx="1087834" cy="1087834"/>
        </a:xfrm>
        <a:prstGeom prst="ellipse">
          <a:avLst/>
        </a:prstGeom>
        <a:solidFill>
          <a:schemeClr val="lt1">
            <a:hueOff val="0"/>
            <a:satOff val="0"/>
            <a:lumOff val="0"/>
            <a:alphaOff val="0"/>
          </a:schemeClr>
        </a:solidFill>
        <a:ln w="13970" cap="flat" cmpd="sng" algn="ctr">
          <a:solidFill>
            <a:srgbClr val="00558B"/>
          </a:solidFill>
          <a:prstDash val="solid"/>
        </a:ln>
        <a:effectLst/>
      </dsp:spPr>
      <dsp:style>
        <a:lnRef idx="2">
          <a:scrgbClr r="0" g="0" b="0"/>
        </a:lnRef>
        <a:fillRef idx="1">
          <a:scrgbClr r="0" g="0" b="0"/>
        </a:fillRef>
        <a:effectRef idx="0">
          <a:scrgbClr r="0" g="0" b="0"/>
        </a:effectRef>
        <a:fontRef idx="minor"/>
      </dsp:style>
    </dsp:sp>
    <dsp:sp modelId="{10EF44C1-0D87-46AD-9F3F-EA9E9E5E2A4C}">
      <dsp:nvSpPr>
        <dsp:cNvPr id="0" name=""/>
        <dsp:cNvSpPr/>
      </dsp:nvSpPr>
      <dsp:spPr>
        <a:xfrm>
          <a:off x="920631" y="1740535"/>
          <a:ext cx="7614368" cy="870267"/>
        </a:xfrm>
        <a:prstGeom prst="rect">
          <a:avLst/>
        </a:prstGeom>
        <a:solidFill>
          <a:srgbClr val="009548"/>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0775" tIns="101600" rIns="101600" bIns="101600" numCol="1" spcCol="1270" anchor="ctr" anchorCtr="0">
          <a:noAutofit/>
        </a:bodyPr>
        <a:lstStyle/>
        <a:p>
          <a:pPr lvl="0" algn="l" defTabSz="1778000" rtl="0">
            <a:lnSpc>
              <a:spcPct val="90000"/>
            </a:lnSpc>
            <a:spcBef>
              <a:spcPct val="0"/>
            </a:spcBef>
            <a:spcAft>
              <a:spcPct val="35000"/>
            </a:spcAft>
          </a:pPr>
          <a:r>
            <a:rPr lang="en-US" sz="4000" kern="1200" dirty="0" smtClean="0">
              <a:solidFill>
                <a:srgbClr val="FFFFFF"/>
              </a:solidFill>
              <a:latin typeface="Segoe UI" panose="020B0502040204020203" pitchFamily="34" charset="0"/>
              <a:ea typeface="Open Sans" panose="020B0606030504020204" pitchFamily="34" charset="0"/>
              <a:cs typeface="Segoe UI" panose="020B0502040204020203" pitchFamily="34" charset="0"/>
            </a:rPr>
            <a:t>Eliminate translation errors</a:t>
          </a:r>
          <a:endParaRPr lang="en-US" sz="4000" kern="1200" dirty="0">
            <a:solidFill>
              <a:srgbClr val="FFFFFF"/>
            </a:solidFill>
            <a:latin typeface="Segoe UI" panose="020B0502040204020203" pitchFamily="34" charset="0"/>
            <a:ea typeface="Open Sans" panose="020B0606030504020204" pitchFamily="34" charset="0"/>
            <a:cs typeface="Segoe UI" panose="020B0502040204020203" pitchFamily="34" charset="0"/>
          </a:endParaRPr>
        </a:p>
      </dsp:txBody>
      <dsp:txXfrm>
        <a:off x="920631" y="1740535"/>
        <a:ext cx="7614368" cy="870267"/>
      </dsp:txXfrm>
    </dsp:sp>
    <dsp:sp modelId="{970B08B1-9849-476B-8825-EEDFC814F453}">
      <dsp:nvSpPr>
        <dsp:cNvPr id="0" name=""/>
        <dsp:cNvSpPr/>
      </dsp:nvSpPr>
      <dsp:spPr>
        <a:xfrm>
          <a:off x="376714" y="1631751"/>
          <a:ext cx="1087834" cy="1087834"/>
        </a:xfrm>
        <a:prstGeom prst="ellipse">
          <a:avLst/>
        </a:prstGeom>
        <a:solidFill>
          <a:schemeClr val="lt1">
            <a:hueOff val="0"/>
            <a:satOff val="0"/>
            <a:lumOff val="0"/>
            <a:alphaOff val="0"/>
          </a:schemeClr>
        </a:solidFill>
        <a:ln w="13970" cap="flat" cmpd="sng" algn="ctr">
          <a:solidFill>
            <a:srgbClr val="00558B"/>
          </a:solidFill>
          <a:prstDash val="solid"/>
        </a:ln>
        <a:effectLst/>
      </dsp:spPr>
      <dsp:style>
        <a:lnRef idx="2">
          <a:scrgbClr r="0" g="0" b="0"/>
        </a:lnRef>
        <a:fillRef idx="1">
          <a:scrgbClr r="0" g="0" b="0"/>
        </a:fillRef>
        <a:effectRef idx="0">
          <a:scrgbClr r="0" g="0" b="0"/>
        </a:effectRef>
        <a:fontRef idx="minor"/>
      </dsp:style>
    </dsp:sp>
    <dsp:sp modelId="{92F64CD2-8C3B-488F-AF5B-6A0819197A34}">
      <dsp:nvSpPr>
        <dsp:cNvPr id="0" name=""/>
        <dsp:cNvSpPr/>
      </dsp:nvSpPr>
      <dsp:spPr>
        <a:xfrm>
          <a:off x="604289" y="3045936"/>
          <a:ext cx="7930710" cy="870267"/>
        </a:xfrm>
        <a:prstGeom prst="rect">
          <a:avLst/>
        </a:prstGeom>
        <a:solidFill>
          <a:srgbClr val="009548"/>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0775" tIns="96520" rIns="96520" bIns="96520" numCol="1" spcCol="1270" anchor="ctr" anchorCtr="0">
          <a:noAutofit/>
        </a:bodyPr>
        <a:lstStyle/>
        <a:p>
          <a:pPr lvl="0" algn="l" defTabSz="1689100" rtl="0">
            <a:lnSpc>
              <a:spcPct val="90000"/>
            </a:lnSpc>
            <a:spcBef>
              <a:spcPct val="0"/>
            </a:spcBef>
            <a:spcAft>
              <a:spcPct val="35000"/>
            </a:spcAft>
          </a:pPr>
          <a:r>
            <a:rPr lang="en-US" sz="3800" kern="1200" dirty="0" smtClean="0">
              <a:solidFill>
                <a:srgbClr val="FFFFFF"/>
              </a:solidFill>
              <a:latin typeface="Segoe UI" panose="020B0502040204020203" pitchFamily="34" charset="0"/>
              <a:ea typeface="Open Sans" panose="020B0606030504020204" pitchFamily="34" charset="0"/>
              <a:cs typeface="Segoe UI" panose="020B0502040204020203" pitchFamily="34" charset="0"/>
            </a:rPr>
            <a:t>Health records can be insufficient </a:t>
          </a:r>
          <a:endParaRPr lang="en-US" sz="3800" kern="1200" dirty="0">
            <a:solidFill>
              <a:srgbClr val="FFFFFF"/>
            </a:solidFill>
            <a:latin typeface="Segoe UI" panose="020B0502040204020203" pitchFamily="34" charset="0"/>
            <a:ea typeface="Open Sans" panose="020B0606030504020204" pitchFamily="34" charset="0"/>
            <a:cs typeface="Segoe UI" panose="020B0502040204020203" pitchFamily="34" charset="0"/>
          </a:endParaRPr>
        </a:p>
      </dsp:txBody>
      <dsp:txXfrm>
        <a:off x="604289" y="3045936"/>
        <a:ext cx="7930710" cy="870267"/>
      </dsp:txXfrm>
    </dsp:sp>
    <dsp:sp modelId="{671985A1-795A-4DF7-820C-4866F53BBB67}">
      <dsp:nvSpPr>
        <dsp:cNvPr id="0" name=""/>
        <dsp:cNvSpPr/>
      </dsp:nvSpPr>
      <dsp:spPr>
        <a:xfrm>
          <a:off x="60372" y="2937153"/>
          <a:ext cx="1087834" cy="1087834"/>
        </a:xfrm>
        <a:prstGeom prst="ellipse">
          <a:avLst/>
        </a:prstGeom>
        <a:solidFill>
          <a:schemeClr val="lt1">
            <a:hueOff val="0"/>
            <a:satOff val="0"/>
            <a:lumOff val="0"/>
            <a:alphaOff val="0"/>
          </a:schemeClr>
        </a:solidFill>
        <a:ln w="13970" cap="flat" cmpd="sng" algn="ctr">
          <a:solidFill>
            <a:srgbClr val="00558B"/>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C20ADE-6597-4F68-B6F4-6C8EEA5E8895}">
      <dsp:nvSpPr>
        <dsp:cNvPr id="0" name=""/>
        <dsp:cNvSpPr/>
      </dsp:nvSpPr>
      <dsp:spPr>
        <a:xfrm>
          <a:off x="-4576247" y="-701658"/>
          <a:ext cx="5451328" cy="5451328"/>
        </a:xfrm>
        <a:prstGeom prst="blockArc">
          <a:avLst>
            <a:gd name="adj1" fmla="val 18900000"/>
            <a:gd name="adj2" fmla="val 2700000"/>
            <a:gd name="adj3" fmla="val 396"/>
          </a:avLst>
        </a:prstGeom>
        <a:noFill/>
        <a:ln w="13970" cap="flat" cmpd="sng" algn="ctr">
          <a:solidFill>
            <a:srgbClr val="00558B"/>
          </a:solidFill>
          <a:prstDash val="solid"/>
        </a:ln>
        <a:effectLst/>
      </dsp:spPr>
      <dsp:style>
        <a:lnRef idx="2">
          <a:scrgbClr r="0" g="0" b="0"/>
        </a:lnRef>
        <a:fillRef idx="0">
          <a:scrgbClr r="0" g="0" b="0"/>
        </a:fillRef>
        <a:effectRef idx="0">
          <a:scrgbClr r="0" g="0" b="0"/>
        </a:effectRef>
        <a:fontRef idx="minor"/>
      </dsp:style>
    </dsp:sp>
    <dsp:sp modelId="{634165E2-E838-4BF2-89AF-79AB554E5EB7}">
      <dsp:nvSpPr>
        <dsp:cNvPr id="0" name=""/>
        <dsp:cNvSpPr/>
      </dsp:nvSpPr>
      <dsp:spPr>
        <a:xfrm>
          <a:off x="458353" y="311211"/>
          <a:ext cx="10201653" cy="622746"/>
        </a:xfrm>
        <a:prstGeom prst="rect">
          <a:avLst/>
        </a:prstGeom>
        <a:solidFill>
          <a:srgbClr val="009548"/>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4305" tIns="101600" rIns="101600" bIns="101600" numCol="1" spcCol="1270" anchor="ctr" anchorCtr="0">
          <a:noAutofit/>
        </a:bodyPr>
        <a:lstStyle/>
        <a:p>
          <a:pPr lvl="0" algn="l" defTabSz="1778000" rtl="0">
            <a:lnSpc>
              <a:spcPct val="90000"/>
            </a:lnSpc>
            <a:spcBef>
              <a:spcPct val="0"/>
            </a:spcBef>
            <a:spcAft>
              <a:spcPct val="35000"/>
            </a:spcAft>
          </a:pPr>
          <a:r>
            <a:rPr lang="en-US" sz="4000" kern="1200" dirty="0" smtClean="0">
              <a:solidFill>
                <a:srgbClr val="FFFFFF"/>
              </a:solidFill>
              <a:latin typeface="Segoe UI" panose="020B0502040204020203" pitchFamily="34" charset="0"/>
              <a:ea typeface="Open Sans" panose="020B0606030504020204" pitchFamily="34" charset="0"/>
              <a:cs typeface="Segoe UI" panose="020B0502040204020203" pitchFamily="34" charset="0"/>
            </a:rPr>
            <a:t>Participants’ comfort level with poo</a:t>
          </a:r>
          <a:endParaRPr lang="en-US" sz="4000" kern="1200" dirty="0">
            <a:solidFill>
              <a:srgbClr val="FFFFFF"/>
            </a:solidFill>
            <a:latin typeface="Segoe UI" panose="020B0502040204020203" pitchFamily="34" charset="0"/>
            <a:ea typeface="Open Sans" panose="020B0606030504020204" pitchFamily="34" charset="0"/>
            <a:cs typeface="Segoe UI" panose="020B0502040204020203" pitchFamily="34" charset="0"/>
          </a:endParaRPr>
        </a:p>
      </dsp:txBody>
      <dsp:txXfrm>
        <a:off x="458353" y="311211"/>
        <a:ext cx="10201653" cy="622746"/>
      </dsp:txXfrm>
    </dsp:sp>
    <dsp:sp modelId="{2B8DF499-D284-4805-9B04-06C4371945D2}">
      <dsp:nvSpPr>
        <dsp:cNvPr id="0" name=""/>
        <dsp:cNvSpPr/>
      </dsp:nvSpPr>
      <dsp:spPr>
        <a:xfrm>
          <a:off x="69137" y="233367"/>
          <a:ext cx="778432" cy="778432"/>
        </a:xfrm>
        <a:prstGeom prst="ellipse">
          <a:avLst/>
        </a:prstGeom>
        <a:solidFill>
          <a:schemeClr val="lt1">
            <a:hueOff val="0"/>
            <a:satOff val="0"/>
            <a:lumOff val="0"/>
            <a:alphaOff val="0"/>
          </a:schemeClr>
        </a:solidFill>
        <a:ln w="13970" cap="flat" cmpd="sng" algn="ctr">
          <a:solidFill>
            <a:srgbClr val="00558B"/>
          </a:solidFill>
          <a:prstDash val="solid"/>
        </a:ln>
        <a:effectLst/>
      </dsp:spPr>
      <dsp:style>
        <a:lnRef idx="2">
          <a:scrgbClr r="0" g="0" b="0"/>
        </a:lnRef>
        <a:fillRef idx="1">
          <a:scrgbClr r="0" g="0" b="0"/>
        </a:fillRef>
        <a:effectRef idx="0">
          <a:scrgbClr r="0" g="0" b="0"/>
        </a:effectRef>
        <a:fontRef idx="minor"/>
      </dsp:style>
    </dsp:sp>
    <dsp:sp modelId="{FDD78C50-2DFC-4990-95FA-4CD5972A94C6}">
      <dsp:nvSpPr>
        <dsp:cNvPr id="0" name=""/>
        <dsp:cNvSpPr/>
      </dsp:nvSpPr>
      <dsp:spPr>
        <a:xfrm>
          <a:off x="815388" y="1245492"/>
          <a:ext cx="9844618" cy="622746"/>
        </a:xfrm>
        <a:prstGeom prst="rect">
          <a:avLst/>
        </a:prstGeom>
        <a:solidFill>
          <a:srgbClr val="009548"/>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4305" tIns="101600" rIns="101600" bIns="101600" numCol="1" spcCol="1270" anchor="ctr" anchorCtr="0">
          <a:noAutofit/>
        </a:bodyPr>
        <a:lstStyle/>
        <a:p>
          <a:pPr lvl="0" algn="l" defTabSz="1778000" rtl="0">
            <a:lnSpc>
              <a:spcPct val="90000"/>
            </a:lnSpc>
            <a:spcBef>
              <a:spcPct val="0"/>
            </a:spcBef>
            <a:spcAft>
              <a:spcPct val="35000"/>
            </a:spcAft>
          </a:pPr>
          <a:r>
            <a:rPr lang="en-US" sz="4000" kern="1200" dirty="0" smtClean="0">
              <a:solidFill>
                <a:srgbClr val="FFFFFF"/>
              </a:solidFill>
              <a:latin typeface="Segoe UI" panose="020B0502040204020203" pitchFamily="34" charset="0"/>
              <a:ea typeface="Open Sans" panose="020B0606030504020204" pitchFamily="34" charset="0"/>
              <a:cs typeface="Segoe UI" panose="020B0502040204020203" pitchFamily="34" charset="0"/>
            </a:rPr>
            <a:t>Self-report, no verification by third party</a:t>
          </a:r>
          <a:endParaRPr lang="en-US" sz="4000" kern="1200" dirty="0">
            <a:solidFill>
              <a:srgbClr val="FFFFFF"/>
            </a:solidFill>
            <a:latin typeface="Segoe UI" panose="020B0502040204020203" pitchFamily="34" charset="0"/>
            <a:ea typeface="Open Sans" panose="020B0606030504020204" pitchFamily="34" charset="0"/>
            <a:cs typeface="Segoe UI" panose="020B0502040204020203" pitchFamily="34" charset="0"/>
          </a:endParaRPr>
        </a:p>
      </dsp:txBody>
      <dsp:txXfrm>
        <a:off x="815388" y="1245492"/>
        <a:ext cx="9844618" cy="622746"/>
      </dsp:txXfrm>
    </dsp:sp>
    <dsp:sp modelId="{AB9E59C0-74B8-47AD-8737-9FEA02A46137}">
      <dsp:nvSpPr>
        <dsp:cNvPr id="0" name=""/>
        <dsp:cNvSpPr/>
      </dsp:nvSpPr>
      <dsp:spPr>
        <a:xfrm>
          <a:off x="426172" y="1167649"/>
          <a:ext cx="778432" cy="778432"/>
        </a:xfrm>
        <a:prstGeom prst="ellipse">
          <a:avLst/>
        </a:prstGeom>
        <a:solidFill>
          <a:schemeClr val="lt1">
            <a:hueOff val="0"/>
            <a:satOff val="0"/>
            <a:lumOff val="0"/>
            <a:alphaOff val="0"/>
          </a:schemeClr>
        </a:solidFill>
        <a:ln w="13970" cap="flat" cmpd="sng" algn="ctr">
          <a:solidFill>
            <a:srgbClr val="00558B"/>
          </a:solidFill>
          <a:prstDash val="solid"/>
        </a:ln>
        <a:effectLst/>
      </dsp:spPr>
      <dsp:style>
        <a:lnRef idx="2">
          <a:scrgbClr r="0" g="0" b="0"/>
        </a:lnRef>
        <a:fillRef idx="1">
          <a:scrgbClr r="0" g="0" b="0"/>
        </a:fillRef>
        <a:effectRef idx="0">
          <a:scrgbClr r="0" g="0" b="0"/>
        </a:effectRef>
        <a:fontRef idx="minor"/>
      </dsp:style>
    </dsp:sp>
    <dsp:sp modelId="{D3FE96EA-3477-413F-9C33-0641C0143539}">
      <dsp:nvSpPr>
        <dsp:cNvPr id="0" name=""/>
        <dsp:cNvSpPr/>
      </dsp:nvSpPr>
      <dsp:spPr>
        <a:xfrm>
          <a:off x="815388" y="2179773"/>
          <a:ext cx="9844618" cy="622746"/>
        </a:xfrm>
        <a:prstGeom prst="rect">
          <a:avLst/>
        </a:prstGeom>
        <a:solidFill>
          <a:srgbClr val="009548"/>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4305" tIns="101600" rIns="101600" bIns="101600" numCol="1" spcCol="1270" anchor="ctr" anchorCtr="0">
          <a:noAutofit/>
        </a:bodyPr>
        <a:lstStyle/>
        <a:p>
          <a:pPr lvl="0" algn="l" defTabSz="1778000" rtl="0">
            <a:lnSpc>
              <a:spcPct val="90000"/>
            </a:lnSpc>
            <a:spcBef>
              <a:spcPct val="0"/>
            </a:spcBef>
            <a:spcAft>
              <a:spcPct val="35000"/>
            </a:spcAft>
          </a:pPr>
          <a:r>
            <a:rPr lang="en-US" sz="4000" kern="1200" dirty="0" smtClean="0">
              <a:solidFill>
                <a:srgbClr val="FFFFFF"/>
              </a:solidFill>
              <a:latin typeface="Segoe UI" panose="020B0502040204020203" pitchFamily="34" charset="0"/>
              <a:ea typeface="Open Sans" panose="020B0606030504020204" pitchFamily="34" charset="0"/>
              <a:cs typeface="Segoe UI" panose="020B0502040204020203" pitchFamily="34" charset="0"/>
            </a:rPr>
            <a:t>Cannot identify medical conditions</a:t>
          </a:r>
          <a:endParaRPr lang="en-US" sz="4000" kern="1200" dirty="0">
            <a:solidFill>
              <a:srgbClr val="FFFFFF"/>
            </a:solidFill>
            <a:latin typeface="Segoe UI" panose="020B0502040204020203" pitchFamily="34" charset="0"/>
            <a:ea typeface="Open Sans" panose="020B0606030504020204" pitchFamily="34" charset="0"/>
            <a:cs typeface="Segoe UI" panose="020B0502040204020203" pitchFamily="34" charset="0"/>
          </a:endParaRPr>
        </a:p>
      </dsp:txBody>
      <dsp:txXfrm>
        <a:off x="815388" y="2179773"/>
        <a:ext cx="9844618" cy="622746"/>
      </dsp:txXfrm>
    </dsp:sp>
    <dsp:sp modelId="{2E21B5E9-ABA6-401D-B728-E3A0496EF8F9}">
      <dsp:nvSpPr>
        <dsp:cNvPr id="0" name=""/>
        <dsp:cNvSpPr/>
      </dsp:nvSpPr>
      <dsp:spPr>
        <a:xfrm>
          <a:off x="426172" y="2101930"/>
          <a:ext cx="778432" cy="778432"/>
        </a:xfrm>
        <a:prstGeom prst="ellipse">
          <a:avLst/>
        </a:prstGeom>
        <a:solidFill>
          <a:schemeClr val="lt1">
            <a:hueOff val="0"/>
            <a:satOff val="0"/>
            <a:lumOff val="0"/>
            <a:alphaOff val="0"/>
          </a:schemeClr>
        </a:solidFill>
        <a:ln w="13970" cap="flat" cmpd="sng" algn="ctr">
          <a:solidFill>
            <a:srgbClr val="00558B"/>
          </a:solidFill>
          <a:prstDash val="solid"/>
        </a:ln>
        <a:effectLst/>
      </dsp:spPr>
      <dsp:style>
        <a:lnRef idx="2">
          <a:scrgbClr r="0" g="0" b="0"/>
        </a:lnRef>
        <a:fillRef idx="1">
          <a:scrgbClr r="0" g="0" b="0"/>
        </a:fillRef>
        <a:effectRef idx="0">
          <a:scrgbClr r="0" g="0" b="0"/>
        </a:effectRef>
        <a:fontRef idx="minor"/>
      </dsp:style>
    </dsp:sp>
    <dsp:sp modelId="{8711729D-AB15-4243-ABA3-AA4733948926}">
      <dsp:nvSpPr>
        <dsp:cNvPr id="0" name=""/>
        <dsp:cNvSpPr/>
      </dsp:nvSpPr>
      <dsp:spPr>
        <a:xfrm>
          <a:off x="458353" y="3114054"/>
          <a:ext cx="10201653" cy="622746"/>
        </a:xfrm>
        <a:prstGeom prst="rect">
          <a:avLst/>
        </a:prstGeom>
        <a:solidFill>
          <a:srgbClr val="009548"/>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4305" tIns="101600" rIns="101600" bIns="101600" numCol="1" spcCol="1270" anchor="ctr" anchorCtr="0">
          <a:noAutofit/>
        </a:bodyPr>
        <a:lstStyle/>
        <a:p>
          <a:pPr lvl="0" algn="l" defTabSz="1778000" rtl="0">
            <a:lnSpc>
              <a:spcPct val="90000"/>
            </a:lnSpc>
            <a:spcBef>
              <a:spcPct val="0"/>
            </a:spcBef>
            <a:spcAft>
              <a:spcPct val="35000"/>
            </a:spcAft>
          </a:pPr>
          <a:r>
            <a:rPr lang="en-US" sz="4000" kern="1200" dirty="0" smtClean="0">
              <a:solidFill>
                <a:srgbClr val="FFFFFF"/>
              </a:solidFill>
              <a:latin typeface="Segoe UI" panose="020B0502040204020203" pitchFamily="34" charset="0"/>
              <a:ea typeface="Open Sans" panose="020B0606030504020204" pitchFamily="34" charset="0"/>
              <a:cs typeface="Segoe UI" panose="020B0502040204020203" pitchFamily="34" charset="0"/>
            </a:rPr>
            <a:t>Need to see stool post-defecation</a:t>
          </a:r>
          <a:endParaRPr lang="en-US" sz="4000" kern="1200" dirty="0">
            <a:solidFill>
              <a:srgbClr val="FFFFFF"/>
            </a:solidFill>
            <a:latin typeface="Segoe UI" panose="020B0502040204020203" pitchFamily="34" charset="0"/>
            <a:ea typeface="Open Sans" panose="020B0606030504020204" pitchFamily="34" charset="0"/>
            <a:cs typeface="Segoe UI" panose="020B0502040204020203" pitchFamily="34" charset="0"/>
          </a:endParaRPr>
        </a:p>
      </dsp:txBody>
      <dsp:txXfrm>
        <a:off x="458353" y="3114054"/>
        <a:ext cx="10201653" cy="622746"/>
      </dsp:txXfrm>
    </dsp:sp>
    <dsp:sp modelId="{C5CF4E33-0B83-42C2-AAB4-D98AFA12FA1A}">
      <dsp:nvSpPr>
        <dsp:cNvPr id="0" name=""/>
        <dsp:cNvSpPr/>
      </dsp:nvSpPr>
      <dsp:spPr>
        <a:xfrm>
          <a:off x="69137" y="3036211"/>
          <a:ext cx="778432" cy="778432"/>
        </a:xfrm>
        <a:prstGeom prst="ellipse">
          <a:avLst/>
        </a:prstGeom>
        <a:solidFill>
          <a:schemeClr val="lt1">
            <a:hueOff val="0"/>
            <a:satOff val="0"/>
            <a:lumOff val="0"/>
            <a:alphaOff val="0"/>
          </a:schemeClr>
        </a:solidFill>
        <a:ln w="13970" cap="flat" cmpd="sng" algn="ctr">
          <a:solidFill>
            <a:srgbClr val="00558B"/>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BA1006-8E3F-45AA-BDDF-C20F4A91C913}" type="datetimeFigureOut">
              <a:rPr lang="en-US" smtClean="0"/>
              <a:t>12/6/2019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6E6D19-F996-4971-ABCD-3C09C4709032}" type="slidenum">
              <a:rPr lang="en-US" smtClean="0"/>
              <a:t>‹#›</a:t>
            </a:fld>
            <a:endParaRPr lang="en-US"/>
          </a:p>
        </p:txBody>
      </p:sp>
    </p:spTree>
    <p:extLst>
      <p:ext uri="{BB962C8B-B14F-4D97-AF65-F5344CB8AC3E}">
        <p14:creationId xmlns:p14="http://schemas.microsoft.com/office/powerpoint/2010/main" val="3988181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b="0" i="0" kern="1200" dirty="0">
                <a:solidFill>
                  <a:schemeClr val="tx1"/>
                </a:solidFill>
                <a:effectLst/>
                <a:latin typeface="+mn-lt"/>
                <a:ea typeface="+mn-ea"/>
                <a:cs typeface="+mn-cs"/>
              </a:rPr>
              <a:t/>
            </a:r>
            <a:br>
              <a:rPr lang="pt-BR" sz="1200" b="0" i="0" kern="1200" dirty="0">
                <a:solidFill>
                  <a:schemeClr val="tx1"/>
                </a:solidFill>
                <a:effectLst/>
                <a:latin typeface="+mn-lt"/>
                <a:ea typeface="+mn-ea"/>
                <a:cs typeface="+mn-cs"/>
              </a:rPr>
            </a:br>
            <a:endParaRPr lang="pt-BR"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14F2AE7-9106-194A-AD9A-1F8E8CC3BD48}" type="slidenum">
              <a:rPr lang="en-US" smtClean="0"/>
              <a:t>1</a:t>
            </a:fld>
            <a:endParaRPr lang="en-US"/>
          </a:p>
        </p:txBody>
      </p:sp>
    </p:spTree>
    <p:extLst>
      <p:ext uri="{BB962C8B-B14F-4D97-AF65-F5344CB8AC3E}">
        <p14:creationId xmlns:p14="http://schemas.microsoft.com/office/powerpoint/2010/main" val="3615389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Bristol Stool Chart is used to evaluate water, sanitation, and hygiene projects. We conduct baseline, midline, and endline community–wide assessments where everyone within a selected household can participate. All age groups are involved, with caregivers reporting on the behalf of children under the age of five. </a:t>
            </a:r>
          </a:p>
          <a:p>
            <a:endParaRPr lang="en-US" dirty="0"/>
          </a:p>
        </p:txBody>
      </p:sp>
      <p:sp>
        <p:nvSpPr>
          <p:cNvPr id="4" name="Slide Number Placeholder 3"/>
          <p:cNvSpPr>
            <a:spLocks noGrp="1"/>
          </p:cNvSpPr>
          <p:nvPr>
            <p:ph type="sldNum" sz="quarter" idx="10"/>
          </p:nvPr>
        </p:nvSpPr>
        <p:spPr/>
        <p:txBody>
          <a:bodyPr/>
          <a:lstStyle/>
          <a:p>
            <a:fld id="{4C6E6D19-F996-4971-ABCD-3C09C4709032}" type="slidenum">
              <a:rPr lang="en-US" smtClean="0"/>
              <a:t>10</a:t>
            </a:fld>
            <a:endParaRPr lang="en-US"/>
          </a:p>
        </p:txBody>
      </p:sp>
    </p:spTree>
    <p:extLst>
      <p:ext uri="{BB962C8B-B14F-4D97-AF65-F5344CB8AC3E}">
        <p14:creationId xmlns:p14="http://schemas.microsoft.com/office/powerpoint/2010/main" val="1554857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When we first started using the Bristol Stool Chart we only collected information on age and stool type. We now collect data on gender, primary defecation site, drinking water source, and handwashing. This way in addition knowing the prevalence of diarrhea, we have data on the determinants of diarrhea as well. </a:t>
            </a:r>
          </a:p>
          <a:p>
            <a:endParaRPr lang="en-US" dirty="0"/>
          </a:p>
        </p:txBody>
      </p:sp>
      <p:sp>
        <p:nvSpPr>
          <p:cNvPr id="4" name="Slide Number Placeholder 3"/>
          <p:cNvSpPr>
            <a:spLocks noGrp="1"/>
          </p:cNvSpPr>
          <p:nvPr>
            <p:ph type="sldNum" sz="quarter" idx="10"/>
          </p:nvPr>
        </p:nvSpPr>
        <p:spPr/>
        <p:txBody>
          <a:bodyPr/>
          <a:lstStyle/>
          <a:p>
            <a:fld id="{4C6E6D19-F996-4971-ABCD-3C09C4709032}" type="slidenum">
              <a:rPr lang="en-US" smtClean="0"/>
              <a:t>11</a:t>
            </a:fld>
            <a:endParaRPr lang="en-US"/>
          </a:p>
        </p:txBody>
      </p:sp>
    </p:spTree>
    <p:extLst>
      <p:ext uri="{BB962C8B-B14F-4D97-AF65-F5344CB8AC3E}">
        <p14:creationId xmlns:p14="http://schemas.microsoft.com/office/powerpoint/2010/main" val="2729940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use the Bristol Stool Chart for many reasons. Traditional survey questions can introduce a recall bias or inaccurate translation of key descriptive terms. Health clinic records can have data quality issues and only capture cases where people sought treatment. Through directly asking people about their most recent stool using pictures, these issues are eliminated.</a:t>
            </a:r>
          </a:p>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C6E6D19-F996-4971-ABCD-3C09C4709032}" type="slidenum">
              <a:rPr lang="en-US" smtClean="0"/>
              <a:t>12</a:t>
            </a:fld>
            <a:endParaRPr lang="en-US"/>
          </a:p>
        </p:txBody>
      </p:sp>
    </p:spTree>
    <p:extLst>
      <p:ext uri="{BB962C8B-B14F-4D97-AF65-F5344CB8AC3E}">
        <p14:creationId xmlns:p14="http://schemas.microsoft.com/office/powerpoint/2010/main" val="4097322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Use of the Bristol Stool Chart ensures participation and accountability. The communities that choose to complete WASH projects do so because they want to improve their health. The Bristol Stool Chart provides quantitative evidence of health improvement over time. </a:t>
            </a:r>
          </a:p>
          <a:p>
            <a:pPr lvl="1"/>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C6E6D19-F996-4971-ABCD-3C09C4709032}" type="slidenum">
              <a:rPr lang="en-US" smtClean="0"/>
              <a:t>13</a:t>
            </a:fld>
            <a:endParaRPr lang="en-US"/>
          </a:p>
        </p:txBody>
      </p:sp>
    </p:spTree>
    <p:extLst>
      <p:ext uri="{BB962C8B-B14F-4D97-AF65-F5344CB8AC3E}">
        <p14:creationId xmlns:p14="http://schemas.microsoft.com/office/powerpoint/2010/main" val="2014899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All results are publicly shared with the community in an accessible way. This highlights the progress made on their self-determined goal and brings up potential areas of improvement. The community gathers to hear the results and then discusses their progress or what changes they need to make to reach their goals.</a:t>
            </a:r>
          </a:p>
          <a:p>
            <a:endParaRPr lang="en-US" dirty="0"/>
          </a:p>
        </p:txBody>
      </p:sp>
      <p:sp>
        <p:nvSpPr>
          <p:cNvPr id="4" name="Slide Number Placeholder 3"/>
          <p:cNvSpPr>
            <a:spLocks noGrp="1"/>
          </p:cNvSpPr>
          <p:nvPr>
            <p:ph type="sldNum" sz="quarter" idx="10"/>
          </p:nvPr>
        </p:nvSpPr>
        <p:spPr/>
        <p:txBody>
          <a:bodyPr/>
          <a:lstStyle/>
          <a:p>
            <a:fld id="{4C6E6D19-F996-4971-ABCD-3C09C4709032}" type="slidenum">
              <a:rPr lang="en-US" smtClean="0"/>
              <a:t>14</a:t>
            </a:fld>
            <a:endParaRPr lang="en-US"/>
          </a:p>
        </p:txBody>
      </p:sp>
    </p:spTree>
    <p:extLst>
      <p:ext uri="{BB962C8B-B14F-4D97-AF65-F5344CB8AC3E}">
        <p14:creationId xmlns:p14="http://schemas.microsoft.com/office/powerpoint/2010/main" val="2045964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Our participants say it best, a community member in </a:t>
            </a:r>
            <a:r>
              <a:rPr lang="en-US" sz="1200" kern="1200" dirty="0" err="1" smtClean="0">
                <a:solidFill>
                  <a:schemeClr val="tx1"/>
                </a:solidFill>
                <a:effectLst/>
                <a:latin typeface="+mn-lt"/>
                <a:ea typeface="+mn-ea"/>
                <a:cs typeface="+mn-cs"/>
              </a:rPr>
              <a:t>Majoe</a:t>
            </a:r>
            <a:r>
              <a:rPr lang="en-US" sz="1200" kern="1200" dirty="0" smtClean="0">
                <a:solidFill>
                  <a:schemeClr val="tx1"/>
                </a:solidFill>
                <a:effectLst/>
                <a:latin typeface="+mn-lt"/>
                <a:ea typeface="+mn-ea"/>
                <a:cs typeface="+mn-cs"/>
              </a:rPr>
              <a:t> stated “OneVillage Partners is the only organization that goes to the community and gives feedback.” While a community member in </a:t>
            </a:r>
            <a:r>
              <a:rPr lang="en-US" sz="1200" kern="1200" dirty="0" err="1" smtClean="0">
                <a:solidFill>
                  <a:schemeClr val="tx1"/>
                </a:solidFill>
                <a:effectLst/>
                <a:latin typeface="+mn-lt"/>
                <a:ea typeface="+mn-ea"/>
                <a:cs typeface="+mn-cs"/>
              </a:rPr>
              <a:t>Pejewa</a:t>
            </a:r>
            <a:r>
              <a:rPr lang="en-US" sz="1200" kern="1200" dirty="0" smtClean="0">
                <a:solidFill>
                  <a:schemeClr val="tx1"/>
                </a:solidFill>
                <a:effectLst/>
                <a:latin typeface="+mn-lt"/>
                <a:ea typeface="+mn-ea"/>
                <a:cs typeface="+mn-cs"/>
              </a:rPr>
              <a:t> stated, “The BSC is a testing ground on how effectively we are using the toilet facility to combat the issue of diarrhea.”</a:t>
            </a:r>
          </a:p>
          <a:p>
            <a:endParaRPr lang="en-US" dirty="0"/>
          </a:p>
        </p:txBody>
      </p:sp>
      <p:sp>
        <p:nvSpPr>
          <p:cNvPr id="4" name="Slide Number Placeholder 3"/>
          <p:cNvSpPr>
            <a:spLocks noGrp="1"/>
          </p:cNvSpPr>
          <p:nvPr>
            <p:ph type="sldNum" sz="quarter" idx="10"/>
          </p:nvPr>
        </p:nvSpPr>
        <p:spPr/>
        <p:txBody>
          <a:bodyPr/>
          <a:lstStyle/>
          <a:p>
            <a:fld id="{4C6E6D19-F996-4971-ABCD-3C09C4709032}" type="slidenum">
              <a:rPr lang="en-US" smtClean="0"/>
              <a:t>15</a:t>
            </a:fld>
            <a:endParaRPr lang="en-US"/>
          </a:p>
        </p:txBody>
      </p:sp>
    </p:spTree>
    <p:extLst>
      <p:ext uri="{BB962C8B-B14F-4D97-AF65-F5344CB8AC3E}">
        <p14:creationId xmlns:p14="http://schemas.microsoft.com/office/powerpoint/2010/main" val="972712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Innovation is at the core of our work. When community members lead the process, they are more likely to trust and use the data we produce collaboratively. The Bristol Stool Chart is one example of how we have adapted traditional approaches to work for our participants. </a:t>
            </a:r>
          </a:p>
          <a:p>
            <a:endParaRPr lang="en-US" dirty="0"/>
          </a:p>
        </p:txBody>
      </p:sp>
      <p:sp>
        <p:nvSpPr>
          <p:cNvPr id="4" name="Slide Number Placeholder 3"/>
          <p:cNvSpPr>
            <a:spLocks noGrp="1"/>
          </p:cNvSpPr>
          <p:nvPr>
            <p:ph type="sldNum" sz="quarter" idx="10"/>
          </p:nvPr>
        </p:nvSpPr>
        <p:spPr/>
        <p:txBody>
          <a:bodyPr/>
          <a:lstStyle/>
          <a:p>
            <a:fld id="{4C6E6D19-F996-4971-ABCD-3C09C4709032}" type="slidenum">
              <a:rPr lang="en-US" smtClean="0"/>
              <a:t>16</a:t>
            </a:fld>
            <a:endParaRPr lang="en-US"/>
          </a:p>
        </p:txBody>
      </p:sp>
    </p:spTree>
    <p:extLst>
      <p:ext uri="{BB962C8B-B14F-4D97-AF65-F5344CB8AC3E}">
        <p14:creationId xmlns:p14="http://schemas.microsoft.com/office/powerpoint/2010/main" val="439787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Bristol Stool Chart is one of our M&amp;E tools with community members at the center. We also implement Most Significant Change which uses story telling as evidence of impact and we train community volunteers to use picture-based tools to collect monitoring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4C6E6D19-F996-4971-ABCD-3C09C4709032}" type="slidenum">
              <a:rPr lang="en-US" smtClean="0"/>
              <a:t>17</a:t>
            </a:fld>
            <a:endParaRPr lang="en-US"/>
          </a:p>
        </p:txBody>
      </p:sp>
    </p:spTree>
    <p:extLst>
      <p:ext uri="{BB962C8B-B14F-4D97-AF65-F5344CB8AC3E}">
        <p14:creationId xmlns:p14="http://schemas.microsoft.com/office/powerpoint/2010/main" val="11908504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Bristol Stool Chart has some limitations and may not work in every setting. Participants must be comfortable talking about feces. The chart relies on self-report, there is no verification by a third party. The chart can’t tell participants what is causing diarrhea and participants need to be able to see their stool.</a:t>
            </a:r>
          </a:p>
          <a:p>
            <a:endParaRPr lang="en-US" dirty="0"/>
          </a:p>
        </p:txBody>
      </p:sp>
      <p:sp>
        <p:nvSpPr>
          <p:cNvPr id="4" name="Slide Number Placeholder 3"/>
          <p:cNvSpPr>
            <a:spLocks noGrp="1"/>
          </p:cNvSpPr>
          <p:nvPr>
            <p:ph type="sldNum" sz="quarter" idx="10"/>
          </p:nvPr>
        </p:nvSpPr>
        <p:spPr/>
        <p:txBody>
          <a:bodyPr/>
          <a:lstStyle/>
          <a:p>
            <a:fld id="{4C6E6D19-F996-4971-ABCD-3C09C4709032}" type="slidenum">
              <a:rPr lang="en-US" smtClean="0"/>
              <a:t>18</a:t>
            </a:fld>
            <a:endParaRPr lang="en-US"/>
          </a:p>
        </p:txBody>
      </p:sp>
    </p:spTree>
    <p:extLst>
      <p:ext uri="{BB962C8B-B14F-4D97-AF65-F5344CB8AC3E}">
        <p14:creationId xmlns:p14="http://schemas.microsoft.com/office/powerpoint/2010/main" val="35510946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If you would like to learn more about how we adapted the Bristol Stool Chart, check out the implementation toolkit on our website found under the Tools tab. The kit includes an explanation of the chart, tips on study and instrument design, staff training topics, results sharing methods, lessons learned, and limitations.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C6E6D19-F996-4971-ABCD-3C09C4709032}" type="slidenum">
              <a:rPr lang="en-US" smtClean="0"/>
              <a:t>19</a:t>
            </a:fld>
            <a:endParaRPr lang="en-US"/>
          </a:p>
        </p:txBody>
      </p:sp>
    </p:spTree>
    <p:extLst>
      <p:ext uri="{BB962C8B-B14F-4D97-AF65-F5344CB8AC3E}">
        <p14:creationId xmlns:p14="http://schemas.microsoft.com/office/powerpoint/2010/main" val="2331113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OneVillage Partners in based in Sierra Leone, in West Africa. According to the most recent national demographic health survey, rural Sierra Leoneans have a literacy rate of 23%, access to clean drinking water of 46% and access to improved sanitation of 36%. </a:t>
            </a:r>
          </a:p>
          <a:p>
            <a:endParaRPr lang="en-US" dirty="0" smtClean="0"/>
          </a:p>
        </p:txBody>
      </p:sp>
      <p:sp>
        <p:nvSpPr>
          <p:cNvPr id="4" name="Slide Number Placeholder 3"/>
          <p:cNvSpPr>
            <a:spLocks noGrp="1"/>
          </p:cNvSpPr>
          <p:nvPr>
            <p:ph type="sldNum" sz="quarter" idx="10"/>
          </p:nvPr>
        </p:nvSpPr>
        <p:spPr/>
        <p:txBody>
          <a:bodyPr/>
          <a:lstStyle/>
          <a:p>
            <a:fld id="{4C6E6D19-F996-4971-ABCD-3C09C4709032}" type="slidenum">
              <a:rPr lang="en-US" smtClean="0"/>
              <a:t>2</a:t>
            </a:fld>
            <a:endParaRPr lang="en-US"/>
          </a:p>
        </p:txBody>
      </p:sp>
    </p:spTree>
    <p:extLst>
      <p:ext uri="{BB962C8B-B14F-4D97-AF65-F5344CB8AC3E}">
        <p14:creationId xmlns:p14="http://schemas.microsoft.com/office/powerpoint/2010/main" val="7332247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b="0" i="0" kern="1200" dirty="0">
                <a:solidFill>
                  <a:schemeClr val="tx1"/>
                </a:solidFill>
                <a:effectLst/>
                <a:latin typeface="+mn-lt"/>
                <a:ea typeface="+mn-ea"/>
                <a:cs typeface="+mn-cs"/>
              </a:rPr>
              <a:t/>
            </a:r>
            <a:br>
              <a:rPr lang="pt-BR" sz="1200" b="0" i="0" kern="1200" dirty="0">
                <a:solidFill>
                  <a:schemeClr val="tx1"/>
                </a:solidFill>
                <a:effectLst/>
                <a:latin typeface="+mn-lt"/>
                <a:ea typeface="+mn-ea"/>
                <a:cs typeface="+mn-cs"/>
              </a:rPr>
            </a:br>
            <a:endParaRPr lang="pt-BR"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14F2AE7-9106-194A-AD9A-1F8E8CC3BD48}" type="slidenum">
              <a:rPr lang="en-US" smtClean="0"/>
              <a:t>20</a:t>
            </a:fld>
            <a:endParaRPr lang="en-US"/>
          </a:p>
        </p:txBody>
      </p:sp>
    </p:spTree>
    <p:extLst>
      <p:ext uri="{BB962C8B-B14F-4D97-AF65-F5344CB8AC3E}">
        <p14:creationId xmlns:p14="http://schemas.microsoft.com/office/powerpoint/2010/main" val="3343204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Our organization’s mission is to catalyze community-led transformation. We achieve this through being community-led, disciplined, sustainable, and equitable. When we partner with a community, they identify their needs, design projects, lead implementation, and monitor outcomes, while we support them to achieve their vision. </a:t>
            </a:r>
          </a:p>
          <a:p>
            <a:endParaRPr lang="en-US" dirty="0"/>
          </a:p>
        </p:txBody>
      </p:sp>
      <p:sp>
        <p:nvSpPr>
          <p:cNvPr id="4" name="Slide Number Placeholder 3"/>
          <p:cNvSpPr>
            <a:spLocks noGrp="1"/>
          </p:cNvSpPr>
          <p:nvPr>
            <p:ph type="sldNum" sz="quarter" idx="10"/>
          </p:nvPr>
        </p:nvSpPr>
        <p:spPr/>
        <p:txBody>
          <a:bodyPr/>
          <a:lstStyle/>
          <a:p>
            <a:fld id="{4C6E6D19-F996-4971-ABCD-3C09C4709032}" type="slidenum">
              <a:rPr lang="en-US" smtClean="0"/>
              <a:t>3</a:t>
            </a:fld>
            <a:endParaRPr lang="en-US"/>
          </a:p>
        </p:txBody>
      </p:sp>
    </p:spTree>
    <p:extLst>
      <p:ext uri="{BB962C8B-B14F-4D97-AF65-F5344CB8AC3E}">
        <p14:creationId xmlns:p14="http://schemas.microsoft.com/office/powerpoint/2010/main" val="4205115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Because we are community-led, communities choose projects that address their identified priority needs. Projects fall in several technical areas including water, sanitation, agriculture, livelihoods, education and health. </a:t>
            </a:r>
          </a:p>
          <a:p>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4C6E6D19-F996-4971-ABCD-3C09C4709032}" type="slidenum">
              <a:rPr lang="en-US" smtClean="0"/>
              <a:t>4</a:t>
            </a:fld>
            <a:endParaRPr lang="en-US"/>
          </a:p>
        </p:txBody>
      </p:sp>
    </p:spTree>
    <p:extLst>
      <p:ext uri="{BB962C8B-B14F-4D97-AF65-F5344CB8AC3E}">
        <p14:creationId xmlns:p14="http://schemas.microsoft.com/office/powerpoint/2010/main" val="2549745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Our work creates impact in four main areas: inclusive leadership, gender equity, social cohesion and resiliency. We measure this impact through a mixed-methods approach with a focus on participatory methods, such as the Bristol Stool Chart.</a:t>
            </a:r>
          </a:p>
          <a:p>
            <a:endParaRPr lang="en-US" dirty="0"/>
          </a:p>
        </p:txBody>
      </p:sp>
      <p:sp>
        <p:nvSpPr>
          <p:cNvPr id="4" name="Slide Number Placeholder 3"/>
          <p:cNvSpPr>
            <a:spLocks noGrp="1"/>
          </p:cNvSpPr>
          <p:nvPr>
            <p:ph type="sldNum" sz="quarter" idx="10"/>
          </p:nvPr>
        </p:nvSpPr>
        <p:spPr/>
        <p:txBody>
          <a:bodyPr/>
          <a:lstStyle/>
          <a:p>
            <a:fld id="{4C6E6D19-F996-4971-ABCD-3C09C4709032}" type="slidenum">
              <a:rPr lang="en-US" smtClean="0"/>
              <a:t>5</a:t>
            </a:fld>
            <a:endParaRPr lang="en-US"/>
          </a:p>
        </p:txBody>
      </p:sp>
    </p:spTree>
    <p:extLst>
      <p:ext uri="{BB962C8B-B14F-4D97-AF65-F5344CB8AC3E}">
        <p14:creationId xmlns:p14="http://schemas.microsoft.com/office/powerpoint/2010/main" val="947421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is the Bristol Stool Chart, a chart that divides stool into seven types based on its texture and appearance. According to the chart, types 1-3 represent constipation, types 4 &amp; 5 represent healthy stool and types 6&amp;7 represent diarrhea. </a:t>
            </a:r>
          </a:p>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C6E6D19-F996-4971-ABCD-3C09C4709032}" type="slidenum">
              <a:rPr lang="en-US" smtClean="0"/>
              <a:t>6</a:t>
            </a:fld>
            <a:endParaRPr lang="en-US"/>
          </a:p>
        </p:txBody>
      </p:sp>
    </p:spTree>
    <p:extLst>
      <p:ext uri="{BB962C8B-B14F-4D97-AF65-F5344CB8AC3E}">
        <p14:creationId xmlns:p14="http://schemas.microsoft.com/office/powerpoint/2010/main" val="4240188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Now, how many of you would be comfortable explaining your last bowel movement to a data collector? Show of hands? Luckily for us, that number is much higher in Sierra Leone. Talking to others about bodily functions is culturally acceptable, making the Bristol Stool Chart a great tool for Sierra Leone. </a:t>
            </a:r>
          </a:p>
          <a:p>
            <a:endParaRPr lang="en-US" dirty="0"/>
          </a:p>
        </p:txBody>
      </p:sp>
      <p:sp>
        <p:nvSpPr>
          <p:cNvPr id="4" name="Slide Number Placeholder 3"/>
          <p:cNvSpPr>
            <a:spLocks noGrp="1"/>
          </p:cNvSpPr>
          <p:nvPr>
            <p:ph type="sldNum" sz="quarter" idx="10"/>
          </p:nvPr>
        </p:nvSpPr>
        <p:spPr/>
        <p:txBody>
          <a:bodyPr/>
          <a:lstStyle/>
          <a:p>
            <a:fld id="{4C6E6D19-F996-4971-ABCD-3C09C4709032}" type="slidenum">
              <a:rPr lang="en-US" smtClean="0"/>
              <a:t>7</a:t>
            </a:fld>
            <a:endParaRPr lang="en-US"/>
          </a:p>
        </p:txBody>
      </p:sp>
    </p:spTree>
    <p:extLst>
      <p:ext uri="{BB962C8B-B14F-4D97-AF65-F5344CB8AC3E}">
        <p14:creationId xmlns:p14="http://schemas.microsoft.com/office/powerpoint/2010/main" val="3901858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OneVillage Partners has used the Bristol Stool Chart since 2016. In early surveys, we posted the images on plastic cups or mats and asked participants to choose their last stool type using a stone, stick, or leaf. The stone, stick, or leaf represented their age group. </a:t>
            </a:r>
          </a:p>
          <a:p>
            <a:endParaRPr lang="en-US" dirty="0"/>
          </a:p>
        </p:txBody>
      </p:sp>
      <p:sp>
        <p:nvSpPr>
          <p:cNvPr id="4" name="Slide Number Placeholder 3"/>
          <p:cNvSpPr>
            <a:spLocks noGrp="1"/>
          </p:cNvSpPr>
          <p:nvPr>
            <p:ph type="sldNum" sz="quarter" idx="10"/>
          </p:nvPr>
        </p:nvSpPr>
        <p:spPr/>
        <p:txBody>
          <a:bodyPr/>
          <a:lstStyle/>
          <a:p>
            <a:fld id="{4C6E6D19-F996-4971-ABCD-3C09C4709032}" type="slidenum">
              <a:rPr lang="en-US" smtClean="0"/>
              <a:t>8</a:t>
            </a:fld>
            <a:endParaRPr lang="en-US"/>
          </a:p>
        </p:txBody>
      </p:sp>
    </p:spTree>
    <p:extLst>
      <p:ext uri="{BB962C8B-B14F-4D97-AF65-F5344CB8AC3E}">
        <p14:creationId xmlns:p14="http://schemas.microsoft.com/office/powerpoint/2010/main" val="2511908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adapted this data collection method based on participant feedback and available technology. Now, we have the chart on a tablet and the participant simply points to the picture that most resembles the stool type of their last defecation. </a:t>
            </a:r>
          </a:p>
          <a:p>
            <a:endParaRPr lang="en-US" dirty="0"/>
          </a:p>
        </p:txBody>
      </p:sp>
      <p:sp>
        <p:nvSpPr>
          <p:cNvPr id="4" name="Slide Number Placeholder 3"/>
          <p:cNvSpPr>
            <a:spLocks noGrp="1"/>
          </p:cNvSpPr>
          <p:nvPr>
            <p:ph type="sldNum" sz="quarter" idx="10"/>
          </p:nvPr>
        </p:nvSpPr>
        <p:spPr/>
        <p:txBody>
          <a:bodyPr/>
          <a:lstStyle/>
          <a:p>
            <a:fld id="{4C6E6D19-F996-4971-ABCD-3C09C4709032}" type="slidenum">
              <a:rPr lang="en-US" smtClean="0"/>
              <a:t>9</a:t>
            </a:fld>
            <a:endParaRPr lang="en-US"/>
          </a:p>
        </p:txBody>
      </p:sp>
    </p:spTree>
    <p:extLst>
      <p:ext uri="{BB962C8B-B14F-4D97-AF65-F5344CB8AC3E}">
        <p14:creationId xmlns:p14="http://schemas.microsoft.com/office/powerpoint/2010/main" val="1681899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3DEA792E-08A6-41CA-9B5B-C9B828E81639}" type="datetimeFigureOut">
              <a:rPr lang="en-US" smtClean="0"/>
              <a:t>12/6/2019</a:t>
            </a:fld>
            <a:endParaRPr lang="en-US"/>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E24ACF06-3DFB-471B-889A-56735C98F111}"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666853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DEA792E-08A6-41CA-9B5B-C9B828E81639}" type="datetimeFigureOut">
              <a:rPr lang="en-US" smtClean="0"/>
              <a:t>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ACF06-3DFB-471B-889A-56735C98F111}" type="slidenum">
              <a:rPr lang="en-US" smtClean="0"/>
              <a:t>‹#›</a:t>
            </a:fld>
            <a:endParaRPr lang="en-US"/>
          </a:p>
        </p:txBody>
      </p:sp>
    </p:spTree>
    <p:extLst>
      <p:ext uri="{BB962C8B-B14F-4D97-AF65-F5344CB8AC3E}">
        <p14:creationId xmlns:p14="http://schemas.microsoft.com/office/powerpoint/2010/main" val="702788155"/>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DEA792E-08A6-41CA-9B5B-C9B828E81639}" type="datetimeFigureOut">
              <a:rPr lang="en-US" smtClean="0"/>
              <a:t>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ACF06-3DFB-471B-889A-56735C98F111}" type="slidenum">
              <a:rPr lang="en-US" smtClean="0"/>
              <a:t>‹#›</a:t>
            </a:fld>
            <a:endParaRPr lang="en-US"/>
          </a:p>
        </p:txBody>
      </p:sp>
    </p:spTree>
    <p:extLst>
      <p:ext uri="{BB962C8B-B14F-4D97-AF65-F5344CB8AC3E}">
        <p14:creationId xmlns:p14="http://schemas.microsoft.com/office/powerpoint/2010/main" val="3831863040"/>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DEA792E-08A6-41CA-9B5B-C9B828E81639}" type="datetimeFigureOut">
              <a:rPr lang="en-US" smtClean="0"/>
              <a:t>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ACF06-3DFB-471B-889A-56735C98F111}" type="slidenum">
              <a:rPr lang="en-US" smtClean="0"/>
              <a:t>‹#›</a:t>
            </a:fld>
            <a:endParaRPr lang="en-US"/>
          </a:p>
        </p:txBody>
      </p:sp>
    </p:spTree>
    <p:extLst>
      <p:ext uri="{BB962C8B-B14F-4D97-AF65-F5344CB8AC3E}">
        <p14:creationId xmlns:p14="http://schemas.microsoft.com/office/powerpoint/2010/main" val="3583859554"/>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smtClean="0"/>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DEA792E-08A6-41CA-9B5B-C9B828E81639}" type="datetimeFigureOut">
              <a:rPr lang="en-US" smtClean="0"/>
              <a:t>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ACF06-3DFB-471B-889A-56735C98F111}"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85901084"/>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DEA792E-08A6-41CA-9B5B-C9B828E81639}" type="datetimeFigureOut">
              <a:rPr lang="en-US" smtClean="0"/>
              <a:t>12/6/2019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ACF06-3DFB-471B-889A-56735C98F111}" type="slidenum">
              <a:rPr lang="en-US" smtClean="0"/>
              <a:t>‹#›</a:t>
            </a:fld>
            <a:endParaRPr lang="en-US"/>
          </a:p>
        </p:txBody>
      </p:sp>
    </p:spTree>
    <p:extLst>
      <p:ext uri="{BB962C8B-B14F-4D97-AF65-F5344CB8AC3E}">
        <p14:creationId xmlns:p14="http://schemas.microsoft.com/office/powerpoint/2010/main" val="729945307"/>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smtClean="0"/>
              <a:t>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DEA792E-08A6-41CA-9B5B-C9B828E81639}" type="datetimeFigureOut">
              <a:rPr lang="en-US" smtClean="0"/>
              <a:t>12/6/2019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4ACF06-3DFB-471B-889A-56735C98F111}" type="slidenum">
              <a:rPr lang="en-US" smtClean="0"/>
              <a:t>‹#›</a:t>
            </a:fld>
            <a:endParaRPr lang="en-US"/>
          </a:p>
        </p:txBody>
      </p:sp>
    </p:spTree>
    <p:extLst>
      <p:ext uri="{BB962C8B-B14F-4D97-AF65-F5344CB8AC3E}">
        <p14:creationId xmlns:p14="http://schemas.microsoft.com/office/powerpoint/2010/main" val="1105257322"/>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DEA792E-08A6-41CA-9B5B-C9B828E81639}" type="datetimeFigureOut">
              <a:rPr lang="en-US" smtClean="0"/>
              <a:t>12/6/2019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4ACF06-3DFB-471B-889A-56735C98F111}" type="slidenum">
              <a:rPr lang="en-US" smtClean="0"/>
              <a:t>‹#›</a:t>
            </a:fld>
            <a:endParaRPr lang="en-US"/>
          </a:p>
        </p:txBody>
      </p:sp>
    </p:spTree>
    <p:extLst>
      <p:ext uri="{BB962C8B-B14F-4D97-AF65-F5344CB8AC3E}">
        <p14:creationId xmlns:p14="http://schemas.microsoft.com/office/powerpoint/2010/main" val="3622818410"/>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EA792E-08A6-41CA-9B5B-C9B828E81639}" type="datetimeFigureOut">
              <a:rPr lang="en-US" smtClean="0"/>
              <a:t>12/6/2019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4ACF06-3DFB-471B-889A-56735C98F111}" type="slidenum">
              <a:rPr lang="en-US" smtClean="0"/>
              <a:t>‹#›</a:t>
            </a:fld>
            <a:endParaRPr lang="en-US"/>
          </a:p>
        </p:txBody>
      </p:sp>
    </p:spTree>
    <p:extLst>
      <p:ext uri="{BB962C8B-B14F-4D97-AF65-F5344CB8AC3E}">
        <p14:creationId xmlns:p14="http://schemas.microsoft.com/office/powerpoint/2010/main" val="896698296"/>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DEA792E-08A6-41CA-9B5B-C9B828E81639}" type="datetimeFigureOut">
              <a:rPr lang="en-US" smtClean="0"/>
              <a:t>12/6/2019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ACF06-3DFB-471B-889A-56735C98F111}" type="slidenum">
              <a:rPr lang="en-US" smtClean="0"/>
              <a:t>‹#›</a:t>
            </a:fld>
            <a:endParaRPr lang="en-US"/>
          </a:p>
        </p:txBody>
      </p:sp>
    </p:spTree>
    <p:extLst>
      <p:ext uri="{BB962C8B-B14F-4D97-AF65-F5344CB8AC3E}">
        <p14:creationId xmlns:p14="http://schemas.microsoft.com/office/powerpoint/2010/main" val="4050847085"/>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DEA792E-08A6-41CA-9B5B-C9B828E81639}" type="datetimeFigureOut">
              <a:rPr lang="en-US" smtClean="0"/>
              <a:t>12/6/2019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ACF06-3DFB-471B-889A-56735C98F111}" type="slidenum">
              <a:rPr lang="en-US" smtClean="0"/>
              <a:t>‹#›</a:t>
            </a:fld>
            <a:endParaRPr lang="en-US"/>
          </a:p>
        </p:txBody>
      </p:sp>
    </p:spTree>
    <p:extLst>
      <p:ext uri="{BB962C8B-B14F-4D97-AF65-F5344CB8AC3E}">
        <p14:creationId xmlns:p14="http://schemas.microsoft.com/office/powerpoint/2010/main" val="3189387059"/>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3DEA792E-08A6-41CA-9B5B-C9B828E81639}" type="datetimeFigureOut">
              <a:rPr lang="en-US" smtClean="0"/>
              <a:t>12/6/2019</a:t>
            </a:fld>
            <a:endParaRPr 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E24ACF06-3DFB-471B-889A-56735C98F111}" type="slidenum">
              <a:rPr lang="en-US" smtClean="0"/>
              <a:t>‹#›</a:t>
            </a:fld>
            <a:endParaRPr lang="en-US"/>
          </a:p>
        </p:txBody>
      </p:sp>
    </p:spTree>
    <p:extLst>
      <p:ext uri="{BB962C8B-B14F-4D97-AF65-F5344CB8AC3E}">
        <p14:creationId xmlns:p14="http://schemas.microsoft.com/office/powerpoint/2010/main" val="187493872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hyperlink" Target="mailto:Christina@onevillagepartners.org"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60968F-69D1-2F45-B57C-E609D39586B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03339"/>
            <a:ext cx="12199256" cy="7625592"/>
          </a:xfrm>
          <a:prstGeom prst="rect">
            <a:avLst/>
          </a:prstGeom>
        </p:spPr>
      </p:pic>
      <p:sp>
        <p:nvSpPr>
          <p:cNvPr id="3" name="object 3"/>
          <p:cNvSpPr/>
          <p:nvPr/>
        </p:nvSpPr>
        <p:spPr>
          <a:xfrm>
            <a:off x="2964776" y="414939"/>
            <a:ext cx="6497294" cy="6022968"/>
          </a:xfrm>
          <a:custGeom>
            <a:avLst/>
            <a:gdLst/>
            <a:ahLst/>
            <a:cxnLst/>
            <a:rect l="l" t="t" r="r" b="b"/>
            <a:pathLst>
              <a:path w="4743450" h="4737100">
                <a:moveTo>
                  <a:pt x="2629888" y="12700"/>
                </a:moveTo>
                <a:lnTo>
                  <a:pt x="2113560" y="12700"/>
                </a:lnTo>
                <a:lnTo>
                  <a:pt x="2164971" y="0"/>
                </a:lnTo>
                <a:lnTo>
                  <a:pt x="2578477" y="0"/>
                </a:lnTo>
                <a:lnTo>
                  <a:pt x="2629888" y="12700"/>
                </a:lnTo>
                <a:close/>
              </a:path>
              <a:path w="4743450" h="4737100">
                <a:moveTo>
                  <a:pt x="2732378" y="25400"/>
                </a:moveTo>
                <a:lnTo>
                  <a:pt x="2011070" y="25400"/>
                </a:lnTo>
                <a:lnTo>
                  <a:pt x="2062260" y="12700"/>
                </a:lnTo>
                <a:lnTo>
                  <a:pt x="2681189" y="12700"/>
                </a:lnTo>
                <a:lnTo>
                  <a:pt x="2732378" y="25400"/>
                </a:lnTo>
                <a:close/>
              </a:path>
              <a:path w="4743450" h="4737100">
                <a:moveTo>
                  <a:pt x="2885173" y="4686300"/>
                </a:moveTo>
                <a:lnTo>
                  <a:pt x="1858275" y="4686300"/>
                </a:lnTo>
                <a:lnTo>
                  <a:pt x="1708000" y="4648200"/>
                </a:lnTo>
                <a:lnTo>
                  <a:pt x="1658564" y="4622800"/>
                </a:lnTo>
                <a:lnTo>
                  <a:pt x="1560678" y="4597400"/>
                </a:lnTo>
                <a:lnTo>
                  <a:pt x="1512227" y="4572000"/>
                </a:lnTo>
                <a:lnTo>
                  <a:pt x="1464104" y="4559300"/>
                </a:lnTo>
                <a:lnTo>
                  <a:pt x="1369253" y="4508500"/>
                </a:lnTo>
                <a:lnTo>
                  <a:pt x="1322627" y="4495800"/>
                </a:lnTo>
                <a:lnTo>
                  <a:pt x="1276534" y="4470400"/>
                </a:lnTo>
                <a:lnTo>
                  <a:pt x="1141453" y="4394200"/>
                </a:lnTo>
                <a:lnTo>
                  <a:pt x="1054064" y="4343400"/>
                </a:lnTo>
                <a:lnTo>
                  <a:pt x="1011262" y="4305300"/>
                </a:lnTo>
                <a:lnTo>
                  <a:pt x="969176" y="4279900"/>
                </a:lnTo>
                <a:lnTo>
                  <a:pt x="927808" y="4241800"/>
                </a:lnTo>
                <a:lnTo>
                  <a:pt x="887157" y="4216400"/>
                </a:lnTo>
                <a:lnTo>
                  <a:pt x="847223" y="4178300"/>
                </a:lnTo>
                <a:lnTo>
                  <a:pt x="808007" y="4152900"/>
                </a:lnTo>
                <a:lnTo>
                  <a:pt x="769508" y="4114800"/>
                </a:lnTo>
                <a:lnTo>
                  <a:pt x="731726" y="4076700"/>
                </a:lnTo>
                <a:lnTo>
                  <a:pt x="694662" y="4038600"/>
                </a:lnTo>
                <a:lnTo>
                  <a:pt x="658393" y="4000500"/>
                </a:lnTo>
                <a:lnTo>
                  <a:pt x="622998" y="3962400"/>
                </a:lnTo>
                <a:lnTo>
                  <a:pt x="588477" y="3924300"/>
                </a:lnTo>
                <a:lnTo>
                  <a:pt x="554830" y="3886200"/>
                </a:lnTo>
                <a:lnTo>
                  <a:pt x="522058" y="3848100"/>
                </a:lnTo>
                <a:lnTo>
                  <a:pt x="490159" y="3810000"/>
                </a:lnTo>
                <a:lnTo>
                  <a:pt x="459134" y="3771900"/>
                </a:lnTo>
                <a:lnTo>
                  <a:pt x="428984" y="3721100"/>
                </a:lnTo>
                <a:lnTo>
                  <a:pt x="399707" y="3683000"/>
                </a:lnTo>
                <a:lnTo>
                  <a:pt x="371366" y="3644900"/>
                </a:lnTo>
                <a:lnTo>
                  <a:pt x="344022" y="3594100"/>
                </a:lnTo>
                <a:lnTo>
                  <a:pt x="317676" y="3556000"/>
                </a:lnTo>
                <a:lnTo>
                  <a:pt x="292326" y="3505200"/>
                </a:lnTo>
                <a:lnTo>
                  <a:pt x="267974" y="3454400"/>
                </a:lnTo>
                <a:lnTo>
                  <a:pt x="244619" y="3416300"/>
                </a:lnTo>
                <a:lnTo>
                  <a:pt x="222261" y="3365500"/>
                </a:lnTo>
                <a:lnTo>
                  <a:pt x="200900" y="3314700"/>
                </a:lnTo>
                <a:lnTo>
                  <a:pt x="180536" y="3276600"/>
                </a:lnTo>
                <a:lnTo>
                  <a:pt x="161212" y="3225800"/>
                </a:lnTo>
                <a:lnTo>
                  <a:pt x="142970" y="3175000"/>
                </a:lnTo>
                <a:lnTo>
                  <a:pt x="125810" y="3124200"/>
                </a:lnTo>
                <a:lnTo>
                  <a:pt x="109732" y="3073400"/>
                </a:lnTo>
                <a:lnTo>
                  <a:pt x="94736" y="3035300"/>
                </a:lnTo>
                <a:lnTo>
                  <a:pt x="80822" y="2984500"/>
                </a:lnTo>
                <a:lnTo>
                  <a:pt x="67990" y="2933700"/>
                </a:lnTo>
                <a:lnTo>
                  <a:pt x="56240" y="2882900"/>
                </a:lnTo>
                <a:lnTo>
                  <a:pt x="45572" y="2832100"/>
                </a:lnTo>
                <a:lnTo>
                  <a:pt x="36007" y="2781300"/>
                </a:lnTo>
                <a:lnTo>
                  <a:pt x="27568" y="2730500"/>
                </a:lnTo>
                <a:lnTo>
                  <a:pt x="20254" y="2679700"/>
                </a:lnTo>
                <a:lnTo>
                  <a:pt x="14065" y="2628900"/>
                </a:lnTo>
                <a:lnTo>
                  <a:pt x="9001" y="2578100"/>
                </a:lnTo>
                <a:lnTo>
                  <a:pt x="5063" y="2514600"/>
                </a:lnTo>
                <a:lnTo>
                  <a:pt x="2250" y="2463800"/>
                </a:lnTo>
                <a:lnTo>
                  <a:pt x="562" y="2413000"/>
                </a:lnTo>
                <a:lnTo>
                  <a:pt x="0" y="2362200"/>
                </a:lnTo>
                <a:lnTo>
                  <a:pt x="562" y="2311400"/>
                </a:lnTo>
                <a:lnTo>
                  <a:pt x="2250" y="2260600"/>
                </a:lnTo>
                <a:lnTo>
                  <a:pt x="5063" y="2209800"/>
                </a:lnTo>
                <a:lnTo>
                  <a:pt x="9001" y="2159000"/>
                </a:lnTo>
                <a:lnTo>
                  <a:pt x="14065" y="2108200"/>
                </a:lnTo>
                <a:lnTo>
                  <a:pt x="20254" y="2057400"/>
                </a:lnTo>
                <a:lnTo>
                  <a:pt x="27568" y="2006600"/>
                </a:lnTo>
                <a:lnTo>
                  <a:pt x="36007" y="1955800"/>
                </a:lnTo>
                <a:lnTo>
                  <a:pt x="45572" y="1905000"/>
                </a:lnTo>
                <a:lnTo>
                  <a:pt x="56240" y="1854200"/>
                </a:lnTo>
                <a:lnTo>
                  <a:pt x="67990" y="1803400"/>
                </a:lnTo>
                <a:lnTo>
                  <a:pt x="80822" y="1752600"/>
                </a:lnTo>
                <a:lnTo>
                  <a:pt x="94736" y="1701800"/>
                </a:lnTo>
                <a:lnTo>
                  <a:pt x="109732" y="1651000"/>
                </a:lnTo>
                <a:lnTo>
                  <a:pt x="125810" y="1600200"/>
                </a:lnTo>
                <a:lnTo>
                  <a:pt x="142970" y="1549400"/>
                </a:lnTo>
                <a:lnTo>
                  <a:pt x="161212" y="1511300"/>
                </a:lnTo>
                <a:lnTo>
                  <a:pt x="180536" y="1460500"/>
                </a:lnTo>
                <a:lnTo>
                  <a:pt x="200900" y="1409700"/>
                </a:lnTo>
                <a:lnTo>
                  <a:pt x="222261" y="1358900"/>
                </a:lnTo>
                <a:lnTo>
                  <a:pt x="244619" y="1320800"/>
                </a:lnTo>
                <a:lnTo>
                  <a:pt x="267974" y="1270000"/>
                </a:lnTo>
                <a:lnTo>
                  <a:pt x="292326" y="1219200"/>
                </a:lnTo>
                <a:lnTo>
                  <a:pt x="317676" y="1181100"/>
                </a:lnTo>
                <a:lnTo>
                  <a:pt x="344022" y="1130300"/>
                </a:lnTo>
                <a:lnTo>
                  <a:pt x="371366" y="1092200"/>
                </a:lnTo>
                <a:lnTo>
                  <a:pt x="399707" y="1041400"/>
                </a:lnTo>
                <a:lnTo>
                  <a:pt x="428984" y="1003300"/>
                </a:lnTo>
                <a:lnTo>
                  <a:pt x="459134" y="965200"/>
                </a:lnTo>
                <a:lnTo>
                  <a:pt x="490159" y="927100"/>
                </a:lnTo>
                <a:lnTo>
                  <a:pt x="522058" y="876300"/>
                </a:lnTo>
                <a:lnTo>
                  <a:pt x="554830" y="838200"/>
                </a:lnTo>
                <a:lnTo>
                  <a:pt x="588477" y="800100"/>
                </a:lnTo>
                <a:lnTo>
                  <a:pt x="622998" y="762000"/>
                </a:lnTo>
                <a:lnTo>
                  <a:pt x="658393" y="723900"/>
                </a:lnTo>
                <a:lnTo>
                  <a:pt x="694662" y="685800"/>
                </a:lnTo>
                <a:lnTo>
                  <a:pt x="731726" y="647700"/>
                </a:lnTo>
                <a:lnTo>
                  <a:pt x="769508" y="622300"/>
                </a:lnTo>
                <a:lnTo>
                  <a:pt x="808007" y="584200"/>
                </a:lnTo>
                <a:lnTo>
                  <a:pt x="847223" y="546100"/>
                </a:lnTo>
                <a:lnTo>
                  <a:pt x="887157" y="520700"/>
                </a:lnTo>
                <a:lnTo>
                  <a:pt x="927808" y="482600"/>
                </a:lnTo>
                <a:lnTo>
                  <a:pt x="969176" y="457200"/>
                </a:lnTo>
                <a:lnTo>
                  <a:pt x="1011262" y="419100"/>
                </a:lnTo>
                <a:lnTo>
                  <a:pt x="1097492" y="368300"/>
                </a:lnTo>
                <a:lnTo>
                  <a:pt x="1185947" y="317500"/>
                </a:lnTo>
                <a:lnTo>
                  <a:pt x="1276534" y="266700"/>
                </a:lnTo>
                <a:lnTo>
                  <a:pt x="1416412" y="190500"/>
                </a:lnTo>
                <a:lnTo>
                  <a:pt x="1464104" y="177800"/>
                </a:lnTo>
                <a:lnTo>
                  <a:pt x="1512227" y="152400"/>
                </a:lnTo>
                <a:lnTo>
                  <a:pt x="1560678" y="139700"/>
                </a:lnTo>
                <a:lnTo>
                  <a:pt x="1609457" y="114300"/>
                </a:lnTo>
                <a:lnTo>
                  <a:pt x="1959992" y="25400"/>
                </a:lnTo>
                <a:lnTo>
                  <a:pt x="2783457" y="25400"/>
                </a:lnTo>
                <a:lnTo>
                  <a:pt x="3133991" y="114300"/>
                </a:lnTo>
                <a:lnTo>
                  <a:pt x="3182770" y="139700"/>
                </a:lnTo>
                <a:lnTo>
                  <a:pt x="3231221" y="152400"/>
                </a:lnTo>
                <a:lnTo>
                  <a:pt x="3279344" y="177800"/>
                </a:lnTo>
                <a:lnTo>
                  <a:pt x="3327036" y="190500"/>
                </a:lnTo>
                <a:lnTo>
                  <a:pt x="3466914" y="266700"/>
                </a:lnTo>
                <a:lnTo>
                  <a:pt x="3557501" y="317500"/>
                </a:lnTo>
                <a:lnTo>
                  <a:pt x="3645956" y="368300"/>
                </a:lnTo>
                <a:lnTo>
                  <a:pt x="3732187" y="419100"/>
                </a:lnTo>
                <a:lnTo>
                  <a:pt x="3774272" y="457200"/>
                </a:lnTo>
                <a:lnTo>
                  <a:pt x="3815640" y="482600"/>
                </a:lnTo>
                <a:lnTo>
                  <a:pt x="3856291" y="520700"/>
                </a:lnTo>
                <a:lnTo>
                  <a:pt x="3896225" y="546100"/>
                </a:lnTo>
                <a:lnTo>
                  <a:pt x="3935441" y="584200"/>
                </a:lnTo>
                <a:lnTo>
                  <a:pt x="3973940" y="622300"/>
                </a:lnTo>
                <a:lnTo>
                  <a:pt x="4011722" y="647700"/>
                </a:lnTo>
                <a:lnTo>
                  <a:pt x="4048787" y="685800"/>
                </a:lnTo>
                <a:lnTo>
                  <a:pt x="4085055" y="723900"/>
                </a:lnTo>
                <a:lnTo>
                  <a:pt x="4120450" y="762000"/>
                </a:lnTo>
                <a:lnTo>
                  <a:pt x="4154971" y="800100"/>
                </a:lnTo>
                <a:lnTo>
                  <a:pt x="4188618" y="838200"/>
                </a:lnTo>
                <a:lnTo>
                  <a:pt x="4221390" y="876300"/>
                </a:lnTo>
                <a:lnTo>
                  <a:pt x="4253289" y="927100"/>
                </a:lnTo>
                <a:lnTo>
                  <a:pt x="4284314" y="965200"/>
                </a:lnTo>
                <a:lnTo>
                  <a:pt x="4314464" y="1003300"/>
                </a:lnTo>
                <a:lnTo>
                  <a:pt x="4343741" y="1041400"/>
                </a:lnTo>
                <a:lnTo>
                  <a:pt x="4372082" y="1092200"/>
                </a:lnTo>
                <a:lnTo>
                  <a:pt x="4399426" y="1130300"/>
                </a:lnTo>
                <a:lnTo>
                  <a:pt x="4425772" y="1181100"/>
                </a:lnTo>
                <a:lnTo>
                  <a:pt x="4451122" y="1219200"/>
                </a:lnTo>
                <a:lnTo>
                  <a:pt x="4475474" y="1270000"/>
                </a:lnTo>
                <a:lnTo>
                  <a:pt x="4498829" y="1320800"/>
                </a:lnTo>
                <a:lnTo>
                  <a:pt x="4521187" y="1358900"/>
                </a:lnTo>
                <a:lnTo>
                  <a:pt x="4542548" y="1409700"/>
                </a:lnTo>
                <a:lnTo>
                  <a:pt x="4562912" y="1460500"/>
                </a:lnTo>
                <a:lnTo>
                  <a:pt x="4582236" y="1511300"/>
                </a:lnTo>
                <a:lnTo>
                  <a:pt x="4600478" y="1549400"/>
                </a:lnTo>
                <a:lnTo>
                  <a:pt x="4617638" y="1600200"/>
                </a:lnTo>
                <a:lnTo>
                  <a:pt x="4633716" y="1651000"/>
                </a:lnTo>
                <a:lnTo>
                  <a:pt x="4648712" y="1701800"/>
                </a:lnTo>
                <a:lnTo>
                  <a:pt x="4662626" y="1752600"/>
                </a:lnTo>
                <a:lnTo>
                  <a:pt x="4675459" y="1803400"/>
                </a:lnTo>
                <a:lnTo>
                  <a:pt x="4687209" y="1854200"/>
                </a:lnTo>
                <a:lnTo>
                  <a:pt x="4697877" y="1905000"/>
                </a:lnTo>
                <a:lnTo>
                  <a:pt x="4707441" y="1955800"/>
                </a:lnTo>
                <a:lnTo>
                  <a:pt x="4715881" y="2006600"/>
                </a:lnTo>
                <a:lnTo>
                  <a:pt x="4723195" y="2057400"/>
                </a:lnTo>
                <a:lnTo>
                  <a:pt x="4729384" y="2108200"/>
                </a:lnTo>
                <a:lnTo>
                  <a:pt x="4734447" y="2159000"/>
                </a:lnTo>
                <a:lnTo>
                  <a:pt x="4738386" y="2209800"/>
                </a:lnTo>
                <a:lnTo>
                  <a:pt x="4741199" y="2260600"/>
                </a:lnTo>
                <a:lnTo>
                  <a:pt x="4742887" y="2311400"/>
                </a:lnTo>
                <a:lnTo>
                  <a:pt x="4743449" y="2362200"/>
                </a:lnTo>
                <a:lnTo>
                  <a:pt x="4742887" y="2413000"/>
                </a:lnTo>
                <a:lnTo>
                  <a:pt x="4741199" y="2463800"/>
                </a:lnTo>
                <a:lnTo>
                  <a:pt x="4738386" y="2514600"/>
                </a:lnTo>
                <a:lnTo>
                  <a:pt x="4734447" y="2578100"/>
                </a:lnTo>
                <a:lnTo>
                  <a:pt x="4729383" y="2628900"/>
                </a:lnTo>
                <a:lnTo>
                  <a:pt x="4723195" y="2679700"/>
                </a:lnTo>
                <a:lnTo>
                  <a:pt x="4715880" y="2730500"/>
                </a:lnTo>
                <a:lnTo>
                  <a:pt x="4707441" y="2781300"/>
                </a:lnTo>
                <a:lnTo>
                  <a:pt x="4697877" y="2832100"/>
                </a:lnTo>
                <a:lnTo>
                  <a:pt x="4687208" y="2882900"/>
                </a:lnTo>
                <a:lnTo>
                  <a:pt x="4675458" y="2933700"/>
                </a:lnTo>
                <a:lnTo>
                  <a:pt x="4662626" y="2984500"/>
                </a:lnTo>
                <a:lnTo>
                  <a:pt x="4648712" y="3035300"/>
                </a:lnTo>
                <a:lnTo>
                  <a:pt x="4633716" y="3073400"/>
                </a:lnTo>
                <a:lnTo>
                  <a:pt x="4617638" y="3124200"/>
                </a:lnTo>
                <a:lnTo>
                  <a:pt x="4600478" y="3175000"/>
                </a:lnTo>
                <a:lnTo>
                  <a:pt x="4582236" y="3225800"/>
                </a:lnTo>
                <a:lnTo>
                  <a:pt x="4562912" y="3276600"/>
                </a:lnTo>
                <a:lnTo>
                  <a:pt x="4542548" y="3314700"/>
                </a:lnTo>
                <a:lnTo>
                  <a:pt x="4521187" y="3365500"/>
                </a:lnTo>
                <a:lnTo>
                  <a:pt x="4498829" y="3416300"/>
                </a:lnTo>
                <a:lnTo>
                  <a:pt x="4475474" y="3454400"/>
                </a:lnTo>
                <a:lnTo>
                  <a:pt x="4451122" y="3505200"/>
                </a:lnTo>
                <a:lnTo>
                  <a:pt x="4425772" y="3556000"/>
                </a:lnTo>
                <a:lnTo>
                  <a:pt x="4399426" y="3594100"/>
                </a:lnTo>
                <a:lnTo>
                  <a:pt x="4372082" y="3644900"/>
                </a:lnTo>
                <a:lnTo>
                  <a:pt x="4343741" y="3683000"/>
                </a:lnTo>
                <a:lnTo>
                  <a:pt x="4314464" y="3721100"/>
                </a:lnTo>
                <a:lnTo>
                  <a:pt x="4284314" y="3771900"/>
                </a:lnTo>
                <a:lnTo>
                  <a:pt x="4253289" y="3810000"/>
                </a:lnTo>
                <a:lnTo>
                  <a:pt x="4221390" y="3848100"/>
                </a:lnTo>
                <a:lnTo>
                  <a:pt x="4188618" y="3886200"/>
                </a:lnTo>
                <a:lnTo>
                  <a:pt x="4154971" y="3924300"/>
                </a:lnTo>
                <a:lnTo>
                  <a:pt x="4120450" y="3962400"/>
                </a:lnTo>
                <a:lnTo>
                  <a:pt x="4085055" y="4000500"/>
                </a:lnTo>
                <a:lnTo>
                  <a:pt x="4048787" y="4038600"/>
                </a:lnTo>
                <a:lnTo>
                  <a:pt x="4011722" y="4076700"/>
                </a:lnTo>
                <a:lnTo>
                  <a:pt x="3973940" y="4114800"/>
                </a:lnTo>
                <a:lnTo>
                  <a:pt x="3935441" y="4152900"/>
                </a:lnTo>
                <a:lnTo>
                  <a:pt x="3896225" y="4178300"/>
                </a:lnTo>
                <a:lnTo>
                  <a:pt x="3856291" y="4216400"/>
                </a:lnTo>
                <a:lnTo>
                  <a:pt x="3815640" y="4241800"/>
                </a:lnTo>
                <a:lnTo>
                  <a:pt x="3774272" y="4279900"/>
                </a:lnTo>
                <a:lnTo>
                  <a:pt x="3732187" y="4305300"/>
                </a:lnTo>
                <a:lnTo>
                  <a:pt x="3689384" y="4343400"/>
                </a:lnTo>
                <a:lnTo>
                  <a:pt x="3601995" y="4394200"/>
                </a:lnTo>
                <a:lnTo>
                  <a:pt x="3466914" y="4470400"/>
                </a:lnTo>
                <a:lnTo>
                  <a:pt x="3420821" y="4495800"/>
                </a:lnTo>
                <a:lnTo>
                  <a:pt x="3374195" y="4508500"/>
                </a:lnTo>
                <a:lnTo>
                  <a:pt x="3279344" y="4559300"/>
                </a:lnTo>
                <a:lnTo>
                  <a:pt x="3231221" y="4572000"/>
                </a:lnTo>
                <a:lnTo>
                  <a:pt x="3182770" y="4597400"/>
                </a:lnTo>
                <a:lnTo>
                  <a:pt x="3084884" y="4622800"/>
                </a:lnTo>
                <a:lnTo>
                  <a:pt x="3035449" y="4648200"/>
                </a:lnTo>
                <a:lnTo>
                  <a:pt x="2885173" y="4686300"/>
                </a:lnTo>
                <a:close/>
              </a:path>
              <a:path w="4743450" h="4737100">
                <a:moveTo>
                  <a:pt x="2732378" y="4711700"/>
                </a:moveTo>
                <a:lnTo>
                  <a:pt x="2011070" y="4711700"/>
                </a:lnTo>
                <a:lnTo>
                  <a:pt x="1909024" y="4686300"/>
                </a:lnTo>
                <a:lnTo>
                  <a:pt x="2834425" y="4686300"/>
                </a:lnTo>
                <a:lnTo>
                  <a:pt x="2732378" y="4711700"/>
                </a:lnTo>
                <a:close/>
              </a:path>
              <a:path w="4743450" h="4737100">
                <a:moveTo>
                  <a:pt x="2629888" y="4724400"/>
                </a:moveTo>
                <a:lnTo>
                  <a:pt x="2113560" y="4724400"/>
                </a:lnTo>
                <a:lnTo>
                  <a:pt x="2062260" y="4711700"/>
                </a:lnTo>
                <a:lnTo>
                  <a:pt x="2681189" y="4711700"/>
                </a:lnTo>
                <a:lnTo>
                  <a:pt x="2629888" y="4724400"/>
                </a:lnTo>
                <a:close/>
              </a:path>
              <a:path w="4743450" h="4737100">
                <a:moveTo>
                  <a:pt x="2526955" y="4737100"/>
                </a:moveTo>
                <a:lnTo>
                  <a:pt x="2216493" y="4737100"/>
                </a:lnTo>
                <a:lnTo>
                  <a:pt x="2164971" y="4724400"/>
                </a:lnTo>
                <a:lnTo>
                  <a:pt x="2578477" y="4724400"/>
                </a:lnTo>
                <a:lnTo>
                  <a:pt x="2526955" y="4737100"/>
                </a:lnTo>
                <a:close/>
              </a:path>
            </a:pathLst>
          </a:custGeom>
          <a:solidFill>
            <a:srgbClr val="F8F8F8">
              <a:alpha val="90000"/>
            </a:srgbClr>
          </a:solidFill>
        </p:spPr>
        <p:txBody>
          <a:bodyPr wrap="square" lIns="0" tIns="0" rIns="0" bIns="0" rtlCol="0"/>
          <a:lstStyle/>
          <a:p>
            <a:endParaRPr sz="1688"/>
          </a:p>
        </p:txBody>
      </p:sp>
      <p:sp>
        <p:nvSpPr>
          <p:cNvPr id="4" name="object 4"/>
          <p:cNvSpPr/>
          <p:nvPr/>
        </p:nvSpPr>
        <p:spPr>
          <a:xfrm>
            <a:off x="4320329" y="1172337"/>
            <a:ext cx="3786188" cy="998291"/>
          </a:xfrm>
          <a:prstGeom prst="rect">
            <a:avLst/>
          </a:prstGeom>
          <a:blipFill>
            <a:blip r:embed="rId4" cstate="print">
              <a:extLst>
                <a:ext uri="{28A0092B-C50C-407E-A947-70E740481C1C}">
                  <a14:useLocalDpi xmlns:a14="http://schemas.microsoft.com/office/drawing/2010/main"/>
                </a:ext>
              </a:extLst>
            </a:blip>
            <a:stretch>
              <a:fillRect t="-11268" b="-56897"/>
            </a:stretch>
          </a:blipFill>
        </p:spPr>
        <p:txBody>
          <a:bodyPr wrap="square" lIns="0" tIns="0" rIns="0" bIns="0" rtlCol="0"/>
          <a:lstStyle/>
          <a:p>
            <a:endParaRPr sz="1688" dirty="0"/>
          </a:p>
        </p:txBody>
      </p:sp>
      <p:cxnSp>
        <p:nvCxnSpPr>
          <p:cNvPr id="8" name="Straight Connector 7">
            <a:extLst>
              <a:ext uri="{FF2B5EF4-FFF2-40B4-BE49-F238E27FC236}">
                <a16:creationId xmlns:a16="http://schemas.microsoft.com/office/drawing/2014/main" id="{F1E041E8-1B24-6740-A5DC-4D6460BE770D}"/>
              </a:ext>
            </a:extLst>
          </p:cNvPr>
          <p:cNvCxnSpPr/>
          <p:nvPr/>
        </p:nvCxnSpPr>
        <p:spPr>
          <a:xfrm>
            <a:off x="4434125" y="2185128"/>
            <a:ext cx="3672392" cy="0"/>
          </a:xfrm>
          <a:prstGeom prst="line">
            <a:avLst/>
          </a:prstGeom>
          <a:ln w="19050">
            <a:solidFill>
              <a:srgbClr val="00558B"/>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AB611A5-2C8B-EA43-B3B4-A0B20C75514B}"/>
              </a:ext>
            </a:extLst>
          </p:cNvPr>
          <p:cNvSpPr txBox="1"/>
          <p:nvPr/>
        </p:nvSpPr>
        <p:spPr>
          <a:xfrm>
            <a:off x="3705250" y="2469338"/>
            <a:ext cx="5016343" cy="2308324"/>
          </a:xfrm>
          <a:prstGeom prst="rect">
            <a:avLst/>
          </a:prstGeom>
          <a:noFill/>
        </p:spPr>
        <p:txBody>
          <a:bodyPr wrap="square" rtlCol="0">
            <a:spAutoFit/>
          </a:bodyPr>
          <a:lstStyle/>
          <a:p>
            <a:pPr algn="ctr"/>
            <a:r>
              <a:rPr lang="en-US" sz="3600" dirty="0">
                <a:solidFill>
                  <a:srgbClr val="00558B"/>
                </a:solidFill>
                <a:latin typeface="Century Gothic" panose="020B0502020202020204" pitchFamily="34" charset="0"/>
              </a:rPr>
              <a:t>Meeting Community Needs Through Participatory Surveys and Pictures of Poo </a:t>
            </a:r>
          </a:p>
        </p:txBody>
      </p:sp>
      <p:sp>
        <p:nvSpPr>
          <p:cNvPr id="2" name="TextBox 1">
            <a:extLst>
              <a:ext uri="{FF2B5EF4-FFF2-40B4-BE49-F238E27FC236}">
                <a16:creationId xmlns:a16="http://schemas.microsoft.com/office/drawing/2014/main" id="{1798ECC5-D7BF-CB47-921A-CF20BD6D6078}"/>
              </a:ext>
            </a:extLst>
          </p:cNvPr>
          <p:cNvSpPr txBox="1"/>
          <p:nvPr/>
        </p:nvSpPr>
        <p:spPr>
          <a:xfrm>
            <a:off x="4348365" y="5164253"/>
            <a:ext cx="3843912" cy="1077218"/>
          </a:xfrm>
          <a:prstGeom prst="rect">
            <a:avLst/>
          </a:prstGeom>
          <a:noFill/>
        </p:spPr>
        <p:txBody>
          <a:bodyPr wrap="square" rtlCol="0">
            <a:spAutoFit/>
          </a:bodyPr>
          <a:lstStyle/>
          <a:p>
            <a:pPr algn="ctr"/>
            <a:r>
              <a:rPr lang="en-US" sz="3200" dirty="0">
                <a:latin typeface="Open Sans" panose="020B0606030504020204" pitchFamily="34" charset="0"/>
                <a:ea typeface="Open Sans" panose="020B0606030504020204" pitchFamily="34" charset="0"/>
                <a:cs typeface="Open Sans" panose="020B0606030504020204" pitchFamily="34" charset="0"/>
              </a:rPr>
              <a:t>Christina Bowles, MPH</a:t>
            </a:r>
          </a:p>
        </p:txBody>
      </p:sp>
    </p:spTree>
    <p:extLst>
      <p:ext uri="{BB962C8B-B14F-4D97-AF65-F5344CB8AC3E}">
        <p14:creationId xmlns:p14="http://schemas.microsoft.com/office/powerpoint/2010/main" val="3040343320"/>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FF684-8FC4-C04D-A2E1-A040C30BDB6D}"/>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1B1B0868-7EEF-E74D-AB94-FEC0EAA28E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685"/>
          <a:stretch/>
        </p:blipFill>
        <p:spPr>
          <a:xfrm>
            <a:off x="0" y="-313879"/>
            <a:ext cx="12192000" cy="9178967"/>
          </a:xfrm>
          <a:prstGeom prst="rect">
            <a:avLst/>
          </a:prstGeom>
        </p:spPr>
      </p:pic>
    </p:spTree>
    <p:extLst>
      <p:ext uri="{BB962C8B-B14F-4D97-AF65-F5344CB8AC3E}">
        <p14:creationId xmlns:p14="http://schemas.microsoft.com/office/powerpoint/2010/main" val="1745248859"/>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259698" y="0"/>
            <a:ext cx="6981713" cy="1325563"/>
          </a:xfrm>
        </p:spPr>
        <p:txBody>
          <a:bodyPr>
            <a:normAutofit/>
          </a:bodyPr>
          <a:lstStyle/>
          <a:p>
            <a:pPr algn="r"/>
            <a:r>
              <a:rPr lang="en-US" sz="5400" dirty="0" smtClean="0">
                <a:latin typeface="Century Gothic" panose="020B0502020202020204" pitchFamily="34" charset="0"/>
              </a:rPr>
              <a:t>Additional Data </a:t>
            </a:r>
            <a:endParaRPr lang="en-US" sz="5400" dirty="0">
              <a:latin typeface="Century Gothic" panose="020B0502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0288" y="3430934"/>
            <a:ext cx="4074569" cy="305592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9187" y="1681103"/>
            <a:ext cx="3490465" cy="436308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192" y="355540"/>
            <a:ext cx="3119359" cy="4679039"/>
          </a:xfrm>
          <a:prstGeom prst="rect">
            <a:avLst/>
          </a:prstGeom>
        </p:spPr>
      </p:pic>
    </p:spTree>
    <p:extLst>
      <p:ext uri="{BB962C8B-B14F-4D97-AF65-F5344CB8AC3E}">
        <p14:creationId xmlns:p14="http://schemas.microsoft.com/office/powerpoint/2010/main" val="2255007741"/>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32" y="183642"/>
            <a:ext cx="10578185" cy="1325562"/>
          </a:xfrm>
        </p:spPr>
        <p:txBody>
          <a:bodyPr>
            <a:noAutofit/>
          </a:bodyPr>
          <a:lstStyle/>
          <a:p>
            <a:pPr algn="ctr"/>
            <a:r>
              <a:rPr lang="en-US" sz="5400" dirty="0" smtClean="0">
                <a:latin typeface="Century Gothic" panose="020B0502020202020204" pitchFamily="34" charset="0"/>
              </a:rPr>
              <a:t>Why Use the Bristol Stool Chart?</a:t>
            </a:r>
            <a:endParaRPr lang="en-US" sz="5400" dirty="0">
              <a:latin typeface="Century Gothic" panose="020B050202020202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4590926"/>
              </p:ext>
            </p:extLst>
          </p:nvPr>
        </p:nvGraphicFramePr>
        <p:xfrm>
          <a:off x="1262061" y="1871513"/>
          <a:ext cx="859472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0693731"/>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767" y="563038"/>
            <a:ext cx="10211983" cy="1325563"/>
          </a:xfrm>
        </p:spPr>
        <p:txBody>
          <a:bodyPr>
            <a:noAutofit/>
          </a:bodyPr>
          <a:lstStyle/>
          <a:p>
            <a:r>
              <a:rPr lang="en-US" sz="5400" dirty="0" smtClean="0">
                <a:latin typeface="Century Gothic" panose="020B0502020202020204" pitchFamily="34" charset="0"/>
              </a:rPr>
              <a:t>Why Use the </a:t>
            </a:r>
            <a:br>
              <a:rPr lang="en-US" sz="5400" dirty="0" smtClean="0">
                <a:latin typeface="Century Gothic" panose="020B0502020202020204" pitchFamily="34" charset="0"/>
              </a:rPr>
            </a:br>
            <a:r>
              <a:rPr lang="en-US" sz="5400" dirty="0" smtClean="0">
                <a:latin typeface="Century Gothic" panose="020B0502020202020204" pitchFamily="34" charset="0"/>
              </a:rPr>
              <a:t>Bristol Stool Chart?</a:t>
            </a:r>
            <a:endParaRPr lang="en-US" sz="5400" dirty="0">
              <a:latin typeface="Century Gothic" panose="020B0502020202020204"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6068" r="10954"/>
          <a:stretch/>
        </p:blipFill>
        <p:spPr>
          <a:xfrm>
            <a:off x="6324535" y="716805"/>
            <a:ext cx="4721541" cy="5933827"/>
          </a:xfrm>
          <a:prstGeom prst="rect">
            <a:avLst/>
          </a:prstGeom>
        </p:spPr>
      </p:pic>
      <p:sp>
        <p:nvSpPr>
          <p:cNvPr id="5" name="TextBox 4"/>
          <p:cNvSpPr txBox="1"/>
          <p:nvPr/>
        </p:nvSpPr>
        <p:spPr>
          <a:xfrm>
            <a:off x="7383631" y="5881191"/>
            <a:ext cx="4283734" cy="769441"/>
          </a:xfrm>
          <a:prstGeom prst="rect">
            <a:avLst/>
          </a:prstGeom>
          <a:noFill/>
        </p:spPr>
        <p:txBody>
          <a:bodyPr wrap="square" rtlCol="0">
            <a:spAutoFit/>
          </a:bodyPr>
          <a:lstStyle/>
          <a:p>
            <a:r>
              <a:rPr lang="en-US" sz="4400" dirty="0" smtClean="0">
                <a:solidFill>
                  <a:srgbClr val="DBE3E3"/>
                </a:solidFill>
                <a:latin typeface="Segoe UI" panose="020B0502040204020203" pitchFamily="34" charset="0"/>
                <a:ea typeface="Open Sans" panose="020B0606030504020204" pitchFamily="34" charset="0"/>
                <a:cs typeface="Segoe UI" panose="020B0502040204020203" pitchFamily="34" charset="0"/>
              </a:rPr>
              <a:t>Accountability</a:t>
            </a:r>
            <a:endParaRPr lang="en-US" sz="4000" dirty="0">
              <a:solidFill>
                <a:srgbClr val="DBE3E3"/>
              </a:solidFill>
              <a:latin typeface="Segoe UI" panose="020B0502040204020203" pitchFamily="34" charset="0"/>
              <a:ea typeface="Open Sans" panose="020B0606030504020204" pitchFamily="34" charset="0"/>
              <a:cs typeface="Segoe UI" panose="020B0502040204020203" pitchFamily="34" charset="0"/>
            </a:endParaRPr>
          </a:p>
        </p:txBody>
      </p:sp>
      <p:sp>
        <p:nvSpPr>
          <p:cNvPr id="9" name="Rectangle 8"/>
          <p:cNvSpPr/>
          <p:nvPr/>
        </p:nvSpPr>
        <p:spPr>
          <a:xfrm>
            <a:off x="451821" y="2136940"/>
            <a:ext cx="5658523" cy="4128971"/>
          </a:xfrm>
          <a:prstGeom prst="rect">
            <a:avLst/>
          </a:prstGeom>
          <a:blipFill rotWithShape="1">
            <a:blip r:embed="rId4"/>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0" name="TextBox 9"/>
          <p:cNvSpPr txBox="1"/>
          <p:nvPr/>
        </p:nvSpPr>
        <p:spPr>
          <a:xfrm>
            <a:off x="451821" y="2136940"/>
            <a:ext cx="4283734" cy="769441"/>
          </a:xfrm>
          <a:prstGeom prst="rect">
            <a:avLst/>
          </a:prstGeom>
          <a:noFill/>
        </p:spPr>
        <p:txBody>
          <a:bodyPr wrap="square" rtlCol="0">
            <a:spAutoFit/>
          </a:bodyPr>
          <a:lstStyle/>
          <a:p>
            <a:r>
              <a:rPr lang="en-US" sz="4400" dirty="0" smtClean="0">
                <a:solidFill>
                  <a:srgbClr val="DBE3E3"/>
                </a:solidFill>
                <a:latin typeface="Segoe UI" panose="020B0502040204020203" pitchFamily="34" charset="0"/>
                <a:ea typeface="Open Sans" panose="020B0606030504020204" pitchFamily="34" charset="0"/>
                <a:cs typeface="Segoe UI" panose="020B0502040204020203" pitchFamily="34" charset="0"/>
              </a:rPr>
              <a:t>Participation</a:t>
            </a:r>
            <a:endParaRPr lang="en-US" sz="4000" dirty="0">
              <a:solidFill>
                <a:srgbClr val="DBE3E3"/>
              </a:solidFill>
              <a:latin typeface="Segoe UI" panose="020B0502040204020203" pitchFamily="34" charset="0"/>
              <a:ea typeface="Open Sans" panose="020B0606030504020204" pitchFamily="34" charset="0"/>
              <a:cs typeface="Segoe UI" panose="020B0502040204020203" pitchFamily="34" charset="0"/>
            </a:endParaRPr>
          </a:p>
        </p:txBody>
      </p:sp>
    </p:spTree>
    <p:extLst>
      <p:ext uri="{BB962C8B-B14F-4D97-AF65-F5344CB8AC3E}">
        <p14:creationId xmlns:p14="http://schemas.microsoft.com/office/powerpoint/2010/main" val="2503958298"/>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D3420-9727-9948-9C5F-A962578070B7}"/>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28CA30AD-F3C0-EA42-B147-6983E736D0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920"/>
          <a:stretch/>
        </p:blipFill>
        <p:spPr>
          <a:xfrm>
            <a:off x="0" y="-387458"/>
            <a:ext cx="12192000" cy="7759396"/>
          </a:xfrm>
          <a:prstGeom prst="rect">
            <a:avLst/>
          </a:prstGeom>
        </p:spPr>
      </p:pic>
    </p:spTree>
    <p:extLst>
      <p:ext uri="{BB962C8B-B14F-4D97-AF65-F5344CB8AC3E}">
        <p14:creationId xmlns:p14="http://schemas.microsoft.com/office/powerpoint/2010/main" val="3666671910"/>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59260" y="849107"/>
            <a:ext cx="4960471" cy="5539978"/>
          </a:xfrm>
          <a:prstGeom prst="rect">
            <a:avLst/>
          </a:prstGeom>
        </p:spPr>
        <p:txBody>
          <a:bodyPr wrap="square">
            <a:spAutoFit/>
          </a:bodyPr>
          <a:lstStyle/>
          <a:p>
            <a:pPr algn="ctr"/>
            <a:r>
              <a:rPr lang="en-US" sz="4400" i="1" dirty="0">
                <a:latin typeface="Segoe UI" panose="020B0502040204020203" pitchFamily="34" charset="0"/>
                <a:cs typeface="Segoe UI" panose="020B0502040204020203" pitchFamily="34" charset="0"/>
              </a:rPr>
              <a:t>“</a:t>
            </a:r>
            <a:r>
              <a:rPr lang="en-US" sz="4400" i="1" dirty="0" smtClean="0">
                <a:latin typeface="Segoe UI" panose="020B0502040204020203" pitchFamily="34" charset="0"/>
                <a:cs typeface="Segoe UI" panose="020B0502040204020203" pitchFamily="34" charset="0"/>
              </a:rPr>
              <a:t>OneVillage Partners </a:t>
            </a:r>
            <a:r>
              <a:rPr lang="en-US" sz="4400" i="1" dirty="0">
                <a:latin typeface="Segoe UI" panose="020B0502040204020203" pitchFamily="34" charset="0"/>
                <a:cs typeface="Segoe UI" panose="020B0502040204020203" pitchFamily="34" charset="0"/>
              </a:rPr>
              <a:t>is the only organization that goes </a:t>
            </a:r>
            <a:r>
              <a:rPr lang="en-US" sz="4400" i="1" dirty="0" smtClean="0">
                <a:latin typeface="Segoe UI" panose="020B0502040204020203" pitchFamily="34" charset="0"/>
                <a:cs typeface="Segoe UI" panose="020B0502040204020203" pitchFamily="34" charset="0"/>
              </a:rPr>
              <a:t>to </a:t>
            </a:r>
            <a:r>
              <a:rPr lang="en-US" sz="4400" i="1" dirty="0">
                <a:latin typeface="Segoe UI" panose="020B0502040204020203" pitchFamily="34" charset="0"/>
                <a:cs typeface="Segoe UI" panose="020B0502040204020203" pitchFamily="34" charset="0"/>
              </a:rPr>
              <a:t>the community and gives </a:t>
            </a:r>
            <a:r>
              <a:rPr lang="en-US" sz="4400" i="1" dirty="0" smtClean="0">
                <a:latin typeface="Segoe UI" panose="020B0502040204020203" pitchFamily="34" charset="0"/>
                <a:cs typeface="Segoe UI" panose="020B0502040204020203" pitchFamily="34" charset="0"/>
              </a:rPr>
              <a:t>feedback.” </a:t>
            </a:r>
          </a:p>
          <a:p>
            <a:pPr algn="r">
              <a:spcBef>
                <a:spcPts val="1200"/>
              </a:spcBef>
            </a:pPr>
            <a:r>
              <a:rPr lang="en-US" sz="4400" b="1" dirty="0" smtClean="0">
                <a:latin typeface="Segoe UI" panose="020B0502040204020203" pitchFamily="34" charset="0"/>
                <a:cs typeface="Segoe UI" panose="020B0502040204020203" pitchFamily="34" charset="0"/>
              </a:rPr>
              <a:t>-</a:t>
            </a:r>
            <a:r>
              <a:rPr lang="en-US" sz="3600" dirty="0" err="1" smtClean="0">
                <a:latin typeface="Segoe UI" panose="020B0502040204020203" pitchFamily="34" charset="0"/>
                <a:cs typeface="Segoe UI" panose="020B0502040204020203" pitchFamily="34" charset="0"/>
              </a:rPr>
              <a:t>Majoe</a:t>
            </a:r>
            <a:r>
              <a:rPr lang="en-US" sz="3600" dirty="0" smtClean="0">
                <a:latin typeface="Segoe UI" panose="020B0502040204020203" pitchFamily="34" charset="0"/>
                <a:cs typeface="Segoe UI" panose="020B0502040204020203" pitchFamily="34" charset="0"/>
              </a:rPr>
              <a:t> Community Member</a:t>
            </a:r>
            <a:endParaRPr lang="en-US" sz="3600" dirty="0">
              <a:latin typeface="Segoe UI" panose="020B0502040204020203" pitchFamily="34" charset="0"/>
              <a:cs typeface="Segoe UI" panose="020B0502040204020203" pitchFamily="34" charset="0"/>
            </a:endParaRPr>
          </a:p>
        </p:txBody>
      </p:sp>
      <p:pic>
        <p:nvPicPr>
          <p:cNvPr id="5" name="Picture Placeholder 3">
            <a:extLst>
              <a:ext uri="{FF2B5EF4-FFF2-40B4-BE49-F238E27FC236}">
                <a16:creationId xmlns:a16="http://schemas.microsoft.com/office/drawing/2014/main" id="{00841B68-A74C-DB4A-A54F-78C5F2DD8022}"/>
              </a:ext>
            </a:extLst>
          </p:cNvPr>
          <p:cNvPicPr>
            <a:picLocks noChangeAspect="1"/>
          </p:cNvPicPr>
          <p:nvPr/>
        </p:nvPicPr>
        <p:blipFill>
          <a:blip r:embed="rId3"/>
          <a:srcRect l="16876" r="16876"/>
          <a:stretch>
            <a:fillRect/>
          </a:stretch>
        </p:blipFill>
        <p:spPr>
          <a:xfrm>
            <a:off x="152703" y="790209"/>
            <a:ext cx="5626995" cy="5626995"/>
          </a:xfrm>
          <a:prstGeom prst="ellipse">
            <a:avLst/>
          </a:prstGeom>
        </p:spPr>
      </p:pic>
    </p:spTree>
    <p:extLst>
      <p:ext uri="{BB962C8B-B14F-4D97-AF65-F5344CB8AC3E}">
        <p14:creationId xmlns:p14="http://schemas.microsoft.com/office/powerpoint/2010/main" val="1276208094"/>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C94DE8-99E9-4B47-BE8D-049C3C082C0A}"/>
              </a:ext>
            </a:extLst>
          </p:cNvPr>
          <p:cNvPicPr>
            <a:picLocks noChangeAspect="1"/>
          </p:cNvPicPr>
          <p:nvPr/>
        </p:nvPicPr>
        <p:blipFill>
          <a:blip r:embed="rId3"/>
          <a:stretch>
            <a:fillRect/>
          </a:stretch>
        </p:blipFill>
        <p:spPr>
          <a:xfrm>
            <a:off x="0" y="-480448"/>
            <a:ext cx="12192000" cy="8061811"/>
          </a:xfrm>
          <a:prstGeom prst="rect">
            <a:avLst/>
          </a:prstGeom>
        </p:spPr>
      </p:pic>
    </p:spTree>
    <p:extLst>
      <p:ext uri="{BB962C8B-B14F-4D97-AF65-F5344CB8AC3E}">
        <p14:creationId xmlns:p14="http://schemas.microsoft.com/office/powerpoint/2010/main" val="2312390652"/>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960" y="428997"/>
            <a:ext cx="11163300" cy="1325563"/>
          </a:xfrm>
        </p:spPr>
        <p:txBody>
          <a:bodyPr>
            <a:noAutofit/>
          </a:bodyPr>
          <a:lstStyle/>
          <a:p>
            <a:r>
              <a:rPr lang="en-US" sz="5400" dirty="0" smtClean="0">
                <a:latin typeface="Century Gothic" panose="020B0502020202020204" pitchFamily="34" charset="0"/>
              </a:rPr>
              <a:t>Community-Led Monitoring &amp; Evaluation</a:t>
            </a:r>
            <a:endParaRPr lang="en-US" sz="5400" dirty="0">
              <a:latin typeface="Century Gothic" panose="020B0502020202020204" pitchFamily="34" charset="0"/>
            </a:endParaRPr>
          </a:p>
        </p:txBody>
      </p:sp>
      <p:sp>
        <p:nvSpPr>
          <p:cNvPr id="5" name="TextBox 4"/>
          <p:cNvSpPr txBox="1"/>
          <p:nvPr/>
        </p:nvSpPr>
        <p:spPr>
          <a:xfrm>
            <a:off x="345072" y="6080017"/>
            <a:ext cx="5412277" cy="646331"/>
          </a:xfrm>
          <a:prstGeom prst="rect">
            <a:avLst/>
          </a:prstGeom>
          <a:noFill/>
        </p:spPr>
        <p:txBody>
          <a:bodyPr wrap="square" rtlCol="0">
            <a:spAutoFit/>
          </a:bodyPr>
          <a:lstStyle/>
          <a:p>
            <a:pPr algn="ctr"/>
            <a:r>
              <a:rPr lang="en-US" sz="3600" dirty="0" smtClean="0">
                <a:latin typeface="Segoe UI" panose="020B0502040204020203" pitchFamily="34" charset="0"/>
                <a:ea typeface="Open Sans" panose="020B0606030504020204" pitchFamily="34" charset="0"/>
                <a:cs typeface="Segoe UI" panose="020B0502040204020203" pitchFamily="34" charset="0"/>
              </a:rPr>
              <a:t>Picture-Based Monitoring</a:t>
            </a:r>
            <a:endParaRPr lang="en-US" sz="3600" dirty="0">
              <a:latin typeface="Segoe UI" panose="020B0502040204020203" pitchFamily="34" charset="0"/>
              <a:ea typeface="Open Sans" panose="020B0606030504020204" pitchFamily="34" charset="0"/>
              <a:cs typeface="Segoe UI" panose="020B0502040204020203"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9242" t="26067" r="2566" b="6295"/>
          <a:stretch/>
        </p:blipFill>
        <p:spPr>
          <a:xfrm>
            <a:off x="5932260" y="1328468"/>
            <a:ext cx="5151519" cy="5422590"/>
          </a:xfrm>
          <a:prstGeom prst="rect">
            <a:avLst/>
          </a:prstGeom>
        </p:spPr>
      </p:pic>
      <p:sp>
        <p:nvSpPr>
          <p:cNvPr id="4" name="TextBox 3"/>
          <p:cNvSpPr txBox="1"/>
          <p:nvPr/>
        </p:nvSpPr>
        <p:spPr>
          <a:xfrm>
            <a:off x="5793630" y="6080018"/>
            <a:ext cx="5410920" cy="646331"/>
          </a:xfrm>
          <a:prstGeom prst="rect">
            <a:avLst/>
          </a:prstGeom>
          <a:noFill/>
        </p:spPr>
        <p:txBody>
          <a:bodyPr wrap="square" rtlCol="0">
            <a:spAutoFit/>
          </a:bodyPr>
          <a:lstStyle/>
          <a:p>
            <a:pPr algn="ctr"/>
            <a:r>
              <a:rPr lang="en-US" sz="3600" dirty="0" smtClean="0">
                <a:solidFill>
                  <a:srgbClr val="FFFFFF"/>
                </a:solidFill>
                <a:latin typeface="Segoe UI" panose="020B0502040204020203" pitchFamily="34" charset="0"/>
                <a:ea typeface="Open Sans" panose="020B0606030504020204" pitchFamily="34" charset="0"/>
                <a:cs typeface="Segoe UI" panose="020B0502040204020203" pitchFamily="34" charset="0"/>
              </a:rPr>
              <a:t>Most Significant Change</a:t>
            </a:r>
            <a:endParaRPr lang="en-US" sz="3600" dirty="0">
              <a:solidFill>
                <a:srgbClr val="FFFFFF"/>
              </a:solidFill>
              <a:latin typeface="Segoe UI" panose="020B0502040204020203" pitchFamily="34" charset="0"/>
              <a:ea typeface="Open Sans" panose="020B0606030504020204" pitchFamily="34" charset="0"/>
              <a:cs typeface="Segoe UI" panose="020B0502040204020203" pitchFamily="34" charset="0"/>
            </a:endParaRP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0144" y="2211504"/>
            <a:ext cx="4722131" cy="36565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28252362"/>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6719" y="0"/>
            <a:ext cx="9692640" cy="1325562"/>
          </a:xfrm>
        </p:spPr>
        <p:txBody>
          <a:bodyPr/>
          <a:lstStyle/>
          <a:p>
            <a:pPr algn="ctr"/>
            <a:r>
              <a:rPr lang="en-US" sz="5400" dirty="0" smtClean="0">
                <a:latin typeface="Century Gothic" panose="020B0502020202020204" pitchFamily="34" charset="0"/>
              </a:rPr>
              <a:t>Limitations</a:t>
            </a:r>
            <a:endParaRPr lang="en-US" dirty="0">
              <a:latin typeface="Century Gothic" panose="020B0502020202020204" pitchFamily="34"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953128735"/>
              </p:ext>
            </p:extLst>
          </p:nvPr>
        </p:nvGraphicFramePr>
        <p:xfrm>
          <a:off x="397709" y="1642783"/>
          <a:ext cx="10714941" cy="40480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736927"/>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4776" r="1380" b="6780"/>
          <a:stretch/>
        </p:blipFill>
        <p:spPr>
          <a:xfrm>
            <a:off x="-409575" y="-3481"/>
            <a:ext cx="13659749" cy="6887364"/>
          </a:xfrm>
          <a:prstGeom prst="rect">
            <a:avLst/>
          </a:prstGeom>
        </p:spPr>
      </p:pic>
      <p:sp>
        <p:nvSpPr>
          <p:cNvPr id="7" name="Oval 6"/>
          <p:cNvSpPr/>
          <p:nvPr/>
        </p:nvSpPr>
        <p:spPr>
          <a:xfrm>
            <a:off x="6832121" y="3077891"/>
            <a:ext cx="2967486" cy="1138686"/>
          </a:xfrm>
          <a:prstGeom prst="ellipse">
            <a:avLst/>
          </a:prstGeom>
          <a:noFill/>
          <a:ln w="76200">
            <a:solidFill>
              <a:srgbClr val="FF12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7700842"/>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5755341" y="807100"/>
            <a:ext cx="5565778" cy="1325563"/>
          </a:xfrm>
        </p:spPr>
        <p:txBody>
          <a:bodyPr>
            <a:normAutofit/>
          </a:bodyPr>
          <a:lstStyle/>
          <a:p>
            <a:pPr algn="ctr"/>
            <a:r>
              <a:rPr lang="en-US" sz="5400" dirty="0" smtClean="0">
                <a:latin typeface="Century Gothic" panose="020B0502020202020204" pitchFamily="34" charset="0"/>
              </a:rPr>
              <a:t>Where We Work</a:t>
            </a:r>
            <a:endParaRPr lang="en-US" sz="5400" dirty="0">
              <a:latin typeface="Century Gothic" panose="020B0502020202020204" pitchFamily="34" charset="0"/>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7031" t="14844" r="8594" b="16016"/>
          <a:stretch/>
        </p:blipFill>
        <p:spPr>
          <a:xfrm>
            <a:off x="4653544" y="3189352"/>
            <a:ext cx="6499655" cy="3550738"/>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09" y="232240"/>
            <a:ext cx="5738532" cy="3800846"/>
          </a:xfrm>
          <a:prstGeom prst="rect">
            <a:avLst/>
          </a:prstGeom>
        </p:spPr>
      </p:pic>
    </p:spTree>
    <p:extLst>
      <p:ext uri="{BB962C8B-B14F-4D97-AF65-F5344CB8AC3E}">
        <p14:creationId xmlns:p14="http://schemas.microsoft.com/office/powerpoint/2010/main" val="3271863421"/>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60968F-69D1-2F45-B57C-E609D39586B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03339"/>
            <a:ext cx="12199256" cy="7625592"/>
          </a:xfrm>
          <a:prstGeom prst="rect">
            <a:avLst/>
          </a:prstGeom>
        </p:spPr>
      </p:pic>
      <p:sp>
        <p:nvSpPr>
          <p:cNvPr id="3" name="object 3"/>
          <p:cNvSpPr/>
          <p:nvPr/>
        </p:nvSpPr>
        <p:spPr>
          <a:xfrm>
            <a:off x="2964776" y="414939"/>
            <a:ext cx="6497294" cy="6022968"/>
          </a:xfrm>
          <a:custGeom>
            <a:avLst/>
            <a:gdLst/>
            <a:ahLst/>
            <a:cxnLst/>
            <a:rect l="l" t="t" r="r" b="b"/>
            <a:pathLst>
              <a:path w="4743450" h="4737100">
                <a:moveTo>
                  <a:pt x="2629888" y="12700"/>
                </a:moveTo>
                <a:lnTo>
                  <a:pt x="2113560" y="12700"/>
                </a:lnTo>
                <a:lnTo>
                  <a:pt x="2164971" y="0"/>
                </a:lnTo>
                <a:lnTo>
                  <a:pt x="2578477" y="0"/>
                </a:lnTo>
                <a:lnTo>
                  <a:pt x="2629888" y="12700"/>
                </a:lnTo>
                <a:close/>
              </a:path>
              <a:path w="4743450" h="4737100">
                <a:moveTo>
                  <a:pt x="2732378" y="25400"/>
                </a:moveTo>
                <a:lnTo>
                  <a:pt x="2011070" y="25400"/>
                </a:lnTo>
                <a:lnTo>
                  <a:pt x="2062260" y="12700"/>
                </a:lnTo>
                <a:lnTo>
                  <a:pt x="2681189" y="12700"/>
                </a:lnTo>
                <a:lnTo>
                  <a:pt x="2732378" y="25400"/>
                </a:lnTo>
                <a:close/>
              </a:path>
              <a:path w="4743450" h="4737100">
                <a:moveTo>
                  <a:pt x="2885173" y="4686300"/>
                </a:moveTo>
                <a:lnTo>
                  <a:pt x="1858275" y="4686300"/>
                </a:lnTo>
                <a:lnTo>
                  <a:pt x="1708000" y="4648200"/>
                </a:lnTo>
                <a:lnTo>
                  <a:pt x="1658564" y="4622800"/>
                </a:lnTo>
                <a:lnTo>
                  <a:pt x="1560678" y="4597400"/>
                </a:lnTo>
                <a:lnTo>
                  <a:pt x="1512227" y="4572000"/>
                </a:lnTo>
                <a:lnTo>
                  <a:pt x="1464104" y="4559300"/>
                </a:lnTo>
                <a:lnTo>
                  <a:pt x="1369253" y="4508500"/>
                </a:lnTo>
                <a:lnTo>
                  <a:pt x="1322627" y="4495800"/>
                </a:lnTo>
                <a:lnTo>
                  <a:pt x="1276534" y="4470400"/>
                </a:lnTo>
                <a:lnTo>
                  <a:pt x="1141453" y="4394200"/>
                </a:lnTo>
                <a:lnTo>
                  <a:pt x="1054064" y="4343400"/>
                </a:lnTo>
                <a:lnTo>
                  <a:pt x="1011262" y="4305300"/>
                </a:lnTo>
                <a:lnTo>
                  <a:pt x="969176" y="4279900"/>
                </a:lnTo>
                <a:lnTo>
                  <a:pt x="927808" y="4241800"/>
                </a:lnTo>
                <a:lnTo>
                  <a:pt x="887157" y="4216400"/>
                </a:lnTo>
                <a:lnTo>
                  <a:pt x="847223" y="4178300"/>
                </a:lnTo>
                <a:lnTo>
                  <a:pt x="808007" y="4152900"/>
                </a:lnTo>
                <a:lnTo>
                  <a:pt x="769508" y="4114800"/>
                </a:lnTo>
                <a:lnTo>
                  <a:pt x="731726" y="4076700"/>
                </a:lnTo>
                <a:lnTo>
                  <a:pt x="694662" y="4038600"/>
                </a:lnTo>
                <a:lnTo>
                  <a:pt x="658393" y="4000500"/>
                </a:lnTo>
                <a:lnTo>
                  <a:pt x="622998" y="3962400"/>
                </a:lnTo>
                <a:lnTo>
                  <a:pt x="588477" y="3924300"/>
                </a:lnTo>
                <a:lnTo>
                  <a:pt x="554830" y="3886200"/>
                </a:lnTo>
                <a:lnTo>
                  <a:pt x="522058" y="3848100"/>
                </a:lnTo>
                <a:lnTo>
                  <a:pt x="490159" y="3810000"/>
                </a:lnTo>
                <a:lnTo>
                  <a:pt x="459134" y="3771900"/>
                </a:lnTo>
                <a:lnTo>
                  <a:pt x="428984" y="3721100"/>
                </a:lnTo>
                <a:lnTo>
                  <a:pt x="399707" y="3683000"/>
                </a:lnTo>
                <a:lnTo>
                  <a:pt x="371366" y="3644900"/>
                </a:lnTo>
                <a:lnTo>
                  <a:pt x="344022" y="3594100"/>
                </a:lnTo>
                <a:lnTo>
                  <a:pt x="317676" y="3556000"/>
                </a:lnTo>
                <a:lnTo>
                  <a:pt x="292326" y="3505200"/>
                </a:lnTo>
                <a:lnTo>
                  <a:pt x="267974" y="3454400"/>
                </a:lnTo>
                <a:lnTo>
                  <a:pt x="244619" y="3416300"/>
                </a:lnTo>
                <a:lnTo>
                  <a:pt x="222261" y="3365500"/>
                </a:lnTo>
                <a:lnTo>
                  <a:pt x="200900" y="3314700"/>
                </a:lnTo>
                <a:lnTo>
                  <a:pt x="180536" y="3276600"/>
                </a:lnTo>
                <a:lnTo>
                  <a:pt x="161212" y="3225800"/>
                </a:lnTo>
                <a:lnTo>
                  <a:pt x="142970" y="3175000"/>
                </a:lnTo>
                <a:lnTo>
                  <a:pt x="125810" y="3124200"/>
                </a:lnTo>
                <a:lnTo>
                  <a:pt x="109732" y="3073400"/>
                </a:lnTo>
                <a:lnTo>
                  <a:pt x="94736" y="3035300"/>
                </a:lnTo>
                <a:lnTo>
                  <a:pt x="80822" y="2984500"/>
                </a:lnTo>
                <a:lnTo>
                  <a:pt x="67990" y="2933700"/>
                </a:lnTo>
                <a:lnTo>
                  <a:pt x="56240" y="2882900"/>
                </a:lnTo>
                <a:lnTo>
                  <a:pt x="45572" y="2832100"/>
                </a:lnTo>
                <a:lnTo>
                  <a:pt x="36007" y="2781300"/>
                </a:lnTo>
                <a:lnTo>
                  <a:pt x="27568" y="2730500"/>
                </a:lnTo>
                <a:lnTo>
                  <a:pt x="20254" y="2679700"/>
                </a:lnTo>
                <a:lnTo>
                  <a:pt x="14065" y="2628900"/>
                </a:lnTo>
                <a:lnTo>
                  <a:pt x="9001" y="2578100"/>
                </a:lnTo>
                <a:lnTo>
                  <a:pt x="5063" y="2514600"/>
                </a:lnTo>
                <a:lnTo>
                  <a:pt x="2250" y="2463800"/>
                </a:lnTo>
                <a:lnTo>
                  <a:pt x="562" y="2413000"/>
                </a:lnTo>
                <a:lnTo>
                  <a:pt x="0" y="2362200"/>
                </a:lnTo>
                <a:lnTo>
                  <a:pt x="562" y="2311400"/>
                </a:lnTo>
                <a:lnTo>
                  <a:pt x="2250" y="2260600"/>
                </a:lnTo>
                <a:lnTo>
                  <a:pt x="5063" y="2209800"/>
                </a:lnTo>
                <a:lnTo>
                  <a:pt x="9001" y="2159000"/>
                </a:lnTo>
                <a:lnTo>
                  <a:pt x="14065" y="2108200"/>
                </a:lnTo>
                <a:lnTo>
                  <a:pt x="20254" y="2057400"/>
                </a:lnTo>
                <a:lnTo>
                  <a:pt x="27568" y="2006600"/>
                </a:lnTo>
                <a:lnTo>
                  <a:pt x="36007" y="1955800"/>
                </a:lnTo>
                <a:lnTo>
                  <a:pt x="45572" y="1905000"/>
                </a:lnTo>
                <a:lnTo>
                  <a:pt x="56240" y="1854200"/>
                </a:lnTo>
                <a:lnTo>
                  <a:pt x="67990" y="1803400"/>
                </a:lnTo>
                <a:lnTo>
                  <a:pt x="80822" y="1752600"/>
                </a:lnTo>
                <a:lnTo>
                  <a:pt x="94736" y="1701800"/>
                </a:lnTo>
                <a:lnTo>
                  <a:pt x="109732" y="1651000"/>
                </a:lnTo>
                <a:lnTo>
                  <a:pt x="125810" y="1600200"/>
                </a:lnTo>
                <a:lnTo>
                  <a:pt x="142970" y="1549400"/>
                </a:lnTo>
                <a:lnTo>
                  <a:pt x="161212" y="1511300"/>
                </a:lnTo>
                <a:lnTo>
                  <a:pt x="180536" y="1460500"/>
                </a:lnTo>
                <a:lnTo>
                  <a:pt x="200900" y="1409700"/>
                </a:lnTo>
                <a:lnTo>
                  <a:pt x="222261" y="1358900"/>
                </a:lnTo>
                <a:lnTo>
                  <a:pt x="244619" y="1320800"/>
                </a:lnTo>
                <a:lnTo>
                  <a:pt x="267974" y="1270000"/>
                </a:lnTo>
                <a:lnTo>
                  <a:pt x="292326" y="1219200"/>
                </a:lnTo>
                <a:lnTo>
                  <a:pt x="317676" y="1181100"/>
                </a:lnTo>
                <a:lnTo>
                  <a:pt x="344022" y="1130300"/>
                </a:lnTo>
                <a:lnTo>
                  <a:pt x="371366" y="1092200"/>
                </a:lnTo>
                <a:lnTo>
                  <a:pt x="399707" y="1041400"/>
                </a:lnTo>
                <a:lnTo>
                  <a:pt x="428984" y="1003300"/>
                </a:lnTo>
                <a:lnTo>
                  <a:pt x="459134" y="965200"/>
                </a:lnTo>
                <a:lnTo>
                  <a:pt x="490159" y="927100"/>
                </a:lnTo>
                <a:lnTo>
                  <a:pt x="522058" y="876300"/>
                </a:lnTo>
                <a:lnTo>
                  <a:pt x="554830" y="838200"/>
                </a:lnTo>
                <a:lnTo>
                  <a:pt x="588477" y="800100"/>
                </a:lnTo>
                <a:lnTo>
                  <a:pt x="622998" y="762000"/>
                </a:lnTo>
                <a:lnTo>
                  <a:pt x="658393" y="723900"/>
                </a:lnTo>
                <a:lnTo>
                  <a:pt x="694662" y="685800"/>
                </a:lnTo>
                <a:lnTo>
                  <a:pt x="731726" y="647700"/>
                </a:lnTo>
                <a:lnTo>
                  <a:pt x="769508" y="622300"/>
                </a:lnTo>
                <a:lnTo>
                  <a:pt x="808007" y="584200"/>
                </a:lnTo>
                <a:lnTo>
                  <a:pt x="847223" y="546100"/>
                </a:lnTo>
                <a:lnTo>
                  <a:pt x="887157" y="520700"/>
                </a:lnTo>
                <a:lnTo>
                  <a:pt x="927808" y="482600"/>
                </a:lnTo>
                <a:lnTo>
                  <a:pt x="969176" y="457200"/>
                </a:lnTo>
                <a:lnTo>
                  <a:pt x="1011262" y="419100"/>
                </a:lnTo>
                <a:lnTo>
                  <a:pt x="1097492" y="368300"/>
                </a:lnTo>
                <a:lnTo>
                  <a:pt x="1185947" y="317500"/>
                </a:lnTo>
                <a:lnTo>
                  <a:pt x="1276534" y="266700"/>
                </a:lnTo>
                <a:lnTo>
                  <a:pt x="1416412" y="190500"/>
                </a:lnTo>
                <a:lnTo>
                  <a:pt x="1464104" y="177800"/>
                </a:lnTo>
                <a:lnTo>
                  <a:pt x="1512227" y="152400"/>
                </a:lnTo>
                <a:lnTo>
                  <a:pt x="1560678" y="139700"/>
                </a:lnTo>
                <a:lnTo>
                  <a:pt x="1609457" y="114300"/>
                </a:lnTo>
                <a:lnTo>
                  <a:pt x="1959992" y="25400"/>
                </a:lnTo>
                <a:lnTo>
                  <a:pt x="2783457" y="25400"/>
                </a:lnTo>
                <a:lnTo>
                  <a:pt x="3133991" y="114300"/>
                </a:lnTo>
                <a:lnTo>
                  <a:pt x="3182770" y="139700"/>
                </a:lnTo>
                <a:lnTo>
                  <a:pt x="3231221" y="152400"/>
                </a:lnTo>
                <a:lnTo>
                  <a:pt x="3279344" y="177800"/>
                </a:lnTo>
                <a:lnTo>
                  <a:pt x="3327036" y="190500"/>
                </a:lnTo>
                <a:lnTo>
                  <a:pt x="3466914" y="266700"/>
                </a:lnTo>
                <a:lnTo>
                  <a:pt x="3557501" y="317500"/>
                </a:lnTo>
                <a:lnTo>
                  <a:pt x="3645956" y="368300"/>
                </a:lnTo>
                <a:lnTo>
                  <a:pt x="3732187" y="419100"/>
                </a:lnTo>
                <a:lnTo>
                  <a:pt x="3774272" y="457200"/>
                </a:lnTo>
                <a:lnTo>
                  <a:pt x="3815640" y="482600"/>
                </a:lnTo>
                <a:lnTo>
                  <a:pt x="3856291" y="520700"/>
                </a:lnTo>
                <a:lnTo>
                  <a:pt x="3896225" y="546100"/>
                </a:lnTo>
                <a:lnTo>
                  <a:pt x="3935441" y="584200"/>
                </a:lnTo>
                <a:lnTo>
                  <a:pt x="3973940" y="622300"/>
                </a:lnTo>
                <a:lnTo>
                  <a:pt x="4011722" y="647700"/>
                </a:lnTo>
                <a:lnTo>
                  <a:pt x="4048787" y="685800"/>
                </a:lnTo>
                <a:lnTo>
                  <a:pt x="4085055" y="723900"/>
                </a:lnTo>
                <a:lnTo>
                  <a:pt x="4120450" y="762000"/>
                </a:lnTo>
                <a:lnTo>
                  <a:pt x="4154971" y="800100"/>
                </a:lnTo>
                <a:lnTo>
                  <a:pt x="4188618" y="838200"/>
                </a:lnTo>
                <a:lnTo>
                  <a:pt x="4221390" y="876300"/>
                </a:lnTo>
                <a:lnTo>
                  <a:pt x="4253289" y="927100"/>
                </a:lnTo>
                <a:lnTo>
                  <a:pt x="4284314" y="965200"/>
                </a:lnTo>
                <a:lnTo>
                  <a:pt x="4314464" y="1003300"/>
                </a:lnTo>
                <a:lnTo>
                  <a:pt x="4343741" y="1041400"/>
                </a:lnTo>
                <a:lnTo>
                  <a:pt x="4372082" y="1092200"/>
                </a:lnTo>
                <a:lnTo>
                  <a:pt x="4399426" y="1130300"/>
                </a:lnTo>
                <a:lnTo>
                  <a:pt x="4425772" y="1181100"/>
                </a:lnTo>
                <a:lnTo>
                  <a:pt x="4451122" y="1219200"/>
                </a:lnTo>
                <a:lnTo>
                  <a:pt x="4475474" y="1270000"/>
                </a:lnTo>
                <a:lnTo>
                  <a:pt x="4498829" y="1320800"/>
                </a:lnTo>
                <a:lnTo>
                  <a:pt x="4521187" y="1358900"/>
                </a:lnTo>
                <a:lnTo>
                  <a:pt x="4542548" y="1409700"/>
                </a:lnTo>
                <a:lnTo>
                  <a:pt x="4562912" y="1460500"/>
                </a:lnTo>
                <a:lnTo>
                  <a:pt x="4582236" y="1511300"/>
                </a:lnTo>
                <a:lnTo>
                  <a:pt x="4600478" y="1549400"/>
                </a:lnTo>
                <a:lnTo>
                  <a:pt x="4617638" y="1600200"/>
                </a:lnTo>
                <a:lnTo>
                  <a:pt x="4633716" y="1651000"/>
                </a:lnTo>
                <a:lnTo>
                  <a:pt x="4648712" y="1701800"/>
                </a:lnTo>
                <a:lnTo>
                  <a:pt x="4662626" y="1752600"/>
                </a:lnTo>
                <a:lnTo>
                  <a:pt x="4675459" y="1803400"/>
                </a:lnTo>
                <a:lnTo>
                  <a:pt x="4687209" y="1854200"/>
                </a:lnTo>
                <a:lnTo>
                  <a:pt x="4697877" y="1905000"/>
                </a:lnTo>
                <a:lnTo>
                  <a:pt x="4707441" y="1955800"/>
                </a:lnTo>
                <a:lnTo>
                  <a:pt x="4715881" y="2006600"/>
                </a:lnTo>
                <a:lnTo>
                  <a:pt x="4723195" y="2057400"/>
                </a:lnTo>
                <a:lnTo>
                  <a:pt x="4729384" y="2108200"/>
                </a:lnTo>
                <a:lnTo>
                  <a:pt x="4734447" y="2159000"/>
                </a:lnTo>
                <a:lnTo>
                  <a:pt x="4738386" y="2209800"/>
                </a:lnTo>
                <a:lnTo>
                  <a:pt x="4741199" y="2260600"/>
                </a:lnTo>
                <a:lnTo>
                  <a:pt x="4742887" y="2311400"/>
                </a:lnTo>
                <a:lnTo>
                  <a:pt x="4743449" y="2362200"/>
                </a:lnTo>
                <a:lnTo>
                  <a:pt x="4742887" y="2413000"/>
                </a:lnTo>
                <a:lnTo>
                  <a:pt x="4741199" y="2463800"/>
                </a:lnTo>
                <a:lnTo>
                  <a:pt x="4738386" y="2514600"/>
                </a:lnTo>
                <a:lnTo>
                  <a:pt x="4734447" y="2578100"/>
                </a:lnTo>
                <a:lnTo>
                  <a:pt x="4729383" y="2628900"/>
                </a:lnTo>
                <a:lnTo>
                  <a:pt x="4723195" y="2679700"/>
                </a:lnTo>
                <a:lnTo>
                  <a:pt x="4715880" y="2730500"/>
                </a:lnTo>
                <a:lnTo>
                  <a:pt x="4707441" y="2781300"/>
                </a:lnTo>
                <a:lnTo>
                  <a:pt x="4697877" y="2832100"/>
                </a:lnTo>
                <a:lnTo>
                  <a:pt x="4687208" y="2882900"/>
                </a:lnTo>
                <a:lnTo>
                  <a:pt x="4675458" y="2933700"/>
                </a:lnTo>
                <a:lnTo>
                  <a:pt x="4662626" y="2984500"/>
                </a:lnTo>
                <a:lnTo>
                  <a:pt x="4648712" y="3035300"/>
                </a:lnTo>
                <a:lnTo>
                  <a:pt x="4633716" y="3073400"/>
                </a:lnTo>
                <a:lnTo>
                  <a:pt x="4617638" y="3124200"/>
                </a:lnTo>
                <a:lnTo>
                  <a:pt x="4600478" y="3175000"/>
                </a:lnTo>
                <a:lnTo>
                  <a:pt x="4582236" y="3225800"/>
                </a:lnTo>
                <a:lnTo>
                  <a:pt x="4562912" y="3276600"/>
                </a:lnTo>
                <a:lnTo>
                  <a:pt x="4542548" y="3314700"/>
                </a:lnTo>
                <a:lnTo>
                  <a:pt x="4521187" y="3365500"/>
                </a:lnTo>
                <a:lnTo>
                  <a:pt x="4498829" y="3416300"/>
                </a:lnTo>
                <a:lnTo>
                  <a:pt x="4475474" y="3454400"/>
                </a:lnTo>
                <a:lnTo>
                  <a:pt x="4451122" y="3505200"/>
                </a:lnTo>
                <a:lnTo>
                  <a:pt x="4425772" y="3556000"/>
                </a:lnTo>
                <a:lnTo>
                  <a:pt x="4399426" y="3594100"/>
                </a:lnTo>
                <a:lnTo>
                  <a:pt x="4372082" y="3644900"/>
                </a:lnTo>
                <a:lnTo>
                  <a:pt x="4343741" y="3683000"/>
                </a:lnTo>
                <a:lnTo>
                  <a:pt x="4314464" y="3721100"/>
                </a:lnTo>
                <a:lnTo>
                  <a:pt x="4284314" y="3771900"/>
                </a:lnTo>
                <a:lnTo>
                  <a:pt x="4253289" y="3810000"/>
                </a:lnTo>
                <a:lnTo>
                  <a:pt x="4221390" y="3848100"/>
                </a:lnTo>
                <a:lnTo>
                  <a:pt x="4188618" y="3886200"/>
                </a:lnTo>
                <a:lnTo>
                  <a:pt x="4154971" y="3924300"/>
                </a:lnTo>
                <a:lnTo>
                  <a:pt x="4120450" y="3962400"/>
                </a:lnTo>
                <a:lnTo>
                  <a:pt x="4085055" y="4000500"/>
                </a:lnTo>
                <a:lnTo>
                  <a:pt x="4048787" y="4038600"/>
                </a:lnTo>
                <a:lnTo>
                  <a:pt x="4011722" y="4076700"/>
                </a:lnTo>
                <a:lnTo>
                  <a:pt x="3973940" y="4114800"/>
                </a:lnTo>
                <a:lnTo>
                  <a:pt x="3935441" y="4152900"/>
                </a:lnTo>
                <a:lnTo>
                  <a:pt x="3896225" y="4178300"/>
                </a:lnTo>
                <a:lnTo>
                  <a:pt x="3856291" y="4216400"/>
                </a:lnTo>
                <a:lnTo>
                  <a:pt x="3815640" y="4241800"/>
                </a:lnTo>
                <a:lnTo>
                  <a:pt x="3774272" y="4279900"/>
                </a:lnTo>
                <a:lnTo>
                  <a:pt x="3732187" y="4305300"/>
                </a:lnTo>
                <a:lnTo>
                  <a:pt x="3689384" y="4343400"/>
                </a:lnTo>
                <a:lnTo>
                  <a:pt x="3601995" y="4394200"/>
                </a:lnTo>
                <a:lnTo>
                  <a:pt x="3466914" y="4470400"/>
                </a:lnTo>
                <a:lnTo>
                  <a:pt x="3420821" y="4495800"/>
                </a:lnTo>
                <a:lnTo>
                  <a:pt x="3374195" y="4508500"/>
                </a:lnTo>
                <a:lnTo>
                  <a:pt x="3279344" y="4559300"/>
                </a:lnTo>
                <a:lnTo>
                  <a:pt x="3231221" y="4572000"/>
                </a:lnTo>
                <a:lnTo>
                  <a:pt x="3182770" y="4597400"/>
                </a:lnTo>
                <a:lnTo>
                  <a:pt x="3084884" y="4622800"/>
                </a:lnTo>
                <a:lnTo>
                  <a:pt x="3035449" y="4648200"/>
                </a:lnTo>
                <a:lnTo>
                  <a:pt x="2885173" y="4686300"/>
                </a:lnTo>
                <a:close/>
              </a:path>
              <a:path w="4743450" h="4737100">
                <a:moveTo>
                  <a:pt x="2732378" y="4711700"/>
                </a:moveTo>
                <a:lnTo>
                  <a:pt x="2011070" y="4711700"/>
                </a:lnTo>
                <a:lnTo>
                  <a:pt x="1909024" y="4686300"/>
                </a:lnTo>
                <a:lnTo>
                  <a:pt x="2834425" y="4686300"/>
                </a:lnTo>
                <a:lnTo>
                  <a:pt x="2732378" y="4711700"/>
                </a:lnTo>
                <a:close/>
              </a:path>
              <a:path w="4743450" h="4737100">
                <a:moveTo>
                  <a:pt x="2629888" y="4724400"/>
                </a:moveTo>
                <a:lnTo>
                  <a:pt x="2113560" y="4724400"/>
                </a:lnTo>
                <a:lnTo>
                  <a:pt x="2062260" y="4711700"/>
                </a:lnTo>
                <a:lnTo>
                  <a:pt x="2681189" y="4711700"/>
                </a:lnTo>
                <a:lnTo>
                  <a:pt x="2629888" y="4724400"/>
                </a:lnTo>
                <a:close/>
              </a:path>
              <a:path w="4743450" h="4737100">
                <a:moveTo>
                  <a:pt x="2526955" y="4737100"/>
                </a:moveTo>
                <a:lnTo>
                  <a:pt x="2216493" y="4737100"/>
                </a:lnTo>
                <a:lnTo>
                  <a:pt x="2164971" y="4724400"/>
                </a:lnTo>
                <a:lnTo>
                  <a:pt x="2578477" y="4724400"/>
                </a:lnTo>
                <a:lnTo>
                  <a:pt x="2526955" y="4737100"/>
                </a:lnTo>
                <a:close/>
              </a:path>
            </a:pathLst>
          </a:custGeom>
          <a:solidFill>
            <a:srgbClr val="F8F8F8">
              <a:alpha val="90000"/>
            </a:srgbClr>
          </a:solidFill>
        </p:spPr>
        <p:txBody>
          <a:bodyPr wrap="square" lIns="0" tIns="0" rIns="0" bIns="0" rtlCol="0"/>
          <a:lstStyle/>
          <a:p>
            <a:endParaRPr sz="1688"/>
          </a:p>
        </p:txBody>
      </p:sp>
      <p:sp>
        <p:nvSpPr>
          <p:cNvPr id="4" name="object 4"/>
          <p:cNvSpPr/>
          <p:nvPr/>
        </p:nvSpPr>
        <p:spPr>
          <a:xfrm>
            <a:off x="4320329" y="1172337"/>
            <a:ext cx="3786188" cy="998291"/>
          </a:xfrm>
          <a:prstGeom prst="rect">
            <a:avLst/>
          </a:prstGeom>
          <a:blipFill>
            <a:blip r:embed="rId4" cstate="print">
              <a:extLst>
                <a:ext uri="{28A0092B-C50C-407E-A947-70E740481C1C}">
                  <a14:useLocalDpi xmlns:a14="http://schemas.microsoft.com/office/drawing/2010/main"/>
                </a:ext>
              </a:extLst>
            </a:blip>
            <a:stretch>
              <a:fillRect t="-11268" b="-56897"/>
            </a:stretch>
          </a:blipFill>
        </p:spPr>
        <p:txBody>
          <a:bodyPr wrap="square" lIns="0" tIns="0" rIns="0" bIns="0" rtlCol="0"/>
          <a:lstStyle/>
          <a:p>
            <a:endParaRPr sz="1688" dirty="0"/>
          </a:p>
        </p:txBody>
      </p:sp>
      <p:cxnSp>
        <p:nvCxnSpPr>
          <p:cNvPr id="8" name="Straight Connector 7">
            <a:extLst>
              <a:ext uri="{FF2B5EF4-FFF2-40B4-BE49-F238E27FC236}">
                <a16:creationId xmlns:a16="http://schemas.microsoft.com/office/drawing/2014/main" id="{F1E041E8-1B24-6740-A5DC-4D6460BE770D}"/>
              </a:ext>
            </a:extLst>
          </p:cNvPr>
          <p:cNvCxnSpPr/>
          <p:nvPr/>
        </p:nvCxnSpPr>
        <p:spPr>
          <a:xfrm>
            <a:off x="4434125" y="2185128"/>
            <a:ext cx="3672392" cy="0"/>
          </a:xfrm>
          <a:prstGeom prst="line">
            <a:avLst/>
          </a:prstGeom>
          <a:ln w="19050">
            <a:solidFill>
              <a:srgbClr val="00558B"/>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798ECC5-D7BF-CB47-921A-CF20BD6D6078}"/>
              </a:ext>
            </a:extLst>
          </p:cNvPr>
          <p:cNvSpPr txBox="1"/>
          <p:nvPr/>
        </p:nvSpPr>
        <p:spPr>
          <a:xfrm>
            <a:off x="3389098" y="2547836"/>
            <a:ext cx="5762445" cy="3231654"/>
          </a:xfrm>
          <a:prstGeom prst="rect">
            <a:avLst/>
          </a:prstGeom>
          <a:noFill/>
        </p:spPr>
        <p:txBody>
          <a:bodyPr wrap="square" rtlCol="0">
            <a:spAutoFit/>
          </a:bodyPr>
          <a:lstStyle/>
          <a:p>
            <a:pPr algn="ctr"/>
            <a:r>
              <a:rPr lang="en-US" sz="2800" dirty="0">
                <a:latin typeface="Open Sans" panose="020B0606030504020204" pitchFamily="34" charset="0"/>
                <a:ea typeface="Open Sans" panose="020B0606030504020204" pitchFamily="34" charset="0"/>
                <a:cs typeface="Open Sans" panose="020B0606030504020204" pitchFamily="34" charset="0"/>
              </a:rPr>
              <a:t>Christina Bowles, MPH</a:t>
            </a:r>
          </a:p>
          <a:p>
            <a:pPr algn="ctr"/>
            <a:r>
              <a:rPr lang="en-US" sz="2800" dirty="0" smtClean="0">
                <a:latin typeface="Open Sans" panose="020B0606030504020204" pitchFamily="34" charset="0"/>
                <a:ea typeface="Open Sans" panose="020B0606030504020204" pitchFamily="34" charset="0"/>
                <a:cs typeface="Open Sans" panose="020B0606030504020204" pitchFamily="34" charset="0"/>
                <a:hlinkClick r:id="rId5"/>
              </a:rPr>
              <a:t>Christina@onevillagepartners.org</a:t>
            </a:r>
            <a:endParaRPr lang="en-US" sz="2800" dirty="0" smtClean="0">
              <a:latin typeface="Open Sans" panose="020B0606030504020204" pitchFamily="34" charset="0"/>
              <a:ea typeface="Open Sans" panose="020B0606030504020204" pitchFamily="34" charset="0"/>
              <a:cs typeface="Open Sans" panose="020B0606030504020204" pitchFamily="34" charset="0"/>
            </a:endParaRPr>
          </a:p>
          <a:p>
            <a:pPr algn="ctr"/>
            <a:endParaRPr lang="en-US" sz="2800" dirty="0">
              <a:latin typeface="Open Sans" panose="020B0606030504020204" pitchFamily="34" charset="0"/>
              <a:ea typeface="Open Sans" panose="020B0606030504020204" pitchFamily="34" charset="0"/>
              <a:cs typeface="Open Sans" panose="020B0606030504020204" pitchFamily="34" charset="0"/>
            </a:endParaRPr>
          </a:p>
          <a:p>
            <a:pPr algn="ctr"/>
            <a:endParaRPr lang="en-US" sz="3200" dirty="0">
              <a:latin typeface="Open Sans" panose="020B0606030504020204" pitchFamily="34" charset="0"/>
              <a:ea typeface="Open Sans" panose="020B0606030504020204" pitchFamily="34" charset="0"/>
              <a:cs typeface="Open Sans" panose="020B0606030504020204" pitchFamily="34" charset="0"/>
            </a:endParaRPr>
          </a:p>
          <a:p>
            <a:pPr algn="ctr"/>
            <a:r>
              <a:rPr lang="en-US" sz="2800" dirty="0" err="1">
                <a:latin typeface="Open Sans" panose="020B0606030504020204" pitchFamily="34" charset="0"/>
                <a:ea typeface="Open Sans" panose="020B0606030504020204" pitchFamily="34" charset="0"/>
                <a:cs typeface="Open Sans" panose="020B0606030504020204" pitchFamily="34" charset="0"/>
              </a:rPr>
              <a:t>www.OneVillagePartners.org</a:t>
            </a:r>
            <a:endParaRPr lang="en-US" sz="2800" dirty="0">
              <a:latin typeface="Open Sans" panose="020B0606030504020204" pitchFamily="34" charset="0"/>
              <a:ea typeface="Open Sans" panose="020B0606030504020204" pitchFamily="34" charset="0"/>
              <a:cs typeface="Open Sans" panose="020B0606030504020204" pitchFamily="34" charset="0"/>
            </a:endParaRPr>
          </a:p>
          <a:p>
            <a:pPr algn="ctr"/>
            <a:r>
              <a:rPr lang="en-US" sz="2800" dirty="0">
                <a:latin typeface="Open Sans" panose="020B0606030504020204" pitchFamily="34" charset="0"/>
                <a:ea typeface="Open Sans" panose="020B0606030504020204" pitchFamily="34" charset="0"/>
                <a:cs typeface="Open Sans" panose="020B0606030504020204" pitchFamily="34" charset="0"/>
              </a:rPr>
              <a:t>@</a:t>
            </a:r>
            <a:r>
              <a:rPr lang="en-US" sz="2800" dirty="0" err="1">
                <a:latin typeface="Open Sans" panose="020B0606030504020204" pitchFamily="34" charset="0"/>
                <a:ea typeface="Open Sans" panose="020B0606030504020204" pitchFamily="34" charset="0"/>
                <a:cs typeface="Open Sans" panose="020B0606030504020204" pitchFamily="34" charset="0"/>
              </a:rPr>
              <a:t>onevillagep</a:t>
            </a:r>
            <a:endParaRPr lang="en-US" sz="2800" dirty="0">
              <a:latin typeface="Open Sans" panose="020B0606030504020204" pitchFamily="34" charset="0"/>
              <a:ea typeface="Open Sans" panose="020B0606030504020204" pitchFamily="34" charset="0"/>
              <a:cs typeface="Open Sans" panose="020B0606030504020204" pitchFamily="34" charset="0"/>
            </a:endParaRPr>
          </a:p>
          <a:p>
            <a:pPr algn="ctr"/>
            <a:r>
              <a:rPr lang="en-US" sz="2800" dirty="0">
                <a:latin typeface="Open Sans" panose="020B0606030504020204" pitchFamily="34" charset="0"/>
                <a:ea typeface="Open Sans" panose="020B0606030504020204" pitchFamily="34" charset="0"/>
                <a:cs typeface="Open Sans" panose="020B0606030504020204" pitchFamily="34" charset="0"/>
              </a:rPr>
              <a:t>OneVillage Partners</a:t>
            </a:r>
          </a:p>
        </p:txBody>
      </p:sp>
      <p:pic>
        <p:nvPicPr>
          <p:cNvPr id="11" name="Picture 10">
            <a:extLst>
              <a:ext uri="{FF2B5EF4-FFF2-40B4-BE49-F238E27FC236}">
                <a16:creationId xmlns:a16="http://schemas.microsoft.com/office/drawing/2014/main" id="{F77FFA12-5D4C-6440-BAD6-F33DDE2FF2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33197" y="5254981"/>
            <a:ext cx="353449" cy="353449"/>
          </a:xfrm>
          <a:prstGeom prst="rect">
            <a:avLst/>
          </a:prstGeom>
        </p:spPr>
      </p:pic>
      <p:pic>
        <p:nvPicPr>
          <p:cNvPr id="13" name="Picture 12">
            <a:extLst>
              <a:ext uri="{FF2B5EF4-FFF2-40B4-BE49-F238E27FC236}">
                <a16:creationId xmlns:a16="http://schemas.microsoft.com/office/drawing/2014/main" id="{955F13FD-CDA1-4D4D-9A6A-4691E26315F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51865" y="4872888"/>
            <a:ext cx="324516" cy="324516"/>
          </a:xfrm>
          <a:prstGeom prst="rect">
            <a:avLst/>
          </a:prstGeom>
        </p:spPr>
      </p:pic>
    </p:spTree>
    <p:extLst>
      <p:ext uri="{BB962C8B-B14F-4D97-AF65-F5344CB8AC3E}">
        <p14:creationId xmlns:p14="http://schemas.microsoft.com/office/powerpoint/2010/main" val="995317453"/>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65381" y="438580"/>
            <a:ext cx="4221035" cy="3446262"/>
            <a:chOff x="204394" y="865127"/>
            <a:chExt cx="3322067" cy="2200291"/>
          </a:xfrm>
        </p:grpSpPr>
        <p:sp>
          <p:nvSpPr>
            <p:cNvPr id="8" name="Rectangle 7"/>
            <p:cNvSpPr/>
            <p:nvPr/>
          </p:nvSpPr>
          <p:spPr>
            <a:xfrm>
              <a:off x="204394" y="940210"/>
              <a:ext cx="3322067" cy="1788170"/>
            </a:xfrm>
            <a:prstGeom prst="rect">
              <a:avLst/>
            </a:prstGeom>
          </p:spPr>
          <p:txBody>
            <a:bodyPr wrap="square">
              <a:spAutoFit/>
            </a:bodyPr>
            <a:lstStyle/>
            <a:p>
              <a:pPr algn="ctr"/>
              <a:r>
                <a:rPr lang="en-US" sz="4800" b="1" dirty="0" smtClean="0">
                  <a:solidFill>
                    <a:srgbClr val="009548"/>
                  </a:solidFill>
                  <a:latin typeface="Segoe UI" panose="020B0502040204020203" pitchFamily="34" charset="0"/>
                  <a:cs typeface="Segoe UI" panose="020B0502040204020203" pitchFamily="34" charset="0"/>
                </a:rPr>
                <a:t>MISSION</a:t>
              </a:r>
            </a:p>
            <a:p>
              <a:pPr algn="ctr"/>
              <a:r>
                <a:rPr lang="en-US" sz="3200" dirty="0" smtClean="0">
                  <a:latin typeface="Segoe UI" panose="020B0502040204020203" pitchFamily="34" charset="0"/>
                  <a:cs typeface="Segoe UI" panose="020B0502040204020203" pitchFamily="34" charset="0"/>
                </a:rPr>
                <a:t>Catalyzing community-led transformation in rural Africa</a:t>
              </a:r>
              <a:endParaRPr lang="en-US" sz="3200" dirty="0">
                <a:latin typeface="Segoe UI" panose="020B0502040204020203" pitchFamily="34" charset="0"/>
                <a:cs typeface="Segoe UI" panose="020B0502040204020203" pitchFamily="34" charset="0"/>
              </a:endParaRPr>
            </a:p>
          </p:txBody>
        </p:sp>
        <p:sp>
          <p:nvSpPr>
            <p:cNvPr id="9" name="Rounded Rectangle 8"/>
            <p:cNvSpPr/>
            <p:nvPr/>
          </p:nvSpPr>
          <p:spPr>
            <a:xfrm>
              <a:off x="204394" y="865127"/>
              <a:ext cx="3322067" cy="2200291"/>
            </a:xfrm>
            <a:prstGeom prst="roundRect">
              <a:avLst/>
            </a:prstGeom>
            <a:noFill/>
            <a:ln w="25400">
              <a:solidFill>
                <a:srgbClr val="0095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5628489" y="490017"/>
            <a:ext cx="4816146" cy="3394825"/>
            <a:chOff x="-584792" y="1484555"/>
            <a:chExt cx="3747540" cy="2477738"/>
          </a:xfrm>
        </p:grpSpPr>
        <p:sp>
          <p:nvSpPr>
            <p:cNvPr id="11" name="Rectangle 10"/>
            <p:cNvSpPr/>
            <p:nvPr/>
          </p:nvSpPr>
          <p:spPr>
            <a:xfrm>
              <a:off x="-584792" y="1558720"/>
              <a:ext cx="3747538" cy="2403573"/>
            </a:xfrm>
            <a:prstGeom prst="rect">
              <a:avLst/>
            </a:prstGeom>
          </p:spPr>
          <p:txBody>
            <a:bodyPr wrap="square">
              <a:spAutoFit/>
            </a:bodyPr>
            <a:lstStyle/>
            <a:p>
              <a:pPr algn="ctr"/>
              <a:r>
                <a:rPr lang="en-US" sz="4800" b="1" dirty="0" smtClean="0">
                  <a:solidFill>
                    <a:srgbClr val="009548"/>
                  </a:solidFill>
                  <a:latin typeface="Segoe UI" panose="020B0502040204020203" pitchFamily="34" charset="0"/>
                  <a:cs typeface="Segoe UI" panose="020B0502040204020203" pitchFamily="34" charset="0"/>
                </a:rPr>
                <a:t>VISION</a:t>
              </a:r>
            </a:p>
            <a:p>
              <a:pPr algn="ctr"/>
              <a:r>
                <a:rPr lang="en-US" sz="3200" dirty="0" smtClean="0">
                  <a:latin typeface="Segoe UI" panose="020B0502040204020203" pitchFamily="34" charset="0"/>
                  <a:cs typeface="Segoe UI" panose="020B0502040204020203" pitchFamily="34" charset="0"/>
                </a:rPr>
                <a:t>We envision the people of rural Africa engaged in building thriving, connected and resilient communities.</a:t>
              </a:r>
              <a:endParaRPr lang="en-US" sz="3200" dirty="0">
                <a:latin typeface="Segoe UI" panose="020B0502040204020203" pitchFamily="34" charset="0"/>
                <a:cs typeface="Segoe UI" panose="020B0502040204020203" pitchFamily="34" charset="0"/>
              </a:endParaRPr>
            </a:p>
          </p:txBody>
        </p:sp>
        <p:sp>
          <p:nvSpPr>
            <p:cNvPr id="12" name="Rounded Rectangle 11"/>
            <p:cNvSpPr/>
            <p:nvPr/>
          </p:nvSpPr>
          <p:spPr>
            <a:xfrm>
              <a:off x="-584791" y="1484555"/>
              <a:ext cx="3747539" cy="2477738"/>
            </a:xfrm>
            <a:prstGeom prst="roundRect">
              <a:avLst/>
            </a:prstGeom>
            <a:noFill/>
            <a:ln w="25400">
              <a:solidFill>
                <a:srgbClr val="0095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486320" y="4468483"/>
            <a:ext cx="10753469" cy="2539687"/>
            <a:chOff x="937866" y="3531540"/>
            <a:chExt cx="10105646" cy="2496576"/>
          </a:xfrm>
        </p:grpSpPr>
        <p:sp>
          <p:nvSpPr>
            <p:cNvPr id="13" name="Oval 12"/>
            <p:cNvSpPr/>
            <p:nvPr/>
          </p:nvSpPr>
          <p:spPr>
            <a:xfrm>
              <a:off x="1556030" y="3531540"/>
              <a:ext cx="1075765" cy="1054250"/>
            </a:xfrm>
            <a:prstGeom prst="ellipse">
              <a:avLst/>
            </a:prstGeom>
            <a:solidFill>
              <a:srgbClr val="009548"/>
            </a:solidFill>
            <a:ln>
              <a:solidFill>
                <a:srgbClr val="0095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4" name="Oval 13"/>
            <p:cNvSpPr/>
            <p:nvPr/>
          </p:nvSpPr>
          <p:spPr>
            <a:xfrm>
              <a:off x="4191684" y="3558854"/>
              <a:ext cx="1075765" cy="1054250"/>
            </a:xfrm>
            <a:prstGeom prst="ellipse">
              <a:avLst/>
            </a:prstGeom>
            <a:solidFill>
              <a:srgbClr val="009548"/>
            </a:solidFill>
            <a:ln>
              <a:solidFill>
                <a:srgbClr val="0095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5" name="Oval 14"/>
            <p:cNvSpPr/>
            <p:nvPr/>
          </p:nvSpPr>
          <p:spPr>
            <a:xfrm>
              <a:off x="6555204" y="3535940"/>
              <a:ext cx="1075765" cy="1054250"/>
            </a:xfrm>
            <a:prstGeom prst="ellipse">
              <a:avLst/>
            </a:prstGeom>
            <a:solidFill>
              <a:srgbClr val="009548"/>
            </a:solidFill>
            <a:ln>
              <a:solidFill>
                <a:srgbClr val="0095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6" name="Oval 15"/>
            <p:cNvSpPr/>
            <p:nvPr/>
          </p:nvSpPr>
          <p:spPr>
            <a:xfrm>
              <a:off x="9252923" y="3576691"/>
              <a:ext cx="1075765" cy="1054250"/>
            </a:xfrm>
            <a:prstGeom prst="ellipse">
              <a:avLst/>
            </a:prstGeom>
            <a:solidFill>
              <a:srgbClr val="009548"/>
            </a:solidFill>
            <a:ln>
              <a:solidFill>
                <a:srgbClr val="0095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6169" y="3576691"/>
              <a:ext cx="1129889" cy="1129889"/>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8012" y="3729195"/>
              <a:ext cx="872097" cy="872097"/>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5992" y="3701208"/>
              <a:ext cx="929626" cy="929626"/>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5675" y="3591061"/>
              <a:ext cx="1148363" cy="1148363"/>
            </a:xfrm>
            <a:prstGeom prst="rect">
              <a:avLst/>
            </a:prstGeom>
          </p:spPr>
        </p:pic>
        <p:sp>
          <p:nvSpPr>
            <p:cNvPr id="22" name="TextBox 21"/>
            <p:cNvSpPr txBox="1"/>
            <p:nvPr/>
          </p:nvSpPr>
          <p:spPr>
            <a:xfrm>
              <a:off x="937866" y="4643121"/>
              <a:ext cx="2456420" cy="1384995"/>
            </a:xfrm>
            <a:prstGeom prst="rect">
              <a:avLst/>
            </a:prstGeom>
            <a:noFill/>
          </p:spPr>
          <p:txBody>
            <a:bodyPr wrap="square" rtlCol="0">
              <a:spAutoFit/>
            </a:bodyPr>
            <a:lstStyle/>
            <a:p>
              <a:pPr algn="ctr"/>
              <a:r>
                <a:rPr lang="en-US" sz="2800" b="1" dirty="0" smtClean="0">
                  <a:solidFill>
                    <a:schemeClr val="accent2"/>
                  </a:solidFill>
                  <a:latin typeface="Segoe UI" panose="020B0502040204020203" pitchFamily="34" charset="0"/>
                  <a:cs typeface="Segoe UI" panose="020B0502040204020203" pitchFamily="34" charset="0"/>
                </a:rPr>
                <a:t>COMMUNITY-LED</a:t>
              </a:r>
            </a:p>
            <a:p>
              <a:pPr algn="ctr"/>
              <a:endParaRPr lang="en-US" sz="2800" dirty="0">
                <a:solidFill>
                  <a:schemeClr val="accent2"/>
                </a:solidFill>
                <a:latin typeface="Segoe UI" panose="020B0502040204020203" pitchFamily="34" charset="0"/>
                <a:cs typeface="Segoe UI" panose="020B0502040204020203" pitchFamily="34" charset="0"/>
              </a:endParaRPr>
            </a:p>
          </p:txBody>
        </p:sp>
        <p:sp>
          <p:nvSpPr>
            <p:cNvPr id="23" name="TextBox 22"/>
            <p:cNvSpPr txBox="1"/>
            <p:nvPr/>
          </p:nvSpPr>
          <p:spPr>
            <a:xfrm>
              <a:off x="3705310" y="4658510"/>
              <a:ext cx="2255685" cy="937911"/>
            </a:xfrm>
            <a:prstGeom prst="rect">
              <a:avLst/>
            </a:prstGeom>
            <a:noFill/>
          </p:spPr>
          <p:txBody>
            <a:bodyPr wrap="square" rtlCol="0">
              <a:spAutoFit/>
            </a:bodyPr>
            <a:lstStyle/>
            <a:p>
              <a:pPr algn="ctr"/>
              <a:r>
                <a:rPr lang="en-US" sz="2800" b="1" dirty="0" smtClean="0">
                  <a:solidFill>
                    <a:schemeClr val="accent2"/>
                  </a:solidFill>
                  <a:latin typeface="Segoe UI" panose="020B0502040204020203" pitchFamily="34" charset="0"/>
                  <a:cs typeface="Segoe UI" panose="020B0502040204020203" pitchFamily="34" charset="0"/>
                </a:rPr>
                <a:t>DISCIPLINED</a:t>
              </a:r>
            </a:p>
            <a:p>
              <a:pPr algn="ctr"/>
              <a:endParaRPr lang="en-US" sz="2800" dirty="0">
                <a:solidFill>
                  <a:schemeClr val="accent2"/>
                </a:solidFill>
                <a:latin typeface="Segoe UI" panose="020B0502040204020203" pitchFamily="34" charset="0"/>
                <a:cs typeface="Segoe UI" panose="020B0502040204020203" pitchFamily="34" charset="0"/>
              </a:endParaRPr>
            </a:p>
          </p:txBody>
        </p:sp>
        <p:sp>
          <p:nvSpPr>
            <p:cNvPr id="24" name="TextBox 23"/>
            <p:cNvSpPr txBox="1"/>
            <p:nvPr/>
          </p:nvSpPr>
          <p:spPr>
            <a:xfrm>
              <a:off x="6092625" y="4682574"/>
              <a:ext cx="2436292" cy="514338"/>
            </a:xfrm>
            <a:prstGeom prst="rect">
              <a:avLst/>
            </a:prstGeom>
            <a:noFill/>
          </p:spPr>
          <p:txBody>
            <a:bodyPr wrap="square" rtlCol="0">
              <a:spAutoFit/>
            </a:bodyPr>
            <a:lstStyle/>
            <a:p>
              <a:pPr algn="ctr"/>
              <a:r>
                <a:rPr lang="en-US" sz="2800" b="1" dirty="0" smtClean="0">
                  <a:solidFill>
                    <a:schemeClr val="accent2"/>
                  </a:solidFill>
                  <a:latin typeface="Segoe UI" panose="020B0502040204020203" pitchFamily="34" charset="0"/>
                  <a:cs typeface="Segoe UI" panose="020B0502040204020203" pitchFamily="34" charset="0"/>
                </a:rPr>
                <a:t>SUSTAINABLE</a:t>
              </a:r>
            </a:p>
          </p:txBody>
        </p:sp>
        <p:sp>
          <p:nvSpPr>
            <p:cNvPr id="25" name="TextBox 24"/>
            <p:cNvSpPr txBox="1"/>
            <p:nvPr/>
          </p:nvSpPr>
          <p:spPr>
            <a:xfrm>
              <a:off x="8528917" y="4688588"/>
              <a:ext cx="2514595" cy="523220"/>
            </a:xfrm>
            <a:prstGeom prst="rect">
              <a:avLst/>
            </a:prstGeom>
            <a:noFill/>
          </p:spPr>
          <p:txBody>
            <a:bodyPr wrap="square" rtlCol="0">
              <a:spAutoFit/>
            </a:bodyPr>
            <a:lstStyle/>
            <a:p>
              <a:pPr algn="ctr"/>
              <a:r>
                <a:rPr lang="en-US" sz="2800" b="1" dirty="0" smtClean="0">
                  <a:solidFill>
                    <a:schemeClr val="accent2"/>
                  </a:solidFill>
                  <a:latin typeface="Segoe UI" panose="020B0502040204020203" pitchFamily="34" charset="0"/>
                  <a:cs typeface="Segoe UI" panose="020B0502040204020203" pitchFamily="34" charset="0"/>
                </a:rPr>
                <a:t>EQUITABLE</a:t>
              </a:r>
            </a:p>
          </p:txBody>
        </p:sp>
      </p:grpSp>
    </p:spTree>
    <p:extLst>
      <p:ext uri="{BB962C8B-B14F-4D97-AF65-F5344CB8AC3E}">
        <p14:creationId xmlns:p14="http://schemas.microsoft.com/office/powerpoint/2010/main" val="1523373706"/>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464974799"/>
              </p:ext>
            </p:extLst>
          </p:nvPr>
        </p:nvGraphicFramePr>
        <p:xfrm>
          <a:off x="0" y="1239702"/>
          <a:ext cx="6441717" cy="4913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extLst>
              <p:ext uri="{D42A27DB-BD31-4B8C-83A1-F6EECF244321}">
                <p14:modId xmlns:p14="http://schemas.microsoft.com/office/powerpoint/2010/main" val="3839310836"/>
              </p:ext>
            </p:extLst>
          </p:nvPr>
        </p:nvGraphicFramePr>
        <p:xfrm>
          <a:off x="5067300" y="1239699"/>
          <a:ext cx="6446520" cy="491032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859271557"/>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9254" t="16406" r="23938" b="5729"/>
          <a:stretch/>
        </p:blipFill>
        <p:spPr>
          <a:xfrm>
            <a:off x="1485900" y="34810"/>
            <a:ext cx="8705850" cy="6708890"/>
          </a:xfrm>
          <a:prstGeom prst="rect">
            <a:avLst/>
          </a:prstGeom>
        </p:spPr>
      </p:pic>
    </p:spTree>
    <p:extLst>
      <p:ext uri="{BB962C8B-B14F-4D97-AF65-F5344CB8AC3E}">
        <p14:creationId xmlns:p14="http://schemas.microsoft.com/office/powerpoint/2010/main" val="3681395663"/>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057" y="336525"/>
            <a:ext cx="10507262" cy="1325562"/>
          </a:xfrm>
        </p:spPr>
        <p:txBody>
          <a:bodyPr>
            <a:normAutofit/>
          </a:bodyPr>
          <a:lstStyle/>
          <a:p>
            <a:pPr algn="ctr"/>
            <a:r>
              <a:rPr lang="en-US" sz="5400" dirty="0" smtClean="0">
                <a:latin typeface="Century Gothic" panose="020B0502020202020204" pitchFamily="34" charset="0"/>
              </a:rPr>
              <a:t>Bristol Stool Chart</a:t>
            </a:r>
            <a:endParaRPr lang="en-US" sz="5400" dirty="0">
              <a:latin typeface="Century Gothic" panose="020B0502020202020204" pitchFamily="34" charset="0"/>
            </a:endParaRP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7195" t="21525" r="7805" b="3536"/>
          <a:stretch/>
        </p:blipFill>
        <p:spPr>
          <a:xfrm>
            <a:off x="345057" y="1965626"/>
            <a:ext cx="10628032" cy="4400669"/>
          </a:xfrm>
        </p:spPr>
      </p:pic>
    </p:spTree>
    <p:extLst>
      <p:ext uri="{BB962C8B-B14F-4D97-AF65-F5344CB8AC3E}">
        <p14:creationId xmlns:p14="http://schemas.microsoft.com/office/powerpoint/2010/main" val="729205161"/>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8ED50-5FE9-634C-9F32-026CA5FE60CC}"/>
              </a:ext>
            </a:extLst>
          </p:cNvPr>
          <p:cNvSpPr>
            <a:spLocks noGrp="1"/>
          </p:cNvSpPr>
          <p:nvPr>
            <p:ph type="title"/>
          </p:nvPr>
        </p:nvSpPr>
        <p:spPr/>
        <p:txBody>
          <a:bodyPr/>
          <a:lstStyle/>
          <a:p>
            <a:r>
              <a:rPr lang="en-US" dirty="0"/>
              <a:t>Photo with hands</a:t>
            </a:r>
          </a:p>
        </p:txBody>
      </p:sp>
      <p:pic>
        <p:nvPicPr>
          <p:cNvPr id="4" name="Picture 3">
            <a:extLst>
              <a:ext uri="{FF2B5EF4-FFF2-40B4-BE49-F238E27FC236}">
                <a16:creationId xmlns:a16="http://schemas.microsoft.com/office/drawing/2014/main" id="{D4D8A95E-757D-1643-9169-0522D7B9309A}"/>
              </a:ext>
            </a:extLst>
          </p:cNvPr>
          <p:cNvPicPr>
            <a:picLocks noChangeAspect="1"/>
          </p:cNvPicPr>
          <p:nvPr/>
        </p:nvPicPr>
        <p:blipFill>
          <a:blip r:embed="rId3"/>
          <a:stretch>
            <a:fillRect/>
          </a:stretch>
        </p:blipFill>
        <p:spPr>
          <a:xfrm>
            <a:off x="-30736" y="-466166"/>
            <a:ext cx="12253472" cy="8116475"/>
          </a:xfrm>
          <a:prstGeom prst="rect">
            <a:avLst/>
          </a:prstGeom>
        </p:spPr>
      </p:pic>
    </p:spTree>
    <p:extLst>
      <p:ext uri="{BB962C8B-B14F-4D97-AF65-F5344CB8AC3E}">
        <p14:creationId xmlns:p14="http://schemas.microsoft.com/office/powerpoint/2010/main" val="3112694758"/>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F1EC4-5D32-8349-993E-1776CB564FB3}"/>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52275571-BD74-C14E-8BB9-AC27B315A03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524001"/>
            <a:ext cx="12192000" cy="9144001"/>
          </a:xfrm>
          <a:prstGeom prst="rect">
            <a:avLst/>
          </a:prstGeom>
        </p:spPr>
      </p:pic>
    </p:spTree>
    <p:extLst>
      <p:ext uri="{BB962C8B-B14F-4D97-AF65-F5344CB8AC3E}">
        <p14:creationId xmlns:p14="http://schemas.microsoft.com/office/powerpoint/2010/main" val="1164622451"/>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C0F2B6-160F-4749-8BB5-A485B14C444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824753"/>
            <a:ext cx="12192000" cy="8106382"/>
          </a:xfrm>
          <a:prstGeom prst="rect">
            <a:avLst/>
          </a:prstGeom>
        </p:spPr>
      </p:pic>
    </p:spTree>
    <p:extLst>
      <p:ext uri="{BB962C8B-B14F-4D97-AF65-F5344CB8AC3E}">
        <p14:creationId xmlns:p14="http://schemas.microsoft.com/office/powerpoint/2010/main" val="1253141763"/>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theme/theme1.xml><?xml version="1.0" encoding="utf-8"?>
<a:theme xmlns:a="http://schemas.openxmlformats.org/drawingml/2006/main" name="View">
  <a:themeElements>
    <a:clrScheme name="Custom 1">
      <a:dk1>
        <a:srgbClr val="000000"/>
      </a:dk1>
      <a:lt1>
        <a:srgbClr val="DBE3E3"/>
      </a:lt1>
      <a:dk2>
        <a:srgbClr val="00558B"/>
      </a:dk2>
      <a:lt2>
        <a:srgbClr val="DBE3E3"/>
      </a:lt2>
      <a:accent1>
        <a:srgbClr val="00558B"/>
      </a:accent1>
      <a:accent2>
        <a:srgbClr val="009548"/>
      </a:accent2>
      <a:accent3>
        <a:srgbClr val="FCE033"/>
      </a:accent3>
      <a:accent4>
        <a:srgbClr val="FF1208"/>
      </a:accent4>
      <a:accent5>
        <a:srgbClr val="C2BC80"/>
      </a:accent5>
      <a:accent6>
        <a:srgbClr val="94A088"/>
      </a:accent6>
      <a:hlink>
        <a:srgbClr val="2998E3"/>
      </a:hlink>
      <a:folHlink>
        <a:srgbClr val="8C8C8C"/>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TM02892315[[fn=Wisp]]</Template>
  <TotalTime>3971</TotalTime>
  <Words>1083</Words>
  <Application>Microsoft Office PowerPoint</Application>
  <PresentationFormat>Widescreen</PresentationFormat>
  <Paragraphs>84</Paragraphs>
  <Slides>20</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Segoe UI</vt:lpstr>
      <vt:lpstr>Century Gothic</vt:lpstr>
      <vt:lpstr>Wingdings 2</vt:lpstr>
      <vt:lpstr>Arial</vt:lpstr>
      <vt:lpstr>Open Sans</vt:lpstr>
      <vt:lpstr>Century Schoolbook</vt:lpstr>
      <vt:lpstr>Calibri</vt:lpstr>
      <vt:lpstr>View</vt:lpstr>
      <vt:lpstr>PowerPoint Presentation</vt:lpstr>
      <vt:lpstr>Where We Work</vt:lpstr>
      <vt:lpstr>PowerPoint Presentation</vt:lpstr>
      <vt:lpstr>PowerPoint Presentation</vt:lpstr>
      <vt:lpstr>PowerPoint Presentation</vt:lpstr>
      <vt:lpstr>Bristol Stool Chart</vt:lpstr>
      <vt:lpstr>Photo with hands</vt:lpstr>
      <vt:lpstr>PowerPoint Presentation</vt:lpstr>
      <vt:lpstr>PowerPoint Presentation</vt:lpstr>
      <vt:lpstr>PowerPoint Presentation</vt:lpstr>
      <vt:lpstr>Additional Data </vt:lpstr>
      <vt:lpstr>Why Use the Bristol Stool Chart?</vt:lpstr>
      <vt:lpstr>Why Use the  Bristol Stool Chart?</vt:lpstr>
      <vt:lpstr>PowerPoint Presentation</vt:lpstr>
      <vt:lpstr>PowerPoint Presentation</vt:lpstr>
      <vt:lpstr>PowerPoint Presentation</vt:lpstr>
      <vt:lpstr>Community-Led Monitoring &amp; Evaluation</vt:lpstr>
      <vt:lpstr>Limitations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OVP MEL Manager</dc:creator>
  <cp:lastModifiedBy>OVP MEL Manager</cp:lastModifiedBy>
  <cp:revision>126</cp:revision>
  <dcterms:created xsi:type="dcterms:W3CDTF">2019-10-04T11:19:06Z</dcterms:created>
  <dcterms:modified xsi:type="dcterms:W3CDTF">2019-12-06T21:20:32Z</dcterms:modified>
</cp:coreProperties>
</file>