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8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  <p:sldMasterId id="2147483678" r:id="rId2"/>
    <p:sldMasterId id="2147483969" r:id="rId3"/>
    <p:sldMasterId id="2147483708" r:id="rId4"/>
    <p:sldMasterId id="2147483780" r:id="rId5"/>
    <p:sldMasterId id="2147483989" r:id="rId6"/>
    <p:sldMasterId id="2147483744" r:id="rId7"/>
    <p:sldMasterId id="2147483976" r:id="rId8"/>
    <p:sldMasterId id="2147483810" r:id="rId9"/>
    <p:sldMasterId id="2147483666" r:id="rId10"/>
  </p:sldMasterIdLst>
  <p:notesMasterIdLst>
    <p:notesMasterId r:id="rId60"/>
  </p:notesMasterIdLst>
  <p:sldIdLst>
    <p:sldId id="314" r:id="rId11"/>
    <p:sldId id="274" r:id="rId12"/>
    <p:sldId id="353" r:id="rId13"/>
    <p:sldId id="367" r:id="rId14"/>
    <p:sldId id="371" r:id="rId15"/>
    <p:sldId id="304" r:id="rId16"/>
    <p:sldId id="365" r:id="rId17"/>
    <p:sldId id="311" r:id="rId18"/>
    <p:sldId id="315" r:id="rId19"/>
    <p:sldId id="302" r:id="rId20"/>
    <p:sldId id="348" r:id="rId21"/>
    <p:sldId id="349" r:id="rId22"/>
    <p:sldId id="350" r:id="rId23"/>
    <p:sldId id="375" r:id="rId24"/>
    <p:sldId id="351" r:id="rId25"/>
    <p:sldId id="364" r:id="rId26"/>
    <p:sldId id="317" r:id="rId27"/>
    <p:sldId id="322" r:id="rId28"/>
    <p:sldId id="338" r:id="rId29"/>
    <p:sldId id="340" r:id="rId30"/>
    <p:sldId id="341" r:id="rId31"/>
    <p:sldId id="373" r:id="rId32"/>
    <p:sldId id="318" r:id="rId33"/>
    <p:sldId id="354" r:id="rId34"/>
    <p:sldId id="355" r:id="rId35"/>
    <p:sldId id="382" r:id="rId36"/>
    <p:sldId id="357" r:id="rId37"/>
    <p:sldId id="337" r:id="rId38"/>
    <p:sldId id="319" r:id="rId39"/>
    <p:sldId id="328" r:id="rId40"/>
    <p:sldId id="359" r:id="rId41"/>
    <p:sldId id="358" r:id="rId42"/>
    <p:sldId id="361" r:id="rId43"/>
    <p:sldId id="362" r:id="rId44"/>
    <p:sldId id="320" r:id="rId45"/>
    <p:sldId id="342" r:id="rId46"/>
    <p:sldId id="343" r:id="rId47"/>
    <p:sldId id="344" r:id="rId48"/>
    <p:sldId id="376" r:id="rId49"/>
    <p:sldId id="377" r:id="rId50"/>
    <p:sldId id="346" r:id="rId51"/>
    <p:sldId id="347" r:id="rId52"/>
    <p:sldId id="372" r:id="rId53"/>
    <p:sldId id="379" r:id="rId54"/>
    <p:sldId id="380" r:id="rId55"/>
    <p:sldId id="381" r:id="rId56"/>
    <p:sldId id="378" r:id="rId57"/>
    <p:sldId id="363" r:id="rId58"/>
    <p:sldId id="270" r:id="rId5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31E5954-69DB-414F-A7B1-6283CEF9E685}">
          <p14:sldIdLst>
            <p14:sldId id="314"/>
            <p14:sldId id="274"/>
            <p14:sldId id="353"/>
            <p14:sldId id="367"/>
            <p14:sldId id="371"/>
          </p14:sldIdLst>
        </p14:section>
        <p14:section name="Partnership &amp; Collaboration" id="{35DE0AC0-912F-4F14-AA06-654FFDB5C6FA}">
          <p14:sldIdLst>
            <p14:sldId id="304"/>
            <p14:sldId id="365"/>
            <p14:sldId id="311"/>
            <p14:sldId id="315"/>
          </p14:sldIdLst>
        </p14:section>
        <p14:section name="Module 1" id="{5A9F19D8-F976-864A-9A95-662947611846}">
          <p14:sldIdLst>
            <p14:sldId id="302"/>
            <p14:sldId id="348"/>
            <p14:sldId id="349"/>
            <p14:sldId id="350"/>
            <p14:sldId id="375"/>
            <p14:sldId id="351"/>
            <p14:sldId id="364"/>
          </p14:sldIdLst>
        </p14:section>
        <p14:section name="Module 2" id="{72C600B3-6859-45CC-84FD-0A56CD6FCEDB}">
          <p14:sldIdLst>
            <p14:sldId id="317"/>
            <p14:sldId id="322"/>
            <p14:sldId id="338"/>
            <p14:sldId id="340"/>
            <p14:sldId id="341"/>
            <p14:sldId id="373"/>
          </p14:sldIdLst>
        </p14:section>
        <p14:section name="Module 3" id="{3262E58C-5704-479F-A8EA-C0DE4D43ADEA}">
          <p14:sldIdLst>
            <p14:sldId id="318"/>
            <p14:sldId id="354"/>
            <p14:sldId id="355"/>
            <p14:sldId id="382"/>
            <p14:sldId id="357"/>
            <p14:sldId id="337"/>
          </p14:sldIdLst>
        </p14:section>
        <p14:section name="Module 4" id="{1956EBA8-4059-4F09-B94B-4538941617C5}">
          <p14:sldIdLst>
            <p14:sldId id="319"/>
            <p14:sldId id="328"/>
            <p14:sldId id="359"/>
            <p14:sldId id="358"/>
            <p14:sldId id="361"/>
            <p14:sldId id="362"/>
          </p14:sldIdLst>
        </p14:section>
        <p14:section name="Module 5" id="{5F9CA374-4AD8-456A-811F-959E332B7C9E}">
          <p14:sldIdLst>
            <p14:sldId id="320"/>
            <p14:sldId id="342"/>
            <p14:sldId id="343"/>
            <p14:sldId id="344"/>
            <p14:sldId id="376"/>
            <p14:sldId id="377"/>
            <p14:sldId id="346"/>
            <p14:sldId id="347"/>
            <p14:sldId id="372"/>
            <p14:sldId id="379"/>
            <p14:sldId id="380"/>
            <p14:sldId id="381"/>
          </p14:sldIdLst>
        </p14:section>
        <p14:section name="Wrap Up" id="{01F05D15-940C-2343-BC77-4D6E46A72BC6}">
          <p14:sldIdLst>
            <p14:sldId id="378"/>
            <p14:sldId id="363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kenzie Haines" initials="MH" lastIdx="4" clrIdx="0">
    <p:extLst>
      <p:ext uri="{19B8F6BF-5375-455C-9EA6-DF929625EA0E}">
        <p15:presenceInfo xmlns:p15="http://schemas.microsoft.com/office/powerpoint/2012/main" userId="S-1-12-1-1707531867-1227852393-2177026451-3815886263" providerId="AD"/>
      </p:ext>
    </p:extLst>
  </p:cmAuthor>
  <p:cmAuthor id="2" name="Jeanette Joyce" initials="JJ" lastIdx="5" clrIdx="1">
    <p:extLst>
      <p:ext uri="{19B8F6BF-5375-455C-9EA6-DF929625EA0E}">
        <p15:presenceInfo xmlns:p15="http://schemas.microsoft.com/office/powerpoint/2012/main" userId="S::Jeanette.Joyce@marzanoresearch.com::c5aad6cb-871b-4300-8b29-bfb299d43f61" providerId="AD"/>
      </p:ext>
    </p:extLst>
  </p:cmAuthor>
  <p:cmAuthor id="3" name="Joshua Stewart" initials="JS" lastIdx="10" clrIdx="2">
    <p:extLst>
      <p:ext uri="{19B8F6BF-5375-455C-9EA6-DF929625EA0E}">
        <p15:presenceInfo xmlns:p15="http://schemas.microsoft.com/office/powerpoint/2012/main" userId="S-1-12-1-1955144936-1149806096-2421203874-3243260998" providerId="AD"/>
      </p:ext>
    </p:extLst>
  </p:cmAuthor>
  <p:cmAuthor id="4" name="Shelby Hubach" initials="SH" lastIdx="13" clrIdx="3">
    <p:extLst>
      <p:ext uri="{19B8F6BF-5375-455C-9EA6-DF929625EA0E}">
        <p15:presenceInfo xmlns:p15="http://schemas.microsoft.com/office/powerpoint/2012/main" userId="S::Shelby.Hubach@marzanoresearch.com::65983de5-9052-421f-aea0-b63c22cfc099" providerId="AD"/>
      </p:ext>
    </p:extLst>
  </p:cmAuthor>
  <p:cmAuthor id="5" name="Mohajeri-Nelson, Nazanin" initials="MN" lastIdx="13" clrIdx="4">
    <p:extLst>
      <p:ext uri="{19B8F6BF-5375-455C-9EA6-DF929625EA0E}">
        <p15:presenceInfo xmlns:p15="http://schemas.microsoft.com/office/powerpoint/2012/main" userId="S-1-5-21-170422339-1359699126-1544898942-9798" providerId="AD"/>
      </p:ext>
    </p:extLst>
  </p:cmAuthor>
  <p:cmAuthor id="6" name="Charles Harding" initials="CH" lastIdx="7" clrIdx="5">
    <p:extLst>
      <p:ext uri="{19B8F6BF-5375-455C-9EA6-DF929625EA0E}">
        <p15:presenceInfo xmlns:p15="http://schemas.microsoft.com/office/powerpoint/2012/main" userId="S-1-12-1-582571751-1332807142-4182360708-19418528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3B"/>
    <a:srgbClr val="00943A"/>
    <a:srgbClr val="005188"/>
    <a:srgbClr val="001B49"/>
    <a:srgbClr val="4472C4"/>
    <a:srgbClr val="005288"/>
    <a:srgbClr val="000000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90" autoAdjust="0"/>
    <p:restoredTop sz="86420"/>
  </p:normalViewPr>
  <p:slideViewPr>
    <p:cSldViewPr>
      <p:cViewPr varScale="1">
        <p:scale>
          <a:sx n="106" d="100"/>
          <a:sy n="106" d="100"/>
        </p:scale>
        <p:origin x="132" y="198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43" d="100"/>
          <a:sy n="143" d="100"/>
        </p:scale>
        <p:origin x="42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61" Type="http://schemas.openxmlformats.org/officeDocument/2006/relationships/commentAuthors" Target="commentAuthor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kenzieHaines\Desktop\AEA\visualizing%20data%20slid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ckenzieHaines\Desktop\AEA\visualizing%20data%20slide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36-4632-AEAE-CC7B4ABDED9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36-4632-AEAE-CC7B4ABDED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36-4632-AEAE-CC7B4ABDED97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36-4632-AEAE-CC7B4ABDED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Black</c:v>
                </c:pt>
                <c:pt idx="1">
                  <c:v>Hispanic</c:v>
                </c:pt>
                <c:pt idx="2">
                  <c:v>White</c:v>
                </c:pt>
                <c:pt idx="3">
                  <c:v>Two or More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14</c:v>
                </c:pt>
                <c:pt idx="2">
                  <c:v>57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36-4632-AEAE-CC7B4ABDE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Sheet1!$A$1:$A$14</c:f>
              <c:numCache>
                <c:formatCode>General</c:formatCode>
                <c:ptCount val="14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</c:numCache>
            </c:numRef>
          </c:cat>
          <c:val>
            <c:numRef>
              <c:f>Sheet1!$B$1:$B$14</c:f>
              <c:numCache>
                <c:formatCode>General</c:formatCode>
                <c:ptCount val="14"/>
                <c:pt idx="0">
                  <c:v>1</c:v>
                </c:pt>
                <c:pt idx="2">
                  <c:v>6</c:v>
                </c:pt>
                <c:pt idx="3">
                  <c:v>8</c:v>
                </c:pt>
                <c:pt idx="4">
                  <c:v>6</c:v>
                </c:pt>
                <c:pt idx="6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53-47DE-A471-C40D6B6D6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434720"/>
        <c:axId val="360433736"/>
      </c:barChart>
      <c:catAx>
        <c:axId val="36043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33736"/>
        <c:crosses val="autoZero"/>
        <c:auto val="1"/>
        <c:lblAlgn val="ctr"/>
        <c:lblOffset val="100"/>
        <c:noMultiLvlLbl val="0"/>
      </c:catAx>
      <c:valAx>
        <c:axId val="36043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3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5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271-4F7F-82BB-E4BF1D05F93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71-4F7F-82BB-E4BF1D05F931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71-4F7F-82BB-E4BF1D05F931}"/>
              </c:ext>
            </c:extLst>
          </c:dPt>
          <c:cat>
            <c:numRef>
              <c:f>Sheet1!$A$1:$A$14</c:f>
              <c:numCache>
                <c:formatCode>General</c:formatCode>
                <c:ptCount val="14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</c:numCache>
            </c:numRef>
          </c:cat>
          <c:val>
            <c:numRef>
              <c:f>Sheet1!$B$1:$B$14</c:f>
              <c:numCache>
                <c:formatCode>General</c:formatCode>
                <c:ptCount val="14"/>
                <c:pt idx="0">
                  <c:v>1</c:v>
                </c:pt>
                <c:pt idx="2">
                  <c:v>6</c:v>
                </c:pt>
                <c:pt idx="3">
                  <c:v>8</c:v>
                </c:pt>
                <c:pt idx="4">
                  <c:v>6</c:v>
                </c:pt>
                <c:pt idx="6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71-4F7F-82BB-E4BF1D05F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434720"/>
        <c:axId val="360433736"/>
      </c:barChart>
      <c:catAx>
        <c:axId val="36043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33736"/>
        <c:crosses val="autoZero"/>
        <c:auto val="1"/>
        <c:lblAlgn val="ctr"/>
        <c:lblOffset val="100"/>
        <c:noMultiLvlLbl val="0"/>
      </c:catAx>
      <c:valAx>
        <c:axId val="36043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3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5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3256B8-1AA6-4C9C-8828-C575795CC783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1DE6A66-3AF3-45AF-B84D-5962D922577A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dirty="0"/>
            <a:t>Development</a:t>
          </a:r>
        </a:p>
        <a:p>
          <a:pPr>
            <a:spcAft>
              <a:spcPts val="0"/>
            </a:spcAft>
          </a:pPr>
          <a:r>
            <a:rPr lang="en-US" b="1" dirty="0"/>
            <a:t>2017</a:t>
          </a:r>
        </a:p>
      </dgm:t>
    </dgm:pt>
    <dgm:pt modelId="{057947DA-11BF-49BF-BC84-4B2B97D369C3}" type="parTrans" cxnId="{AEDDC086-75DB-4067-A1F5-146B49734559}">
      <dgm:prSet/>
      <dgm:spPr/>
      <dgm:t>
        <a:bodyPr/>
        <a:lstStyle/>
        <a:p>
          <a:endParaRPr lang="en-US"/>
        </a:p>
      </dgm:t>
    </dgm:pt>
    <dgm:pt modelId="{E2BB26A5-D132-45D0-A516-7997703C4238}" type="sibTrans" cxnId="{AEDDC086-75DB-4067-A1F5-146B49734559}">
      <dgm:prSet/>
      <dgm:spPr/>
      <dgm:t>
        <a:bodyPr/>
        <a:lstStyle/>
        <a:p>
          <a:endParaRPr lang="en-US"/>
        </a:p>
      </dgm:t>
    </dgm:pt>
    <dgm:pt modelId="{CCC79EF9-4997-47C5-9939-AB4575AC1A1C}">
      <dgm:prSet phldrT="[Text]" custT="1"/>
      <dgm:spPr/>
      <dgm:t>
        <a:bodyPr/>
        <a:lstStyle/>
        <a:p>
          <a:pPr marL="91440" indent="-91440">
            <a:spcAft>
              <a:spcPts val="200"/>
            </a:spcAft>
          </a:pPr>
          <a:r>
            <a:rPr lang="en-US" sz="1100" dirty="0"/>
            <a:t>REL Central developed modules</a:t>
          </a:r>
        </a:p>
      </dgm:t>
    </dgm:pt>
    <dgm:pt modelId="{76002C64-29BF-4386-93DA-14B91D0F7E53}" type="parTrans" cxnId="{388387E6-154A-4F2E-AA7B-56ED7DAE635C}">
      <dgm:prSet/>
      <dgm:spPr/>
      <dgm:t>
        <a:bodyPr/>
        <a:lstStyle/>
        <a:p>
          <a:endParaRPr lang="en-US"/>
        </a:p>
      </dgm:t>
    </dgm:pt>
    <dgm:pt modelId="{D68BBA02-192F-46E4-A1FC-C79B6A348358}" type="sibTrans" cxnId="{388387E6-154A-4F2E-AA7B-56ED7DAE635C}">
      <dgm:prSet/>
      <dgm:spPr/>
      <dgm:t>
        <a:bodyPr/>
        <a:lstStyle/>
        <a:p>
          <a:endParaRPr lang="en-US"/>
        </a:p>
      </dgm:t>
    </dgm:pt>
    <dgm:pt modelId="{52ADD707-C9D6-4544-A10A-54B7E5F38D34}">
      <dgm:prSet phldrT="[Text]" custT="1"/>
      <dgm:spPr/>
      <dgm:t>
        <a:bodyPr/>
        <a:lstStyle/>
        <a:p>
          <a:pPr marL="91440" indent="-91440">
            <a:spcAft>
              <a:spcPts val="200"/>
            </a:spcAft>
          </a:pPr>
          <a:r>
            <a:rPr lang="en-US" sz="1100" dirty="0"/>
            <a:t>CDE reviewed modules and provided feedback</a:t>
          </a:r>
        </a:p>
      </dgm:t>
    </dgm:pt>
    <dgm:pt modelId="{B97C16C9-E7DD-4AD1-9E4A-EC31AABB6131}" type="parTrans" cxnId="{A2CE462E-E557-4C59-9503-1B74D6E79EE8}">
      <dgm:prSet/>
      <dgm:spPr/>
      <dgm:t>
        <a:bodyPr/>
        <a:lstStyle/>
        <a:p>
          <a:endParaRPr lang="en-US"/>
        </a:p>
      </dgm:t>
    </dgm:pt>
    <dgm:pt modelId="{6CE3CC11-5EC5-463B-9535-F1D47482C885}" type="sibTrans" cxnId="{A2CE462E-E557-4C59-9503-1B74D6E79EE8}">
      <dgm:prSet/>
      <dgm:spPr/>
      <dgm:t>
        <a:bodyPr/>
        <a:lstStyle/>
        <a:p>
          <a:endParaRPr lang="en-US"/>
        </a:p>
      </dgm:t>
    </dgm:pt>
    <dgm:pt modelId="{5B7E8578-47AE-484C-93B2-B760DC44D3E2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dirty="0"/>
            <a:t>Internal testing</a:t>
          </a:r>
        </a:p>
        <a:p>
          <a:pPr>
            <a:spcAft>
              <a:spcPts val="0"/>
            </a:spcAft>
          </a:pPr>
          <a:r>
            <a:rPr lang="en-US" b="1" dirty="0"/>
            <a:t>2018</a:t>
          </a:r>
        </a:p>
      </dgm:t>
    </dgm:pt>
    <dgm:pt modelId="{2A54F20F-58E0-4341-AB68-ED4AA3D6F7A4}" type="parTrans" cxnId="{94C7BDF4-0B04-4969-9F9E-75178DBBF80D}">
      <dgm:prSet/>
      <dgm:spPr/>
      <dgm:t>
        <a:bodyPr/>
        <a:lstStyle/>
        <a:p>
          <a:endParaRPr lang="en-US"/>
        </a:p>
      </dgm:t>
    </dgm:pt>
    <dgm:pt modelId="{39990183-06EB-4F6A-922A-B5EF407F1433}" type="sibTrans" cxnId="{94C7BDF4-0B04-4969-9F9E-75178DBBF80D}">
      <dgm:prSet/>
      <dgm:spPr/>
      <dgm:t>
        <a:bodyPr/>
        <a:lstStyle/>
        <a:p>
          <a:endParaRPr lang="en-US"/>
        </a:p>
      </dgm:t>
    </dgm:pt>
    <dgm:pt modelId="{11966E75-4B75-4847-85BD-EE93EE75EE5B}">
      <dgm:prSet phldrT="[Text]" custT="1"/>
      <dgm:spPr/>
      <dgm:t>
        <a:bodyPr anchor="ctr"/>
        <a:lstStyle/>
        <a:p>
          <a:pPr marL="91440" indent="-91440">
            <a:spcAft>
              <a:spcPts val="200"/>
            </a:spcAft>
          </a:pPr>
          <a:r>
            <a:rPr lang="en-US" sz="1100" dirty="0"/>
            <a:t>REL Central presented materials and trained staff</a:t>
          </a:r>
        </a:p>
      </dgm:t>
    </dgm:pt>
    <dgm:pt modelId="{BA493734-1A8B-4851-9795-A24B54F578E0}" type="parTrans" cxnId="{E39C6279-2BD3-462B-87B0-859D4140941B}">
      <dgm:prSet/>
      <dgm:spPr/>
      <dgm:t>
        <a:bodyPr/>
        <a:lstStyle/>
        <a:p>
          <a:endParaRPr lang="en-US"/>
        </a:p>
      </dgm:t>
    </dgm:pt>
    <dgm:pt modelId="{5C55C843-7363-4D9F-BA4B-E6619E7D4D59}" type="sibTrans" cxnId="{E39C6279-2BD3-462B-87B0-859D4140941B}">
      <dgm:prSet/>
      <dgm:spPr/>
      <dgm:t>
        <a:bodyPr/>
        <a:lstStyle/>
        <a:p>
          <a:endParaRPr lang="en-US"/>
        </a:p>
      </dgm:t>
    </dgm:pt>
    <dgm:pt modelId="{7C7AE51C-7713-4FE9-9A19-F7F571B29EFC}">
      <dgm:prSet phldrT="[Text]" custT="1"/>
      <dgm:spPr/>
      <dgm:t>
        <a:bodyPr anchor="ctr"/>
        <a:lstStyle/>
        <a:p>
          <a:pPr marL="91440" indent="-91440">
            <a:spcAft>
              <a:spcPts val="200"/>
            </a:spcAft>
          </a:pPr>
          <a:r>
            <a:rPr lang="en-US" sz="1100" dirty="0"/>
            <a:t>CDE gained capacity to train using modules, and provided feedback</a:t>
          </a:r>
        </a:p>
      </dgm:t>
    </dgm:pt>
    <dgm:pt modelId="{9AB93177-895A-4440-B995-686ECE729FAF}" type="parTrans" cxnId="{4A4D1A28-2FB1-4569-B411-2332C6CAD918}">
      <dgm:prSet/>
      <dgm:spPr/>
      <dgm:t>
        <a:bodyPr/>
        <a:lstStyle/>
        <a:p>
          <a:endParaRPr lang="en-US"/>
        </a:p>
      </dgm:t>
    </dgm:pt>
    <dgm:pt modelId="{5EC44144-1131-4DD9-8BC4-66B0F9EE3CD4}" type="sibTrans" cxnId="{4A4D1A28-2FB1-4569-B411-2332C6CAD918}">
      <dgm:prSet/>
      <dgm:spPr/>
      <dgm:t>
        <a:bodyPr/>
        <a:lstStyle/>
        <a:p>
          <a:endParaRPr lang="en-US"/>
        </a:p>
      </dgm:t>
    </dgm:pt>
    <dgm:pt modelId="{70CA97E7-9DEF-4F28-B796-A3F642E19AF0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dirty="0"/>
            <a:t>External testing</a:t>
          </a:r>
        </a:p>
        <a:p>
          <a:pPr>
            <a:spcAft>
              <a:spcPts val="0"/>
            </a:spcAft>
          </a:pPr>
          <a:r>
            <a:rPr lang="en-US" b="1" dirty="0"/>
            <a:t>2019</a:t>
          </a:r>
        </a:p>
      </dgm:t>
    </dgm:pt>
    <dgm:pt modelId="{B3D46F3E-B358-4362-A639-DBAB602841A1}" type="parTrans" cxnId="{D232698F-B811-4754-9D63-DC5ADE0D2C83}">
      <dgm:prSet/>
      <dgm:spPr/>
      <dgm:t>
        <a:bodyPr/>
        <a:lstStyle/>
        <a:p>
          <a:endParaRPr lang="en-US"/>
        </a:p>
      </dgm:t>
    </dgm:pt>
    <dgm:pt modelId="{65A6FA46-FE4D-482E-A419-52D2F0DA53E6}" type="sibTrans" cxnId="{D232698F-B811-4754-9D63-DC5ADE0D2C83}">
      <dgm:prSet/>
      <dgm:spPr/>
      <dgm:t>
        <a:bodyPr/>
        <a:lstStyle/>
        <a:p>
          <a:endParaRPr lang="en-US"/>
        </a:p>
      </dgm:t>
    </dgm:pt>
    <dgm:pt modelId="{BE21665A-EFAE-4AC0-BFD7-C51F906DE41F}">
      <dgm:prSet phldrT="[Text]" custT="1"/>
      <dgm:spPr/>
      <dgm:t>
        <a:bodyPr/>
        <a:lstStyle/>
        <a:p>
          <a:pPr marL="91440" indent="-91440">
            <a:spcAft>
              <a:spcPts val="200"/>
            </a:spcAft>
          </a:pPr>
          <a:r>
            <a:rPr lang="en-US" sz="1100" dirty="0"/>
            <a:t>REL Central and CDE conducted pilot training with several Colorado districts</a:t>
          </a:r>
        </a:p>
      </dgm:t>
    </dgm:pt>
    <dgm:pt modelId="{5EA6DEF3-1648-4F2A-94F6-56C7D1304467}" type="parTrans" cxnId="{585B4BF9-4AD5-4712-9416-EDC70203F0CD}">
      <dgm:prSet/>
      <dgm:spPr/>
      <dgm:t>
        <a:bodyPr/>
        <a:lstStyle/>
        <a:p>
          <a:endParaRPr lang="en-US"/>
        </a:p>
      </dgm:t>
    </dgm:pt>
    <dgm:pt modelId="{C87E47C0-6D80-4D60-A66D-53D8A505D8D0}" type="sibTrans" cxnId="{585B4BF9-4AD5-4712-9416-EDC70203F0CD}">
      <dgm:prSet/>
      <dgm:spPr/>
      <dgm:t>
        <a:bodyPr/>
        <a:lstStyle/>
        <a:p>
          <a:endParaRPr lang="en-US"/>
        </a:p>
      </dgm:t>
    </dgm:pt>
    <dgm:pt modelId="{82B01625-06A1-484F-8501-DC4E79E3E74D}">
      <dgm:prSet phldrT="[Text]" custT="1"/>
      <dgm:spPr/>
      <dgm:t>
        <a:bodyPr/>
        <a:lstStyle/>
        <a:p>
          <a:pPr marL="91440" indent="-91440">
            <a:spcAft>
              <a:spcPts val="200"/>
            </a:spcAft>
          </a:pPr>
          <a:r>
            <a:rPr lang="en-US" sz="1100" dirty="0"/>
            <a:t>Districts provided feedback </a:t>
          </a:r>
        </a:p>
      </dgm:t>
    </dgm:pt>
    <dgm:pt modelId="{36B21C47-F7E1-462F-B8D0-BD66C6842E6D}" type="parTrans" cxnId="{AFF97678-B005-44A8-8884-F90142BF4632}">
      <dgm:prSet/>
      <dgm:spPr/>
      <dgm:t>
        <a:bodyPr/>
        <a:lstStyle/>
        <a:p>
          <a:endParaRPr lang="en-US"/>
        </a:p>
      </dgm:t>
    </dgm:pt>
    <dgm:pt modelId="{B8C50FC8-36E9-4666-98D2-A34DFF8EBD01}" type="sibTrans" cxnId="{AFF97678-B005-44A8-8884-F90142BF4632}">
      <dgm:prSet/>
      <dgm:spPr/>
      <dgm:t>
        <a:bodyPr/>
        <a:lstStyle/>
        <a:p>
          <a:endParaRPr lang="en-US"/>
        </a:p>
      </dgm:t>
    </dgm:pt>
    <dgm:pt modelId="{1813AD97-4BEC-4F41-826F-0F03A5DBBD74}">
      <dgm:prSet phldrT="[Text]" custT="1"/>
      <dgm:spPr/>
      <dgm:t>
        <a:bodyPr/>
        <a:lstStyle/>
        <a:p>
          <a:pPr marL="91440" indent="-91440">
            <a:spcAft>
              <a:spcPts val="200"/>
            </a:spcAft>
          </a:pPr>
          <a:r>
            <a:rPr lang="en-US" sz="1100" dirty="0"/>
            <a:t>REL Central incorporated feedback</a:t>
          </a:r>
        </a:p>
      </dgm:t>
    </dgm:pt>
    <dgm:pt modelId="{8B84FCFD-F257-40F3-9710-AE1F6F680685}" type="parTrans" cxnId="{4AFDE4C5-037E-43A6-97C4-82F2252926F7}">
      <dgm:prSet/>
      <dgm:spPr/>
      <dgm:t>
        <a:bodyPr/>
        <a:lstStyle/>
        <a:p>
          <a:endParaRPr lang="en-US"/>
        </a:p>
      </dgm:t>
    </dgm:pt>
    <dgm:pt modelId="{01847522-1C6F-431A-A29F-E8FC392D5692}" type="sibTrans" cxnId="{4AFDE4C5-037E-43A6-97C4-82F2252926F7}">
      <dgm:prSet/>
      <dgm:spPr/>
      <dgm:t>
        <a:bodyPr/>
        <a:lstStyle/>
        <a:p>
          <a:endParaRPr lang="en-US"/>
        </a:p>
      </dgm:t>
    </dgm:pt>
    <dgm:pt modelId="{4C95A1B6-4261-4BA1-AC22-2C904C1C3488}">
      <dgm:prSet phldrT="[Text]" custT="1"/>
      <dgm:spPr/>
      <dgm:t>
        <a:bodyPr anchor="ctr"/>
        <a:lstStyle/>
        <a:p>
          <a:pPr marL="91440" indent="-91440">
            <a:spcAft>
              <a:spcPts val="200"/>
            </a:spcAft>
          </a:pPr>
          <a:r>
            <a:rPr lang="en-US" sz="1100" dirty="0"/>
            <a:t>REL Central revised and updated training materials</a:t>
          </a:r>
        </a:p>
      </dgm:t>
    </dgm:pt>
    <dgm:pt modelId="{83DA3828-000A-417B-A6F5-54E59238F961}" type="parTrans" cxnId="{BE60119B-9697-4575-A129-89D552864BD5}">
      <dgm:prSet/>
      <dgm:spPr/>
      <dgm:t>
        <a:bodyPr/>
        <a:lstStyle/>
        <a:p>
          <a:endParaRPr lang="en-US"/>
        </a:p>
      </dgm:t>
    </dgm:pt>
    <dgm:pt modelId="{326C3305-52C4-4B5C-A9F7-F2EECC89C47A}" type="sibTrans" cxnId="{BE60119B-9697-4575-A129-89D552864BD5}">
      <dgm:prSet/>
      <dgm:spPr/>
      <dgm:t>
        <a:bodyPr/>
        <a:lstStyle/>
        <a:p>
          <a:endParaRPr lang="en-US"/>
        </a:p>
      </dgm:t>
    </dgm:pt>
    <dgm:pt modelId="{D32F1535-5055-499A-8BA1-DE89FB40454A}">
      <dgm:prSet phldrT="[Text]" custT="1"/>
      <dgm:spPr/>
      <dgm:t>
        <a:bodyPr/>
        <a:lstStyle/>
        <a:p>
          <a:pPr marL="91440" indent="-91440">
            <a:spcAft>
              <a:spcPts val="200"/>
            </a:spcAft>
          </a:pPr>
          <a:r>
            <a:rPr lang="en-US" sz="1100" dirty="0"/>
            <a:t>REL Central and CDE jointly revised and updated training materials</a:t>
          </a:r>
        </a:p>
      </dgm:t>
    </dgm:pt>
    <dgm:pt modelId="{D56991C1-1774-498F-A7EB-12B282B94352}" type="parTrans" cxnId="{CE10252B-B691-4C48-83C2-4CA55CC23DEB}">
      <dgm:prSet/>
      <dgm:spPr/>
      <dgm:t>
        <a:bodyPr/>
        <a:lstStyle/>
        <a:p>
          <a:endParaRPr lang="en-US"/>
        </a:p>
      </dgm:t>
    </dgm:pt>
    <dgm:pt modelId="{220CC703-D1FB-42B7-AC5E-D2DFDAD22F0E}" type="sibTrans" cxnId="{CE10252B-B691-4C48-83C2-4CA55CC23DEB}">
      <dgm:prSet/>
      <dgm:spPr/>
      <dgm:t>
        <a:bodyPr/>
        <a:lstStyle/>
        <a:p>
          <a:endParaRPr lang="en-US"/>
        </a:p>
      </dgm:t>
    </dgm:pt>
    <dgm:pt modelId="{958E161E-39DE-4E8E-A875-37E85F9535E4}">
      <dgm:prSet/>
      <dgm:spPr/>
      <dgm:t>
        <a:bodyPr/>
        <a:lstStyle/>
        <a:p>
          <a:pPr>
            <a:spcAft>
              <a:spcPts val="0"/>
            </a:spcAft>
          </a:pPr>
          <a:r>
            <a:rPr lang="en-US" b="1" dirty="0"/>
            <a:t>Rollout</a:t>
          </a:r>
        </a:p>
        <a:p>
          <a:pPr>
            <a:spcAft>
              <a:spcPts val="0"/>
            </a:spcAft>
          </a:pPr>
          <a:r>
            <a:rPr lang="en-US" b="1" dirty="0"/>
            <a:t>2019</a:t>
          </a:r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–</a:t>
          </a:r>
          <a:r>
            <a:rPr lang="en-US" b="1" dirty="0"/>
            <a:t>20</a:t>
          </a:r>
        </a:p>
      </dgm:t>
    </dgm:pt>
    <dgm:pt modelId="{ECAE135C-9ECB-4A32-AF87-92F4F4B0E667}" type="parTrans" cxnId="{581D19D6-04CA-4DBA-9400-2FB5F78EFE5A}">
      <dgm:prSet/>
      <dgm:spPr/>
      <dgm:t>
        <a:bodyPr/>
        <a:lstStyle/>
        <a:p>
          <a:endParaRPr lang="en-US"/>
        </a:p>
      </dgm:t>
    </dgm:pt>
    <dgm:pt modelId="{694B8456-C422-4F9C-99B2-EE97F610FAAA}" type="sibTrans" cxnId="{581D19D6-04CA-4DBA-9400-2FB5F78EFE5A}">
      <dgm:prSet/>
      <dgm:spPr/>
      <dgm:t>
        <a:bodyPr/>
        <a:lstStyle/>
        <a:p>
          <a:endParaRPr lang="en-US"/>
        </a:p>
      </dgm:t>
    </dgm:pt>
    <dgm:pt modelId="{8C7DA578-1DD0-4B4D-A698-7F40AFC6C459}">
      <dgm:prSet custT="1"/>
      <dgm:spPr/>
      <dgm:t>
        <a:bodyPr/>
        <a:lstStyle/>
        <a:p>
          <a:pPr marL="91440" indent="-91440">
            <a:spcAft>
              <a:spcPts val="200"/>
            </a:spcAft>
          </a:pPr>
          <a:r>
            <a:rPr lang="en-US" sz="1100" dirty="0"/>
            <a:t>REL Central and CDE will provide joint training for districts in five regions across the state</a:t>
          </a:r>
        </a:p>
      </dgm:t>
    </dgm:pt>
    <dgm:pt modelId="{C4B21F54-1A89-4D6F-9260-11749883E0B4}" type="parTrans" cxnId="{35D311FE-6B9E-48AC-B4A2-A5BD410C0203}">
      <dgm:prSet/>
      <dgm:spPr/>
      <dgm:t>
        <a:bodyPr/>
        <a:lstStyle/>
        <a:p>
          <a:endParaRPr lang="en-US"/>
        </a:p>
      </dgm:t>
    </dgm:pt>
    <dgm:pt modelId="{51B91081-CC2A-44F9-AFB4-E30614803305}" type="sibTrans" cxnId="{35D311FE-6B9E-48AC-B4A2-A5BD410C0203}">
      <dgm:prSet/>
      <dgm:spPr/>
      <dgm:t>
        <a:bodyPr/>
        <a:lstStyle/>
        <a:p>
          <a:endParaRPr lang="en-US"/>
        </a:p>
      </dgm:t>
    </dgm:pt>
    <dgm:pt modelId="{EF946958-4C6A-49B7-8A80-A3362220D5AC}">
      <dgm:prSet custT="1"/>
      <dgm:spPr/>
      <dgm:t>
        <a:bodyPr/>
        <a:lstStyle/>
        <a:p>
          <a:pPr marL="91440" indent="-91440">
            <a:spcAft>
              <a:spcPts val="200"/>
            </a:spcAft>
          </a:pPr>
          <a:r>
            <a:rPr lang="en-US" sz="1100" dirty="0"/>
            <a:t>Districts will conduct local evaluations with technical assistance from CDE </a:t>
          </a:r>
        </a:p>
      </dgm:t>
    </dgm:pt>
    <dgm:pt modelId="{6E5058AA-C266-45E2-A2C1-4A2EC7FAF629}" type="parTrans" cxnId="{CC5DB11C-1373-469E-8E8A-ACFA0BDA492B}">
      <dgm:prSet/>
      <dgm:spPr/>
      <dgm:t>
        <a:bodyPr/>
        <a:lstStyle/>
        <a:p>
          <a:endParaRPr lang="en-US"/>
        </a:p>
      </dgm:t>
    </dgm:pt>
    <dgm:pt modelId="{30C897C2-4184-43C9-B9D5-78F1254B7915}" type="sibTrans" cxnId="{CC5DB11C-1373-469E-8E8A-ACFA0BDA492B}">
      <dgm:prSet/>
      <dgm:spPr/>
      <dgm:t>
        <a:bodyPr/>
        <a:lstStyle/>
        <a:p>
          <a:endParaRPr lang="en-US"/>
        </a:p>
      </dgm:t>
    </dgm:pt>
    <dgm:pt modelId="{771FF415-3514-465E-9219-48711A32C57C}">
      <dgm:prSet/>
      <dgm:spPr/>
      <dgm:t>
        <a:bodyPr/>
        <a:lstStyle/>
        <a:p>
          <a:pPr>
            <a:spcAft>
              <a:spcPts val="0"/>
            </a:spcAft>
          </a:pPr>
          <a:r>
            <a:rPr lang="en-US" b="1" dirty="0"/>
            <a:t>Flying solo</a:t>
          </a:r>
        </a:p>
        <a:p>
          <a:pPr>
            <a:spcAft>
              <a:spcPts val="0"/>
            </a:spcAft>
          </a:pPr>
          <a:r>
            <a:rPr lang="en-US" b="1" dirty="0"/>
            <a:t>2020 </a:t>
          </a:r>
          <a:r>
            <a:rPr lang="en-US" b="1" dirty="0">
              <a:sym typeface="Wingdings" panose="05000000000000000000" pitchFamily="2" charset="2"/>
            </a:rPr>
            <a:t></a:t>
          </a:r>
          <a:endParaRPr lang="en-US" b="1" dirty="0"/>
        </a:p>
      </dgm:t>
    </dgm:pt>
    <dgm:pt modelId="{81ADC487-0449-4C77-8AFC-38EB3A06273A}" type="parTrans" cxnId="{B38CDA9F-B57D-4EEE-B792-A93EC72F576A}">
      <dgm:prSet/>
      <dgm:spPr/>
      <dgm:t>
        <a:bodyPr/>
        <a:lstStyle/>
        <a:p>
          <a:endParaRPr lang="en-US"/>
        </a:p>
      </dgm:t>
    </dgm:pt>
    <dgm:pt modelId="{BE473C34-9CAD-4981-90BE-91E8B460978B}" type="sibTrans" cxnId="{B38CDA9F-B57D-4EEE-B792-A93EC72F576A}">
      <dgm:prSet/>
      <dgm:spPr/>
      <dgm:t>
        <a:bodyPr/>
        <a:lstStyle/>
        <a:p>
          <a:endParaRPr lang="en-US"/>
        </a:p>
      </dgm:t>
    </dgm:pt>
    <dgm:pt modelId="{54BD71FD-83B5-49FE-9A9D-8BACAFE7AB7F}">
      <dgm:prSet custT="1"/>
      <dgm:spPr/>
      <dgm:t>
        <a:bodyPr/>
        <a:lstStyle/>
        <a:p>
          <a:pPr marL="91440" indent="-91440">
            <a:spcAft>
              <a:spcPts val="200"/>
            </a:spcAft>
          </a:pPr>
          <a:r>
            <a:rPr lang="en-US" sz="1100" dirty="0"/>
            <a:t>CDE will provide training to districts and provide technical assistance </a:t>
          </a:r>
        </a:p>
      </dgm:t>
    </dgm:pt>
    <dgm:pt modelId="{046A8F8B-EB46-4791-94CC-FF56888AD982}" type="parTrans" cxnId="{24C814E3-FE51-4E6B-9A5C-D78AAFD6B0A0}">
      <dgm:prSet/>
      <dgm:spPr/>
      <dgm:t>
        <a:bodyPr/>
        <a:lstStyle/>
        <a:p>
          <a:endParaRPr lang="en-US"/>
        </a:p>
      </dgm:t>
    </dgm:pt>
    <dgm:pt modelId="{3D1FC31E-46B8-44E3-BF3A-92335AD2CBC7}" type="sibTrans" cxnId="{24C814E3-FE51-4E6B-9A5C-D78AAFD6B0A0}">
      <dgm:prSet/>
      <dgm:spPr/>
      <dgm:t>
        <a:bodyPr/>
        <a:lstStyle/>
        <a:p>
          <a:endParaRPr lang="en-US"/>
        </a:p>
      </dgm:t>
    </dgm:pt>
    <dgm:pt modelId="{2B283E1B-B4A9-40E8-B41B-A701DE5DC079}" type="pres">
      <dgm:prSet presAssocID="{663256B8-1AA6-4C9C-8828-C575795CC783}" presName="Name0" presStyleCnt="0">
        <dgm:presLayoutVars>
          <dgm:dir/>
          <dgm:animLvl val="lvl"/>
          <dgm:resizeHandles val="exact"/>
        </dgm:presLayoutVars>
      </dgm:prSet>
      <dgm:spPr/>
    </dgm:pt>
    <dgm:pt modelId="{47111990-15E8-469C-B61C-15C5AE83BAFB}" type="pres">
      <dgm:prSet presAssocID="{663256B8-1AA6-4C9C-8828-C575795CC783}" presName="tSp" presStyleCnt="0"/>
      <dgm:spPr/>
    </dgm:pt>
    <dgm:pt modelId="{E20753B0-6517-4E1F-9CDD-6904C18BBC3A}" type="pres">
      <dgm:prSet presAssocID="{663256B8-1AA6-4C9C-8828-C575795CC783}" presName="bSp" presStyleCnt="0"/>
      <dgm:spPr/>
    </dgm:pt>
    <dgm:pt modelId="{FEF2B17F-7BFA-4E7E-993A-FD6B67C1CA63}" type="pres">
      <dgm:prSet presAssocID="{663256B8-1AA6-4C9C-8828-C575795CC783}" presName="process" presStyleCnt="0"/>
      <dgm:spPr/>
    </dgm:pt>
    <dgm:pt modelId="{9F31BE6F-727A-469E-8803-BF68AE7EFB5C}" type="pres">
      <dgm:prSet presAssocID="{31DE6A66-3AF3-45AF-B84D-5962D922577A}" presName="composite1" presStyleCnt="0"/>
      <dgm:spPr/>
    </dgm:pt>
    <dgm:pt modelId="{853DFDC1-A6B5-4F40-B7F4-80D7E7701470}" type="pres">
      <dgm:prSet presAssocID="{31DE6A66-3AF3-45AF-B84D-5962D922577A}" presName="dummyNode1" presStyleLbl="node1" presStyleIdx="0" presStyleCnt="5"/>
      <dgm:spPr/>
    </dgm:pt>
    <dgm:pt modelId="{B8976C03-DF74-4E16-BC76-2F409CE47632}" type="pres">
      <dgm:prSet presAssocID="{31DE6A66-3AF3-45AF-B84D-5962D922577A}" presName="childNode1" presStyleLbl="bgAcc1" presStyleIdx="0" presStyleCnt="5" custScaleY="158169">
        <dgm:presLayoutVars>
          <dgm:bulletEnabled val="1"/>
        </dgm:presLayoutVars>
      </dgm:prSet>
      <dgm:spPr/>
    </dgm:pt>
    <dgm:pt modelId="{5EC7773E-E64C-4C2D-A12A-47CA1CBC72C6}" type="pres">
      <dgm:prSet presAssocID="{31DE6A66-3AF3-45AF-B84D-5962D922577A}" presName="childNode1tx" presStyleLbl="bgAcc1" presStyleIdx="0" presStyleCnt="5">
        <dgm:presLayoutVars>
          <dgm:bulletEnabled val="1"/>
        </dgm:presLayoutVars>
      </dgm:prSet>
      <dgm:spPr/>
    </dgm:pt>
    <dgm:pt modelId="{FAD0AB5E-7CD8-4128-B48F-E2AC8CCB294E}" type="pres">
      <dgm:prSet presAssocID="{31DE6A66-3AF3-45AF-B84D-5962D922577A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683D61C4-47EA-459A-86B2-BE844EACFD9C}" type="pres">
      <dgm:prSet presAssocID="{31DE6A66-3AF3-45AF-B84D-5962D922577A}" presName="connSite1" presStyleCnt="0"/>
      <dgm:spPr/>
    </dgm:pt>
    <dgm:pt modelId="{D11141A4-81C7-4040-A0C0-F826F4DA1DD1}" type="pres">
      <dgm:prSet presAssocID="{E2BB26A5-D132-45D0-A516-7997703C4238}" presName="Name9" presStyleLbl="sibTrans2D1" presStyleIdx="0" presStyleCnt="4"/>
      <dgm:spPr/>
    </dgm:pt>
    <dgm:pt modelId="{910EE660-C667-4962-8740-6837ED69E5B7}" type="pres">
      <dgm:prSet presAssocID="{5B7E8578-47AE-484C-93B2-B760DC44D3E2}" presName="composite2" presStyleCnt="0"/>
      <dgm:spPr/>
    </dgm:pt>
    <dgm:pt modelId="{17BC320A-2057-4F03-9FE6-98855266D109}" type="pres">
      <dgm:prSet presAssocID="{5B7E8578-47AE-484C-93B2-B760DC44D3E2}" presName="dummyNode2" presStyleLbl="node1" presStyleIdx="0" presStyleCnt="5"/>
      <dgm:spPr/>
    </dgm:pt>
    <dgm:pt modelId="{4DC5EA90-A8E0-48D8-9E9F-AAE7B023E1A2}" type="pres">
      <dgm:prSet presAssocID="{5B7E8578-47AE-484C-93B2-B760DC44D3E2}" presName="childNode2" presStyleLbl="bgAcc1" presStyleIdx="1" presStyleCnt="5" custScaleY="158169">
        <dgm:presLayoutVars>
          <dgm:bulletEnabled val="1"/>
        </dgm:presLayoutVars>
      </dgm:prSet>
      <dgm:spPr/>
    </dgm:pt>
    <dgm:pt modelId="{80996B6B-DA59-4033-BBF2-0818A7E20F36}" type="pres">
      <dgm:prSet presAssocID="{5B7E8578-47AE-484C-93B2-B760DC44D3E2}" presName="childNode2tx" presStyleLbl="bgAcc1" presStyleIdx="1" presStyleCnt="5">
        <dgm:presLayoutVars>
          <dgm:bulletEnabled val="1"/>
        </dgm:presLayoutVars>
      </dgm:prSet>
      <dgm:spPr/>
    </dgm:pt>
    <dgm:pt modelId="{779F9182-044A-479D-BA16-B4ABC65A4D4A}" type="pres">
      <dgm:prSet presAssocID="{5B7E8578-47AE-484C-93B2-B760DC44D3E2}" presName="parentNode2" presStyleLbl="node1" presStyleIdx="1" presStyleCnt="5" custLinFactNeighborX="2338" custLinFactNeighborY="-42138">
        <dgm:presLayoutVars>
          <dgm:chMax val="0"/>
          <dgm:bulletEnabled val="1"/>
        </dgm:presLayoutVars>
      </dgm:prSet>
      <dgm:spPr/>
    </dgm:pt>
    <dgm:pt modelId="{8FE1FA64-F4AB-46C5-A637-F63077FB201D}" type="pres">
      <dgm:prSet presAssocID="{5B7E8578-47AE-484C-93B2-B760DC44D3E2}" presName="connSite2" presStyleCnt="0"/>
      <dgm:spPr/>
    </dgm:pt>
    <dgm:pt modelId="{E1572CCC-CA87-4868-8F9D-706030F09EE3}" type="pres">
      <dgm:prSet presAssocID="{39990183-06EB-4F6A-922A-B5EF407F1433}" presName="Name18" presStyleLbl="sibTrans2D1" presStyleIdx="1" presStyleCnt="4"/>
      <dgm:spPr/>
    </dgm:pt>
    <dgm:pt modelId="{088C9798-6615-4D10-B35D-E268833DC83A}" type="pres">
      <dgm:prSet presAssocID="{70CA97E7-9DEF-4F28-B796-A3F642E19AF0}" presName="composite1" presStyleCnt="0"/>
      <dgm:spPr/>
    </dgm:pt>
    <dgm:pt modelId="{2AFD63E4-C0E7-4248-AE13-6FCBF64D011A}" type="pres">
      <dgm:prSet presAssocID="{70CA97E7-9DEF-4F28-B796-A3F642E19AF0}" presName="dummyNode1" presStyleLbl="node1" presStyleIdx="1" presStyleCnt="5"/>
      <dgm:spPr/>
    </dgm:pt>
    <dgm:pt modelId="{DA3D305C-A4B0-48D8-941E-4D930F36BEF9}" type="pres">
      <dgm:prSet presAssocID="{70CA97E7-9DEF-4F28-B796-A3F642E19AF0}" presName="childNode1" presStyleLbl="bgAcc1" presStyleIdx="2" presStyleCnt="5" custScaleY="158169">
        <dgm:presLayoutVars>
          <dgm:bulletEnabled val="1"/>
        </dgm:presLayoutVars>
      </dgm:prSet>
      <dgm:spPr/>
    </dgm:pt>
    <dgm:pt modelId="{CE33B0E9-6210-4AA9-A870-886A6CCAD638}" type="pres">
      <dgm:prSet presAssocID="{70CA97E7-9DEF-4F28-B796-A3F642E19AF0}" presName="childNode1tx" presStyleLbl="bgAcc1" presStyleIdx="2" presStyleCnt="5">
        <dgm:presLayoutVars>
          <dgm:bulletEnabled val="1"/>
        </dgm:presLayoutVars>
      </dgm:prSet>
      <dgm:spPr/>
    </dgm:pt>
    <dgm:pt modelId="{C01A0C17-BBED-403C-9E6F-64F2D215F594}" type="pres">
      <dgm:prSet presAssocID="{70CA97E7-9DEF-4F28-B796-A3F642E19AF0}" presName="parentNode1" presStyleLbl="node1" presStyleIdx="2" presStyleCnt="5" custLinFactNeighborX="-12489" custLinFactNeighborY="70423">
        <dgm:presLayoutVars>
          <dgm:chMax val="1"/>
          <dgm:bulletEnabled val="1"/>
        </dgm:presLayoutVars>
      </dgm:prSet>
      <dgm:spPr/>
    </dgm:pt>
    <dgm:pt modelId="{A52327C1-D314-4512-B2E2-5C39CAB352CC}" type="pres">
      <dgm:prSet presAssocID="{70CA97E7-9DEF-4F28-B796-A3F642E19AF0}" presName="connSite1" presStyleCnt="0"/>
      <dgm:spPr/>
    </dgm:pt>
    <dgm:pt modelId="{5A410423-E5CE-4C3E-829D-1F9718B02688}" type="pres">
      <dgm:prSet presAssocID="{65A6FA46-FE4D-482E-A419-52D2F0DA53E6}" presName="Name9" presStyleLbl="sibTrans2D1" presStyleIdx="2" presStyleCnt="4"/>
      <dgm:spPr/>
    </dgm:pt>
    <dgm:pt modelId="{E7BFE8C9-A008-4D34-BCB1-E7AF06D78096}" type="pres">
      <dgm:prSet presAssocID="{958E161E-39DE-4E8E-A875-37E85F9535E4}" presName="composite2" presStyleCnt="0"/>
      <dgm:spPr/>
    </dgm:pt>
    <dgm:pt modelId="{32F15B53-6C6E-4E34-8B6D-931FB43167FE}" type="pres">
      <dgm:prSet presAssocID="{958E161E-39DE-4E8E-A875-37E85F9535E4}" presName="dummyNode2" presStyleLbl="node1" presStyleIdx="2" presStyleCnt="5"/>
      <dgm:spPr/>
    </dgm:pt>
    <dgm:pt modelId="{327C87E0-5AA4-4547-9302-83851EA46046}" type="pres">
      <dgm:prSet presAssocID="{958E161E-39DE-4E8E-A875-37E85F9535E4}" presName="childNode2" presStyleLbl="bgAcc1" presStyleIdx="3" presStyleCnt="5" custScaleY="164760">
        <dgm:presLayoutVars>
          <dgm:bulletEnabled val="1"/>
        </dgm:presLayoutVars>
      </dgm:prSet>
      <dgm:spPr/>
    </dgm:pt>
    <dgm:pt modelId="{E7A6C387-1592-4BFD-9395-800B5D6B547D}" type="pres">
      <dgm:prSet presAssocID="{958E161E-39DE-4E8E-A875-37E85F9535E4}" presName="childNode2tx" presStyleLbl="bgAcc1" presStyleIdx="3" presStyleCnt="5">
        <dgm:presLayoutVars>
          <dgm:bulletEnabled val="1"/>
        </dgm:presLayoutVars>
      </dgm:prSet>
      <dgm:spPr/>
    </dgm:pt>
    <dgm:pt modelId="{469D6C11-D338-465A-B695-50FEB8B8A389}" type="pres">
      <dgm:prSet presAssocID="{958E161E-39DE-4E8E-A875-37E85F9535E4}" presName="parentNode2" presStyleLbl="node1" presStyleIdx="3" presStyleCnt="5" custLinFactNeighborX="-2397" custLinFactNeighborY="-42239">
        <dgm:presLayoutVars>
          <dgm:chMax val="0"/>
          <dgm:bulletEnabled val="1"/>
        </dgm:presLayoutVars>
      </dgm:prSet>
      <dgm:spPr/>
    </dgm:pt>
    <dgm:pt modelId="{51DCD602-08F9-46D4-89D6-B8B6D3C77AA6}" type="pres">
      <dgm:prSet presAssocID="{958E161E-39DE-4E8E-A875-37E85F9535E4}" presName="connSite2" presStyleCnt="0"/>
      <dgm:spPr/>
    </dgm:pt>
    <dgm:pt modelId="{3206408E-8B4C-4935-A4AE-8CF5CA55B70D}" type="pres">
      <dgm:prSet presAssocID="{694B8456-C422-4F9C-99B2-EE97F610FAAA}" presName="Name18" presStyleLbl="sibTrans2D1" presStyleIdx="3" presStyleCnt="4"/>
      <dgm:spPr/>
    </dgm:pt>
    <dgm:pt modelId="{BBEAF982-8CC4-45C3-8AE2-7E6A2D4D2B5C}" type="pres">
      <dgm:prSet presAssocID="{771FF415-3514-465E-9219-48711A32C57C}" presName="composite1" presStyleCnt="0"/>
      <dgm:spPr/>
    </dgm:pt>
    <dgm:pt modelId="{A14AC894-846C-42B5-BBE4-D1847F132C84}" type="pres">
      <dgm:prSet presAssocID="{771FF415-3514-465E-9219-48711A32C57C}" presName="dummyNode1" presStyleLbl="node1" presStyleIdx="3" presStyleCnt="5"/>
      <dgm:spPr/>
    </dgm:pt>
    <dgm:pt modelId="{082F116D-D47C-4C84-86A8-14FBFA5FCFF8}" type="pres">
      <dgm:prSet presAssocID="{771FF415-3514-465E-9219-48711A32C57C}" presName="childNode1" presStyleLbl="bgAcc1" presStyleIdx="4" presStyleCnt="5" custScaleY="158169">
        <dgm:presLayoutVars>
          <dgm:bulletEnabled val="1"/>
        </dgm:presLayoutVars>
      </dgm:prSet>
      <dgm:spPr/>
    </dgm:pt>
    <dgm:pt modelId="{D98B54AA-4794-4A7B-8BE5-747202CBEDD8}" type="pres">
      <dgm:prSet presAssocID="{771FF415-3514-465E-9219-48711A32C57C}" presName="childNode1tx" presStyleLbl="bgAcc1" presStyleIdx="4" presStyleCnt="5">
        <dgm:presLayoutVars>
          <dgm:bulletEnabled val="1"/>
        </dgm:presLayoutVars>
      </dgm:prSet>
      <dgm:spPr/>
    </dgm:pt>
    <dgm:pt modelId="{3B5ECFDB-7F1F-4198-A880-BFB106FDBAD3}" type="pres">
      <dgm:prSet presAssocID="{771FF415-3514-465E-9219-48711A32C57C}" presName="parentNode1" presStyleLbl="node1" presStyleIdx="4" presStyleCnt="5" custLinFactNeighborX="43" custLinFactNeighborY="44794">
        <dgm:presLayoutVars>
          <dgm:chMax val="1"/>
          <dgm:bulletEnabled val="1"/>
        </dgm:presLayoutVars>
      </dgm:prSet>
      <dgm:spPr/>
    </dgm:pt>
    <dgm:pt modelId="{C7E27110-7FB5-4D9F-8271-3FCD21FD91B0}" type="pres">
      <dgm:prSet presAssocID="{771FF415-3514-465E-9219-48711A32C57C}" presName="connSite1" presStyleCnt="0"/>
      <dgm:spPr/>
    </dgm:pt>
  </dgm:ptLst>
  <dgm:cxnLst>
    <dgm:cxn modelId="{9B14050A-C5F0-4497-98DA-9E03B55E34CD}" type="presOf" srcId="{7C7AE51C-7713-4FE9-9A19-F7F571B29EFC}" destId="{4DC5EA90-A8E0-48D8-9E9F-AAE7B023E1A2}" srcOrd="0" destOrd="1" presId="urn:microsoft.com/office/officeart/2005/8/layout/hProcess4"/>
    <dgm:cxn modelId="{CC5DB11C-1373-469E-8E8A-ACFA0BDA492B}" srcId="{958E161E-39DE-4E8E-A875-37E85F9535E4}" destId="{EF946958-4C6A-49B7-8A80-A3362220D5AC}" srcOrd="1" destOrd="0" parTransId="{6E5058AA-C266-45E2-A2C1-4A2EC7FAF629}" sibTransId="{30C897C2-4184-43C9-B9D5-78F1254B7915}"/>
    <dgm:cxn modelId="{6E01F123-DDA3-4073-83BF-8CC5E758C642}" type="presOf" srcId="{1813AD97-4BEC-4F41-826F-0F03A5DBBD74}" destId="{B8976C03-DF74-4E16-BC76-2F409CE47632}" srcOrd="0" destOrd="2" presId="urn:microsoft.com/office/officeart/2005/8/layout/hProcess4"/>
    <dgm:cxn modelId="{4A4D1A28-2FB1-4569-B411-2332C6CAD918}" srcId="{5B7E8578-47AE-484C-93B2-B760DC44D3E2}" destId="{7C7AE51C-7713-4FE9-9A19-F7F571B29EFC}" srcOrd="1" destOrd="0" parTransId="{9AB93177-895A-4440-B995-686ECE729FAF}" sibTransId="{5EC44144-1131-4DD9-8BC4-66B0F9EE3CD4}"/>
    <dgm:cxn modelId="{CE10252B-B691-4C48-83C2-4CA55CC23DEB}" srcId="{70CA97E7-9DEF-4F28-B796-A3F642E19AF0}" destId="{D32F1535-5055-499A-8BA1-DE89FB40454A}" srcOrd="2" destOrd="0" parTransId="{D56991C1-1774-498F-A7EB-12B282B94352}" sibTransId="{220CC703-D1FB-42B7-AC5E-D2DFDAD22F0E}"/>
    <dgm:cxn modelId="{A2CE462E-E557-4C59-9503-1B74D6E79EE8}" srcId="{31DE6A66-3AF3-45AF-B84D-5962D922577A}" destId="{52ADD707-C9D6-4544-A10A-54B7E5F38D34}" srcOrd="1" destOrd="0" parTransId="{B97C16C9-E7DD-4AD1-9E4A-EC31AABB6131}" sibTransId="{6CE3CC11-5EC5-463B-9535-F1D47482C885}"/>
    <dgm:cxn modelId="{AB5EBB2E-6634-4B29-8B5A-C0B16A30B5B4}" type="presOf" srcId="{11966E75-4B75-4847-85BD-EE93EE75EE5B}" destId="{4DC5EA90-A8E0-48D8-9E9F-AAE7B023E1A2}" srcOrd="0" destOrd="0" presId="urn:microsoft.com/office/officeart/2005/8/layout/hProcess4"/>
    <dgm:cxn modelId="{BD7CB530-330E-4C0C-8056-4A2B4DF65AE0}" type="presOf" srcId="{11966E75-4B75-4847-85BD-EE93EE75EE5B}" destId="{80996B6B-DA59-4033-BBF2-0818A7E20F36}" srcOrd="1" destOrd="0" presId="urn:microsoft.com/office/officeart/2005/8/layout/hProcess4"/>
    <dgm:cxn modelId="{E62A3233-80E9-4DCB-9A2B-74CCF6FEFCF4}" type="presOf" srcId="{54BD71FD-83B5-49FE-9A9D-8BACAFE7AB7F}" destId="{082F116D-D47C-4C84-86A8-14FBFA5FCFF8}" srcOrd="0" destOrd="0" presId="urn:microsoft.com/office/officeart/2005/8/layout/hProcess4"/>
    <dgm:cxn modelId="{FD917E5F-B290-4DEE-B660-A8BB1ED47B2E}" type="presOf" srcId="{52ADD707-C9D6-4544-A10A-54B7E5F38D34}" destId="{B8976C03-DF74-4E16-BC76-2F409CE47632}" srcOrd="0" destOrd="1" presId="urn:microsoft.com/office/officeart/2005/8/layout/hProcess4"/>
    <dgm:cxn modelId="{B29CDE41-0A2D-40F9-B16D-087B8FF4CA0B}" type="presOf" srcId="{7C7AE51C-7713-4FE9-9A19-F7F571B29EFC}" destId="{80996B6B-DA59-4033-BBF2-0818A7E20F36}" srcOrd="1" destOrd="1" presId="urn:microsoft.com/office/officeart/2005/8/layout/hProcess4"/>
    <dgm:cxn modelId="{EEB37C64-170B-4BAE-A865-572EEDC579F1}" type="presOf" srcId="{EF946958-4C6A-49B7-8A80-A3362220D5AC}" destId="{E7A6C387-1592-4BFD-9395-800B5D6B547D}" srcOrd="1" destOrd="1" presId="urn:microsoft.com/office/officeart/2005/8/layout/hProcess4"/>
    <dgm:cxn modelId="{0AFB8749-5C46-4E40-9389-213B9E5D4079}" type="presOf" srcId="{CCC79EF9-4997-47C5-9939-AB4575AC1A1C}" destId="{B8976C03-DF74-4E16-BC76-2F409CE47632}" srcOrd="0" destOrd="0" presId="urn:microsoft.com/office/officeart/2005/8/layout/hProcess4"/>
    <dgm:cxn modelId="{3DB2006E-4519-4796-9972-79587F665558}" type="presOf" srcId="{8C7DA578-1DD0-4B4D-A698-7F40AFC6C459}" destId="{E7A6C387-1592-4BFD-9395-800B5D6B547D}" srcOrd="1" destOrd="0" presId="urn:microsoft.com/office/officeart/2005/8/layout/hProcess4"/>
    <dgm:cxn modelId="{8F151370-D73E-48D9-AC12-F5B9B484B372}" type="presOf" srcId="{D32F1535-5055-499A-8BA1-DE89FB40454A}" destId="{CE33B0E9-6210-4AA9-A870-886A6CCAD638}" srcOrd="1" destOrd="2" presId="urn:microsoft.com/office/officeart/2005/8/layout/hProcess4"/>
    <dgm:cxn modelId="{669DF872-0896-471B-8DAF-AD4957D7F0BF}" type="presOf" srcId="{BE21665A-EFAE-4AC0-BFD7-C51F906DE41F}" destId="{DA3D305C-A4B0-48D8-941E-4D930F36BEF9}" srcOrd="0" destOrd="0" presId="urn:microsoft.com/office/officeart/2005/8/layout/hProcess4"/>
    <dgm:cxn modelId="{F4926A53-96CE-499B-9060-0EE7B5B0E2AA}" type="presOf" srcId="{65A6FA46-FE4D-482E-A419-52D2F0DA53E6}" destId="{5A410423-E5CE-4C3E-829D-1F9718B02688}" srcOrd="0" destOrd="0" presId="urn:microsoft.com/office/officeart/2005/8/layout/hProcess4"/>
    <dgm:cxn modelId="{D6EBDF77-97CE-4AF3-9407-7A18A0550BB2}" type="presOf" srcId="{82B01625-06A1-484F-8501-DC4E79E3E74D}" destId="{CE33B0E9-6210-4AA9-A870-886A6CCAD638}" srcOrd="1" destOrd="1" presId="urn:microsoft.com/office/officeart/2005/8/layout/hProcess4"/>
    <dgm:cxn modelId="{AFF97678-B005-44A8-8884-F90142BF4632}" srcId="{70CA97E7-9DEF-4F28-B796-A3F642E19AF0}" destId="{82B01625-06A1-484F-8501-DC4E79E3E74D}" srcOrd="1" destOrd="0" parTransId="{36B21C47-F7E1-462F-B8D0-BD66C6842E6D}" sibTransId="{B8C50FC8-36E9-4666-98D2-A34DFF8EBD01}"/>
    <dgm:cxn modelId="{4DACDC78-2DFF-4357-8CA5-FE65C7C817C9}" type="presOf" srcId="{8C7DA578-1DD0-4B4D-A698-7F40AFC6C459}" destId="{327C87E0-5AA4-4547-9302-83851EA46046}" srcOrd="0" destOrd="0" presId="urn:microsoft.com/office/officeart/2005/8/layout/hProcess4"/>
    <dgm:cxn modelId="{E39C6279-2BD3-462B-87B0-859D4140941B}" srcId="{5B7E8578-47AE-484C-93B2-B760DC44D3E2}" destId="{11966E75-4B75-4847-85BD-EE93EE75EE5B}" srcOrd="0" destOrd="0" parTransId="{BA493734-1A8B-4851-9795-A24B54F578E0}" sibTransId="{5C55C843-7363-4D9F-BA4B-E6619E7D4D59}"/>
    <dgm:cxn modelId="{B7CE5C7A-BB0A-4DC5-A974-B8618791D273}" type="presOf" srcId="{D32F1535-5055-499A-8BA1-DE89FB40454A}" destId="{DA3D305C-A4B0-48D8-941E-4D930F36BEF9}" srcOrd="0" destOrd="2" presId="urn:microsoft.com/office/officeart/2005/8/layout/hProcess4"/>
    <dgm:cxn modelId="{24646C5A-17D8-4166-B11A-6B561D24FD15}" type="presOf" srcId="{BE21665A-EFAE-4AC0-BFD7-C51F906DE41F}" destId="{CE33B0E9-6210-4AA9-A870-886A6CCAD638}" srcOrd="1" destOrd="0" presId="urn:microsoft.com/office/officeart/2005/8/layout/hProcess4"/>
    <dgm:cxn modelId="{9CD6AD85-4633-44EA-9FAF-D5AA2E555D7C}" type="presOf" srcId="{694B8456-C422-4F9C-99B2-EE97F610FAAA}" destId="{3206408E-8B4C-4935-A4AE-8CF5CA55B70D}" srcOrd="0" destOrd="0" presId="urn:microsoft.com/office/officeart/2005/8/layout/hProcess4"/>
    <dgm:cxn modelId="{AEDDC086-75DB-4067-A1F5-146B49734559}" srcId="{663256B8-1AA6-4C9C-8828-C575795CC783}" destId="{31DE6A66-3AF3-45AF-B84D-5962D922577A}" srcOrd="0" destOrd="0" parTransId="{057947DA-11BF-49BF-BC84-4B2B97D369C3}" sibTransId="{E2BB26A5-D132-45D0-A516-7997703C4238}"/>
    <dgm:cxn modelId="{D232698F-B811-4754-9D63-DC5ADE0D2C83}" srcId="{663256B8-1AA6-4C9C-8828-C575795CC783}" destId="{70CA97E7-9DEF-4F28-B796-A3F642E19AF0}" srcOrd="2" destOrd="0" parTransId="{B3D46F3E-B358-4362-A639-DBAB602841A1}" sibTransId="{65A6FA46-FE4D-482E-A419-52D2F0DA53E6}"/>
    <dgm:cxn modelId="{7895EB99-AB96-4888-AC06-B346F0680164}" type="presOf" srcId="{31DE6A66-3AF3-45AF-B84D-5962D922577A}" destId="{FAD0AB5E-7CD8-4128-B48F-E2AC8CCB294E}" srcOrd="0" destOrd="0" presId="urn:microsoft.com/office/officeart/2005/8/layout/hProcess4"/>
    <dgm:cxn modelId="{BE60119B-9697-4575-A129-89D552864BD5}" srcId="{5B7E8578-47AE-484C-93B2-B760DC44D3E2}" destId="{4C95A1B6-4261-4BA1-AC22-2C904C1C3488}" srcOrd="2" destOrd="0" parTransId="{83DA3828-000A-417B-A6F5-54E59238F961}" sibTransId="{326C3305-52C4-4B5C-A9F7-F2EECC89C47A}"/>
    <dgm:cxn modelId="{B38CDA9F-B57D-4EEE-B792-A93EC72F576A}" srcId="{663256B8-1AA6-4C9C-8828-C575795CC783}" destId="{771FF415-3514-465E-9219-48711A32C57C}" srcOrd="4" destOrd="0" parTransId="{81ADC487-0449-4C77-8AFC-38EB3A06273A}" sibTransId="{BE473C34-9CAD-4981-90BE-91E8B460978B}"/>
    <dgm:cxn modelId="{FB04E3A0-A038-4467-BC41-498BDC9B887C}" type="presOf" srcId="{54BD71FD-83B5-49FE-9A9D-8BACAFE7AB7F}" destId="{D98B54AA-4794-4A7B-8BE5-747202CBEDD8}" srcOrd="1" destOrd="0" presId="urn:microsoft.com/office/officeart/2005/8/layout/hProcess4"/>
    <dgm:cxn modelId="{C94A6EAC-2FD7-4573-AE41-46CCBF6CF6ED}" type="presOf" srcId="{663256B8-1AA6-4C9C-8828-C575795CC783}" destId="{2B283E1B-B4A9-40E8-B41B-A701DE5DC079}" srcOrd="0" destOrd="0" presId="urn:microsoft.com/office/officeart/2005/8/layout/hProcess4"/>
    <dgm:cxn modelId="{97EAC7AE-2A94-4B79-B514-2096BD0EEF3F}" type="presOf" srcId="{958E161E-39DE-4E8E-A875-37E85F9535E4}" destId="{469D6C11-D338-465A-B695-50FEB8B8A389}" srcOrd="0" destOrd="0" presId="urn:microsoft.com/office/officeart/2005/8/layout/hProcess4"/>
    <dgm:cxn modelId="{45E9F5B1-C9F3-4BF4-A703-EC1487D556CC}" type="presOf" srcId="{82B01625-06A1-484F-8501-DC4E79E3E74D}" destId="{DA3D305C-A4B0-48D8-941E-4D930F36BEF9}" srcOrd="0" destOrd="1" presId="urn:microsoft.com/office/officeart/2005/8/layout/hProcess4"/>
    <dgm:cxn modelId="{007E80B2-5117-483C-885D-F7DFAAA47665}" type="presOf" srcId="{4C95A1B6-4261-4BA1-AC22-2C904C1C3488}" destId="{4DC5EA90-A8E0-48D8-9E9F-AAE7B023E1A2}" srcOrd="0" destOrd="2" presId="urn:microsoft.com/office/officeart/2005/8/layout/hProcess4"/>
    <dgm:cxn modelId="{1E8348B4-9FD9-4208-B965-603DEF2F0519}" type="presOf" srcId="{4C95A1B6-4261-4BA1-AC22-2C904C1C3488}" destId="{80996B6B-DA59-4033-BBF2-0818A7E20F36}" srcOrd="1" destOrd="2" presId="urn:microsoft.com/office/officeart/2005/8/layout/hProcess4"/>
    <dgm:cxn modelId="{1B1690B7-5D3C-4A98-99B2-06432F930BBB}" type="presOf" srcId="{EF946958-4C6A-49B7-8A80-A3362220D5AC}" destId="{327C87E0-5AA4-4547-9302-83851EA46046}" srcOrd="0" destOrd="1" presId="urn:microsoft.com/office/officeart/2005/8/layout/hProcess4"/>
    <dgm:cxn modelId="{4AFDE4C5-037E-43A6-97C4-82F2252926F7}" srcId="{31DE6A66-3AF3-45AF-B84D-5962D922577A}" destId="{1813AD97-4BEC-4F41-826F-0F03A5DBBD74}" srcOrd="2" destOrd="0" parTransId="{8B84FCFD-F257-40F3-9710-AE1F6F680685}" sibTransId="{01847522-1C6F-431A-A29F-E8FC392D5692}"/>
    <dgm:cxn modelId="{1784F3C6-0B10-4766-AEA9-3EF23C99C505}" type="presOf" srcId="{E2BB26A5-D132-45D0-A516-7997703C4238}" destId="{D11141A4-81C7-4040-A0C0-F826F4DA1DD1}" srcOrd="0" destOrd="0" presId="urn:microsoft.com/office/officeart/2005/8/layout/hProcess4"/>
    <dgm:cxn modelId="{581D19D6-04CA-4DBA-9400-2FB5F78EFE5A}" srcId="{663256B8-1AA6-4C9C-8828-C575795CC783}" destId="{958E161E-39DE-4E8E-A875-37E85F9535E4}" srcOrd="3" destOrd="0" parTransId="{ECAE135C-9ECB-4A32-AF87-92F4F4B0E667}" sibTransId="{694B8456-C422-4F9C-99B2-EE97F610FAAA}"/>
    <dgm:cxn modelId="{8041F4D6-4BAA-40F1-A788-A34449917B19}" type="presOf" srcId="{70CA97E7-9DEF-4F28-B796-A3F642E19AF0}" destId="{C01A0C17-BBED-403C-9E6F-64F2D215F594}" srcOrd="0" destOrd="0" presId="urn:microsoft.com/office/officeart/2005/8/layout/hProcess4"/>
    <dgm:cxn modelId="{3D7C83D9-878E-488D-9A75-084D8ED0D81D}" type="presOf" srcId="{CCC79EF9-4997-47C5-9939-AB4575AC1A1C}" destId="{5EC7773E-E64C-4C2D-A12A-47CA1CBC72C6}" srcOrd="1" destOrd="0" presId="urn:microsoft.com/office/officeart/2005/8/layout/hProcess4"/>
    <dgm:cxn modelId="{912494DE-3C7C-4D56-A630-A045E5945AC6}" type="presOf" srcId="{5B7E8578-47AE-484C-93B2-B760DC44D3E2}" destId="{779F9182-044A-479D-BA16-B4ABC65A4D4A}" srcOrd="0" destOrd="0" presId="urn:microsoft.com/office/officeart/2005/8/layout/hProcess4"/>
    <dgm:cxn modelId="{24C814E3-FE51-4E6B-9A5C-D78AAFD6B0A0}" srcId="{771FF415-3514-465E-9219-48711A32C57C}" destId="{54BD71FD-83B5-49FE-9A9D-8BACAFE7AB7F}" srcOrd="0" destOrd="0" parTransId="{046A8F8B-EB46-4791-94CC-FF56888AD982}" sibTransId="{3D1FC31E-46B8-44E3-BF3A-92335AD2CBC7}"/>
    <dgm:cxn modelId="{388387E6-154A-4F2E-AA7B-56ED7DAE635C}" srcId="{31DE6A66-3AF3-45AF-B84D-5962D922577A}" destId="{CCC79EF9-4997-47C5-9939-AB4575AC1A1C}" srcOrd="0" destOrd="0" parTransId="{76002C64-29BF-4386-93DA-14B91D0F7E53}" sibTransId="{D68BBA02-192F-46E4-A1FC-C79B6A348358}"/>
    <dgm:cxn modelId="{5D7FCCEE-BA72-4C72-AF9C-8DD48336A242}" type="presOf" srcId="{39990183-06EB-4F6A-922A-B5EF407F1433}" destId="{E1572CCC-CA87-4868-8F9D-706030F09EE3}" srcOrd="0" destOrd="0" presId="urn:microsoft.com/office/officeart/2005/8/layout/hProcess4"/>
    <dgm:cxn modelId="{94C7BDF4-0B04-4969-9F9E-75178DBBF80D}" srcId="{663256B8-1AA6-4C9C-8828-C575795CC783}" destId="{5B7E8578-47AE-484C-93B2-B760DC44D3E2}" srcOrd="1" destOrd="0" parTransId="{2A54F20F-58E0-4341-AB68-ED4AA3D6F7A4}" sibTransId="{39990183-06EB-4F6A-922A-B5EF407F1433}"/>
    <dgm:cxn modelId="{2E380CF5-331F-4862-BAD6-4E90862BF0A3}" type="presOf" srcId="{1813AD97-4BEC-4F41-826F-0F03A5DBBD74}" destId="{5EC7773E-E64C-4C2D-A12A-47CA1CBC72C6}" srcOrd="1" destOrd="2" presId="urn:microsoft.com/office/officeart/2005/8/layout/hProcess4"/>
    <dgm:cxn modelId="{90ABA2F5-B790-425A-8F3F-835468634E21}" type="presOf" srcId="{52ADD707-C9D6-4544-A10A-54B7E5F38D34}" destId="{5EC7773E-E64C-4C2D-A12A-47CA1CBC72C6}" srcOrd="1" destOrd="1" presId="urn:microsoft.com/office/officeart/2005/8/layout/hProcess4"/>
    <dgm:cxn modelId="{585B4BF9-4AD5-4712-9416-EDC70203F0CD}" srcId="{70CA97E7-9DEF-4F28-B796-A3F642E19AF0}" destId="{BE21665A-EFAE-4AC0-BFD7-C51F906DE41F}" srcOrd="0" destOrd="0" parTransId="{5EA6DEF3-1648-4F2A-94F6-56C7D1304467}" sibTransId="{C87E47C0-6D80-4D60-A66D-53D8A505D8D0}"/>
    <dgm:cxn modelId="{35D311FE-6B9E-48AC-B4A2-A5BD410C0203}" srcId="{958E161E-39DE-4E8E-A875-37E85F9535E4}" destId="{8C7DA578-1DD0-4B4D-A698-7F40AFC6C459}" srcOrd="0" destOrd="0" parTransId="{C4B21F54-1A89-4D6F-9260-11749883E0B4}" sibTransId="{51B91081-CC2A-44F9-AFB4-E30614803305}"/>
    <dgm:cxn modelId="{A2F15FFE-D91B-4250-934C-07146A816F78}" type="presOf" srcId="{771FF415-3514-465E-9219-48711A32C57C}" destId="{3B5ECFDB-7F1F-4198-A880-BFB106FDBAD3}" srcOrd="0" destOrd="0" presId="urn:microsoft.com/office/officeart/2005/8/layout/hProcess4"/>
    <dgm:cxn modelId="{FE50A526-17A2-4B88-AC2F-AA11CB2D3717}" type="presParOf" srcId="{2B283E1B-B4A9-40E8-B41B-A701DE5DC079}" destId="{47111990-15E8-469C-B61C-15C5AE83BAFB}" srcOrd="0" destOrd="0" presId="urn:microsoft.com/office/officeart/2005/8/layout/hProcess4"/>
    <dgm:cxn modelId="{A8E55B79-85EC-4BEB-9DB7-6C2C94922C1F}" type="presParOf" srcId="{2B283E1B-B4A9-40E8-B41B-A701DE5DC079}" destId="{E20753B0-6517-4E1F-9CDD-6904C18BBC3A}" srcOrd="1" destOrd="0" presId="urn:microsoft.com/office/officeart/2005/8/layout/hProcess4"/>
    <dgm:cxn modelId="{C26503EE-61D2-4D20-BEB9-53240B741B0A}" type="presParOf" srcId="{2B283E1B-B4A9-40E8-B41B-A701DE5DC079}" destId="{FEF2B17F-7BFA-4E7E-993A-FD6B67C1CA63}" srcOrd="2" destOrd="0" presId="urn:microsoft.com/office/officeart/2005/8/layout/hProcess4"/>
    <dgm:cxn modelId="{74409CF8-DA8C-4522-A52B-CB9720743468}" type="presParOf" srcId="{FEF2B17F-7BFA-4E7E-993A-FD6B67C1CA63}" destId="{9F31BE6F-727A-469E-8803-BF68AE7EFB5C}" srcOrd="0" destOrd="0" presId="urn:microsoft.com/office/officeart/2005/8/layout/hProcess4"/>
    <dgm:cxn modelId="{5BDEB02C-861C-409C-827C-05C50D58BF9D}" type="presParOf" srcId="{9F31BE6F-727A-469E-8803-BF68AE7EFB5C}" destId="{853DFDC1-A6B5-4F40-B7F4-80D7E7701470}" srcOrd="0" destOrd="0" presId="urn:microsoft.com/office/officeart/2005/8/layout/hProcess4"/>
    <dgm:cxn modelId="{BA134C15-18EA-417F-89D9-6465A6CF1400}" type="presParOf" srcId="{9F31BE6F-727A-469E-8803-BF68AE7EFB5C}" destId="{B8976C03-DF74-4E16-BC76-2F409CE47632}" srcOrd="1" destOrd="0" presId="urn:microsoft.com/office/officeart/2005/8/layout/hProcess4"/>
    <dgm:cxn modelId="{18D700E0-516B-4CBA-B9A9-BEA7D27CD0A3}" type="presParOf" srcId="{9F31BE6F-727A-469E-8803-BF68AE7EFB5C}" destId="{5EC7773E-E64C-4C2D-A12A-47CA1CBC72C6}" srcOrd="2" destOrd="0" presId="urn:microsoft.com/office/officeart/2005/8/layout/hProcess4"/>
    <dgm:cxn modelId="{08013FDA-D1D7-4DE3-B6A5-AC198E4A4D3F}" type="presParOf" srcId="{9F31BE6F-727A-469E-8803-BF68AE7EFB5C}" destId="{FAD0AB5E-7CD8-4128-B48F-E2AC8CCB294E}" srcOrd="3" destOrd="0" presId="urn:microsoft.com/office/officeart/2005/8/layout/hProcess4"/>
    <dgm:cxn modelId="{1C477EF1-6952-481D-A954-B7DFA3B06717}" type="presParOf" srcId="{9F31BE6F-727A-469E-8803-BF68AE7EFB5C}" destId="{683D61C4-47EA-459A-86B2-BE844EACFD9C}" srcOrd="4" destOrd="0" presId="urn:microsoft.com/office/officeart/2005/8/layout/hProcess4"/>
    <dgm:cxn modelId="{D663B587-E459-4EED-AE97-A60D43CEB156}" type="presParOf" srcId="{FEF2B17F-7BFA-4E7E-993A-FD6B67C1CA63}" destId="{D11141A4-81C7-4040-A0C0-F826F4DA1DD1}" srcOrd="1" destOrd="0" presId="urn:microsoft.com/office/officeart/2005/8/layout/hProcess4"/>
    <dgm:cxn modelId="{120BAFAB-C089-403E-9054-B9F0648BE92F}" type="presParOf" srcId="{FEF2B17F-7BFA-4E7E-993A-FD6B67C1CA63}" destId="{910EE660-C667-4962-8740-6837ED69E5B7}" srcOrd="2" destOrd="0" presId="urn:microsoft.com/office/officeart/2005/8/layout/hProcess4"/>
    <dgm:cxn modelId="{380EF645-2467-4F80-AA9F-2DD4EFBF2499}" type="presParOf" srcId="{910EE660-C667-4962-8740-6837ED69E5B7}" destId="{17BC320A-2057-4F03-9FE6-98855266D109}" srcOrd="0" destOrd="0" presId="urn:microsoft.com/office/officeart/2005/8/layout/hProcess4"/>
    <dgm:cxn modelId="{F86352F7-46B4-42F9-9DD7-C8BFA40E747C}" type="presParOf" srcId="{910EE660-C667-4962-8740-6837ED69E5B7}" destId="{4DC5EA90-A8E0-48D8-9E9F-AAE7B023E1A2}" srcOrd="1" destOrd="0" presId="urn:microsoft.com/office/officeart/2005/8/layout/hProcess4"/>
    <dgm:cxn modelId="{7EAE6589-72A2-44F2-8C81-929368206273}" type="presParOf" srcId="{910EE660-C667-4962-8740-6837ED69E5B7}" destId="{80996B6B-DA59-4033-BBF2-0818A7E20F36}" srcOrd="2" destOrd="0" presId="urn:microsoft.com/office/officeart/2005/8/layout/hProcess4"/>
    <dgm:cxn modelId="{8619F79C-5306-4C3B-A643-9AF5245BAEC0}" type="presParOf" srcId="{910EE660-C667-4962-8740-6837ED69E5B7}" destId="{779F9182-044A-479D-BA16-B4ABC65A4D4A}" srcOrd="3" destOrd="0" presId="urn:microsoft.com/office/officeart/2005/8/layout/hProcess4"/>
    <dgm:cxn modelId="{5B6956D6-871E-433E-8919-F5DF380C5400}" type="presParOf" srcId="{910EE660-C667-4962-8740-6837ED69E5B7}" destId="{8FE1FA64-F4AB-46C5-A637-F63077FB201D}" srcOrd="4" destOrd="0" presId="urn:microsoft.com/office/officeart/2005/8/layout/hProcess4"/>
    <dgm:cxn modelId="{450719C4-2EAD-4175-B9FA-0E127074591C}" type="presParOf" srcId="{FEF2B17F-7BFA-4E7E-993A-FD6B67C1CA63}" destId="{E1572CCC-CA87-4868-8F9D-706030F09EE3}" srcOrd="3" destOrd="0" presId="urn:microsoft.com/office/officeart/2005/8/layout/hProcess4"/>
    <dgm:cxn modelId="{9BDD2011-328C-4F11-84E8-86C3C3827299}" type="presParOf" srcId="{FEF2B17F-7BFA-4E7E-993A-FD6B67C1CA63}" destId="{088C9798-6615-4D10-B35D-E268833DC83A}" srcOrd="4" destOrd="0" presId="urn:microsoft.com/office/officeart/2005/8/layout/hProcess4"/>
    <dgm:cxn modelId="{33F50BF8-14A0-4A42-AFE2-270001E45373}" type="presParOf" srcId="{088C9798-6615-4D10-B35D-E268833DC83A}" destId="{2AFD63E4-C0E7-4248-AE13-6FCBF64D011A}" srcOrd="0" destOrd="0" presId="urn:microsoft.com/office/officeart/2005/8/layout/hProcess4"/>
    <dgm:cxn modelId="{A2340423-642E-4D61-9492-10D437ACC66F}" type="presParOf" srcId="{088C9798-6615-4D10-B35D-E268833DC83A}" destId="{DA3D305C-A4B0-48D8-941E-4D930F36BEF9}" srcOrd="1" destOrd="0" presId="urn:microsoft.com/office/officeart/2005/8/layout/hProcess4"/>
    <dgm:cxn modelId="{7510B2E3-1014-4E24-AA6F-6A165D27DFB5}" type="presParOf" srcId="{088C9798-6615-4D10-B35D-E268833DC83A}" destId="{CE33B0E9-6210-4AA9-A870-886A6CCAD638}" srcOrd="2" destOrd="0" presId="urn:microsoft.com/office/officeart/2005/8/layout/hProcess4"/>
    <dgm:cxn modelId="{56480117-5F6A-4A7D-95F0-AC6CE882615C}" type="presParOf" srcId="{088C9798-6615-4D10-B35D-E268833DC83A}" destId="{C01A0C17-BBED-403C-9E6F-64F2D215F594}" srcOrd="3" destOrd="0" presId="urn:microsoft.com/office/officeart/2005/8/layout/hProcess4"/>
    <dgm:cxn modelId="{6D34D7ED-2759-4F6D-BEAC-696321F3D338}" type="presParOf" srcId="{088C9798-6615-4D10-B35D-E268833DC83A}" destId="{A52327C1-D314-4512-B2E2-5C39CAB352CC}" srcOrd="4" destOrd="0" presId="urn:microsoft.com/office/officeart/2005/8/layout/hProcess4"/>
    <dgm:cxn modelId="{2B59A54D-ABE3-4CAE-BB0F-B202507ED58C}" type="presParOf" srcId="{FEF2B17F-7BFA-4E7E-993A-FD6B67C1CA63}" destId="{5A410423-E5CE-4C3E-829D-1F9718B02688}" srcOrd="5" destOrd="0" presId="urn:microsoft.com/office/officeart/2005/8/layout/hProcess4"/>
    <dgm:cxn modelId="{850B30D3-2835-4C17-A414-C7451F51148F}" type="presParOf" srcId="{FEF2B17F-7BFA-4E7E-993A-FD6B67C1CA63}" destId="{E7BFE8C9-A008-4D34-BCB1-E7AF06D78096}" srcOrd="6" destOrd="0" presId="urn:microsoft.com/office/officeart/2005/8/layout/hProcess4"/>
    <dgm:cxn modelId="{82EDB836-F0EC-4EF3-BBA5-30313731F0B8}" type="presParOf" srcId="{E7BFE8C9-A008-4D34-BCB1-E7AF06D78096}" destId="{32F15B53-6C6E-4E34-8B6D-931FB43167FE}" srcOrd="0" destOrd="0" presId="urn:microsoft.com/office/officeart/2005/8/layout/hProcess4"/>
    <dgm:cxn modelId="{0FC50A43-2B47-4B29-B9C0-C646CDD0B768}" type="presParOf" srcId="{E7BFE8C9-A008-4D34-BCB1-E7AF06D78096}" destId="{327C87E0-5AA4-4547-9302-83851EA46046}" srcOrd="1" destOrd="0" presId="urn:microsoft.com/office/officeart/2005/8/layout/hProcess4"/>
    <dgm:cxn modelId="{A7EE31D5-9D7D-4450-8E28-0E1AAF5264AF}" type="presParOf" srcId="{E7BFE8C9-A008-4D34-BCB1-E7AF06D78096}" destId="{E7A6C387-1592-4BFD-9395-800B5D6B547D}" srcOrd="2" destOrd="0" presId="urn:microsoft.com/office/officeart/2005/8/layout/hProcess4"/>
    <dgm:cxn modelId="{289488C6-0529-4846-AEED-4A60D71EB707}" type="presParOf" srcId="{E7BFE8C9-A008-4D34-BCB1-E7AF06D78096}" destId="{469D6C11-D338-465A-B695-50FEB8B8A389}" srcOrd="3" destOrd="0" presId="urn:microsoft.com/office/officeart/2005/8/layout/hProcess4"/>
    <dgm:cxn modelId="{F6BBCFC3-E713-4B17-8E9F-C281C110340F}" type="presParOf" srcId="{E7BFE8C9-A008-4D34-BCB1-E7AF06D78096}" destId="{51DCD602-08F9-46D4-89D6-B8B6D3C77AA6}" srcOrd="4" destOrd="0" presId="urn:microsoft.com/office/officeart/2005/8/layout/hProcess4"/>
    <dgm:cxn modelId="{F1E2F1CE-14E9-49AA-9209-981F9EA102DF}" type="presParOf" srcId="{FEF2B17F-7BFA-4E7E-993A-FD6B67C1CA63}" destId="{3206408E-8B4C-4935-A4AE-8CF5CA55B70D}" srcOrd="7" destOrd="0" presId="urn:microsoft.com/office/officeart/2005/8/layout/hProcess4"/>
    <dgm:cxn modelId="{37DCFFFF-838E-4E1E-97FA-1D1C3FB09CEA}" type="presParOf" srcId="{FEF2B17F-7BFA-4E7E-993A-FD6B67C1CA63}" destId="{BBEAF982-8CC4-45C3-8AE2-7E6A2D4D2B5C}" srcOrd="8" destOrd="0" presId="urn:microsoft.com/office/officeart/2005/8/layout/hProcess4"/>
    <dgm:cxn modelId="{5171FAA5-0D5B-42F0-97EA-AAF7C01205E1}" type="presParOf" srcId="{BBEAF982-8CC4-45C3-8AE2-7E6A2D4D2B5C}" destId="{A14AC894-846C-42B5-BBE4-D1847F132C84}" srcOrd="0" destOrd="0" presId="urn:microsoft.com/office/officeart/2005/8/layout/hProcess4"/>
    <dgm:cxn modelId="{1532EB18-EED0-4309-B89D-3A65E74FA78F}" type="presParOf" srcId="{BBEAF982-8CC4-45C3-8AE2-7E6A2D4D2B5C}" destId="{082F116D-D47C-4C84-86A8-14FBFA5FCFF8}" srcOrd="1" destOrd="0" presId="urn:microsoft.com/office/officeart/2005/8/layout/hProcess4"/>
    <dgm:cxn modelId="{F7E10FDE-878E-4FBF-83DC-E60F6BDA3D4A}" type="presParOf" srcId="{BBEAF982-8CC4-45C3-8AE2-7E6A2D4D2B5C}" destId="{D98B54AA-4794-4A7B-8BE5-747202CBEDD8}" srcOrd="2" destOrd="0" presId="urn:microsoft.com/office/officeart/2005/8/layout/hProcess4"/>
    <dgm:cxn modelId="{E1C1C31C-9CD4-44AA-B116-9770FDE12D7E}" type="presParOf" srcId="{BBEAF982-8CC4-45C3-8AE2-7E6A2D4D2B5C}" destId="{3B5ECFDB-7F1F-4198-A880-BFB106FDBAD3}" srcOrd="3" destOrd="0" presId="urn:microsoft.com/office/officeart/2005/8/layout/hProcess4"/>
    <dgm:cxn modelId="{57841F5C-5BFE-43A5-8860-2BBC81D98F88}" type="presParOf" srcId="{BBEAF982-8CC4-45C3-8AE2-7E6A2D4D2B5C}" destId="{C7E27110-7FB5-4D9F-8271-3FCD21FD91B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983D86-90ED-43A2-9B6E-CF8ABEF8A8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A42B612-47EA-46C6-B3B9-A9C67EFC1ACD}">
      <dgm:prSet phldrT="[Text]"/>
      <dgm:spPr>
        <a:solidFill>
          <a:srgbClr val="00953B"/>
        </a:solidFill>
      </dgm:spPr>
      <dgm:t>
        <a:bodyPr/>
        <a:lstStyle/>
        <a:p>
          <a:r>
            <a:rPr lang="en-US" dirty="0"/>
            <a:t>Resources</a:t>
          </a:r>
        </a:p>
      </dgm:t>
    </dgm:pt>
    <dgm:pt modelId="{05D3B26D-53B2-4D7C-9C1F-EB26EE1C4F5A}" type="parTrans" cxnId="{CF2BA6E1-C178-4867-9367-95EA7394BB78}">
      <dgm:prSet/>
      <dgm:spPr/>
      <dgm:t>
        <a:bodyPr/>
        <a:lstStyle/>
        <a:p>
          <a:endParaRPr lang="en-US"/>
        </a:p>
      </dgm:t>
    </dgm:pt>
    <dgm:pt modelId="{4B59801E-A005-461D-AAF3-F275E82DFCF1}" type="sibTrans" cxnId="{CF2BA6E1-C178-4867-9367-95EA7394BB78}">
      <dgm:prSet/>
      <dgm:spPr/>
      <dgm:t>
        <a:bodyPr/>
        <a:lstStyle/>
        <a:p>
          <a:endParaRPr lang="en-US"/>
        </a:p>
      </dgm:t>
    </dgm:pt>
    <dgm:pt modelId="{C34C5FED-52B0-4120-B81E-DE92FAE0021E}">
      <dgm:prSet phldrT="[Text]"/>
      <dgm:spPr>
        <a:solidFill>
          <a:srgbClr val="00953B"/>
        </a:solidFill>
      </dgm:spPr>
      <dgm:t>
        <a:bodyPr/>
        <a:lstStyle/>
        <a:p>
          <a:r>
            <a:rPr lang="en-US" dirty="0"/>
            <a:t>Activities</a:t>
          </a:r>
        </a:p>
      </dgm:t>
    </dgm:pt>
    <dgm:pt modelId="{FDB35208-EED3-4695-9CDA-D9BEFA218038}" type="parTrans" cxnId="{3843D49F-F1B4-47C7-B218-18235A5AE244}">
      <dgm:prSet/>
      <dgm:spPr/>
      <dgm:t>
        <a:bodyPr/>
        <a:lstStyle/>
        <a:p>
          <a:endParaRPr lang="en-US"/>
        </a:p>
      </dgm:t>
    </dgm:pt>
    <dgm:pt modelId="{F67C6E7D-8075-46C5-9A36-D994361C7C64}" type="sibTrans" cxnId="{3843D49F-F1B4-47C7-B218-18235A5AE244}">
      <dgm:prSet/>
      <dgm:spPr/>
      <dgm:t>
        <a:bodyPr/>
        <a:lstStyle/>
        <a:p>
          <a:endParaRPr lang="en-US"/>
        </a:p>
      </dgm:t>
    </dgm:pt>
    <dgm:pt modelId="{42EA4DA0-2150-4062-97B1-26F69BEC3644}">
      <dgm:prSet phldrT="[Text]"/>
      <dgm:spPr>
        <a:solidFill>
          <a:srgbClr val="00953B"/>
        </a:solidFill>
      </dgm:spPr>
      <dgm:t>
        <a:bodyPr/>
        <a:lstStyle/>
        <a:p>
          <a:r>
            <a:rPr lang="en-US" dirty="0"/>
            <a:t>Outputs</a:t>
          </a:r>
        </a:p>
      </dgm:t>
    </dgm:pt>
    <dgm:pt modelId="{53288051-FA56-41A8-BEE2-6F2B094FFAE9}" type="parTrans" cxnId="{A41E77A5-E234-4E16-89DF-C2C0B5D1E108}">
      <dgm:prSet/>
      <dgm:spPr/>
      <dgm:t>
        <a:bodyPr/>
        <a:lstStyle/>
        <a:p>
          <a:endParaRPr lang="en-US"/>
        </a:p>
      </dgm:t>
    </dgm:pt>
    <dgm:pt modelId="{F8915559-1215-4997-A866-7FFA299C2106}" type="sibTrans" cxnId="{A41E77A5-E234-4E16-89DF-C2C0B5D1E108}">
      <dgm:prSet/>
      <dgm:spPr/>
      <dgm:t>
        <a:bodyPr/>
        <a:lstStyle/>
        <a:p>
          <a:endParaRPr lang="en-US"/>
        </a:p>
      </dgm:t>
    </dgm:pt>
    <dgm:pt modelId="{104FAC3A-1686-4F98-81B5-7C96A349883B}">
      <dgm:prSet/>
      <dgm:spPr>
        <a:solidFill>
          <a:srgbClr val="005188"/>
        </a:solidFill>
      </dgm:spPr>
      <dgm:t>
        <a:bodyPr/>
        <a:lstStyle/>
        <a:p>
          <a:r>
            <a:rPr lang="en-US" dirty="0"/>
            <a:t>Mid-term outcomes</a:t>
          </a:r>
        </a:p>
      </dgm:t>
    </dgm:pt>
    <dgm:pt modelId="{486A9CA2-40B6-43D7-A0F1-94D5CCB874DA}" type="parTrans" cxnId="{785FD842-E98D-441C-B28D-35B704EA3AE9}">
      <dgm:prSet/>
      <dgm:spPr/>
      <dgm:t>
        <a:bodyPr/>
        <a:lstStyle/>
        <a:p>
          <a:endParaRPr lang="en-US"/>
        </a:p>
      </dgm:t>
    </dgm:pt>
    <dgm:pt modelId="{60BB1639-3DC6-4514-8AF2-81B43C256182}" type="sibTrans" cxnId="{785FD842-E98D-441C-B28D-35B704EA3AE9}">
      <dgm:prSet/>
      <dgm:spPr/>
      <dgm:t>
        <a:bodyPr/>
        <a:lstStyle/>
        <a:p>
          <a:endParaRPr lang="en-US"/>
        </a:p>
      </dgm:t>
    </dgm:pt>
    <dgm:pt modelId="{F8B8894D-62F5-4CCC-8C9F-9E639D774BEB}">
      <dgm:prSet/>
      <dgm:spPr>
        <a:solidFill>
          <a:srgbClr val="4472C4"/>
        </a:solidFill>
      </dgm:spPr>
      <dgm:t>
        <a:bodyPr/>
        <a:lstStyle/>
        <a:p>
          <a:r>
            <a:rPr lang="en-US" dirty="0"/>
            <a:t>Short-term outcomes</a:t>
          </a:r>
        </a:p>
      </dgm:t>
    </dgm:pt>
    <dgm:pt modelId="{35DAC747-5D0A-4D77-A9A8-0EE8A4CB36CF}" type="parTrans" cxnId="{BB683C9D-1A2D-41E9-98EA-9CE64106E3C1}">
      <dgm:prSet/>
      <dgm:spPr/>
      <dgm:t>
        <a:bodyPr/>
        <a:lstStyle/>
        <a:p>
          <a:endParaRPr lang="en-US"/>
        </a:p>
      </dgm:t>
    </dgm:pt>
    <dgm:pt modelId="{9B056BC4-9630-48A2-B801-AD13D01ED501}" type="sibTrans" cxnId="{BB683C9D-1A2D-41E9-98EA-9CE64106E3C1}">
      <dgm:prSet/>
      <dgm:spPr/>
      <dgm:t>
        <a:bodyPr/>
        <a:lstStyle/>
        <a:p>
          <a:endParaRPr lang="en-US"/>
        </a:p>
      </dgm:t>
    </dgm:pt>
    <dgm:pt modelId="{BF2F07EC-667C-4A69-B85D-50D0D0EDFBE8}">
      <dgm:prSet/>
      <dgm:spPr>
        <a:solidFill>
          <a:srgbClr val="001B49"/>
        </a:solidFill>
      </dgm:spPr>
      <dgm:t>
        <a:bodyPr/>
        <a:lstStyle/>
        <a:p>
          <a:r>
            <a:rPr lang="en-US" dirty="0"/>
            <a:t>Long-term outcomes</a:t>
          </a:r>
        </a:p>
      </dgm:t>
    </dgm:pt>
    <dgm:pt modelId="{EBA9C2AA-8E1B-45A6-A4E0-3E39BC0792E5}" type="parTrans" cxnId="{990C4D09-A5F1-4C59-A2BB-FE392E756173}">
      <dgm:prSet/>
      <dgm:spPr/>
      <dgm:t>
        <a:bodyPr/>
        <a:lstStyle/>
        <a:p>
          <a:endParaRPr lang="en-US"/>
        </a:p>
      </dgm:t>
    </dgm:pt>
    <dgm:pt modelId="{2272F402-BF6F-496B-A284-235E3D1AC598}" type="sibTrans" cxnId="{990C4D09-A5F1-4C59-A2BB-FE392E756173}">
      <dgm:prSet/>
      <dgm:spPr/>
      <dgm:t>
        <a:bodyPr/>
        <a:lstStyle/>
        <a:p>
          <a:endParaRPr lang="en-US"/>
        </a:p>
      </dgm:t>
    </dgm:pt>
    <dgm:pt modelId="{27BEFD17-4C31-4D27-8EA9-2156D9FF1D1B}" type="pres">
      <dgm:prSet presAssocID="{34983D86-90ED-43A2-9B6E-CF8ABEF8A815}" presName="Name0" presStyleCnt="0">
        <dgm:presLayoutVars>
          <dgm:dir/>
          <dgm:resizeHandles val="exact"/>
        </dgm:presLayoutVars>
      </dgm:prSet>
      <dgm:spPr/>
    </dgm:pt>
    <dgm:pt modelId="{2A612A4E-CB51-4CE3-8049-F1DC0C15B3B5}" type="pres">
      <dgm:prSet presAssocID="{8A42B612-47EA-46C6-B3B9-A9C67EFC1ACD}" presName="node" presStyleLbl="node1" presStyleIdx="0" presStyleCnt="6">
        <dgm:presLayoutVars>
          <dgm:bulletEnabled val="1"/>
        </dgm:presLayoutVars>
      </dgm:prSet>
      <dgm:spPr/>
    </dgm:pt>
    <dgm:pt modelId="{69D2FF4B-4F81-4A58-A99E-ACB61A1CFE7D}" type="pres">
      <dgm:prSet presAssocID="{4B59801E-A005-461D-AAF3-F275E82DFCF1}" presName="sibTrans" presStyleLbl="sibTrans2D1" presStyleIdx="0" presStyleCnt="5"/>
      <dgm:spPr/>
    </dgm:pt>
    <dgm:pt modelId="{AC7FC57D-733F-4A7F-BFE8-3EF2507FC82F}" type="pres">
      <dgm:prSet presAssocID="{4B59801E-A005-461D-AAF3-F275E82DFCF1}" presName="connectorText" presStyleLbl="sibTrans2D1" presStyleIdx="0" presStyleCnt="5"/>
      <dgm:spPr/>
    </dgm:pt>
    <dgm:pt modelId="{1C3DACFB-18A3-438E-B787-4E8040C30DCB}" type="pres">
      <dgm:prSet presAssocID="{C34C5FED-52B0-4120-B81E-DE92FAE0021E}" presName="node" presStyleLbl="node1" presStyleIdx="1" presStyleCnt="6">
        <dgm:presLayoutVars>
          <dgm:bulletEnabled val="1"/>
        </dgm:presLayoutVars>
      </dgm:prSet>
      <dgm:spPr/>
    </dgm:pt>
    <dgm:pt modelId="{83D86CF1-ADB6-4E50-9FAA-81ECA0566F8B}" type="pres">
      <dgm:prSet presAssocID="{F67C6E7D-8075-46C5-9A36-D994361C7C64}" presName="sibTrans" presStyleLbl="sibTrans2D1" presStyleIdx="1" presStyleCnt="5"/>
      <dgm:spPr/>
    </dgm:pt>
    <dgm:pt modelId="{DB72B2C8-913E-412E-BA6C-7247D862CBC4}" type="pres">
      <dgm:prSet presAssocID="{F67C6E7D-8075-46C5-9A36-D994361C7C64}" presName="connectorText" presStyleLbl="sibTrans2D1" presStyleIdx="1" presStyleCnt="5"/>
      <dgm:spPr/>
    </dgm:pt>
    <dgm:pt modelId="{971A6741-C630-45A6-B84E-5888157267C6}" type="pres">
      <dgm:prSet presAssocID="{42EA4DA0-2150-4062-97B1-26F69BEC3644}" presName="node" presStyleLbl="node1" presStyleIdx="2" presStyleCnt="6">
        <dgm:presLayoutVars>
          <dgm:bulletEnabled val="1"/>
        </dgm:presLayoutVars>
      </dgm:prSet>
      <dgm:spPr/>
    </dgm:pt>
    <dgm:pt modelId="{714DF075-84C2-431C-B1E9-8E04DD1330F2}" type="pres">
      <dgm:prSet presAssocID="{F8915559-1215-4997-A866-7FFA299C2106}" presName="sibTrans" presStyleLbl="sibTrans2D1" presStyleIdx="2" presStyleCnt="5"/>
      <dgm:spPr/>
    </dgm:pt>
    <dgm:pt modelId="{F02732E6-A0A9-4D7E-B919-0C0CCB3D3CBB}" type="pres">
      <dgm:prSet presAssocID="{F8915559-1215-4997-A866-7FFA299C2106}" presName="connectorText" presStyleLbl="sibTrans2D1" presStyleIdx="2" presStyleCnt="5"/>
      <dgm:spPr/>
    </dgm:pt>
    <dgm:pt modelId="{DD4EFAEB-77D6-4A15-A68A-4A83B8A4D146}" type="pres">
      <dgm:prSet presAssocID="{F8B8894D-62F5-4CCC-8C9F-9E639D774BEB}" presName="node" presStyleLbl="node1" presStyleIdx="3" presStyleCnt="6">
        <dgm:presLayoutVars>
          <dgm:bulletEnabled val="1"/>
        </dgm:presLayoutVars>
      </dgm:prSet>
      <dgm:spPr/>
    </dgm:pt>
    <dgm:pt modelId="{10B5A331-0A05-4446-9807-6BEF17F2CD78}" type="pres">
      <dgm:prSet presAssocID="{9B056BC4-9630-48A2-B801-AD13D01ED501}" presName="sibTrans" presStyleLbl="sibTrans2D1" presStyleIdx="3" presStyleCnt="5"/>
      <dgm:spPr/>
    </dgm:pt>
    <dgm:pt modelId="{6127CDB3-FED4-4569-861A-C4D3757524CF}" type="pres">
      <dgm:prSet presAssocID="{9B056BC4-9630-48A2-B801-AD13D01ED501}" presName="connectorText" presStyleLbl="sibTrans2D1" presStyleIdx="3" presStyleCnt="5"/>
      <dgm:spPr/>
    </dgm:pt>
    <dgm:pt modelId="{59B6F118-BD11-44A6-9270-86A1B02B0323}" type="pres">
      <dgm:prSet presAssocID="{104FAC3A-1686-4F98-81B5-7C96A349883B}" presName="node" presStyleLbl="node1" presStyleIdx="4" presStyleCnt="6">
        <dgm:presLayoutVars>
          <dgm:bulletEnabled val="1"/>
        </dgm:presLayoutVars>
      </dgm:prSet>
      <dgm:spPr/>
    </dgm:pt>
    <dgm:pt modelId="{DA5AC78D-8D61-482D-8832-FAB1136F45D5}" type="pres">
      <dgm:prSet presAssocID="{60BB1639-3DC6-4514-8AF2-81B43C256182}" presName="sibTrans" presStyleLbl="sibTrans2D1" presStyleIdx="4" presStyleCnt="5"/>
      <dgm:spPr/>
    </dgm:pt>
    <dgm:pt modelId="{102A5D77-E7E8-4D1B-93F7-5E8C0C875030}" type="pres">
      <dgm:prSet presAssocID="{60BB1639-3DC6-4514-8AF2-81B43C256182}" presName="connectorText" presStyleLbl="sibTrans2D1" presStyleIdx="4" presStyleCnt="5"/>
      <dgm:spPr/>
    </dgm:pt>
    <dgm:pt modelId="{B89FB7BD-A2A8-4FF6-961D-8917AD7C5AA4}" type="pres">
      <dgm:prSet presAssocID="{BF2F07EC-667C-4A69-B85D-50D0D0EDFBE8}" presName="node" presStyleLbl="node1" presStyleIdx="5" presStyleCnt="6">
        <dgm:presLayoutVars>
          <dgm:bulletEnabled val="1"/>
        </dgm:presLayoutVars>
      </dgm:prSet>
      <dgm:spPr/>
    </dgm:pt>
  </dgm:ptLst>
  <dgm:cxnLst>
    <dgm:cxn modelId="{D0E7B106-BF72-49C5-AA94-3A63B177B8B5}" type="presOf" srcId="{C34C5FED-52B0-4120-B81E-DE92FAE0021E}" destId="{1C3DACFB-18A3-438E-B787-4E8040C30DCB}" srcOrd="0" destOrd="0" presId="urn:microsoft.com/office/officeart/2005/8/layout/process1"/>
    <dgm:cxn modelId="{990C4D09-A5F1-4C59-A2BB-FE392E756173}" srcId="{34983D86-90ED-43A2-9B6E-CF8ABEF8A815}" destId="{BF2F07EC-667C-4A69-B85D-50D0D0EDFBE8}" srcOrd="5" destOrd="0" parTransId="{EBA9C2AA-8E1B-45A6-A4E0-3E39BC0792E5}" sibTransId="{2272F402-BF6F-496B-A284-235E3D1AC598}"/>
    <dgm:cxn modelId="{CDA21511-1DE3-4454-BB7E-FD06F945C580}" type="presOf" srcId="{9B056BC4-9630-48A2-B801-AD13D01ED501}" destId="{10B5A331-0A05-4446-9807-6BEF17F2CD78}" srcOrd="0" destOrd="0" presId="urn:microsoft.com/office/officeart/2005/8/layout/process1"/>
    <dgm:cxn modelId="{28156026-A566-4E78-B604-198080A3D0FA}" type="presOf" srcId="{F8B8894D-62F5-4CCC-8C9F-9E639D774BEB}" destId="{DD4EFAEB-77D6-4A15-A68A-4A83B8A4D146}" srcOrd="0" destOrd="0" presId="urn:microsoft.com/office/officeart/2005/8/layout/process1"/>
    <dgm:cxn modelId="{D868993B-D164-46CD-8E85-B1EDF9EF7ABB}" type="presOf" srcId="{F8915559-1215-4997-A866-7FFA299C2106}" destId="{714DF075-84C2-431C-B1E9-8E04DD1330F2}" srcOrd="0" destOrd="0" presId="urn:microsoft.com/office/officeart/2005/8/layout/process1"/>
    <dgm:cxn modelId="{4F9EC73E-0B93-4290-B7D2-D81067ED70C5}" type="presOf" srcId="{4B59801E-A005-461D-AAF3-F275E82DFCF1}" destId="{AC7FC57D-733F-4A7F-BFE8-3EF2507FC82F}" srcOrd="1" destOrd="0" presId="urn:microsoft.com/office/officeart/2005/8/layout/process1"/>
    <dgm:cxn modelId="{4EBE0B5E-1360-4491-B53B-1B6ACE0580FC}" type="presOf" srcId="{42EA4DA0-2150-4062-97B1-26F69BEC3644}" destId="{971A6741-C630-45A6-B84E-5888157267C6}" srcOrd="0" destOrd="0" presId="urn:microsoft.com/office/officeart/2005/8/layout/process1"/>
    <dgm:cxn modelId="{785FD842-E98D-441C-B28D-35B704EA3AE9}" srcId="{34983D86-90ED-43A2-9B6E-CF8ABEF8A815}" destId="{104FAC3A-1686-4F98-81B5-7C96A349883B}" srcOrd="4" destOrd="0" parTransId="{486A9CA2-40B6-43D7-A0F1-94D5CCB874DA}" sibTransId="{60BB1639-3DC6-4514-8AF2-81B43C256182}"/>
    <dgm:cxn modelId="{87C14444-EE76-4A5F-9C42-DF0995B45A21}" type="presOf" srcId="{8A42B612-47EA-46C6-B3B9-A9C67EFC1ACD}" destId="{2A612A4E-CB51-4CE3-8049-F1DC0C15B3B5}" srcOrd="0" destOrd="0" presId="urn:microsoft.com/office/officeart/2005/8/layout/process1"/>
    <dgm:cxn modelId="{E1A1CD46-7054-471A-8084-EB8F05843D99}" type="presOf" srcId="{104FAC3A-1686-4F98-81B5-7C96A349883B}" destId="{59B6F118-BD11-44A6-9270-86A1B02B0323}" srcOrd="0" destOrd="0" presId="urn:microsoft.com/office/officeart/2005/8/layout/process1"/>
    <dgm:cxn modelId="{8785BD4A-FDCD-434E-A9FE-217930183A5C}" type="presOf" srcId="{F8915559-1215-4997-A866-7FFA299C2106}" destId="{F02732E6-A0A9-4D7E-B919-0C0CCB3D3CBB}" srcOrd="1" destOrd="0" presId="urn:microsoft.com/office/officeart/2005/8/layout/process1"/>
    <dgm:cxn modelId="{57DB294E-DBBE-4FBE-80F1-125FE0F8B04B}" type="presOf" srcId="{60BB1639-3DC6-4514-8AF2-81B43C256182}" destId="{102A5D77-E7E8-4D1B-93F7-5E8C0C875030}" srcOrd="1" destOrd="0" presId="urn:microsoft.com/office/officeart/2005/8/layout/process1"/>
    <dgm:cxn modelId="{56B6D471-413D-42F8-8F54-D5DC6BCB4DBA}" type="presOf" srcId="{F67C6E7D-8075-46C5-9A36-D994361C7C64}" destId="{DB72B2C8-913E-412E-BA6C-7247D862CBC4}" srcOrd="1" destOrd="0" presId="urn:microsoft.com/office/officeart/2005/8/layout/process1"/>
    <dgm:cxn modelId="{C7071E88-08B9-4E58-B882-3E7ECFC18AC7}" type="presOf" srcId="{4B59801E-A005-461D-AAF3-F275E82DFCF1}" destId="{69D2FF4B-4F81-4A58-A99E-ACB61A1CFE7D}" srcOrd="0" destOrd="0" presId="urn:microsoft.com/office/officeart/2005/8/layout/process1"/>
    <dgm:cxn modelId="{BB683C9D-1A2D-41E9-98EA-9CE64106E3C1}" srcId="{34983D86-90ED-43A2-9B6E-CF8ABEF8A815}" destId="{F8B8894D-62F5-4CCC-8C9F-9E639D774BEB}" srcOrd="3" destOrd="0" parTransId="{35DAC747-5D0A-4D77-A9A8-0EE8A4CB36CF}" sibTransId="{9B056BC4-9630-48A2-B801-AD13D01ED501}"/>
    <dgm:cxn modelId="{772A999F-E349-4572-BD7D-356A4FDF99FA}" type="presOf" srcId="{BF2F07EC-667C-4A69-B85D-50D0D0EDFBE8}" destId="{B89FB7BD-A2A8-4FF6-961D-8917AD7C5AA4}" srcOrd="0" destOrd="0" presId="urn:microsoft.com/office/officeart/2005/8/layout/process1"/>
    <dgm:cxn modelId="{3843D49F-F1B4-47C7-B218-18235A5AE244}" srcId="{34983D86-90ED-43A2-9B6E-CF8ABEF8A815}" destId="{C34C5FED-52B0-4120-B81E-DE92FAE0021E}" srcOrd="1" destOrd="0" parTransId="{FDB35208-EED3-4695-9CDA-D9BEFA218038}" sibTransId="{F67C6E7D-8075-46C5-9A36-D994361C7C64}"/>
    <dgm:cxn modelId="{A41E77A5-E234-4E16-89DF-C2C0B5D1E108}" srcId="{34983D86-90ED-43A2-9B6E-CF8ABEF8A815}" destId="{42EA4DA0-2150-4062-97B1-26F69BEC3644}" srcOrd="2" destOrd="0" parTransId="{53288051-FA56-41A8-BEE2-6F2B094FFAE9}" sibTransId="{F8915559-1215-4997-A866-7FFA299C2106}"/>
    <dgm:cxn modelId="{366CBAC4-C99A-49CD-BFD4-C144FD75C245}" type="presOf" srcId="{60BB1639-3DC6-4514-8AF2-81B43C256182}" destId="{DA5AC78D-8D61-482D-8832-FAB1136F45D5}" srcOrd="0" destOrd="0" presId="urn:microsoft.com/office/officeart/2005/8/layout/process1"/>
    <dgm:cxn modelId="{AE4B8BD1-8796-4228-8248-993E64B3DD57}" type="presOf" srcId="{9B056BC4-9630-48A2-B801-AD13D01ED501}" destId="{6127CDB3-FED4-4569-861A-C4D3757524CF}" srcOrd="1" destOrd="0" presId="urn:microsoft.com/office/officeart/2005/8/layout/process1"/>
    <dgm:cxn modelId="{6662FCD1-7FEA-4711-8F62-19C40ADF9576}" type="presOf" srcId="{F67C6E7D-8075-46C5-9A36-D994361C7C64}" destId="{83D86CF1-ADB6-4E50-9FAA-81ECA0566F8B}" srcOrd="0" destOrd="0" presId="urn:microsoft.com/office/officeart/2005/8/layout/process1"/>
    <dgm:cxn modelId="{CF2BA6E1-C178-4867-9367-95EA7394BB78}" srcId="{34983D86-90ED-43A2-9B6E-CF8ABEF8A815}" destId="{8A42B612-47EA-46C6-B3B9-A9C67EFC1ACD}" srcOrd="0" destOrd="0" parTransId="{05D3B26D-53B2-4D7C-9C1F-EB26EE1C4F5A}" sibTransId="{4B59801E-A005-461D-AAF3-F275E82DFCF1}"/>
    <dgm:cxn modelId="{AE0104E2-1550-4B0F-9111-D52A004668B4}" type="presOf" srcId="{34983D86-90ED-43A2-9B6E-CF8ABEF8A815}" destId="{27BEFD17-4C31-4D27-8EA9-2156D9FF1D1B}" srcOrd="0" destOrd="0" presId="urn:microsoft.com/office/officeart/2005/8/layout/process1"/>
    <dgm:cxn modelId="{757F1E6E-770A-47BF-B507-F58D2D4CA08F}" type="presParOf" srcId="{27BEFD17-4C31-4D27-8EA9-2156D9FF1D1B}" destId="{2A612A4E-CB51-4CE3-8049-F1DC0C15B3B5}" srcOrd="0" destOrd="0" presId="urn:microsoft.com/office/officeart/2005/8/layout/process1"/>
    <dgm:cxn modelId="{332FB737-DE45-41CF-BD00-6AF360B958E9}" type="presParOf" srcId="{27BEFD17-4C31-4D27-8EA9-2156D9FF1D1B}" destId="{69D2FF4B-4F81-4A58-A99E-ACB61A1CFE7D}" srcOrd="1" destOrd="0" presId="urn:microsoft.com/office/officeart/2005/8/layout/process1"/>
    <dgm:cxn modelId="{3FE0BB55-5C87-41E1-948A-8DF46BC84CD5}" type="presParOf" srcId="{69D2FF4B-4F81-4A58-A99E-ACB61A1CFE7D}" destId="{AC7FC57D-733F-4A7F-BFE8-3EF2507FC82F}" srcOrd="0" destOrd="0" presId="urn:microsoft.com/office/officeart/2005/8/layout/process1"/>
    <dgm:cxn modelId="{74DD5D3F-45D9-4E03-82FE-9F050CDAF994}" type="presParOf" srcId="{27BEFD17-4C31-4D27-8EA9-2156D9FF1D1B}" destId="{1C3DACFB-18A3-438E-B787-4E8040C30DCB}" srcOrd="2" destOrd="0" presId="urn:microsoft.com/office/officeart/2005/8/layout/process1"/>
    <dgm:cxn modelId="{149F6870-542E-4694-9098-ECF03F1B5C66}" type="presParOf" srcId="{27BEFD17-4C31-4D27-8EA9-2156D9FF1D1B}" destId="{83D86CF1-ADB6-4E50-9FAA-81ECA0566F8B}" srcOrd="3" destOrd="0" presId="urn:microsoft.com/office/officeart/2005/8/layout/process1"/>
    <dgm:cxn modelId="{357C5F99-3D24-4A7D-AA67-4EDAA30575BC}" type="presParOf" srcId="{83D86CF1-ADB6-4E50-9FAA-81ECA0566F8B}" destId="{DB72B2C8-913E-412E-BA6C-7247D862CBC4}" srcOrd="0" destOrd="0" presId="urn:microsoft.com/office/officeart/2005/8/layout/process1"/>
    <dgm:cxn modelId="{F7312C04-5162-4D27-8CE4-5DD0917C1989}" type="presParOf" srcId="{27BEFD17-4C31-4D27-8EA9-2156D9FF1D1B}" destId="{971A6741-C630-45A6-B84E-5888157267C6}" srcOrd="4" destOrd="0" presId="urn:microsoft.com/office/officeart/2005/8/layout/process1"/>
    <dgm:cxn modelId="{AE2C20E8-E029-4215-BDEE-D36848DCD554}" type="presParOf" srcId="{27BEFD17-4C31-4D27-8EA9-2156D9FF1D1B}" destId="{714DF075-84C2-431C-B1E9-8E04DD1330F2}" srcOrd="5" destOrd="0" presId="urn:microsoft.com/office/officeart/2005/8/layout/process1"/>
    <dgm:cxn modelId="{A31EADDF-A9B3-4F8B-8FF6-75A641091526}" type="presParOf" srcId="{714DF075-84C2-431C-B1E9-8E04DD1330F2}" destId="{F02732E6-A0A9-4D7E-B919-0C0CCB3D3CBB}" srcOrd="0" destOrd="0" presId="urn:microsoft.com/office/officeart/2005/8/layout/process1"/>
    <dgm:cxn modelId="{95B14F20-5507-4C33-A756-9785FD0AE1B3}" type="presParOf" srcId="{27BEFD17-4C31-4D27-8EA9-2156D9FF1D1B}" destId="{DD4EFAEB-77D6-4A15-A68A-4A83B8A4D146}" srcOrd="6" destOrd="0" presId="urn:microsoft.com/office/officeart/2005/8/layout/process1"/>
    <dgm:cxn modelId="{7E802AA4-12AF-4E2E-AAF8-2601DAE6A03F}" type="presParOf" srcId="{27BEFD17-4C31-4D27-8EA9-2156D9FF1D1B}" destId="{10B5A331-0A05-4446-9807-6BEF17F2CD78}" srcOrd="7" destOrd="0" presId="urn:microsoft.com/office/officeart/2005/8/layout/process1"/>
    <dgm:cxn modelId="{18A5B112-774C-4F04-BB1C-223B9E549F94}" type="presParOf" srcId="{10B5A331-0A05-4446-9807-6BEF17F2CD78}" destId="{6127CDB3-FED4-4569-861A-C4D3757524CF}" srcOrd="0" destOrd="0" presId="urn:microsoft.com/office/officeart/2005/8/layout/process1"/>
    <dgm:cxn modelId="{C405C239-8A1F-4345-A784-198AE543029F}" type="presParOf" srcId="{27BEFD17-4C31-4D27-8EA9-2156D9FF1D1B}" destId="{59B6F118-BD11-44A6-9270-86A1B02B0323}" srcOrd="8" destOrd="0" presId="urn:microsoft.com/office/officeart/2005/8/layout/process1"/>
    <dgm:cxn modelId="{20B74F89-F760-490D-8AB0-5622AA6BD0FD}" type="presParOf" srcId="{27BEFD17-4C31-4D27-8EA9-2156D9FF1D1B}" destId="{DA5AC78D-8D61-482D-8832-FAB1136F45D5}" srcOrd="9" destOrd="0" presId="urn:microsoft.com/office/officeart/2005/8/layout/process1"/>
    <dgm:cxn modelId="{DF0A8BF2-5435-47CB-9917-909BB42C2CF8}" type="presParOf" srcId="{DA5AC78D-8D61-482D-8832-FAB1136F45D5}" destId="{102A5D77-E7E8-4D1B-93F7-5E8C0C875030}" srcOrd="0" destOrd="0" presId="urn:microsoft.com/office/officeart/2005/8/layout/process1"/>
    <dgm:cxn modelId="{CDBE942E-C19C-44B1-A4B5-DF3D12C96C6F}" type="presParOf" srcId="{27BEFD17-4C31-4D27-8EA9-2156D9FF1D1B}" destId="{B89FB7BD-A2A8-4FF6-961D-8917AD7C5AA4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983D86-90ED-43A2-9B6E-CF8ABEF8A81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A42B612-47EA-46C6-B3B9-A9C67EFC1ACD}">
      <dgm:prSet phldrT="[Text]" custT="1"/>
      <dgm:spPr>
        <a:solidFill>
          <a:srgbClr val="00953B"/>
        </a:solidFill>
      </dgm:spPr>
      <dgm:t>
        <a:bodyPr/>
        <a:lstStyle/>
        <a:p>
          <a:pPr marL="91440" indent="-91440" algn="l">
            <a:spcAft>
              <a:spcPts val="600"/>
            </a:spcAft>
          </a:pPr>
          <a:r>
            <a:rPr lang="en-US" sz="1200" dirty="0"/>
            <a:t>- Grant funding</a:t>
          </a:r>
        </a:p>
        <a:p>
          <a:pPr marL="91440" indent="-91440" algn="l">
            <a:spcAft>
              <a:spcPts val="600"/>
            </a:spcAft>
          </a:pPr>
          <a:r>
            <a:rPr lang="en-US" sz="1200" dirty="0"/>
            <a:t>- Volunteer tutors</a:t>
          </a:r>
        </a:p>
        <a:p>
          <a:pPr marL="91440" indent="-91440" algn="l">
            <a:spcAft>
              <a:spcPts val="600"/>
            </a:spcAft>
          </a:pPr>
          <a:r>
            <a:rPr lang="en-US" sz="1200" dirty="0"/>
            <a:t>- School facilities (classrooms, gym)</a:t>
          </a:r>
        </a:p>
      </dgm:t>
    </dgm:pt>
    <dgm:pt modelId="{05D3B26D-53B2-4D7C-9C1F-EB26EE1C4F5A}" type="parTrans" cxnId="{CF2BA6E1-C178-4867-9367-95EA7394BB78}">
      <dgm:prSet/>
      <dgm:spPr/>
      <dgm:t>
        <a:bodyPr/>
        <a:lstStyle/>
        <a:p>
          <a:endParaRPr lang="en-US" sz="1650"/>
        </a:p>
      </dgm:t>
    </dgm:pt>
    <dgm:pt modelId="{4B59801E-A005-461D-AAF3-F275E82DFCF1}" type="sibTrans" cxnId="{CF2BA6E1-C178-4867-9367-95EA7394BB78}">
      <dgm:prSet custT="1"/>
      <dgm:spPr/>
      <dgm:t>
        <a:bodyPr/>
        <a:lstStyle/>
        <a:p>
          <a:endParaRPr lang="en-US" sz="1650"/>
        </a:p>
      </dgm:t>
    </dgm:pt>
    <dgm:pt modelId="{C34C5FED-52B0-4120-B81E-DE92FAE0021E}">
      <dgm:prSet phldrT="[Text]" custT="1"/>
      <dgm:spPr>
        <a:solidFill>
          <a:srgbClr val="00953B"/>
        </a:solidFill>
      </dgm:spPr>
      <dgm:t>
        <a:bodyPr/>
        <a:lstStyle/>
        <a:p>
          <a:pPr marL="91440" indent="-91440" algn="l">
            <a:spcAft>
              <a:spcPts val="600"/>
            </a:spcAft>
          </a:pPr>
          <a:r>
            <a:rPr lang="en-US" sz="1200" dirty="0"/>
            <a:t>- Training of volunteer tutors</a:t>
          </a:r>
        </a:p>
        <a:p>
          <a:pPr marL="91440" indent="-91440" algn="l">
            <a:spcAft>
              <a:spcPts val="600"/>
            </a:spcAft>
          </a:pPr>
          <a:r>
            <a:rPr lang="en-US" sz="1200" dirty="0"/>
            <a:t>- Tutoring or homework help</a:t>
          </a:r>
        </a:p>
        <a:p>
          <a:pPr marL="91440" indent="-91440" algn="l">
            <a:spcAft>
              <a:spcPts val="600"/>
            </a:spcAft>
          </a:pPr>
          <a:r>
            <a:rPr lang="en-US" sz="1200" dirty="0"/>
            <a:t>- Developing information about the after-school program for families of students struggling with math</a:t>
          </a:r>
        </a:p>
      </dgm:t>
    </dgm:pt>
    <dgm:pt modelId="{FDB35208-EED3-4695-9CDA-D9BEFA218038}" type="parTrans" cxnId="{3843D49F-F1B4-47C7-B218-18235A5AE244}">
      <dgm:prSet/>
      <dgm:spPr/>
      <dgm:t>
        <a:bodyPr/>
        <a:lstStyle/>
        <a:p>
          <a:endParaRPr lang="en-US" sz="1650"/>
        </a:p>
      </dgm:t>
    </dgm:pt>
    <dgm:pt modelId="{F67C6E7D-8075-46C5-9A36-D994361C7C64}" type="sibTrans" cxnId="{3843D49F-F1B4-47C7-B218-18235A5AE244}">
      <dgm:prSet custT="1"/>
      <dgm:spPr/>
      <dgm:t>
        <a:bodyPr/>
        <a:lstStyle/>
        <a:p>
          <a:endParaRPr lang="en-US" sz="1650"/>
        </a:p>
      </dgm:t>
    </dgm:pt>
    <dgm:pt modelId="{42EA4DA0-2150-4062-97B1-26F69BEC3644}">
      <dgm:prSet phldrT="[Text]" custT="1"/>
      <dgm:spPr>
        <a:solidFill>
          <a:srgbClr val="00953B"/>
        </a:solidFill>
      </dgm:spPr>
      <dgm:t>
        <a:bodyPr/>
        <a:lstStyle/>
        <a:p>
          <a:pPr marL="91440" indent="-91440" algn="l">
            <a:spcAft>
              <a:spcPts val="600"/>
            </a:spcAft>
          </a:pPr>
          <a:r>
            <a:rPr lang="en-US" sz="1200" dirty="0"/>
            <a:t>- Hours of provided tutoring</a:t>
          </a:r>
        </a:p>
        <a:p>
          <a:pPr marL="91440" indent="-91440" algn="l">
            <a:spcAft>
              <a:spcPts val="600"/>
            </a:spcAft>
          </a:pPr>
          <a:r>
            <a:rPr lang="en-US" sz="1200" dirty="0"/>
            <a:t>- Tutoring records</a:t>
          </a:r>
        </a:p>
        <a:p>
          <a:pPr marL="91440" indent="-91440" algn="l">
            <a:spcAft>
              <a:spcPts val="600"/>
            </a:spcAft>
          </a:pPr>
          <a:r>
            <a:rPr lang="en-US" sz="1200" dirty="0"/>
            <a:t>- Dissemination of information about the after-school program to families of students struggling with math</a:t>
          </a:r>
        </a:p>
      </dgm:t>
    </dgm:pt>
    <dgm:pt modelId="{53288051-FA56-41A8-BEE2-6F2B094FFAE9}" type="parTrans" cxnId="{A41E77A5-E234-4E16-89DF-C2C0B5D1E108}">
      <dgm:prSet/>
      <dgm:spPr/>
      <dgm:t>
        <a:bodyPr/>
        <a:lstStyle/>
        <a:p>
          <a:endParaRPr lang="en-US" sz="1650"/>
        </a:p>
      </dgm:t>
    </dgm:pt>
    <dgm:pt modelId="{F8915559-1215-4997-A866-7FFA299C2106}" type="sibTrans" cxnId="{A41E77A5-E234-4E16-89DF-C2C0B5D1E108}">
      <dgm:prSet custT="1"/>
      <dgm:spPr/>
      <dgm:t>
        <a:bodyPr/>
        <a:lstStyle/>
        <a:p>
          <a:endParaRPr lang="en-US" sz="1650"/>
        </a:p>
      </dgm:t>
    </dgm:pt>
    <dgm:pt modelId="{104FAC3A-1686-4F98-81B5-7C96A349883B}">
      <dgm:prSet custT="1"/>
      <dgm:spPr>
        <a:solidFill>
          <a:srgbClr val="005188"/>
        </a:solidFill>
      </dgm:spPr>
      <dgm:t>
        <a:bodyPr/>
        <a:lstStyle/>
        <a:p>
          <a:pPr marL="91440" indent="-91440" algn="l">
            <a:spcAft>
              <a:spcPts val="600"/>
            </a:spcAft>
          </a:pPr>
          <a:r>
            <a:rPr lang="en-US" sz="1200" dirty="0"/>
            <a:t>- Increased homework completion rates</a:t>
          </a:r>
        </a:p>
        <a:p>
          <a:pPr marL="91440" indent="-91440" algn="l">
            <a:spcAft>
              <a:spcPts val="600"/>
            </a:spcAft>
          </a:pPr>
          <a:r>
            <a:rPr lang="en-US" sz="1200" dirty="0"/>
            <a:t>- Improved math performance on local assessments and improved classroom grades</a:t>
          </a:r>
        </a:p>
      </dgm:t>
    </dgm:pt>
    <dgm:pt modelId="{486A9CA2-40B6-43D7-A0F1-94D5CCB874DA}" type="parTrans" cxnId="{785FD842-E98D-441C-B28D-35B704EA3AE9}">
      <dgm:prSet/>
      <dgm:spPr/>
      <dgm:t>
        <a:bodyPr/>
        <a:lstStyle/>
        <a:p>
          <a:endParaRPr lang="en-US" sz="1650"/>
        </a:p>
      </dgm:t>
    </dgm:pt>
    <dgm:pt modelId="{60BB1639-3DC6-4514-8AF2-81B43C256182}" type="sibTrans" cxnId="{785FD842-E98D-441C-B28D-35B704EA3AE9}">
      <dgm:prSet custT="1"/>
      <dgm:spPr/>
      <dgm:t>
        <a:bodyPr/>
        <a:lstStyle/>
        <a:p>
          <a:endParaRPr lang="en-US" sz="1650"/>
        </a:p>
      </dgm:t>
    </dgm:pt>
    <dgm:pt modelId="{F8B8894D-62F5-4CCC-8C9F-9E639D774BEB}">
      <dgm:prSet custT="1"/>
      <dgm:spPr>
        <a:solidFill>
          <a:srgbClr val="4472C4"/>
        </a:solidFill>
      </dgm:spPr>
      <dgm:t>
        <a:bodyPr/>
        <a:lstStyle/>
        <a:p>
          <a:pPr marL="91440" indent="-91440" algn="l">
            <a:spcAft>
              <a:spcPts val="600"/>
            </a:spcAft>
          </a:pPr>
          <a:r>
            <a:rPr lang="en-US" sz="1200" dirty="0"/>
            <a:t>- Increased tutor knowledge of effective techniques</a:t>
          </a:r>
        </a:p>
        <a:p>
          <a:pPr marL="91440" indent="-91440" algn="l">
            <a:spcAft>
              <a:spcPts val="600"/>
            </a:spcAft>
          </a:pPr>
          <a:r>
            <a:rPr lang="en-US" sz="1200" dirty="0"/>
            <a:t>- Increased student awareness of the after-school program</a:t>
          </a:r>
        </a:p>
        <a:p>
          <a:pPr marL="91440" indent="-91440" algn="l">
            <a:spcAft>
              <a:spcPts val="600"/>
            </a:spcAft>
          </a:pPr>
          <a:r>
            <a:rPr lang="en-US" sz="1200" dirty="0"/>
            <a:t>- Teacher promotion of the after-school program by sending letters to the families of eligible students</a:t>
          </a:r>
        </a:p>
      </dgm:t>
    </dgm:pt>
    <dgm:pt modelId="{35DAC747-5D0A-4D77-A9A8-0EE8A4CB36CF}" type="parTrans" cxnId="{BB683C9D-1A2D-41E9-98EA-9CE64106E3C1}">
      <dgm:prSet/>
      <dgm:spPr/>
      <dgm:t>
        <a:bodyPr/>
        <a:lstStyle/>
        <a:p>
          <a:endParaRPr lang="en-US" sz="1650"/>
        </a:p>
      </dgm:t>
    </dgm:pt>
    <dgm:pt modelId="{9B056BC4-9630-48A2-B801-AD13D01ED501}" type="sibTrans" cxnId="{BB683C9D-1A2D-41E9-98EA-9CE64106E3C1}">
      <dgm:prSet custT="1"/>
      <dgm:spPr/>
      <dgm:t>
        <a:bodyPr/>
        <a:lstStyle/>
        <a:p>
          <a:endParaRPr lang="en-US" sz="1650"/>
        </a:p>
      </dgm:t>
    </dgm:pt>
    <dgm:pt modelId="{BF2F07EC-667C-4A69-B85D-50D0D0EDFBE8}">
      <dgm:prSet custT="1"/>
      <dgm:spPr/>
      <dgm:t>
        <a:bodyPr/>
        <a:lstStyle/>
        <a:p>
          <a:pPr marL="91440" indent="-91440" algn="l">
            <a:spcAft>
              <a:spcPts val="600"/>
            </a:spcAft>
          </a:pPr>
          <a:r>
            <a:rPr lang="en-US" sz="1200" dirty="0"/>
            <a:t>- Improved performance on state assessments</a:t>
          </a:r>
        </a:p>
      </dgm:t>
    </dgm:pt>
    <dgm:pt modelId="{EBA9C2AA-8E1B-45A6-A4E0-3E39BC0792E5}" type="parTrans" cxnId="{990C4D09-A5F1-4C59-A2BB-FE392E756173}">
      <dgm:prSet/>
      <dgm:spPr/>
      <dgm:t>
        <a:bodyPr/>
        <a:lstStyle/>
        <a:p>
          <a:endParaRPr lang="en-US" sz="1650"/>
        </a:p>
      </dgm:t>
    </dgm:pt>
    <dgm:pt modelId="{2272F402-BF6F-496B-A284-235E3D1AC598}" type="sibTrans" cxnId="{990C4D09-A5F1-4C59-A2BB-FE392E756173}">
      <dgm:prSet/>
      <dgm:spPr/>
      <dgm:t>
        <a:bodyPr/>
        <a:lstStyle/>
        <a:p>
          <a:endParaRPr lang="en-US" sz="1650"/>
        </a:p>
      </dgm:t>
    </dgm:pt>
    <dgm:pt modelId="{27BEFD17-4C31-4D27-8EA9-2156D9FF1D1B}" type="pres">
      <dgm:prSet presAssocID="{34983D86-90ED-43A2-9B6E-CF8ABEF8A815}" presName="Name0" presStyleCnt="0">
        <dgm:presLayoutVars>
          <dgm:dir/>
          <dgm:resizeHandles val="exact"/>
        </dgm:presLayoutVars>
      </dgm:prSet>
      <dgm:spPr/>
    </dgm:pt>
    <dgm:pt modelId="{2A612A4E-CB51-4CE3-8049-F1DC0C15B3B5}" type="pres">
      <dgm:prSet presAssocID="{8A42B612-47EA-46C6-B3B9-A9C67EFC1ACD}" presName="node" presStyleLbl="node1" presStyleIdx="0" presStyleCnt="6" custScaleX="100782" custScaleY="425532">
        <dgm:presLayoutVars>
          <dgm:bulletEnabled val="1"/>
        </dgm:presLayoutVars>
      </dgm:prSet>
      <dgm:spPr/>
    </dgm:pt>
    <dgm:pt modelId="{69D2FF4B-4F81-4A58-A99E-ACB61A1CFE7D}" type="pres">
      <dgm:prSet presAssocID="{4B59801E-A005-461D-AAF3-F275E82DFCF1}" presName="sibTrans" presStyleLbl="sibTrans2D1" presStyleIdx="0" presStyleCnt="5"/>
      <dgm:spPr/>
    </dgm:pt>
    <dgm:pt modelId="{AC7FC57D-733F-4A7F-BFE8-3EF2507FC82F}" type="pres">
      <dgm:prSet presAssocID="{4B59801E-A005-461D-AAF3-F275E82DFCF1}" presName="connectorText" presStyleLbl="sibTrans2D1" presStyleIdx="0" presStyleCnt="5"/>
      <dgm:spPr/>
    </dgm:pt>
    <dgm:pt modelId="{1C3DACFB-18A3-438E-B787-4E8040C30DCB}" type="pres">
      <dgm:prSet presAssocID="{C34C5FED-52B0-4120-B81E-DE92FAE0021E}" presName="node" presStyleLbl="node1" presStyleIdx="1" presStyleCnt="6" custScaleY="425532">
        <dgm:presLayoutVars>
          <dgm:bulletEnabled val="1"/>
        </dgm:presLayoutVars>
      </dgm:prSet>
      <dgm:spPr/>
    </dgm:pt>
    <dgm:pt modelId="{83D86CF1-ADB6-4E50-9FAA-81ECA0566F8B}" type="pres">
      <dgm:prSet presAssocID="{F67C6E7D-8075-46C5-9A36-D994361C7C64}" presName="sibTrans" presStyleLbl="sibTrans2D1" presStyleIdx="1" presStyleCnt="5"/>
      <dgm:spPr/>
    </dgm:pt>
    <dgm:pt modelId="{DB72B2C8-913E-412E-BA6C-7247D862CBC4}" type="pres">
      <dgm:prSet presAssocID="{F67C6E7D-8075-46C5-9A36-D994361C7C64}" presName="connectorText" presStyleLbl="sibTrans2D1" presStyleIdx="1" presStyleCnt="5"/>
      <dgm:spPr/>
    </dgm:pt>
    <dgm:pt modelId="{971A6741-C630-45A6-B84E-5888157267C6}" type="pres">
      <dgm:prSet presAssocID="{42EA4DA0-2150-4062-97B1-26F69BEC3644}" presName="node" presStyleLbl="node1" presStyleIdx="2" presStyleCnt="6" custScaleY="425532">
        <dgm:presLayoutVars>
          <dgm:bulletEnabled val="1"/>
        </dgm:presLayoutVars>
      </dgm:prSet>
      <dgm:spPr/>
    </dgm:pt>
    <dgm:pt modelId="{714DF075-84C2-431C-B1E9-8E04DD1330F2}" type="pres">
      <dgm:prSet presAssocID="{F8915559-1215-4997-A866-7FFA299C2106}" presName="sibTrans" presStyleLbl="sibTrans2D1" presStyleIdx="2" presStyleCnt="5"/>
      <dgm:spPr/>
    </dgm:pt>
    <dgm:pt modelId="{F02732E6-A0A9-4D7E-B919-0C0CCB3D3CBB}" type="pres">
      <dgm:prSet presAssocID="{F8915559-1215-4997-A866-7FFA299C2106}" presName="connectorText" presStyleLbl="sibTrans2D1" presStyleIdx="2" presStyleCnt="5"/>
      <dgm:spPr/>
    </dgm:pt>
    <dgm:pt modelId="{DD4EFAEB-77D6-4A15-A68A-4A83B8A4D146}" type="pres">
      <dgm:prSet presAssocID="{F8B8894D-62F5-4CCC-8C9F-9E639D774BEB}" presName="node" presStyleLbl="node1" presStyleIdx="3" presStyleCnt="6" custScaleY="425532">
        <dgm:presLayoutVars>
          <dgm:bulletEnabled val="1"/>
        </dgm:presLayoutVars>
      </dgm:prSet>
      <dgm:spPr/>
    </dgm:pt>
    <dgm:pt modelId="{10B5A331-0A05-4446-9807-6BEF17F2CD78}" type="pres">
      <dgm:prSet presAssocID="{9B056BC4-9630-48A2-B801-AD13D01ED501}" presName="sibTrans" presStyleLbl="sibTrans2D1" presStyleIdx="3" presStyleCnt="5"/>
      <dgm:spPr/>
    </dgm:pt>
    <dgm:pt modelId="{6127CDB3-FED4-4569-861A-C4D3757524CF}" type="pres">
      <dgm:prSet presAssocID="{9B056BC4-9630-48A2-B801-AD13D01ED501}" presName="connectorText" presStyleLbl="sibTrans2D1" presStyleIdx="3" presStyleCnt="5"/>
      <dgm:spPr/>
    </dgm:pt>
    <dgm:pt modelId="{59B6F118-BD11-44A6-9270-86A1B02B0323}" type="pres">
      <dgm:prSet presAssocID="{104FAC3A-1686-4F98-81B5-7C96A349883B}" presName="node" presStyleLbl="node1" presStyleIdx="4" presStyleCnt="6" custScaleY="425532">
        <dgm:presLayoutVars>
          <dgm:bulletEnabled val="1"/>
        </dgm:presLayoutVars>
      </dgm:prSet>
      <dgm:spPr/>
    </dgm:pt>
    <dgm:pt modelId="{DA5AC78D-8D61-482D-8832-FAB1136F45D5}" type="pres">
      <dgm:prSet presAssocID="{60BB1639-3DC6-4514-8AF2-81B43C256182}" presName="sibTrans" presStyleLbl="sibTrans2D1" presStyleIdx="4" presStyleCnt="5"/>
      <dgm:spPr/>
    </dgm:pt>
    <dgm:pt modelId="{102A5D77-E7E8-4D1B-93F7-5E8C0C875030}" type="pres">
      <dgm:prSet presAssocID="{60BB1639-3DC6-4514-8AF2-81B43C256182}" presName="connectorText" presStyleLbl="sibTrans2D1" presStyleIdx="4" presStyleCnt="5"/>
      <dgm:spPr/>
    </dgm:pt>
    <dgm:pt modelId="{B89FB7BD-A2A8-4FF6-961D-8917AD7C5AA4}" type="pres">
      <dgm:prSet presAssocID="{BF2F07EC-667C-4A69-B85D-50D0D0EDFBE8}" presName="node" presStyleLbl="node1" presStyleIdx="5" presStyleCnt="6" custScaleY="425532">
        <dgm:presLayoutVars>
          <dgm:bulletEnabled val="1"/>
        </dgm:presLayoutVars>
      </dgm:prSet>
      <dgm:spPr/>
    </dgm:pt>
  </dgm:ptLst>
  <dgm:cxnLst>
    <dgm:cxn modelId="{D0E7B106-BF72-49C5-AA94-3A63B177B8B5}" type="presOf" srcId="{C34C5FED-52B0-4120-B81E-DE92FAE0021E}" destId="{1C3DACFB-18A3-438E-B787-4E8040C30DCB}" srcOrd="0" destOrd="0" presId="urn:microsoft.com/office/officeart/2005/8/layout/process1"/>
    <dgm:cxn modelId="{990C4D09-A5F1-4C59-A2BB-FE392E756173}" srcId="{34983D86-90ED-43A2-9B6E-CF8ABEF8A815}" destId="{BF2F07EC-667C-4A69-B85D-50D0D0EDFBE8}" srcOrd="5" destOrd="0" parTransId="{EBA9C2AA-8E1B-45A6-A4E0-3E39BC0792E5}" sibTransId="{2272F402-BF6F-496B-A284-235E3D1AC598}"/>
    <dgm:cxn modelId="{CDA21511-1DE3-4454-BB7E-FD06F945C580}" type="presOf" srcId="{9B056BC4-9630-48A2-B801-AD13D01ED501}" destId="{10B5A331-0A05-4446-9807-6BEF17F2CD78}" srcOrd="0" destOrd="0" presId="urn:microsoft.com/office/officeart/2005/8/layout/process1"/>
    <dgm:cxn modelId="{28156026-A566-4E78-B604-198080A3D0FA}" type="presOf" srcId="{F8B8894D-62F5-4CCC-8C9F-9E639D774BEB}" destId="{DD4EFAEB-77D6-4A15-A68A-4A83B8A4D146}" srcOrd="0" destOrd="0" presId="urn:microsoft.com/office/officeart/2005/8/layout/process1"/>
    <dgm:cxn modelId="{D868993B-D164-46CD-8E85-B1EDF9EF7ABB}" type="presOf" srcId="{F8915559-1215-4997-A866-7FFA299C2106}" destId="{714DF075-84C2-431C-B1E9-8E04DD1330F2}" srcOrd="0" destOrd="0" presId="urn:microsoft.com/office/officeart/2005/8/layout/process1"/>
    <dgm:cxn modelId="{4F9EC73E-0B93-4290-B7D2-D81067ED70C5}" type="presOf" srcId="{4B59801E-A005-461D-AAF3-F275E82DFCF1}" destId="{AC7FC57D-733F-4A7F-BFE8-3EF2507FC82F}" srcOrd="1" destOrd="0" presId="urn:microsoft.com/office/officeart/2005/8/layout/process1"/>
    <dgm:cxn modelId="{4EBE0B5E-1360-4491-B53B-1B6ACE0580FC}" type="presOf" srcId="{42EA4DA0-2150-4062-97B1-26F69BEC3644}" destId="{971A6741-C630-45A6-B84E-5888157267C6}" srcOrd="0" destOrd="0" presId="urn:microsoft.com/office/officeart/2005/8/layout/process1"/>
    <dgm:cxn modelId="{785FD842-E98D-441C-B28D-35B704EA3AE9}" srcId="{34983D86-90ED-43A2-9B6E-CF8ABEF8A815}" destId="{104FAC3A-1686-4F98-81B5-7C96A349883B}" srcOrd="4" destOrd="0" parTransId="{486A9CA2-40B6-43D7-A0F1-94D5CCB874DA}" sibTransId="{60BB1639-3DC6-4514-8AF2-81B43C256182}"/>
    <dgm:cxn modelId="{87C14444-EE76-4A5F-9C42-DF0995B45A21}" type="presOf" srcId="{8A42B612-47EA-46C6-B3B9-A9C67EFC1ACD}" destId="{2A612A4E-CB51-4CE3-8049-F1DC0C15B3B5}" srcOrd="0" destOrd="0" presId="urn:microsoft.com/office/officeart/2005/8/layout/process1"/>
    <dgm:cxn modelId="{E1A1CD46-7054-471A-8084-EB8F05843D99}" type="presOf" srcId="{104FAC3A-1686-4F98-81B5-7C96A349883B}" destId="{59B6F118-BD11-44A6-9270-86A1B02B0323}" srcOrd="0" destOrd="0" presId="urn:microsoft.com/office/officeart/2005/8/layout/process1"/>
    <dgm:cxn modelId="{8785BD4A-FDCD-434E-A9FE-217930183A5C}" type="presOf" srcId="{F8915559-1215-4997-A866-7FFA299C2106}" destId="{F02732E6-A0A9-4D7E-B919-0C0CCB3D3CBB}" srcOrd="1" destOrd="0" presId="urn:microsoft.com/office/officeart/2005/8/layout/process1"/>
    <dgm:cxn modelId="{57DB294E-DBBE-4FBE-80F1-125FE0F8B04B}" type="presOf" srcId="{60BB1639-3DC6-4514-8AF2-81B43C256182}" destId="{102A5D77-E7E8-4D1B-93F7-5E8C0C875030}" srcOrd="1" destOrd="0" presId="urn:microsoft.com/office/officeart/2005/8/layout/process1"/>
    <dgm:cxn modelId="{56B6D471-413D-42F8-8F54-D5DC6BCB4DBA}" type="presOf" srcId="{F67C6E7D-8075-46C5-9A36-D994361C7C64}" destId="{DB72B2C8-913E-412E-BA6C-7247D862CBC4}" srcOrd="1" destOrd="0" presId="urn:microsoft.com/office/officeart/2005/8/layout/process1"/>
    <dgm:cxn modelId="{C7071E88-08B9-4E58-B882-3E7ECFC18AC7}" type="presOf" srcId="{4B59801E-A005-461D-AAF3-F275E82DFCF1}" destId="{69D2FF4B-4F81-4A58-A99E-ACB61A1CFE7D}" srcOrd="0" destOrd="0" presId="urn:microsoft.com/office/officeart/2005/8/layout/process1"/>
    <dgm:cxn modelId="{BB683C9D-1A2D-41E9-98EA-9CE64106E3C1}" srcId="{34983D86-90ED-43A2-9B6E-CF8ABEF8A815}" destId="{F8B8894D-62F5-4CCC-8C9F-9E639D774BEB}" srcOrd="3" destOrd="0" parTransId="{35DAC747-5D0A-4D77-A9A8-0EE8A4CB36CF}" sibTransId="{9B056BC4-9630-48A2-B801-AD13D01ED501}"/>
    <dgm:cxn modelId="{772A999F-E349-4572-BD7D-356A4FDF99FA}" type="presOf" srcId="{BF2F07EC-667C-4A69-B85D-50D0D0EDFBE8}" destId="{B89FB7BD-A2A8-4FF6-961D-8917AD7C5AA4}" srcOrd="0" destOrd="0" presId="urn:microsoft.com/office/officeart/2005/8/layout/process1"/>
    <dgm:cxn modelId="{3843D49F-F1B4-47C7-B218-18235A5AE244}" srcId="{34983D86-90ED-43A2-9B6E-CF8ABEF8A815}" destId="{C34C5FED-52B0-4120-B81E-DE92FAE0021E}" srcOrd="1" destOrd="0" parTransId="{FDB35208-EED3-4695-9CDA-D9BEFA218038}" sibTransId="{F67C6E7D-8075-46C5-9A36-D994361C7C64}"/>
    <dgm:cxn modelId="{A41E77A5-E234-4E16-89DF-C2C0B5D1E108}" srcId="{34983D86-90ED-43A2-9B6E-CF8ABEF8A815}" destId="{42EA4DA0-2150-4062-97B1-26F69BEC3644}" srcOrd="2" destOrd="0" parTransId="{53288051-FA56-41A8-BEE2-6F2B094FFAE9}" sibTransId="{F8915559-1215-4997-A866-7FFA299C2106}"/>
    <dgm:cxn modelId="{366CBAC4-C99A-49CD-BFD4-C144FD75C245}" type="presOf" srcId="{60BB1639-3DC6-4514-8AF2-81B43C256182}" destId="{DA5AC78D-8D61-482D-8832-FAB1136F45D5}" srcOrd="0" destOrd="0" presId="urn:microsoft.com/office/officeart/2005/8/layout/process1"/>
    <dgm:cxn modelId="{AE4B8BD1-8796-4228-8248-993E64B3DD57}" type="presOf" srcId="{9B056BC4-9630-48A2-B801-AD13D01ED501}" destId="{6127CDB3-FED4-4569-861A-C4D3757524CF}" srcOrd="1" destOrd="0" presId="urn:microsoft.com/office/officeart/2005/8/layout/process1"/>
    <dgm:cxn modelId="{6662FCD1-7FEA-4711-8F62-19C40ADF9576}" type="presOf" srcId="{F67C6E7D-8075-46C5-9A36-D994361C7C64}" destId="{83D86CF1-ADB6-4E50-9FAA-81ECA0566F8B}" srcOrd="0" destOrd="0" presId="urn:microsoft.com/office/officeart/2005/8/layout/process1"/>
    <dgm:cxn modelId="{CF2BA6E1-C178-4867-9367-95EA7394BB78}" srcId="{34983D86-90ED-43A2-9B6E-CF8ABEF8A815}" destId="{8A42B612-47EA-46C6-B3B9-A9C67EFC1ACD}" srcOrd="0" destOrd="0" parTransId="{05D3B26D-53B2-4D7C-9C1F-EB26EE1C4F5A}" sibTransId="{4B59801E-A005-461D-AAF3-F275E82DFCF1}"/>
    <dgm:cxn modelId="{AE0104E2-1550-4B0F-9111-D52A004668B4}" type="presOf" srcId="{34983D86-90ED-43A2-9B6E-CF8ABEF8A815}" destId="{27BEFD17-4C31-4D27-8EA9-2156D9FF1D1B}" srcOrd="0" destOrd="0" presId="urn:microsoft.com/office/officeart/2005/8/layout/process1"/>
    <dgm:cxn modelId="{757F1E6E-770A-47BF-B507-F58D2D4CA08F}" type="presParOf" srcId="{27BEFD17-4C31-4D27-8EA9-2156D9FF1D1B}" destId="{2A612A4E-CB51-4CE3-8049-F1DC0C15B3B5}" srcOrd="0" destOrd="0" presId="urn:microsoft.com/office/officeart/2005/8/layout/process1"/>
    <dgm:cxn modelId="{332FB737-DE45-41CF-BD00-6AF360B958E9}" type="presParOf" srcId="{27BEFD17-4C31-4D27-8EA9-2156D9FF1D1B}" destId="{69D2FF4B-4F81-4A58-A99E-ACB61A1CFE7D}" srcOrd="1" destOrd="0" presId="urn:microsoft.com/office/officeart/2005/8/layout/process1"/>
    <dgm:cxn modelId="{3FE0BB55-5C87-41E1-948A-8DF46BC84CD5}" type="presParOf" srcId="{69D2FF4B-4F81-4A58-A99E-ACB61A1CFE7D}" destId="{AC7FC57D-733F-4A7F-BFE8-3EF2507FC82F}" srcOrd="0" destOrd="0" presId="urn:microsoft.com/office/officeart/2005/8/layout/process1"/>
    <dgm:cxn modelId="{74DD5D3F-45D9-4E03-82FE-9F050CDAF994}" type="presParOf" srcId="{27BEFD17-4C31-4D27-8EA9-2156D9FF1D1B}" destId="{1C3DACFB-18A3-438E-B787-4E8040C30DCB}" srcOrd="2" destOrd="0" presId="urn:microsoft.com/office/officeart/2005/8/layout/process1"/>
    <dgm:cxn modelId="{149F6870-542E-4694-9098-ECF03F1B5C66}" type="presParOf" srcId="{27BEFD17-4C31-4D27-8EA9-2156D9FF1D1B}" destId="{83D86CF1-ADB6-4E50-9FAA-81ECA0566F8B}" srcOrd="3" destOrd="0" presId="urn:microsoft.com/office/officeart/2005/8/layout/process1"/>
    <dgm:cxn modelId="{357C5F99-3D24-4A7D-AA67-4EDAA30575BC}" type="presParOf" srcId="{83D86CF1-ADB6-4E50-9FAA-81ECA0566F8B}" destId="{DB72B2C8-913E-412E-BA6C-7247D862CBC4}" srcOrd="0" destOrd="0" presId="urn:microsoft.com/office/officeart/2005/8/layout/process1"/>
    <dgm:cxn modelId="{F7312C04-5162-4D27-8CE4-5DD0917C1989}" type="presParOf" srcId="{27BEFD17-4C31-4D27-8EA9-2156D9FF1D1B}" destId="{971A6741-C630-45A6-B84E-5888157267C6}" srcOrd="4" destOrd="0" presId="urn:microsoft.com/office/officeart/2005/8/layout/process1"/>
    <dgm:cxn modelId="{AE2C20E8-E029-4215-BDEE-D36848DCD554}" type="presParOf" srcId="{27BEFD17-4C31-4D27-8EA9-2156D9FF1D1B}" destId="{714DF075-84C2-431C-B1E9-8E04DD1330F2}" srcOrd="5" destOrd="0" presId="urn:microsoft.com/office/officeart/2005/8/layout/process1"/>
    <dgm:cxn modelId="{A31EADDF-A9B3-4F8B-8FF6-75A641091526}" type="presParOf" srcId="{714DF075-84C2-431C-B1E9-8E04DD1330F2}" destId="{F02732E6-A0A9-4D7E-B919-0C0CCB3D3CBB}" srcOrd="0" destOrd="0" presId="urn:microsoft.com/office/officeart/2005/8/layout/process1"/>
    <dgm:cxn modelId="{95B14F20-5507-4C33-A756-9785FD0AE1B3}" type="presParOf" srcId="{27BEFD17-4C31-4D27-8EA9-2156D9FF1D1B}" destId="{DD4EFAEB-77D6-4A15-A68A-4A83B8A4D146}" srcOrd="6" destOrd="0" presId="urn:microsoft.com/office/officeart/2005/8/layout/process1"/>
    <dgm:cxn modelId="{7E802AA4-12AF-4E2E-AAF8-2601DAE6A03F}" type="presParOf" srcId="{27BEFD17-4C31-4D27-8EA9-2156D9FF1D1B}" destId="{10B5A331-0A05-4446-9807-6BEF17F2CD78}" srcOrd="7" destOrd="0" presId="urn:microsoft.com/office/officeart/2005/8/layout/process1"/>
    <dgm:cxn modelId="{18A5B112-774C-4F04-BB1C-223B9E549F94}" type="presParOf" srcId="{10B5A331-0A05-4446-9807-6BEF17F2CD78}" destId="{6127CDB3-FED4-4569-861A-C4D3757524CF}" srcOrd="0" destOrd="0" presId="urn:microsoft.com/office/officeart/2005/8/layout/process1"/>
    <dgm:cxn modelId="{C405C239-8A1F-4345-A784-198AE543029F}" type="presParOf" srcId="{27BEFD17-4C31-4D27-8EA9-2156D9FF1D1B}" destId="{59B6F118-BD11-44A6-9270-86A1B02B0323}" srcOrd="8" destOrd="0" presId="urn:microsoft.com/office/officeart/2005/8/layout/process1"/>
    <dgm:cxn modelId="{20B74F89-F760-490D-8AB0-5622AA6BD0FD}" type="presParOf" srcId="{27BEFD17-4C31-4D27-8EA9-2156D9FF1D1B}" destId="{DA5AC78D-8D61-482D-8832-FAB1136F45D5}" srcOrd="9" destOrd="0" presId="urn:microsoft.com/office/officeart/2005/8/layout/process1"/>
    <dgm:cxn modelId="{DF0A8BF2-5435-47CB-9917-909BB42C2CF8}" type="presParOf" srcId="{DA5AC78D-8D61-482D-8832-FAB1136F45D5}" destId="{102A5D77-E7E8-4D1B-93F7-5E8C0C875030}" srcOrd="0" destOrd="0" presId="urn:microsoft.com/office/officeart/2005/8/layout/process1"/>
    <dgm:cxn modelId="{CDBE942E-C19C-44B1-A4B5-DF3D12C96C6F}" type="presParOf" srcId="{27BEFD17-4C31-4D27-8EA9-2156D9FF1D1B}" destId="{B89FB7BD-A2A8-4FF6-961D-8917AD7C5AA4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B19BDC-8337-42DD-B2D3-7362ADB960F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3EE84B-9654-4F72-8F96-39F236A0C0BA}">
      <dgm:prSet phldrT="[Text]" custT="1"/>
      <dgm:spPr/>
      <dgm:t>
        <a:bodyPr/>
        <a:lstStyle/>
        <a:p>
          <a:pPr algn="ctr"/>
          <a:r>
            <a:rPr lang="en-US" sz="2800" dirty="0"/>
            <a:t>Data quality</a:t>
          </a:r>
        </a:p>
      </dgm:t>
    </dgm:pt>
    <dgm:pt modelId="{968201E2-3C1E-4827-95BB-84CEA79F22F3}" type="parTrans" cxnId="{9C6E46B6-01BA-4A2A-B10F-3F51BB6A4C3D}">
      <dgm:prSet/>
      <dgm:spPr/>
      <dgm:t>
        <a:bodyPr/>
        <a:lstStyle/>
        <a:p>
          <a:pPr algn="ctr"/>
          <a:endParaRPr lang="en-US"/>
        </a:p>
      </dgm:t>
    </dgm:pt>
    <dgm:pt modelId="{F267FC5E-AB2D-43EA-B5AE-25749FFC3A41}" type="sibTrans" cxnId="{9C6E46B6-01BA-4A2A-B10F-3F51BB6A4C3D}">
      <dgm:prSet/>
      <dgm:spPr/>
      <dgm:t>
        <a:bodyPr/>
        <a:lstStyle/>
        <a:p>
          <a:pPr algn="ctr"/>
          <a:endParaRPr lang="en-US"/>
        </a:p>
      </dgm:t>
    </dgm:pt>
    <dgm:pt modelId="{3EFFFC51-BFEB-4BE4-8EC4-37D953596B69}">
      <dgm:prSet phldrT="[Text]" custT="1"/>
      <dgm:spPr/>
      <dgm:t>
        <a:bodyPr/>
        <a:lstStyle/>
        <a:p>
          <a:pPr algn="ctr"/>
          <a:r>
            <a:rPr lang="en-US" sz="1600" dirty="0"/>
            <a:t>Validity</a:t>
          </a:r>
        </a:p>
      </dgm:t>
    </dgm:pt>
    <dgm:pt modelId="{A8217A51-6A34-4467-AE6A-84A684ED2A48}" type="parTrans" cxnId="{14A596C4-E5F3-4693-9ADF-FDD5DCDB185C}">
      <dgm:prSet/>
      <dgm:spPr/>
      <dgm:t>
        <a:bodyPr/>
        <a:lstStyle/>
        <a:p>
          <a:pPr algn="ctr"/>
          <a:endParaRPr lang="en-US"/>
        </a:p>
      </dgm:t>
    </dgm:pt>
    <dgm:pt modelId="{65F0E206-5AB4-443D-8962-A0A9A047974D}" type="sibTrans" cxnId="{14A596C4-E5F3-4693-9ADF-FDD5DCDB185C}">
      <dgm:prSet/>
      <dgm:spPr/>
      <dgm:t>
        <a:bodyPr/>
        <a:lstStyle/>
        <a:p>
          <a:pPr algn="ctr"/>
          <a:endParaRPr lang="en-US"/>
        </a:p>
      </dgm:t>
    </dgm:pt>
    <dgm:pt modelId="{4DDA75CC-67F4-40A6-BA35-3B3FCE3A0244}">
      <dgm:prSet phldrT="[Text]" custT="1"/>
      <dgm:spPr/>
      <dgm:t>
        <a:bodyPr/>
        <a:lstStyle/>
        <a:p>
          <a:pPr algn="ctr"/>
          <a:r>
            <a:rPr lang="en-US" sz="1600" dirty="0"/>
            <a:t>Reliability</a:t>
          </a:r>
        </a:p>
      </dgm:t>
    </dgm:pt>
    <dgm:pt modelId="{E806EEC9-15F7-4036-903F-AC15F4FBDA91}" type="parTrans" cxnId="{F63D5362-2F1A-49A0-87FD-8CA348731BFB}">
      <dgm:prSet/>
      <dgm:spPr/>
      <dgm:t>
        <a:bodyPr/>
        <a:lstStyle/>
        <a:p>
          <a:pPr algn="ctr"/>
          <a:endParaRPr lang="en-US"/>
        </a:p>
      </dgm:t>
    </dgm:pt>
    <dgm:pt modelId="{046E3617-FF4F-495C-A8B6-47BA1BA7362E}" type="sibTrans" cxnId="{F63D5362-2F1A-49A0-87FD-8CA348731BFB}">
      <dgm:prSet/>
      <dgm:spPr/>
      <dgm:t>
        <a:bodyPr/>
        <a:lstStyle/>
        <a:p>
          <a:pPr algn="ctr"/>
          <a:endParaRPr lang="en-US"/>
        </a:p>
      </dgm:t>
    </dgm:pt>
    <dgm:pt modelId="{FD371BF9-6F32-4EEF-8FB7-69BBEC5CE3A5}">
      <dgm:prSet phldrT="[Text]" custT="1"/>
      <dgm:spPr/>
      <dgm:t>
        <a:bodyPr/>
        <a:lstStyle/>
        <a:p>
          <a:pPr algn="ctr"/>
          <a:r>
            <a:rPr lang="en-US" sz="1600" dirty="0"/>
            <a:t>Timeliness</a:t>
          </a:r>
        </a:p>
      </dgm:t>
    </dgm:pt>
    <dgm:pt modelId="{F8D01241-4ECF-4FAC-8F81-277063A3C0A2}" type="parTrans" cxnId="{D66131C0-CC28-4CBF-962E-709A4B94AB5C}">
      <dgm:prSet/>
      <dgm:spPr/>
      <dgm:t>
        <a:bodyPr/>
        <a:lstStyle/>
        <a:p>
          <a:pPr algn="ctr"/>
          <a:endParaRPr lang="en-US"/>
        </a:p>
      </dgm:t>
    </dgm:pt>
    <dgm:pt modelId="{B45C1629-AA63-4663-B094-DEE218D344CA}" type="sibTrans" cxnId="{D66131C0-CC28-4CBF-962E-709A4B94AB5C}">
      <dgm:prSet/>
      <dgm:spPr/>
      <dgm:t>
        <a:bodyPr/>
        <a:lstStyle/>
        <a:p>
          <a:pPr algn="ctr"/>
          <a:endParaRPr lang="en-US"/>
        </a:p>
      </dgm:t>
    </dgm:pt>
    <dgm:pt modelId="{CC056C46-15BA-4763-B070-380B7368DD36}">
      <dgm:prSet phldrT="[Text]"/>
      <dgm:spPr/>
      <dgm:t>
        <a:bodyPr/>
        <a:lstStyle/>
        <a:p>
          <a:pPr algn="ctr"/>
          <a:endParaRPr lang="en-US"/>
        </a:p>
      </dgm:t>
    </dgm:pt>
    <dgm:pt modelId="{7BF8226F-7CD9-43BD-9252-C0FD873140F3}" type="parTrans" cxnId="{FF699600-5A7C-4F2A-B2A1-5F55C2EC0E8E}">
      <dgm:prSet/>
      <dgm:spPr/>
      <dgm:t>
        <a:bodyPr/>
        <a:lstStyle/>
        <a:p>
          <a:pPr algn="ctr"/>
          <a:endParaRPr lang="en-US"/>
        </a:p>
      </dgm:t>
    </dgm:pt>
    <dgm:pt modelId="{A5C51F7E-368B-4E93-988D-905D70E0CC8C}" type="sibTrans" cxnId="{FF699600-5A7C-4F2A-B2A1-5F55C2EC0E8E}">
      <dgm:prSet/>
      <dgm:spPr/>
      <dgm:t>
        <a:bodyPr/>
        <a:lstStyle/>
        <a:p>
          <a:pPr algn="ctr"/>
          <a:endParaRPr lang="en-US"/>
        </a:p>
      </dgm:t>
    </dgm:pt>
    <dgm:pt modelId="{882C5F1A-37B8-433A-BF8A-31CFD7D48F3F}">
      <dgm:prSet phldrT="[Text]" custT="1"/>
      <dgm:spPr/>
      <dgm:t>
        <a:bodyPr/>
        <a:lstStyle/>
        <a:p>
          <a:pPr algn="ctr"/>
          <a:r>
            <a:rPr lang="en-US" sz="1600" dirty="0"/>
            <a:t>Accuracy</a:t>
          </a:r>
        </a:p>
      </dgm:t>
    </dgm:pt>
    <dgm:pt modelId="{7DE5EFC3-F6EF-40C6-A8B3-1876D279911F}" type="parTrans" cxnId="{6DEB31CA-1982-42B5-9091-E8EDBC585E06}">
      <dgm:prSet/>
      <dgm:spPr/>
      <dgm:t>
        <a:bodyPr/>
        <a:lstStyle/>
        <a:p>
          <a:pPr algn="ctr"/>
          <a:endParaRPr lang="en-US"/>
        </a:p>
      </dgm:t>
    </dgm:pt>
    <dgm:pt modelId="{8CA7EE4E-9856-4925-A7A5-2358FDA67903}" type="sibTrans" cxnId="{6DEB31CA-1982-42B5-9091-E8EDBC585E06}">
      <dgm:prSet/>
      <dgm:spPr/>
      <dgm:t>
        <a:bodyPr/>
        <a:lstStyle/>
        <a:p>
          <a:pPr algn="ctr"/>
          <a:endParaRPr lang="en-US"/>
        </a:p>
      </dgm:t>
    </dgm:pt>
    <dgm:pt modelId="{3FC31BB6-91ED-460E-9B73-D41E2DB3C247}">
      <dgm:prSet phldrT="[Text]" custT="1"/>
      <dgm:spPr/>
      <dgm:t>
        <a:bodyPr/>
        <a:lstStyle/>
        <a:p>
          <a:pPr algn="ctr"/>
          <a:r>
            <a:rPr lang="en-US" sz="1600" dirty="0"/>
            <a:t>Trustworthiness</a:t>
          </a:r>
        </a:p>
      </dgm:t>
    </dgm:pt>
    <dgm:pt modelId="{5A69E47F-D536-4B3C-9673-4E6D1EE4A1D3}" type="parTrans" cxnId="{A5B21E18-8DDD-45EC-85AD-49E2E6F03428}">
      <dgm:prSet/>
      <dgm:spPr/>
      <dgm:t>
        <a:bodyPr/>
        <a:lstStyle/>
        <a:p>
          <a:pPr algn="ctr"/>
          <a:endParaRPr lang="en-US"/>
        </a:p>
      </dgm:t>
    </dgm:pt>
    <dgm:pt modelId="{29AB509A-1E60-41D9-A145-DDF61510B127}" type="sibTrans" cxnId="{A5B21E18-8DDD-45EC-85AD-49E2E6F03428}">
      <dgm:prSet/>
      <dgm:spPr/>
      <dgm:t>
        <a:bodyPr/>
        <a:lstStyle/>
        <a:p>
          <a:pPr algn="ctr"/>
          <a:endParaRPr lang="en-US"/>
        </a:p>
      </dgm:t>
    </dgm:pt>
    <dgm:pt modelId="{796323B4-71C3-4C3C-86A8-CE1CB4E82A7B}">
      <dgm:prSet phldrT="[Text]" custT="1"/>
      <dgm:spPr/>
      <dgm:t>
        <a:bodyPr/>
        <a:lstStyle/>
        <a:p>
          <a:pPr algn="ctr"/>
          <a:r>
            <a:rPr lang="en-US" sz="1600" dirty="0"/>
            <a:t>Completeness</a:t>
          </a:r>
        </a:p>
      </dgm:t>
    </dgm:pt>
    <dgm:pt modelId="{76AE0F27-1057-4446-9CAF-53077C3E90DC}" type="parTrans" cxnId="{945367F4-9776-41FC-BA56-2937D25B7637}">
      <dgm:prSet/>
      <dgm:spPr/>
      <dgm:t>
        <a:bodyPr/>
        <a:lstStyle/>
        <a:p>
          <a:pPr algn="ctr"/>
          <a:endParaRPr lang="en-US"/>
        </a:p>
      </dgm:t>
    </dgm:pt>
    <dgm:pt modelId="{F422CAC5-84CF-4CC3-BDAF-D5C389BEC67C}" type="sibTrans" cxnId="{945367F4-9776-41FC-BA56-2937D25B7637}">
      <dgm:prSet/>
      <dgm:spPr/>
      <dgm:t>
        <a:bodyPr/>
        <a:lstStyle/>
        <a:p>
          <a:pPr algn="ctr"/>
          <a:endParaRPr lang="en-US"/>
        </a:p>
      </dgm:t>
    </dgm:pt>
    <dgm:pt modelId="{E97529EA-2D99-46E9-8C31-1ADA7475FAA4}" type="pres">
      <dgm:prSet presAssocID="{A9B19BDC-8337-42DD-B2D3-7362ADB960F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2064C98-EC4E-405D-8991-2C03C77F8773}" type="pres">
      <dgm:prSet presAssocID="{533EE84B-9654-4F72-8F96-39F236A0C0BA}" presName="singleCycle" presStyleCnt="0"/>
      <dgm:spPr/>
    </dgm:pt>
    <dgm:pt modelId="{0A45010F-A50C-4C1E-9DA4-A65D94C2F032}" type="pres">
      <dgm:prSet presAssocID="{533EE84B-9654-4F72-8F96-39F236A0C0BA}" presName="singleCenter" presStyleLbl="node1" presStyleIdx="0" presStyleCnt="7" custScaleX="110989">
        <dgm:presLayoutVars>
          <dgm:chMax val="7"/>
          <dgm:chPref val="7"/>
        </dgm:presLayoutVars>
      </dgm:prSet>
      <dgm:spPr/>
    </dgm:pt>
    <dgm:pt modelId="{0AD64ABD-8DA8-42AD-BA23-6BCFDA9CC43F}" type="pres">
      <dgm:prSet presAssocID="{A8217A51-6A34-4467-AE6A-84A684ED2A48}" presName="Name56" presStyleLbl="parChTrans1D2" presStyleIdx="0" presStyleCnt="6"/>
      <dgm:spPr/>
    </dgm:pt>
    <dgm:pt modelId="{99D6ABF0-A555-4E1B-B637-E76BDE0C95C7}" type="pres">
      <dgm:prSet presAssocID="{3EFFFC51-BFEB-4BE4-8EC4-37D953596B69}" presName="text0" presStyleLbl="node1" presStyleIdx="1" presStyleCnt="7" custScaleX="177422" custScaleY="108704" custRadScaleRad="100771" custRadScaleInc="730">
        <dgm:presLayoutVars>
          <dgm:bulletEnabled val="1"/>
        </dgm:presLayoutVars>
      </dgm:prSet>
      <dgm:spPr/>
    </dgm:pt>
    <dgm:pt modelId="{FBCCC49F-246D-4D37-853D-7C12BC528B0D}" type="pres">
      <dgm:prSet presAssocID="{E806EEC9-15F7-4036-903F-AC15F4FBDA91}" presName="Name56" presStyleLbl="parChTrans1D2" presStyleIdx="1" presStyleCnt="6"/>
      <dgm:spPr/>
    </dgm:pt>
    <dgm:pt modelId="{5EBED46B-BF22-4907-9211-222B0C735374}" type="pres">
      <dgm:prSet presAssocID="{4DDA75CC-67F4-40A6-BA35-3B3FCE3A0244}" presName="text0" presStyleLbl="node1" presStyleIdx="2" presStyleCnt="7" custScaleX="177422" custScaleY="108704" custRadScaleRad="108300" custRadScaleInc="457">
        <dgm:presLayoutVars>
          <dgm:bulletEnabled val="1"/>
        </dgm:presLayoutVars>
      </dgm:prSet>
      <dgm:spPr/>
    </dgm:pt>
    <dgm:pt modelId="{8105412E-6D8C-4EB1-B30D-C9379CDF54C4}" type="pres">
      <dgm:prSet presAssocID="{F8D01241-4ECF-4FAC-8F81-277063A3C0A2}" presName="Name56" presStyleLbl="parChTrans1D2" presStyleIdx="2" presStyleCnt="6"/>
      <dgm:spPr/>
    </dgm:pt>
    <dgm:pt modelId="{E1717B5C-118B-4C69-ACF0-F8D84CE3DE5E}" type="pres">
      <dgm:prSet presAssocID="{FD371BF9-6F32-4EEF-8FB7-69BBEC5CE3A5}" presName="text0" presStyleLbl="node1" presStyleIdx="3" presStyleCnt="7" custScaleX="177422" custScaleY="108704" custRadScaleRad="107693" custRadScaleInc="-2348">
        <dgm:presLayoutVars>
          <dgm:bulletEnabled val="1"/>
        </dgm:presLayoutVars>
      </dgm:prSet>
      <dgm:spPr/>
    </dgm:pt>
    <dgm:pt modelId="{4FD0A503-A581-4E8C-BDB7-28B0D41785C7}" type="pres">
      <dgm:prSet presAssocID="{7DE5EFC3-F6EF-40C6-A8B3-1876D279911F}" presName="Name56" presStyleLbl="parChTrans1D2" presStyleIdx="3" presStyleCnt="6"/>
      <dgm:spPr/>
    </dgm:pt>
    <dgm:pt modelId="{AFD84BA8-D768-49CD-8388-CC42E4398C55}" type="pres">
      <dgm:prSet presAssocID="{882C5F1A-37B8-433A-BF8A-31CFD7D48F3F}" presName="text0" presStyleLbl="node1" presStyleIdx="4" presStyleCnt="7" custScaleX="177422" custScaleY="108704" custRadScaleRad="96816" custRadScaleInc="-5295">
        <dgm:presLayoutVars>
          <dgm:bulletEnabled val="1"/>
        </dgm:presLayoutVars>
      </dgm:prSet>
      <dgm:spPr/>
    </dgm:pt>
    <dgm:pt modelId="{8884A162-5D53-4A84-9CD2-BDB4513A2568}" type="pres">
      <dgm:prSet presAssocID="{5A69E47F-D536-4B3C-9673-4E6D1EE4A1D3}" presName="Name56" presStyleLbl="parChTrans1D2" presStyleIdx="4" presStyleCnt="6"/>
      <dgm:spPr/>
    </dgm:pt>
    <dgm:pt modelId="{D28E3519-5FE2-4D4F-97BC-748EFA50D067}" type="pres">
      <dgm:prSet presAssocID="{3FC31BB6-91ED-460E-9B73-D41E2DB3C247}" presName="text0" presStyleLbl="node1" presStyleIdx="5" presStyleCnt="7" custScaleX="195041" custScaleY="108704" custRadScaleRad="109636" custRadScaleInc="12647">
        <dgm:presLayoutVars>
          <dgm:bulletEnabled val="1"/>
        </dgm:presLayoutVars>
      </dgm:prSet>
      <dgm:spPr/>
    </dgm:pt>
    <dgm:pt modelId="{34B4F72A-5219-4584-B569-41F6AB523344}" type="pres">
      <dgm:prSet presAssocID="{76AE0F27-1057-4446-9CAF-53077C3E90DC}" presName="Name56" presStyleLbl="parChTrans1D2" presStyleIdx="5" presStyleCnt="6"/>
      <dgm:spPr/>
    </dgm:pt>
    <dgm:pt modelId="{48251B03-B550-4361-B456-DAF484B89AD5}" type="pres">
      <dgm:prSet presAssocID="{796323B4-71C3-4C3C-86A8-CE1CB4E82A7B}" presName="text0" presStyleLbl="node1" presStyleIdx="6" presStyleCnt="7" custScaleX="177422" custScaleY="108704" custRadScaleRad="108635" custRadScaleInc="-794">
        <dgm:presLayoutVars>
          <dgm:bulletEnabled val="1"/>
        </dgm:presLayoutVars>
      </dgm:prSet>
      <dgm:spPr/>
    </dgm:pt>
  </dgm:ptLst>
  <dgm:cxnLst>
    <dgm:cxn modelId="{FF699600-5A7C-4F2A-B2A1-5F55C2EC0E8E}" srcId="{A9B19BDC-8337-42DD-B2D3-7362ADB960F3}" destId="{CC056C46-15BA-4763-B070-380B7368DD36}" srcOrd="1" destOrd="0" parTransId="{7BF8226F-7CD9-43BD-9252-C0FD873140F3}" sibTransId="{A5C51F7E-368B-4E93-988D-905D70E0CC8C}"/>
    <dgm:cxn modelId="{9B42130F-BA1E-44F4-B698-4F6CD4708CF4}" type="presOf" srcId="{F8D01241-4ECF-4FAC-8F81-277063A3C0A2}" destId="{8105412E-6D8C-4EB1-B30D-C9379CDF54C4}" srcOrd="0" destOrd="0" presId="urn:microsoft.com/office/officeart/2008/layout/RadialCluster"/>
    <dgm:cxn modelId="{16E5CD0F-12FE-4267-B12A-A2204A828863}" type="presOf" srcId="{4DDA75CC-67F4-40A6-BA35-3B3FCE3A0244}" destId="{5EBED46B-BF22-4907-9211-222B0C735374}" srcOrd="0" destOrd="0" presId="urn:microsoft.com/office/officeart/2008/layout/RadialCluster"/>
    <dgm:cxn modelId="{477A5D12-D014-459B-9891-AB5674E38C03}" type="presOf" srcId="{5A69E47F-D536-4B3C-9673-4E6D1EE4A1D3}" destId="{8884A162-5D53-4A84-9CD2-BDB4513A2568}" srcOrd="0" destOrd="0" presId="urn:microsoft.com/office/officeart/2008/layout/RadialCluster"/>
    <dgm:cxn modelId="{A5B21E18-8DDD-45EC-85AD-49E2E6F03428}" srcId="{533EE84B-9654-4F72-8F96-39F236A0C0BA}" destId="{3FC31BB6-91ED-460E-9B73-D41E2DB3C247}" srcOrd="4" destOrd="0" parTransId="{5A69E47F-D536-4B3C-9673-4E6D1EE4A1D3}" sibTransId="{29AB509A-1E60-41D9-A145-DDF61510B127}"/>
    <dgm:cxn modelId="{27814F1B-EC66-472F-830B-3D5B2D6891CC}" type="presOf" srcId="{3FC31BB6-91ED-460E-9B73-D41E2DB3C247}" destId="{D28E3519-5FE2-4D4F-97BC-748EFA50D067}" srcOrd="0" destOrd="0" presId="urn:microsoft.com/office/officeart/2008/layout/RadialCluster"/>
    <dgm:cxn modelId="{38DDCD3B-A8F9-4CFF-B528-67C374DEBE57}" type="presOf" srcId="{FD371BF9-6F32-4EEF-8FB7-69BBEC5CE3A5}" destId="{E1717B5C-118B-4C69-ACF0-F8D84CE3DE5E}" srcOrd="0" destOrd="0" presId="urn:microsoft.com/office/officeart/2008/layout/RadialCluster"/>
    <dgm:cxn modelId="{F63D5362-2F1A-49A0-87FD-8CA348731BFB}" srcId="{533EE84B-9654-4F72-8F96-39F236A0C0BA}" destId="{4DDA75CC-67F4-40A6-BA35-3B3FCE3A0244}" srcOrd="1" destOrd="0" parTransId="{E806EEC9-15F7-4036-903F-AC15F4FBDA91}" sibTransId="{046E3617-FF4F-495C-A8B6-47BA1BA7362E}"/>
    <dgm:cxn modelId="{B1947E68-0EB0-4AC4-AB9A-DD6B522B2675}" type="presOf" srcId="{882C5F1A-37B8-433A-BF8A-31CFD7D48F3F}" destId="{AFD84BA8-D768-49CD-8388-CC42E4398C55}" srcOrd="0" destOrd="0" presId="urn:microsoft.com/office/officeart/2008/layout/RadialCluster"/>
    <dgm:cxn modelId="{BF394D75-5C69-4E1D-BB33-AE2990BCB261}" type="presOf" srcId="{A9B19BDC-8337-42DD-B2D3-7362ADB960F3}" destId="{E97529EA-2D99-46E9-8C31-1ADA7475FAA4}" srcOrd="0" destOrd="0" presId="urn:microsoft.com/office/officeart/2008/layout/RadialCluster"/>
    <dgm:cxn modelId="{E42A3178-33D4-4273-BE81-10EB7BE062ED}" type="presOf" srcId="{A8217A51-6A34-4467-AE6A-84A684ED2A48}" destId="{0AD64ABD-8DA8-42AD-BA23-6BCFDA9CC43F}" srcOrd="0" destOrd="0" presId="urn:microsoft.com/office/officeart/2008/layout/RadialCluster"/>
    <dgm:cxn modelId="{C52D228C-9E0E-4923-A587-1CA64DFC4BEE}" type="presOf" srcId="{7DE5EFC3-F6EF-40C6-A8B3-1876D279911F}" destId="{4FD0A503-A581-4E8C-BDB7-28B0D41785C7}" srcOrd="0" destOrd="0" presId="urn:microsoft.com/office/officeart/2008/layout/RadialCluster"/>
    <dgm:cxn modelId="{4F8D7EA4-6742-494C-84B1-90816B1E6168}" type="presOf" srcId="{533EE84B-9654-4F72-8F96-39F236A0C0BA}" destId="{0A45010F-A50C-4C1E-9DA4-A65D94C2F032}" srcOrd="0" destOrd="0" presId="urn:microsoft.com/office/officeart/2008/layout/RadialCluster"/>
    <dgm:cxn modelId="{9C6E46B6-01BA-4A2A-B10F-3F51BB6A4C3D}" srcId="{A9B19BDC-8337-42DD-B2D3-7362ADB960F3}" destId="{533EE84B-9654-4F72-8F96-39F236A0C0BA}" srcOrd="0" destOrd="0" parTransId="{968201E2-3C1E-4827-95BB-84CEA79F22F3}" sibTransId="{F267FC5E-AB2D-43EA-B5AE-25749FFC3A41}"/>
    <dgm:cxn modelId="{2F7C7EB6-8DE1-48DE-BA0F-2F9BE4F5610E}" type="presOf" srcId="{3EFFFC51-BFEB-4BE4-8EC4-37D953596B69}" destId="{99D6ABF0-A555-4E1B-B637-E76BDE0C95C7}" srcOrd="0" destOrd="0" presId="urn:microsoft.com/office/officeart/2008/layout/RadialCluster"/>
    <dgm:cxn modelId="{0E36F4BC-37D7-4FEB-BBF9-5B51A2964DEE}" type="presOf" srcId="{E806EEC9-15F7-4036-903F-AC15F4FBDA91}" destId="{FBCCC49F-246D-4D37-853D-7C12BC528B0D}" srcOrd="0" destOrd="0" presId="urn:microsoft.com/office/officeart/2008/layout/RadialCluster"/>
    <dgm:cxn modelId="{D66131C0-CC28-4CBF-962E-709A4B94AB5C}" srcId="{533EE84B-9654-4F72-8F96-39F236A0C0BA}" destId="{FD371BF9-6F32-4EEF-8FB7-69BBEC5CE3A5}" srcOrd="2" destOrd="0" parTransId="{F8D01241-4ECF-4FAC-8F81-277063A3C0A2}" sibTransId="{B45C1629-AA63-4663-B094-DEE218D344CA}"/>
    <dgm:cxn modelId="{14A596C4-E5F3-4693-9ADF-FDD5DCDB185C}" srcId="{533EE84B-9654-4F72-8F96-39F236A0C0BA}" destId="{3EFFFC51-BFEB-4BE4-8EC4-37D953596B69}" srcOrd="0" destOrd="0" parTransId="{A8217A51-6A34-4467-AE6A-84A684ED2A48}" sibTransId="{65F0E206-5AB4-443D-8962-A0A9A047974D}"/>
    <dgm:cxn modelId="{6DEB31CA-1982-42B5-9091-E8EDBC585E06}" srcId="{533EE84B-9654-4F72-8F96-39F236A0C0BA}" destId="{882C5F1A-37B8-433A-BF8A-31CFD7D48F3F}" srcOrd="3" destOrd="0" parTransId="{7DE5EFC3-F6EF-40C6-A8B3-1876D279911F}" sibTransId="{8CA7EE4E-9856-4925-A7A5-2358FDA67903}"/>
    <dgm:cxn modelId="{20BF64EC-B5F5-4D75-BEFE-DD359B51AF48}" type="presOf" srcId="{76AE0F27-1057-4446-9CAF-53077C3E90DC}" destId="{34B4F72A-5219-4584-B569-41F6AB523344}" srcOrd="0" destOrd="0" presId="urn:microsoft.com/office/officeart/2008/layout/RadialCluster"/>
    <dgm:cxn modelId="{F569B0ED-E8D4-4A34-B551-B33DFDE73BF3}" type="presOf" srcId="{796323B4-71C3-4C3C-86A8-CE1CB4E82A7B}" destId="{48251B03-B550-4361-B456-DAF484B89AD5}" srcOrd="0" destOrd="0" presId="urn:microsoft.com/office/officeart/2008/layout/RadialCluster"/>
    <dgm:cxn modelId="{945367F4-9776-41FC-BA56-2937D25B7637}" srcId="{533EE84B-9654-4F72-8F96-39F236A0C0BA}" destId="{796323B4-71C3-4C3C-86A8-CE1CB4E82A7B}" srcOrd="5" destOrd="0" parTransId="{76AE0F27-1057-4446-9CAF-53077C3E90DC}" sibTransId="{F422CAC5-84CF-4CC3-BDAF-D5C389BEC67C}"/>
    <dgm:cxn modelId="{760B6203-FAFA-45F3-B0D7-1147988ECF11}" type="presParOf" srcId="{E97529EA-2D99-46E9-8C31-1ADA7475FAA4}" destId="{02064C98-EC4E-405D-8991-2C03C77F8773}" srcOrd="0" destOrd="0" presId="urn:microsoft.com/office/officeart/2008/layout/RadialCluster"/>
    <dgm:cxn modelId="{2386592E-5778-4274-9EFF-44B49788968F}" type="presParOf" srcId="{02064C98-EC4E-405D-8991-2C03C77F8773}" destId="{0A45010F-A50C-4C1E-9DA4-A65D94C2F032}" srcOrd="0" destOrd="0" presId="urn:microsoft.com/office/officeart/2008/layout/RadialCluster"/>
    <dgm:cxn modelId="{E05A82ED-249F-4A77-9FA4-87468DFAA7C9}" type="presParOf" srcId="{02064C98-EC4E-405D-8991-2C03C77F8773}" destId="{0AD64ABD-8DA8-42AD-BA23-6BCFDA9CC43F}" srcOrd="1" destOrd="0" presId="urn:microsoft.com/office/officeart/2008/layout/RadialCluster"/>
    <dgm:cxn modelId="{57A2FC16-F144-457A-BF7F-EA2E728CFF73}" type="presParOf" srcId="{02064C98-EC4E-405D-8991-2C03C77F8773}" destId="{99D6ABF0-A555-4E1B-B637-E76BDE0C95C7}" srcOrd="2" destOrd="0" presId="urn:microsoft.com/office/officeart/2008/layout/RadialCluster"/>
    <dgm:cxn modelId="{B79ECB05-07E1-4E92-A601-CD9696AF00DB}" type="presParOf" srcId="{02064C98-EC4E-405D-8991-2C03C77F8773}" destId="{FBCCC49F-246D-4D37-853D-7C12BC528B0D}" srcOrd="3" destOrd="0" presId="urn:microsoft.com/office/officeart/2008/layout/RadialCluster"/>
    <dgm:cxn modelId="{F819610F-CBD1-4313-AFC3-4DF2BB6BCD37}" type="presParOf" srcId="{02064C98-EC4E-405D-8991-2C03C77F8773}" destId="{5EBED46B-BF22-4907-9211-222B0C735374}" srcOrd="4" destOrd="0" presId="urn:microsoft.com/office/officeart/2008/layout/RadialCluster"/>
    <dgm:cxn modelId="{D8D290D3-5F09-4066-8E52-5D586DBD4BA3}" type="presParOf" srcId="{02064C98-EC4E-405D-8991-2C03C77F8773}" destId="{8105412E-6D8C-4EB1-B30D-C9379CDF54C4}" srcOrd="5" destOrd="0" presId="urn:microsoft.com/office/officeart/2008/layout/RadialCluster"/>
    <dgm:cxn modelId="{379597E2-73C1-4557-ADBB-85BCD890B03E}" type="presParOf" srcId="{02064C98-EC4E-405D-8991-2C03C77F8773}" destId="{E1717B5C-118B-4C69-ACF0-F8D84CE3DE5E}" srcOrd="6" destOrd="0" presId="urn:microsoft.com/office/officeart/2008/layout/RadialCluster"/>
    <dgm:cxn modelId="{A32FF1C6-D5B3-42C8-8A00-3527B52489B4}" type="presParOf" srcId="{02064C98-EC4E-405D-8991-2C03C77F8773}" destId="{4FD0A503-A581-4E8C-BDB7-28B0D41785C7}" srcOrd="7" destOrd="0" presId="urn:microsoft.com/office/officeart/2008/layout/RadialCluster"/>
    <dgm:cxn modelId="{FD48E087-69DA-4493-9102-695F5C7AB14C}" type="presParOf" srcId="{02064C98-EC4E-405D-8991-2C03C77F8773}" destId="{AFD84BA8-D768-49CD-8388-CC42E4398C55}" srcOrd="8" destOrd="0" presId="urn:microsoft.com/office/officeart/2008/layout/RadialCluster"/>
    <dgm:cxn modelId="{10F11DC4-0CA1-42D3-8DCE-EF9F03E4E20C}" type="presParOf" srcId="{02064C98-EC4E-405D-8991-2C03C77F8773}" destId="{8884A162-5D53-4A84-9CD2-BDB4513A2568}" srcOrd="9" destOrd="0" presId="urn:microsoft.com/office/officeart/2008/layout/RadialCluster"/>
    <dgm:cxn modelId="{73659829-B124-47D2-A042-4991DB4AFB08}" type="presParOf" srcId="{02064C98-EC4E-405D-8991-2C03C77F8773}" destId="{D28E3519-5FE2-4D4F-97BC-748EFA50D067}" srcOrd="10" destOrd="0" presId="urn:microsoft.com/office/officeart/2008/layout/RadialCluster"/>
    <dgm:cxn modelId="{A1E87CFA-567F-4A62-B1F6-BA3E784FA35D}" type="presParOf" srcId="{02064C98-EC4E-405D-8991-2C03C77F8773}" destId="{34B4F72A-5219-4584-B569-41F6AB523344}" srcOrd="11" destOrd="0" presId="urn:microsoft.com/office/officeart/2008/layout/RadialCluster"/>
    <dgm:cxn modelId="{6D2C93E2-5DFC-4E9A-8B6C-016CE8107F3C}" type="presParOf" srcId="{02064C98-EC4E-405D-8991-2C03C77F8773}" destId="{48251B03-B550-4361-B456-DAF484B89AD5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76C03-DF74-4E16-BC76-2F409CE47632}">
      <dsp:nvSpPr>
        <dsp:cNvPr id="0" name=""/>
        <dsp:cNvSpPr/>
      </dsp:nvSpPr>
      <dsp:spPr>
        <a:xfrm>
          <a:off x="317" y="1143478"/>
          <a:ext cx="1682213" cy="2194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91440" lvl="1" indent="-91440" algn="l" defTabSz="48895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100" kern="1200" dirty="0"/>
            <a:t>REL Central developed modules</a:t>
          </a:r>
        </a:p>
        <a:p>
          <a:pPr marL="91440" lvl="1" indent="-91440" algn="l" defTabSz="48895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100" kern="1200" dirty="0"/>
            <a:t>CDE reviewed modules and provided feedback</a:t>
          </a:r>
        </a:p>
        <a:p>
          <a:pPr marL="91440" lvl="1" indent="-91440" algn="l" defTabSz="48895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100" kern="1200" dirty="0"/>
            <a:t>REL Central incorporated feedback</a:t>
          </a:r>
        </a:p>
      </dsp:txBody>
      <dsp:txXfrm>
        <a:off x="49587" y="1192748"/>
        <a:ext cx="1583673" cy="1625752"/>
      </dsp:txXfrm>
    </dsp:sp>
    <dsp:sp modelId="{D11141A4-81C7-4040-A0C0-F826F4DA1DD1}">
      <dsp:nvSpPr>
        <dsp:cNvPr id="0" name=""/>
        <dsp:cNvSpPr/>
      </dsp:nvSpPr>
      <dsp:spPr>
        <a:xfrm>
          <a:off x="929366" y="1815907"/>
          <a:ext cx="1950380" cy="1950380"/>
        </a:xfrm>
        <a:prstGeom prst="leftCircularArrow">
          <a:avLst>
            <a:gd name="adj1" fmla="val 3639"/>
            <a:gd name="adj2" fmla="val 453021"/>
            <a:gd name="adj3" fmla="val 2241217"/>
            <a:gd name="adj4" fmla="val 9037175"/>
            <a:gd name="adj5" fmla="val 424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0AB5E-7CD8-4128-B48F-E2AC8CCB294E}">
      <dsp:nvSpPr>
        <dsp:cNvPr id="0" name=""/>
        <dsp:cNvSpPr/>
      </dsp:nvSpPr>
      <dsp:spPr>
        <a:xfrm>
          <a:off x="374142" y="2637177"/>
          <a:ext cx="1495300" cy="5946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Development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2017</a:t>
          </a:r>
        </a:p>
      </dsp:txBody>
      <dsp:txXfrm>
        <a:off x="391558" y="2654593"/>
        <a:ext cx="1460468" cy="559799"/>
      </dsp:txXfrm>
    </dsp:sp>
    <dsp:sp modelId="{4DC5EA90-A8E0-48D8-9E9F-AAE7B023E1A2}">
      <dsp:nvSpPr>
        <dsp:cNvPr id="0" name=""/>
        <dsp:cNvSpPr/>
      </dsp:nvSpPr>
      <dsp:spPr>
        <a:xfrm>
          <a:off x="2207418" y="1143478"/>
          <a:ext cx="1682213" cy="2194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412403"/>
              <a:satOff val="3334"/>
              <a:lumOff val="-58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91440" lvl="1" indent="-91440" algn="l" defTabSz="48895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100" kern="1200" dirty="0"/>
            <a:t>REL Central presented materials and trained staff</a:t>
          </a:r>
        </a:p>
        <a:p>
          <a:pPr marL="91440" lvl="1" indent="-91440" algn="l" defTabSz="48895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100" kern="1200" dirty="0"/>
            <a:t>CDE gained capacity to train using modules, and provided feedback</a:t>
          </a:r>
        </a:p>
        <a:p>
          <a:pPr marL="91440" lvl="1" indent="-91440" algn="l" defTabSz="48895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100" kern="1200" dirty="0"/>
            <a:t>REL Central revised and updated training materials</a:t>
          </a:r>
        </a:p>
      </dsp:txBody>
      <dsp:txXfrm>
        <a:off x="2256688" y="1663010"/>
        <a:ext cx="1583673" cy="1625752"/>
      </dsp:txXfrm>
    </dsp:sp>
    <dsp:sp modelId="{E1572CCC-CA87-4868-8F9D-706030F09EE3}">
      <dsp:nvSpPr>
        <dsp:cNvPr id="0" name=""/>
        <dsp:cNvSpPr/>
      </dsp:nvSpPr>
      <dsp:spPr>
        <a:xfrm>
          <a:off x="3078889" y="535721"/>
          <a:ext cx="2145113" cy="2145113"/>
        </a:xfrm>
        <a:prstGeom prst="circularArrow">
          <a:avLst>
            <a:gd name="adj1" fmla="val 3309"/>
            <a:gd name="adj2" fmla="val 408664"/>
            <a:gd name="adj3" fmla="val 19903463"/>
            <a:gd name="adj4" fmla="val 13063149"/>
            <a:gd name="adj5" fmla="val 3860"/>
          </a:avLst>
        </a:prstGeom>
        <a:solidFill>
          <a:schemeClr val="accent3">
            <a:hueOff val="3216538"/>
            <a:satOff val="4445"/>
            <a:lumOff val="-77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F9182-044A-479D-BA16-B4ABC65A4D4A}">
      <dsp:nvSpPr>
        <dsp:cNvPr id="0" name=""/>
        <dsp:cNvSpPr/>
      </dsp:nvSpPr>
      <dsp:spPr>
        <a:xfrm>
          <a:off x="2616203" y="999136"/>
          <a:ext cx="1495300" cy="594631"/>
        </a:xfrm>
        <a:prstGeom prst="roundRect">
          <a:avLst>
            <a:gd name="adj" fmla="val 10000"/>
          </a:avLst>
        </a:prstGeom>
        <a:solidFill>
          <a:schemeClr val="accent3">
            <a:hueOff val="2412403"/>
            <a:satOff val="3334"/>
            <a:lumOff val="-58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Internal testing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2018</a:t>
          </a:r>
        </a:p>
      </dsp:txBody>
      <dsp:txXfrm>
        <a:off x="2633619" y="1016552"/>
        <a:ext cx="1460468" cy="559799"/>
      </dsp:txXfrm>
    </dsp:sp>
    <dsp:sp modelId="{DA3D305C-A4B0-48D8-941E-4D930F36BEF9}">
      <dsp:nvSpPr>
        <dsp:cNvPr id="0" name=""/>
        <dsp:cNvSpPr/>
      </dsp:nvSpPr>
      <dsp:spPr>
        <a:xfrm>
          <a:off x="4414518" y="1143478"/>
          <a:ext cx="1682213" cy="2194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824806"/>
              <a:satOff val="6667"/>
              <a:lumOff val="-116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91440" lvl="1" indent="-91440" algn="l" defTabSz="48895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100" kern="1200" dirty="0"/>
            <a:t>REL Central and CDE conducted pilot training with several Colorado districts</a:t>
          </a:r>
        </a:p>
        <a:p>
          <a:pPr marL="91440" lvl="1" indent="-91440" algn="l" defTabSz="48895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100" kern="1200" dirty="0"/>
            <a:t>Districts provided feedback </a:t>
          </a:r>
        </a:p>
        <a:p>
          <a:pPr marL="91440" lvl="1" indent="-91440" algn="l" defTabSz="48895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100" kern="1200" dirty="0"/>
            <a:t>REL Central and CDE jointly revised and updated training materials</a:t>
          </a:r>
        </a:p>
      </dsp:txBody>
      <dsp:txXfrm>
        <a:off x="4463788" y="1192748"/>
        <a:ext cx="1583673" cy="1625752"/>
      </dsp:txXfrm>
    </dsp:sp>
    <dsp:sp modelId="{5A410423-E5CE-4C3E-829D-1F9718B02688}">
      <dsp:nvSpPr>
        <dsp:cNvPr id="0" name=""/>
        <dsp:cNvSpPr/>
      </dsp:nvSpPr>
      <dsp:spPr>
        <a:xfrm>
          <a:off x="4996529" y="1837641"/>
          <a:ext cx="2220269" cy="2220269"/>
        </a:xfrm>
        <a:prstGeom prst="leftCircularArrow">
          <a:avLst>
            <a:gd name="adj1" fmla="val 3197"/>
            <a:gd name="adj2" fmla="val 393785"/>
            <a:gd name="adj3" fmla="val 1373356"/>
            <a:gd name="adj4" fmla="val 8228549"/>
            <a:gd name="adj5" fmla="val 3729"/>
          </a:avLst>
        </a:prstGeom>
        <a:solidFill>
          <a:schemeClr val="accent3">
            <a:hueOff val="6433075"/>
            <a:satOff val="8889"/>
            <a:lumOff val="-155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A0C17-BBED-403C-9E6F-64F2D215F594}">
      <dsp:nvSpPr>
        <dsp:cNvPr id="0" name=""/>
        <dsp:cNvSpPr/>
      </dsp:nvSpPr>
      <dsp:spPr>
        <a:xfrm>
          <a:off x="4601595" y="3055934"/>
          <a:ext cx="1495300" cy="594631"/>
        </a:xfrm>
        <a:prstGeom prst="roundRect">
          <a:avLst>
            <a:gd name="adj" fmla="val 10000"/>
          </a:avLst>
        </a:prstGeom>
        <a:solidFill>
          <a:schemeClr val="accent3">
            <a:hueOff val="4824806"/>
            <a:satOff val="6667"/>
            <a:lumOff val="-116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External testing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2019</a:t>
          </a:r>
        </a:p>
      </dsp:txBody>
      <dsp:txXfrm>
        <a:off x="4619011" y="3073350"/>
        <a:ext cx="1460468" cy="559799"/>
      </dsp:txXfrm>
    </dsp:sp>
    <dsp:sp modelId="{327C87E0-5AA4-4547-9302-83851EA46046}">
      <dsp:nvSpPr>
        <dsp:cNvPr id="0" name=""/>
        <dsp:cNvSpPr/>
      </dsp:nvSpPr>
      <dsp:spPr>
        <a:xfrm>
          <a:off x="6621618" y="1097754"/>
          <a:ext cx="1682213" cy="22860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7237209"/>
              <a:satOff val="10001"/>
              <a:lumOff val="-175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91440" lvl="1" indent="-91440" algn="l" defTabSz="48895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100" kern="1200" dirty="0"/>
            <a:t>REL Central and CDE will provide joint training for districts in five regions across the state</a:t>
          </a:r>
        </a:p>
        <a:p>
          <a:pPr marL="91440" lvl="1" indent="-91440" algn="l" defTabSz="48895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100" kern="1200" dirty="0"/>
            <a:t>Districts will conduct local evaluations with technical assistance from CDE </a:t>
          </a:r>
        </a:p>
      </dsp:txBody>
      <dsp:txXfrm>
        <a:off x="6670888" y="1636882"/>
        <a:ext cx="1583673" cy="1697605"/>
      </dsp:txXfrm>
    </dsp:sp>
    <dsp:sp modelId="{3206408E-8B4C-4935-A4AE-8CF5CA55B70D}">
      <dsp:nvSpPr>
        <dsp:cNvPr id="0" name=""/>
        <dsp:cNvSpPr/>
      </dsp:nvSpPr>
      <dsp:spPr>
        <a:xfrm>
          <a:off x="7417152" y="515159"/>
          <a:ext cx="2225844" cy="2225844"/>
        </a:xfrm>
        <a:prstGeom prst="circularArrow">
          <a:avLst>
            <a:gd name="adj1" fmla="val 3189"/>
            <a:gd name="adj2" fmla="val 392725"/>
            <a:gd name="adj3" fmla="val 19901440"/>
            <a:gd name="adj4" fmla="val 13045186"/>
            <a:gd name="adj5" fmla="val 3720"/>
          </a:avLst>
        </a:prstGeom>
        <a:solidFill>
          <a:schemeClr val="accent3">
            <a:hueOff val="9649612"/>
            <a:satOff val="13334"/>
            <a:lumOff val="-233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D6C11-D338-465A-B695-50FEB8B8A389}">
      <dsp:nvSpPr>
        <dsp:cNvPr id="0" name=""/>
        <dsp:cNvSpPr/>
      </dsp:nvSpPr>
      <dsp:spPr>
        <a:xfrm>
          <a:off x="6959601" y="998536"/>
          <a:ext cx="1495300" cy="594631"/>
        </a:xfrm>
        <a:prstGeom prst="roundRect">
          <a:avLst>
            <a:gd name="adj" fmla="val 10000"/>
          </a:avLst>
        </a:prstGeom>
        <a:solidFill>
          <a:schemeClr val="accent3">
            <a:hueOff val="7237209"/>
            <a:satOff val="10001"/>
            <a:lumOff val="-175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Rollout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2019</a:t>
          </a: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–</a:t>
          </a:r>
          <a:r>
            <a:rPr lang="en-US" sz="1600" b="1" kern="1200" dirty="0"/>
            <a:t>20</a:t>
          </a:r>
        </a:p>
      </dsp:txBody>
      <dsp:txXfrm>
        <a:off x="6977017" y="1015952"/>
        <a:ext cx="1460468" cy="559799"/>
      </dsp:txXfrm>
    </dsp:sp>
    <dsp:sp modelId="{082F116D-D47C-4C84-86A8-14FBFA5FCFF8}">
      <dsp:nvSpPr>
        <dsp:cNvPr id="0" name=""/>
        <dsp:cNvSpPr/>
      </dsp:nvSpPr>
      <dsp:spPr>
        <a:xfrm>
          <a:off x="8828719" y="1143478"/>
          <a:ext cx="1682213" cy="2194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649612"/>
              <a:satOff val="13334"/>
              <a:lumOff val="-233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91440" lvl="1" indent="-91440" algn="l" defTabSz="488950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"/>
          </a:pPr>
          <a:r>
            <a:rPr lang="en-US" sz="1100" kern="1200" dirty="0"/>
            <a:t>CDE will provide training to districts and provide technical assistance </a:t>
          </a:r>
        </a:p>
      </dsp:txBody>
      <dsp:txXfrm>
        <a:off x="8877989" y="1192748"/>
        <a:ext cx="1583673" cy="1625752"/>
      </dsp:txXfrm>
    </dsp:sp>
    <dsp:sp modelId="{3B5ECFDB-7F1F-4198-A880-BFB106FDBAD3}">
      <dsp:nvSpPr>
        <dsp:cNvPr id="0" name=""/>
        <dsp:cNvSpPr/>
      </dsp:nvSpPr>
      <dsp:spPr>
        <a:xfrm>
          <a:off x="9202862" y="2903536"/>
          <a:ext cx="1495300" cy="594631"/>
        </a:xfrm>
        <a:prstGeom prst="roundRect">
          <a:avLst>
            <a:gd name="adj" fmla="val 10000"/>
          </a:avLst>
        </a:prstGeom>
        <a:solidFill>
          <a:schemeClr val="accent3">
            <a:hueOff val="9649612"/>
            <a:satOff val="13334"/>
            <a:lumOff val="-233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Flying solo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2020 </a:t>
          </a:r>
          <a:r>
            <a:rPr lang="en-US" sz="1600" b="1" kern="1200" dirty="0">
              <a:sym typeface="Wingdings" panose="05000000000000000000" pitchFamily="2" charset="2"/>
            </a:rPr>
            <a:t></a:t>
          </a:r>
          <a:endParaRPr lang="en-US" sz="1600" b="1" kern="1200" dirty="0"/>
        </a:p>
      </dsp:txBody>
      <dsp:txXfrm>
        <a:off x="9220278" y="2920952"/>
        <a:ext cx="1460468" cy="559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12A4E-CB51-4CE3-8049-F1DC0C15B3B5}">
      <dsp:nvSpPr>
        <dsp:cNvPr id="0" name=""/>
        <dsp:cNvSpPr/>
      </dsp:nvSpPr>
      <dsp:spPr>
        <a:xfrm>
          <a:off x="0" y="175196"/>
          <a:ext cx="1403349" cy="842009"/>
        </a:xfrm>
        <a:prstGeom prst="roundRect">
          <a:avLst>
            <a:gd name="adj" fmla="val 10000"/>
          </a:avLst>
        </a:prstGeom>
        <a:solidFill>
          <a:srgbClr val="0095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Resources</a:t>
          </a:r>
        </a:p>
      </dsp:txBody>
      <dsp:txXfrm>
        <a:off x="24662" y="199858"/>
        <a:ext cx="1354025" cy="792685"/>
      </dsp:txXfrm>
    </dsp:sp>
    <dsp:sp modelId="{69D2FF4B-4F81-4A58-A99E-ACB61A1CFE7D}">
      <dsp:nvSpPr>
        <dsp:cNvPr id="0" name=""/>
        <dsp:cNvSpPr/>
      </dsp:nvSpPr>
      <dsp:spPr>
        <a:xfrm>
          <a:off x="1543685" y="422186"/>
          <a:ext cx="297510" cy="348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543685" y="491792"/>
        <a:ext cx="208257" cy="208818"/>
      </dsp:txXfrm>
    </dsp:sp>
    <dsp:sp modelId="{1C3DACFB-18A3-438E-B787-4E8040C30DCB}">
      <dsp:nvSpPr>
        <dsp:cNvPr id="0" name=""/>
        <dsp:cNvSpPr/>
      </dsp:nvSpPr>
      <dsp:spPr>
        <a:xfrm>
          <a:off x="1964690" y="175196"/>
          <a:ext cx="1403349" cy="842009"/>
        </a:xfrm>
        <a:prstGeom prst="roundRect">
          <a:avLst>
            <a:gd name="adj" fmla="val 10000"/>
          </a:avLst>
        </a:prstGeom>
        <a:solidFill>
          <a:srgbClr val="0095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Activities</a:t>
          </a:r>
        </a:p>
      </dsp:txBody>
      <dsp:txXfrm>
        <a:off x="1989352" y="199858"/>
        <a:ext cx="1354025" cy="792685"/>
      </dsp:txXfrm>
    </dsp:sp>
    <dsp:sp modelId="{83D86CF1-ADB6-4E50-9FAA-81ECA0566F8B}">
      <dsp:nvSpPr>
        <dsp:cNvPr id="0" name=""/>
        <dsp:cNvSpPr/>
      </dsp:nvSpPr>
      <dsp:spPr>
        <a:xfrm>
          <a:off x="3508375" y="422186"/>
          <a:ext cx="297510" cy="348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08375" y="491792"/>
        <a:ext cx="208257" cy="208818"/>
      </dsp:txXfrm>
    </dsp:sp>
    <dsp:sp modelId="{971A6741-C630-45A6-B84E-5888157267C6}">
      <dsp:nvSpPr>
        <dsp:cNvPr id="0" name=""/>
        <dsp:cNvSpPr/>
      </dsp:nvSpPr>
      <dsp:spPr>
        <a:xfrm>
          <a:off x="3929380" y="175196"/>
          <a:ext cx="1403349" cy="842009"/>
        </a:xfrm>
        <a:prstGeom prst="roundRect">
          <a:avLst>
            <a:gd name="adj" fmla="val 10000"/>
          </a:avLst>
        </a:prstGeom>
        <a:solidFill>
          <a:srgbClr val="0095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Outputs</a:t>
          </a:r>
        </a:p>
      </dsp:txBody>
      <dsp:txXfrm>
        <a:off x="3954042" y="199858"/>
        <a:ext cx="1354025" cy="792685"/>
      </dsp:txXfrm>
    </dsp:sp>
    <dsp:sp modelId="{714DF075-84C2-431C-B1E9-8E04DD1330F2}">
      <dsp:nvSpPr>
        <dsp:cNvPr id="0" name=""/>
        <dsp:cNvSpPr/>
      </dsp:nvSpPr>
      <dsp:spPr>
        <a:xfrm>
          <a:off x="5473065" y="422186"/>
          <a:ext cx="297510" cy="348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473065" y="491792"/>
        <a:ext cx="208257" cy="208818"/>
      </dsp:txXfrm>
    </dsp:sp>
    <dsp:sp modelId="{DD4EFAEB-77D6-4A15-A68A-4A83B8A4D146}">
      <dsp:nvSpPr>
        <dsp:cNvPr id="0" name=""/>
        <dsp:cNvSpPr/>
      </dsp:nvSpPr>
      <dsp:spPr>
        <a:xfrm>
          <a:off x="5894070" y="175196"/>
          <a:ext cx="1403349" cy="842009"/>
        </a:xfrm>
        <a:prstGeom prst="roundRect">
          <a:avLst>
            <a:gd name="adj" fmla="val 10000"/>
          </a:avLst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Short-term outcomes</a:t>
          </a:r>
        </a:p>
      </dsp:txBody>
      <dsp:txXfrm>
        <a:off x="5918732" y="199858"/>
        <a:ext cx="1354025" cy="792685"/>
      </dsp:txXfrm>
    </dsp:sp>
    <dsp:sp modelId="{10B5A331-0A05-4446-9807-6BEF17F2CD78}">
      <dsp:nvSpPr>
        <dsp:cNvPr id="0" name=""/>
        <dsp:cNvSpPr/>
      </dsp:nvSpPr>
      <dsp:spPr>
        <a:xfrm>
          <a:off x="7437754" y="422186"/>
          <a:ext cx="297510" cy="348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437754" y="491792"/>
        <a:ext cx="208257" cy="208818"/>
      </dsp:txXfrm>
    </dsp:sp>
    <dsp:sp modelId="{59B6F118-BD11-44A6-9270-86A1B02B0323}">
      <dsp:nvSpPr>
        <dsp:cNvPr id="0" name=""/>
        <dsp:cNvSpPr/>
      </dsp:nvSpPr>
      <dsp:spPr>
        <a:xfrm>
          <a:off x="7858759" y="175196"/>
          <a:ext cx="1403349" cy="842009"/>
        </a:xfrm>
        <a:prstGeom prst="roundRect">
          <a:avLst>
            <a:gd name="adj" fmla="val 10000"/>
          </a:avLst>
        </a:prstGeom>
        <a:solidFill>
          <a:srgbClr val="0051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Mid-term outcomes</a:t>
          </a:r>
        </a:p>
      </dsp:txBody>
      <dsp:txXfrm>
        <a:off x="7883421" y="199858"/>
        <a:ext cx="1354025" cy="792685"/>
      </dsp:txXfrm>
    </dsp:sp>
    <dsp:sp modelId="{DA5AC78D-8D61-482D-8832-FAB1136F45D5}">
      <dsp:nvSpPr>
        <dsp:cNvPr id="0" name=""/>
        <dsp:cNvSpPr/>
      </dsp:nvSpPr>
      <dsp:spPr>
        <a:xfrm>
          <a:off x="9402445" y="422186"/>
          <a:ext cx="297510" cy="348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9402445" y="491792"/>
        <a:ext cx="208257" cy="208818"/>
      </dsp:txXfrm>
    </dsp:sp>
    <dsp:sp modelId="{B89FB7BD-A2A8-4FF6-961D-8917AD7C5AA4}">
      <dsp:nvSpPr>
        <dsp:cNvPr id="0" name=""/>
        <dsp:cNvSpPr/>
      </dsp:nvSpPr>
      <dsp:spPr>
        <a:xfrm>
          <a:off x="9823449" y="175196"/>
          <a:ext cx="1403349" cy="842009"/>
        </a:xfrm>
        <a:prstGeom prst="roundRect">
          <a:avLst>
            <a:gd name="adj" fmla="val 10000"/>
          </a:avLst>
        </a:prstGeom>
        <a:solidFill>
          <a:srgbClr val="001B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Long-term outcomes</a:t>
          </a:r>
        </a:p>
      </dsp:txBody>
      <dsp:txXfrm>
        <a:off x="9848111" y="199858"/>
        <a:ext cx="1354025" cy="792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12A4E-CB51-4CE3-8049-F1DC0C15B3B5}">
      <dsp:nvSpPr>
        <dsp:cNvPr id="0" name=""/>
        <dsp:cNvSpPr/>
      </dsp:nvSpPr>
      <dsp:spPr>
        <a:xfrm>
          <a:off x="0" y="0"/>
          <a:ext cx="1409746" cy="3706586"/>
        </a:xfrm>
        <a:prstGeom prst="roundRect">
          <a:avLst>
            <a:gd name="adj" fmla="val 10000"/>
          </a:avLst>
        </a:prstGeom>
        <a:solidFill>
          <a:srgbClr val="0095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91440" lvl="0" indent="-9144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200" kern="1200" dirty="0"/>
            <a:t>- Grant funding</a:t>
          </a:r>
        </a:p>
        <a:p>
          <a:pPr marL="91440" lvl="0" indent="-9144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200" kern="1200" dirty="0"/>
            <a:t>- Volunteer tutors</a:t>
          </a:r>
        </a:p>
        <a:p>
          <a:pPr marL="91440" lvl="0" indent="-9144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200" kern="1200" dirty="0"/>
            <a:t>- School facilities (classrooms, gym)</a:t>
          </a:r>
        </a:p>
      </dsp:txBody>
      <dsp:txXfrm>
        <a:off x="41290" y="41290"/>
        <a:ext cx="1327166" cy="3624006"/>
      </dsp:txXfrm>
    </dsp:sp>
    <dsp:sp modelId="{69D2FF4B-4F81-4A58-A99E-ACB61A1CFE7D}">
      <dsp:nvSpPr>
        <dsp:cNvPr id="0" name=""/>
        <dsp:cNvSpPr/>
      </dsp:nvSpPr>
      <dsp:spPr>
        <a:xfrm>
          <a:off x="1549627" y="1679840"/>
          <a:ext cx="296547" cy="346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50" kern="1200"/>
        </a:p>
      </dsp:txBody>
      <dsp:txXfrm>
        <a:off x="1549627" y="1749221"/>
        <a:ext cx="207583" cy="208142"/>
      </dsp:txXfrm>
    </dsp:sp>
    <dsp:sp modelId="{1C3DACFB-18A3-438E-B787-4E8040C30DCB}">
      <dsp:nvSpPr>
        <dsp:cNvPr id="0" name=""/>
        <dsp:cNvSpPr/>
      </dsp:nvSpPr>
      <dsp:spPr>
        <a:xfrm>
          <a:off x="1969269" y="0"/>
          <a:ext cx="1398807" cy="3706586"/>
        </a:xfrm>
        <a:prstGeom prst="roundRect">
          <a:avLst>
            <a:gd name="adj" fmla="val 10000"/>
          </a:avLst>
        </a:prstGeom>
        <a:solidFill>
          <a:srgbClr val="0095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91440" lvl="0" indent="-9144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200" kern="1200" dirty="0"/>
            <a:t>- Training of volunteer tutors</a:t>
          </a:r>
        </a:p>
        <a:p>
          <a:pPr marL="91440" lvl="0" indent="-9144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200" kern="1200" dirty="0"/>
            <a:t>- Tutoring or homework help</a:t>
          </a:r>
        </a:p>
        <a:p>
          <a:pPr marL="91440" lvl="0" indent="-9144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200" kern="1200" dirty="0"/>
            <a:t>- Developing information about the after-school program for families of students struggling with math</a:t>
          </a:r>
        </a:p>
      </dsp:txBody>
      <dsp:txXfrm>
        <a:off x="2010239" y="40970"/>
        <a:ext cx="1316867" cy="3624646"/>
      </dsp:txXfrm>
    </dsp:sp>
    <dsp:sp modelId="{83D86CF1-ADB6-4E50-9FAA-81ECA0566F8B}">
      <dsp:nvSpPr>
        <dsp:cNvPr id="0" name=""/>
        <dsp:cNvSpPr/>
      </dsp:nvSpPr>
      <dsp:spPr>
        <a:xfrm>
          <a:off x="3507957" y="1679840"/>
          <a:ext cx="296547" cy="346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50" kern="1200"/>
        </a:p>
      </dsp:txBody>
      <dsp:txXfrm>
        <a:off x="3507957" y="1749221"/>
        <a:ext cx="207583" cy="208142"/>
      </dsp:txXfrm>
    </dsp:sp>
    <dsp:sp modelId="{971A6741-C630-45A6-B84E-5888157267C6}">
      <dsp:nvSpPr>
        <dsp:cNvPr id="0" name=""/>
        <dsp:cNvSpPr/>
      </dsp:nvSpPr>
      <dsp:spPr>
        <a:xfrm>
          <a:off x="3927600" y="0"/>
          <a:ext cx="1398807" cy="3706586"/>
        </a:xfrm>
        <a:prstGeom prst="roundRect">
          <a:avLst>
            <a:gd name="adj" fmla="val 10000"/>
          </a:avLst>
        </a:prstGeom>
        <a:solidFill>
          <a:srgbClr val="0095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91440" lvl="0" indent="-9144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200" kern="1200" dirty="0"/>
            <a:t>- Hours of provided tutoring</a:t>
          </a:r>
        </a:p>
        <a:p>
          <a:pPr marL="91440" lvl="0" indent="-9144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200" kern="1200" dirty="0"/>
            <a:t>- Tutoring records</a:t>
          </a:r>
        </a:p>
        <a:p>
          <a:pPr marL="91440" lvl="0" indent="-9144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200" kern="1200" dirty="0"/>
            <a:t>- Dissemination of information about the after-school program to families of students struggling with math</a:t>
          </a:r>
        </a:p>
      </dsp:txBody>
      <dsp:txXfrm>
        <a:off x="3968570" y="40970"/>
        <a:ext cx="1316867" cy="3624646"/>
      </dsp:txXfrm>
    </dsp:sp>
    <dsp:sp modelId="{714DF075-84C2-431C-B1E9-8E04DD1330F2}">
      <dsp:nvSpPr>
        <dsp:cNvPr id="0" name=""/>
        <dsp:cNvSpPr/>
      </dsp:nvSpPr>
      <dsp:spPr>
        <a:xfrm>
          <a:off x="5466288" y="1679840"/>
          <a:ext cx="296547" cy="346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50" kern="1200"/>
        </a:p>
      </dsp:txBody>
      <dsp:txXfrm>
        <a:off x="5466288" y="1749221"/>
        <a:ext cx="207583" cy="208142"/>
      </dsp:txXfrm>
    </dsp:sp>
    <dsp:sp modelId="{DD4EFAEB-77D6-4A15-A68A-4A83B8A4D146}">
      <dsp:nvSpPr>
        <dsp:cNvPr id="0" name=""/>
        <dsp:cNvSpPr/>
      </dsp:nvSpPr>
      <dsp:spPr>
        <a:xfrm>
          <a:off x="5885930" y="0"/>
          <a:ext cx="1398807" cy="3706586"/>
        </a:xfrm>
        <a:prstGeom prst="roundRect">
          <a:avLst>
            <a:gd name="adj" fmla="val 10000"/>
          </a:avLst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91440" lvl="0" indent="-9144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200" kern="1200" dirty="0"/>
            <a:t>- Increased tutor knowledge of effective techniques</a:t>
          </a:r>
        </a:p>
        <a:p>
          <a:pPr marL="91440" lvl="0" indent="-9144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200" kern="1200" dirty="0"/>
            <a:t>- Increased student awareness of the after-school program</a:t>
          </a:r>
        </a:p>
        <a:p>
          <a:pPr marL="91440" lvl="0" indent="-9144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200" kern="1200" dirty="0"/>
            <a:t>- Teacher promotion of the after-school program by sending letters to the families of eligible students</a:t>
          </a:r>
        </a:p>
      </dsp:txBody>
      <dsp:txXfrm>
        <a:off x="5926900" y="40970"/>
        <a:ext cx="1316867" cy="3624646"/>
      </dsp:txXfrm>
    </dsp:sp>
    <dsp:sp modelId="{10B5A331-0A05-4446-9807-6BEF17F2CD78}">
      <dsp:nvSpPr>
        <dsp:cNvPr id="0" name=""/>
        <dsp:cNvSpPr/>
      </dsp:nvSpPr>
      <dsp:spPr>
        <a:xfrm>
          <a:off x="7424619" y="1679840"/>
          <a:ext cx="296547" cy="346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50" kern="1200"/>
        </a:p>
      </dsp:txBody>
      <dsp:txXfrm>
        <a:off x="7424619" y="1749221"/>
        <a:ext cx="207583" cy="208142"/>
      </dsp:txXfrm>
    </dsp:sp>
    <dsp:sp modelId="{59B6F118-BD11-44A6-9270-86A1B02B0323}">
      <dsp:nvSpPr>
        <dsp:cNvPr id="0" name=""/>
        <dsp:cNvSpPr/>
      </dsp:nvSpPr>
      <dsp:spPr>
        <a:xfrm>
          <a:off x="7844261" y="0"/>
          <a:ext cx="1398807" cy="3706586"/>
        </a:xfrm>
        <a:prstGeom prst="roundRect">
          <a:avLst>
            <a:gd name="adj" fmla="val 10000"/>
          </a:avLst>
        </a:prstGeom>
        <a:solidFill>
          <a:srgbClr val="00518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91440" lvl="0" indent="-9144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200" kern="1200" dirty="0"/>
            <a:t>- Increased homework completion rates</a:t>
          </a:r>
        </a:p>
        <a:p>
          <a:pPr marL="91440" lvl="0" indent="-9144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200" kern="1200" dirty="0"/>
            <a:t>- Improved math performance on local assessments and improved classroom grades</a:t>
          </a:r>
        </a:p>
      </dsp:txBody>
      <dsp:txXfrm>
        <a:off x="7885231" y="40970"/>
        <a:ext cx="1316867" cy="3624646"/>
      </dsp:txXfrm>
    </dsp:sp>
    <dsp:sp modelId="{DA5AC78D-8D61-482D-8832-FAB1136F45D5}">
      <dsp:nvSpPr>
        <dsp:cNvPr id="0" name=""/>
        <dsp:cNvSpPr/>
      </dsp:nvSpPr>
      <dsp:spPr>
        <a:xfrm>
          <a:off x="9382949" y="1679840"/>
          <a:ext cx="296547" cy="346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50" kern="1200"/>
        </a:p>
      </dsp:txBody>
      <dsp:txXfrm>
        <a:off x="9382949" y="1749221"/>
        <a:ext cx="207583" cy="208142"/>
      </dsp:txXfrm>
    </dsp:sp>
    <dsp:sp modelId="{B89FB7BD-A2A8-4FF6-961D-8917AD7C5AA4}">
      <dsp:nvSpPr>
        <dsp:cNvPr id="0" name=""/>
        <dsp:cNvSpPr/>
      </dsp:nvSpPr>
      <dsp:spPr>
        <a:xfrm>
          <a:off x="9802592" y="0"/>
          <a:ext cx="1398807" cy="3706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91440" lvl="0" indent="-9144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200" kern="1200" dirty="0"/>
            <a:t>- Improved performance on state assessments</a:t>
          </a:r>
        </a:p>
      </dsp:txBody>
      <dsp:txXfrm>
        <a:off x="9843562" y="40970"/>
        <a:ext cx="1316867" cy="36246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5010F-A50C-4C1E-9DA4-A65D94C2F032}">
      <dsp:nvSpPr>
        <dsp:cNvPr id="0" name=""/>
        <dsp:cNvSpPr/>
      </dsp:nvSpPr>
      <dsp:spPr>
        <a:xfrm>
          <a:off x="1991271" y="1408176"/>
          <a:ext cx="1339646" cy="1207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Data quality</a:t>
          </a:r>
        </a:p>
      </dsp:txBody>
      <dsp:txXfrm>
        <a:off x="2050192" y="1467097"/>
        <a:ext cx="1221804" cy="1089166"/>
      </dsp:txXfrm>
    </dsp:sp>
    <dsp:sp modelId="{0AD64ABD-8DA8-42AD-BA23-6BCFDA9CC43F}">
      <dsp:nvSpPr>
        <dsp:cNvPr id="0" name=""/>
        <dsp:cNvSpPr/>
      </dsp:nvSpPr>
      <dsp:spPr>
        <a:xfrm rot="16213241">
          <a:off x="2382532" y="1126205"/>
          <a:ext cx="5639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94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6ABF0-A555-4E1B-B637-E76BDE0C95C7}">
      <dsp:nvSpPr>
        <dsp:cNvPr id="0" name=""/>
        <dsp:cNvSpPr/>
      </dsp:nvSpPr>
      <dsp:spPr>
        <a:xfrm>
          <a:off x="1949882" y="-34848"/>
          <a:ext cx="1434803" cy="879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Validity</a:t>
          </a:r>
        </a:p>
      </dsp:txBody>
      <dsp:txXfrm>
        <a:off x="1992795" y="8065"/>
        <a:ext cx="1348977" cy="793258"/>
      </dsp:txXfrm>
    </dsp:sp>
    <dsp:sp modelId="{FBCCC49F-246D-4D37-853D-7C12BC528B0D}">
      <dsp:nvSpPr>
        <dsp:cNvPr id="0" name=""/>
        <dsp:cNvSpPr/>
      </dsp:nvSpPr>
      <dsp:spPr>
        <a:xfrm rot="19808226">
          <a:off x="3321573" y="1592051"/>
          <a:ext cx="1407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4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ED46B-BF22-4907-9211-222B0C735374}">
      <dsp:nvSpPr>
        <dsp:cNvPr id="0" name=""/>
        <dsp:cNvSpPr/>
      </dsp:nvSpPr>
      <dsp:spPr>
        <a:xfrm>
          <a:off x="3452972" y="705563"/>
          <a:ext cx="1434803" cy="879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Reliability</a:t>
          </a:r>
        </a:p>
      </dsp:txBody>
      <dsp:txXfrm>
        <a:off x="3495885" y="748476"/>
        <a:ext cx="1348977" cy="793258"/>
      </dsp:txXfrm>
    </dsp:sp>
    <dsp:sp modelId="{8105412E-6D8C-4EB1-B30D-C9379CDF54C4}">
      <dsp:nvSpPr>
        <dsp:cNvPr id="0" name=""/>
        <dsp:cNvSpPr/>
      </dsp:nvSpPr>
      <dsp:spPr>
        <a:xfrm rot="1757736">
          <a:off x="3321968" y="2421740"/>
          <a:ext cx="1399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995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17B5C-118B-4C69-ACF0-F8D84CE3DE5E}">
      <dsp:nvSpPr>
        <dsp:cNvPr id="0" name=""/>
        <dsp:cNvSpPr/>
      </dsp:nvSpPr>
      <dsp:spPr>
        <a:xfrm>
          <a:off x="3452971" y="2418953"/>
          <a:ext cx="1434803" cy="879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Timeliness</a:t>
          </a:r>
        </a:p>
      </dsp:txBody>
      <dsp:txXfrm>
        <a:off x="3495884" y="2461866"/>
        <a:ext cx="1348977" cy="793258"/>
      </dsp:txXfrm>
    </dsp:sp>
    <dsp:sp modelId="{4FD0A503-A581-4E8C-BDB7-28B0D41785C7}">
      <dsp:nvSpPr>
        <dsp:cNvPr id="0" name=""/>
        <dsp:cNvSpPr/>
      </dsp:nvSpPr>
      <dsp:spPr>
        <a:xfrm rot="5304690">
          <a:off x="2428745" y="2871272"/>
          <a:ext cx="5123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237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84BA8-D768-49CD-8388-CC42E4398C55}">
      <dsp:nvSpPr>
        <dsp:cNvPr id="0" name=""/>
        <dsp:cNvSpPr/>
      </dsp:nvSpPr>
      <dsp:spPr>
        <a:xfrm>
          <a:off x="1986821" y="3127360"/>
          <a:ext cx="1434803" cy="879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Accuracy</a:t>
          </a:r>
        </a:p>
      </dsp:txBody>
      <dsp:txXfrm>
        <a:off x="2029734" y="3170273"/>
        <a:ext cx="1348977" cy="793258"/>
      </dsp:txXfrm>
    </dsp:sp>
    <dsp:sp modelId="{8884A162-5D53-4A84-9CD2-BDB4513A2568}">
      <dsp:nvSpPr>
        <dsp:cNvPr id="0" name=""/>
        <dsp:cNvSpPr/>
      </dsp:nvSpPr>
      <dsp:spPr>
        <a:xfrm rot="9227646">
          <a:off x="1861992" y="2371450"/>
          <a:ext cx="1362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628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E3519-5FE2-4D4F-97BC-748EFA50D067}">
      <dsp:nvSpPr>
        <dsp:cNvPr id="0" name=""/>
        <dsp:cNvSpPr/>
      </dsp:nvSpPr>
      <dsp:spPr>
        <a:xfrm>
          <a:off x="291708" y="2350161"/>
          <a:ext cx="1577287" cy="879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Trustworthiness</a:t>
          </a:r>
        </a:p>
      </dsp:txBody>
      <dsp:txXfrm>
        <a:off x="334621" y="2393074"/>
        <a:ext cx="1491461" cy="793258"/>
      </dsp:txXfrm>
    </dsp:sp>
    <dsp:sp modelId="{34B4F72A-5219-4584-B569-41F6AB523344}">
      <dsp:nvSpPr>
        <dsp:cNvPr id="0" name=""/>
        <dsp:cNvSpPr/>
      </dsp:nvSpPr>
      <dsp:spPr>
        <a:xfrm rot="12585708">
          <a:off x="1853272" y="1591992"/>
          <a:ext cx="1477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74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51B03-B550-4361-B456-DAF484B89AD5}">
      <dsp:nvSpPr>
        <dsp:cNvPr id="0" name=""/>
        <dsp:cNvSpPr/>
      </dsp:nvSpPr>
      <dsp:spPr>
        <a:xfrm>
          <a:off x="428213" y="705555"/>
          <a:ext cx="1434803" cy="879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Completeness</a:t>
          </a:r>
        </a:p>
      </dsp:txBody>
      <dsp:txXfrm>
        <a:off x="471126" y="748468"/>
        <a:ext cx="1348977" cy="793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0.41405</cdr:x>
      <cdr:y>0.72376</cdr:y>
    </cdr:from>
    <cdr:to>
      <cdr:x>0.53722</cdr:x>
      <cdr:y>0.80932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2965736" y="3124200"/>
          <a:ext cx="882282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chemeClr val="accent1">
              <a:lumMod val="50000"/>
              <a:lumOff val="50000"/>
            </a:schemeClr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/>
            <a:t>Outlier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D3CC-EC65-3543-BE63-1A692FCCFBF9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0D5D2-40BF-6544-A580-225FD4F3C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9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0D5D2-40BF-6544-A580-225FD4F3C0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90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REL: </a:t>
            </a:r>
          </a:p>
          <a:p>
            <a:r>
              <a:rPr lang="en-US" dirty="0"/>
              <a:t>Identified need for online training modules</a:t>
            </a:r>
          </a:p>
          <a:p>
            <a:r>
              <a:rPr lang="en-US" dirty="0"/>
              <a:t>Access to districts and programmatic information</a:t>
            </a:r>
          </a:p>
          <a:p>
            <a:pPr marL="0" indent="0">
              <a:buNone/>
            </a:pPr>
            <a:r>
              <a:rPr lang="en-US" sz="2400" b="1" u="sng" dirty="0"/>
              <a:t>CDE:</a:t>
            </a:r>
          </a:p>
          <a:p>
            <a:r>
              <a:rPr lang="en-US" sz="2400" dirty="0"/>
              <a:t>REL partners have greater skills, capacity, and resources to build training modules</a:t>
            </a:r>
          </a:p>
          <a:p>
            <a:pPr lvl="1"/>
            <a:r>
              <a:rPr lang="en-US" sz="2000" dirty="0"/>
              <a:t>Needed for years and could not find time and resources to make it happen</a:t>
            </a:r>
          </a:p>
          <a:p>
            <a:r>
              <a:rPr lang="en-US" sz="2400" dirty="0"/>
              <a:t>External support has had many added benefits</a:t>
            </a:r>
          </a:p>
          <a:p>
            <a:pPr lvl="1"/>
            <a:r>
              <a:rPr lang="en-US" sz="2000" dirty="0"/>
              <a:t>Objectivity</a:t>
            </a:r>
          </a:p>
          <a:p>
            <a:pPr lvl="1"/>
            <a:r>
              <a:rPr lang="en-US" sz="2000" dirty="0"/>
              <a:t>Blending and enhancing expertise and knowledge</a:t>
            </a:r>
          </a:p>
          <a:p>
            <a:pPr lvl="1"/>
            <a:r>
              <a:rPr lang="en-US" sz="2000" dirty="0"/>
              <a:t>Has made work a priority</a:t>
            </a:r>
          </a:p>
          <a:p>
            <a:pPr lvl="1"/>
            <a:r>
              <a:rPr lang="en-US" sz="2000" dirty="0"/>
              <a:t>Divide and conquer the work</a:t>
            </a:r>
          </a:p>
          <a:p>
            <a:pPr lvl="1"/>
            <a:endParaRPr lang="en-US" sz="2000" dirty="0"/>
          </a:p>
          <a:p>
            <a:pPr lvl="0"/>
            <a:r>
              <a:rPr lang="en-US" sz="2000" dirty="0"/>
              <a:t>Next</a:t>
            </a:r>
            <a:r>
              <a:rPr lang="en-US" sz="2000" baseline="0" dirty="0"/>
              <a:t> steps:</a:t>
            </a:r>
          </a:p>
          <a:p>
            <a:r>
              <a:rPr lang="en-US" dirty="0"/>
              <a:t>Training Series will begin in December with modules 1-2 in person in 5 regions in the state</a:t>
            </a:r>
          </a:p>
          <a:p>
            <a:r>
              <a:rPr lang="en-US" dirty="0"/>
              <a:t>Modules 3-4 will be online during the months of January and February</a:t>
            </a:r>
          </a:p>
          <a:p>
            <a:r>
              <a:rPr lang="en-US" dirty="0"/>
              <a:t>Modules 5-6 will be in person workshops in March in 5 regions in the state</a:t>
            </a:r>
          </a:p>
          <a:p>
            <a:r>
              <a:rPr lang="en-US" dirty="0"/>
              <a:t>After one year of trainings, review, revise, and finalize </a:t>
            </a:r>
          </a:p>
          <a:p>
            <a:pPr lvl="1"/>
            <a:r>
              <a:rPr lang="en-US" dirty="0"/>
              <a:t>Publish materials on REL’s website for other states to use</a:t>
            </a:r>
          </a:p>
          <a:p>
            <a:pPr lvl="1"/>
            <a:r>
              <a:rPr lang="en-US" dirty="0"/>
              <a:t>Disseminate online training modules for districts and other states to access</a:t>
            </a:r>
          </a:p>
          <a:p>
            <a:pPr lvl="1"/>
            <a:r>
              <a:rPr lang="en-US" dirty="0"/>
              <a:t>Colorado Department of Education staff will continue to provide training and technical assistance</a:t>
            </a:r>
          </a:p>
          <a:p>
            <a:pPr lvl="0"/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D5D2-40BF-6544-A580-225FD4F3C02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6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use the correct project name on the slide.</a:t>
            </a:r>
          </a:p>
          <a:p>
            <a:endParaRPr lang="en-US" dirty="0"/>
          </a:p>
          <a:p>
            <a:r>
              <a:rPr lang="en-US" dirty="0"/>
              <a:t>(5.2.3) Colorado Department of Education Program Evaluation Professional Development Modules </a:t>
            </a:r>
          </a:p>
          <a:p>
            <a:r>
              <a:rPr lang="en-US" dirty="0"/>
              <a:t>(5.2.30) Colorado Department of Education Accountability and Data Analysis Resource Library </a:t>
            </a:r>
          </a:p>
          <a:p>
            <a:r>
              <a:rPr lang="en-US" dirty="0"/>
              <a:t>(5.2.4) Cost Analysis of District Interventions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0D5D2-40BF-6544-A580-225FD4F3C0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9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0D5D2-40BF-6544-A580-225FD4F3C0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67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Guide participants</a:t>
            </a:r>
            <a:r>
              <a:rPr lang="en-US" baseline="0" dirty="0"/>
              <a:t> in completing the first four sections of the 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D5D2-40BF-6544-A580-225FD4F3C02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69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0D5D2-40BF-6544-A580-225FD4F3C02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23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0D5D2-40BF-6544-A580-225FD4F3C02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2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the graph, what questions might you have about the 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D5D2-40BF-6544-A580-225FD4F3C02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1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</a:t>
            </a:r>
            <a:r>
              <a:rPr lang="en-US" baseline="0" dirty="0"/>
              <a:t> discuss unexpected values, possible duplicates, and missing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D5D2-40BF-6544-A580-225FD4F3C02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30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Guide participants</a:t>
            </a:r>
            <a:r>
              <a:rPr lang="en-US" baseline="0" dirty="0"/>
              <a:t> in completing the last two sections of the table.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D5D2-40BF-6544-A580-225FD4F3C02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2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A27243B9-9128-0741-80D4-6124604333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" b="1"/>
          <a:stretch/>
        </p:blipFill>
        <p:spPr>
          <a:xfrm>
            <a:off x="1" y="1"/>
            <a:ext cx="12192000" cy="644288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173481F-695B-ED46-80AB-774FFAFF9056}"/>
              </a:ext>
            </a:extLst>
          </p:cNvPr>
          <p:cNvGrpSpPr/>
          <p:nvPr userDrawn="1"/>
        </p:nvGrpSpPr>
        <p:grpSpPr>
          <a:xfrm>
            <a:off x="396238" y="297178"/>
            <a:ext cx="11399847" cy="6149340"/>
            <a:chOff x="297178" y="297178"/>
            <a:chExt cx="8549885" cy="6149340"/>
          </a:xfrm>
        </p:grpSpPr>
        <p:sp>
          <p:nvSpPr>
            <p:cNvPr id="24" name="object 67">
              <a:extLst>
                <a:ext uri="{FF2B5EF4-FFF2-40B4-BE49-F238E27FC236}">
                  <a16:creationId xmlns:a16="http://schemas.microsoft.com/office/drawing/2014/main" id="{93F4D27D-F00A-964A-8BD1-C1C64B581325}"/>
                </a:ext>
              </a:extLst>
            </p:cNvPr>
            <p:cNvSpPr/>
            <p:nvPr/>
          </p:nvSpPr>
          <p:spPr>
            <a:xfrm>
              <a:off x="297178" y="1774644"/>
              <a:ext cx="0" cy="3907154"/>
            </a:xfrm>
            <a:custGeom>
              <a:avLst/>
              <a:gdLst/>
              <a:ahLst/>
              <a:cxnLst/>
              <a:rect l="l" t="t" r="r" b="b"/>
              <a:pathLst>
                <a:path h="3907154">
                  <a:moveTo>
                    <a:pt x="0" y="39065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5" name="object 69">
              <a:extLst>
                <a:ext uri="{FF2B5EF4-FFF2-40B4-BE49-F238E27FC236}">
                  <a16:creationId xmlns:a16="http://schemas.microsoft.com/office/drawing/2014/main" id="{C34F5BD7-40CB-AB48-9A1C-D833B30CE581}"/>
                </a:ext>
              </a:extLst>
            </p:cNvPr>
            <p:cNvSpPr/>
            <p:nvPr/>
          </p:nvSpPr>
          <p:spPr>
            <a:xfrm>
              <a:off x="1590283" y="297178"/>
              <a:ext cx="7256780" cy="6149340"/>
            </a:xfrm>
            <a:custGeom>
              <a:avLst/>
              <a:gdLst/>
              <a:ahLst/>
              <a:cxnLst/>
              <a:rect l="l" t="t" r="r" b="b"/>
              <a:pathLst>
                <a:path w="7256780" h="6149340">
                  <a:moveTo>
                    <a:pt x="0" y="0"/>
                  </a:moveTo>
                  <a:lnTo>
                    <a:pt x="7256526" y="0"/>
                  </a:lnTo>
                  <a:lnTo>
                    <a:pt x="7256526" y="61493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31" name="Holder 6">
            <a:extLst>
              <a:ext uri="{FF2B5EF4-FFF2-40B4-BE49-F238E27FC236}">
                <a16:creationId xmlns:a16="http://schemas.microsoft.com/office/drawing/2014/main" id="{15FDC138-2888-E141-AB44-E0F0BC146B2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991592" y="297177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BF9153-1924-5441-B5C3-5547FFC3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536" y="2133600"/>
            <a:ext cx="10118928" cy="597087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F05FB23-2154-8247-80E0-AD9E0826B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5595" y="3438544"/>
            <a:ext cx="10160811" cy="523220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0F5F50-C5BD-324E-A94E-373EE4FEAC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4834" y="4343400"/>
            <a:ext cx="10202333" cy="400110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Name, Author Name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464CB20-A23C-2045-B0CE-9CE41F25F2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22" y="228600"/>
            <a:ext cx="2064210" cy="16528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2E3C86-D515-384A-A4A1-F4C8AF92C2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93" y="5847504"/>
            <a:ext cx="914447" cy="774740"/>
          </a:xfrm>
          <a:prstGeom prst="rect">
            <a:avLst/>
          </a:prstGeom>
        </p:spPr>
      </p:pic>
      <p:sp>
        <p:nvSpPr>
          <p:cNvPr id="21" name="Holder 5">
            <a:extLst>
              <a:ext uri="{FF2B5EF4-FFF2-40B4-BE49-F238E27FC236}">
                <a16:creationId xmlns:a16="http://schemas.microsoft.com/office/drawing/2014/main" id="{5AE8053D-23F2-1546-AF51-0F50A788B7A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044440" y="482910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94E90CD6-9375-A54B-AAAF-477028944388}" type="datetime4">
              <a:rPr lang="en-US" smtClean="0"/>
              <a:pPr/>
              <a:t>November 9, 2019</a:t>
            </a:fld>
            <a:endParaRPr lang="en-US" dirty="0"/>
          </a:p>
        </p:txBody>
      </p:sp>
      <p:sp>
        <p:nvSpPr>
          <p:cNvPr id="15" name="object 68">
            <a:extLst>
              <a:ext uri="{FF2B5EF4-FFF2-40B4-BE49-F238E27FC236}">
                <a16:creationId xmlns:a16="http://schemas.microsoft.com/office/drawing/2014/main" id="{BD9153EC-C41B-EB43-B03D-B078601FD36C}"/>
              </a:ext>
            </a:extLst>
          </p:cNvPr>
          <p:cNvSpPr/>
          <p:nvPr userDrawn="1"/>
        </p:nvSpPr>
        <p:spPr>
          <a:xfrm>
            <a:off x="7239000" y="6442888"/>
            <a:ext cx="4556753" cy="117934"/>
          </a:xfrm>
          <a:custGeom>
            <a:avLst/>
            <a:gdLst/>
            <a:ahLst/>
            <a:cxnLst/>
            <a:rect l="l" t="t" r="r" b="b"/>
            <a:pathLst>
              <a:path w="1468120" h="114300">
                <a:moveTo>
                  <a:pt x="1468120" y="0"/>
                </a:moveTo>
                <a:lnTo>
                  <a:pt x="1468120" y="114300"/>
                </a:lnTo>
                <a:lnTo>
                  <a:pt x="0" y="11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D73BC3-BD0D-224E-9C28-F6C4F7571D85}"/>
              </a:ext>
            </a:extLst>
          </p:cNvPr>
          <p:cNvSpPr txBox="1"/>
          <p:nvPr userDrawn="1"/>
        </p:nvSpPr>
        <p:spPr>
          <a:xfrm>
            <a:off x="1267874" y="6248400"/>
            <a:ext cx="8229600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">
              <a:lnSpc>
                <a:spcPts val="1240"/>
              </a:lnSpc>
            </a:pPr>
            <a:r>
              <a:rPr lang="en-US" sz="1200" spc="-5" dirty="0">
                <a:solidFill>
                  <a:schemeClr val="bg1"/>
                </a:solidFill>
              </a:rPr>
              <a:t>RELCentral@marzanoresearch.com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1200" spc="-10" dirty="0">
                <a:solidFill>
                  <a:srgbClr val="000000"/>
                </a:solidFill>
              </a:rPr>
              <a:t>COLORADO   </a:t>
            </a:r>
            <a:r>
              <a:rPr lang="en-US" sz="1200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KANSAS</a:t>
            </a:r>
            <a:r>
              <a:rPr lang="en-US" sz="1200" spc="-5" dirty="0">
                <a:solidFill>
                  <a:srgbClr val="000000"/>
                </a:solidFill>
              </a:rPr>
              <a:t>   </a:t>
            </a:r>
            <a:r>
              <a:rPr lang="en-US" sz="1200" dirty="0">
                <a:solidFill>
                  <a:srgbClr val="000000"/>
                </a:solidFill>
              </a:rPr>
              <a:t>MISSOURI 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NEBRASKA</a:t>
            </a:r>
            <a:r>
              <a:rPr lang="en-US" sz="1200" dirty="0">
                <a:solidFill>
                  <a:srgbClr val="000000"/>
                </a:solidFill>
              </a:rPr>
              <a:t>   </a:t>
            </a:r>
            <a:r>
              <a:rPr lang="en-US" sz="1200" spc="-5" dirty="0">
                <a:solidFill>
                  <a:srgbClr val="000000"/>
                </a:solidFill>
              </a:rPr>
              <a:t>NORTH </a:t>
            </a:r>
            <a:r>
              <a:rPr lang="en-US" sz="1200" spc="-35" dirty="0">
                <a:solidFill>
                  <a:srgbClr val="000000"/>
                </a:solidFill>
              </a:rPr>
              <a:t>DAKOTA   </a:t>
            </a:r>
            <a:r>
              <a:rPr lang="en-US" sz="1200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SOUTH </a:t>
            </a:r>
            <a:r>
              <a:rPr lang="en-US" sz="1200" spc="-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DAKOTA </a:t>
            </a:r>
            <a:r>
              <a:rPr lang="en-US" sz="1200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spc="-10" dirty="0">
                <a:solidFill>
                  <a:srgbClr val="000000"/>
                </a:solidFill>
              </a:rPr>
              <a:t>WYOMING</a:t>
            </a:r>
          </a:p>
          <a:p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974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6909B6-8F1D-8F4C-BC1E-83ECE59A6E3B}"/>
              </a:ext>
            </a:extLst>
          </p:cNvPr>
          <p:cNvCxnSpPr/>
          <p:nvPr userDrawn="1"/>
        </p:nvCxnSpPr>
        <p:spPr>
          <a:xfrm flipV="1">
            <a:off x="609600" y="1097280"/>
            <a:ext cx="1056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0C0FD7AB-0C87-694B-AFA8-2796B4422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347472"/>
            <a:ext cx="10698480" cy="669925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9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09600" y="1714500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CDB61FC-9C86-D641-9BE3-FB5891B15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02335"/>
            <a:ext cx="10698480" cy="1280160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br>
              <a:rPr lang="en-US" spc="-65" dirty="0">
                <a:solidFill>
                  <a:srgbClr val="000000"/>
                </a:solidFill>
              </a:rPr>
            </a:br>
            <a:r>
              <a:rPr lang="en-US" u="sng" spc="-114" dirty="0">
                <a:solidFill>
                  <a:srgbClr val="000000"/>
                </a:solidFill>
              </a:rPr>
              <a:t>With </a:t>
            </a:r>
            <a:r>
              <a:rPr lang="en-US" u="sng" spc="-195" dirty="0">
                <a:solidFill>
                  <a:srgbClr val="000000"/>
                </a:solidFill>
              </a:rPr>
              <a:t>Two</a:t>
            </a:r>
            <a:r>
              <a:rPr lang="en-US" u="sng" spc="110" dirty="0">
                <a:solidFill>
                  <a:srgbClr val="000000"/>
                </a:solidFill>
              </a:rPr>
              <a:t> </a:t>
            </a:r>
            <a:r>
              <a:rPr lang="en-US" u="sng" spc="-125" dirty="0">
                <a:solidFill>
                  <a:srgbClr val="000000"/>
                </a:solidFill>
              </a:rPr>
              <a:t>Lines	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83DD566-6C4B-A149-9A93-054C4D4BD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769281"/>
            <a:ext cx="10698480" cy="393192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441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38330D-773A-DF41-BB67-E422D4E2B376}"/>
              </a:ext>
            </a:extLst>
          </p:cNvPr>
          <p:cNvCxnSpPr/>
          <p:nvPr userDrawn="1"/>
        </p:nvCxnSpPr>
        <p:spPr>
          <a:xfrm flipV="1">
            <a:off x="609600" y="1714500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1E6A185A-8CEA-3943-9581-A696C2FD5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02335"/>
            <a:ext cx="10698480" cy="1280160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br>
              <a:rPr lang="en-US" spc="-65" dirty="0">
                <a:solidFill>
                  <a:srgbClr val="000000"/>
                </a:solidFill>
              </a:rPr>
            </a:br>
            <a:r>
              <a:rPr lang="en-US" u="sng" spc="-114" dirty="0">
                <a:solidFill>
                  <a:srgbClr val="000000"/>
                </a:solidFill>
              </a:rPr>
              <a:t>With </a:t>
            </a:r>
            <a:r>
              <a:rPr lang="en-US" u="sng" spc="-195" dirty="0">
                <a:solidFill>
                  <a:srgbClr val="000000"/>
                </a:solidFill>
              </a:rPr>
              <a:t>Two</a:t>
            </a:r>
            <a:r>
              <a:rPr lang="en-US" u="sng" spc="110" dirty="0">
                <a:solidFill>
                  <a:srgbClr val="000000"/>
                </a:solidFill>
              </a:rPr>
              <a:t> </a:t>
            </a:r>
            <a:r>
              <a:rPr lang="en-US" u="sng" spc="-125" dirty="0">
                <a:solidFill>
                  <a:srgbClr val="000000"/>
                </a:solidFill>
              </a:rPr>
              <a:t>Lines	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506D732-6390-4D41-A29D-F6EA13615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769594"/>
            <a:ext cx="5156200" cy="393192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06B313E-F18E-4943-A3DE-8F975868A02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50280" y="1769281"/>
            <a:ext cx="5156200" cy="393192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037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72662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3243" y="1772662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B4D713-A7A0-7A4A-AF23-4EEC0C61D878}"/>
              </a:ext>
            </a:extLst>
          </p:cNvPr>
          <p:cNvCxnSpPr/>
          <p:nvPr userDrawn="1"/>
        </p:nvCxnSpPr>
        <p:spPr>
          <a:xfrm flipV="1">
            <a:off x="609600" y="1714500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E9A72F18-0713-184D-ABFF-D88EA3267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02335"/>
            <a:ext cx="10698480" cy="1280160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br>
              <a:rPr lang="en-US" spc="-65" dirty="0">
                <a:solidFill>
                  <a:srgbClr val="000000"/>
                </a:solidFill>
              </a:rPr>
            </a:br>
            <a:r>
              <a:rPr lang="en-US" u="sng" spc="-114" dirty="0">
                <a:solidFill>
                  <a:srgbClr val="000000"/>
                </a:solidFill>
              </a:rPr>
              <a:t>With </a:t>
            </a:r>
            <a:r>
              <a:rPr lang="en-US" u="sng" spc="-195" dirty="0">
                <a:solidFill>
                  <a:srgbClr val="000000"/>
                </a:solidFill>
              </a:rPr>
              <a:t>Two</a:t>
            </a:r>
            <a:r>
              <a:rPr lang="en-US" u="sng" spc="110" dirty="0">
                <a:solidFill>
                  <a:srgbClr val="000000"/>
                </a:solidFill>
              </a:rPr>
              <a:t> </a:t>
            </a:r>
            <a:r>
              <a:rPr lang="en-US" u="sng" spc="-125" dirty="0">
                <a:solidFill>
                  <a:srgbClr val="000000"/>
                </a:solidFill>
              </a:rPr>
              <a:t>Lines	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6FA7A9E-165C-F64D-BB52-7B66F6FCA5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07998" y="2596574"/>
            <a:ext cx="5158319" cy="3110325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2B1D3A6-3655-F341-A414-8A6B0F9F6F0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53243" y="2596574"/>
            <a:ext cx="5183717" cy="3110324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477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C86EEE-5F7E-8242-9AEB-A75F9C25A548}"/>
              </a:ext>
            </a:extLst>
          </p:cNvPr>
          <p:cNvCxnSpPr/>
          <p:nvPr userDrawn="1"/>
        </p:nvCxnSpPr>
        <p:spPr>
          <a:xfrm flipV="1">
            <a:off x="609600" y="1714500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110A5265-5DB8-B64C-92DC-EC3EBF85B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02335"/>
            <a:ext cx="10698480" cy="1280160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br>
              <a:rPr lang="en-US" spc="-65" dirty="0">
                <a:solidFill>
                  <a:srgbClr val="000000"/>
                </a:solidFill>
              </a:rPr>
            </a:br>
            <a:r>
              <a:rPr lang="en-US" u="sng" spc="-114" dirty="0">
                <a:solidFill>
                  <a:srgbClr val="000000"/>
                </a:solidFill>
              </a:rPr>
              <a:t>With </a:t>
            </a:r>
            <a:r>
              <a:rPr lang="en-US" u="sng" spc="-195" dirty="0">
                <a:solidFill>
                  <a:srgbClr val="000000"/>
                </a:solidFill>
              </a:rPr>
              <a:t>Two</a:t>
            </a:r>
            <a:r>
              <a:rPr lang="en-US" u="sng" spc="110" dirty="0">
                <a:solidFill>
                  <a:srgbClr val="000000"/>
                </a:solidFill>
              </a:rPr>
              <a:t> </a:t>
            </a:r>
            <a:r>
              <a:rPr lang="en-US" u="sng" spc="-125" dirty="0">
                <a:solidFill>
                  <a:srgbClr val="000000"/>
                </a:solidFill>
              </a:rPr>
              <a:t>Lines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51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10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46027"/>
            <a:ext cx="10515600" cy="2743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05199"/>
            <a:ext cx="10515600" cy="182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38200" y="3509964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2E453E3-53D6-A744-B360-DEBD738A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557" y="294593"/>
            <a:ext cx="2743200" cy="365125"/>
          </a:xfrm>
        </p:spPr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73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42CA9F8-D40A-584A-B835-5FC045A92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149"/>
            <a:ext cx="10515600" cy="22860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D405013-9093-8F4E-9AA4-A0407441C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0433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E0A148-6622-1243-A096-09BAD5A61266}"/>
              </a:ext>
            </a:extLst>
          </p:cNvPr>
          <p:cNvCxnSpPr/>
          <p:nvPr userDrawn="1"/>
        </p:nvCxnSpPr>
        <p:spPr>
          <a:xfrm flipV="1">
            <a:off x="838200" y="4148137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700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13E4FB-DDA1-7A4F-96AC-EDA40BA614AE}"/>
              </a:ext>
            </a:extLst>
          </p:cNvPr>
          <p:cNvCxnSpPr/>
          <p:nvPr userDrawn="1"/>
        </p:nvCxnSpPr>
        <p:spPr>
          <a:xfrm flipV="1">
            <a:off x="609600" y="1097280"/>
            <a:ext cx="1056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5C06A4E5-C343-574B-9444-1D0B73499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347472"/>
            <a:ext cx="10698480" cy="669925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303A729-4884-FA4F-804F-503EC5873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211579"/>
            <a:ext cx="10698480" cy="448056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1239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1579"/>
            <a:ext cx="5156200" cy="448056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FFDE274-6A56-C34F-937A-938A214278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50280" y="1211266"/>
            <a:ext cx="5156200" cy="448056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A75404-9CF6-EB45-9BC8-97785E3B1182}"/>
              </a:ext>
            </a:extLst>
          </p:cNvPr>
          <p:cNvCxnSpPr/>
          <p:nvPr userDrawn="1"/>
        </p:nvCxnSpPr>
        <p:spPr>
          <a:xfrm flipV="1">
            <a:off x="609600" y="1097280"/>
            <a:ext cx="1056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7BD1430-F094-CC40-844D-6455AC5A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347472"/>
            <a:ext cx="10698480" cy="669925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6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0430312-B922-D149-A94B-19616DE003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5" y="5760714"/>
            <a:ext cx="12192335" cy="685804"/>
          </a:xfrm>
          <a:prstGeom prst="rect">
            <a:avLst/>
          </a:prstGeom>
        </p:spPr>
      </p:pic>
      <p:sp>
        <p:nvSpPr>
          <p:cNvPr id="9" name="object 39">
            <a:extLst>
              <a:ext uri="{FF2B5EF4-FFF2-40B4-BE49-F238E27FC236}">
                <a16:creationId xmlns:a16="http://schemas.microsoft.com/office/drawing/2014/main" id="{11BD434B-A925-3944-B859-95291D87F57B}"/>
              </a:ext>
            </a:extLst>
          </p:cNvPr>
          <p:cNvSpPr/>
          <p:nvPr userDrawn="1"/>
        </p:nvSpPr>
        <p:spPr>
          <a:xfrm>
            <a:off x="11795753" y="576072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E67C80-4CB5-314E-AE04-9C98E1DB17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93" y="5847504"/>
            <a:ext cx="914447" cy="774740"/>
          </a:xfrm>
          <a:prstGeom prst="rect">
            <a:avLst/>
          </a:prstGeom>
        </p:spPr>
      </p:pic>
      <p:sp>
        <p:nvSpPr>
          <p:cNvPr id="7" name="object 68">
            <a:extLst>
              <a:ext uri="{FF2B5EF4-FFF2-40B4-BE49-F238E27FC236}">
                <a16:creationId xmlns:a16="http://schemas.microsoft.com/office/drawing/2014/main" id="{077CC0BD-4082-D44B-9684-A7B9EA9D7ED3}"/>
              </a:ext>
            </a:extLst>
          </p:cNvPr>
          <p:cNvSpPr/>
          <p:nvPr userDrawn="1"/>
        </p:nvSpPr>
        <p:spPr>
          <a:xfrm>
            <a:off x="7239000" y="6442888"/>
            <a:ext cx="4556753" cy="117934"/>
          </a:xfrm>
          <a:custGeom>
            <a:avLst/>
            <a:gdLst/>
            <a:ahLst/>
            <a:cxnLst/>
            <a:rect l="l" t="t" r="r" b="b"/>
            <a:pathLst>
              <a:path w="1468120" h="114300">
                <a:moveTo>
                  <a:pt x="1468120" y="0"/>
                </a:moveTo>
                <a:lnTo>
                  <a:pt x="1468120" y="114300"/>
                </a:lnTo>
                <a:lnTo>
                  <a:pt x="0" y="11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D7AA2-C7D9-694D-8DDA-A8A8D9A30ED9}"/>
              </a:ext>
            </a:extLst>
          </p:cNvPr>
          <p:cNvSpPr txBox="1"/>
          <p:nvPr userDrawn="1"/>
        </p:nvSpPr>
        <p:spPr>
          <a:xfrm>
            <a:off x="1267874" y="6248400"/>
            <a:ext cx="8229600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">
              <a:lnSpc>
                <a:spcPts val="1240"/>
              </a:lnSpc>
            </a:pPr>
            <a:r>
              <a:rPr lang="en-US" sz="1200" spc="-5" dirty="0">
                <a:solidFill>
                  <a:schemeClr val="bg1"/>
                </a:solidFill>
              </a:rPr>
              <a:t>RELCentral@marzanoresearch.com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1200" spc="-10" dirty="0">
                <a:solidFill>
                  <a:srgbClr val="000000"/>
                </a:solidFill>
              </a:rPr>
              <a:t>COLORADO   </a:t>
            </a:r>
            <a:r>
              <a:rPr lang="en-US" sz="1200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KANSAS</a:t>
            </a:r>
            <a:r>
              <a:rPr lang="en-US" sz="1200" spc="-5" dirty="0">
                <a:solidFill>
                  <a:srgbClr val="000000"/>
                </a:solidFill>
              </a:rPr>
              <a:t>   </a:t>
            </a:r>
            <a:r>
              <a:rPr lang="en-US" sz="1200" dirty="0">
                <a:solidFill>
                  <a:srgbClr val="000000"/>
                </a:solidFill>
              </a:rPr>
              <a:t>MISSOURI 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NEBRASKA</a:t>
            </a:r>
            <a:r>
              <a:rPr lang="en-US" sz="1200" dirty="0">
                <a:solidFill>
                  <a:srgbClr val="000000"/>
                </a:solidFill>
              </a:rPr>
              <a:t>   </a:t>
            </a:r>
            <a:r>
              <a:rPr lang="en-US" sz="1200" spc="-5" dirty="0">
                <a:solidFill>
                  <a:srgbClr val="000000"/>
                </a:solidFill>
              </a:rPr>
              <a:t>NORTH </a:t>
            </a:r>
            <a:r>
              <a:rPr lang="en-US" sz="1200" spc="-35" dirty="0">
                <a:solidFill>
                  <a:srgbClr val="000000"/>
                </a:solidFill>
              </a:rPr>
              <a:t>DAKOTA   </a:t>
            </a:r>
            <a:r>
              <a:rPr lang="en-US" sz="1200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SOUTH </a:t>
            </a:r>
            <a:r>
              <a:rPr lang="en-US" sz="1200" spc="-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DAKOTA </a:t>
            </a:r>
            <a:r>
              <a:rPr lang="en-US" sz="1200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spc="-10" dirty="0">
                <a:solidFill>
                  <a:srgbClr val="000000"/>
                </a:solidFill>
              </a:rPr>
              <a:t>WYOMING</a:t>
            </a:r>
          </a:p>
          <a:p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1682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196819"/>
            <a:ext cx="521208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BD1FB15-CFB7-1541-9642-045CC23BCE3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07998" y="2020730"/>
            <a:ext cx="5212080" cy="3686169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E733277-5B06-BF44-8B98-F4284840B95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994400" y="1196818"/>
            <a:ext cx="521208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0F9AE58-3782-CD42-B178-3A465C7477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994398" y="2020729"/>
            <a:ext cx="5212080" cy="3686169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D7931C-4A50-6B48-9370-EE80A22C6C3A}"/>
              </a:ext>
            </a:extLst>
          </p:cNvPr>
          <p:cNvCxnSpPr/>
          <p:nvPr userDrawn="1"/>
        </p:nvCxnSpPr>
        <p:spPr>
          <a:xfrm flipV="1">
            <a:off x="609600" y="1097280"/>
            <a:ext cx="1056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58870D60-5597-734F-9EF7-D8590FF2B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347472"/>
            <a:ext cx="10698480" cy="669925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71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6909B6-8F1D-8F4C-BC1E-83ECE59A6E3B}"/>
              </a:ext>
            </a:extLst>
          </p:cNvPr>
          <p:cNvCxnSpPr/>
          <p:nvPr userDrawn="1"/>
        </p:nvCxnSpPr>
        <p:spPr>
          <a:xfrm flipV="1">
            <a:off x="609600" y="1097280"/>
            <a:ext cx="1056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0C0FD7AB-0C87-694B-AFA8-2796B4422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347472"/>
            <a:ext cx="10698480" cy="669925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35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09600" y="1714500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CDB61FC-9C86-D641-9BE3-FB5891B15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02335"/>
            <a:ext cx="10698480" cy="1280160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br>
              <a:rPr lang="en-US" spc="-65" dirty="0">
                <a:solidFill>
                  <a:srgbClr val="000000"/>
                </a:solidFill>
              </a:rPr>
            </a:br>
            <a:r>
              <a:rPr lang="en-US" u="sng" spc="-114" dirty="0">
                <a:solidFill>
                  <a:srgbClr val="000000"/>
                </a:solidFill>
              </a:rPr>
              <a:t>With </a:t>
            </a:r>
            <a:r>
              <a:rPr lang="en-US" u="sng" spc="-195" dirty="0">
                <a:solidFill>
                  <a:srgbClr val="000000"/>
                </a:solidFill>
              </a:rPr>
              <a:t>Two</a:t>
            </a:r>
            <a:r>
              <a:rPr lang="en-US" u="sng" spc="110" dirty="0">
                <a:solidFill>
                  <a:srgbClr val="000000"/>
                </a:solidFill>
              </a:rPr>
              <a:t> </a:t>
            </a:r>
            <a:r>
              <a:rPr lang="en-US" u="sng" spc="-125" dirty="0">
                <a:solidFill>
                  <a:srgbClr val="000000"/>
                </a:solidFill>
              </a:rPr>
              <a:t>Lines	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83DD566-6C4B-A149-9A93-054C4D4BD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769281"/>
            <a:ext cx="10698480" cy="393192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0789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38330D-773A-DF41-BB67-E422D4E2B376}"/>
              </a:ext>
            </a:extLst>
          </p:cNvPr>
          <p:cNvCxnSpPr/>
          <p:nvPr userDrawn="1"/>
        </p:nvCxnSpPr>
        <p:spPr>
          <a:xfrm flipV="1">
            <a:off x="609600" y="1714500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1E6A185A-8CEA-3943-9581-A696C2FD5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02335"/>
            <a:ext cx="10698480" cy="1280160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br>
              <a:rPr lang="en-US" spc="-65" dirty="0">
                <a:solidFill>
                  <a:srgbClr val="000000"/>
                </a:solidFill>
              </a:rPr>
            </a:br>
            <a:r>
              <a:rPr lang="en-US" u="sng" spc="-114" dirty="0">
                <a:solidFill>
                  <a:srgbClr val="000000"/>
                </a:solidFill>
              </a:rPr>
              <a:t>With </a:t>
            </a:r>
            <a:r>
              <a:rPr lang="en-US" u="sng" spc="-195" dirty="0">
                <a:solidFill>
                  <a:srgbClr val="000000"/>
                </a:solidFill>
              </a:rPr>
              <a:t>Two</a:t>
            </a:r>
            <a:r>
              <a:rPr lang="en-US" u="sng" spc="110" dirty="0">
                <a:solidFill>
                  <a:srgbClr val="000000"/>
                </a:solidFill>
              </a:rPr>
              <a:t> </a:t>
            </a:r>
            <a:r>
              <a:rPr lang="en-US" u="sng" spc="-125" dirty="0">
                <a:solidFill>
                  <a:srgbClr val="000000"/>
                </a:solidFill>
              </a:rPr>
              <a:t>Lines	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506D732-6390-4D41-A29D-F6EA13615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769594"/>
            <a:ext cx="5156200" cy="393192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06B313E-F18E-4943-A3DE-8F975868A02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50280" y="1769281"/>
            <a:ext cx="5156200" cy="393192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285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72662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3243" y="1772662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B4D713-A7A0-7A4A-AF23-4EEC0C61D878}"/>
              </a:ext>
            </a:extLst>
          </p:cNvPr>
          <p:cNvCxnSpPr/>
          <p:nvPr userDrawn="1"/>
        </p:nvCxnSpPr>
        <p:spPr>
          <a:xfrm flipV="1">
            <a:off x="609600" y="1714500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E9A72F18-0713-184D-ABFF-D88EA3267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02335"/>
            <a:ext cx="10698480" cy="1280160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br>
              <a:rPr lang="en-US" spc="-65" dirty="0">
                <a:solidFill>
                  <a:srgbClr val="000000"/>
                </a:solidFill>
              </a:rPr>
            </a:br>
            <a:r>
              <a:rPr lang="en-US" u="sng" spc="-114" dirty="0">
                <a:solidFill>
                  <a:srgbClr val="000000"/>
                </a:solidFill>
              </a:rPr>
              <a:t>With </a:t>
            </a:r>
            <a:r>
              <a:rPr lang="en-US" u="sng" spc="-195" dirty="0">
                <a:solidFill>
                  <a:srgbClr val="000000"/>
                </a:solidFill>
              </a:rPr>
              <a:t>Two</a:t>
            </a:r>
            <a:r>
              <a:rPr lang="en-US" u="sng" spc="110" dirty="0">
                <a:solidFill>
                  <a:srgbClr val="000000"/>
                </a:solidFill>
              </a:rPr>
              <a:t> </a:t>
            </a:r>
            <a:r>
              <a:rPr lang="en-US" u="sng" spc="-125" dirty="0">
                <a:solidFill>
                  <a:srgbClr val="000000"/>
                </a:solidFill>
              </a:rPr>
              <a:t>Lines	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6FA7A9E-165C-F64D-BB52-7B66F6FCA5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07998" y="2596574"/>
            <a:ext cx="5158319" cy="3110325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2B1D3A6-3655-F341-A414-8A6B0F9F6F0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53243" y="2596574"/>
            <a:ext cx="5183717" cy="3110324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119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C86EEE-5F7E-8242-9AEB-A75F9C25A548}"/>
              </a:ext>
            </a:extLst>
          </p:cNvPr>
          <p:cNvCxnSpPr/>
          <p:nvPr userDrawn="1"/>
        </p:nvCxnSpPr>
        <p:spPr>
          <a:xfrm flipV="1">
            <a:off x="609600" y="1714500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110A5265-5DB8-B64C-92DC-EC3EBF85B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02335"/>
            <a:ext cx="10698480" cy="1280160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br>
              <a:rPr lang="en-US" spc="-65" dirty="0">
                <a:solidFill>
                  <a:srgbClr val="000000"/>
                </a:solidFill>
              </a:rPr>
            </a:br>
            <a:r>
              <a:rPr lang="en-US" u="sng" spc="-114" dirty="0">
                <a:solidFill>
                  <a:srgbClr val="000000"/>
                </a:solidFill>
              </a:rPr>
              <a:t>With </a:t>
            </a:r>
            <a:r>
              <a:rPr lang="en-US" u="sng" spc="-195" dirty="0">
                <a:solidFill>
                  <a:srgbClr val="000000"/>
                </a:solidFill>
              </a:rPr>
              <a:t>Two</a:t>
            </a:r>
            <a:r>
              <a:rPr lang="en-US" u="sng" spc="110" dirty="0">
                <a:solidFill>
                  <a:srgbClr val="000000"/>
                </a:solidFill>
              </a:rPr>
              <a:t> </a:t>
            </a:r>
            <a:r>
              <a:rPr lang="en-US" u="sng" spc="-125" dirty="0">
                <a:solidFill>
                  <a:srgbClr val="000000"/>
                </a:solidFill>
              </a:rPr>
              <a:t>Lines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69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24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ransition Slide Blue-2">
    <p:bg>
      <p:bgPr>
        <a:gradFill rotWithShape="1">
          <a:gsLst>
            <a:gs pos="0">
              <a:schemeClr val="bg2">
                <a:lumMod val="40000"/>
                <a:lumOff val="60000"/>
              </a:schemeClr>
            </a:gs>
            <a:gs pos="50000">
              <a:schemeClr val="bg2">
                <a:lumMod val="60000"/>
                <a:lumOff val="40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DBF9A12-0E25-8240-95B2-5BE0654E8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0C4B4621-220A-8545-AA43-2EBD2E51E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DDAC52-460B-6F45-B81B-DF1C35B41DDE}"/>
              </a:ext>
            </a:extLst>
          </p:cNvPr>
          <p:cNvCxnSpPr/>
          <p:nvPr userDrawn="1"/>
        </p:nvCxnSpPr>
        <p:spPr>
          <a:xfrm flipV="1">
            <a:off x="787400" y="3509964"/>
            <a:ext cx="10566400" cy="2572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3F207F-1A07-4849-89BC-D525EA9EB414}"/>
              </a:ext>
            </a:extLst>
          </p:cNvPr>
          <p:cNvGrpSpPr/>
          <p:nvPr userDrawn="1"/>
        </p:nvGrpSpPr>
        <p:grpSpPr>
          <a:xfrm>
            <a:off x="396238" y="297178"/>
            <a:ext cx="11399847" cy="6149340"/>
            <a:chOff x="297178" y="297178"/>
            <a:chExt cx="8549885" cy="6149340"/>
          </a:xfrm>
        </p:grpSpPr>
        <p:sp>
          <p:nvSpPr>
            <p:cNvPr id="27" name="object 67">
              <a:extLst>
                <a:ext uri="{FF2B5EF4-FFF2-40B4-BE49-F238E27FC236}">
                  <a16:creationId xmlns:a16="http://schemas.microsoft.com/office/drawing/2014/main" id="{69CAECF1-AA09-D44A-A464-9876594417BD}"/>
                </a:ext>
              </a:extLst>
            </p:cNvPr>
            <p:cNvSpPr/>
            <p:nvPr/>
          </p:nvSpPr>
          <p:spPr>
            <a:xfrm>
              <a:off x="297178" y="1774644"/>
              <a:ext cx="0" cy="3907154"/>
            </a:xfrm>
            <a:custGeom>
              <a:avLst/>
              <a:gdLst/>
              <a:ahLst/>
              <a:cxnLst/>
              <a:rect l="l" t="t" r="r" b="b"/>
              <a:pathLst>
                <a:path h="3907154">
                  <a:moveTo>
                    <a:pt x="0" y="39065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8" name="object 69">
              <a:extLst>
                <a:ext uri="{FF2B5EF4-FFF2-40B4-BE49-F238E27FC236}">
                  <a16:creationId xmlns:a16="http://schemas.microsoft.com/office/drawing/2014/main" id="{57590C58-858E-A840-9049-746DECD9214E}"/>
                </a:ext>
              </a:extLst>
            </p:cNvPr>
            <p:cNvSpPr/>
            <p:nvPr/>
          </p:nvSpPr>
          <p:spPr>
            <a:xfrm>
              <a:off x="1590283" y="297178"/>
              <a:ext cx="7256780" cy="6149340"/>
            </a:xfrm>
            <a:custGeom>
              <a:avLst/>
              <a:gdLst/>
              <a:ahLst/>
              <a:cxnLst/>
              <a:rect l="l" t="t" r="r" b="b"/>
              <a:pathLst>
                <a:path w="7256780" h="6149340">
                  <a:moveTo>
                    <a:pt x="0" y="0"/>
                  </a:moveTo>
                  <a:lnTo>
                    <a:pt x="7256526" y="0"/>
                  </a:lnTo>
                  <a:lnTo>
                    <a:pt x="7256526" y="6149340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29" name="object 4">
            <a:extLst>
              <a:ext uri="{FF2B5EF4-FFF2-40B4-BE49-F238E27FC236}">
                <a16:creationId xmlns:a16="http://schemas.microsoft.com/office/drawing/2014/main" id="{58BD601D-F3B7-804C-9418-5510F1CA5F86}"/>
              </a:ext>
            </a:extLst>
          </p:cNvPr>
          <p:cNvSpPr/>
          <p:nvPr userDrawn="1"/>
        </p:nvSpPr>
        <p:spPr>
          <a:xfrm>
            <a:off x="8687213" y="5150083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0936" y="0"/>
                </a:moveTo>
                <a:lnTo>
                  <a:pt x="333114" y="2964"/>
                </a:lnTo>
                <a:lnTo>
                  <a:pt x="287076" y="11622"/>
                </a:lnTo>
                <a:lnTo>
                  <a:pt x="243176" y="25616"/>
                </a:lnTo>
                <a:lnTo>
                  <a:pt x="201770" y="44591"/>
                </a:lnTo>
                <a:lnTo>
                  <a:pt x="163214" y="68191"/>
                </a:lnTo>
                <a:lnTo>
                  <a:pt x="127863" y="96061"/>
                </a:lnTo>
                <a:lnTo>
                  <a:pt x="96073" y="127845"/>
                </a:lnTo>
                <a:lnTo>
                  <a:pt x="68198" y="163188"/>
                </a:lnTo>
                <a:lnTo>
                  <a:pt x="44594" y="201732"/>
                </a:lnTo>
                <a:lnTo>
                  <a:pt x="25617" y="243124"/>
                </a:lnTo>
                <a:lnTo>
                  <a:pt x="11622" y="287006"/>
                </a:lnTo>
                <a:lnTo>
                  <a:pt x="2964" y="333024"/>
                </a:lnTo>
                <a:lnTo>
                  <a:pt x="0" y="380822"/>
                </a:lnTo>
                <a:lnTo>
                  <a:pt x="2964" y="428576"/>
                </a:lnTo>
                <a:lnTo>
                  <a:pt x="11622" y="474569"/>
                </a:lnTo>
                <a:lnTo>
                  <a:pt x="25617" y="518441"/>
                </a:lnTo>
                <a:lnTo>
                  <a:pt x="44594" y="559836"/>
                </a:lnTo>
                <a:lnTo>
                  <a:pt x="68198" y="598394"/>
                </a:lnTo>
                <a:lnTo>
                  <a:pt x="96073" y="633757"/>
                </a:lnTo>
                <a:lnTo>
                  <a:pt x="127863" y="665567"/>
                </a:lnTo>
                <a:lnTo>
                  <a:pt x="163214" y="693466"/>
                </a:lnTo>
                <a:lnTo>
                  <a:pt x="201770" y="717096"/>
                </a:lnTo>
                <a:lnTo>
                  <a:pt x="243176" y="736098"/>
                </a:lnTo>
                <a:lnTo>
                  <a:pt x="287076" y="750115"/>
                </a:lnTo>
                <a:lnTo>
                  <a:pt x="333114" y="758788"/>
                </a:lnTo>
                <a:lnTo>
                  <a:pt x="380936" y="761758"/>
                </a:lnTo>
                <a:lnTo>
                  <a:pt x="428731" y="758788"/>
                </a:lnTo>
                <a:lnTo>
                  <a:pt x="474746" y="750115"/>
                </a:lnTo>
                <a:lnTo>
                  <a:pt x="518627" y="736098"/>
                </a:lnTo>
                <a:lnTo>
                  <a:pt x="560017" y="717096"/>
                </a:lnTo>
                <a:lnTo>
                  <a:pt x="598560" y="693466"/>
                </a:lnTo>
                <a:lnTo>
                  <a:pt x="633902" y="665567"/>
                </a:lnTo>
                <a:lnTo>
                  <a:pt x="665685" y="633757"/>
                </a:lnTo>
                <a:lnTo>
                  <a:pt x="693554" y="598394"/>
                </a:lnTo>
                <a:lnTo>
                  <a:pt x="717155" y="559836"/>
                </a:lnTo>
                <a:lnTo>
                  <a:pt x="736129" y="518441"/>
                </a:lnTo>
                <a:lnTo>
                  <a:pt x="750123" y="474569"/>
                </a:lnTo>
                <a:lnTo>
                  <a:pt x="758781" y="428576"/>
                </a:lnTo>
                <a:lnTo>
                  <a:pt x="761746" y="380822"/>
                </a:lnTo>
                <a:lnTo>
                  <a:pt x="758781" y="333024"/>
                </a:lnTo>
                <a:lnTo>
                  <a:pt x="750123" y="287006"/>
                </a:lnTo>
                <a:lnTo>
                  <a:pt x="736129" y="243124"/>
                </a:lnTo>
                <a:lnTo>
                  <a:pt x="717155" y="201732"/>
                </a:lnTo>
                <a:lnTo>
                  <a:pt x="693554" y="163188"/>
                </a:lnTo>
                <a:lnTo>
                  <a:pt x="665685" y="127845"/>
                </a:lnTo>
                <a:lnTo>
                  <a:pt x="633902" y="96061"/>
                </a:lnTo>
                <a:lnTo>
                  <a:pt x="598560" y="68191"/>
                </a:lnTo>
                <a:lnTo>
                  <a:pt x="560017" y="44591"/>
                </a:lnTo>
                <a:lnTo>
                  <a:pt x="518627" y="25616"/>
                </a:lnTo>
                <a:lnTo>
                  <a:pt x="474746" y="11622"/>
                </a:lnTo>
                <a:lnTo>
                  <a:pt x="428731" y="2964"/>
                </a:lnTo>
                <a:lnTo>
                  <a:pt x="380936" y="0"/>
                </a:lnTo>
                <a:close/>
              </a:path>
            </a:pathLst>
          </a:custGeom>
          <a:noFill/>
          <a:ln w="19050" cap="rnd">
            <a:solidFill>
              <a:schemeClr val="accent1">
                <a:alpha val="30000"/>
              </a:schemeClr>
            </a:solidFill>
            <a:prstDash val="dash"/>
            <a:round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265794F7-57F9-F441-8432-655220734E02}"/>
              </a:ext>
            </a:extLst>
          </p:cNvPr>
          <p:cNvSpPr/>
          <p:nvPr userDrawn="1"/>
        </p:nvSpPr>
        <p:spPr>
          <a:xfrm>
            <a:off x="9217611" y="1239620"/>
            <a:ext cx="1143000" cy="1143635"/>
          </a:xfrm>
          <a:custGeom>
            <a:avLst/>
            <a:gdLst/>
            <a:ahLst/>
            <a:cxnLst/>
            <a:rect l="l" t="t" r="r" b="b"/>
            <a:pathLst>
              <a:path w="1143000" h="1143635">
                <a:moveTo>
                  <a:pt x="571512" y="0"/>
                </a:moveTo>
                <a:lnTo>
                  <a:pt x="524616" y="1895"/>
                </a:lnTo>
                <a:lnTo>
                  <a:pt x="478768" y="7481"/>
                </a:lnTo>
                <a:lnTo>
                  <a:pt x="434115" y="16613"/>
                </a:lnTo>
                <a:lnTo>
                  <a:pt x="390803" y="29142"/>
                </a:lnTo>
                <a:lnTo>
                  <a:pt x="348981" y="44921"/>
                </a:lnTo>
                <a:lnTo>
                  <a:pt x="308793" y="63804"/>
                </a:lnTo>
                <a:lnTo>
                  <a:pt x="270387" y="85642"/>
                </a:lnTo>
                <a:lnTo>
                  <a:pt x="233909" y="110288"/>
                </a:lnTo>
                <a:lnTo>
                  <a:pt x="199507" y="137596"/>
                </a:lnTo>
                <a:lnTo>
                  <a:pt x="167327" y="167417"/>
                </a:lnTo>
                <a:lnTo>
                  <a:pt x="137515" y="199606"/>
                </a:lnTo>
                <a:lnTo>
                  <a:pt x="110218" y="234014"/>
                </a:lnTo>
                <a:lnTo>
                  <a:pt x="85584" y="270494"/>
                </a:lnTo>
                <a:lnTo>
                  <a:pt x="63758" y="308899"/>
                </a:lnTo>
                <a:lnTo>
                  <a:pt x="44887" y="349082"/>
                </a:lnTo>
                <a:lnTo>
                  <a:pt x="29119" y="390896"/>
                </a:lnTo>
                <a:lnTo>
                  <a:pt x="16599" y="434193"/>
                </a:lnTo>
                <a:lnTo>
                  <a:pt x="7475" y="478826"/>
                </a:lnTo>
                <a:lnTo>
                  <a:pt x="1893" y="524648"/>
                </a:lnTo>
                <a:lnTo>
                  <a:pt x="0" y="571512"/>
                </a:lnTo>
                <a:lnTo>
                  <a:pt x="1893" y="618410"/>
                </a:lnTo>
                <a:lnTo>
                  <a:pt x="7475" y="664263"/>
                </a:lnTo>
                <a:lnTo>
                  <a:pt x="16599" y="708924"/>
                </a:lnTo>
                <a:lnTo>
                  <a:pt x="29119" y="752246"/>
                </a:lnTo>
                <a:lnTo>
                  <a:pt x="44887" y="794081"/>
                </a:lnTo>
                <a:lnTo>
                  <a:pt x="63758" y="834284"/>
                </a:lnTo>
                <a:lnTo>
                  <a:pt x="85584" y="872706"/>
                </a:lnTo>
                <a:lnTo>
                  <a:pt x="110218" y="909200"/>
                </a:lnTo>
                <a:lnTo>
                  <a:pt x="137515" y="943620"/>
                </a:lnTo>
                <a:lnTo>
                  <a:pt x="167327" y="975818"/>
                </a:lnTo>
                <a:lnTo>
                  <a:pt x="199507" y="1005648"/>
                </a:lnTo>
                <a:lnTo>
                  <a:pt x="233909" y="1032962"/>
                </a:lnTo>
                <a:lnTo>
                  <a:pt x="270387" y="1057614"/>
                </a:lnTo>
                <a:lnTo>
                  <a:pt x="308793" y="1079456"/>
                </a:lnTo>
                <a:lnTo>
                  <a:pt x="348981" y="1098341"/>
                </a:lnTo>
                <a:lnTo>
                  <a:pt x="390803" y="1114122"/>
                </a:lnTo>
                <a:lnTo>
                  <a:pt x="434115" y="1126652"/>
                </a:lnTo>
                <a:lnTo>
                  <a:pt x="478768" y="1135784"/>
                </a:lnTo>
                <a:lnTo>
                  <a:pt x="524616" y="1141371"/>
                </a:lnTo>
                <a:lnTo>
                  <a:pt x="571512" y="1143266"/>
                </a:lnTo>
                <a:lnTo>
                  <a:pt x="618376" y="1141371"/>
                </a:lnTo>
                <a:lnTo>
                  <a:pt x="664195" y="1135784"/>
                </a:lnTo>
                <a:lnTo>
                  <a:pt x="708822" y="1126652"/>
                </a:lnTo>
                <a:lnTo>
                  <a:pt x="752111" y="1114122"/>
                </a:lnTo>
                <a:lnTo>
                  <a:pt x="793914" y="1098341"/>
                </a:lnTo>
                <a:lnTo>
                  <a:pt x="834084" y="1079456"/>
                </a:lnTo>
                <a:lnTo>
                  <a:pt x="872475" y="1057614"/>
                </a:lnTo>
                <a:lnTo>
                  <a:pt x="908940" y="1032962"/>
                </a:lnTo>
                <a:lnTo>
                  <a:pt x="943332" y="1005648"/>
                </a:lnTo>
                <a:lnTo>
                  <a:pt x="975504" y="975818"/>
                </a:lnTo>
                <a:lnTo>
                  <a:pt x="1005309" y="943620"/>
                </a:lnTo>
                <a:lnTo>
                  <a:pt x="1032600" y="909200"/>
                </a:lnTo>
                <a:lnTo>
                  <a:pt x="1057231" y="872706"/>
                </a:lnTo>
                <a:lnTo>
                  <a:pt x="1079054" y="834284"/>
                </a:lnTo>
                <a:lnTo>
                  <a:pt x="1097923" y="794081"/>
                </a:lnTo>
                <a:lnTo>
                  <a:pt x="1113690" y="752246"/>
                </a:lnTo>
                <a:lnTo>
                  <a:pt x="1126209" y="708924"/>
                </a:lnTo>
                <a:lnTo>
                  <a:pt x="1135333" y="664263"/>
                </a:lnTo>
                <a:lnTo>
                  <a:pt x="1140916" y="618410"/>
                </a:lnTo>
                <a:lnTo>
                  <a:pt x="1142809" y="571512"/>
                </a:lnTo>
                <a:lnTo>
                  <a:pt x="1140916" y="524648"/>
                </a:lnTo>
                <a:lnTo>
                  <a:pt x="1135333" y="478826"/>
                </a:lnTo>
                <a:lnTo>
                  <a:pt x="1126209" y="434193"/>
                </a:lnTo>
                <a:lnTo>
                  <a:pt x="1113690" y="390896"/>
                </a:lnTo>
                <a:lnTo>
                  <a:pt x="1097923" y="349082"/>
                </a:lnTo>
                <a:lnTo>
                  <a:pt x="1079054" y="308899"/>
                </a:lnTo>
                <a:lnTo>
                  <a:pt x="1057231" y="270494"/>
                </a:lnTo>
                <a:lnTo>
                  <a:pt x="1032600" y="234014"/>
                </a:lnTo>
                <a:lnTo>
                  <a:pt x="1005309" y="199606"/>
                </a:lnTo>
                <a:lnTo>
                  <a:pt x="975504" y="167417"/>
                </a:lnTo>
                <a:lnTo>
                  <a:pt x="943332" y="137596"/>
                </a:lnTo>
                <a:lnTo>
                  <a:pt x="908940" y="110288"/>
                </a:lnTo>
                <a:lnTo>
                  <a:pt x="872475" y="85642"/>
                </a:lnTo>
                <a:lnTo>
                  <a:pt x="834084" y="63804"/>
                </a:lnTo>
                <a:lnTo>
                  <a:pt x="793914" y="44921"/>
                </a:lnTo>
                <a:lnTo>
                  <a:pt x="752111" y="29142"/>
                </a:lnTo>
                <a:lnTo>
                  <a:pt x="708822" y="16613"/>
                </a:lnTo>
                <a:lnTo>
                  <a:pt x="664195" y="7481"/>
                </a:lnTo>
                <a:lnTo>
                  <a:pt x="618376" y="1895"/>
                </a:lnTo>
                <a:lnTo>
                  <a:pt x="571512" y="0"/>
                </a:lnTo>
                <a:close/>
              </a:path>
            </a:pathLst>
          </a:custGeom>
          <a:noFill/>
          <a:ln w="19050" cap="rnd">
            <a:solidFill>
              <a:schemeClr val="accent1">
                <a:alpha val="50000"/>
              </a:schemeClr>
            </a:solidFill>
            <a:prstDash val="dash"/>
            <a:round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0DE7FD0A-8E3A-6541-A0E3-F98E86FC5739}"/>
              </a:ext>
            </a:extLst>
          </p:cNvPr>
          <p:cNvSpPr/>
          <p:nvPr userDrawn="1"/>
        </p:nvSpPr>
        <p:spPr>
          <a:xfrm>
            <a:off x="8431942" y="3344486"/>
            <a:ext cx="915035" cy="915035"/>
          </a:xfrm>
          <a:custGeom>
            <a:avLst/>
            <a:gdLst/>
            <a:ahLst/>
            <a:cxnLst/>
            <a:rect l="l" t="t" r="r" b="b"/>
            <a:pathLst>
              <a:path w="915035" h="915035">
                <a:moveTo>
                  <a:pt x="457123" y="0"/>
                </a:moveTo>
                <a:lnTo>
                  <a:pt x="410368" y="2361"/>
                </a:lnTo>
                <a:lnTo>
                  <a:pt x="364968" y="9291"/>
                </a:lnTo>
                <a:lnTo>
                  <a:pt x="321151" y="20561"/>
                </a:lnTo>
                <a:lnTo>
                  <a:pt x="279147" y="35939"/>
                </a:lnTo>
                <a:lnTo>
                  <a:pt x="239186" y="55195"/>
                </a:lnTo>
                <a:lnTo>
                  <a:pt x="201496" y="78099"/>
                </a:lnTo>
                <a:lnTo>
                  <a:pt x="166308" y="104421"/>
                </a:lnTo>
                <a:lnTo>
                  <a:pt x="133850" y="133931"/>
                </a:lnTo>
                <a:lnTo>
                  <a:pt x="104351" y="166397"/>
                </a:lnTo>
                <a:lnTo>
                  <a:pt x="78042" y="201591"/>
                </a:lnTo>
                <a:lnTo>
                  <a:pt x="55151" y="239281"/>
                </a:lnTo>
                <a:lnTo>
                  <a:pt x="35908" y="279238"/>
                </a:lnTo>
                <a:lnTo>
                  <a:pt x="20542" y="321231"/>
                </a:lnTo>
                <a:lnTo>
                  <a:pt x="9282" y="365029"/>
                </a:lnTo>
                <a:lnTo>
                  <a:pt x="2358" y="410404"/>
                </a:lnTo>
                <a:lnTo>
                  <a:pt x="0" y="457123"/>
                </a:lnTo>
                <a:lnTo>
                  <a:pt x="2358" y="503902"/>
                </a:lnTo>
                <a:lnTo>
                  <a:pt x="9282" y="549325"/>
                </a:lnTo>
                <a:lnTo>
                  <a:pt x="20542" y="593164"/>
                </a:lnTo>
                <a:lnTo>
                  <a:pt x="35908" y="635189"/>
                </a:lnTo>
                <a:lnTo>
                  <a:pt x="55151" y="675170"/>
                </a:lnTo>
                <a:lnTo>
                  <a:pt x="78042" y="712879"/>
                </a:lnTo>
                <a:lnTo>
                  <a:pt x="104351" y="748085"/>
                </a:lnTo>
                <a:lnTo>
                  <a:pt x="133850" y="780559"/>
                </a:lnTo>
                <a:lnTo>
                  <a:pt x="166308" y="810072"/>
                </a:lnTo>
                <a:lnTo>
                  <a:pt x="201496" y="836394"/>
                </a:lnTo>
                <a:lnTo>
                  <a:pt x="239186" y="859297"/>
                </a:lnTo>
                <a:lnTo>
                  <a:pt x="279147" y="878549"/>
                </a:lnTo>
                <a:lnTo>
                  <a:pt x="321151" y="893923"/>
                </a:lnTo>
                <a:lnTo>
                  <a:pt x="364968" y="905188"/>
                </a:lnTo>
                <a:lnTo>
                  <a:pt x="410368" y="912116"/>
                </a:lnTo>
                <a:lnTo>
                  <a:pt x="457123" y="914476"/>
                </a:lnTo>
                <a:lnTo>
                  <a:pt x="503885" y="912116"/>
                </a:lnTo>
                <a:lnTo>
                  <a:pt x="549296" y="905188"/>
                </a:lnTo>
                <a:lnTo>
                  <a:pt x="593125" y="893923"/>
                </a:lnTo>
                <a:lnTo>
                  <a:pt x="635144" y="878549"/>
                </a:lnTo>
                <a:lnTo>
                  <a:pt x="675122" y="859297"/>
                </a:lnTo>
                <a:lnTo>
                  <a:pt x="712830" y="836394"/>
                </a:lnTo>
                <a:lnTo>
                  <a:pt x="748037" y="810072"/>
                </a:lnTo>
                <a:lnTo>
                  <a:pt x="780515" y="780559"/>
                </a:lnTo>
                <a:lnTo>
                  <a:pt x="810032" y="748085"/>
                </a:lnTo>
                <a:lnTo>
                  <a:pt x="836359" y="712879"/>
                </a:lnTo>
                <a:lnTo>
                  <a:pt x="859266" y="675170"/>
                </a:lnTo>
                <a:lnTo>
                  <a:pt x="878524" y="635189"/>
                </a:lnTo>
                <a:lnTo>
                  <a:pt x="893903" y="593164"/>
                </a:lnTo>
                <a:lnTo>
                  <a:pt x="905172" y="549325"/>
                </a:lnTo>
                <a:lnTo>
                  <a:pt x="912102" y="503902"/>
                </a:lnTo>
                <a:lnTo>
                  <a:pt x="914463" y="457123"/>
                </a:lnTo>
                <a:lnTo>
                  <a:pt x="912102" y="410404"/>
                </a:lnTo>
                <a:lnTo>
                  <a:pt x="905172" y="365029"/>
                </a:lnTo>
                <a:lnTo>
                  <a:pt x="893903" y="321231"/>
                </a:lnTo>
                <a:lnTo>
                  <a:pt x="878524" y="279238"/>
                </a:lnTo>
                <a:lnTo>
                  <a:pt x="859266" y="239281"/>
                </a:lnTo>
                <a:lnTo>
                  <a:pt x="836359" y="201591"/>
                </a:lnTo>
                <a:lnTo>
                  <a:pt x="810032" y="166397"/>
                </a:lnTo>
                <a:lnTo>
                  <a:pt x="780515" y="133931"/>
                </a:lnTo>
                <a:lnTo>
                  <a:pt x="748037" y="104421"/>
                </a:lnTo>
                <a:lnTo>
                  <a:pt x="712830" y="78099"/>
                </a:lnTo>
                <a:lnTo>
                  <a:pt x="675122" y="55195"/>
                </a:lnTo>
                <a:lnTo>
                  <a:pt x="635144" y="35939"/>
                </a:lnTo>
                <a:lnTo>
                  <a:pt x="593125" y="20561"/>
                </a:lnTo>
                <a:lnTo>
                  <a:pt x="549296" y="9291"/>
                </a:lnTo>
                <a:lnTo>
                  <a:pt x="503885" y="2361"/>
                </a:lnTo>
                <a:lnTo>
                  <a:pt x="457123" y="0"/>
                </a:lnTo>
                <a:close/>
              </a:path>
            </a:pathLst>
          </a:custGeom>
          <a:noFill/>
          <a:ln w="19050" cap="rnd">
            <a:solidFill>
              <a:schemeClr val="accent1">
                <a:alpha val="40000"/>
              </a:schemeClr>
            </a:solidFill>
            <a:prstDash val="dash"/>
            <a:round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64CAF80B-424D-2D4C-AB96-F56A84DCDF83}"/>
              </a:ext>
            </a:extLst>
          </p:cNvPr>
          <p:cNvSpPr/>
          <p:nvPr userDrawn="1"/>
        </p:nvSpPr>
        <p:spPr>
          <a:xfrm>
            <a:off x="10966318" y="-76200"/>
            <a:ext cx="1230630" cy="1160780"/>
          </a:xfrm>
          <a:custGeom>
            <a:avLst/>
            <a:gdLst/>
            <a:ahLst/>
            <a:cxnLst/>
            <a:rect l="l" t="t" r="r" b="b"/>
            <a:pathLst>
              <a:path w="1230629" h="1160780">
                <a:moveTo>
                  <a:pt x="1230206" y="0"/>
                </a:moveTo>
                <a:lnTo>
                  <a:pt x="93978" y="0"/>
                </a:lnTo>
                <a:lnTo>
                  <a:pt x="85862" y="14815"/>
                </a:lnTo>
                <a:lnTo>
                  <a:pt x="66410" y="55757"/>
                </a:lnTo>
                <a:lnTo>
                  <a:pt x="49285" y="97953"/>
                </a:lnTo>
                <a:lnTo>
                  <a:pt x="34569" y="141322"/>
                </a:lnTo>
                <a:lnTo>
                  <a:pt x="22344" y="185780"/>
                </a:lnTo>
                <a:lnTo>
                  <a:pt x="12692" y="231246"/>
                </a:lnTo>
                <a:lnTo>
                  <a:pt x="5695" y="277637"/>
                </a:lnTo>
                <a:lnTo>
                  <a:pt x="1437" y="324870"/>
                </a:lnTo>
                <a:lnTo>
                  <a:pt x="0" y="372864"/>
                </a:lnTo>
                <a:lnTo>
                  <a:pt x="1437" y="420857"/>
                </a:lnTo>
                <a:lnTo>
                  <a:pt x="5695" y="468089"/>
                </a:lnTo>
                <a:lnTo>
                  <a:pt x="12692" y="514478"/>
                </a:lnTo>
                <a:lnTo>
                  <a:pt x="22344" y="559942"/>
                </a:lnTo>
                <a:lnTo>
                  <a:pt x="34569" y="604397"/>
                </a:lnTo>
                <a:lnTo>
                  <a:pt x="49285" y="647762"/>
                </a:lnTo>
                <a:lnTo>
                  <a:pt x="66410" y="689954"/>
                </a:lnTo>
                <a:lnTo>
                  <a:pt x="85862" y="730891"/>
                </a:lnTo>
                <a:lnTo>
                  <a:pt x="107557" y="770491"/>
                </a:lnTo>
                <a:lnTo>
                  <a:pt x="131414" y="808671"/>
                </a:lnTo>
                <a:lnTo>
                  <a:pt x="157350" y="845348"/>
                </a:lnTo>
                <a:lnTo>
                  <a:pt x="185284" y="880441"/>
                </a:lnTo>
                <a:lnTo>
                  <a:pt x="215131" y="913867"/>
                </a:lnTo>
                <a:lnTo>
                  <a:pt x="246811" y="945543"/>
                </a:lnTo>
                <a:lnTo>
                  <a:pt x="280241" y="975388"/>
                </a:lnTo>
                <a:lnTo>
                  <a:pt x="315338" y="1003318"/>
                </a:lnTo>
                <a:lnTo>
                  <a:pt x="352020" y="1029252"/>
                </a:lnTo>
                <a:lnTo>
                  <a:pt x="390206" y="1053107"/>
                </a:lnTo>
                <a:lnTo>
                  <a:pt x="429811" y="1074801"/>
                </a:lnTo>
                <a:lnTo>
                  <a:pt x="470755" y="1094251"/>
                </a:lnTo>
                <a:lnTo>
                  <a:pt x="512954" y="1111375"/>
                </a:lnTo>
                <a:lnTo>
                  <a:pt x="556327" y="1126090"/>
                </a:lnTo>
                <a:lnTo>
                  <a:pt x="600790" y="1138315"/>
                </a:lnTo>
                <a:lnTo>
                  <a:pt x="646262" y="1147966"/>
                </a:lnTo>
                <a:lnTo>
                  <a:pt x="692661" y="1154962"/>
                </a:lnTo>
                <a:lnTo>
                  <a:pt x="739903" y="1159220"/>
                </a:lnTo>
                <a:lnTo>
                  <a:pt x="787908" y="1160658"/>
                </a:lnTo>
                <a:lnTo>
                  <a:pt x="835878" y="1159220"/>
                </a:lnTo>
                <a:lnTo>
                  <a:pt x="883090" y="1154962"/>
                </a:lnTo>
                <a:lnTo>
                  <a:pt x="929461" y="1147966"/>
                </a:lnTo>
                <a:lnTo>
                  <a:pt x="974909" y="1138315"/>
                </a:lnTo>
                <a:lnTo>
                  <a:pt x="1019351" y="1126090"/>
                </a:lnTo>
                <a:lnTo>
                  <a:pt x="1062704" y="1111375"/>
                </a:lnTo>
                <a:lnTo>
                  <a:pt x="1104887" y="1094251"/>
                </a:lnTo>
                <a:lnTo>
                  <a:pt x="1145816" y="1074801"/>
                </a:lnTo>
                <a:lnTo>
                  <a:pt x="1185409" y="1053107"/>
                </a:lnTo>
                <a:lnTo>
                  <a:pt x="1223584" y="1029252"/>
                </a:lnTo>
                <a:lnTo>
                  <a:pt x="1230206" y="1024569"/>
                </a:lnTo>
                <a:lnTo>
                  <a:pt x="1230206" y="0"/>
                </a:lnTo>
                <a:close/>
              </a:path>
            </a:pathLst>
          </a:custGeom>
          <a:noFill/>
          <a:ln w="19050" cap="rnd">
            <a:solidFill>
              <a:schemeClr val="accent1">
                <a:alpha val="70000"/>
              </a:schemeClr>
            </a:solidFill>
            <a:prstDash val="dash"/>
            <a:round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B2CFED-0793-5546-997E-79092852814E}"/>
              </a:ext>
            </a:extLst>
          </p:cNvPr>
          <p:cNvGrpSpPr/>
          <p:nvPr userDrawn="1"/>
        </p:nvGrpSpPr>
        <p:grpSpPr>
          <a:xfrm>
            <a:off x="228597" y="228603"/>
            <a:ext cx="2057935" cy="1652840"/>
            <a:chOff x="228597" y="228603"/>
            <a:chExt cx="2057935" cy="1652840"/>
          </a:xfrm>
        </p:grpSpPr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0FC89085-C268-2345-B470-0E1FF161F9D4}"/>
                </a:ext>
              </a:extLst>
            </p:cNvPr>
            <p:cNvSpPr/>
            <p:nvPr/>
          </p:nvSpPr>
          <p:spPr>
            <a:xfrm>
              <a:off x="660373" y="1298667"/>
              <a:ext cx="1595036" cy="5827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7">
              <a:extLst>
                <a:ext uri="{FF2B5EF4-FFF2-40B4-BE49-F238E27FC236}">
                  <a16:creationId xmlns:a16="http://schemas.microsoft.com/office/drawing/2014/main" id="{68D666F9-9FC6-F145-8388-AEF8FA4297E3}"/>
                </a:ext>
              </a:extLst>
            </p:cNvPr>
            <p:cNvSpPr/>
            <p:nvPr/>
          </p:nvSpPr>
          <p:spPr>
            <a:xfrm>
              <a:off x="649549" y="542856"/>
              <a:ext cx="539115" cy="664845"/>
            </a:xfrm>
            <a:custGeom>
              <a:avLst/>
              <a:gdLst/>
              <a:ahLst/>
              <a:cxnLst/>
              <a:rect l="l" t="t" r="r" b="b"/>
              <a:pathLst>
                <a:path w="539115" h="664844">
                  <a:moveTo>
                    <a:pt x="366998" y="362000"/>
                  </a:moveTo>
                  <a:lnTo>
                    <a:pt x="170865" y="362000"/>
                  </a:lnTo>
                  <a:lnTo>
                    <a:pt x="368046" y="664387"/>
                  </a:lnTo>
                  <a:lnTo>
                    <a:pt x="538911" y="611466"/>
                  </a:lnTo>
                  <a:lnTo>
                    <a:pt x="360006" y="366775"/>
                  </a:lnTo>
                  <a:lnTo>
                    <a:pt x="366998" y="362000"/>
                  </a:lnTo>
                  <a:close/>
                </a:path>
                <a:path w="539115" h="664844">
                  <a:moveTo>
                    <a:pt x="200520" y="0"/>
                  </a:moveTo>
                  <a:lnTo>
                    <a:pt x="0" y="0"/>
                  </a:lnTo>
                  <a:lnTo>
                    <a:pt x="0" y="657009"/>
                  </a:lnTo>
                  <a:lnTo>
                    <a:pt x="170865" y="647420"/>
                  </a:lnTo>
                  <a:lnTo>
                    <a:pt x="170865" y="362000"/>
                  </a:lnTo>
                  <a:lnTo>
                    <a:pt x="366998" y="362000"/>
                  </a:lnTo>
                  <a:lnTo>
                    <a:pt x="397898" y="340898"/>
                  </a:lnTo>
                  <a:lnTo>
                    <a:pt x="427369" y="310128"/>
                  </a:lnTo>
                  <a:lnTo>
                    <a:pt x="433627" y="299529"/>
                  </a:lnTo>
                  <a:lnTo>
                    <a:pt x="170865" y="299529"/>
                  </a:lnTo>
                  <a:lnTo>
                    <a:pt x="170865" y="125374"/>
                  </a:lnTo>
                  <a:lnTo>
                    <a:pt x="452184" y="125374"/>
                  </a:lnTo>
                  <a:lnTo>
                    <a:pt x="449639" y="118166"/>
                  </a:lnTo>
                  <a:lnTo>
                    <a:pt x="427736" y="81273"/>
                  </a:lnTo>
                  <a:lnTo>
                    <a:pt x="398564" y="52034"/>
                  </a:lnTo>
                  <a:lnTo>
                    <a:pt x="362735" y="30206"/>
                  </a:lnTo>
                  <a:lnTo>
                    <a:pt x="322041" y="14725"/>
                  </a:lnTo>
                  <a:lnTo>
                    <a:pt x="276810" y="5229"/>
                  </a:lnTo>
                  <a:lnTo>
                    <a:pt x="227075" y="579"/>
                  </a:lnTo>
                  <a:lnTo>
                    <a:pt x="200520" y="0"/>
                  </a:lnTo>
                  <a:close/>
                </a:path>
                <a:path w="539115" h="664844">
                  <a:moveTo>
                    <a:pt x="452184" y="125374"/>
                  </a:moveTo>
                  <a:lnTo>
                    <a:pt x="205244" y="125374"/>
                  </a:lnTo>
                  <a:lnTo>
                    <a:pt x="244287" y="130664"/>
                  </a:lnTo>
                  <a:lnTo>
                    <a:pt x="272667" y="146532"/>
                  </a:lnTo>
                  <a:lnTo>
                    <a:pt x="290396" y="172973"/>
                  </a:lnTo>
                  <a:lnTo>
                    <a:pt x="297484" y="209981"/>
                  </a:lnTo>
                  <a:lnTo>
                    <a:pt x="296909" y="221163"/>
                  </a:lnTo>
                  <a:lnTo>
                    <a:pt x="283026" y="262856"/>
                  </a:lnTo>
                  <a:lnTo>
                    <a:pt x="248289" y="292237"/>
                  </a:lnTo>
                  <a:lnTo>
                    <a:pt x="208597" y="299529"/>
                  </a:lnTo>
                  <a:lnTo>
                    <a:pt x="433627" y="299529"/>
                  </a:lnTo>
                  <a:lnTo>
                    <a:pt x="448422" y="274467"/>
                  </a:lnTo>
                  <a:lnTo>
                    <a:pt x="461053" y="233913"/>
                  </a:lnTo>
                  <a:lnTo>
                    <a:pt x="465264" y="188467"/>
                  </a:lnTo>
                  <a:lnTo>
                    <a:pt x="462415" y="163029"/>
                  </a:lnTo>
                  <a:lnTo>
                    <a:pt x="457204" y="139595"/>
                  </a:lnTo>
                  <a:lnTo>
                    <a:pt x="452184" y="1253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4ED6560C-D261-A34A-B138-71F8E5B08425}"/>
                </a:ext>
              </a:extLst>
            </p:cNvPr>
            <p:cNvSpPr/>
            <p:nvPr/>
          </p:nvSpPr>
          <p:spPr>
            <a:xfrm>
              <a:off x="1280914" y="542855"/>
              <a:ext cx="435609" cy="646430"/>
            </a:xfrm>
            <a:custGeom>
              <a:avLst/>
              <a:gdLst/>
              <a:ahLst/>
              <a:cxnLst/>
              <a:rect l="l" t="t" r="r" b="b"/>
              <a:pathLst>
                <a:path w="435610" h="646430">
                  <a:moveTo>
                    <a:pt x="384898" y="0"/>
                  </a:moveTo>
                  <a:lnTo>
                    <a:pt x="0" y="0"/>
                  </a:lnTo>
                  <a:lnTo>
                    <a:pt x="0" y="645947"/>
                  </a:lnTo>
                  <a:lnTo>
                    <a:pt x="392963" y="645947"/>
                  </a:lnTo>
                  <a:lnTo>
                    <a:pt x="435457" y="503364"/>
                  </a:lnTo>
                  <a:lnTo>
                    <a:pt x="164363" y="503364"/>
                  </a:lnTo>
                  <a:lnTo>
                    <a:pt x="164363" y="387807"/>
                  </a:lnTo>
                  <a:lnTo>
                    <a:pt x="347103" y="387807"/>
                  </a:lnTo>
                  <a:lnTo>
                    <a:pt x="347103" y="245224"/>
                  </a:lnTo>
                  <a:lnTo>
                    <a:pt x="165950" y="245224"/>
                  </a:lnTo>
                  <a:lnTo>
                    <a:pt x="165950" y="142582"/>
                  </a:lnTo>
                  <a:lnTo>
                    <a:pt x="417817" y="142582"/>
                  </a:lnTo>
                  <a:lnTo>
                    <a:pt x="3848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9">
              <a:extLst>
                <a:ext uri="{FF2B5EF4-FFF2-40B4-BE49-F238E27FC236}">
                  <a16:creationId xmlns:a16="http://schemas.microsoft.com/office/drawing/2014/main" id="{0FA0D55F-35C3-C44E-BA3F-D3D9C936807B}"/>
                </a:ext>
              </a:extLst>
            </p:cNvPr>
            <p:cNvSpPr/>
            <p:nvPr/>
          </p:nvSpPr>
          <p:spPr>
            <a:xfrm>
              <a:off x="1810522" y="526249"/>
              <a:ext cx="427990" cy="662940"/>
            </a:xfrm>
            <a:custGeom>
              <a:avLst/>
              <a:gdLst/>
              <a:ahLst/>
              <a:cxnLst/>
              <a:rect l="l" t="t" r="r" b="b"/>
              <a:pathLst>
                <a:path w="427989" h="662940">
                  <a:moveTo>
                    <a:pt x="173939" y="0"/>
                  </a:moveTo>
                  <a:lnTo>
                    <a:pt x="0" y="16852"/>
                  </a:lnTo>
                  <a:lnTo>
                    <a:pt x="0" y="662546"/>
                  </a:lnTo>
                  <a:lnTo>
                    <a:pt x="385406" y="662546"/>
                  </a:lnTo>
                  <a:lnTo>
                    <a:pt x="427888" y="507669"/>
                  </a:lnTo>
                  <a:lnTo>
                    <a:pt x="173939" y="507669"/>
                  </a:lnTo>
                  <a:lnTo>
                    <a:pt x="1739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7F772840-05F3-D546-B262-D30A53A6F3EE}"/>
                </a:ext>
              </a:extLst>
            </p:cNvPr>
            <p:cNvSpPr/>
            <p:nvPr/>
          </p:nvSpPr>
          <p:spPr>
            <a:xfrm>
              <a:off x="346909" y="489245"/>
              <a:ext cx="172085" cy="172720"/>
            </a:xfrm>
            <a:custGeom>
              <a:avLst/>
              <a:gdLst/>
              <a:ahLst/>
              <a:cxnLst/>
              <a:rect l="l" t="t" r="r" b="b"/>
              <a:pathLst>
                <a:path w="172084" h="172720">
                  <a:moveTo>
                    <a:pt x="86067" y="0"/>
                  </a:moveTo>
                  <a:lnTo>
                    <a:pt x="52554" y="6763"/>
                  </a:lnTo>
                  <a:lnTo>
                    <a:pt x="25198" y="25206"/>
                  </a:lnTo>
                  <a:lnTo>
                    <a:pt x="6759" y="52560"/>
                  </a:lnTo>
                  <a:lnTo>
                    <a:pt x="0" y="86055"/>
                  </a:lnTo>
                  <a:lnTo>
                    <a:pt x="6759" y="119572"/>
                  </a:lnTo>
                  <a:lnTo>
                    <a:pt x="25198" y="146937"/>
                  </a:lnTo>
                  <a:lnTo>
                    <a:pt x="52554" y="165384"/>
                  </a:lnTo>
                  <a:lnTo>
                    <a:pt x="86067" y="172148"/>
                  </a:lnTo>
                  <a:lnTo>
                    <a:pt x="119551" y="165384"/>
                  </a:lnTo>
                  <a:lnTo>
                    <a:pt x="146892" y="146937"/>
                  </a:lnTo>
                  <a:lnTo>
                    <a:pt x="165326" y="119572"/>
                  </a:lnTo>
                  <a:lnTo>
                    <a:pt x="172085" y="86055"/>
                  </a:lnTo>
                  <a:lnTo>
                    <a:pt x="165326" y="52560"/>
                  </a:lnTo>
                  <a:lnTo>
                    <a:pt x="146892" y="25206"/>
                  </a:lnTo>
                  <a:lnTo>
                    <a:pt x="119551" y="6763"/>
                  </a:lnTo>
                  <a:lnTo>
                    <a:pt x="86067" y="0"/>
                  </a:lnTo>
                  <a:close/>
                </a:path>
              </a:pathLst>
            </a:custGeom>
            <a:solidFill>
              <a:srgbClr val="40AF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1">
              <a:extLst>
                <a:ext uri="{FF2B5EF4-FFF2-40B4-BE49-F238E27FC236}">
                  <a16:creationId xmlns:a16="http://schemas.microsoft.com/office/drawing/2014/main" id="{548642EB-2DAB-5B41-91AB-29A43857F128}"/>
                </a:ext>
              </a:extLst>
            </p:cNvPr>
            <p:cNvSpPr/>
            <p:nvPr/>
          </p:nvSpPr>
          <p:spPr>
            <a:xfrm>
              <a:off x="228597" y="806201"/>
              <a:ext cx="137795" cy="137795"/>
            </a:xfrm>
            <a:custGeom>
              <a:avLst/>
              <a:gdLst/>
              <a:ahLst/>
              <a:cxnLst/>
              <a:rect l="l" t="t" r="r" b="b"/>
              <a:pathLst>
                <a:path w="137795" h="137794">
                  <a:moveTo>
                    <a:pt x="68834" y="0"/>
                  </a:moveTo>
                  <a:lnTo>
                    <a:pt x="42037" y="5411"/>
                  </a:lnTo>
                  <a:lnTo>
                    <a:pt x="20158" y="20167"/>
                  </a:lnTo>
                  <a:lnTo>
                    <a:pt x="5408" y="42048"/>
                  </a:lnTo>
                  <a:lnTo>
                    <a:pt x="0" y="68834"/>
                  </a:lnTo>
                  <a:lnTo>
                    <a:pt x="5408" y="95647"/>
                  </a:lnTo>
                  <a:lnTo>
                    <a:pt x="20158" y="117538"/>
                  </a:lnTo>
                  <a:lnTo>
                    <a:pt x="42037" y="132295"/>
                  </a:lnTo>
                  <a:lnTo>
                    <a:pt x="68834" y="137706"/>
                  </a:lnTo>
                  <a:lnTo>
                    <a:pt x="95641" y="132295"/>
                  </a:lnTo>
                  <a:lnTo>
                    <a:pt x="117533" y="117538"/>
                  </a:lnTo>
                  <a:lnTo>
                    <a:pt x="132293" y="95647"/>
                  </a:lnTo>
                  <a:lnTo>
                    <a:pt x="137706" y="68834"/>
                  </a:lnTo>
                  <a:lnTo>
                    <a:pt x="132293" y="42048"/>
                  </a:lnTo>
                  <a:lnTo>
                    <a:pt x="117533" y="20167"/>
                  </a:lnTo>
                  <a:lnTo>
                    <a:pt x="95641" y="5411"/>
                  </a:lnTo>
                  <a:lnTo>
                    <a:pt x="68834" y="0"/>
                  </a:lnTo>
                  <a:close/>
                </a:path>
              </a:pathLst>
            </a:custGeom>
            <a:solidFill>
              <a:srgbClr val="7FC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2">
              <a:extLst>
                <a:ext uri="{FF2B5EF4-FFF2-40B4-BE49-F238E27FC236}">
                  <a16:creationId xmlns:a16="http://schemas.microsoft.com/office/drawing/2014/main" id="{6E6C84A4-57C0-364E-A974-C4227A2C0D0B}"/>
                </a:ext>
              </a:extLst>
            </p:cNvPr>
            <p:cNvSpPr/>
            <p:nvPr/>
          </p:nvSpPr>
          <p:spPr>
            <a:xfrm>
              <a:off x="267037" y="1078087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4">
                  <a:moveTo>
                    <a:pt x="57365" y="0"/>
                  </a:moveTo>
                  <a:lnTo>
                    <a:pt x="35024" y="4503"/>
                  </a:lnTo>
                  <a:lnTo>
                    <a:pt x="16790" y="16789"/>
                  </a:lnTo>
                  <a:lnTo>
                    <a:pt x="4503" y="35018"/>
                  </a:lnTo>
                  <a:lnTo>
                    <a:pt x="0" y="57353"/>
                  </a:lnTo>
                  <a:lnTo>
                    <a:pt x="4503" y="79673"/>
                  </a:lnTo>
                  <a:lnTo>
                    <a:pt x="16790" y="97909"/>
                  </a:lnTo>
                  <a:lnTo>
                    <a:pt x="35024" y="110208"/>
                  </a:lnTo>
                  <a:lnTo>
                    <a:pt x="57365" y="114719"/>
                  </a:lnTo>
                  <a:lnTo>
                    <a:pt x="79693" y="110208"/>
                  </a:lnTo>
                  <a:lnTo>
                    <a:pt x="97918" y="97909"/>
                  </a:lnTo>
                  <a:lnTo>
                    <a:pt x="110202" y="79673"/>
                  </a:lnTo>
                  <a:lnTo>
                    <a:pt x="114706" y="57353"/>
                  </a:lnTo>
                  <a:lnTo>
                    <a:pt x="110202" y="35018"/>
                  </a:lnTo>
                  <a:lnTo>
                    <a:pt x="97918" y="16789"/>
                  </a:lnTo>
                  <a:lnTo>
                    <a:pt x="79693" y="4503"/>
                  </a:lnTo>
                  <a:lnTo>
                    <a:pt x="57365" y="0"/>
                  </a:lnTo>
                  <a:close/>
                </a:path>
              </a:pathLst>
            </a:custGeom>
            <a:solidFill>
              <a:srgbClr val="B3D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3">
              <a:extLst>
                <a:ext uri="{FF2B5EF4-FFF2-40B4-BE49-F238E27FC236}">
                  <a16:creationId xmlns:a16="http://schemas.microsoft.com/office/drawing/2014/main" id="{479BEF5E-E51A-1544-BC46-B38A6C419C33}"/>
                </a:ext>
              </a:extLst>
            </p:cNvPr>
            <p:cNvSpPr/>
            <p:nvPr/>
          </p:nvSpPr>
          <p:spPr>
            <a:xfrm>
              <a:off x="610233" y="228603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90">
                  <a:moveTo>
                    <a:pt x="118656" y="0"/>
                  </a:moveTo>
                  <a:lnTo>
                    <a:pt x="72464" y="9324"/>
                  </a:lnTo>
                  <a:lnTo>
                    <a:pt x="34748" y="34751"/>
                  </a:lnTo>
                  <a:lnTo>
                    <a:pt x="9322" y="72464"/>
                  </a:lnTo>
                  <a:lnTo>
                    <a:pt x="0" y="118643"/>
                  </a:lnTo>
                  <a:lnTo>
                    <a:pt x="9322" y="164820"/>
                  </a:lnTo>
                  <a:lnTo>
                    <a:pt x="34748" y="202528"/>
                  </a:lnTo>
                  <a:lnTo>
                    <a:pt x="72464" y="227951"/>
                  </a:lnTo>
                  <a:lnTo>
                    <a:pt x="118656" y="237274"/>
                  </a:lnTo>
                  <a:lnTo>
                    <a:pt x="164813" y="227951"/>
                  </a:lnTo>
                  <a:lnTo>
                    <a:pt x="202514" y="202528"/>
                  </a:lnTo>
                  <a:lnTo>
                    <a:pt x="227937" y="164820"/>
                  </a:lnTo>
                  <a:lnTo>
                    <a:pt x="237261" y="118643"/>
                  </a:lnTo>
                  <a:lnTo>
                    <a:pt x="227937" y="72464"/>
                  </a:lnTo>
                  <a:lnTo>
                    <a:pt x="202514" y="34751"/>
                  </a:lnTo>
                  <a:lnTo>
                    <a:pt x="164813" y="9324"/>
                  </a:lnTo>
                  <a:lnTo>
                    <a:pt x="118656" y="0"/>
                  </a:lnTo>
                  <a:close/>
                </a:path>
              </a:pathLst>
            </a:custGeom>
            <a:solidFill>
              <a:srgbClr val="0095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4">
              <a:extLst>
                <a:ext uri="{FF2B5EF4-FFF2-40B4-BE49-F238E27FC236}">
                  <a16:creationId xmlns:a16="http://schemas.microsoft.com/office/drawing/2014/main" id="{61434310-CDB3-AE49-9514-AE8C59E8C9D6}"/>
                </a:ext>
              </a:extLst>
            </p:cNvPr>
            <p:cNvSpPr/>
            <p:nvPr/>
          </p:nvSpPr>
          <p:spPr>
            <a:xfrm>
              <a:off x="652658" y="1299931"/>
              <a:ext cx="132715" cy="198755"/>
            </a:xfrm>
            <a:custGeom>
              <a:avLst/>
              <a:gdLst/>
              <a:ahLst/>
              <a:cxnLst/>
              <a:rect l="l" t="t" r="r" b="b"/>
              <a:pathLst>
                <a:path w="132715" h="198755">
                  <a:moveTo>
                    <a:pt x="98729" y="0"/>
                  </a:moveTo>
                  <a:lnTo>
                    <a:pt x="92773" y="0"/>
                  </a:lnTo>
                  <a:lnTo>
                    <a:pt x="83613" y="454"/>
                  </a:lnTo>
                  <a:lnTo>
                    <a:pt x="41944" y="16182"/>
                  </a:lnTo>
                  <a:lnTo>
                    <a:pt x="10877" y="52066"/>
                  </a:lnTo>
                  <a:lnTo>
                    <a:pt x="435" y="89084"/>
                  </a:lnTo>
                  <a:lnTo>
                    <a:pt x="0" y="99148"/>
                  </a:lnTo>
                  <a:lnTo>
                    <a:pt x="685" y="111789"/>
                  </a:lnTo>
                  <a:lnTo>
                    <a:pt x="17047" y="156891"/>
                  </a:lnTo>
                  <a:lnTo>
                    <a:pt x="47847" y="186314"/>
                  </a:lnTo>
                  <a:lnTo>
                    <a:pt x="84744" y="198128"/>
                  </a:lnTo>
                  <a:lnTo>
                    <a:pt x="91503" y="198374"/>
                  </a:lnTo>
                  <a:lnTo>
                    <a:pt x="98386" y="198374"/>
                  </a:lnTo>
                  <a:lnTo>
                    <a:pt x="130535" y="164261"/>
                  </a:lnTo>
                  <a:lnTo>
                    <a:pt x="93802" y="164261"/>
                  </a:lnTo>
                  <a:lnTo>
                    <a:pt x="82258" y="163094"/>
                  </a:lnTo>
                  <a:lnTo>
                    <a:pt x="46018" y="135651"/>
                  </a:lnTo>
                  <a:lnTo>
                    <a:pt x="36728" y="99148"/>
                  </a:lnTo>
                  <a:lnTo>
                    <a:pt x="37759" y="86006"/>
                  </a:lnTo>
                  <a:lnTo>
                    <a:pt x="61947" y="44731"/>
                  </a:lnTo>
                  <a:lnTo>
                    <a:pt x="93268" y="34112"/>
                  </a:lnTo>
                  <a:lnTo>
                    <a:pt x="129353" y="34112"/>
                  </a:lnTo>
                  <a:lnTo>
                    <a:pt x="125564" y="6337"/>
                  </a:lnTo>
                  <a:lnTo>
                    <a:pt x="120586" y="4267"/>
                  </a:lnTo>
                  <a:lnTo>
                    <a:pt x="115354" y="2692"/>
                  </a:lnTo>
                  <a:lnTo>
                    <a:pt x="104419" y="533"/>
                  </a:lnTo>
                  <a:lnTo>
                    <a:pt x="98729" y="0"/>
                  </a:lnTo>
                  <a:close/>
                </a:path>
                <a:path w="132715" h="198755">
                  <a:moveTo>
                    <a:pt x="132143" y="148577"/>
                  </a:moveTo>
                  <a:lnTo>
                    <a:pt x="125272" y="154038"/>
                  </a:lnTo>
                  <a:lnTo>
                    <a:pt x="118732" y="158038"/>
                  </a:lnTo>
                  <a:lnTo>
                    <a:pt x="106438" y="163042"/>
                  </a:lnTo>
                  <a:lnTo>
                    <a:pt x="100164" y="164261"/>
                  </a:lnTo>
                  <a:lnTo>
                    <a:pt x="130535" y="164261"/>
                  </a:lnTo>
                  <a:lnTo>
                    <a:pt x="132143" y="148577"/>
                  </a:lnTo>
                  <a:close/>
                </a:path>
                <a:path w="132715" h="198755">
                  <a:moveTo>
                    <a:pt x="129353" y="34112"/>
                  </a:moveTo>
                  <a:lnTo>
                    <a:pt x="99910" y="34112"/>
                  </a:lnTo>
                  <a:lnTo>
                    <a:pt x="106337" y="35191"/>
                  </a:lnTo>
                  <a:lnTo>
                    <a:pt x="112509" y="37312"/>
                  </a:lnTo>
                  <a:lnTo>
                    <a:pt x="118719" y="39382"/>
                  </a:lnTo>
                  <a:lnTo>
                    <a:pt x="124929" y="42646"/>
                  </a:lnTo>
                  <a:lnTo>
                    <a:pt x="131114" y="47028"/>
                  </a:lnTo>
                  <a:lnTo>
                    <a:pt x="129353" y="34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5">
              <a:extLst>
                <a:ext uri="{FF2B5EF4-FFF2-40B4-BE49-F238E27FC236}">
                  <a16:creationId xmlns:a16="http://schemas.microsoft.com/office/drawing/2014/main" id="{77530386-02B7-D142-B23C-E42897B1DF94}"/>
                </a:ext>
              </a:extLst>
            </p:cNvPr>
            <p:cNvSpPr/>
            <p:nvPr/>
          </p:nvSpPr>
          <p:spPr>
            <a:xfrm>
              <a:off x="912948" y="1304225"/>
              <a:ext cx="113664" cy="190500"/>
            </a:xfrm>
            <a:custGeom>
              <a:avLst/>
              <a:gdLst/>
              <a:ahLst/>
              <a:cxnLst/>
              <a:rect l="l" t="t" r="r" b="b"/>
              <a:pathLst>
                <a:path w="113665" h="190500">
                  <a:moveTo>
                    <a:pt x="97421" y="0"/>
                  </a:moveTo>
                  <a:lnTo>
                    <a:pt x="0" y="0"/>
                  </a:lnTo>
                  <a:lnTo>
                    <a:pt x="0" y="189928"/>
                  </a:lnTo>
                  <a:lnTo>
                    <a:pt x="100647" y="189928"/>
                  </a:lnTo>
                  <a:lnTo>
                    <a:pt x="113093" y="153669"/>
                  </a:lnTo>
                  <a:lnTo>
                    <a:pt x="36118" y="153669"/>
                  </a:lnTo>
                  <a:lnTo>
                    <a:pt x="36118" y="107111"/>
                  </a:lnTo>
                  <a:lnTo>
                    <a:pt x="89750" y="107111"/>
                  </a:lnTo>
                  <a:lnTo>
                    <a:pt x="89750" y="72072"/>
                  </a:lnTo>
                  <a:lnTo>
                    <a:pt x="36118" y="72072"/>
                  </a:lnTo>
                  <a:lnTo>
                    <a:pt x="36118" y="34429"/>
                  </a:lnTo>
                  <a:lnTo>
                    <a:pt x="104648" y="34429"/>
                  </a:lnTo>
                  <a:lnTo>
                    <a:pt x="974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6">
              <a:extLst>
                <a:ext uri="{FF2B5EF4-FFF2-40B4-BE49-F238E27FC236}">
                  <a16:creationId xmlns:a16="http://schemas.microsoft.com/office/drawing/2014/main" id="{3DF3B4AA-84B7-0447-B14F-59D70B2ED185}"/>
                </a:ext>
              </a:extLst>
            </p:cNvPr>
            <p:cNvSpPr/>
            <p:nvPr/>
          </p:nvSpPr>
          <p:spPr>
            <a:xfrm>
              <a:off x="1884500" y="1298696"/>
              <a:ext cx="189230" cy="200025"/>
            </a:xfrm>
            <a:custGeom>
              <a:avLst/>
              <a:gdLst/>
              <a:ahLst/>
              <a:cxnLst/>
              <a:rect l="l" t="t" r="r" b="b"/>
              <a:pathLst>
                <a:path w="189230" h="200025">
                  <a:moveTo>
                    <a:pt x="94157" y="0"/>
                  </a:moveTo>
                  <a:lnTo>
                    <a:pt x="0" y="193027"/>
                  </a:lnTo>
                  <a:lnTo>
                    <a:pt x="37871" y="199605"/>
                  </a:lnTo>
                  <a:lnTo>
                    <a:pt x="59321" y="150749"/>
                  </a:lnTo>
                  <a:lnTo>
                    <a:pt x="168120" y="150749"/>
                  </a:lnTo>
                  <a:lnTo>
                    <a:pt x="152362" y="118630"/>
                  </a:lnTo>
                  <a:lnTo>
                    <a:pt x="73482" y="118630"/>
                  </a:lnTo>
                  <a:lnTo>
                    <a:pt x="93878" y="68262"/>
                  </a:lnTo>
                  <a:lnTo>
                    <a:pt x="127649" y="68262"/>
                  </a:lnTo>
                  <a:lnTo>
                    <a:pt x="94157" y="0"/>
                  </a:lnTo>
                  <a:close/>
                </a:path>
                <a:path w="189230" h="200025">
                  <a:moveTo>
                    <a:pt x="168120" y="150749"/>
                  </a:moveTo>
                  <a:lnTo>
                    <a:pt x="128460" y="150749"/>
                  </a:lnTo>
                  <a:lnTo>
                    <a:pt x="150393" y="199605"/>
                  </a:lnTo>
                  <a:lnTo>
                    <a:pt x="189001" y="193306"/>
                  </a:lnTo>
                  <a:lnTo>
                    <a:pt x="168120" y="150749"/>
                  </a:lnTo>
                  <a:close/>
                </a:path>
                <a:path w="189230" h="200025">
                  <a:moveTo>
                    <a:pt x="127649" y="68262"/>
                  </a:moveTo>
                  <a:lnTo>
                    <a:pt x="93878" y="68262"/>
                  </a:lnTo>
                  <a:lnTo>
                    <a:pt x="114274" y="118630"/>
                  </a:lnTo>
                  <a:lnTo>
                    <a:pt x="152362" y="118630"/>
                  </a:lnTo>
                  <a:lnTo>
                    <a:pt x="127649" y="682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7">
              <a:extLst>
                <a:ext uri="{FF2B5EF4-FFF2-40B4-BE49-F238E27FC236}">
                  <a16:creationId xmlns:a16="http://schemas.microsoft.com/office/drawing/2014/main" id="{1956EDFF-62DA-1148-8125-D96D1A288F63}"/>
                </a:ext>
              </a:extLst>
            </p:cNvPr>
            <p:cNvSpPr/>
            <p:nvPr/>
          </p:nvSpPr>
          <p:spPr>
            <a:xfrm>
              <a:off x="2183662" y="1301626"/>
              <a:ext cx="102870" cy="193040"/>
            </a:xfrm>
            <a:custGeom>
              <a:avLst/>
              <a:gdLst/>
              <a:ahLst/>
              <a:cxnLst/>
              <a:rect l="l" t="t" r="r" b="b"/>
              <a:pathLst>
                <a:path w="102869" h="193040">
                  <a:moveTo>
                    <a:pt x="35953" y="0"/>
                  </a:moveTo>
                  <a:lnTo>
                    <a:pt x="0" y="2603"/>
                  </a:lnTo>
                  <a:lnTo>
                    <a:pt x="0" y="192531"/>
                  </a:lnTo>
                  <a:lnTo>
                    <a:pt x="93891" y="192531"/>
                  </a:lnTo>
                  <a:lnTo>
                    <a:pt x="102336" y="156730"/>
                  </a:lnTo>
                  <a:lnTo>
                    <a:pt x="35953" y="156730"/>
                  </a:lnTo>
                  <a:lnTo>
                    <a:pt x="359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CF2FD271-0C5E-9144-8DCC-A992AB84A2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842039"/>
            <a:ext cx="914400" cy="774700"/>
          </a:xfrm>
          <a:prstGeom prst="rect">
            <a:avLst/>
          </a:prstGeom>
        </p:spPr>
      </p:pic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4D0E109C-EA55-AE43-AC78-95C534917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7477" y="3075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CB412F-63DB-45A0-BAA0-574508CB2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object 68">
            <a:extLst>
              <a:ext uri="{FF2B5EF4-FFF2-40B4-BE49-F238E27FC236}">
                <a16:creationId xmlns:a16="http://schemas.microsoft.com/office/drawing/2014/main" id="{50BF8A0E-9BF2-924D-9A1B-17592148F87A}"/>
              </a:ext>
            </a:extLst>
          </p:cNvPr>
          <p:cNvSpPr/>
          <p:nvPr userDrawn="1"/>
        </p:nvSpPr>
        <p:spPr>
          <a:xfrm>
            <a:off x="7239000" y="6442888"/>
            <a:ext cx="4556753" cy="117934"/>
          </a:xfrm>
          <a:custGeom>
            <a:avLst/>
            <a:gdLst/>
            <a:ahLst/>
            <a:cxnLst/>
            <a:rect l="l" t="t" r="r" b="b"/>
            <a:pathLst>
              <a:path w="1468120" h="114300">
                <a:moveTo>
                  <a:pt x="1468120" y="0"/>
                </a:moveTo>
                <a:lnTo>
                  <a:pt x="1468120" y="114300"/>
                </a:lnTo>
                <a:lnTo>
                  <a:pt x="0" y="114300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DD3C97-541C-634F-8F07-2124E9E1ADA6}"/>
              </a:ext>
            </a:extLst>
          </p:cNvPr>
          <p:cNvSpPr txBox="1"/>
          <p:nvPr userDrawn="1"/>
        </p:nvSpPr>
        <p:spPr>
          <a:xfrm>
            <a:off x="1269847" y="6248401"/>
            <a:ext cx="8229600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">
              <a:lnSpc>
                <a:spcPts val="1240"/>
              </a:lnSpc>
            </a:pPr>
            <a:r>
              <a:rPr lang="en-US" sz="1200" spc="-5" dirty="0">
                <a:solidFill>
                  <a:schemeClr val="tx1"/>
                </a:solidFill>
              </a:rPr>
              <a:t>RELCentral@marzanoresearch.com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1200" spc="-10" dirty="0">
                <a:solidFill>
                  <a:schemeClr val="tx1"/>
                </a:solidFill>
              </a:rPr>
              <a:t>COLORADO   </a:t>
            </a:r>
            <a:r>
              <a:rPr lang="en-US" sz="1200" spc="-5" dirty="0">
                <a:solidFill>
                  <a:schemeClr val="tx1">
                    <a:alpha val="75000"/>
                  </a:schemeClr>
                </a:solidFill>
              </a:rPr>
              <a:t>KANSAS</a:t>
            </a:r>
            <a:r>
              <a:rPr lang="en-US" sz="1200" spc="-5" dirty="0">
                <a:solidFill>
                  <a:schemeClr val="tx1"/>
                </a:solidFill>
              </a:rPr>
              <a:t>   </a:t>
            </a:r>
            <a:r>
              <a:rPr lang="en-US" sz="1200" dirty="0">
                <a:solidFill>
                  <a:schemeClr val="tx1"/>
                </a:solidFill>
              </a:rPr>
              <a:t>MISSOURI   </a:t>
            </a:r>
            <a:r>
              <a:rPr lang="en-US" sz="1200" dirty="0">
                <a:solidFill>
                  <a:schemeClr val="tx1">
                    <a:alpha val="75000"/>
                  </a:schemeClr>
                </a:solidFill>
              </a:rPr>
              <a:t>NEBRASKA</a:t>
            </a:r>
            <a:r>
              <a:rPr lang="en-US" sz="1200" dirty="0">
                <a:solidFill>
                  <a:schemeClr val="tx1"/>
                </a:solidFill>
              </a:rPr>
              <a:t>   </a:t>
            </a:r>
            <a:r>
              <a:rPr lang="en-US" sz="1200" spc="-5" dirty="0">
                <a:solidFill>
                  <a:schemeClr val="tx1"/>
                </a:solidFill>
              </a:rPr>
              <a:t>NORTH </a:t>
            </a:r>
            <a:r>
              <a:rPr lang="en-US" sz="1200" spc="-35" dirty="0">
                <a:solidFill>
                  <a:schemeClr val="tx1"/>
                </a:solidFill>
              </a:rPr>
              <a:t>DAKOTA   </a:t>
            </a:r>
            <a:r>
              <a:rPr lang="en-US" sz="1200" spc="-5" dirty="0">
                <a:solidFill>
                  <a:schemeClr val="tx1">
                    <a:alpha val="75000"/>
                  </a:schemeClr>
                </a:solidFill>
              </a:rPr>
              <a:t>SOUTH </a:t>
            </a:r>
            <a:r>
              <a:rPr lang="en-US" sz="1200" spc="-35" dirty="0">
                <a:solidFill>
                  <a:schemeClr val="tx1">
                    <a:alpha val="75000"/>
                  </a:schemeClr>
                </a:solidFill>
              </a:rPr>
              <a:t>DAKOTA </a:t>
            </a:r>
            <a:r>
              <a:rPr lang="en-US" sz="1200" spc="10" dirty="0">
                <a:solidFill>
                  <a:schemeClr val="tx1">
                    <a:alpha val="75000"/>
                  </a:schemeClr>
                </a:solidFill>
              </a:rPr>
              <a:t> </a:t>
            </a:r>
            <a:r>
              <a:rPr lang="en-US" sz="1200" spc="-10" dirty="0">
                <a:solidFill>
                  <a:schemeClr val="tx1"/>
                </a:solidFill>
              </a:rPr>
              <a:t>WYOMING</a:t>
            </a:r>
          </a:p>
        </p:txBody>
      </p:sp>
    </p:spTree>
    <p:extLst>
      <p:ext uri="{BB962C8B-B14F-4D97-AF65-F5344CB8AC3E}">
        <p14:creationId xmlns:p14="http://schemas.microsoft.com/office/powerpoint/2010/main" val="2816770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46027"/>
            <a:ext cx="10515600" cy="2743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05199"/>
            <a:ext cx="10515600" cy="182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38200" y="3509964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2E453E3-53D6-A744-B360-DEBD738A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557" y="294593"/>
            <a:ext cx="2743200" cy="365125"/>
          </a:xfrm>
        </p:spPr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60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42CA9F8-D40A-584A-B835-5FC045A92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149"/>
            <a:ext cx="10515600" cy="22860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D405013-9093-8F4E-9AA4-A0407441C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0433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E0A148-6622-1243-A096-09BAD5A61266}"/>
              </a:ext>
            </a:extLst>
          </p:cNvPr>
          <p:cNvCxnSpPr/>
          <p:nvPr userDrawn="1"/>
        </p:nvCxnSpPr>
        <p:spPr>
          <a:xfrm flipV="1">
            <a:off x="838200" y="4148137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68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C596B739-0963-9A4A-BDFF-DC7F1367A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2557" y="2945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B412F-63DB-45A0-BAA0-574508CB2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9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13E4FB-DDA1-7A4F-96AC-EDA40BA614AE}"/>
              </a:ext>
            </a:extLst>
          </p:cNvPr>
          <p:cNvCxnSpPr/>
          <p:nvPr userDrawn="1"/>
        </p:nvCxnSpPr>
        <p:spPr>
          <a:xfrm flipV="1">
            <a:off x="609600" y="1097280"/>
            <a:ext cx="1056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5C06A4E5-C343-574B-9444-1D0B73499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347472"/>
            <a:ext cx="10698480" cy="669925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303A729-4884-FA4F-804F-503EC5873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211579"/>
            <a:ext cx="10698480" cy="448056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993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1579"/>
            <a:ext cx="5156200" cy="448056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FFDE274-6A56-C34F-937A-938A214278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50280" y="1211266"/>
            <a:ext cx="5156200" cy="448056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A75404-9CF6-EB45-9BC8-97785E3B1182}"/>
              </a:ext>
            </a:extLst>
          </p:cNvPr>
          <p:cNvCxnSpPr/>
          <p:nvPr userDrawn="1"/>
        </p:nvCxnSpPr>
        <p:spPr>
          <a:xfrm flipV="1">
            <a:off x="609600" y="1097280"/>
            <a:ext cx="1056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7BD1430-F094-CC40-844D-6455AC5A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347472"/>
            <a:ext cx="10698480" cy="669925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84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196819"/>
            <a:ext cx="521208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BD1FB15-CFB7-1541-9642-045CC23BCE3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07998" y="2020730"/>
            <a:ext cx="5212080" cy="3686169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E733277-5B06-BF44-8B98-F4284840B95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994400" y="1196818"/>
            <a:ext cx="521208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0F9AE58-3782-CD42-B178-3A465C7477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994398" y="2020729"/>
            <a:ext cx="5212080" cy="3686169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D7931C-4A50-6B48-9370-EE80A22C6C3A}"/>
              </a:ext>
            </a:extLst>
          </p:cNvPr>
          <p:cNvCxnSpPr/>
          <p:nvPr userDrawn="1"/>
        </p:nvCxnSpPr>
        <p:spPr>
          <a:xfrm flipV="1">
            <a:off x="609600" y="1097280"/>
            <a:ext cx="1056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58870D60-5597-734F-9EF7-D8590FF2B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347472"/>
            <a:ext cx="10698480" cy="669925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60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6909B6-8F1D-8F4C-BC1E-83ECE59A6E3B}"/>
              </a:ext>
            </a:extLst>
          </p:cNvPr>
          <p:cNvCxnSpPr/>
          <p:nvPr userDrawn="1"/>
        </p:nvCxnSpPr>
        <p:spPr>
          <a:xfrm flipV="1">
            <a:off x="609600" y="1097280"/>
            <a:ext cx="1056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0C0FD7AB-0C87-694B-AFA8-2796B4422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347472"/>
            <a:ext cx="10698480" cy="669925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02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09600" y="1714500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CDB61FC-9C86-D641-9BE3-FB5891B15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02335"/>
            <a:ext cx="10698480" cy="1280160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br>
              <a:rPr lang="en-US" spc="-65" dirty="0">
                <a:solidFill>
                  <a:srgbClr val="000000"/>
                </a:solidFill>
              </a:rPr>
            </a:br>
            <a:r>
              <a:rPr lang="en-US" u="sng" spc="-114" dirty="0">
                <a:solidFill>
                  <a:srgbClr val="000000"/>
                </a:solidFill>
              </a:rPr>
              <a:t>With </a:t>
            </a:r>
            <a:r>
              <a:rPr lang="en-US" u="sng" spc="-195" dirty="0">
                <a:solidFill>
                  <a:srgbClr val="000000"/>
                </a:solidFill>
              </a:rPr>
              <a:t>Two</a:t>
            </a:r>
            <a:r>
              <a:rPr lang="en-US" u="sng" spc="110" dirty="0">
                <a:solidFill>
                  <a:srgbClr val="000000"/>
                </a:solidFill>
              </a:rPr>
              <a:t> </a:t>
            </a:r>
            <a:r>
              <a:rPr lang="en-US" u="sng" spc="-125" dirty="0">
                <a:solidFill>
                  <a:srgbClr val="000000"/>
                </a:solidFill>
              </a:rPr>
              <a:t>Lines	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83DD566-6C4B-A149-9A93-054C4D4BD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769281"/>
            <a:ext cx="10698480" cy="393192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8221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38330D-773A-DF41-BB67-E422D4E2B376}"/>
              </a:ext>
            </a:extLst>
          </p:cNvPr>
          <p:cNvCxnSpPr/>
          <p:nvPr userDrawn="1"/>
        </p:nvCxnSpPr>
        <p:spPr>
          <a:xfrm flipV="1">
            <a:off x="609600" y="1714500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1E6A185A-8CEA-3943-9581-A696C2FD5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02335"/>
            <a:ext cx="10698480" cy="1280160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br>
              <a:rPr lang="en-US" spc="-65" dirty="0">
                <a:solidFill>
                  <a:srgbClr val="000000"/>
                </a:solidFill>
              </a:rPr>
            </a:br>
            <a:r>
              <a:rPr lang="en-US" u="sng" spc="-114" dirty="0">
                <a:solidFill>
                  <a:srgbClr val="000000"/>
                </a:solidFill>
              </a:rPr>
              <a:t>With </a:t>
            </a:r>
            <a:r>
              <a:rPr lang="en-US" u="sng" spc="-195" dirty="0">
                <a:solidFill>
                  <a:srgbClr val="000000"/>
                </a:solidFill>
              </a:rPr>
              <a:t>Two</a:t>
            </a:r>
            <a:r>
              <a:rPr lang="en-US" u="sng" spc="110" dirty="0">
                <a:solidFill>
                  <a:srgbClr val="000000"/>
                </a:solidFill>
              </a:rPr>
              <a:t> </a:t>
            </a:r>
            <a:r>
              <a:rPr lang="en-US" u="sng" spc="-125" dirty="0">
                <a:solidFill>
                  <a:srgbClr val="000000"/>
                </a:solidFill>
              </a:rPr>
              <a:t>Lines	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506D732-6390-4D41-A29D-F6EA13615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769594"/>
            <a:ext cx="5156200" cy="393192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06B313E-F18E-4943-A3DE-8F975868A02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50280" y="1769281"/>
            <a:ext cx="5156200" cy="393192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757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72662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3243" y="1772662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B4D713-A7A0-7A4A-AF23-4EEC0C61D878}"/>
              </a:ext>
            </a:extLst>
          </p:cNvPr>
          <p:cNvCxnSpPr/>
          <p:nvPr userDrawn="1"/>
        </p:nvCxnSpPr>
        <p:spPr>
          <a:xfrm flipV="1">
            <a:off x="609600" y="1714500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E9A72F18-0713-184D-ABFF-D88EA3267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02335"/>
            <a:ext cx="10698480" cy="1280160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br>
              <a:rPr lang="en-US" spc="-65" dirty="0">
                <a:solidFill>
                  <a:srgbClr val="000000"/>
                </a:solidFill>
              </a:rPr>
            </a:br>
            <a:r>
              <a:rPr lang="en-US" u="sng" spc="-114" dirty="0">
                <a:solidFill>
                  <a:srgbClr val="000000"/>
                </a:solidFill>
              </a:rPr>
              <a:t>With </a:t>
            </a:r>
            <a:r>
              <a:rPr lang="en-US" u="sng" spc="-195" dirty="0">
                <a:solidFill>
                  <a:srgbClr val="000000"/>
                </a:solidFill>
              </a:rPr>
              <a:t>Two</a:t>
            </a:r>
            <a:r>
              <a:rPr lang="en-US" u="sng" spc="110" dirty="0">
                <a:solidFill>
                  <a:srgbClr val="000000"/>
                </a:solidFill>
              </a:rPr>
              <a:t> </a:t>
            </a:r>
            <a:r>
              <a:rPr lang="en-US" u="sng" spc="-125" dirty="0">
                <a:solidFill>
                  <a:srgbClr val="000000"/>
                </a:solidFill>
              </a:rPr>
              <a:t>Lines	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6FA7A9E-165C-F64D-BB52-7B66F6FCA5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07998" y="2596574"/>
            <a:ext cx="5158319" cy="3110325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2B1D3A6-3655-F341-A414-8A6B0F9F6F0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53243" y="2596574"/>
            <a:ext cx="5183717" cy="3110324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85085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C86EEE-5F7E-8242-9AEB-A75F9C25A548}"/>
              </a:ext>
            </a:extLst>
          </p:cNvPr>
          <p:cNvCxnSpPr/>
          <p:nvPr userDrawn="1"/>
        </p:nvCxnSpPr>
        <p:spPr>
          <a:xfrm flipV="1">
            <a:off x="609600" y="1714500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110A5265-5DB8-B64C-92DC-EC3EBF85B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02335"/>
            <a:ext cx="10698480" cy="1280160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br>
              <a:rPr lang="en-US" spc="-65" dirty="0">
                <a:solidFill>
                  <a:srgbClr val="000000"/>
                </a:solidFill>
              </a:rPr>
            </a:br>
            <a:r>
              <a:rPr lang="en-US" u="sng" spc="-114" dirty="0">
                <a:solidFill>
                  <a:srgbClr val="000000"/>
                </a:solidFill>
              </a:rPr>
              <a:t>With </a:t>
            </a:r>
            <a:r>
              <a:rPr lang="en-US" u="sng" spc="-195" dirty="0">
                <a:solidFill>
                  <a:srgbClr val="000000"/>
                </a:solidFill>
              </a:rPr>
              <a:t>Two</a:t>
            </a:r>
            <a:r>
              <a:rPr lang="en-US" u="sng" spc="110" dirty="0">
                <a:solidFill>
                  <a:srgbClr val="000000"/>
                </a:solidFill>
              </a:rPr>
              <a:t> </a:t>
            </a:r>
            <a:r>
              <a:rPr lang="en-US" u="sng" spc="-125" dirty="0">
                <a:solidFill>
                  <a:srgbClr val="000000"/>
                </a:solidFill>
              </a:rPr>
              <a:t>Lines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54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59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46027"/>
            <a:ext cx="10515600" cy="2743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05199"/>
            <a:ext cx="10515600" cy="182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38200" y="3509964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2E453E3-53D6-A744-B360-DEBD738A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557" y="294593"/>
            <a:ext cx="2743200" cy="365125"/>
          </a:xfrm>
        </p:spPr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1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tnership Inse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605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42CA9F8-D40A-584A-B835-5FC045A92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149"/>
            <a:ext cx="10515600" cy="22860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D405013-9093-8F4E-9AA4-A0407441C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0433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E0A148-6622-1243-A096-09BAD5A61266}"/>
              </a:ext>
            </a:extLst>
          </p:cNvPr>
          <p:cNvCxnSpPr/>
          <p:nvPr userDrawn="1"/>
        </p:nvCxnSpPr>
        <p:spPr>
          <a:xfrm flipV="1">
            <a:off x="838200" y="4148137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81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13E4FB-DDA1-7A4F-96AC-EDA40BA614AE}"/>
              </a:ext>
            </a:extLst>
          </p:cNvPr>
          <p:cNvCxnSpPr/>
          <p:nvPr userDrawn="1"/>
        </p:nvCxnSpPr>
        <p:spPr>
          <a:xfrm flipV="1">
            <a:off x="609600" y="1097280"/>
            <a:ext cx="1056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5C06A4E5-C343-574B-9444-1D0B73499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347472"/>
            <a:ext cx="10698480" cy="669925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303A729-4884-FA4F-804F-503EC5873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211579"/>
            <a:ext cx="10698480" cy="448056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1383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1579"/>
            <a:ext cx="5156200" cy="448056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FFDE274-6A56-C34F-937A-938A214278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50280" y="1211266"/>
            <a:ext cx="5156200" cy="448056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A75404-9CF6-EB45-9BC8-97785E3B1182}"/>
              </a:ext>
            </a:extLst>
          </p:cNvPr>
          <p:cNvCxnSpPr/>
          <p:nvPr userDrawn="1"/>
        </p:nvCxnSpPr>
        <p:spPr>
          <a:xfrm flipV="1">
            <a:off x="609600" y="1097280"/>
            <a:ext cx="1056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7BD1430-F094-CC40-844D-6455AC5A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347472"/>
            <a:ext cx="10698480" cy="669925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89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196819"/>
            <a:ext cx="521208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BD1FB15-CFB7-1541-9642-045CC23BCE3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07998" y="2020730"/>
            <a:ext cx="5212080" cy="3686169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E733277-5B06-BF44-8B98-F4284840B95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994400" y="1196818"/>
            <a:ext cx="521208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0F9AE58-3782-CD42-B178-3A465C7477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994398" y="2020729"/>
            <a:ext cx="5212080" cy="3686169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D7931C-4A50-6B48-9370-EE80A22C6C3A}"/>
              </a:ext>
            </a:extLst>
          </p:cNvPr>
          <p:cNvCxnSpPr/>
          <p:nvPr userDrawn="1"/>
        </p:nvCxnSpPr>
        <p:spPr>
          <a:xfrm flipV="1">
            <a:off x="609600" y="1097280"/>
            <a:ext cx="1056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58870D60-5597-734F-9EF7-D8590FF2B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347472"/>
            <a:ext cx="10698480" cy="669925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153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6909B6-8F1D-8F4C-BC1E-83ECE59A6E3B}"/>
              </a:ext>
            </a:extLst>
          </p:cNvPr>
          <p:cNvCxnSpPr/>
          <p:nvPr userDrawn="1"/>
        </p:nvCxnSpPr>
        <p:spPr>
          <a:xfrm flipV="1">
            <a:off x="609600" y="1097280"/>
            <a:ext cx="1056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0C0FD7AB-0C87-694B-AFA8-2796B4422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347472"/>
            <a:ext cx="10698480" cy="669925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70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09600" y="1714500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CDB61FC-9C86-D641-9BE3-FB5891B15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02335"/>
            <a:ext cx="10698480" cy="1280160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br>
              <a:rPr lang="en-US" spc="-65" dirty="0">
                <a:solidFill>
                  <a:srgbClr val="000000"/>
                </a:solidFill>
              </a:rPr>
            </a:br>
            <a:r>
              <a:rPr lang="en-US" u="sng" spc="-114" dirty="0">
                <a:solidFill>
                  <a:srgbClr val="000000"/>
                </a:solidFill>
              </a:rPr>
              <a:t>With </a:t>
            </a:r>
            <a:r>
              <a:rPr lang="en-US" u="sng" spc="-195" dirty="0">
                <a:solidFill>
                  <a:srgbClr val="000000"/>
                </a:solidFill>
              </a:rPr>
              <a:t>Two</a:t>
            </a:r>
            <a:r>
              <a:rPr lang="en-US" u="sng" spc="110" dirty="0">
                <a:solidFill>
                  <a:srgbClr val="000000"/>
                </a:solidFill>
              </a:rPr>
              <a:t> </a:t>
            </a:r>
            <a:r>
              <a:rPr lang="en-US" u="sng" spc="-125" dirty="0">
                <a:solidFill>
                  <a:srgbClr val="000000"/>
                </a:solidFill>
              </a:rPr>
              <a:t>Lines	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83DD566-6C4B-A149-9A93-054C4D4BD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769281"/>
            <a:ext cx="10698480" cy="393192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310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38330D-773A-DF41-BB67-E422D4E2B376}"/>
              </a:ext>
            </a:extLst>
          </p:cNvPr>
          <p:cNvCxnSpPr/>
          <p:nvPr userDrawn="1"/>
        </p:nvCxnSpPr>
        <p:spPr>
          <a:xfrm flipV="1">
            <a:off x="609600" y="1714500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1E6A185A-8CEA-3943-9581-A696C2FD5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02335"/>
            <a:ext cx="10698480" cy="1280160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br>
              <a:rPr lang="en-US" spc="-65" dirty="0">
                <a:solidFill>
                  <a:srgbClr val="000000"/>
                </a:solidFill>
              </a:rPr>
            </a:br>
            <a:r>
              <a:rPr lang="en-US" u="sng" spc="-114" dirty="0">
                <a:solidFill>
                  <a:srgbClr val="000000"/>
                </a:solidFill>
              </a:rPr>
              <a:t>With </a:t>
            </a:r>
            <a:r>
              <a:rPr lang="en-US" u="sng" spc="-195" dirty="0">
                <a:solidFill>
                  <a:srgbClr val="000000"/>
                </a:solidFill>
              </a:rPr>
              <a:t>Two</a:t>
            </a:r>
            <a:r>
              <a:rPr lang="en-US" u="sng" spc="110" dirty="0">
                <a:solidFill>
                  <a:srgbClr val="000000"/>
                </a:solidFill>
              </a:rPr>
              <a:t> </a:t>
            </a:r>
            <a:r>
              <a:rPr lang="en-US" u="sng" spc="-125" dirty="0">
                <a:solidFill>
                  <a:srgbClr val="000000"/>
                </a:solidFill>
              </a:rPr>
              <a:t>Lines	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506D732-6390-4D41-A29D-F6EA13615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769594"/>
            <a:ext cx="5156200" cy="393192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06B313E-F18E-4943-A3DE-8F975868A02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50280" y="1769281"/>
            <a:ext cx="5156200" cy="393192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1254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72662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3243" y="1772662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B4D713-A7A0-7A4A-AF23-4EEC0C61D878}"/>
              </a:ext>
            </a:extLst>
          </p:cNvPr>
          <p:cNvCxnSpPr/>
          <p:nvPr userDrawn="1"/>
        </p:nvCxnSpPr>
        <p:spPr>
          <a:xfrm flipV="1">
            <a:off x="609600" y="1714500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E9A72F18-0713-184D-ABFF-D88EA3267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02335"/>
            <a:ext cx="10698480" cy="1280160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br>
              <a:rPr lang="en-US" spc="-65" dirty="0">
                <a:solidFill>
                  <a:srgbClr val="000000"/>
                </a:solidFill>
              </a:rPr>
            </a:br>
            <a:r>
              <a:rPr lang="en-US" u="sng" spc="-114" dirty="0">
                <a:solidFill>
                  <a:srgbClr val="000000"/>
                </a:solidFill>
              </a:rPr>
              <a:t>With </a:t>
            </a:r>
            <a:r>
              <a:rPr lang="en-US" u="sng" spc="-195" dirty="0">
                <a:solidFill>
                  <a:srgbClr val="000000"/>
                </a:solidFill>
              </a:rPr>
              <a:t>Two</a:t>
            </a:r>
            <a:r>
              <a:rPr lang="en-US" u="sng" spc="110" dirty="0">
                <a:solidFill>
                  <a:srgbClr val="000000"/>
                </a:solidFill>
              </a:rPr>
              <a:t> </a:t>
            </a:r>
            <a:r>
              <a:rPr lang="en-US" u="sng" spc="-125" dirty="0">
                <a:solidFill>
                  <a:srgbClr val="000000"/>
                </a:solidFill>
              </a:rPr>
              <a:t>Lines	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6FA7A9E-165C-F64D-BB52-7B66F6FCA5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07998" y="2596574"/>
            <a:ext cx="5158319" cy="3110325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2B1D3A6-3655-F341-A414-8A6B0F9F6F0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53243" y="2596574"/>
            <a:ext cx="5183717" cy="3110324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96215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C86EEE-5F7E-8242-9AEB-A75F9C25A548}"/>
              </a:ext>
            </a:extLst>
          </p:cNvPr>
          <p:cNvCxnSpPr/>
          <p:nvPr userDrawn="1"/>
        </p:nvCxnSpPr>
        <p:spPr>
          <a:xfrm flipV="1">
            <a:off x="609600" y="1714500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110A5265-5DB8-B64C-92DC-EC3EBF85B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02335"/>
            <a:ext cx="10698480" cy="1280160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br>
              <a:rPr lang="en-US" spc="-65" dirty="0">
                <a:solidFill>
                  <a:srgbClr val="000000"/>
                </a:solidFill>
              </a:rPr>
            </a:br>
            <a:r>
              <a:rPr lang="en-US" u="sng" spc="-114" dirty="0">
                <a:solidFill>
                  <a:srgbClr val="000000"/>
                </a:solidFill>
              </a:rPr>
              <a:t>With </a:t>
            </a:r>
            <a:r>
              <a:rPr lang="en-US" u="sng" spc="-195" dirty="0">
                <a:solidFill>
                  <a:srgbClr val="000000"/>
                </a:solidFill>
              </a:rPr>
              <a:t>Two</a:t>
            </a:r>
            <a:r>
              <a:rPr lang="en-US" u="sng" spc="110" dirty="0">
                <a:solidFill>
                  <a:srgbClr val="000000"/>
                </a:solidFill>
              </a:rPr>
              <a:t> </a:t>
            </a:r>
            <a:r>
              <a:rPr lang="en-US" u="sng" spc="-125" dirty="0">
                <a:solidFill>
                  <a:srgbClr val="000000"/>
                </a:solidFill>
              </a:rPr>
              <a:t>Lines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01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46027"/>
            <a:ext cx="10515600" cy="2743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05199"/>
            <a:ext cx="10515600" cy="182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38200" y="3509964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2E453E3-53D6-A744-B360-DEBD738A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557" y="294593"/>
            <a:ext cx="2743200" cy="365125"/>
          </a:xfrm>
        </p:spPr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15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46027"/>
            <a:ext cx="10515600" cy="2743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505199"/>
            <a:ext cx="10515600" cy="182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38200" y="3509964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12E453E3-53D6-A744-B360-DEBD738A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557" y="294593"/>
            <a:ext cx="2743200" cy="365125"/>
          </a:xfrm>
        </p:spPr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48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42CA9F8-D40A-584A-B835-5FC045A92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149"/>
            <a:ext cx="10515600" cy="22860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D405013-9093-8F4E-9AA4-A0407441C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0433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E0A148-6622-1243-A096-09BAD5A61266}"/>
              </a:ext>
            </a:extLst>
          </p:cNvPr>
          <p:cNvCxnSpPr/>
          <p:nvPr userDrawn="1"/>
        </p:nvCxnSpPr>
        <p:spPr>
          <a:xfrm flipV="1">
            <a:off x="838200" y="4148137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0272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13E4FB-DDA1-7A4F-96AC-EDA40BA614AE}"/>
              </a:ext>
            </a:extLst>
          </p:cNvPr>
          <p:cNvCxnSpPr/>
          <p:nvPr userDrawn="1"/>
        </p:nvCxnSpPr>
        <p:spPr>
          <a:xfrm flipV="1">
            <a:off x="609600" y="1097280"/>
            <a:ext cx="1056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5C06A4E5-C343-574B-9444-1D0B73499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347472"/>
            <a:ext cx="10698480" cy="669925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303A729-4884-FA4F-804F-503EC5873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211579"/>
            <a:ext cx="10698480" cy="448056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9483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1579"/>
            <a:ext cx="5156200" cy="448056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FFDE274-6A56-C34F-937A-938A214278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50280" y="1211266"/>
            <a:ext cx="5156200" cy="448056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A75404-9CF6-EB45-9BC8-97785E3B1182}"/>
              </a:ext>
            </a:extLst>
          </p:cNvPr>
          <p:cNvCxnSpPr/>
          <p:nvPr userDrawn="1"/>
        </p:nvCxnSpPr>
        <p:spPr>
          <a:xfrm flipV="1">
            <a:off x="609600" y="1097280"/>
            <a:ext cx="1056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7BD1430-F094-CC40-844D-6455AC5A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347472"/>
            <a:ext cx="10698480" cy="669925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673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196819"/>
            <a:ext cx="521208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BD1FB15-CFB7-1541-9642-045CC23BCE3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07998" y="2020730"/>
            <a:ext cx="5212080" cy="3686169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E733277-5B06-BF44-8B98-F4284840B95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994400" y="1196818"/>
            <a:ext cx="521208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0F9AE58-3782-CD42-B178-3A465C7477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994398" y="2020729"/>
            <a:ext cx="5212080" cy="3686169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D7931C-4A50-6B48-9370-EE80A22C6C3A}"/>
              </a:ext>
            </a:extLst>
          </p:cNvPr>
          <p:cNvCxnSpPr/>
          <p:nvPr userDrawn="1"/>
        </p:nvCxnSpPr>
        <p:spPr>
          <a:xfrm flipV="1">
            <a:off x="609600" y="1097280"/>
            <a:ext cx="1056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58870D60-5597-734F-9EF7-D8590FF2B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347472"/>
            <a:ext cx="10698480" cy="669925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25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6909B6-8F1D-8F4C-BC1E-83ECE59A6E3B}"/>
              </a:ext>
            </a:extLst>
          </p:cNvPr>
          <p:cNvCxnSpPr/>
          <p:nvPr userDrawn="1"/>
        </p:nvCxnSpPr>
        <p:spPr>
          <a:xfrm flipV="1">
            <a:off x="609600" y="1097280"/>
            <a:ext cx="1056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0C0FD7AB-0C87-694B-AFA8-2796B4422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347472"/>
            <a:ext cx="10698480" cy="669925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26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09600" y="1714500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CDB61FC-9C86-D641-9BE3-FB5891B15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02335"/>
            <a:ext cx="10698480" cy="1280160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br>
              <a:rPr lang="en-US" spc="-65" dirty="0">
                <a:solidFill>
                  <a:srgbClr val="000000"/>
                </a:solidFill>
              </a:rPr>
            </a:br>
            <a:r>
              <a:rPr lang="en-US" u="sng" spc="-114" dirty="0">
                <a:solidFill>
                  <a:srgbClr val="000000"/>
                </a:solidFill>
              </a:rPr>
              <a:t>With </a:t>
            </a:r>
            <a:r>
              <a:rPr lang="en-US" u="sng" spc="-195" dirty="0">
                <a:solidFill>
                  <a:srgbClr val="000000"/>
                </a:solidFill>
              </a:rPr>
              <a:t>Two</a:t>
            </a:r>
            <a:r>
              <a:rPr lang="en-US" u="sng" spc="110" dirty="0">
                <a:solidFill>
                  <a:srgbClr val="000000"/>
                </a:solidFill>
              </a:rPr>
              <a:t> </a:t>
            </a:r>
            <a:r>
              <a:rPr lang="en-US" u="sng" spc="-125" dirty="0">
                <a:solidFill>
                  <a:srgbClr val="000000"/>
                </a:solidFill>
              </a:rPr>
              <a:t>Lines	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83DD566-6C4B-A149-9A93-054C4D4BD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769281"/>
            <a:ext cx="10698480" cy="393192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7528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38330D-773A-DF41-BB67-E422D4E2B376}"/>
              </a:ext>
            </a:extLst>
          </p:cNvPr>
          <p:cNvCxnSpPr/>
          <p:nvPr userDrawn="1"/>
        </p:nvCxnSpPr>
        <p:spPr>
          <a:xfrm flipV="1">
            <a:off x="609600" y="1714500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1E6A185A-8CEA-3943-9581-A696C2FD5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02335"/>
            <a:ext cx="10698480" cy="1280160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br>
              <a:rPr lang="en-US" spc="-65" dirty="0">
                <a:solidFill>
                  <a:srgbClr val="000000"/>
                </a:solidFill>
              </a:rPr>
            </a:br>
            <a:r>
              <a:rPr lang="en-US" u="sng" spc="-114" dirty="0">
                <a:solidFill>
                  <a:srgbClr val="000000"/>
                </a:solidFill>
              </a:rPr>
              <a:t>With </a:t>
            </a:r>
            <a:r>
              <a:rPr lang="en-US" u="sng" spc="-195" dirty="0">
                <a:solidFill>
                  <a:srgbClr val="000000"/>
                </a:solidFill>
              </a:rPr>
              <a:t>Two</a:t>
            </a:r>
            <a:r>
              <a:rPr lang="en-US" u="sng" spc="110" dirty="0">
                <a:solidFill>
                  <a:srgbClr val="000000"/>
                </a:solidFill>
              </a:rPr>
              <a:t> </a:t>
            </a:r>
            <a:r>
              <a:rPr lang="en-US" u="sng" spc="-125" dirty="0">
                <a:solidFill>
                  <a:srgbClr val="000000"/>
                </a:solidFill>
              </a:rPr>
              <a:t>Lines	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506D732-6390-4D41-A29D-F6EA13615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769594"/>
            <a:ext cx="5156200" cy="393192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06B313E-F18E-4943-A3DE-8F975868A02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50280" y="1769281"/>
            <a:ext cx="5156200" cy="393192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7998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772662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3243" y="1772662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B4D713-A7A0-7A4A-AF23-4EEC0C61D878}"/>
              </a:ext>
            </a:extLst>
          </p:cNvPr>
          <p:cNvCxnSpPr/>
          <p:nvPr userDrawn="1"/>
        </p:nvCxnSpPr>
        <p:spPr>
          <a:xfrm flipV="1">
            <a:off x="609600" y="1714500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E9A72F18-0713-184D-ABFF-D88EA3267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02335"/>
            <a:ext cx="10698480" cy="1280160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br>
              <a:rPr lang="en-US" spc="-65" dirty="0">
                <a:solidFill>
                  <a:srgbClr val="000000"/>
                </a:solidFill>
              </a:rPr>
            </a:br>
            <a:r>
              <a:rPr lang="en-US" u="sng" spc="-114" dirty="0">
                <a:solidFill>
                  <a:srgbClr val="000000"/>
                </a:solidFill>
              </a:rPr>
              <a:t>With </a:t>
            </a:r>
            <a:r>
              <a:rPr lang="en-US" u="sng" spc="-195" dirty="0">
                <a:solidFill>
                  <a:srgbClr val="000000"/>
                </a:solidFill>
              </a:rPr>
              <a:t>Two</a:t>
            </a:r>
            <a:r>
              <a:rPr lang="en-US" u="sng" spc="110" dirty="0">
                <a:solidFill>
                  <a:srgbClr val="000000"/>
                </a:solidFill>
              </a:rPr>
              <a:t> </a:t>
            </a:r>
            <a:r>
              <a:rPr lang="en-US" u="sng" spc="-125" dirty="0">
                <a:solidFill>
                  <a:srgbClr val="000000"/>
                </a:solidFill>
              </a:rPr>
              <a:t>Lines	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6FA7A9E-165C-F64D-BB52-7B66F6FCA5D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07998" y="2596574"/>
            <a:ext cx="5158319" cy="3110325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2B1D3A6-3655-F341-A414-8A6B0F9F6F0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53243" y="2596574"/>
            <a:ext cx="5183717" cy="3110324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6621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C86EEE-5F7E-8242-9AEB-A75F9C25A548}"/>
              </a:ext>
            </a:extLst>
          </p:cNvPr>
          <p:cNvCxnSpPr/>
          <p:nvPr userDrawn="1"/>
        </p:nvCxnSpPr>
        <p:spPr>
          <a:xfrm flipV="1">
            <a:off x="609600" y="1714500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110A5265-5DB8-B64C-92DC-EC3EBF85B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402335"/>
            <a:ext cx="10698480" cy="1280160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br>
              <a:rPr lang="en-US" spc="-65" dirty="0">
                <a:solidFill>
                  <a:srgbClr val="000000"/>
                </a:solidFill>
              </a:rPr>
            </a:br>
            <a:r>
              <a:rPr lang="en-US" u="sng" spc="-114" dirty="0">
                <a:solidFill>
                  <a:srgbClr val="000000"/>
                </a:solidFill>
              </a:rPr>
              <a:t>With </a:t>
            </a:r>
            <a:r>
              <a:rPr lang="en-US" u="sng" spc="-195" dirty="0">
                <a:solidFill>
                  <a:srgbClr val="000000"/>
                </a:solidFill>
              </a:rPr>
              <a:t>Two</a:t>
            </a:r>
            <a:r>
              <a:rPr lang="en-US" u="sng" spc="110" dirty="0">
                <a:solidFill>
                  <a:srgbClr val="000000"/>
                </a:solidFill>
              </a:rPr>
              <a:t> </a:t>
            </a:r>
            <a:r>
              <a:rPr lang="en-US" u="sng" spc="-125" dirty="0">
                <a:solidFill>
                  <a:srgbClr val="000000"/>
                </a:solidFill>
              </a:rPr>
              <a:t>Lines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42CA9F8-D40A-584A-B835-5FC045A92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149"/>
            <a:ext cx="10515600" cy="22860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D405013-9093-8F4E-9AA4-A0407441C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0433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E0A148-6622-1243-A096-09BAD5A61266}"/>
              </a:ext>
            </a:extLst>
          </p:cNvPr>
          <p:cNvCxnSpPr/>
          <p:nvPr userDrawn="1"/>
        </p:nvCxnSpPr>
        <p:spPr>
          <a:xfrm flipV="1">
            <a:off x="838200" y="4148137"/>
            <a:ext cx="10515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9228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494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sition Slide Blu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4">
            <a:extLst>
              <a:ext uri="{FF2B5EF4-FFF2-40B4-BE49-F238E27FC236}">
                <a16:creationId xmlns:a16="http://schemas.microsoft.com/office/drawing/2014/main" id="{3135C7FD-7560-684F-BA8F-7DE31A1A16DD}"/>
              </a:ext>
            </a:extLst>
          </p:cNvPr>
          <p:cNvSpPr/>
          <p:nvPr userDrawn="1"/>
        </p:nvSpPr>
        <p:spPr>
          <a:xfrm>
            <a:off x="8682265" y="5226283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0936" y="0"/>
                </a:moveTo>
                <a:lnTo>
                  <a:pt x="333114" y="2964"/>
                </a:lnTo>
                <a:lnTo>
                  <a:pt x="287076" y="11622"/>
                </a:lnTo>
                <a:lnTo>
                  <a:pt x="243176" y="25616"/>
                </a:lnTo>
                <a:lnTo>
                  <a:pt x="201770" y="44591"/>
                </a:lnTo>
                <a:lnTo>
                  <a:pt x="163214" y="68191"/>
                </a:lnTo>
                <a:lnTo>
                  <a:pt x="127863" y="96061"/>
                </a:lnTo>
                <a:lnTo>
                  <a:pt x="96073" y="127845"/>
                </a:lnTo>
                <a:lnTo>
                  <a:pt x="68198" y="163188"/>
                </a:lnTo>
                <a:lnTo>
                  <a:pt x="44594" y="201732"/>
                </a:lnTo>
                <a:lnTo>
                  <a:pt x="25617" y="243124"/>
                </a:lnTo>
                <a:lnTo>
                  <a:pt x="11622" y="287006"/>
                </a:lnTo>
                <a:lnTo>
                  <a:pt x="2964" y="333024"/>
                </a:lnTo>
                <a:lnTo>
                  <a:pt x="0" y="380822"/>
                </a:lnTo>
                <a:lnTo>
                  <a:pt x="2964" y="428576"/>
                </a:lnTo>
                <a:lnTo>
                  <a:pt x="11622" y="474569"/>
                </a:lnTo>
                <a:lnTo>
                  <a:pt x="25617" y="518441"/>
                </a:lnTo>
                <a:lnTo>
                  <a:pt x="44594" y="559836"/>
                </a:lnTo>
                <a:lnTo>
                  <a:pt x="68198" y="598394"/>
                </a:lnTo>
                <a:lnTo>
                  <a:pt x="96073" y="633757"/>
                </a:lnTo>
                <a:lnTo>
                  <a:pt x="127863" y="665567"/>
                </a:lnTo>
                <a:lnTo>
                  <a:pt x="163214" y="693466"/>
                </a:lnTo>
                <a:lnTo>
                  <a:pt x="201770" y="717096"/>
                </a:lnTo>
                <a:lnTo>
                  <a:pt x="243176" y="736098"/>
                </a:lnTo>
                <a:lnTo>
                  <a:pt x="287076" y="750115"/>
                </a:lnTo>
                <a:lnTo>
                  <a:pt x="333114" y="758788"/>
                </a:lnTo>
                <a:lnTo>
                  <a:pt x="380936" y="761758"/>
                </a:lnTo>
                <a:lnTo>
                  <a:pt x="428731" y="758788"/>
                </a:lnTo>
                <a:lnTo>
                  <a:pt x="474746" y="750115"/>
                </a:lnTo>
                <a:lnTo>
                  <a:pt x="518627" y="736098"/>
                </a:lnTo>
                <a:lnTo>
                  <a:pt x="560017" y="717096"/>
                </a:lnTo>
                <a:lnTo>
                  <a:pt x="598560" y="693466"/>
                </a:lnTo>
                <a:lnTo>
                  <a:pt x="633902" y="665567"/>
                </a:lnTo>
                <a:lnTo>
                  <a:pt x="665685" y="633757"/>
                </a:lnTo>
                <a:lnTo>
                  <a:pt x="693554" y="598394"/>
                </a:lnTo>
                <a:lnTo>
                  <a:pt x="717155" y="559836"/>
                </a:lnTo>
                <a:lnTo>
                  <a:pt x="736129" y="518441"/>
                </a:lnTo>
                <a:lnTo>
                  <a:pt x="750123" y="474569"/>
                </a:lnTo>
                <a:lnTo>
                  <a:pt x="758781" y="428576"/>
                </a:lnTo>
                <a:lnTo>
                  <a:pt x="761746" y="380822"/>
                </a:lnTo>
                <a:lnTo>
                  <a:pt x="758781" y="333024"/>
                </a:lnTo>
                <a:lnTo>
                  <a:pt x="750123" y="287006"/>
                </a:lnTo>
                <a:lnTo>
                  <a:pt x="736129" y="243124"/>
                </a:lnTo>
                <a:lnTo>
                  <a:pt x="717155" y="201732"/>
                </a:lnTo>
                <a:lnTo>
                  <a:pt x="693554" y="163188"/>
                </a:lnTo>
                <a:lnTo>
                  <a:pt x="665685" y="127845"/>
                </a:lnTo>
                <a:lnTo>
                  <a:pt x="633902" y="96061"/>
                </a:lnTo>
                <a:lnTo>
                  <a:pt x="598560" y="68191"/>
                </a:lnTo>
                <a:lnTo>
                  <a:pt x="560017" y="44591"/>
                </a:lnTo>
                <a:lnTo>
                  <a:pt x="518627" y="25616"/>
                </a:lnTo>
                <a:lnTo>
                  <a:pt x="474746" y="11622"/>
                </a:lnTo>
                <a:lnTo>
                  <a:pt x="428731" y="2964"/>
                </a:lnTo>
                <a:lnTo>
                  <a:pt x="380936" y="0"/>
                </a:lnTo>
                <a:close/>
              </a:path>
            </a:pathLst>
          </a:custGeom>
          <a:solidFill>
            <a:schemeClr val="tx1">
              <a:alpha val="10196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C374F849-8876-1540-8F8F-F48B385FD7DE}"/>
              </a:ext>
            </a:extLst>
          </p:cNvPr>
          <p:cNvSpPr/>
          <p:nvPr userDrawn="1"/>
        </p:nvSpPr>
        <p:spPr>
          <a:xfrm>
            <a:off x="9212663" y="1315820"/>
            <a:ext cx="1143000" cy="1143635"/>
          </a:xfrm>
          <a:custGeom>
            <a:avLst/>
            <a:gdLst/>
            <a:ahLst/>
            <a:cxnLst/>
            <a:rect l="l" t="t" r="r" b="b"/>
            <a:pathLst>
              <a:path w="1143000" h="1143635">
                <a:moveTo>
                  <a:pt x="571512" y="0"/>
                </a:moveTo>
                <a:lnTo>
                  <a:pt x="524616" y="1895"/>
                </a:lnTo>
                <a:lnTo>
                  <a:pt x="478768" y="7481"/>
                </a:lnTo>
                <a:lnTo>
                  <a:pt x="434115" y="16613"/>
                </a:lnTo>
                <a:lnTo>
                  <a:pt x="390803" y="29142"/>
                </a:lnTo>
                <a:lnTo>
                  <a:pt x="348981" y="44921"/>
                </a:lnTo>
                <a:lnTo>
                  <a:pt x="308793" y="63804"/>
                </a:lnTo>
                <a:lnTo>
                  <a:pt x="270387" y="85642"/>
                </a:lnTo>
                <a:lnTo>
                  <a:pt x="233909" y="110288"/>
                </a:lnTo>
                <a:lnTo>
                  <a:pt x="199507" y="137596"/>
                </a:lnTo>
                <a:lnTo>
                  <a:pt x="167327" y="167417"/>
                </a:lnTo>
                <a:lnTo>
                  <a:pt x="137515" y="199606"/>
                </a:lnTo>
                <a:lnTo>
                  <a:pt x="110218" y="234014"/>
                </a:lnTo>
                <a:lnTo>
                  <a:pt x="85584" y="270494"/>
                </a:lnTo>
                <a:lnTo>
                  <a:pt x="63758" y="308899"/>
                </a:lnTo>
                <a:lnTo>
                  <a:pt x="44887" y="349082"/>
                </a:lnTo>
                <a:lnTo>
                  <a:pt x="29119" y="390896"/>
                </a:lnTo>
                <a:lnTo>
                  <a:pt x="16599" y="434193"/>
                </a:lnTo>
                <a:lnTo>
                  <a:pt x="7475" y="478826"/>
                </a:lnTo>
                <a:lnTo>
                  <a:pt x="1893" y="524648"/>
                </a:lnTo>
                <a:lnTo>
                  <a:pt x="0" y="571512"/>
                </a:lnTo>
                <a:lnTo>
                  <a:pt x="1893" y="618410"/>
                </a:lnTo>
                <a:lnTo>
                  <a:pt x="7475" y="664263"/>
                </a:lnTo>
                <a:lnTo>
                  <a:pt x="16599" y="708924"/>
                </a:lnTo>
                <a:lnTo>
                  <a:pt x="29119" y="752246"/>
                </a:lnTo>
                <a:lnTo>
                  <a:pt x="44887" y="794081"/>
                </a:lnTo>
                <a:lnTo>
                  <a:pt x="63758" y="834284"/>
                </a:lnTo>
                <a:lnTo>
                  <a:pt x="85584" y="872706"/>
                </a:lnTo>
                <a:lnTo>
                  <a:pt x="110218" y="909200"/>
                </a:lnTo>
                <a:lnTo>
                  <a:pt x="137515" y="943620"/>
                </a:lnTo>
                <a:lnTo>
                  <a:pt x="167327" y="975818"/>
                </a:lnTo>
                <a:lnTo>
                  <a:pt x="199507" y="1005648"/>
                </a:lnTo>
                <a:lnTo>
                  <a:pt x="233909" y="1032962"/>
                </a:lnTo>
                <a:lnTo>
                  <a:pt x="270387" y="1057614"/>
                </a:lnTo>
                <a:lnTo>
                  <a:pt x="308793" y="1079456"/>
                </a:lnTo>
                <a:lnTo>
                  <a:pt x="348981" y="1098341"/>
                </a:lnTo>
                <a:lnTo>
                  <a:pt x="390803" y="1114122"/>
                </a:lnTo>
                <a:lnTo>
                  <a:pt x="434115" y="1126652"/>
                </a:lnTo>
                <a:lnTo>
                  <a:pt x="478768" y="1135784"/>
                </a:lnTo>
                <a:lnTo>
                  <a:pt x="524616" y="1141371"/>
                </a:lnTo>
                <a:lnTo>
                  <a:pt x="571512" y="1143266"/>
                </a:lnTo>
                <a:lnTo>
                  <a:pt x="618376" y="1141371"/>
                </a:lnTo>
                <a:lnTo>
                  <a:pt x="664195" y="1135784"/>
                </a:lnTo>
                <a:lnTo>
                  <a:pt x="708822" y="1126652"/>
                </a:lnTo>
                <a:lnTo>
                  <a:pt x="752111" y="1114122"/>
                </a:lnTo>
                <a:lnTo>
                  <a:pt x="793914" y="1098341"/>
                </a:lnTo>
                <a:lnTo>
                  <a:pt x="834084" y="1079456"/>
                </a:lnTo>
                <a:lnTo>
                  <a:pt x="872475" y="1057614"/>
                </a:lnTo>
                <a:lnTo>
                  <a:pt x="908940" y="1032962"/>
                </a:lnTo>
                <a:lnTo>
                  <a:pt x="943332" y="1005648"/>
                </a:lnTo>
                <a:lnTo>
                  <a:pt x="975504" y="975818"/>
                </a:lnTo>
                <a:lnTo>
                  <a:pt x="1005309" y="943620"/>
                </a:lnTo>
                <a:lnTo>
                  <a:pt x="1032600" y="909200"/>
                </a:lnTo>
                <a:lnTo>
                  <a:pt x="1057231" y="872706"/>
                </a:lnTo>
                <a:lnTo>
                  <a:pt x="1079054" y="834284"/>
                </a:lnTo>
                <a:lnTo>
                  <a:pt x="1097923" y="794081"/>
                </a:lnTo>
                <a:lnTo>
                  <a:pt x="1113690" y="752246"/>
                </a:lnTo>
                <a:lnTo>
                  <a:pt x="1126209" y="708924"/>
                </a:lnTo>
                <a:lnTo>
                  <a:pt x="1135333" y="664263"/>
                </a:lnTo>
                <a:lnTo>
                  <a:pt x="1140916" y="618410"/>
                </a:lnTo>
                <a:lnTo>
                  <a:pt x="1142809" y="571512"/>
                </a:lnTo>
                <a:lnTo>
                  <a:pt x="1140916" y="524648"/>
                </a:lnTo>
                <a:lnTo>
                  <a:pt x="1135333" y="478826"/>
                </a:lnTo>
                <a:lnTo>
                  <a:pt x="1126209" y="434193"/>
                </a:lnTo>
                <a:lnTo>
                  <a:pt x="1113690" y="390896"/>
                </a:lnTo>
                <a:lnTo>
                  <a:pt x="1097923" y="349082"/>
                </a:lnTo>
                <a:lnTo>
                  <a:pt x="1079054" y="308899"/>
                </a:lnTo>
                <a:lnTo>
                  <a:pt x="1057231" y="270494"/>
                </a:lnTo>
                <a:lnTo>
                  <a:pt x="1032600" y="234014"/>
                </a:lnTo>
                <a:lnTo>
                  <a:pt x="1005309" y="199606"/>
                </a:lnTo>
                <a:lnTo>
                  <a:pt x="975504" y="167417"/>
                </a:lnTo>
                <a:lnTo>
                  <a:pt x="943332" y="137596"/>
                </a:lnTo>
                <a:lnTo>
                  <a:pt x="908940" y="110288"/>
                </a:lnTo>
                <a:lnTo>
                  <a:pt x="872475" y="85642"/>
                </a:lnTo>
                <a:lnTo>
                  <a:pt x="834084" y="63804"/>
                </a:lnTo>
                <a:lnTo>
                  <a:pt x="793914" y="44921"/>
                </a:lnTo>
                <a:lnTo>
                  <a:pt x="752111" y="29142"/>
                </a:lnTo>
                <a:lnTo>
                  <a:pt x="708822" y="16613"/>
                </a:lnTo>
                <a:lnTo>
                  <a:pt x="664195" y="7481"/>
                </a:lnTo>
                <a:lnTo>
                  <a:pt x="618376" y="1895"/>
                </a:lnTo>
                <a:lnTo>
                  <a:pt x="571512" y="0"/>
                </a:lnTo>
                <a:close/>
              </a:path>
            </a:pathLst>
          </a:custGeom>
          <a:solidFill>
            <a:schemeClr val="tx1">
              <a:alpha val="30196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B0EAB126-9D2F-7B4F-A038-AD530E7462D9}"/>
              </a:ext>
            </a:extLst>
          </p:cNvPr>
          <p:cNvSpPr/>
          <p:nvPr userDrawn="1"/>
        </p:nvSpPr>
        <p:spPr>
          <a:xfrm>
            <a:off x="8426994" y="3420686"/>
            <a:ext cx="915035" cy="915035"/>
          </a:xfrm>
          <a:custGeom>
            <a:avLst/>
            <a:gdLst/>
            <a:ahLst/>
            <a:cxnLst/>
            <a:rect l="l" t="t" r="r" b="b"/>
            <a:pathLst>
              <a:path w="915035" h="915035">
                <a:moveTo>
                  <a:pt x="457123" y="0"/>
                </a:moveTo>
                <a:lnTo>
                  <a:pt x="410368" y="2361"/>
                </a:lnTo>
                <a:lnTo>
                  <a:pt x="364968" y="9291"/>
                </a:lnTo>
                <a:lnTo>
                  <a:pt x="321151" y="20561"/>
                </a:lnTo>
                <a:lnTo>
                  <a:pt x="279147" y="35939"/>
                </a:lnTo>
                <a:lnTo>
                  <a:pt x="239186" y="55195"/>
                </a:lnTo>
                <a:lnTo>
                  <a:pt x="201496" y="78099"/>
                </a:lnTo>
                <a:lnTo>
                  <a:pt x="166308" y="104421"/>
                </a:lnTo>
                <a:lnTo>
                  <a:pt x="133850" y="133931"/>
                </a:lnTo>
                <a:lnTo>
                  <a:pt x="104351" y="166397"/>
                </a:lnTo>
                <a:lnTo>
                  <a:pt x="78042" y="201591"/>
                </a:lnTo>
                <a:lnTo>
                  <a:pt x="55151" y="239281"/>
                </a:lnTo>
                <a:lnTo>
                  <a:pt x="35908" y="279238"/>
                </a:lnTo>
                <a:lnTo>
                  <a:pt x="20542" y="321231"/>
                </a:lnTo>
                <a:lnTo>
                  <a:pt x="9282" y="365029"/>
                </a:lnTo>
                <a:lnTo>
                  <a:pt x="2358" y="410404"/>
                </a:lnTo>
                <a:lnTo>
                  <a:pt x="0" y="457123"/>
                </a:lnTo>
                <a:lnTo>
                  <a:pt x="2358" y="503902"/>
                </a:lnTo>
                <a:lnTo>
                  <a:pt x="9282" y="549325"/>
                </a:lnTo>
                <a:lnTo>
                  <a:pt x="20542" y="593164"/>
                </a:lnTo>
                <a:lnTo>
                  <a:pt x="35908" y="635189"/>
                </a:lnTo>
                <a:lnTo>
                  <a:pt x="55151" y="675170"/>
                </a:lnTo>
                <a:lnTo>
                  <a:pt x="78042" y="712879"/>
                </a:lnTo>
                <a:lnTo>
                  <a:pt x="104351" y="748085"/>
                </a:lnTo>
                <a:lnTo>
                  <a:pt x="133850" y="780559"/>
                </a:lnTo>
                <a:lnTo>
                  <a:pt x="166308" y="810072"/>
                </a:lnTo>
                <a:lnTo>
                  <a:pt x="201496" y="836394"/>
                </a:lnTo>
                <a:lnTo>
                  <a:pt x="239186" y="859297"/>
                </a:lnTo>
                <a:lnTo>
                  <a:pt x="279147" y="878549"/>
                </a:lnTo>
                <a:lnTo>
                  <a:pt x="321151" y="893923"/>
                </a:lnTo>
                <a:lnTo>
                  <a:pt x="364968" y="905188"/>
                </a:lnTo>
                <a:lnTo>
                  <a:pt x="410368" y="912116"/>
                </a:lnTo>
                <a:lnTo>
                  <a:pt x="457123" y="914476"/>
                </a:lnTo>
                <a:lnTo>
                  <a:pt x="503885" y="912116"/>
                </a:lnTo>
                <a:lnTo>
                  <a:pt x="549296" y="905188"/>
                </a:lnTo>
                <a:lnTo>
                  <a:pt x="593125" y="893923"/>
                </a:lnTo>
                <a:lnTo>
                  <a:pt x="635144" y="878549"/>
                </a:lnTo>
                <a:lnTo>
                  <a:pt x="675122" y="859297"/>
                </a:lnTo>
                <a:lnTo>
                  <a:pt x="712830" y="836394"/>
                </a:lnTo>
                <a:lnTo>
                  <a:pt x="748037" y="810072"/>
                </a:lnTo>
                <a:lnTo>
                  <a:pt x="780515" y="780559"/>
                </a:lnTo>
                <a:lnTo>
                  <a:pt x="810032" y="748085"/>
                </a:lnTo>
                <a:lnTo>
                  <a:pt x="836359" y="712879"/>
                </a:lnTo>
                <a:lnTo>
                  <a:pt x="859266" y="675170"/>
                </a:lnTo>
                <a:lnTo>
                  <a:pt x="878524" y="635189"/>
                </a:lnTo>
                <a:lnTo>
                  <a:pt x="893903" y="593164"/>
                </a:lnTo>
                <a:lnTo>
                  <a:pt x="905172" y="549325"/>
                </a:lnTo>
                <a:lnTo>
                  <a:pt x="912102" y="503902"/>
                </a:lnTo>
                <a:lnTo>
                  <a:pt x="914463" y="457123"/>
                </a:lnTo>
                <a:lnTo>
                  <a:pt x="912102" y="410404"/>
                </a:lnTo>
                <a:lnTo>
                  <a:pt x="905172" y="365029"/>
                </a:lnTo>
                <a:lnTo>
                  <a:pt x="893903" y="321231"/>
                </a:lnTo>
                <a:lnTo>
                  <a:pt x="878524" y="279238"/>
                </a:lnTo>
                <a:lnTo>
                  <a:pt x="859266" y="239281"/>
                </a:lnTo>
                <a:lnTo>
                  <a:pt x="836359" y="201591"/>
                </a:lnTo>
                <a:lnTo>
                  <a:pt x="810032" y="166397"/>
                </a:lnTo>
                <a:lnTo>
                  <a:pt x="780515" y="133931"/>
                </a:lnTo>
                <a:lnTo>
                  <a:pt x="748037" y="104421"/>
                </a:lnTo>
                <a:lnTo>
                  <a:pt x="712830" y="78099"/>
                </a:lnTo>
                <a:lnTo>
                  <a:pt x="675122" y="55195"/>
                </a:lnTo>
                <a:lnTo>
                  <a:pt x="635144" y="35939"/>
                </a:lnTo>
                <a:lnTo>
                  <a:pt x="593125" y="20561"/>
                </a:lnTo>
                <a:lnTo>
                  <a:pt x="549296" y="9291"/>
                </a:lnTo>
                <a:lnTo>
                  <a:pt x="503885" y="2361"/>
                </a:lnTo>
                <a:lnTo>
                  <a:pt x="457123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D6DF7FB5-78E2-CE4E-A51F-A525EBF7C71B}"/>
              </a:ext>
            </a:extLst>
          </p:cNvPr>
          <p:cNvSpPr/>
          <p:nvPr userDrawn="1"/>
        </p:nvSpPr>
        <p:spPr>
          <a:xfrm>
            <a:off x="10961370" y="0"/>
            <a:ext cx="1230630" cy="1160780"/>
          </a:xfrm>
          <a:custGeom>
            <a:avLst/>
            <a:gdLst/>
            <a:ahLst/>
            <a:cxnLst/>
            <a:rect l="l" t="t" r="r" b="b"/>
            <a:pathLst>
              <a:path w="1230629" h="1160780">
                <a:moveTo>
                  <a:pt x="1230206" y="0"/>
                </a:moveTo>
                <a:lnTo>
                  <a:pt x="93978" y="0"/>
                </a:lnTo>
                <a:lnTo>
                  <a:pt x="85862" y="14815"/>
                </a:lnTo>
                <a:lnTo>
                  <a:pt x="66410" y="55757"/>
                </a:lnTo>
                <a:lnTo>
                  <a:pt x="49285" y="97953"/>
                </a:lnTo>
                <a:lnTo>
                  <a:pt x="34569" y="141322"/>
                </a:lnTo>
                <a:lnTo>
                  <a:pt x="22344" y="185780"/>
                </a:lnTo>
                <a:lnTo>
                  <a:pt x="12692" y="231246"/>
                </a:lnTo>
                <a:lnTo>
                  <a:pt x="5695" y="277637"/>
                </a:lnTo>
                <a:lnTo>
                  <a:pt x="1437" y="324870"/>
                </a:lnTo>
                <a:lnTo>
                  <a:pt x="0" y="372864"/>
                </a:lnTo>
                <a:lnTo>
                  <a:pt x="1437" y="420857"/>
                </a:lnTo>
                <a:lnTo>
                  <a:pt x="5695" y="468089"/>
                </a:lnTo>
                <a:lnTo>
                  <a:pt x="12692" y="514478"/>
                </a:lnTo>
                <a:lnTo>
                  <a:pt x="22344" y="559942"/>
                </a:lnTo>
                <a:lnTo>
                  <a:pt x="34569" y="604397"/>
                </a:lnTo>
                <a:lnTo>
                  <a:pt x="49285" y="647762"/>
                </a:lnTo>
                <a:lnTo>
                  <a:pt x="66410" y="689954"/>
                </a:lnTo>
                <a:lnTo>
                  <a:pt x="85862" y="730891"/>
                </a:lnTo>
                <a:lnTo>
                  <a:pt x="107557" y="770491"/>
                </a:lnTo>
                <a:lnTo>
                  <a:pt x="131414" y="808671"/>
                </a:lnTo>
                <a:lnTo>
                  <a:pt x="157350" y="845348"/>
                </a:lnTo>
                <a:lnTo>
                  <a:pt x="185284" y="880441"/>
                </a:lnTo>
                <a:lnTo>
                  <a:pt x="215131" y="913867"/>
                </a:lnTo>
                <a:lnTo>
                  <a:pt x="246811" y="945543"/>
                </a:lnTo>
                <a:lnTo>
                  <a:pt x="280241" y="975388"/>
                </a:lnTo>
                <a:lnTo>
                  <a:pt x="315338" y="1003318"/>
                </a:lnTo>
                <a:lnTo>
                  <a:pt x="352020" y="1029252"/>
                </a:lnTo>
                <a:lnTo>
                  <a:pt x="390206" y="1053107"/>
                </a:lnTo>
                <a:lnTo>
                  <a:pt x="429811" y="1074801"/>
                </a:lnTo>
                <a:lnTo>
                  <a:pt x="470755" y="1094251"/>
                </a:lnTo>
                <a:lnTo>
                  <a:pt x="512954" y="1111375"/>
                </a:lnTo>
                <a:lnTo>
                  <a:pt x="556327" y="1126090"/>
                </a:lnTo>
                <a:lnTo>
                  <a:pt x="600790" y="1138315"/>
                </a:lnTo>
                <a:lnTo>
                  <a:pt x="646262" y="1147966"/>
                </a:lnTo>
                <a:lnTo>
                  <a:pt x="692661" y="1154962"/>
                </a:lnTo>
                <a:lnTo>
                  <a:pt x="739903" y="1159220"/>
                </a:lnTo>
                <a:lnTo>
                  <a:pt x="787908" y="1160658"/>
                </a:lnTo>
                <a:lnTo>
                  <a:pt x="835878" y="1159220"/>
                </a:lnTo>
                <a:lnTo>
                  <a:pt x="883090" y="1154962"/>
                </a:lnTo>
                <a:lnTo>
                  <a:pt x="929461" y="1147966"/>
                </a:lnTo>
                <a:lnTo>
                  <a:pt x="974909" y="1138315"/>
                </a:lnTo>
                <a:lnTo>
                  <a:pt x="1019351" y="1126090"/>
                </a:lnTo>
                <a:lnTo>
                  <a:pt x="1062704" y="1111375"/>
                </a:lnTo>
                <a:lnTo>
                  <a:pt x="1104887" y="1094251"/>
                </a:lnTo>
                <a:lnTo>
                  <a:pt x="1145816" y="1074801"/>
                </a:lnTo>
                <a:lnTo>
                  <a:pt x="1185409" y="1053107"/>
                </a:lnTo>
                <a:lnTo>
                  <a:pt x="1223584" y="1029252"/>
                </a:lnTo>
                <a:lnTo>
                  <a:pt x="1230206" y="1024569"/>
                </a:lnTo>
                <a:lnTo>
                  <a:pt x="1230206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87400" y="3509964"/>
            <a:ext cx="10566400" cy="257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794620-14C6-3049-898B-3EFAD984571B}"/>
              </a:ext>
            </a:extLst>
          </p:cNvPr>
          <p:cNvGrpSpPr/>
          <p:nvPr userDrawn="1"/>
        </p:nvGrpSpPr>
        <p:grpSpPr>
          <a:xfrm>
            <a:off x="396238" y="297178"/>
            <a:ext cx="11399847" cy="6149340"/>
            <a:chOff x="297178" y="297178"/>
            <a:chExt cx="8549885" cy="6149340"/>
          </a:xfrm>
        </p:grpSpPr>
        <p:sp>
          <p:nvSpPr>
            <p:cNvPr id="26" name="object 67">
              <a:extLst>
                <a:ext uri="{FF2B5EF4-FFF2-40B4-BE49-F238E27FC236}">
                  <a16:creationId xmlns:a16="http://schemas.microsoft.com/office/drawing/2014/main" id="{7F20A576-1CB5-F745-87E9-25B40FCAA750}"/>
                </a:ext>
              </a:extLst>
            </p:cNvPr>
            <p:cNvSpPr/>
            <p:nvPr/>
          </p:nvSpPr>
          <p:spPr>
            <a:xfrm>
              <a:off x="297178" y="1774644"/>
              <a:ext cx="0" cy="3907154"/>
            </a:xfrm>
            <a:custGeom>
              <a:avLst/>
              <a:gdLst/>
              <a:ahLst/>
              <a:cxnLst/>
              <a:rect l="l" t="t" r="r" b="b"/>
              <a:pathLst>
                <a:path h="3907154">
                  <a:moveTo>
                    <a:pt x="0" y="39065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7" name="object 69">
              <a:extLst>
                <a:ext uri="{FF2B5EF4-FFF2-40B4-BE49-F238E27FC236}">
                  <a16:creationId xmlns:a16="http://schemas.microsoft.com/office/drawing/2014/main" id="{448436D6-FD0A-BB4E-9819-4107EA183E7E}"/>
                </a:ext>
              </a:extLst>
            </p:cNvPr>
            <p:cNvSpPr/>
            <p:nvPr/>
          </p:nvSpPr>
          <p:spPr>
            <a:xfrm>
              <a:off x="1590283" y="297178"/>
              <a:ext cx="7256780" cy="6149340"/>
            </a:xfrm>
            <a:custGeom>
              <a:avLst/>
              <a:gdLst/>
              <a:ahLst/>
              <a:cxnLst/>
              <a:rect l="l" t="t" r="r" b="b"/>
              <a:pathLst>
                <a:path w="7256780" h="6149340">
                  <a:moveTo>
                    <a:pt x="0" y="0"/>
                  </a:moveTo>
                  <a:lnTo>
                    <a:pt x="7256526" y="0"/>
                  </a:lnTo>
                  <a:lnTo>
                    <a:pt x="7256526" y="61493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3818A549-57C8-1F49-A213-7A220BCAFC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22" y="228600"/>
            <a:ext cx="2064210" cy="165283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34FCD42-0696-5946-8F0D-79CE530A7C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842039"/>
            <a:ext cx="914400" cy="774700"/>
          </a:xfrm>
          <a:prstGeom prst="rect">
            <a:avLst/>
          </a:prstGeom>
        </p:spPr>
      </p:pic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CCF9B12E-D793-6644-BD17-B39340B48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7477" y="3075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B412F-63DB-45A0-BAA0-574508CB2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object 68">
            <a:extLst>
              <a:ext uri="{FF2B5EF4-FFF2-40B4-BE49-F238E27FC236}">
                <a16:creationId xmlns:a16="http://schemas.microsoft.com/office/drawing/2014/main" id="{F4195CEB-DFE7-9C4A-AEE4-2D00C15B63B6}"/>
              </a:ext>
            </a:extLst>
          </p:cNvPr>
          <p:cNvSpPr/>
          <p:nvPr userDrawn="1"/>
        </p:nvSpPr>
        <p:spPr>
          <a:xfrm>
            <a:off x="7239000" y="6442888"/>
            <a:ext cx="4556753" cy="117934"/>
          </a:xfrm>
          <a:custGeom>
            <a:avLst/>
            <a:gdLst/>
            <a:ahLst/>
            <a:cxnLst/>
            <a:rect l="l" t="t" r="r" b="b"/>
            <a:pathLst>
              <a:path w="1468120" h="114300">
                <a:moveTo>
                  <a:pt x="1468120" y="0"/>
                </a:moveTo>
                <a:lnTo>
                  <a:pt x="1468120" y="114300"/>
                </a:lnTo>
                <a:lnTo>
                  <a:pt x="0" y="1143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712F56-CDC3-7D4C-A8A9-E1CC71B63DFC}"/>
              </a:ext>
            </a:extLst>
          </p:cNvPr>
          <p:cNvSpPr txBox="1"/>
          <p:nvPr userDrawn="1"/>
        </p:nvSpPr>
        <p:spPr>
          <a:xfrm>
            <a:off x="1269847" y="6248401"/>
            <a:ext cx="8229600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">
              <a:lnSpc>
                <a:spcPts val="1240"/>
              </a:lnSpc>
            </a:pPr>
            <a:r>
              <a:rPr lang="en-US" sz="1200" spc="-5" dirty="0">
                <a:solidFill>
                  <a:schemeClr val="tx1"/>
                </a:solidFill>
              </a:rPr>
              <a:t>RELCentral@marzanoresearch.com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1200" spc="-10" dirty="0">
                <a:solidFill>
                  <a:schemeClr val="tx1"/>
                </a:solidFill>
              </a:rPr>
              <a:t>COLORADO   </a:t>
            </a:r>
            <a:r>
              <a:rPr lang="en-US" sz="1200" spc="-5" dirty="0">
                <a:solidFill>
                  <a:schemeClr val="tx1">
                    <a:alpha val="75000"/>
                  </a:schemeClr>
                </a:solidFill>
              </a:rPr>
              <a:t>KANSAS</a:t>
            </a:r>
            <a:r>
              <a:rPr lang="en-US" sz="1200" spc="-5" dirty="0">
                <a:solidFill>
                  <a:schemeClr val="tx1"/>
                </a:solidFill>
              </a:rPr>
              <a:t>   </a:t>
            </a:r>
            <a:r>
              <a:rPr lang="en-US" sz="1200" dirty="0">
                <a:solidFill>
                  <a:schemeClr val="tx1"/>
                </a:solidFill>
              </a:rPr>
              <a:t>MISSOURI   </a:t>
            </a:r>
            <a:r>
              <a:rPr lang="en-US" sz="1200" dirty="0">
                <a:solidFill>
                  <a:schemeClr val="tx1">
                    <a:alpha val="75000"/>
                  </a:schemeClr>
                </a:solidFill>
              </a:rPr>
              <a:t>NEBRASKA</a:t>
            </a:r>
            <a:r>
              <a:rPr lang="en-US" sz="1200" dirty="0">
                <a:solidFill>
                  <a:schemeClr val="tx1"/>
                </a:solidFill>
              </a:rPr>
              <a:t>   </a:t>
            </a:r>
            <a:r>
              <a:rPr lang="en-US" sz="1200" spc="-5" dirty="0">
                <a:solidFill>
                  <a:schemeClr val="tx1"/>
                </a:solidFill>
              </a:rPr>
              <a:t>NORTH </a:t>
            </a:r>
            <a:r>
              <a:rPr lang="en-US" sz="1200" spc="-35" dirty="0">
                <a:solidFill>
                  <a:schemeClr val="tx1"/>
                </a:solidFill>
              </a:rPr>
              <a:t>DAKOTA   </a:t>
            </a:r>
            <a:r>
              <a:rPr lang="en-US" sz="1200" spc="-5" dirty="0">
                <a:solidFill>
                  <a:schemeClr val="tx1">
                    <a:alpha val="75000"/>
                  </a:schemeClr>
                </a:solidFill>
              </a:rPr>
              <a:t>SOUTH </a:t>
            </a:r>
            <a:r>
              <a:rPr lang="en-US" sz="1200" spc="-35" dirty="0">
                <a:solidFill>
                  <a:schemeClr val="tx1">
                    <a:alpha val="75000"/>
                  </a:schemeClr>
                </a:solidFill>
              </a:rPr>
              <a:t>DAKOTA </a:t>
            </a:r>
            <a:r>
              <a:rPr lang="en-US" sz="1200" spc="10" dirty="0">
                <a:solidFill>
                  <a:schemeClr val="tx1">
                    <a:alpha val="75000"/>
                  </a:schemeClr>
                </a:solidFill>
              </a:rPr>
              <a:t> </a:t>
            </a:r>
            <a:r>
              <a:rPr lang="en-US" sz="1200" spc="-10" dirty="0">
                <a:solidFill>
                  <a:schemeClr val="tx1"/>
                </a:solidFill>
              </a:rPr>
              <a:t>WYOMING</a:t>
            </a:r>
          </a:p>
        </p:txBody>
      </p:sp>
    </p:spTree>
    <p:extLst>
      <p:ext uri="{BB962C8B-B14F-4D97-AF65-F5344CB8AC3E}">
        <p14:creationId xmlns:p14="http://schemas.microsoft.com/office/powerpoint/2010/main" val="23751880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ransition Slide Blu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87400" y="3509964"/>
            <a:ext cx="10566400" cy="257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12B337-F51C-4A4C-BDDA-920E49883F43}"/>
              </a:ext>
            </a:extLst>
          </p:cNvPr>
          <p:cNvGrpSpPr/>
          <p:nvPr userDrawn="1"/>
        </p:nvGrpSpPr>
        <p:grpSpPr>
          <a:xfrm>
            <a:off x="396238" y="297178"/>
            <a:ext cx="11399847" cy="6149340"/>
            <a:chOff x="297178" y="297178"/>
            <a:chExt cx="8549885" cy="6149340"/>
          </a:xfrm>
        </p:grpSpPr>
        <p:sp>
          <p:nvSpPr>
            <p:cNvPr id="27" name="object 67">
              <a:extLst>
                <a:ext uri="{FF2B5EF4-FFF2-40B4-BE49-F238E27FC236}">
                  <a16:creationId xmlns:a16="http://schemas.microsoft.com/office/drawing/2014/main" id="{62F8C9DB-E3F9-BD4B-9AD2-0DF43452672C}"/>
                </a:ext>
              </a:extLst>
            </p:cNvPr>
            <p:cNvSpPr/>
            <p:nvPr/>
          </p:nvSpPr>
          <p:spPr>
            <a:xfrm>
              <a:off x="297178" y="1774644"/>
              <a:ext cx="0" cy="3907154"/>
            </a:xfrm>
            <a:custGeom>
              <a:avLst/>
              <a:gdLst/>
              <a:ahLst/>
              <a:cxnLst/>
              <a:rect l="l" t="t" r="r" b="b"/>
              <a:pathLst>
                <a:path h="3907154">
                  <a:moveTo>
                    <a:pt x="0" y="39065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8" name="object 69">
              <a:extLst>
                <a:ext uri="{FF2B5EF4-FFF2-40B4-BE49-F238E27FC236}">
                  <a16:creationId xmlns:a16="http://schemas.microsoft.com/office/drawing/2014/main" id="{9D5E5231-AFA7-2744-8FEA-FFF9C8790BCE}"/>
                </a:ext>
              </a:extLst>
            </p:cNvPr>
            <p:cNvSpPr/>
            <p:nvPr/>
          </p:nvSpPr>
          <p:spPr>
            <a:xfrm>
              <a:off x="1590283" y="297178"/>
              <a:ext cx="7256780" cy="6149340"/>
            </a:xfrm>
            <a:custGeom>
              <a:avLst/>
              <a:gdLst/>
              <a:ahLst/>
              <a:cxnLst/>
              <a:rect l="l" t="t" r="r" b="b"/>
              <a:pathLst>
                <a:path w="7256780" h="6149340">
                  <a:moveTo>
                    <a:pt x="0" y="0"/>
                  </a:moveTo>
                  <a:lnTo>
                    <a:pt x="7256526" y="0"/>
                  </a:lnTo>
                  <a:lnTo>
                    <a:pt x="7256526" y="61493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29" name="object 4">
            <a:extLst>
              <a:ext uri="{FF2B5EF4-FFF2-40B4-BE49-F238E27FC236}">
                <a16:creationId xmlns:a16="http://schemas.microsoft.com/office/drawing/2014/main" id="{46E4E146-8F55-ED48-B8D5-C6262115177B}"/>
              </a:ext>
            </a:extLst>
          </p:cNvPr>
          <p:cNvSpPr/>
          <p:nvPr userDrawn="1"/>
        </p:nvSpPr>
        <p:spPr>
          <a:xfrm>
            <a:off x="8679528" y="5226283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0936" y="0"/>
                </a:moveTo>
                <a:lnTo>
                  <a:pt x="333114" y="2964"/>
                </a:lnTo>
                <a:lnTo>
                  <a:pt x="287076" y="11622"/>
                </a:lnTo>
                <a:lnTo>
                  <a:pt x="243176" y="25616"/>
                </a:lnTo>
                <a:lnTo>
                  <a:pt x="201770" y="44591"/>
                </a:lnTo>
                <a:lnTo>
                  <a:pt x="163214" y="68191"/>
                </a:lnTo>
                <a:lnTo>
                  <a:pt x="127863" y="96061"/>
                </a:lnTo>
                <a:lnTo>
                  <a:pt x="96073" y="127845"/>
                </a:lnTo>
                <a:lnTo>
                  <a:pt x="68198" y="163188"/>
                </a:lnTo>
                <a:lnTo>
                  <a:pt x="44594" y="201732"/>
                </a:lnTo>
                <a:lnTo>
                  <a:pt x="25617" y="243124"/>
                </a:lnTo>
                <a:lnTo>
                  <a:pt x="11622" y="287006"/>
                </a:lnTo>
                <a:lnTo>
                  <a:pt x="2964" y="333024"/>
                </a:lnTo>
                <a:lnTo>
                  <a:pt x="0" y="380822"/>
                </a:lnTo>
                <a:lnTo>
                  <a:pt x="2964" y="428576"/>
                </a:lnTo>
                <a:lnTo>
                  <a:pt x="11622" y="474569"/>
                </a:lnTo>
                <a:lnTo>
                  <a:pt x="25617" y="518441"/>
                </a:lnTo>
                <a:lnTo>
                  <a:pt x="44594" y="559836"/>
                </a:lnTo>
                <a:lnTo>
                  <a:pt x="68198" y="598394"/>
                </a:lnTo>
                <a:lnTo>
                  <a:pt x="96073" y="633757"/>
                </a:lnTo>
                <a:lnTo>
                  <a:pt x="127863" y="665567"/>
                </a:lnTo>
                <a:lnTo>
                  <a:pt x="163214" y="693466"/>
                </a:lnTo>
                <a:lnTo>
                  <a:pt x="201770" y="717096"/>
                </a:lnTo>
                <a:lnTo>
                  <a:pt x="243176" y="736098"/>
                </a:lnTo>
                <a:lnTo>
                  <a:pt x="287076" y="750115"/>
                </a:lnTo>
                <a:lnTo>
                  <a:pt x="333114" y="758788"/>
                </a:lnTo>
                <a:lnTo>
                  <a:pt x="380936" y="761758"/>
                </a:lnTo>
                <a:lnTo>
                  <a:pt x="428731" y="758788"/>
                </a:lnTo>
                <a:lnTo>
                  <a:pt x="474746" y="750115"/>
                </a:lnTo>
                <a:lnTo>
                  <a:pt x="518627" y="736098"/>
                </a:lnTo>
                <a:lnTo>
                  <a:pt x="560017" y="717096"/>
                </a:lnTo>
                <a:lnTo>
                  <a:pt x="598560" y="693466"/>
                </a:lnTo>
                <a:lnTo>
                  <a:pt x="633902" y="665567"/>
                </a:lnTo>
                <a:lnTo>
                  <a:pt x="665685" y="633757"/>
                </a:lnTo>
                <a:lnTo>
                  <a:pt x="693554" y="598394"/>
                </a:lnTo>
                <a:lnTo>
                  <a:pt x="717155" y="559836"/>
                </a:lnTo>
                <a:lnTo>
                  <a:pt x="736129" y="518441"/>
                </a:lnTo>
                <a:lnTo>
                  <a:pt x="750123" y="474569"/>
                </a:lnTo>
                <a:lnTo>
                  <a:pt x="758781" y="428576"/>
                </a:lnTo>
                <a:lnTo>
                  <a:pt x="761746" y="380822"/>
                </a:lnTo>
                <a:lnTo>
                  <a:pt x="758781" y="333024"/>
                </a:lnTo>
                <a:lnTo>
                  <a:pt x="750123" y="287006"/>
                </a:lnTo>
                <a:lnTo>
                  <a:pt x="736129" y="243124"/>
                </a:lnTo>
                <a:lnTo>
                  <a:pt x="717155" y="201732"/>
                </a:lnTo>
                <a:lnTo>
                  <a:pt x="693554" y="163188"/>
                </a:lnTo>
                <a:lnTo>
                  <a:pt x="665685" y="127845"/>
                </a:lnTo>
                <a:lnTo>
                  <a:pt x="633902" y="96061"/>
                </a:lnTo>
                <a:lnTo>
                  <a:pt x="598560" y="68191"/>
                </a:lnTo>
                <a:lnTo>
                  <a:pt x="560017" y="44591"/>
                </a:lnTo>
                <a:lnTo>
                  <a:pt x="518627" y="25616"/>
                </a:lnTo>
                <a:lnTo>
                  <a:pt x="474746" y="11622"/>
                </a:lnTo>
                <a:lnTo>
                  <a:pt x="428731" y="2964"/>
                </a:lnTo>
                <a:lnTo>
                  <a:pt x="380936" y="0"/>
                </a:lnTo>
                <a:close/>
              </a:path>
            </a:pathLst>
          </a:custGeom>
          <a:noFill/>
          <a:ln w="15875">
            <a:solidFill>
              <a:schemeClr val="tx1">
                <a:alpha val="2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2E5B1C0A-E1F2-594C-A445-86233A243245}"/>
              </a:ext>
            </a:extLst>
          </p:cNvPr>
          <p:cNvSpPr/>
          <p:nvPr userDrawn="1"/>
        </p:nvSpPr>
        <p:spPr>
          <a:xfrm>
            <a:off x="9209926" y="1315820"/>
            <a:ext cx="1143000" cy="1143635"/>
          </a:xfrm>
          <a:custGeom>
            <a:avLst/>
            <a:gdLst/>
            <a:ahLst/>
            <a:cxnLst/>
            <a:rect l="l" t="t" r="r" b="b"/>
            <a:pathLst>
              <a:path w="1143000" h="1143635">
                <a:moveTo>
                  <a:pt x="571512" y="0"/>
                </a:moveTo>
                <a:lnTo>
                  <a:pt x="524616" y="1895"/>
                </a:lnTo>
                <a:lnTo>
                  <a:pt x="478768" y="7481"/>
                </a:lnTo>
                <a:lnTo>
                  <a:pt x="434115" y="16613"/>
                </a:lnTo>
                <a:lnTo>
                  <a:pt x="390803" y="29142"/>
                </a:lnTo>
                <a:lnTo>
                  <a:pt x="348981" y="44921"/>
                </a:lnTo>
                <a:lnTo>
                  <a:pt x="308793" y="63804"/>
                </a:lnTo>
                <a:lnTo>
                  <a:pt x="270387" y="85642"/>
                </a:lnTo>
                <a:lnTo>
                  <a:pt x="233909" y="110288"/>
                </a:lnTo>
                <a:lnTo>
                  <a:pt x="199507" y="137596"/>
                </a:lnTo>
                <a:lnTo>
                  <a:pt x="167327" y="167417"/>
                </a:lnTo>
                <a:lnTo>
                  <a:pt x="137515" y="199606"/>
                </a:lnTo>
                <a:lnTo>
                  <a:pt x="110218" y="234014"/>
                </a:lnTo>
                <a:lnTo>
                  <a:pt x="85584" y="270494"/>
                </a:lnTo>
                <a:lnTo>
                  <a:pt x="63758" y="308899"/>
                </a:lnTo>
                <a:lnTo>
                  <a:pt x="44887" y="349082"/>
                </a:lnTo>
                <a:lnTo>
                  <a:pt x="29119" y="390896"/>
                </a:lnTo>
                <a:lnTo>
                  <a:pt x="16599" y="434193"/>
                </a:lnTo>
                <a:lnTo>
                  <a:pt x="7475" y="478826"/>
                </a:lnTo>
                <a:lnTo>
                  <a:pt x="1893" y="524648"/>
                </a:lnTo>
                <a:lnTo>
                  <a:pt x="0" y="571512"/>
                </a:lnTo>
                <a:lnTo>
                  <a:pt x="1893" y="618410"/>
                </a:lnTo>
                <a:lnTo>
                  <a:pt x="7475" y="664263"/>
                </a:lnTo>
                <a:lnTo>
                  <a:pt x="16599" y="708924"/>
                </a:lnTo>
                <a:lnTo>
                  <a:pt x="29119" y="752246"/>
                </a:lnTo>
                <a:lnTo>
                  <a:pt x="44887" y="794081"/>
                </a:lnTo>
                <a:lnTo>
                  <a:pt x="63758" y="834284"/>
                </a:lnTo>
                <a:lnTo>
                  <a:pt x="85584" y="872706"/>
                </a:lnTo>
                <a:lnTo>
                  <a:pt x="110218" y="909200"/>
                </a:lnTo>
                <a:lnTo>
                  <a:pt x="137515" y="943620"/>
                </a:lnTo>
                <a:lnTo>
                  <a:pt x="167327" y="975818"/>
                </a:lnTo>
                <a:lnTo>
                  <a:pt x="199507" y="1005648"/>
                </a:lnTo>
                <a:lnTo>
                  <a:pt x="233909" y="1032962"/>
                </a:lnTo>
                <a:lnTo>
                  <a:pt x="270387" y="1057614"/>
                </a:lnTo>
                <a:lnTo>
                  <a:pt x="308793" y="1079456"/>
                </a:lnTo>
                <a:lnTo>
                  <a:pt x="348981" y="1098341"/>
                </a:lnTo>
                <a:lnTo>
                  <a:pt x="390803" y="1114122"/>
                </a:lnTo>
                <a:lnTo>
                  <a:pt x="434115" y="1126652"/>
                </a:lnTo>
                <a:lnTo>
                  <a:pt x="478768" y="1135784"/>
                </a:lnTo>
                <a:lnTo>
                  <a:pt x="524616" y="1141371"/>
                </a:lnTo>
                <a:lnTo>
                  <a:pt x="571512" y="1143266"/>
                </a:lnTo>
                <a:lnTo>
                  <a:pt x="618376" y="1141371"/>
                </a:lnTo>
                <a:lnTo>
                  <a:pt x="664195" y="1135784"/>
                </a:lnTo>
                <a:lnTo>
                  <a:pt x="708822" y="1126652"/>
                </a:lnTo>
                <a:lnTo>
                  <a:pt x="752111" y="1114122"/>
                </a:lnTo>
                <a:lnTo>
                  <a:pt x="793914" y="1098341"/>
                </a:lnTo>
                <a:lnTo>
                  <a:pt x="834084" y="1079456"/>
                </a:lnTo>
                <a:lnTo>
                  <a:pt x="872475" y="1057614"/>
                </a:lnTo>
                <a:lnTo>
                  <a:pt x="908940" y="1032962"/>
                </a:lnTo>
                <a:lnTo>
                  <a:pt x="943332" y="1005648"/>
                </a:lnTo>
                <a:lnTo>
                  <a:pt x="975504" y="975818"/>
                </a:lnTo>
                <a:lnTo>
                  <a:pt x="1005309" y="943620"/>
                </a:lnTo>
                <a:lnTo>
                  <a:pt x="1032600" y="909200"/>
                </a:lnTo>
                <a:lnTo>
                  <a:pt x="1057231" y="872706"/>
                </a:lnTo>
                <a:lnTo>
                  <a:pt x="1079054" y="834284"/>
                </a:lnTo>
                <a:lnTo>
                  <a:pt x="1097923" y="794081"/>
                </a:lnTo>
                <a:lnTo>
                  <a:pt x="1113690" y="752246"/>
                </a:lnTo>
                <a:lnTo>
                  <a:pt x="1126209" y="708924"/>
                </a:lnTo>
                <a:lnTo>
                  <a:pt x="1135333" y="664263"/>
                </a:lnTo>
                <a:lnTo>
                  <a:pt x="1140916" y="618410"/>
                </a:lnTo>
                <a:lnTo>
                  <a:pt x="1142809" y="571512"/>
                </a:lnTo>
                <a:lnTo>
                  <a:pt x="1140916" y="524648"/>
                </a:lnTo>
                <a:lnTo>
                  <a:pt x="1135333" y="478826"/>
                </a:lnTo>
                <a:lnTo>
                  <a:pt x="1126209" y="434193"/>
                </a:lnTo>
                <a:lnTo>
                  <a:pt x="1113690" y="390896"/>
                </a:lnTo>
                <a:lnTo>
                  <a:pt x="1097923" y="349082"/>
                </a:lnTo>
                <a:lnTo>
                  <a:pt x="1079054" y="308899"/>
                </a:lnTo>
                <a:lnTo>
                  <a:pt x="1057231" y="270494"/>
                </a:lnTo>
                <a:lnTo>
                  <a:pt x="1032600" y="234014"/>
                </a:lnTo>
                <a:lnTo>
                  <a:pt x="1005309" y="199606"/>
                </a:lnTo>
                <a:lnTo>
                  <a:pt x="975504" y="167417"/>
                </a:lnTo>
                <a:lnTo>
                  <a:pt x="943332" y="137596"/>
                </a:lnTo>
                <a:lnTo>
                  <a:pt x="908940" y="110288"/>
                </a:lnTo>
                <a:lnTo>
                  <a:pt x="872475" y="85642"/>
                </a:lnTo>
                <a:lnTo>
                  <a:pt x="834084" y="63804"/>
                </a:lnTo>
                <a:lnTo>
                  <a:pt x="793914" y="44921"/>
                </a:lnTo>
                <a:lnTo>
                  <a:pt x="752111" y="29142"/>
                </a:lnTo>
                <a:lnTo>
                  <a:pt x="708822" y="16613"/>
                </a:lnTo>
                <a:lnTo>
                  <a:pt x="664195" y="7481"/>
                </a:lnTo>
                <a:lnTo>
                  <a:pt x="618376" y="1895"/>
                </a:lnTo>
                <a:lnTo>
                  <a:pt x="571512" y="0"/>
                </a:lnTo>
                <a:close/>
              </a:path>
            </a:pathLst>
          </a:custGeom>
          <a:noFill/>
          <a:ln w="15875">
            <a:solidFill>
              <a:schemeClr val="tx1">
                <a:alpha val="4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061933F2-BF70-DC40-9BB7-78899BFA2DF1}"/>
              </a:ext>
            </a:extLst>
          </p:cNvPr>
          <p:cNvSpPr/>
          <p:nvPr userDrawn="1"/>
        </p:nvSpPr>
        <p:spPr>
          <a:xfrm>
            <a:off x="8424257" y="3420686"/>
            <a:ext cx="915035" cy="915035"/>
          </a:xfrm>
          <a:custGeom>
            <a:avLst/>
            <a:gdLst/>
            <a:ahLst/>
            <a:cxnLst/>
            <a:rect l="l" t="t" r="r" b="b"/>
            <a:pathLst>
              <a:path w="915035" h="915035">
                <a:moveTo>
                  <a:pt x="457123" y="0"/>
                </a:moveTo>
                <a:lnTo>
                  <a:pt x="410368" y="2361"/>
                </a:lnTo>
                <a:lnTo>
                  <a:pt x="364968" y="9291"/>
                </a:lnTo>
                <a:lnTo>
                  <a:pt x="321151" y="20561"/>
                </a:lnTo>
                <a:lnTo>
                  <a:pt x="279147" y="35939"/>
                </a:lnTo>
                <a:lnTo>
                  <a:pt x="239186" y="55195"/>
                </a:lnTo>
                <a:lnTo>
                  <a:pt x="201496" y="78099"/>
                </a:lnTo>
                <a:lnTo>
                  <a:pt x="166308" y="104421"/>
                </a:lnTo>
                <a:lnTo>
                  <a:pt x="133850" y="133931"/>
                </a:lnTo>
                <a:lnTo>
                  <a:pt x="104351" y="166397"/>
                </a:lnTo>
                <a:lnTo>
                  <a:pt x="78042" y="201591"/>
                </a:lnTo>
                <a:lnTo>
                  <a:pt x="55151" y="239281"/>
                </a:lnTo>
                <a:lnTo>
                  <a:pt x="35908" y="279238"/>
                </a:lnTo>
                <a:lnTo>
                  <a:pt x="20542" y="321231"/>
                </a:lnTo>
                <a:lnTo>
                  <a:pt x="9282" y="365029"/>
                </a:lnTo>
                <a:lnTo>
                  <a:pt x="2358" y="410404"/>
                </a:lnTo>
                <a:lnTo>
                  <a:pt x="0" y="457123"/>
                </a:lnTo>
                <a:lnTo>
                  <a:pt x="2358" y="503902"/>
                </a:lnTo>
                <a:lnTo>
                  <a:pt x="9282" y="549325"/>
                </a:lnTo>
                <a:lnTo>
                  <a:pt x="20542" y="593164"/>
                </a:lnTo>
                <a:lnTo>
                  <a:pt x="35908" y="635189"/>
                </a:lnTo>
                <a:lnTo>
                  <a:pt x="55151" y="675170"/>
                </a:lnTo>
                <a:lnTo>
                  <a:pt x="78042" y="712879"/>
                </a:lnTo>
                <a:lnTo>
                  <a:pt x="104351" y="748085"/>
                </a:lnTo>
                <a:lnTo>
                  <a:pt x="133850" y="780559"/>
                </a:lnTo>
                <a:lnTo>
                  <a:pt x="166308" y="810072"/>
                </a:lnTo>
                <a:lnTo>
                  <a:pt x="201496" y="836394"/>
                </a:lnTo>
                <a:lnTo>
                  <a:pt x="239186" y="859297"/>
                </a:lnTo>
                <a:lnTo>
                  <a:pt x="279147" y="878549"/>
                </a:lnTo>
                <a:lnTo>
                  <a:pt x="321151" y="893923"/>
                </a:lnTo>
                <a:lnTo>
                  <a:pt x="364968" y="905188"/>
                </a:lnTo>
                <a:lnTo>
                  <a:pt x="410368" y="912116"/>
                </a:lnTo>
                <a:lnTo>
                  <a:pt x="457123" y="914476"/>
                </a:lnTo>
                <a:lnTo>
                  <a:pt x="503885" y="912116"/>
                </a:lnTo>
                <a:lnTo>
                  <a:pt x="549296" y="905188"/>
                </a:lnTo>
                <a:lnTo>
                  <a:pt x="593125" y="893923"/>
                </a:lnTo>
                <a:lnTo>
                  <a:pt x="635144" y="878549"/>
                </a:lnTo>
                <a:lnTo>
                  <a:pt x="675122" y="859297"/>
                </a:lnTo>
                <a:lnTo>
                  <a:pt x="712830" y="836394"/>
                </a:lnTo>
                <a:lnTo>
                  <a:pt x="748037" y="810072"/>
                </a:lnTo>
                <a:lnTo>
                  <a:pt x="780515" y="780559"/>
                </a:lnTo>
                <a:lnTo>
                  <a:pt x="810032" y="748085"/>
                </a:lnTo>
                <a:lnTo>
                  <a:pt x="836359" y="712879"/>
                </a:lnTo>
                <a:lnTo>
                  <a:pt x="859266" y="675170"/>
                </a:lnTo>
                <a:lnTo>
                  <a:pt x="878524" y="635189"/>
                </a:lnTo>
                <a:lnTo>
                  <a:pt x="893903" y="593164"/>
                </a:lnTo>
                <a:lnTo>
                  <a:pt x="905172" y="549325"/>
                </a:lnTo>
                <a:lnTo>
                  <a:pt x="912102" y="503902"/>
                </a:lnTo>
                <a:lnTo>
                  <a:pt x="914463" y="457123"/>
                </a:lnTo>
                <a:lnTo>
                  <a:pt x="912102" y="410404"/>
                </a:lnTo>
                <a:lnTo>
                  <a:pt x="905172" y="365029"/>
                </a:lnTo>
                <a:lnTo>
                  <a:pt x="893903" y="321231"/>
                </a:lnTo>
                <a:lnTo>
                  <a:pt x="878524" y="279238"/>
                </a:lnTo>
                <a:lnTo>
                  <a:pt x="859266" y="239281"/>
                </a:lnTo>
                <a:lnTo>
                  <a:pt x="836359" y="201591"/>
                </a:lnTo>
                <a:lnTo>
                  <a:pt x="810032" y="166397"/>
                </a:lnTo>
                <a:lnTo>
                  <a:pt x="780515" y="133931"/>
                </a:lnTo>
                <a:lnTo>
                  <a:pt x="748037" y="104421"/>
                </a:lnTo>
                <a:lnTo>
                  <a:pt x="712830" y="78099"/>
                </a:lnTo>
                <a:lnTo>
                  <a:pt x="675122" y="55195"/>
                </a:lnTo>
                <a:lnTo>
                  <a:pt x="635144" y="35939"/>
                </a:lnTo>
                <a:lnTo>
                  <a:pt x="593125" y="20561"/>
                </a:lnTo>
                <a:lnTo>
                  <a:pt x="549296" y="9291"/>
                </a:lnTo>
                <a:lnTo>
                  <a:pt x="503885" y="2361"/>
                </a:lnTo>
                <a:lnTo>
                  <a:pt x="457123" y="0"/>
                </a:lnTo>
                <a:close/>
              </a:path>
            </a:pathLst>
          </a:custGeom>
          <a:noFill/>
          <a:ln w="15875">
            <a:solidFill>
              <a:schemeClr val="tx1">
                <a:alpha val="3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E7E4D627-7680-B044-A745-E385764B72C2}"/>
              </a:ext>
            </a:extLst>
          </p:cNvPr>
          <p:cNvSpPr/>
          <p:nvPr userDrawn="1"/>
        </p:nvSpPr>
        <p:spPr>
          <a:xfrm>
            <a:off x="10958633" y="0"/>
            <a:ext cx="1230630" cy="1160780"/>
          </a:xfrm>
          <a:custGeom>
            <a:avLst/>
            <a:gdLst/>
            <a:ahLst/>
            <a:cxnLst/>
            <a:rect l="l" t="t" r="r" b="b"/>
            <a:pathLst>
              <a:path w="1230629" h="1160780">
                <a:moveTo>
                  <a:pt x="1230206" y="0"/>
                </a:moveTo>
                <a:lnTo>
                  <a:pt x="93978" y="0"/>
                </a:lnTo>
                <a:lnTo>
                  <a:pt x="85862" y="14815"/>
                </a:lnTo>
                <a:lnTo>
                  <a:pt x="66410" y="55757"/>
                </a:lnTo>
                <a:lnTo>
                  <a:pt x="49285" y="97953"/>
                </a:lnTo>
                <a:lnTo>
                  <a:pt x="34569" y="141322"/>
                </a:lnTo>
                <a:lnTo>
                  <a:pt x="22344" y="185780"/>
                </a:lnTo>
                <a:lnTo>
                  <a:pt x="12692" y="231246"/>
                </a:lnTo>
                <a:lnTo>
                  <a:pt x="5695" y="277637"/>
                </a:lnTo>
                <a:lnTo>
                  <a:pt x="1437" y="324870"/>
                </a:lnTo>
                <a:lnTo>
                  <a:pt x="0" y="372864"/>
                </a:lnTo>
                <a:lnTo>
                  <a:pt x="1437" y="420857"/>
                </a:lnTo>
                <a:lnTo>
                  <a:pt x="5695" y="468089"/>
                </a:lnTo>
                <a:lnTo>
                  <a:pt x="12692" y="514478"/>
                </a:lnTo>
                <a:lnTo>
                  <a:pt x="22344" y="559942"/>
                </a:lnTo>
                <a:lnTo>
                  <a:pt x="34569" y="604397"/>
                </a:lnTo>
                <a:lnTo>
                  <a:pt x="49285" y="647762"/>
                </a:lnTo>
                <a:lnTo>
                  <a:pt x="66410" y="689954"/>
                </a:lnTo>
                <a:lnTo>
                  <a:pt x="85862" y="730891"/>
                </a:lnTo>
                <a:lnTo>
                  <a:pt x="107557" y="770491"/>
                </a:lnTo>
                <a:lnTo>
                  <a:pt x="131414" y="808671"/>
                </a:lnTo>
                <a:lnTo>
                  <a:pt x="157350" y="845348"/>
                </a:lnTo>
                <a:lnTo>
                  <a:pt x="185284" y="880441"/>
                </a:lnTo>
                <a:lnTo>
                  <a:pt x="215131" y="913867"/>
                </a:lnTo>
                <a:lnTo>
                  <a:pt x="246811" y="945543"/>
                </a:lnTo>
                <a:lnTo>
                  <a:pt x="280241" y="975388"/>
                </a:lnTo>
                <a:lnTo>
                  <a:pt x="315338" y="1003318"/>
                </a:lnTo>
                <a:lnTo>
                  <a:pt x="352020" y="1029252"/>
                </a:lnTo>
                <a:lnTo>
                  <a:pt x="390206" y="1053107"/>
                </a:lnTo>
                <a:lnTo>
                  <a:pt x="429811" y="1074801"/>
                </a:lnTo>
                <a:lnTo>
                  <a:pt x="470755" y="1094251"/>
                </a:lnTo>
                <a:lnTo>
                  <a:pt x="512954" y="1111375"/>
                </a:lnTo>
                <a:lnTo>
                  <a:pt x="556327" y="1126090"/>
                </a:lnTo>
                <a:lnTo>
                  <a:pt x="600790" y="1138315"/>
                </a:lnTo>
                <a:lnTo>
                  <a:pt x="646262" y="1147966"/>
                </a:lnTo>
                <a:lnTo>
                  <a:pt x="692661" y="1154962"/>
                </a:lnTo>
                <a:lnTo>
                  <a:pt x="739903" y="1159220"/>
                </a:lnTo>
                <a:lnTo>
                  <a:pt x="787908" y="1160658"/>
                </a:lnTo>
                <a:lnTo>
                  <a:pt x="835878" y="1159220"/>
                </a:lnTo>
                <a:lnTo>
                  <a:pt x="883090" y="1154962"/>
                </a:lnTo>
                <a:lnTo>
                  <a:pt x="929461" y="1147966"/>
                </a:lnTo>
                <a:lnTo>
                  <a:pt x="974909" y="1138315"/>
                </a:lnTo>
                <a:lnTo>
                  <a:pt x="1019351" y="1126090"/>
                </a:lnTo>
                <a:lnTo>
                  <a:pt x="1062704" y="1111375"/>
                </a:lnTo>
                <a:lnTo>
                  <a:pt x="1104887" y="1094251"/>
                </a:lnTo>
                <a:lnTo>
                  <a:pt x="1145816" y="1074801"/>
                </a:lnTo>
                <a:lnTo>
                  <a:pt x="1185409" y="1053107"/>
                </a:lnTo>
                <a:lnTo>
                  <a:pt x="1223584" y="1029252"/>
                </a:lnTo>
                <a:lnTo>
                  <a:pt x="1230206" y="1024569"/>
                </a:lnTo>
                <a:lnTo>
                  <a:pt x="1230206" y="0"/>
                </a:lnTo>
                <a:close/>
              </a:path>
            </a:pathLst>
          </a:custGeom>
          <a:noFill/>
          <a:ln w="15875">
            <a:solidFill>
              <a:schemeClr val="tx1">
                <a:alpha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A4DDDA0-D71A-104D-9759-02892CF2F9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22" y="228600"/>
            <a:ext cx="2064210" cy="16528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6BD455B-EF5C-7340-98F8-3CBAC621C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842039"/>
            <a:ext cx="914400" cy="774700"/>
          </a:xfrm>
          <a:prstGeom prst="rect">
            <a:avLst/>
          </a:prstGeom>
        </p:spPr>
      </p:pic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6EB3CE68-CA5F-FE42-80F0-524ED83AD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7477" y="3075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B412F-63DB-45A0-BAA0-574508CB2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object 68">
            <a:extLst>
              <a:ext uri="{FF2B5EF4-FFF2-40B4-BE49-F238E27FC236}">
                <a16:creationId xmlns:a16="http://schemas.microsoft.com/office/drawing/2014/main" id="{AA94A3EC-C1F0-704A-BD94-6A44BAABF843}"/>
              </a:ext>
            </a:extLst>
          </p:cNvPr>
          <p:cNvSpPr/>
          <p:nvPr userDrawn="1"/>
        </p:nvSpPr>
        <p:spPr>
          <a:xfrm>
            <a:off x="7239000" y="6442888"/>
            <a:ext cx="4556753" cy="117934"/>
          </a:xfrm>
          <a:custGeom>
            <a:avLst/>
            <a:gdLst/>
            <a:ahLst/>
            <a:cxnLst/>
            <a:rect l="l" t="t" r="r" b="b"/>
            <a:pathLst>
              <a:path w="1468120" h="114300">
                <a:moveTo>
                  <a:pt x="1468120" y="0"/>
                </a:moveTo>
                <a:lnTo>
                  <a:pt x="1468120" y="114300"/>
                </a:lnTo>
                <a:lnTo>
                  <a:pt x="0" y="1143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343743-21DF-064D-9631-CB2865D33BCF}"/>
              </a:ext>
            </a:extLst>
          </p:cNvPr>
          <p:cNvSpPr txBox="1"/>
          <p:nvPr userDrawn="1"/>
        </p:nvSpPr>
        <p:spPr>
          <a:xfrm>
            <a:off x="1269847" y="6248401"/>
            <a:ext cx="8229600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">
              <a:lnSpc>
                <a:spcPts val="1240"/>
              </a:lnSpc>
            </a:pPr>
            <a:r>
              <a:rPr lang="en-US" sz="1200" spc="-5" dirty="0">
                <a:solidFill>
                  <a:schemeClr val="tx1"/>
                </a:solidFill>
              </a:rPr>
              <a:t>RELCentral@marzanoresearch.com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1200" spc="-10" dirty="0">
                <a:solidFill>
                  <a:schemeClr val="tx1"/>
                </a:solidFill>
              </a:rPr>
              <a:t>COLORADO   </a:t>
            </a:r>
            <a:r>
              <a:rPr lang="en-US" sz="1200" spc="-5" dirty="0">
                <a:solidFill>
                  <a:schemeClr val="tx1">
                    <a:alpha val="75000"/>
                  </a:schemeClr>
                </a:solidFill>
              </a:rPr>
              <a:t>KANSAS</a:t>
            </a:r>
            <a:r>
              <a:rPr lang="en-US" sz="1200" spc="-5" dirty="0">
                <a:solidFill>
                  <a:schemeClr val="tx1"/>
                </a:solidFill>
              </a:rPr>
              <a:t>   </a:t>
            </a:r>
            <a:r>
              <a:rPr lang="en-US" sz="1200" dirty="0">
                <a:solidFill>
                  <a:schemeClr val="tx1"/>
                </a:solidFill>
              </a:rPr>
              <a:t>MISSOURI   </a:t>
            </a:r>
            <a:r>
              <a:rPr lang="en-US" sz="1200" dirty="0">
                <a:solidFill>
                  <a:schemeClr val="tx1">
                    <a:alpha val="75000"/>
                  </a:schemeClr>
                </a:solidFill>
              </a:rPr>
              <a:t>NEBRASKA</a:t>
            </a:r>
            <a:r>
              <a:rPr lang="en-US" sz="1200" dirty="0">
                <a:solidFill>
                  <a:schemeClr val="tx1"/>
                </a:solidFill>
              </a:rPr>
              <a:t>   </a:t>
            </a:r>
            <a:r>
              <a:rPr lang="en-US" sz="1200" spc="-5" dirty="0">
                <a:solidFill>
                  <a:schemeClr val="tx1"/>
                </a:solidFill>
              </a:rPr>
              <a:t>NORTH </a:t>
            </a:r>
            <a:r>
              <a:rPr lang="en-US" sz="1200" spc="-35" dirty="0">
                <a:solidFill>
                  <a:schemeClr val="tx1"/>
                </a:solidFill>
              </a:rPr>
              <a:t>DAKOTA   </a:t>
            </a:r>
            <a:r>
              <a:rPr lang="en-US" sz="1200" spc="-5" dirty="0">
                <a:solidFill>
                  <a:schemeClr val="tx1">
                    <a:alpha val="75000"/>
                  </a:schemeClr>
                </a:solidFill>
              </a:rPr>
              <a:t>SOUTH </a:t>
            </a:r>
            <a:r>
              <a:rPr lang="en-US" sz="1200" spc="-35" dirty="0">
                <a:solidFill>
                  <a:schemeClr val="tx1">
                    <a:alpha val="75000"/>
                  </a:schemeClr>
                </a:solidFill>
              </a:rPr>
              <a:t>DAKOTA </a:t>
            </a:r>
            <a:r>
              <a:rPr lang="en-US" sz="1200" spc="10" dirty="0">
                <a:solidFill>
                  <a:schemeClr val="tx1">
                    <a:alpha val="75000"/>
                  </a:schemeClr>
                </a:solidFill>
              </a:rPr>
              <a:t> </a:t>
            </a:r>
            <a:r>
              <a:rPr lang="en-US" sz="1200" spc="-10" dirty="0">
                <a:solidFill>
                  <a:schemeClr val="tx1"/>
                </a:solidFill>
              </a:rPr>
              <a:t>WYOMING</a:t>
            </a:r>
          </a:p>
        </p:txBody>
      </p:sp>
    </p:spTree>
    <p:extLst>
      <p:ext uri="{BB962C8B-B14F-4D97-AF65-F5344CB8AC3E}">
        <p14:creationId xmlns:p14="http://schemas.microsoft.com/office/powerpoint/2010/main" val="42028895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Blu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4">
            <a:extLst>
              <a:ext uri="{FF2B5EF4-FFF2-40B4-BE49-F238E27FC236}">
                <a16:creationId xmlns:a16="http://schemas.microsoft.com/office/drawing/2014/main" id="{C45256E3-DEB5-134F-8C03-E22620827ED9}"/>
              </a:ext>
            </a:extLst>
          </p:cNvPr>
          <p:cNvSpPr/>
          <p:nvPr userDrawn="1"/>
        </p:nvSpPr>
        <p:spPr>
          <a:xfrm>
            <a:off x="8682265" y="5226283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0936" y="0"/>
                </a:moveTo>
                <a:lnTo>
                  <a:pt x="333114" y="2964"/>
                </a:lnTo>
                <a:lnTo>
                  <a:pt x="287076" y="11622"/>
                </a:lnTo>
                <a:lnTo>
                  <a:pt x="243176" y="25616"/>
                </a:lnTo>
                <a:lnTo>
                  <a:pt x="201770" y="44591"/>
                </a:lnTo>
                <a:lnTo>
                  <a:pt x="163214" y="68191"/>
                </a:lnTo>
                <a:lnTo>
                  <a:pt x="127863" y="96061"/>
                </a:lnTo>
                <a:lnTo>
                  <a:pt x="96073" y="127845"/>
                </a:lnTo>
                <a:lnTo>
                  <a:pt x="68198" y="163188"/>
                </a:lnTo>
                <a:lnTo>
                  <a:pt x="44594" y="201732"/>
                </a:lnTo>
                <a:lnTo>
                  <a:pt x="25617" y="243124"/>
                </a:lnTo>
                <a:lnTo>
                  <a:pt x="11622" y="287006"/>
                </a:lnTo>
                <a:lnTo>
                  <a:pt x="2964" y="333024"/>
                </a:lnTo>
                <a:lnTo>
                  <a:pt x="0" y="380822"/>
                </a:lnTo>
                <a:lnTo>
                  <a:pt x="2964" y="428576"/>
                </a:lnTo>
                <a:lnTo>
                  <a:pt x="11622" y="474569"/>
                </a:lnTo>
                <a:lnTo>
                  <a:pt x="25617" y="518441"/>
                </a:lnTo>
                <a:lnTo>
                  <a:pt x="44594" y="559836"/>
                </a:lnTo>
                <a:lnTo>
                  <a:pt x="68198" y="598394"/>
                </a:lnTo>
                <a:lnTo>
                  <a:pt x="96073" y="633757"/>
                </a:lnTo>
                <a:lnTo>
                  <a:pt x="127863" y="665567"/>
                </a:lnTo>
                <a:lnTo>
                  <a:pt x="163214" y="693466"/>
                </a:lnTo>
                <a:lnTo>
                  <a:pt x="201770" y="717096"/>
                </a:lnTo>
                <a:lnTo>
                  <a:pt x="243176" y="736098"/>
                </a:lnTo>
                <a:lnTo>
                  <a:pt x="287076" y="750115"/>
                </a:lnTo>
                <a:lnTo>
                  <a:pt x="333114" y="758788"/>
                </a:lnTo>
                <a:lnTo>
                  <a:pt x="380936" y="761758"/>
                </a:lnTo>
                <a:lnTo>
                  <a:pt x="428731" y="758788"/>
                </a:lnTo>
                <a:lnTo>
                  <a:pt x="474746" y="750115"/>
                </a:lnTo>
                <a:lnTo>
                  <a:pt x="518627" y="736098"/>
                </a:lnTo>
                <a:lnTo>
                  <a:pt x="560017" y="717096"/>
                </a:lnTo>
                <a:lnTo>
                  <a:pt x="598560" y="693466"/>
                </a:lnTo>
                <a:lnTo>
                  <a:pt x="633902" y="665567"/>
                </a:lnTo>
                <a:lnTo>
                  <a:pt x="665685" y="633757"/>
                </a:lnTo>
                <a:lnTo>
                  <a:pt x="693554" y="598394"/>
                </a:lnTo>
                <a:lnTo>
                  <a:pt x="717155" y="559836"/>
                </a:lnTo>
                <a:lnTo>
                  <a:pt x="736129" y="518441"/>
                </a:lnTo>
                <a:lnTo>
                  <a:pt x="750123" y="474569"/>
                </a:lnTo>
                <a:lnTo>
                  <a:pt x="758781" y="428576"/>
                </a:lnTo>
                <a:lnTo>
                  <a:pt x="761746" y="380822"/>
                </a:lnTo>
                <a:lnTo>
                  <a:pt x="758781" y="333024"/>
                </a:lnTo>
                <a:lnTo>
                  <a:pt x="750123" y="287006"/>
                </a:lnTo>
                <a:lnTo>
                  <a:pt x="736129" y="243124"/>
                </a:lnTo>
                <a:lnTo>
                  <a:pt x="717155" y="201732"/>
                </a:lnTo>
                <a:lnTo>
                  <a:pt x="693554" y="163188"/>
                </a:lnTo>
                <a:lnTo>
                  <a:pt x="665685" y="127845"/>
                </a:lnTo>
                <a:lnTo>
                  <a:pt x="633902" y="96061"/>
                </a:lnTo>
                <a:lnTo>
                  <a:pt x="598560" y="68191"/>
                </a:lnTo>
                <a:lnTo>
                  <a:pt x="560017" y="44591"/>
                </a:lnTo>
                <a:lnTo>
                  <a:pt x="518627" y="25616"/>
                </a:lnTo>
                <a:lnTo>
                  <a:pt x="474746" y="11622"/>
                </a:lnTo>
                <a:lnTo>
                  <a:pt x="428731" y="2964"/>
                </a:lnTo>
                <a:lnTo>
                  <a:pt x="380936" y="0"/>
                </a:lnTo>
                <a:close/>
              </a:path>
            </a:pathLst>
          </a:custGeom>
          <a:solidFill>
            <a:schemeClr val="tx1">
              <a:alpha val="10196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CCE4ED57-AE2C-034F-A406-4A468B1A5295}"/>
              </a:ext>
            </a:extLst>
          </p:cNvPr>
          <p:cNvSpPr/>
          <p:nvPr userDrawn="1"/>
        </p:nvSpPr>
        <p:spPr>
          <a:xfrm>
            <a:off x="9212663" y="1315820"/>
            <a:ext cx="1143000" cy="1143635"/>
          </a:xfrm>
          <a:custGeom>
            <a:avLst/>
            <a:gdLst/>
            <a:ahLst/>
            <a:cxnLst/>
            <a:rect l="l" t="t" r="r" b="b"/>
            <a:pathLst>
              <a:path w="1143000" h="1143635">
                <a:moveTo>
                  <a:pt x="571512" y="0"/>
                </a:moveTo>
                <a:lnTo>
                  <a:pt x="524616" y="1895"/>
                </a:lnTo>
                <a:lnTo>
                  <a:pt x="478768" y="7481"/>
                </a:lnTo>
                <a:lnTo>
                  <a:pt x="434115" y="16613"/>
                </a:lnTo>
                <a:lnTo>
                  <a:pt x="390803" y="29142"/>
                </a:lnTo>
                <a:lnTo>
                  <a:pt x="348981" y="44921"/>
                </a:lnTo>
                <a:lnTo>
                  <a:pt x="308793" y="63804"/>
                </a:lnTo>
                <a:lnTo>
                  <a:pt x="270387" y="85642"/>
                </a:lnTo>
                <a:lnTo>
                  <a:pt x="233909" y="110288"/>
                </a:lnTo>
                <a:lnTo>
                  <a:pt x="199507" y="137596"/>
                </a:lnTo>
                <a:lnTo>
                  <a:pt x="167327" y="167417"/>
                </a:lnTo>
                <a:lnTo>
                  <a:pt x="137515" y="199606"/>
                </a:lnTo>
                <a:lnTo>
                  <a:pt x="110218" y="234014"/>
                </a:lnTo>
                <a:lnTo>
                  <a:pt x="85584" y="270494"/>
                </a:lnTo>
                <a:lnTo>
                  <a:pt x="63758" y="308899"/>
                </a:lnTo>
                <a:lnTo>
                  <a:pt x="44887" y="349082"/>
                </a:lnTo>
                <a:lnTo>
                  <a:pt x="29119" y="390896"/>
                </a:lnTo>
                <a:lnTo>
                  <a:pt x="16599" y="434193"/>
                </a:lnTo>
                <a:lnTo>
                  <a:pt x="7475" y="478826"/>
                </a:lnTo>
                <a:lnTo>
                  <a:pt x="1893" y="524648"/>
                </a:lnTo>
                <a:lnTo>
                  <a:pt x="0" y="571512"/>
                </a:lnTo>
                <a:lnTo>
                  <a:pt x="1893" y="618410"/>
                </a:lnTo>
                <a:lnTo>
                  <a:pt x="7475" y="664263"/>
                </a:lnTo>
                <a:lnTo>
                  <a:pt x="16599" y="708924"/>
                </a:lnTo>
                <a:lnTo>
                  <a:pt x="29119" y="752246"/>
                </a:lnTo>
                <a:lnTo>
                  <a:pt x="44887" y="794081"/>
                </a:lnTo>
                <a:lnTo>
                  <a:pt x="63758" y="834284"/>
                </a:lnTo>
                <a:lnTo>
                  <a:pt x="85584" y="872706"/>
                </a:lnTo>
                <a:lnTo>
                  <a:pt x="110218" y="909200"/>
                </a:lnTo>
                <a:lnTo>
                  <a:pt x="137515" y="943620"/>
                </a:lnTo>
                <a:lnTo>
                  <a:pt x="167327" y="975818"/>
                </a:lnTo>
                <a:lnTo>
                  <a:pt x="199507" y="1005648"/>
                </a:lnTo>
                <a:lnTo>
                  <a:pt x="233909" y="1032962"/>
                </a:lnTo>
                <a:lnTo>
                  <a:pt x="270387" y="1057614"/>
                </a:lnTo>
                <a:lnTo>
                  <a:pt x="308793" y="1079456"/>
                </a:lnTo>
                <a:lnTo>
                  <a:pt x="348981" y="1098341"/>
                </a:lnTo>
                <a:lnTo>
                  <a:pt x="390803" y="1114122"/>
                </a:lnTo>
                <a:lnTo>
                  <a:pt x="434115" y="1126652"/>
                </a:lnTo>
                <a:lnTo>
                  <a:pt x="478768" y="1135784"/>
                </a:lnTo>
                <a:lnTo>
                  <a:pt x="524616" y="1141371"/>
                </a:lnTo>
                <a:lnTo>
                  <a:pt x="571512" y="1143266"/>
                </a:lnTo>
                <a:lnTo>
                  <a:pt x="618376" y="1141371"/>
                </a:lnTo>
                <a:lnTo>
                  <a:pt x="664195" y="1135784"/>
                </a:lnTo>
                <a:lnTo>
                  <a:pt x="708822" y="1126652"/>
                </a:lnTo>
                <a:lnTo>
                  <a:pt x="752111" y="1114122"/>
                </a:lnTo>
                <a:lnTo>
                  <a:pt x="793914" y="1098341"/>
                </a:lnTo>
                <a:lnTo>
                  <a:pt x="834084" y="1079456"/>
                </a:lnTo>
                <a:lnTo>
                  <a:pt x="872475" y="1057614"/>
                </a:lnTo>
                <a:lnTo>
                  <a:pt x="908940" y="1032962"/>
                </a:lnTo>
                <a:lnTo>
                  <a:pt x="943332" y="1005648"/>
                </a:lnTo>
                <a:lnTo>
                  <a:pt x="975504" y="975818"/>
                </a:lnTo>
                <a:lnTo>
                  <a:pt x="1005309" y="943620"/>
                </a:lnTo>
                <a:lnTo>
                  <a:pt x="1032600" y="909200"/>
                </a:lnTo>
                <a:lnTo>
                  <a:pt x="1057231" y="872706"/>
                </a:lnTo>
                <a:lnTo>
                  <a:pt x="1079054" y="834284"/>
                </a:lnTo>
                <a:lnTo>
                  <a:pt x="1097923" y="794081"/>
                </a:lnTo>
                <a:lnTo>
                  <a:pt x="1113690" y="752246"/>
                </a:lnTo>
                <a:lnTo>
                  <a:pt x="1126209" y="708924"/>
                </a:lnTo>
                <a:lnTo>
                  <a:pt x="1135333" y="664263"/>
                </a:lnTo>
                <a:lnTo>
                  <a:pt x="1140916" y="618410"/>
                </a:lnTo>
                <a:lnTo>
                  <a:pt x="1142809" y="571512"/>
                </a:lnTo>
                <a:lnTo>
                  <a:pt x="1140916" y="524648"/>
                </a:lnTo>
                <a:lnTo>
                  <a:pt x="1135333" y="478826"/>
                </a:lnTo>
                <a:lnTo>
                  <a:pt x="1126209" y="434193"/>
                </a:lnTo>
                <a:lnTo>
                  <a:pt x="1113690" y="390896"/>
                </a:lnTo>
                <a:lnTo>
                  <a:pt x="1097923" y="349082"/>
                </a:lnTo>
                <a:lnTo>
                  <a:pt x="1079054" y="308899"/>
                </a:lnTo>
                <a:lnTo>
                  <a:pt x="1057231" y="270494"/>
                </a:lnTo>
                <a:lnTo>
                  <a:pt x="1032600" y="234014"/>
                </a:lnTo>
                <a:lnTo>
                  <a:pt x="1005309" y="199606"/>
                </a:lnTo>
                <a:lnTo>
                  <a:pt x="975504" y="167417"/>
                </a:lnTo>
                <a:lnTo>
                  <a:pt x="943332" y="137596"/>
                </a:lnTo>
                <a:lnTo>
                  <a:pt x="908940" y="110288"/>
                </a:lnTo>
                <a:lnTo>
                  <a:pt x="872475" y="85642"/>
                </a:lnTo>
                <a:lnTo>
                  <a:pt x="834084" y="63804"/>
                </a:lnTo>
                <a:lnTo>
                  <a:pt x="793914" y="44921"/>
                </a:lnTo>
                <a:lnTo>
                  <a:pt x="752111" y="29142"/>
                </a:lnTo>
                <a:lnTo>
                  <a:pt x="708822" y="16613"/>
                </a:lnTo>
                <a:lnTo>
                  <a:pt x="664195" y="7481"/>
                </a:lnTo>
                <a:lnTo>
                  <a:pt x="618376" y="1895"/>
                </a:lnTo>
                <a:lnTo>
                  <a:pt x="571512" y="0"/>
                </a:lnTo>
                <a:close/>
              </a:path>
            </a:pathLst>
          </a:custGeom>
          <a:solidFill>
            <a:schemeClr val="tx1">
              <a:alpha val="30196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BD8434CF-E9FB-1043-B176-EF00A5857F03}"/>
              </a:ext>
            </a:extLst>
          </p:cNvPr>
          <p:cNvSpPr/>
          <p:nvPr userDrawn="1"/>
        </p:nvSpPr>
        <p:spPr>
          <a:xfrm>
            <a:off x="8426994" y="3420686"/>
            <a:ext cx="915035" cy="915035"/>
          </a:xfrm>
          <a:custGeom>
            <a:avLst/>
            <a:gdLst/>
            <a:ahLst/>
            <a:cxnLst/>
            <a:rect l="l" t="t" r="r" b="b"/>
            <a:pathLst>
              <a:path w="915035" h="915035">
                <a:moveTo>
                  <a:pt x="457123" y="0"/>
                </a:moveTo>
                <a:lnTo>
                  <a:pt x="410368" y="2361"/>
                </a:lnTo>
                <a:lnTo>
                  <a:pt x="364968" y="9291"/>
                </a:lnTo>
                <a:lnTo>
                  <a:pt x="321151" y="20561"/>
                </a:lnTo>
                <a:lnTo>
                  <a:pt x="279147" y="35939"/>
                </a:lnTo>
                <a:lnTo>
                  <a:pt x="239186" y="55195"/>
                </a:lnTo>
                <a:lnTo>
                  <a:pt x="201496" y="78099"/>
                </a:lnTo>
                <a:lnTo>
                  <a:pt x="166308" y="104421"/>
                </a:lnTo>
                <a:lnTo>
                  <a:pt x="133850" y="133931"/>
                </a:lnTo>
                <a:lnTo>
                  <a:pt x="104351" y="166397"/>
                </a:lnTo>
                <a:lnTo>
                  <a:pt x="78042" y="201591"/>
                </a:lnTo>
                <a:lnTo>
                  <a:pt x="55151" y="239281"/>
                </a:lnTo>
                <a:lnTo>
                  <a:pt x="35908" y="279238"/>
                </a:lnTo>
                <a:lnTo>
                  <a:pt x="20542" y="321231"/>
                </a:lnTo>
                <a:lnTo>
                  <a:pt x="9282" y="365029"/>
                </a:lnTo>
                <a:lnTo>
                  <a:pt x="2358" y="410404"/>
                </a:lnTo>
                <a:lnTo>
                  <a:pt x="0" y="457123"/>
                </a:lnTo>
                <a:lnTo>
                  <a:pt x="2358" y="503902"/>
                </a:lnTo>
                <a:lnTo>
                  <a:pt x="9282" y="549325"/>
                </a:lnTo>
                <a:lnTo>
                  <a:pt x="20542" y="593164"/>
                </a:lnTo>
                <a:lnTo>
                  <a:pt x="35908" y="635189"/>
                </a:lnTo>
                <a:lnTo>
                  <a:pt x="55151" y="675170"/>
                </a:lnTo>
                <a:lnTo>
                  <a:pt x="78042" y="712879"/>
                </a:lnTo>
                <a:lnTo>
                  <a:pt x="104351" y="748085"/>
                </a:lnTo>
                <a:lnTo>
                  <a:pt x="133850" y="780559"/>
                </a:lnTo>
                <a:lnTo>
                  <a:pt x="166308" y="810072"/>
                </a:lnTo>
                <a:lnTo>
                  <a:pt x="201496" y="836394"/>
                </a:lnTo>
                <a:lnTo>
                  <a:pt x="239186" y="859297"/>
                </a:lnTo>
                <a:lnTo>
                  <a:pt x="279147" y="878549"/>
                </a:lnTo>
                <a:lnTo>
                  <a:pt x="321151" y="893923"/>
                </a:lnTo>
                <a:lnTo>
                  <a:pt x="364968" y="905188"/>
                </a:lnTo>
                <a:lnTo>
                  <a:pt x="410368" y="912116"/>
                </a:lnTo>
                <a:lnTo>
                  <a:pt x="457123" y="914476"/>
                </a:lnTo>
                <a:lnTo>
                  <a:pt x="503885" y="912116"/>
                </a:lnTo>
                <a:lnTo>
                  <a:pt x="549296" y="905188"/>
                </a:lnTo>
                <a:lnTo>
                  <a:pt x="593125" y="893923"/>
                </a:lnTo>
                <a:lnTo>
                  <a:pt x="635144" y="878549"/>
                </a:lnTo>
                <a:lnTo>
                  <a:pt x="675122" y="859297"/>
                </a:lnTo>
                <a:lnTo>
                  <a:pt x="712830" y="836394"/>
                </a:lnTo>
                <a:lnTo>
                  <a:pt x="748037" y="810072"/>
                </a:lnTo>
                <a:lnTo>
                  <a:pt x="780515" y="780559"/>
                </a:lnTo>
                <a:lnTo>
                  <a:pt x="810032" y="748085"/>
                </a:lnTo>
                <a:lnTo>
                  <a:pt x="836359" y="712879"/>
                </a:lnTo>
                <a:lnTo>
                  <a:pt x="859266" y="675170"/>
                </a:lnTo>
                <a:lnTo>
                  <a:pt x="878524" y="635189"/>
                </a:lnTo>
                <a:lnTo>
                  <a:pt x="893903" y="593164"/>
                </a:lnTo>
                <a:lnTo>
                  <a:pt x="905172" y="549325"/>
                </a:lnTo>
                <a:lnTo>
                  <a:pt x="912102" y="503902"/>
                </a:lnTo>
                <a:lnTo>
                  <a:pt x="914463" y="457123"/>
                </a:lnTo>
                <a:lnTo>
                  <a:pt x="912102" y="410404"/>
                </a:lnTo>
                <a:lnTo>
                  <a:pt x="905172" y="365029"/>
                </a:lnTo>
                <a:lnTo>
                  <a:pt x="893903" y="321231"/>
                </a:lnTo>
                <a:lnTo>
                  <a:pt x="878524" y="279238"/>
                </a:lnTo>
                <a:lnTo>
                  <a:pt x="859266" y="239281"/>
                </a:lnTo>
                <a:lnTo>
                  <a:pt x="836359" y="201591"/>
                </a:lnTo>
                <a:lnTo>
                  <a:pt x="810032" y="166397"/>
                </a:lnTo>
                <a:lnTo>
                  <a:pt x="780515" y="133931"/>
                </a:lnTo>
                <a:lnTo>
                  <a:pt x="748037" y="104421"/>
                </a:lnTo>
                <a:lnTo>
                  <a:pt x="712830" y="78099"/>
                </a:lnTo>
                <a:lnTo>
                  <a:pt x="675122" y="55195"/>
                </a:lnTo>
                <a:lnTo>
                  <a:pt x="635144" y="35939"/>
                </a:lnTo>
                <a:lnTo>
                  <a:pt x="593125" y="20561"/>
                </a:lnTo>
                <a:lnTo>
                  <a:pt x="549296" y="9291"/>
                </a:lnTo>
                <a:lnTo>
                  <a:pt x="503885" y="2361"/>
                </a:lnTo>
                <a:lnTo>
                  <a:pt x="457123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02F47262-065E-4545-AFE3-4316E512DB23}"/>
              </a:ext>
            </a:extLst>
          </p:cNvPr>
          <p:cNvSpPr/>
          <p:nvPr userDrawn="1"/>
        </p:nvSpPr>
        <p:spPr>
          <a:xfrm>
            <a:off x="10961370" y="0"/>
            <a:ext cx="1230630" cy="1160780"/>
          </a:xfrm>
          <a:custGeom>
            <a:avLst/>
            <a:gdLst/>
            <a:ahLst/>
            <a:cxnLst/>
            <a:rect l="l" t="t" r="r" b="b"/>
            <a:pathLst>
              <a:path w="1230629" h="1160780">
                <a:moveTo>
                  <a:pt x="1230206" y="0"/>
                </a:moveTo>
                <a:lnTo>
                  <a:pt x="93978" y="0"/>
                </a:lnTo>
                <a:lnTo>
                  <a:pt x="85862" y="14815"/>
                </a:lnTo>
                <a:lnTo>
                  <a:pt x="66410" y="55757"/>
                </a:lnTo>
                <a:lnTo>
                  <a:pt x="49285" y="97953"/>
                </a:lnTo>
                <a:lnTo>
                  <a:pt x="34569" y="141322"/>
                </a:lnTo>
                <a:lnTo>
                  <a:pt x="22344" y="185780"/>
                </a:lnTo>
                <a:lnTo>
                  <a:pt x="12692" y="231246"/>
                </a:lnTo>
                <a:lnTo>
                  <a:pt x="5695" y="277637"/>
                </a:lnTo>
                <a:lnTo>
                  <a:pt x="1437" y="324870"/>
                </a:lnTo>
                <a:lnTo>
                  <a:pt x="0" y="372864"/>
                </a:lnTo>
                <a:lnTo>
                  <a:pt x="1437" y="420857"/>
                </a:lnTo>
                <a:lnTo>
                  <a:pt x="5695" y="468089"/>
                </a:lnTo>
                <a:lnTo>
                  <a:pt x="12692" y="514478"/>
                </a:lnTo>
                <a:lnTo>
                  <a:pt x="22344" y="559942"/>
                </a:lnTo>
                <a:lnTo>
                  <a:pt x="34569" y="604397"/>
                </a:lnTo>
                <a:lnTo>
                  <a:pt x="49285" y="647762"/>
                </a:lnTo>
                <a:lnTo>
                  <a:pt x="66410" y="689954"/>
                </a:lnTo>
                <a:lnTo>
                  <a:pt x="85862" y="730891"/>
                </a:lnTo>
                <a:lnTo>
                  <a:pt x="107557" y="770491"/>
                </a:lnTo>
                <a:lnTo>
                  <a:pt x="131414" y="808671"/>
                </a:lnTo>
                <a:lnTo>
                  <a:pt x="157350" y="845348"/>
                </a:lnTo>
                <a:lnTo>
                  <a:pt x="185284" y="880441"/>
                </a:lnTo>
                <a:lnTo>
                  <a:pt x="215131" y="913867"/>
                </a:lnTo>
                <a:lnTo>
                  <a:pt x="246811" y="945543"/>
                </a:lnTo>
                <a:lnTo>
                  <a:pt x="280241" y="975388"/>
                </a:lnTo>
                <a:lnTo>
                  <a:pt x="315338" y="1003318"/>
                </a:lnTo>
                <a:lnTo>
                  <a:pt x="352020" y="1029252"/>
                </a:lnTo>
                <a:lnTo>
                  <a:pt x="390206" y="1053107"/>
                </a:lnTo>
                <a:lnTo>
                  <a:pt x="429811" y="1074801"/>
                </a:lnTo>
                <a:lnTo>
                  <a:pt x="470755" y="1094251"/>
                </a:lnTo>
                <a:lnTo>
                  <a:pt x="512954" y="1111375"/>
                </a:lnTo>
                <a:lnTo>
                  <a:pt x="556327" y="1126090"/>
                </a:lnTo>
                <a:lnTo>
                  <a:pt x="600790" y="1138315"/>
                </a:lnTo>
                <a:lnTo>
                  <a:pt x="646262" y="1147966"/>
                </a:lnTo>
                <a:lnTo>
                  <a:pt x="692661" y="1154962"/>
                </a:lnTo>
                <a:lnTo>
                  <a:pt x="739903" y="1159220"/>
                </a:lnTo>
                <a:lnTo>
                  <a:pt x="787908" y="1160658"/>
                </a:lnTo>
                <a:lnTo>
                  <a:pt x="835878" y="1159220"/>
                </a:lnTo>
                <a:lnTo>
                  <a:pt x="883090" y="1154962"/>
                </a:lnTo>
                <a:lnTo>
                  <a:pt x="929461" y="1147966"/>
                </a:lnTo>
                <a:lnTo>
                  <a:pt x="974909" y="1138315"/>
                </a:lnTo>
                <a:lnTo>
                  <a:pt x="1019351" y="1126090"/>
                </a:lnTo>
                <a:lnTo>
                  <a:pt x="1062704" y="1111375"/>
                </a:lnTo>
                <a:lnTo>
                  <a:pt x="1104887" y="1094251"/>
                </a:lnTo>
                <a:lnTo>
                  <a:pt x="1145816" y="1074801"/>
                </a:lnTo>
                <a:lnTo>
                  <a:pt x="1185409" y="1053107"/>
                </a:lnTo>
                <a:lnTo>
                  <a:pt x="1223584" y="1029252"/>
                </a:lnTo>
                <a:lnTo>
                  <a:pt x="1230206" y="1024569"/>
                </a:lnTo>
                <a:lnTo>
                  <a:pt x="1230206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6B059C9-D4D0-F94B-A6DB-37FD89C4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2027023"/>
            <a:ext cx="10515600" cy="212111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061E42F-E5DE-D747-AB43-73674680B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17512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9507EF-1AA7-EF4D-A98C-1527D192C25C}"/>
              </a:ext>
            </a:extLst>
          </p:cNvPr>
          <p:cNvCxnSpPr/>
          <p:nvPr userDrawn="1"/>
        </p:nvCxnSpPr>
        <p:spPr>
          <a:xfrm flipV="1">
            <a:off x="831851" y="4148137"/>
            <a:ext cx="10566400" cy="257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206A471-96BD-7B41-9926-FAC06FF9BF85}"/>
              </a:ext>
            </a:extLst>
          </p:cNvPr>
          <p:cNvGrpSpPr/>
          <p:nvPr userDrawn="1"/>
        </p:nvGrpSpPr>
        <p:grpSpPr>
          <a:xfrm>
            <a:off x="396238" y="297178"/>
            <a:ext cx="11399847" cy="6149340"/>
            <a:chOff x="297178" y="297178"/>
            <a:chExt cx="8549885" cy="6149340"/>
          </a:xfrm>
        </p:grpSpPr>
        <p:sp>
          <p:nvSpPr>
            <p:cNvPr id="30" name="object 67">
              <a:extLst>
                <a:ext uri="{FF2B5EF4-FFF2-40B4-BE49-F238E27FC236}">
                  <a16:creationId xmlns:a16="http://schemas.microsoft.com/office/drawing/2014/main" id="{684B7D7D-2AA5-A64B-9280-B261F60CD54D}"/>
                </a:ext>
              </a:extLst>
            </p:cNvPr>
            <p:cNvSpPr/>
            <p:nvPr/>
          </p:nvSpPr>
          <p:spPr>
            <a:xfrm>
              <a:off x="297178" y="1774644"/>
              <a:ext cx="0" cy="3907154"/>
            </a:xfrm>
            <a:custGeom>
              <a:avLst/>
              <a:gdLst/>
              <a:ahLst/>
              <a:cxnLst/>
              <a:rect l="l" t="t" r="r" b="b"/>
              <a:pathLst>
                <a:path h="3907154">
                  <a:moveTo>
                    <a:pt x="0" y="39065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31" name="object 69">
              <a:extLst>
                <a:ext uri="{FF2B5EF4-FFF2-40B4-BE49-F238E27FC236}">
                  <a16:creationId xmlns:a16="http://schemas.microsoft.com/office/drawing/2014/main" id="{72590A87-876B-B547-9B45-BA305C5E3C1C}"/>
                </a:ext>
              </a:extLst>
            </p:cNvPr>
            <p:cNvSpPr/>
            <p:nvPr/>
          </p:nvSpPr>
          <p:spPr>
            <a:xfrm>
              <a:off x="1590283" y="297178"/>
              <a:ext cx="7256780" cy="6149340"/>
            </a:xfrm>
            <a:custGeom>
              <a:avLst/>
              <a:gdLst/>
              <a:ahLst/>
              <a:cxnLst/>
              <a:rect l="l" t="t" r="r" b="b"/>
              <a:pathLst>
                <a:path w="7256780" h="6149340">
                  <a:moveTo>
                    <a:pt x="0" y="0"/>
                  </a:moveTo>
                  <a:lnTo>
                    <a:pt x="7256526" y="0"/>
                  </a:lnTo>
                  <a:lnTo>
                    <a:pt x="7256526" y="61493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FBAEE6C-B014-6F4B-9563-C930A663B7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22" y="228600"/>
            <a:ext cx="2064210" cy="165283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C7BD640-795F-CB44-812C-1EE60BBFB8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842039"/>
            <a:ext cx="914400" cy="774700"/>
          </a:xfrm>
          <a:prstGeom prst="rect">
            <a:avLst/>
          </a:prstGeom>
        </p:spPr>
      </p:pic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FEF7F26D-0D1B-B14C-A53E-B54F2B57E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7477" y="3075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B412F-63DB-45A0-BAA0-574508CB2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object 68">
            <a:extLst>
              <a:ext uri="{FF2B5EF4-FFF2-40B4-BE49-F238E27FC236}">
                <a16:creationId xmlns:a16="http://schemas.microsoft.com/office/drawing/2014/main" id="{C23A3F49-5F13-444F-837B-367568045AE6}"/>
              </a:ext>
            </a:extLst>
          </p:cNvPr>
          <p:cNvSpPr/>
          <p:nvPr userDrawn="1"/>
        </p:nvSpPr>
        <p:spPr>
          <a:xfrm>
            <a:off x="7239000" y="6442888"/>
            <a:ext cx="4556753" cy="117934"/>
          </a:xfrm>
          <a:custGeom>
            <a:avLst/>
            <a:gdLst/>
            <a:ahLst/>
            <a:cxnLst/>
            <a:rect l="l" t="t" r="r" b="b"/>
            <a:pathLst>
              <a:path w="1468120" h="114300">
                <a:moveTo>
                  <a:pt x="1468120" y="0"/>
                </a:moveTo>
                <a:lnTo>
                  <a:pt x="1468120" y="114300"/>
                </a:lnTo>
                <a:lnTo>
                  <a:pt x="0" y="1143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09B8F-D3EC-5A4E-B5D0-53BC9DB928E4}"/>
              </a:ext>
            </a:extLst>
          </p:cNvPr>
          <p:cNvSpPr txBox="1"/>
          <p:nvPr userDrawn="1"/>
        </p:nvSpPr>
        <p:spPr>
          <a:xfrm>
            <a:off x="1269847" y="6248401"/>
            <a:ext cx="8229600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">
              <a:lnSpc>
                <a:spcPts val="1240"/>
              </a:lnSpc>
            </a:pPr>
            <a:r>
              <a:rPr lang="en-US" sz="1200" spc="-5" dirty="0">
                <a:solidFill>
                  <a:schemeClr val="tx1"/>
                </a:solidFill>
              </a:rPr>
              <a:t>RELCentral@marzanoresearch.com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1200" spc="-10" dirty="0">
                <a:solidFill>
                  <a:schemeClr val="tx1"/>
                </a:solidFill>
              </a:rPr>
              <a:t>COLORADO   </a:t>
            </a:r>
            <a:r>
              <a:rPr lang="en-US" sz="1200" spc="-5" dirty="0">
                <a:solidFill>
                  <a:schemeClr val="tx1">
                    <a:alpha val="75000"/>
                  </a:schemeClr>
                </a:solidFill>
              </a:rPr>
              <a:t>KANSAS</a:t>
            </a:r>
            <a:r>
              <a:rPr lang="en-US" sz="1200" spc="-5" dirty="0">
                <a:solidFill>
                  <a:schemeClr val="tx1"/>
                </a:solidFill>
              </a:rPr>
              <a:t>   </a:t>
            </a:r>
            <a:r>
              <a:rPr lang="en-US" sz="1200" dirty="0">
                <a:solidFill>
                  <a:schemeClr val="tx1"/>
                </a:solidFill>
              </a:rPr>
              <a:t>MISSOURI   </a:t>
            </a:r>
            <a:r>
              <a:rPr lang="en-US" sz="1200" dirty="0">
                <a:solidFill>
                  <a:schemeClr val="tx1">
                    <a:alpha val="75000"/>
                  </a:schemeClr>
                </a:solidFill>
              </a:rPr>
              <a:t>NEBRASKA</a:t>
            </a:r>
            <a:r>
              <a:rPr lang="en-US" sz="1200" dirty="0">
                <a:solidFill>
                  <a:schemeClr val="tx1"/>
                </a:solidFill>
              </a:rPr>
              <a:t>   </a:t>
            </a:r>
            <a:r>
              <a:rPr lang="en-US" sz="1200" spc="-5" dirty="0">
                <a:solidFill>
                  <a:schemeClr val="tx1"/>
                </a:solidFill>
              </a:rPr>
              <a:t>NORTH </a:t>
            </a:r>
            <a:r>
              <a:rPr lang="en-US" sz="1200" spc="-35" dirty="0">
                <a:solidFill>
                  <a:schemeClr val="tx1"/>
                </a:solidFill>
              </a:rPr>
              <a:t>DAKOTA   </a:t>
            </a:r>
            <a:r>
              <a:rPr lang="en-US" sz="1200" spc="-5" dirty="0">
                <a:solidFill>
                  <a:schemeClr val="tx1">
                    <a:alpha val="75000"/>
                  </a:schemeClr>
                </a:solidFill>
              </a:rPr>
              <a:t>SOUTH </a:t>
            </a:r>
            <a:r>
              <a:rPr lang="en-US" sz="1200" spc="-35" dirty="0">
                <a:solidFill>
                  <a:schemeClr val="tx1">
                    <a:alpha val="75000"/>
                  </a:schemeClr>
                </a:solidFill>
              </a:rPr>
              <a:t>DAKOTA </a:t>
            </a:r>
            <a:r>
              <a:rPr lang="en-US" sz="1200" spc="10" dirty="0">
                <a:solidFill>
                  <a:schemeClr val="tx1">
                    <a:alpha val="75000"/>
                  </a:schemeClr>
                </a:solidFill>
              </a:rPr>
              <a:t> </a:t>
            </a:r>
            <a:r>
              <a:rPr lang="en-US" sz="1200" spc="-10" dirty="0">
                <a:solidFill>
                  <a:schemeClr val="tx1"/>
                </a:solidFill>
              </a:rPr>
              <a:t>WYOMING</a:t>
            </a:r>
          </a:p>
        </p:txBody>
      </p:sp>
    </p:spTree>
    <p:extLst>
      <p:ext uri="{BB962C8B-B14F-4D97-AF65-F5344CB8AC3E}">
        <p14:creationId xmlns:p14="http://schemas.microsoft.com/office/powerpoint/2010/main" val="6237017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ransition Slide Blue-1">
    <p:bg>
      <p:bgPr>
        <a:gradFill rotWithShape="1">
          <a:gsLst>
            <a:gs pos="0">
              <a:schemeClr val="accent1">
                <a:alpha val="70000"/>
              </a:schemeClr>
            </a:gs>
            <a:gs pos="50000">
              <a:schemeClr val="accent1">
                <a:alpha val="85000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4">
            <a:extLst>
              <a:ext uri="{FF2B5EF4-FFF2-40B4-BE49-F238E27FC236}">
                <a16:creationId xmlns:a16="http://schemas.microsoft.com/office/drawing/2014/main" id="{CD39FCD2-DA47-C941-B266-9C5077B06A6B}"/>
              </a:ext>
            </a:extLst>
          </p:cNvPr>
          <p:cNvSpPr/>
          <p:nvPr userDrawn="1"/>
        </p:nvSpPr>
        <p:spPr>
          <a:xfrm>
            <a:off x="8682265" y="5226283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0936" y="0"/>
                </a:moveTo>
                <a:lnTo>
                  <a:pt x="333114" y="2964"/>
                </a:lnTo>
                <a:lnTo>
                  <a:pt x="287076" y="11622"/>
                </a:lnTo>
                <a:lnTo>
                  <a:pt x="243176" y="25616"/>
                </a:lnTo>
                <a:lnTo>
                  <a:pt x="201770" y="44591"/>
                </a:lnTo>
                <a:lnTo>
                  <a:pt x="163214" y="68191"/>
                </a:lnTo>
                <a:lnTo>
                  <a:pt x="127863" y="96061"/>
                </a:lnTo>
                <a:lnTo>
                  <a:pt x="96073" y="127845"/>
                </a:lnTo>
                <a:lnTo>
                  <a:pt x="68198" y="163188"/>
                </a:lnTo>
                <a:lnTo>
                  <a:pt x="44594" y="201732"/>
                </a:lnTo>
                <a:lnTo>
                  <a:pt x="25617" y="243124"/>
                </a:lnTo>
                <a:lnTo>
                  <a:pt x="11622" y="287006"/>
                </a:lnTo>
                <a:lnTo>
                  <a:pt x="2964" y="333024"/>
                </a:lnTo>
                <a:lnTo>
                  <a:pt x="0" y="380822"/>
                </a:lnTo>
                <a:lnTo>
                  <a:pt x="2964" y="428576"/>
                </a:lnTo>
                <a:lnTo>
                  <a:pt x="11622" y="474569"/>
                </a:lnTo>
                <a:lnTo>
                  <a:pt x="25617" y="518441"/>
                </a:lnTo>
                <a:lnTo>
                  <a:pt x="44594" y="559836"/>
                </a:lnTo>
                <a:lnTo>
                  <a:pt x="68198" y="598394"/>
                </a:lnTo>
                <a:lnTo>
                  <a:pt x="96073" y="633757"/>
                </a:lnTo>
                <a:lnTo>
                  <a:pt x="127863" y="665567"/>
                </a:lnTo>
                <a:lnTo>
                  <a:pt x="163214" y="693466"/>
                </a:lnTo>
                <a:lnTo>
                  <a:pt x="201770" y="717096"/>
                </a:lnTo>
                <a:lnTo>
                  <a:pt x="243176" y="736098"/>
                </a:lnTo>
                <a:lnTo>
                  <a:pt x="287076" y="750115"/>
                </a:lnTo>
                <a:lnTo>
                  <a:pt x="333114" y="758788"/>
                </a:lnTo>
                <a:lnTo>
                  <a:pt x="380936" y="761758"/>
                </a:lnTo>
                <a:lnTo>
                  <a:pt x="428731" y="758788"/>
                </a:lnTo>
                <a:lnTo>
                  <a:pt x="474746" y="750115"/>
                </a:lnTo>
                <a:lnTo>
                  <a:pt x="518627" y="736098"/>
                </a:lnTo>
                <a:lnTo>
                  <a:pt x="560017" y="717096"/>
                </a:lnTo>
                <a:lnTo>
                  <a:pt x="598560" y="693466"/>
                </a:lnTo>
                <a:lnTo>
                  <a:pt x="633902" y="665567"/>
                </a:lnTo>
                <a:lnTo>
                  <a:pt x="665685" y="633757"/>
                </a:lnTo>
                <a:lnTo>
                  <a:pt x="693554" y="598394"/>
                </a:lnTo>
                <a:lnTo>
                  <a:pt x="717155" y="559836"/>
                </a:lnTo>
                <a:lnTo>
                  <a:pt x="736129" y="518441"/>
                </a:lnTo>
                <a:lnTo>
                  <a:pt x="750123" y="474569"/>
                </a:lnTo>
                <a:lnTo>
                  <a:pt x="758781" y="428576"/>
                </a:lnTo>
                <a:lnTo>
                  <a:pt x="761746" y="380822"/>
                </a:lnTo>
                <a:lnTo>
                  <a:pt x="758781" y="333024"/>
                </a:lnTo>
                <a:lnTo>
                  <a:pt x="750123" y="287006"/>
                </a:lnTo>
                <a:lnTo>
                  <a:pt x="736129" y="243124"/>
                </a:lnTo>
                <a:lnTo>
                  <a:pt x="717155" y="201732"/>
                </a:lnTo>
                <a:lnTo>
                  <a:pt x="693554" y="163188"/>
                </a:lnTo>
                <a:lnTo>
                  <a:pt x="665685" y="127845"/>
                </a:lnTo>
                <a:lnTo>
                  <a:pt x="633902" y="96061"/>
                </a:lnTo>
                <a:lnTo>
                  <a:pt x="598560" y="68191"/>
                </a:lnTo>
                <a:lnTo>
                  <a:pt x="560017" y="44591"/>
                </a:lnTo>
                <a:lnTo>
                  <a:pt x="518627" y="25616"/>
                </a:lnTo>
                <a:lnTo>
                  <a:pt x="474746" y="11622"/>
                </a:lnTo>
                <a:lnTo>
                  <a:pt x="428731" y="2964"/>
                </a:lnTo>
                <a:lnTo>
                  <a:pt x="380936" y="0"/>
                </a:lnTo>
                <a:close/>
              </a:path>
            </a:pathLst>
          </a:custGeom>
          <a:solidFill>
            <a:schemeClr val="tx1">
              <a:alpha val="10196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11F59737-6CDF-C94D-AC8E-6062A0E4EBCA}"/>
              </a:ext>
            </a:extLst>
          </p:cNvPr>
          <p:cNvSpPr/>
          <p:nvPr userDrawn="1"/>
        </p:nvSpPr>
        <p:spPr>
          <a:xfrm>
            <a:off x="9212663" y="1315820"/>
            <a:ext cx="1143000" cy="1143635"/>
          </a:xfrm>
          <a:custGeom>
            <a:avLst/>
            <a:gdLst/>
            <a:ahLst/>
            <a:cxnLst/>
            <a:rect l="l" t="t" r="r" b="b"/>
            <a:pathLst>
              <a:path w="1143000" h="1143635">
                <a:moveTo>
                  <a:pt x="571512" y="0"/>
                </a:moveTo>
                <a:lnTo>
                  <a:pt x="524616" y="1895"/>
                </a:lnTo>
                <a:lnTo>
                  <a:pt x="478768" y="7481"/>
                </a:lnTo>
                <a:lnTo>
                  <a:pt x="434115" y="16613"/>
                </a:lnTo>
                <a:lnTo>
                  <a:pt x="390803" y="29142"/>
                </a:lnTo>
                <a:lnTo>
                  <a:pt x="348981" y="44921"/>
                </a:lnTo>
                <a:lnTo>
                  <a:pt x="308793" y="63804"/>
                </a:lnTo>
                <a:lnTo>
                  <a:pt x="270387" y="85642"/>
                </a:lnTo>
                <a:lnTo>
                  <a:pt x="233909" y="110288"/>
                </a:lnTo>
                <a:lnTo>
                  <a:pt x="199507" y="137596"/>
                </a:lnTo>
                <a:lnTo>
                  <a:pt x="167327" y="167417"/>
                </a:lnTo>
                <a:lnTo>
                  <a:pt x="137515" y="199606"/>
                </a:lnTo>
                <a:lnTo>
                  <a:pt x="110218" y="234014"/>
                </a:lnTo>
                <a:lnTo>
                  <a:pt x="85584" y="270494"/>
                </a:lnTo>
                <a:lnTo>
                  <a:pt x="63758" y="308899"/>
                </a:lnTo>
                <a:lnTo>
                  <a:pt x="44887" y="349082"/>
                </a:lnTo>
                <a:lnTo>
                  <a:pt x="29119" y="390896"/>
                </a:lnTo>
                <a:lnTo>
                  <a:pt x="16599" y="434193"/>
                </a:lnTo>
                <a:lnTo>
                  <a:pt x="7475" y="478826"/>
                </a:lnTo>
                <a:lnTo>
                  <a:pt x="1893" y="524648"/>
                </a:lnTo>
                <a:lnTo>
                  <a:pt x="0" y="571512"/>
                </a:lnTo>
                <a:lnTo>
                  <a:pt x="1893" y="618410"/>
                </a:lnTo>
                <a:lnTo>
                  <a:pt x="7475" y="664263"/>
                </a:lnTo>
                <a:lnTo>
                  <a:pt x="16599" y="708924"/>
                </a:lnTo>
                <a:lnTo>
                  <a:pt x="29119" y="752246"/>
                </a:lnTo>
                <a:lnTo>
                  <a:pt x="44887" y="794081"/>
                </a:lnTo>
                <a:lnTo>
                  <a:pt x="63758" y="834284"/>
                </a:lnTo>
                <a:lnTo>
                  <a:pt x="85584" y="872706"/>
                </a:lnTo>
                <a:lnTo>
                  <a:pt x="110218" y="909200"/>
                </a:lnTo>
                <a:lnTo>
                  <a:pt x="137515" y="943620"/>
                </a:lnTo>
                <a:lnTo>
                  <a:pt x="167327" y="975818"/>
                </a:lnTo>
                <a:lnTo>
                  <a:pt x="199507" y="1005648"/>
                </a:lnTo>
                <a:lnTo>
                  <a:pt x="233909" y="1032962"/>
                </a:lnTo>
                <a:lnTo>
                  <a:pt x="270387" y="1057614"/>
                </a:lnTo>
                <a:lnTo>
                  <a:pt x="308793" y="1079456"/>
                </a:lnTo>
                <a:lnTo>
                  <a:pt x="348981" y="1098341"/>
                </a:lnTo>
                <a:lnTo>
                  <a:pt x="390803" y="1114122"/>
                </a:lnTo>
                <a:lnTo>
                  <a:pt x="434115" y="1126652"/>
                </a:lnTo>
                <a:lnTo>
                  <a:pt x="478768" y="1135784"/>
                </a:lnTo>
                <a:lnTo>
                  <a:pt x="524616" y="1141371"/>
                </a:lnTo>
                <a:lnTo>
                  <a:pt x="571512" y="1143266"/>
                </a:lnTo>
                <a:lnTo>
                  <a:pt x="618376" y="1141371"/>
                </a:lnTo>
                <a:lnTo>
                  <a:pt x="664195" y="1135784"/>
                </a:lnTo>
                <a:lnTo>
                  <a:pt x="708822" y="1126652"/>
                </a:lnTo>
                <a:lnTo>
                  <a:pt x="752111" y="1114122"/>
                </a:lnTo>
                <a:lnTo>
                  <a:pt x="793914" y="1098341"/>
                </a:lnTo>
                <a:lnTo>
                  <a:pt x="834084" y="1079456"/>
                </a:lnTo>
                <a:lnTo>
                  <a:pt x="872475" y="1057614"/>
                </a:lnTo>
                <a:lnTo>
                  <a:pt x="908940" y="1032962"/>
                </a:lnTo>
                <a:lnTo>
                  <a:pt x="943332" y="1005648"/>
                </a:lnTo>
                <a:lnTo>
                  <a:pt x="975504" y="975818"/>
                </a:lnTo>
                <a:lnTo>
                  <a:pt x="1005309" y="943620"/>
                </a:lnTo>
                <a:lnTo>
                  <a:pt x="1032600" y="909200"/>
                </a:lnTo>
                <a:lnTo>
                  <a:pt x="1057231" y="872706"/>
                </a:lnTo>
                <a:lnTo>
                  <a:pt x="1079054" y="834284"/>
                </a:lnTo>
                <a:lnTo>
                  <a:pt x="1097923" y="794081"/>
                </a:lnTo>
                <a:lnTo>
                  <a:pt x="1113690" y="752246"/>
                </a:lnTo>
                <a:lnTo>
                  <a:pt x="1126209" y="708924"/>
                </a:lnTo>
                <a:lnTo>
                  <a:pt x="1135333" y="664263"/>
                </a:lnTo>
                <a:lnTo>
                  <a:pt x="1140916" y="618410"/>
                </a:lnTo>
                <a:lnTo>
                  <a:pt x="1142809" y="571512"/>
                </a:lnTo>
                <a:lnTo>
                  <a:pt x="1140916" y="524648"/>
                </a:lnTo>
                <a:lnTo>
                  <a:pt x="1135333" y="478826"/>
                </a:lnTo>
                <a:lnTo>
                  <a:pt x="1126209" y="434193"/>
                </a:lnTo>
                <a:lnTo>
                  <a:pt x="1113690" y="390896"/>
                </a:lnTo>
                <a:lnTo>
                  <a:pt x="1097923" y="349082"/>
                </a:lnTo>
                <a:lnTo>
                  <a:pt x="1079054" y="308899"/>
                </a:lnTo>
                <a:lnTo>
                  <a:pt x="1057231" y="270494"/>
                </a:lnTo>
                <a:lnTo>
                  <a:pt x="1032600" y="234014"/>
                </a:lnTo>
                <a:lnTo>
                  <a:pt x="1005309" y="199606"/>
                </a:lnTo>
                <a:lnTo>
                  <a:pt x="975504" y="167417"/>
                </a:lnTo>
                <a:lnTo>
                  <a:pt x="943332" y="137596"/>
                </a:lnTo>
                <a:lnTo>
                  <a:pt x="908940" y="110288"/>
                </a:lnTo>
                <a:lnTo>
                  <a:pt x="872475" y="85642"/>
                </a:lnTo>
                <a:lnTo>
                  <a:pt x="834084" y="63804"/>
                </a:lnTo>
                <a:lnTo>
                  <a:pt x="793914" y="44921"/>
                </a:lnTo>
                <a:lnTo>
                  <a:pt x="752111" y="29142"/>
                </a:lnTo>
                <a:lnTo>
                  <a:pt x="708822" y="16613"/>
                </a:lnTo>
                <a:lnTo>
                  <a:pt x="664195" y="7481"/>
                </a:lnTo>
                <a:lnTo>
                  <a:pt x="618376" y="1895"/>
                </a:lnTo>
                <a:lnTo>
                  <a:pt x="571512" y="0"/>
                </a:lnTo>
                <a:close/>
              </a:path>
            </a:pathLst>
          </a:custGeom>
          <a:solidFill>
            <a:schemeClr val="tx1">
              <a:alpha val="30196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63F92A76-43A9-5A4C-9307-FDF392BC0414}"/>
              </a:ext>
            </a:extLst>
          </p:cNvPr>
          <p:cNvSpPr/>
          <p:nvPr userDrawn="1"/>
        </p:nvSpPr>
        <p:spPr>
          <a:xfrm>
            <a:off x="8426994" y="3420686"/>
            <a:ext cx="915035" cy="915035"/>
          </a:xfrm>
          <a:custGeom>
            <a:avLst/>
            <a:gdLst/>
            <a:ahLst/>
            <a:cxnLst/>
            <a:rect l="l" t="t" r="r" b="b"/>
            <a:pathLst>
              <a:path w="915035" h="915035">
                <a:moveTo>
                  <a:pt x="457123" y="0"/>
                </a:moveTo>
                <a:lnTo>
                  <a:pt x="410368" y="2361"/>
                </a:lnTo>
                <a:lnTo>
                  <a:pt x="364968" y="9291"/>
                </a:lnTo>
                <a:lnTo>
                  <a:pt x="321151" y="20561"/>
                </a:lnTo>
                <a:lnTo>
                  <a:pt x="279147" y="35939"/>
                </a:lnTo>
                <a:lnTo>
                  <a:pt x="239186" y="55195"/>
                </a:lnTo>
                <a:lnTo>
                  <a:pt x="201496" y="78099"/>
                </a:lnTo>
                <a:lnTo>
                  <a:pt x="166308" y="104421"/>
                </a:lnTo>
                <a:lnTo>
                  <a:pt x="133850" y="133931"/>
                </a:lnTo>
                <a:lnTo>
                  <a:pt x="104351" y="166397"/>
                </a:lnTo>
                <a:lnTo>
                  <a:pt x="78042" y="201591"/>
                </a:lnTo>
                <a:lnTo>
                  <a:pt x="55151" y="239281"/>
                </a:lnTo>
                <a:lnTo>
                  <a:pt x="35908" y="279238"/>
                </a:lnTo>
                <a:lnTo>
                  <a:pt x="20542" y="321231"/>
                </a:lnTo>
                <a:lnTo>
                  <a:pt x="9282" y="365029"/>
                </a:lnTo>
                <a:lnTo>
                  <a:pt x="2358" y="410404"/>
                </a:lnTo>
                <a:lnTo>
                  <a:pt x="0" y="457123"/>
                </a:lnTo>
                <a:lnTo>
                  <a:pt x="2358" y="503902"/>
                </a:lnTo>
                <a:lnTo>
                  <a:pt x="9282" y="549325"/>
                </a:lnTo>
                <a:lnTo>
                  <a:pt x="20542" y="593164"/>
                </a:lnTo>
                <a:lnTo>
                  <a:pt x="35908" y="635189"/>
                </a:lnTo>
                <a:lnTo>
                  <a:pt x="55151" y="675170"/>
                </a:lnTo>
                <a:lnTo>
                  <a:pt x="78042" y="712879"/>
                </a:lnTo>
                <a:lnTo>
                  <a:pt x="104351" y="748085"/>
                </a:lnTo>
                <a:lnTo>
                  <a:pt x="133850" y="780559"/>
                </a:lnTo>
                <a:lnTo>
                  <a:pt x="166308" y="810072"/>
                </a:lnTo>
                <a:lnTo>
                  <a:pt x="201496" y="836394"/>
                </a:lnTo>
                <a:lnTo>
                  <a:pt x="239186" y="859297"/>
                </a:lnTo>
                <a:lnTo>
                  <a:pt x="279147" y="878549"/>
                </a:lnTo>
                <a:lnTo>
                  <a:pt x="321151" y="893923"/>
                </a:lnTo>
                <a:lnTo>
                  <a:pt x="364968" y="905188"/>
                </a:lnTo>
                <a:lnTo>
                  <a:pt x="410368" y="912116"/>
                </a:lnTo>
                <a:lnTo>
                  <a:pt x="457123" y="914476"/>
                </a:lnTo>
                <a:lnTo>
                  <a:pt x="503885" y="912116"/>
                </a:lnTo>
                <a:lnTo>
                  <a:pt x="549296" y="905188"/>
                </a:lnTo>
                <a:lnTo>
                  <a:pt x="593125" y="893923"/>
                </a:lnTo>
                <a:lnTo>
                  <a:pt x="635144" y="878549"/>
                </a:lnTo>
                <a:lnTo>
                  <a:pt x="675122" y="859297"/>
                </a:lnTo>
                <a:lnTo>
                  <a:pt x="712830" y="836394"/>
                </a:lnTo>
                <a:lnTo>
                  <a:pt x="748037" y="810072"/>
                </a:lnTo>
                <a:lnTo>
                  <a:pt x="780515" y="780559"/>
                </a:lnTo>
                <a:lnTo>
                  <a:pt x="810032" y="748085"/>
                </a:lnTo>
                <a:lnTo>
                  <a:pt x="836359" y="712879"/>
                </a:lnTo>
                <a:lnTo>
                  <a:pt x="859266" y="675170"/>
                </a:lnTo>
                <a:lnTo>
                  <a:pt x="878524" y="635189"/>
                </a:lnTo>
                <a:lnTo>
                  <a:pt x="893903" y="593164"/>
                </a:lnTo>
                <a:lnTo>
                  <a:pt x="905172" y="549325"/>
                </a:lnTo>
                <a:lnTo>
                  <a:pt x="912102" y="503902"/>
                </a:lnTo>
                <a:lnTo>
                  <a:pt x="914463" y="457123"/>
                </a:lnTo>
                <a:lnTo>
                  <a:pt x="912102" y="410404"/>
                </a:lnTo>
                <a:lnTo>
                  <a:pt x="905172" y="365029"/>
                </a:lnTo>
                <a:lnTo>
                  <a:pt x="893903" y="321231"/>
                </a:lnTo>
                <a:lnTo>
                  <a:pt x="878524" y="279238"/>
                </a:lnTo>
                <a:lnTo>
                  <a:pt x="859266" y="239281"/>
                </a:lnTo>
                <a:lnTo>
                  <a:pt x="836359" y="201591"/>
                </a:lnTo>
                <a:lnTo>
                  <a:pt x="810032" y="166397"/>
                </a:lnTo>
                <a:lnTo>
                  <a:pt x="780515" y="133931"/>
                </a:lnTo>
                <a:lnTo>
                  <a:pt x="748037" y="104421"/>
                </a:lnTo>
                <a:lnTo>
                  <a:pt x="712830" y="78099"/>
                </a:lnTo>
                <a:lnTo>
                  <a:pt x="675122" y="55195"/>
                </a:lnTo>
                <a:lnTo>
                  <a:pt x="635144" y="35939"/>
                </a:lnTo>
                <a:lnTo>
                  <a:pt x="593125" y="20561"/>
                </a:lnTo>
                <a:lnTo>
                  <a:pt x="549296" y="9291"/>
                </a:lnTo>
                <a:lnTo>
                  <a:pt x="503885" y="2361"/>
                </a:lnTo>
                <a:lnTo>
                  <a:pt x="457123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F21864C5-77FB-494C-B7F7-2BE57981CF2E}"/>
              </a:ext>
            </a:extLst>
          </p:cNvPr>
          <p:cNvSpPr/>
          <p:nvPr userDrawn="1"/>
        </p:nvSpPr>
        <p:spPr>
          <a:xfrm>
            <a:off x="10961370" y="0"/>
            <a:ext cx="1230630" cy="1160780"/>
          </a:xfrm>
          <a:custGeom>
            <a:avLst/>
            <a:gdLst/>
            <a:ahLst/>
            <a:cxnLst/>
            <a:rect l="l" t="t" r="r" b="b"/>
            <a:pathLst>
              <a:path w="1230629" h="1160780">
                <a:moveTo>
                  <a:pt x="1230206" y="0"/>
                </a:moveTo>
                <a:lnTo>
                  <a:pt x="93978" y="0"/>
                </a:lnTo>
                <a:lnTo>
                  <a:pt x="85862" y="14815"/>
                </a:lnTo>
                <a:lnTo>
                  <a:pt x="66410" y="55757"/>
                </a:lnTo>
                <a:lnTo>
                  <a:pt x="49285" y="97953"/>
                </a:lnTo>
                <a:lnTo>
                  <a:pt x="34569" y="141322"/>
                </a:lnTo>
                <a:lnTo>
                  <a:pt x="22344" y="185780"/>
                </a:lnTo>
                <a:lnTo>
                  <a:pt x="12692" y="231246"/>
                </a:lnTo>
                <a:lnTo>
                  <a:pt x="5695" y="277637"/>
                </a:lnTo>
                <a:lnTo>
                  <a:pt x="1437" y="324870"/>
                </a:lnTo>
                <a:lnTo>
                  <a:pt x="0" y="372864"/>
                </a:lnTo>
                <a:lnTo>
                  <a:pt x="1437" y="420857"/>
                </a:lnTo>
                <a:lnTo>
                  <a:pt x="5695" y="468089"/>
                </a:lnTo>
                <a:lnTo>
                  <a:pt x="12692" y="514478"/>
                </a:lnTo>
                <a:lnTo>
                  <a:pt x="22344" y="559942"/>
                </a:lnTo>
                <a:lnTo>
                  <a:pt x="34569" y="604397"/>
                </a:lnTo>
                <a:lnTo>
                  <a:pt x="49285" y="647762"/>
                </a:lnTo>
                <a:lnTo>
                  <a:pt x="66410" y="689954"/>
                </a:lnTo>
                <a:lnTo>
                  <a:pt x="85862" y="730891"/>
                </a:lnTo>
                <a:lnTo>
                  <a:pt x="107557" y="770491"/>
                </a:lnTo>
                <a:lnTo>
                  <a:pt x="131414" y="808671"/>
                </a:lnTo>
                <a:lnTo>
                  <a:pt x="157350" y="845348"/>
                </a:lnTo>
                <a:lnTo>
                  <a:pt x="185284" y="880441"/>
                </a:lnTo>
                <a:lnTo>
                  <a:pt x="215131" y="913867"/>
                </a:lnTo>
                <a:lnTo>
                  <a:pt x="246811" y="945543"/>
                </a:lnTo>
                <a:lnTo>
                  <a:pt x="280241" y="975388"/>
                </a:lnTo>
                <a:lnTo>
                  <a:pt x="315338" y="1003318"/>
                </a:lnTo>
                <a:lnTo>
                  <a:pt x="352020" y="1029252"/>
                </a:lnTo>
                <a:lnTo>
                  <a:pt x="390206" y="1053107"/>
                </a:lnTo>
                <a:lnTo>
                  <a:pt x="429811" y="1074801"/>
                </a:lnTo>
                <a:lnTo>
                  <a:pt x="470755" y="1094251"/>
                </a:lnTo>
                <a:lnTo>
                  <a:pt x="512954" y="1111375"/>
                </a:lnTo>
                <a:lnTo>
                  <a:pt x="556327" y="1126090"/>
                </a:lnTo>
                <a:lnTo>
                  <a:pt x="600790" y="1138315"/>
                </a:lnTo>
                <a:lnTo>
                  <a:pt x="646262" y="1147966"/>
                </a:lnTo>
                <a:lnTo>
                  <a:pt x="692661" y="1154962"/>
                </a:lnTo>
                <a:lnTo>
                  <a:pt x="739903" y="1159220"/>
                </a:lnTo>
                <a:lnTo>
                  <a:pt x="787908" y="1160658"/>
                </a:lnTo>
                <a:lnTo>
                  <a:pt x="835878" y="1159220"/>
                </a:lnTo>
                <a:lnTo>
                  <a:pt x="883090" y="1154962"/>
                </a:lnTo>
                <a:lnTo>
                  <a:pt x="929461" y="1147966"/>
                </a:lnTo>
                <a:lnTo>
                  <a:pt x="974909" y="1138315"/>
                </a:lnTo>
                <a:lnTo>
                  <a:pt x="1019351" y="1126090"/>
                </a:lnTo>
                <a:lnTo>
                  <a:pt x="1062704" y="1111375"/>
                </a:lnTo>
                <a:lnTo>
                  <a:pt x="1104887" y="1094251"/>
                </a:lnTo>
                <a:lnTo>
                  <a:pt x="1145816" y="1074801"/>
                </a:lnTo>
                <a:lnTo>
                  <a:pt x="1185409" y="1053107"/>
                </a:lnTo>
                <a:lnTo>
                  <a:pt x="1223584" y="1029252"/>
                </a:lnTo>
                <a:lnTo>
                  <a:pt x="1230206" y="1024569"/>
                </a:lnTo>
                <a:lnTo>
                  <a:pt x="1230206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87400" y="3509964"/>
            <a:ext cx="10566400" cy="257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944F3A3-E04E-F54E-8F8B-5FC82E30CBCA}"/>
              </a:ext>
            </a:extLst>
          </p:cNvPr>
          <p:cNvGrpSpPr/>
          <p:nvPr userDrawn="1"/>
        </p:nvGrpSpPr>
        <p:grpSpPr>
          <a:xfrm>
            <a:off x="396238" y="297178"/>
            <a:ext cx="11399847" cy="6149340"/>
            <a:chOff x="297178" y="297178"/>
            <a:chExt cx="8549885" cy="6149340"/>
          </a:xfrm>
        </p:grpSpPr>
        <p:sp>
          <p:nvSpPr>
            <p:cNvPr id="24" name="object 67">
              <a:extLst>
                <a:ext uri="{FF2B5EF4-FFF2-40B4-BE49-F238E27FC236}">
                  <a16:creationId xmlns:a16="http://schemas.microsoft.com/office/drawing/2014/main" id="{E785C354-66E7-8942-803B-CF89631DD590}"/>
                </a:ext>
              </a:extLst>
            </p:cNvPr>
            <p:cNvSpPr/>
            <p:nvPr/>
          </p:nvSpPr>
          <p:spPr>
            <a:xfrm>
              <a:off x="297178" y="1774644"/>
              <a:ext cx="0" cy="3907154"/>
            </a:xfrm>
            <a:custGeom>
              <a:avLst/>
              <a:gdLst/>
              <a:ahLst/>
              <a:cxnLst/>
              <a:rect l="l" t="t" r="r" b="b"/>
              <a:pathLst>
                <a:path h="3907154">
                  <a:moveTo>
                    <a:pt x="0" y="39065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5" name="object 69">
              <a:extLst>
                <a:ext uri="{FF2B5EF4-FFF2-40B4-BE49-F238E27FC236}">
                  <a16:creationId xmlns:a16="http://schemas.microsoft.com/office/drawing/2014/main" id="{33260E4D-0787-7743-B413-54E9199C442C}"/>
                </a:ext>
              </a:extLst>
            </p:cNvPr>
            <p:cNvSpPr/>
            <p:nvPr/>
          </p:nvSpPr>
          <p:spPr>
            <a:xfrm>
              <a:off x="1590283" y="297178"/>
              <a:ext cx="7256780" cy="6149340"/>
            </a:xfrm>
            <a:custGeom>
              <a:avLst/>
              <a:gdLst/>
              <a:ahLst/>
              <a:cxnLst/>
              <a:rect l="l" t="t" r="r" b="b"/>
              <a:pathLst>
                <a:path w="7256780" h="6149340">
                  <a:moveTo>
                    <a:pt x="0" y="0"/>
                  </a:moveTo>
                  <a:lnTo>
                    <a:pt x="7256526" y="0"/>
                  </a:lnTo>
                  <a:lnTo>
                    <a:pt x="7256526" y="61493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A282B6F-3880-DE49-8767-E4FE737035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22" y="228600"/>
            <a:ext cx="2064210" cy="16528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5ED1212-3D0B-E74C-9EF5-BD95E04356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842039"/>
            <a:ext cx="914400" cy="774700"/>
          </a:xfrm>
          <a:prstGeom prst="rect">
            <a:avLst/>
          </a:prstGeom>
        </p:spPr>
      </p:pic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D5EB89B-61E8-4543-9F4E-9106F1530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7477" y="3075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B412F-63DB-45A0-BAA0-574508CB2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object 68">
            <a:extLst>
              <a:ext uri="{FF2B5EF4-FFF2-40B4-BE49-F238E27FC236}">
                <a16:creationId xmlns:a16="http://schemas.microsoft.com/office/drawing/2014/main" id="{2463FBC9-58C3-E44C-B2E0-ACFF2404860C}"/>
              </a:ext>
            </a:extLst>
          </p:cNvPr>
          <p:cNvSpPr/>
          <p:nvPr userDrawn="1"/>
        </p:nvSpPr>
        <p:spPr>
          <a:xfrm>
            <a:off x="7239000" y="6442888"/>
            <a:ext cx="4556753" cy="117934"/>
          </a:xfrm>
          <a:custGeom>
            <a:avLst/>
            <a:gdLst/>
            <a:ahLst/>
            <a:cxnLst/>
            <a:rect l="l" t="t" r="r" b="b"/>
            <a:pathLst>
              <a:path w="1468120" h="114300">
                <a:moveTo>
                  <a:pt x="1468120" y="0"/>
                </a:moveTo>
                <a:lnTo>
                  <a:pt x="1468120" y="114300"/>
                </a:lnTo>
                <a:lnTo>
                  <a:pt x="0" y="1143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36BFD7-DA4A-8D4A-AE20-B6B9B5459FBB}"/>
              </a:ext>
            </a:extLst>
          </p:cNvPr>
          <p:cNvSpPr txBox="1"/>
          <p:nvPr userDrawn="1"/>
        </p:nvSpPr>
        <p:spPr>
          <a:xfrm>
            <a:off x="1269847" y="6248401"/>
            <a:ext cx="8229600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">
              <a:lnSpc>
                <a:spcPts val="1240"/>
              </a:lnSpc>
            </a:pPr>
            <a:r>
              <a:rPr lang="en-US" sz="1200" spc="-5" dirty="0">
                <a:solidFill>
                  <a:schemeClr val="tx1"/>
                </a:solidFill>
              </a:rPr>
              <a:t>RELCentral@marzanoresearch.com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1200" spc="-10" dirty="0">
                <a:solidFill>
                  <a:schemeClr val="tx1"/>
                </a:solidFill>
              </a:rPr>
              <a:t>COLORADO   </a:t>
            </a:r>
            <a:r>
              <a:rPr lang="en-US" sz="1200" spc="-5" dirty="0">
                <a:solidFill>
                  <a:schemeClr val="tx1">
                    <a:alpha val="75000"/>
                  </a:schemeClr>
                </a:solidFill>
              </a:rPr>
              <a:t>KANSAS</a:t>
            </a:r>
            <a:r>
              <a:rPr lang="en-US" sz="1200" spc="-5" dirty="0">
                <a:solidFill>
                  <a:schemeClr val="tx1"/>
                </a:solidFill>
              </a:rPr>
              <a:t>   </a:t>
            </a:r>
            <a:r>
              <a:rPr lang="en-US" sz="1200" dirty="0">
                <a:solidFill>
                  <a:schemeClr val="tx1"/>
                </a:solidFill>
              </a:rPr>
              <a:t>MISSOURI   </a:t>
            </a:r>
            <a:r>
              <a:rPr lang="en-US" sz="1200" dirty="0">
                <a:solidFill>
                  <a:schemeClr val="tx1">
                    <a:alpha val="75000"/>
                  </a:schemeClr>
                </a:solidFill>
              </a:rPr>
              <a:t>NEBRASKA</a:t>
            </a:r>
            <a:r>
              <a:rPr lang="en-US" sz="1200" dirty="0">
                <a:solidFill>
                  <a:schemeClr val="tx1"/>
                </a:solidFill>
              </a:rPr>
              <a:t>   </a:t>
            </a:r>
            <a:r>
              <a:rPr lang="en-US" sz="1200" spc="-5" dirty="0">
                <a:solidFill>
                  <a:schemeClr val="tx1"/>
                </a:solidFill>
              </a:rPr>
              <a:t>NORTH </a:t>
            </a:r>
            <a:r>
              <a:rPr lang="en-US" sz="1200" spc="-35" dirty="0">
                <a:solidFill>
                  <a:schemeClr val="tx1"/>
                </a:solidFill>
              </a:rPr>
              <a:t>DAKOTA   </a:t>
            </a:r>
            <a:r>
              <a:rPr lang="en-US" sz="1200" spc="-5" dirty="0">
                <a:solidFill>
                  <a:schemeClr val="tx1">
                    <a:alpha val="75000"/>
                  </a:schemeClr>
                </a:solidFill>
              </a:rPr>
              <a:t>SOUTH </a:t>
            </a:r>
            <a:r>
              <a:rPr lang="en-US" sz="1200" spc="-35" dirty="0">
                <a:solidFill>
                  <a:schemeClr val="tx1">
                    <a:alpha val="75000"/>
                  </a:schemeClr>
                </a:solidFill>
              </a:rPr>
              <a:t>DAKOTA </a:t>
            </a:r>
            <a:r>
              <a:rPr lang="en-US" sz="1200" spc="10" dirty="0">
                <a:solidFill>
                  <a:schemeClr val="tx1">
                    <a:alpha val="75000"/>
                  </a:schemeClr>
                </a:solidFill>
              </a:rPr>
              <a:t> </a:t>
            </a:r>
            <a:r>
              <a:rPr lang="en-US" sz="1200" spc="-10" dirty="0">
                <a:solidFill>
                  <a:schemeClr val="tx1"/>
                </a:solidFill>
              </a:rPr>
              <a:t>WYOMING</a:t>
            </a:r>
          </a:p>
        </p:txBody>
      </p:sp>
    </p:spTree>
    <p:extLst>
      <p:ext uri="{BB962C8B-B14F-4D97-AF65-F5344CB8AC3E}">
        <p14:creationId xmlns:p14="http://schemas.microsoft.com/office/powerpoint/2010/main" val="40841476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 Slide Blue-2">
    <p:bg>
      <p:bgPr>
        <a:gradFill rotWithShape="1">
          <a:gsLst>
            <a:gs pos="0">
              <a:schemeClr val="accent1">
                <a:alpha val="70000"/>
              </a:schemeClr>
            </a:gs>
            <a:gs pos="50000">
              <a:schemeClr val="accent1">
                <a:alpha val="85000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4">
            <a:extLst>
              <a:ext uri="{FF2B5EF4-FFF2-40B4-BE49-F238E27FC236}">
                <a16:creationId xmlns:a16="http://schemas.microsoft.com/office/drawing/2014/main" id="{230682D7-9224-AE4F-9E36-6BBE7DF928F3}"/>
              </a:ext>
            </a:extLst>
          </p:cNvPr>
          <p:cNvSpPr/>
          <p:nvPr userDrawn="1"/>
        </p:nvSpPr>
        <p:spPr>
          <a:xfrm>
            <a:off x="8682265" y="5226283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0936" y="0"/>
                </a:moveTo>
                <a:lnTo>
                  <a:pt x="333114" y="2964"/>
                </a:lnTo>
                <a:lnTo>
                  <a:pt x="287076" y="11622"/>
                </a:lnTo>
                <a:lnTo>
                  <a:pt x="243176" y="25616"/>
                </a:lnTo>
                <a:lnTo>
                  <a:pt x="201770" y="44591"/>
                </a:lnTo>
                <a:lnTo>
                  <a:pt x="163214" y="68191"/>
                </a:lnTo>
                <a:lnTo>
                  <a:pt x="127863" y="96061"/>
                </a:lnTo>
                <a:lnTo>
                  <a:pt x="96073" y="127845"/>
                </a:lnTo>
                <a:lnTo>
                  <a:pt x="68198" y="163188"/>
                </a:lnTo>
                <a:lnTo>
                  <a:pt x="44594" y="201732"/>
                </a:lnTo>
                <a:lnTo>
                  <a:pt x="25617" y="243124"/>
                </a:lnTo>
                <a:lnTo>
                  <a:pt x="11622" y="287006"/>
                </a:lnTo>
                <a:lnTo>
                  <a:pt x="2964" y="333024"/>
                </a:lnTo>
                <a:lnTo>
                  <a:pt x="0" y="380822"/>
                </a:lnTo>
                <a:lnTo>
                  <a:pt x="2964" y="428576"/>
                </a:lnTo>
                <a:lnTo>
                  <a:pt x="11622" y="474569"/>
                </a:lnTo>
                <a:lnTo>
                  <a:pt x="25617" y="518441"/>
                </a:lnTo>
                <a:lnTo>
                  <a:pt x="44594" y="559836"/>
                </a:lnTo>
                <a:lnTo>
                  <a:pt x="68198" y="598394"/>
                </a:lnTo>
                <a:lnTo>
                  <a:pt x="96073" y="633757"/>
                </a:lnTo>
                <a:lnTo>
                  <a:pt x="127863" y="665567"/>
                </a:lnTo>
                <a:lnTo>
                  <a:pt x="163214" y="693466"/>
                </a:lnTo>
                <a:lnTo>
                  <a:pt x="201770" y="717096"/>
                </a:lnTo>
                <a:lnTo>
                  <a:pt x="243176" y="736098"/>
                </a:lnTo>
                <a:lnTo>
                  <a:pt x="287076" y="750115"/>
                </a:lnTo>
                <a:lnTo>
                  <a:pt x="333114" y="758788"/>
                </a:lnTo>
                <a:lnTo>
                  <a:pt x="380936" y="761758"/>
                </a:lnTo>
                <a:lnTo>
                  <a:pt x="428731" y="758788"/>
                </a:lnTo>
                <a:lnTo>
                  <a:pt x="474746" y="750115"/>
                </a:lnTo>
                <a:lnTo>
                  <a:pt x="518627" y="736098"/>
                </a:lnTo>
                <a:lnTo>
                  <a:pt x="560017" y="717096"/>
                </a:lnTo>
                <a:lnTo>
                  <a:pt x="598560" y="693466"/>
                </a:lnTo>
                <a:lnTo>
                  <a:pt x="633902" y="665567"/>
                </a:lnTo>
                <a:lnTo>
                  <a:pt x="665685" y="633757"/>
                </a:lnTo>
                <a:lnTo>
                  <a:pt x="693554" y="598394"/>
                </a:lnTo>
                <a:lnTo>
                  <a:pt x="717155" y="559836"/>
                </a:lnTo>
                <a:lnTo>
                  <a:pt x="736129" y="518441"/>
                </a:lnTo>
                <a:lnTo>
                  <a:pt x="750123" y="474569"/>
                </a:lnTo>
                <a:lnTo>
                  <a:pt x="758781" y="428576"/>
                </a:lnTo>
                <a:lnTo>
                  <a:pt x="761746" y="380822"/>
                </a:lnTo>
                <a:lnTo>
                  <a:pt x="758781" y="333024"/>
                </a:lnTo>
                <a:lnTo>
                  <a:pt x="750123" y="287006"/>
                </a:lnTo>
                <a:lnTo>
                  <a:pt x="736129" y="243124"/>
                </a:lnTo>
                <a:lnTo>
                  <a:pt x="717155" y="201732"/>
                </a:lnTo>
                <a:lnTo>
                  <a:pt x="693554" y="163188"/>
                </a:lnTo>
                <a:lnTo>
                  <a:pt x="665685" y="127845"/>
                </a:lnTo>
                <a:lnTo>
                  <a:pt x="633902" y="96061"/>
                </a:lnTo>
                <a:lnTo>
                  <a:pt x="598560" y="68191"/>
                </a:lnTo>
                <a:lnTo>
                  <a:pt x="560017" y="44591"/>
                </a:lnTo>
                <a:lnTo>
                  <a:pt x="518627" y="25616"/>
                </a:lnTo>
                <a:lnTo>
                  <a:pt x="474746" y="11622"/>
                </a:lnTo>
                <a:lnTo>
                  <a:pt x="428731" y="2964"/>
                </a:lnTo>
                <a:lnTo>
                  <a:pt x="380936" y="0"/>
                </a:lnTo>
                <a:close/>
              </a:path>
            </a:pathLst>
          </a:custGeom>
          <a:solidFill>
            <a:schemeClr val="tx1">
              <a:alpha val="10196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AD5A6DF1-77AB-3A42-831F-E6CA21602331}"/>
              </a:ext>
            </a:extLst>
          </p:cNvPr>
          <p:cNvSpPr/>
          <p:nvPr userDrawn="1"/>
        </p:nvSpPr>
        <p:spPr>
          <a:xfrm>
            <a:off x="9212663" y="1315820"/>
            <a:ext cx="1143000" cy="1143635"/>
          </a:xfrm>
          <a:custGeom>
            <a:avLst/>
            <a:gdLst/>
            <a:ahLst/>
            <a:cxnLst/>
            <a:rect l="l" t="t" r="r" b="b"/>
            <a:pathLst>
              <a:path w="1143000" h="1143635">
                <a:moveTo>
                  <a:pt x="571512" y="0"/>
                </a:moveTo>
                <a:lnTo>
                  <a:pt x="524616" y="1895"/>
                </a:lnTo>
                <a:lnTo>
                  <a:pt x="478768" y="7481"/>
                </a:lnTo>
                <a:lnTo>
                  <a:pt x="434115" y="16613"/>
                </a:lnTo>
                <a:lnTo>
                  <a:pt x="390803" y="29142"/>
                </a:lnTo>
                <a:lnTo>
                  <a:pt x="348981" y="44921"/>
                </a:lnTo>
                <a:lnTo>
                  <a:pt x="308793" y="63804"/>
                </a:lnTo>
                <a:lnTo>
                  <a:pt x="270387" y="85642"/>
                </a:lnTo>
                <a:lnTo>
                  <a:pt x="233909" y="110288"/>
                </a:lnTo>
                <a:lnTo>
                  <a:pt x="199507" y="137596"/>
                </a:lnTo>
                <a:lnTo>
                  <a:pt x="167327" y="167417"/>
                </a:lnTo>
                <a:lnTo>
                  <a:pt x="137515" y="199606"/>
                </a:lnTo>
                <a:lnTo>
                  <a:pt x="110218" y="234014"/>
                </a:lnTo>
                <a:lnTo>
                  <a:pt x="85584" y="270494"/>
                </a:lnTo>
                <a:lnTo>
                  <a:pt x="63758" y="308899"/>
                </a:lnTo>
                <a:lnTo>
                  <a:pt x="44887" y="349082"/>
                </a:lnTo>
                <a:lnTo>
                  <a:pt x="29119" y="390896"/>
                </a:lnTo>
                <a:lnTo>
                  <a:pt x="16599" y="434193"/>
                </a:lnTo>
                <a:lnTo>
                  <a:pt x="7475" y="478826"/>
                </a:lnTo>
                <a:lnTo>
                  <a:pt x="1893" y="524648"/>
                </a:lnTo>
                <a:lnTo>
                  <a:pt x="0" y="571512"/>
                </a:lnTo>
                <a:lnTo>
                  <a:pt x="1893" y="618410"/>
                </a:lnTo>
                <a:lnTo>
                  <a:pt x="7475" y="664263"/>
                </a:lnTo>
                <a:lnTo>
                  <a:pt x="16599" y="708924"/>
                </a:lnTo>
                <a:lnTo>
                  <a:pt x="29119" y="752246"/>
                </a:lnTo>
                <a:lnTo>
                  <a:pt x="44887" y="794081"/>
                </a:lnTo>
                <a:lnTo>
                  <a:pt x="63758" y="834284"/>
                </a:lnTo>
                <a:lnTo>
                  <a:pt x="85584" y="872706"/>
                </a:lnTo>
                <a:lnTo>
                  <a:pt x="110218" y="909200"/>
                </a:lnTo>
                <a:lnTo>
                  <a:pt x="137515" y="943620"/>
                </a:lnTo>
                <a:lnTo>
                  <a:pt x="167327" y="975818"/>
                </a:lnTo>
                <a:lnTo>
                  <a:pt x="199507" y="1005648"/>
                </a:lnTo>
                <a:lnTo>
                  <a:pt x="233909" y="1032962"/>
                </a:lnTo>
                <a:lnTo>
                  <a:pt x="270387" y="1057614"/>
                </a:lnTo>
                <a:lnTo>
                  <a:pt x="308793" y="1079456"/>
                </a:lnTo>
                <a:lnTo>
                  <a:pt x="348981" y="1098341"/>
                </a:lnTo>
                <a:lnTo>
                  <a:pt x="390803" y="1114122"/>
                </a:lnTo>
                <a:lnTo>
                  <a:pt x="434115" y="1126652"/>
                </a:lnTo>
                <a:lnTo>
                  <a:pt x="478768" y="1135784"/>
                </a:lnTo>
                <a:lnTo>
                  <a:pt x="524616" y="1141371"/>
                </a:lnTo>
                <a:lnTo>
                  <a:pt x="571512" y="1143266"/>
                </a:lnTo>
                <a:lnTo>
                  <a:pt x="618376" y="1141371"/>
                </a:lnTo>
                <a:lnTo>
                  <a:pt x="664195" y="1135784"/>
                </a:lnTo>
                <a:lnTo>
                  <a:pt x="708822" y="1126652"/>
                </a:lnTo>
                <a:lnTo>
                  <a:pt x="752111" y="1114122"/>
                </a:lnTo>
                <a:lnTo>
                  <a:pt x="793914" y="1098341"/>
                </a:lnTo>
                <a:lnTo>
                  <a:pt x="834084" y="1079456"/>
                </a:lnTo>
                <a:lnTo>
                  <a:pt x="872475" y="1057614"/>
                </a:lnTo>
                <a:lnTo>
                  <a:pt x="908940" y="1032962"/>
                </a:lnTo>
                <a:lnTo>
                  <a:pt x="943332" y="1005648"/>
                </a:lnTo>
                <a:lnTo>
                  <a:pt x="975504" y="975818"/>
                </a:lnTo>
                <a:lnTo>
                  <a:pt x="1005309" y="943620"/>
                </a:lnTo>
                <a:lnTo>
                  <a:pt x="1032600" y="909200"/>
                </a:lnTo>
                <a:lnTo>
                  <a:pt x="1057231" y="872706"/>
                </a:lnTo>
                <a:lnTo>
                  <a:pt x="1079054" y="834284"/>
                </a:lnTo>
                <a:lnTo>
                  <a:pt x="1097923" y="794081"/>
                </a:lnTo>
                <a:lnTo>
                  <a:pt x="1113690" y="752246"/>
                </a:lnTo>
                <a:lnTo>
                  <a:pt x="1126209" y="708924"/>
                </a:lnTo>
                <a:lnTo>
                  <a:pt x="1135333" y="664263"/>
                </a:lnTo>
                <a:lnTo>
                  <a:pt x="1140916" y="618410"/>
                </a:lnTo>
                <a:lnTo>
                  <a:pt x="1142809" y="571512"/>
                </a:lnTo>
                <a:lnTo>
                  <a:pt x="1140916" y="524648"/>
                </a:lnTo>
                <a:lnTo>
                  <a:pt x="1135333" y="478826"/>
                </a:lnTo>
                <a:lnTo>
                  <a:pt x="1126209" y="434193"/>
                </a:lnTo>
                <a:lnTo>
                  <a:pt x="1113690" y="390896"/>
                </a:lnTo>
                <a:lnTo>
                  <a:pt x="1097923" y="349082"/>
                </a:lnTo>
                <a:lnTo>
                  <a:pt x="1079054" y="308899"/>
                </a:lnTo>
                <a:lnTo>
                  <a:pt x="1057231" y="270494"/>
                </a:lnTo>
                <a:lnTo>
                  <a:pt x="1032600" y="234014"/>
                </a:lnTo>
                <a:lnTo>
                  <a:pt x="1005309" y="199606"/>
                </a:lnTo>
                <a:lnTo>
                  <a:pt x="975504" y="167417"/>
                </a:lnTo>
                <a:lnTo>
                  <a:pt x="943332" y="137596"/>
                </a:lnTo>
                <a:lnTo>
                  <a:pt x="908940" y="110288"/>
                </a:lnTo>
                <a:lnTo>
                  <a:pt x="872475" y="85642"/>
                </a:lnTo>
                <a:lnTo>
                  <a:pt x="834084" y="63804"/>
                </a:lnTo>
                <a:lnTo>
                  <a:pt x="793914" y="44921"/>
                </a:lnTo>
                <a:lnTo>
                  <a:pt x="752111" y="29142"/>
                </a:lnTo>
                <a:lnTo>
                  <a:pt x="708822" y="16613"/>
                </a:lnTo>
                <a:lnTo>
                  <a:pt x="664195" y="7481"/>
                </a:lnTo>
                <a:lnTo>
                  <a:pt x="618376" y="1895"/>
                </a:lnTo>
                <a:lnTo>
                  <a:pt x="571512" y="0"/>
                </a:lnTo>
                <a:close/>
              </a:path>
            </a:pathLst>
          </a:custGeom>
          <a:solidFill>
            <a:schemeClr val="tx1">
              <a:alpha val="30196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EA66A31F-CA7E-D14B-B814-0B3ECC947D29}"/>
              </a:ext>
            </a:extLst>
          </p:cNvPr>
          <p:cNvSpPr/>
          <p:nvPr userDrawn="1"/>
        </p:nvSpPr>
        <p:spPr>
          <a:xfrm>
            <a:off x="8426994" y="3420686"/>
            <a:ext cx="915035" cy="915035"/>
          </a:xfrm>
          <a:custGeom>
            <a:avLst/>
            <a:gdLst/>
            <a:ahLst/>
            <a:cxnLst/>
            <a:rect l="l" t="t" r="r" b="b"/>
            <a:pathLst>
              <a:path w="915035" h="915035">
                <a:moveTo>
                  <a:pt x="457123" y="0"/>
                </a:moveTo>
                <a:lnTo>
                  <a:pt x="410368" y="2361"/>
                </a:lnTo>
                <a:lnTo>
                  <a:pt x="364968" y="9291"/>
                </a:lnTo>
                <a:lnTo>
                  <a:pt x="321151" y="20561"/>
                </a:lnTo>
                <a:lnTo>
                  <a:pt x="279147" y="35939"/>
                </a:lnTo>
                <a:lnTo>
                  <a:pt x="239186" y="55195"/>
                </a:lnTo>
                <a:lnTo>
                  <a:pt x="201496" y="78099"/>
                </a:lnTo>
                <a:lnTo>
                  <a:pt x="166308" y="104421"/>
                </a:lnTo>
                <a:lnTo>
                  <a:pt x="133850" y="133931"/>
                </a:lnTo>
                <a:lnTo>
                  <a:pt x="104351" y="166397"/>
                </a:lnTo>
                <a:lnTo>
                  <a:pt x="78042" y="201591"/>
                </a:lnTo>
                <a:lnTo>
                  <a:pt x="55151" y="239281"/>
                </a:lnTo>
                <a:lnTo>
                  <a:pt x="35908" y="279238"/>
                </a:lnTo>
                <a:lnTo>
                  <a:pt x="20542" y="321231"/>
                </a:lnTo>
                <a:lnTo>
                  <a:pt x="9282" y="365029"/>
                </a:lnTo>
                <a:lnTo>
                  <a:pt x="2358" y="410404"/>
                </a:lnTo>
                <a:lnTo>
                  <a:pt x="0" y="457123"/>
                </a:lnTo>
                <a:lnTo>
                  <a:pt x="2358" y="503902"/>
                </a:lnTo>
                <a:lnTo>
                  <a:pt x="9282" y="549325"/>
                </a:lnTo>
                <a:lnTo>
                  <a:pt x="20542" y="593164"/>
                </a:lnTo>
                <a:lnTo>
                  <a:pt x="35908" y="635189"/>
                </a:lnTo>
                <a:lnTo>
                  <a:pt x="55151" y="675170"/>
                </a:lnTo>
                <a:lnTo>
                  <a:pt x="78042" y="712879"/>
                </a:lnTo>
                <a:lnTo>
                  <a:pt x="104351" y="748085"/>
                </a:lnTo>
                <a:lnTo>
                  <a:pt x="133850" y="780559"/>
                </a:lnTo>
                <a:lnTo>
                  <a:pt x="166308" y="810072"/>
                </a:lnTo>
                <a:lnTo>
                  <a:pt x="201496" y="836394"/>
                </a:lnTo>
                <a:lnTo>
                  <a:pt x="239186" y="859297"/>
                </a:lnTo>
                <a:lnTo>
                  <a:pt x="279147" y="878549"/>
                </a:lnTo>
                <a:lnTo>
                  <a:pt x="321151" y="893923"/>
                </a:lnTo>
                <a:lnTo>
                  <a:pt x="364968" y="905188"/>
                </a:lnTo>
                <a:lnTo>
                  <a:pt x="410368" y="912116"/>
                </a:lnTo>
                <a:lnTo>
                  <a:pt x="457123" y="914476"/>
                </a:lnTo>
                <a:lnTo>
                  <a:pt x="503885" y="912116"/>
                </a:lnTo>
                <a:lnTo>
                  <a:pt x="549296" y="905188"/>
                </a:lnTo>
                <a:lnTo>
                  <a:pt x="593125" y="893923"/>
                </a:lnTo>
                <a:lnTo>
                  <a:pt x="635144" y="878549"/>
                </a:lnTo>
                <a:lnTo>
                  <a:pt x="675122" y="859297"/>
                </a:lnTo>
                <a:lnTo>
                  <a:pt x="712830" y="836394"/>
                </a:lnTo>
                <a:lnTo>
                  <a:pt x="748037" y="810072"/>
                </a:lnTo>
                <a:lnTo>
                  <a:pt x="780515" y="780559"/>
                </a:lnTo>
                <a:lnTo>
                  <a:pt x="810032" y="748085"/>
                </a:lnTo>
                <a:lnTo>
                  <a:pt x="836359" y="712879"/>
                </a:lnTo>
                <a:lnTo>
                  <a:pt x="859266" y="675170"/>
                </a:lnTo>
                <a:lnTo>
                  <a:pt x="878524" y="635189"/>
                </a:lnTo>
                <a:lnTo>
                  <a:pt x="893903" y="593164"/>
                </a:lnTo>
                <a:lnTo>
                  <a:pt x="905172" y="549325"/>
                </a:lnTo>
                <a:lnTo>
                  <a:pt x="912102" y="503902"/>
                </a:lnTo>
                <a:lnTo>
                  <a:pt x="914463" y="457123"/>
                </a:lnTo>
                <a:lnTo>
                  <a:pt x="912102" y="410404"/>
                </a:lnTo>
                <a:lnTo>
                  <a:pt x="905172" y="365029"/>
                </a:lnTo>
                <a:lnTo>
                  <a:pt x="893903" y="321231"/>
                </a:lnTo>
                <a:lnTo>
                  <a:pt x="878524" y="279238"/>
                </a:lnTo>
                <a:lnTo>
                  <a:pt x="859266" y="239281"/>
                </a:lnTo>
                <a:lnTo>
                  <a:pt x="836359" y="201591"/>
                </a:lnTo>
                <a:lnTo>
                  <a:pt x="810032" y="166397"/>
                </a:lnTo>
                <a:lnTo>
                  <a:pt x="780515" y="133931"/>
                </a:lnTo>
                <a:lnTo>
                  <a:pt x="748037" y="104421"/>
                </a:lnTo>
                <a:lnTo>
                  <a:pt x="712830" y="78099"/>
                </a:lnTo>
                <a:lnTo>
                  <a:pt x="675122" y="55195"/>
                </a:lnTo>
                <a:lnTo>
                  <a:pt x="635144" y="35939"/>
                </a:lnTo>
                <a:lnTo>
                  <a:pt x="593125" y="20561"/>
                </a:lnTo>
                <a:lnTo>
                  <a:pt x="549296" y="9291"/>
                </a:lnTo>
                <a:lnTo>
                  <a:pt x="503885" y="2361"/>
                </a:lnTo>
                <a:lnTo>
                  <a:pt x="457123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493E2F81-5F37-FA47-BDD5-A4DB3100D18A}"/>
              </a:ext>
            </a:extLst>
          </p:cNvPr>
          <p:cNvSpPr/>
          <p:nvPr userDrawn="1"/>
        </p:nvSpPr>
        <p:spPr>
          <a:xfrm>
            <a:off x="10961370" y="0"/>
            <a:ext cx="1230630" cy="1160780"/>
          </a:xfrm>
          <a:custGeom>
            <a:avLst/>
            <a:gdLst/>
            <a:ahLst/>
            <a:cxnLst/>
            <a:rect l="l" t="t" r="r" b="b"/>
            <a:pathLst>
              <a:path w="1230629" h="1160780">
                <a:moveTo>
                  <a:pt x="1230206" y="0"/>
                </a:moveTo>
                <a:lnTo>
                  <a:pt x="93978" y="0"/>
                </a:lnTo>
                <a:lnTo>
                  <a:pt x="85862" y="14815"/>
                </a:lnTo>
                <a:lnTo>
                  <a:pt x="66410" y="55757"/>
                </a:lnTo>
                <a:lnTo>
                  <a:pt x="49285" y="97953"/>
                </a:lnTo>
                <a:lnTo>
                  <a:pt x="34569" y="141322"/>
                </a:lnTo>
                <a:lnTo>
                  <a:pt x="22344" y="185780"/>
                </a:lnTo>
                <a:lnTo>
                  <a:pt x="12692" y="231246"/>
                </a:lnTo>
                <a:lnTo>
                  <a:pt x="5695" y="277637"/>
                </a:lnTo>
                <a:lnTo>
                  <a:pt x="1437" y="324870"/>
                </a:lnTo>
                <a:lnTo>
                  <a:pt x="0" y="372864"/>
                </a:lnTo>
                <a:lnTo>
                  <a:pt x="1437" y="420857"/>
                </a:lnTo>
                <a:lnTo>
                  <a:pt x="5695" y="468089"/>
                </a:lnTo>
                <a:lnTo>
                  <a:pt x="12692" y="514478"/>
                </a:lnTo>
                <a:lnTo>
                  <a:pt x="22344" y="559942"/>
                </a:lnTo>
                <a:lnTo>
                  <a:pt x="34569" y="604397"/>
                </a:lnTo>
                <a:lnTo>
                  <a:pt x="49285" y="647762"/>
                </a:lnTo>
                <a:lnTo>
                  <a:pt x="66410" y="689954"/>
                </a:lnTo>
                <a:lnTo>
                  <a:pt x="85862" y="730891"/>
                </a:lnTo>
                <a:lnTo>
                  <a:pt x="107557" y="770491"/>
                </a:lnTo>
                <a:lnTo>
                  <a:pt x="131414" y="808671"/>
                </a:lnTo>
                <a:lnTo>
                  <a:pt x="157350" y="845348"/>
                </a:lnTo>
                <a:lnTo>
                  <a:pt x="185284" y="880441"/>
                </a:lnTo>
                <a:lnTo>
                  <a:pt x="215131" y="913867"/>
                </a:lnTo>
                <a:lnTo>
                  <a:pt x="246811" y="945543"/>
                </a:lnTo>
                <a:lnTo>
                  <a:pt x="280241" y="975388"/>
                </a:lnTo>
                <a:lnTo>
                  <a:pt x="315338" y="1003318"/>
                </a:lnTo>
                <a:lnTo>
                  <a:pt x="352020" y="1029252"/>
                </a:lnTo>
                <a:lnTo>
                  <a:pt x="390206" y="1053107"/>
                </a:lnTo>
                <a:lnTo>
                  <a:pt x="429811" y="1074801"/>
                </a:lnTo>
                <a:lnTo>
                  <a:pt x="470755" y="1094251"/>
                </a:lnTo>
                <a:lnTo>
                  <a:pt x="512954" y="1111375"/>
                </a:lnTo>
                <a:lnTo>
                  <a:pt x="556327" y="1126090"/>
                </a:lnTo>
                <a:lnTo>
                  <a:pt x="600790" y="1138315"/>
                </a:lnTo>
                <a:lnTo>
                  <a:pt x="646262" y="1147966"/>
                </a:lnTo>
                <a:lnTo>
                  <a:pt x="692661" y="1154962"/>
                </a:lnTo>
                <a:lnTo>
                  <a:pt x="739903" y="1159220"/>
                </a:lnTo>
                <a:lnTo>
                  <a:pt x="787908" y="1160658"/>
                </a:lnTo>
                <a:lnTo>
                  <a:pt x="835878" y="1159220"/>
                </a:lnTo>
                <a:lnTo>
                  <a:pt x="883090" y="1154962"/>
                </a:lnTo>
                <a:lnTo>
                  <a:pt x="929461" y="1147966"/>
                </a:lnTo>
                <a:lnTo>
                  <a:pt x="974909" y="1138315"/>
                </a:lnTo>
                <a:lnTo>
                  <a:pt x="1019351" y="1126090"/>
                </a:lnTo>
                <a:lnTo>
                  <a:pt x="1062704" y="1111375"/>
                </a:lnTo>
                <a:lnTo>
                  <a:pt x="1104887" y="1094251"/>
                </a:lnTo>
                <a:lnTo>
                  <a:pt x="1145816" y="1074801"/>
                </a:lnTo>
                <a:lnTo>
                  <a:pt x="1185409" y="1053107"/>
                </a:lnTo>
                <a:lnTo>
                  <a:pt x="1223584" y="1029252"/>
                </a:lnTo>
                <a:lnTo>
                  <a:pt x="1230206" y="1024569"/>
                </a:lnTo>
                <a:lnTo>
                  <a:pt x="1230206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F87553A-B8CC-3140-9BD0-AA8C5BAD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2027023"/>
            <a:ext cx="10515600" cy="212111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0AE2D64-3C91-6345-813B-2CE25A728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17512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386CC9-BAF9-2E44-BEA2-E49D43F282CB}"/>
              </a:ext>
            </a:extLst>
          </p:cNvPr>
          <p:cNvCxnSpPr/>
          <p:nvPr userDrawn="1"/>
        </p:nvCxnSpPr>
        <p:spPr>
          <a:xfrm flipV="1">
            <a:off x="831851" y="4148137"/>
            <a:ext cx="10566400" cy="257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2375B7-25A8-9F46-9C00-D713A6DF9833}"/>
              </a:ext>
            </a:extLst>
          </p:cNvPr>
          <p:cNvGrpSpPr/>
          <p:nvPr userDrawn="1"/>
        </p:nvGrpSpPr>
        <p:grpSpPr>
          <a:xfrm>
            <a:off x="396238" y="297178"/>
            <a:ext cx="11399847" cy="6149340"/>
            <a:chOff x="297178" y="297178"/>
            <a:chExt cx="8549885" cy="6149340"/>
          </a:xfrm>
        </p:grpSpPr>
        <p:sp>
          <p:nvSpPr>
            <p:cNvPr id="27" name="object 67">
              <a:extLst>
                <a:ext uri="{FF2B5EF4-FFF2-40B4-BE49-F238E27FC236}">
                  <a16:creationId xmlns:a16="http://schemas.microsoft.com/office/drawing/2014/main" id="{A79FFA18-8C31-2A4D-889E-382CD99EE366}"/>
                </a:ext>
              </a:extLst>
            </p:cNvPr>
            <p:cNvSpPr/>
            <p:nvPr/>
          </p:nvSpPr>
          <p:spPr>
            <a:xfrm>
              <a:off x="297178" y="1774644"/>
              <a:ext cx="0" cy="3907154"/>
            </a:xfrm>
            <a:custGeom>
              <a:avLst/>
              <a:gdLst/>
              <a:ahLst/>
              <a:cxnLst/>
              <a:rect l="l" t="t" r="r" b="b"/>
              <a:pathLst>
                <a:path h="3907154">
                  <a:moveTo>
                    <a:pt x="0" y="39065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8" name="object 69">
              <a:extLst>
                <a:ext uri="{FF2B5EF4-FFF2-40B4-BE49-F238E27FC236}">
                  <a16:creationId xmlns:a16="http://schemas.microsoft.com/office/drawing/2014/main" id="{16D65081-C08A-4649-9533-AD44FE05864C}"/>
                </a:ext>
              </a:extLst>
            </p:cNvPr>
            <p:cNvSpPr/>
            <p:nvPr/>
          </p:nvSpPr>
          <p:spPr>
            <a:xfrm>
              <a:off x="1590283" y="297178"/>
              <a:ext cx="7256780" cy="6149340"/>
            </a:xfrm>
            <a:custGeom>
              <a:avLst/>
              <a:gdLst/>
              <a:ahLst/>
              <a:cxnLst/>
              <a:rect l="l" t="t" r="r" b="b"/>
              <a:pathLst>
                <a:path w="7256780" h="6149340">
                  <a:moveTo>
                    <a:pt x="0" y="0"/>
                  </a:moveTo>
                  <a:lnTo>
                    <a:pt x="7256526" y="0"/>
                  </a:lnTo>
                  <a:lnTo>
                    <a:pt x="7256526" y="61493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D007ED2-C542-4840-85C3-E62A33A69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22" y="228600"/>
            <a:ext cx="2064210" cy="16528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84D7C5-C07E-C044-89F2-781545EC0C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842039"/>
            <a:ext cx="914400" cy="774700"/>
          </a:xfrm>
          <a:prstGeom prst="rect">
            <a:avLst/>
          </a:prstGeom>
        </p:spPr>
      </p:pic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C2C81F37-1E19-3C4A-B4F7-A08F8E031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7477" y="3075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B412F-63DB-45A0-BAA0-574508CB2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object 68">
            <a:extLst>
              <a:ext uri="{FF2B5EF4-FFF2-40B4-BE49-F238E27FC236}">
                <a16:creationId xmlns:a16="http://schemas.microsoft.com/office/drawing/2014/main" id="{251A9E0D-9B22-F64C-9B5D-EFE790F7F89E}"/>
              </a:ext>
            </a:extLst>
          </p:cNvPr>
          <p:cNvSpPr/>
          <p:nvPr userDrawn="1"/>
        </p:nvSpPr>
        <p:spPr>
          <a:xfrm>
            <a:off x="7239000" y="6442888"/>
            <a:ext cx="4556753" cy="117934"/>
          </a:xfrm>
          <a:custGeom>
            <a:avLst/>
            <a:gdLst/>
            <a:ahLst/>
            <a:cxnLst/>
            <a:rect l="l" t="t" r="r" b="b"/>
            <a:pathLst>
              <a:path w="1468120" h="114300">
                <a:moveTo>
                  <a:pt x="1468120" y="0"/>
                </a:moveTo>
                <a:lnTo>
                  <a:pt x="1468120" y="114300"/>
                </a:lnTo>
                <a:lnTo>
                  <a:pt x="0" y="1143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D150CA-69DF-664D-AABA-C94E3823CF03}"/>
              </a:ext>
            </a:extLst>
          </p:cNvPr>
          <p:cNvSpPr txBox="1"/>
          <p:nvPr userDrawn="1"/>
        </p:nvSpPr>
        <p:spPr>
          <a:xfrm>
            <a:off x="1269847" y="6248401"/>
            <a:ext cx="8229600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">
              <a:lnSpc>
                <a:spcPts val="1240"/>
              </a:lnSpc>
            </a:pPr>
            <a:r>
              <a:rPr lang="en-US" sz="1200" spc="-5" dirty="0">
                <a:solidFill>
                  <a:schemeClr val="tx1"/>
                </a:solidFill>
              </a:rPr>
              <a:t>RELCentral@marzanoresearch.com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1200" spc="-10" dirty="0">
                <a:solidFill>
                  <a:schemeClr val="tx1"/>
                </a:solidFill>
              </a:rPr>
              <a:t>COLORADO   </a:t>
            </a:r>
            <a:r>
              <a:rPr lang="en-US" sz="1200" spc="-5" dirty="0">
                <a:solidFill>
                  <a:schemeClr val="tx1">
                    <a:alpha val="75000"/>
                  </a:schemeClr>
                </a:solidFill>
              </a:rPr>
              <a:t>KANSAS</a:t>
            </a:r>
            <a:r>
              <a:rPr lang="en-US" sz="1200" spc="-5" dirty="0">
                <a:solidFill>
                  <a:schemeClr val="tx1"/>
                </a:solidFill>
              </a:rPr>
              <a:t>   </a:t>
            </a:r>
            <a:r>
              <a:rPr lang="en-US" sz="1200" dirty="0">
                <a:solidFill>
                  <a:schemeClr val="tx1"/>
                </a:solidFill>
              </a:rPr>
              <a:t>MISSOURI   </a:t>
            </a:r>
            <a:r>
              <a:rPr lang="en-US" sz="1200" dirty="0">
                <a:solidFill>
                  <a:schemeClr val="tx1">
                    <a:alpha val="75000"/>
                  </a:schemeClr>
                </a:solidFill>
              </a:rPr>
              <a:t>NEBRASKA</a:t>
            </a:r>
            <a:r>
              <a:rPr lang="en-US" sz="1200" dirty="0">
                <a:solidFill>
                  <a:schemeClr val="tx1"/>
                </a:solidFill>
              </a:rPr>
              <a:t>   </a:t>
            </a:r>
            <a:r>
              <a:rPr lang="en-US" sz="1200" spc="-5" dirty="0">
                <a:solidFill>
                  <a:schemeClr val="tx1"/>
                </a:solidFill>
              </a:rPr>
              <a:t>NORTH </a:t>
            </a:r>
            <a:r>
              <a:rPr lang="en-US" sz="1200" spc="-35" dirty="0">
                <a:solidFill>
                  <a:schemeClr val="tx1"/>
                </a:solidFill>
              </a:rPr>
              <a:t>DAKOTA   </a:t>
            </a:r>
            <a:r>
              <a:rPr lang="en-US" sz="1200" spc="-5" dirty="0">
                <a:solidFill>
                  <a:schemeClr val="tx1">
                    <a:alpha val="75000"/>
                  </a:schemeClr>
                </a:solidFill>
              </a:rPr>
              <a:t>SOUTH </a:t>
            </a:r>
            <a:r>
              <a:rPr lang="en-US" sz="1200" spc="-35" dirty="0">
                <a:solidFill>
                  <a:schemeClr val="tx1">
                    <a:alpha val="75000"/>
                  </a:schemeClr>
                </a:solidFill>
              </a:rPr>
              <a:t>DAKOTA </a:t>
            </a:r>
            <a:r>
              <a:rPr lang="en-US" sz="1200" spc="10" dirty="0">
                <a:solidFill>
                  <a:schemeClr val="tx1">
                    <a:alpha val="75000"/>
                  </a:schemeClr>
                </a:solidFill>
              </a:rPr>
              <a:t> </a:t>
            </a:r>
            <a:r>
              <a:rPr lang="en-US" sz="1200" spc="-10" dirty="0">
                <a:solidFill>
                  <a:schemeClr val="tx1"/>
                </a:solidFill>
              </a:rPr>
              <a:t>WYOMING</a:t>
            </a:r>
          </a:p>
        </p:txBody>
      </p:sp>
    </p:spTree>
    <p:extLst>
      <p:ext uri="{BB962C8B-B14F-4D97-AF65-F5344CB8AC3E}">
        <p14:creationId xmlns:p14="http://schemas.microsoft.com/office/powerpoint/2010/main" val="30490575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Transition Slide Blue-2">
    <p:bg>
      <p:bgPr>
        <a:gradFill rotWithShape="1">
          <a:gsLst>
            <a:gs pos="0">
              <a:schemeClr val="bg2">
                <a:lumMod val="40000"/>
                <a:lumOff val="60000"/>
              </a:schemeClr>
            </a:gs>
            <a:gs pos="50000">
              <a:schemeClr val="bg2">
                <a:lumMod val="60000"/>
                <a:lumOff val="40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4">
            <a:extLst>
              <a:ext uri="{FF2B5EF4-FFF2-40B4-BE49-F238E27FC236}">
                <a16:creationId xmlns:a16="http://schemas.microsoft.com/office/drawing/2014/main" id="{3D0738F0-6575-B845-9765-5818F6F8ECDF}"/>
              </a:ext>
            </a:extLst>
          </p:cNvPr>
          <p:cNvSpPr/>
          <p:nvPr userDrawn="1"/>
        </p:nvSpPr>
        <p:spPr>
          <a:xfrm>
            <a:off x="8703047" y="5150083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0936" y="0"/>
                </a:moveTo>
                <a:lnTo>
                  <a:pt x="333114" y="2964"/>
                </a:lnTo>
                <a:lnTo>
                  <a:pt x="287076" y="11622"/>
                </a:lnTo>
                <a:lnTo>
                  <a:pt x="243176" y="25616"/>
                </a:lnTo>
                <a:lnTo>
                  <a:pt x="201770" y="44591"/>
                </a:lnTo>
                <a:lnTo>
                  <a:pt x="163214" y="68191"/>
                </a:lnTo>
                <a:lnTo>
                  <a:pt x="127863" y="96061"/>
                </a:lnTo>
                <a:lnTo>
                  <a:pt x="96073" y="127845"/>
                </a:lnTo>
                <a:lnTo>
                  <a:pt x="68198" y="163188"/>
                </a:lnTo>
                <a:lnTo>
                  <a:pt x="44594" y="201732"/>
                </a:lnTo>
                <a:lnTo>
                  <a:pt x="25617" y="243124"/>
                </a:lnTo>
                <a:lnTo>
                  <a:pt x="11622" y="287006"/>
                </a:lnTo>
                <a:lnTo>
                  <a:pt x="2964" y="333024"/>
                </a:lnTo>
                <a:lnTo>
                  <a:pt x="0" y="380822"/>
                </a:lnTo>
                <a:lnTo>
                  <a:pt x="2964" y="428576"/>
                </a:lnTo>
                <a:lnTo>
                  <a:pt x="11622" y="474569"/>
                </a:lnTo>
                <a:lnTo>
                  <a:pt x="25617" y="518441"/>
                </a:lnTo>
                <a:lnTo>
                  <a:pt x="44594" y="559836"/>
                </a:lnTo>
                <a:lnTo>
                  <a:pt x="68198" y="598394"/>
                </a:lnTo>
                <a:lnTo>
                  <a:pt x="96073" y="633757"/>
                </a:lnTo>
                <a:lnTo>
                  <a:pt x="127863" y="665567"/>
                </a:lnTo>
                <a:lnTo>
                  <a:pt x="163214" y="693466"/>
                </a:lnTo>
                <a:lnTo>
                  <a:pt x="201770" y="717096"/>
                </a:lnTo>
                <a:lnTo>
                  <a:pt x="243176" y="736098"/>
                </a:lnTo>
                <a:lnTo>
                  <a:pt x="287076" y="750115"/>
                </a:lnTo>
                <a:lnTo>
                  <a:pt x="333114" y="758788"/>
                </a:lnTo>
                <a:lnTo>
                  <a:pt x="380936" y="761758"/>
                </a:lnTo>
                <a:lnTo>
                  <a:pt x="428731" y="758788"/>
                </a:lnTo>
                <a:lnTo>
                  <a:pt x="474746" y="750115"/>
                </a:lnTo>
                <a:lnTo>
                  <a:pt x="518627" y="736098"/>
                </a:lnTo>
                <a:lnTo>
                  <a:pt x="560017" y="717096"/>
                </a:lnTo>
                <a:lnTo>
                  <a:pt x="598560" y="693466"/>
                </a:lnTo>
                <a:lnTo>
                  <a:pt x="633902" y="665567"/>
                </a:lnTo>
                <a:lnTo>
                  <a:pt x="665685" y="633757"/>
                </a:lnTo>
                <a:lnTo>
                  <a:pt x="693554" y="598394"/>
                </a:lnTo>
                <a:lnTo>
                  <a:pt x="717155" y="559836"/>
                </a:lnTo>
                <a:lnTo>
                  <a:pt x="736129" y="518441"/>
                </a:lnTo>
                <a:lnTo>
                  <a:pt x="750123" y="474569"/>
                </a:lnTo>
                <a:lnTo>
                  <a:pt x="758781" y="428576"/>
                </a:lnTo>
                <a:lnTo>
                  <a:pt x="761746" y="380822"/>
                </a:lnTo>
                <a:lnTo>
                  <a:pt x="758781" y="333024"/>
                </a:lnTo>
                <a:lnTo>
                  <a:pt x="750123" y="287006"/>
                </a:lnTo>
                <a:lnTo>
                  <a:pt x="736129" y="243124"/>
                </a:lnTo>
                <a:lnTo>
                  <a:pt x="717155" y="201732"/>
                </a:lnTo>
                <a:lnTo>
                  <a:pt x="693554" y="163188"/>
                </a:lnTo>
                <a:lnTo>
                  <a:pt x="665685" y="127845"/>
                </a:lnTo>
                <a:lnTo>
                  <a:pt x="633902" y="96061"/>
                </a:lnTo>
                <a:lnTo>
                  <a:pt x="598560" y="68191"/>
                </a:lnTo>
                <a:lnTo>
                  <a:pt x="560017" y="44591"/>
                </a:lnTo>
                <a:lnTo>
                  <a:pt x="518627" y="25616"/>
                </a:lnTo>
                <a:lnTo>
                  <a:pt x="474746" y="11622"/>
                </a:lnTo>
                <a:lnTo>
                  <a:pt x="428731" y="2964"/>
                </a:lnTo>
                <a:lnTo>
                  <a:pt x="380936" y="0"/>
                </a:lnTo>
                <a:close/>
              </a:path>
            </a:pathLst>
          </a:custGeom>
          <a:noFill/>
          <a:ln w="19050" cap="rnd">
            <a:solidFill>
              <a:schemeClr val="accent1">
                <a:alpha val="30000"/>
              </a:schemeClr>
            </a:solidFill>
            <a:prstDash val="dash"/>
            <a:round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BEC07040-449D-9E4C-8504-DE9C003B94F8}"/>
              </a:ext>
            </a:extLst>
          </p:cNvPr>
          <p:cNvSpPr/>
          <p:nvPr userDrawn="1"/>
        </p:nvSpPr>
        <p:spPr>
          <a:xfrm>
            <a:off x="9233445" y="1239620"/>
            <a:ext cx="1143000" cy="1143635"/>
          </a:xfrm>
          <a:custGeom>
            <a:avLst/>
            <a:gdLst/>
            <a:ahLst/>
            <a:cxnLst/>
            <a:rect l="l" t="t" r="r" b="b"/>
            <a:pathLst>
              <a:path w="1143000" h="1143635">
                <a:moveTo>
                  <a:pt x="571512" y="0"/>
                </a:moveTo>
                <a:lnTo>
                  <a:pt x="524616" y="1895"/>
                </a:lnTo>
                <a:lnTo>
                  <a:pt x="478768" y="7481"/>
                </a:lnTo>
                <a:lnTo>
                  <a:pt x="434115" y="16613"/>
                </a:lnTo>
                <a:lnTo>
                  <a:pt x="390803" y="29142"/>
                </a:lnTo>
                <a:lnTo>
                  <a:pt x="348981" y="44921"/>
                </a:lnTo>
                <a:lnTo>
                  <a:pt x="308793" y="63804"/>
                </a:lnTo>
                <a:lnTo>
                  <a:pt x="270387" y="85642"/>
                </a:lnTo>
                <a:lnTo>
                  <a:pt x="233909" y="110288"/>
                </a:lnTo>
                <a:lnTo>
                  <a:pt x="199507" y="137596"/>
                </a:lnTo>
                <a:lnTo>
                  <a:pt x="167327" y="167417"/>
                </a:lnTo>
                <a:lnTo>
                  <a:pt x="137515" y="199606"/>
                </a:lnTo>
                <a:lnTo>
                  <a:pt x="110218" y="234014"/>
                </a:lnTo>
                <a:lnTo>
                  <a:pt x="85584" y="270494"/>
                </a:lnTo>
                <a:lnTo>
                  <a:pt x="63758" y="308899"/>
                </a:lnTo>
                <a:lnTo>
                  <a:pt x="44887" y="349082"/>
                </a:lnTo>
                <a:lnTo>
                  <a:pt x="29119" y="390896"/>
                </a:lnTo>
                <a:lnTo>
                  <a:pt x="16599" y="434193"/>
                </a:lnTo>
                <a:lnTo>
                  <a:pt x="7475" y="478826"/>
                </a:lnTo>
                <a:lnTo>
                  <a:pt x="1893" y="524648"/>
                </a:lnTo>
                <a:lnTo>
                  <a:pt x="0" y="571512"/>
                </a:lnTo>
                <a:lnTo>
                  <a:pt x="1893" y="618410"/>
                </a:lnTo>
                <a:lnTo>
                  <a:pt x="7475" y="664263"/>
                </a:lnTo>
                <a:lnTo>
                  <a:pt x="16599" y="708924"/>
                </a:lnTo>
                <a:lnTo>
                  <a:pt x="29119" y="752246"/>
                </a:lnTo>
                <a:lnTo>
                  <a:pt x="44887" y="794081"/>
                </a:lnTo>
                <a:lnTo>
                  <a:pt x="63758" y="834284"/>
                </a:lnTo>
                <a:lnTo>
                  <a:pt x="85584" y="872706"/>
                </a:lnTo>
                <a:lnTo>
                  <a:pt x="110218" y="909200"/>
                </a:lnTo>
                <a:lnTo>
                  <a:pt x="137515" y="943620"/>
                </a:lnTo>
                <a:lnTo>
                  <a:pt x="167327" y="975818"/>
                </a:lnTo>
                <a:lnTo>
                  <a:pt x="199507" y="1005648"/>
                </a:lnTo>
                <a:lnTo>
                  <a:pt x="233909" y="1032962"/>
                </a:lnTo>
                <a:lnTo>
                  <a:pt x="270387" y="1057614"/>
                </a:lnTo>
                <a:lnTo>
                  <a:pt x="308793" y="1079456"/>
                </a:lnTo>
                <a:lnTo>
                  <a:pt x="348981" y="1098341"/>
                </a:lnTo>
                <a:lnTo>
                  <a:pt x="390803" y="1114122"/>
                </a:lnTo>
                <a:lnTo>
                  <a:pt x="434115" y="1126652"/>
                </a:lnTo>
                <a:lnTo>
                  <a:pt x="478768" y="1135784"/>
                </a:lnTo>
                <a:lnTo>
                  <a:pt x="524616" y="1141371"/>
                </a:lnTo>
                <a:lnTo>
                  <a:pt x="571512" y="1143266"/>
                </a:lnTo>
                <a:lnTo>
                  <a:pt x="618376" y="1141371"/>
                </a:lnTo>
                <a:lnTo>
                  <a:pt x="664195" y="1135784"/>
                </a:lnTo>
                <a:lnTo>
                  <a:pt x="708822" y="1126652"/>
                </a:lnTo>
                <a:lnTo>
                  <a:pt x="752111" y="1114122"/>
                </a:lnTo>
                <a:lnTo>
                  <a:pt x="793914" y="1098341"/>
                </a:lnTo>
                <a:lnTo>
                  <a:pt x="834084" y="1079456"/>
                </a:lnTo>
                <a:lnTo>
                  <a:pt x="872475" y="1057614"/>
                </a:lnTo>
                <a:lnTo>
                  <a:pt x="908940" y="1032962"/>
                </a:lnTo>
                <a:lnTo>
                  <a:pt x="943332" y="1005648"/>
                </a:lnTo>
                <a:lnTo>
                  <a:pt x="975504" y="975818"/>
                </a:lnTo>
                <a:lnTo>
                  <a:pt x="1005309" y="943620"/>
                </a:lnTo>
                <a:lnTo>
                  <a:pt x="1032600" y="909200"/>
                </a:lnTo>
                <a:lnTo>
                  <a:pt x="1057231" y="872706"/>
                </a:lnTo>
                <a:lnTo>
                  <a:pt x="1079054" y="834284"/>
                </a:lnTo>
                <a:lnTo>
                  <a:pt x="1097923" y="794081"/>
                </a:lnTo>
                <a:lnTo>
                  <a:pt x="1113690" y="752246"/>
                </a:lnTo>
                <a:lnTo>
                  <a:pt x="1126209" y="708924"/>
                </a:lnTo>
                <a:lnTo>
                  <a:pt x="1135333" y="664263"/>
                </a:lnTo>
                <a:lnTo>
                  <a:pt x="1140916" y="618410"/>
                </a:lnTo>
                <a:lnTo>
                  <a:pt x="1142809" y="571512"/>
                </a:lnTo>
                <a:lnTo>
                  <a:pt x="1140916" y="524648"/>
                </a:lnTo>
                <a:lnTo>
                  <a:pt x="1135333" y="478826"/>
                </a:lnTo>
                <a:lnTo>
                  <a:pt x="1126209" y="434193"/>
                </a:lnTo>
                <a:lnTo>
                  <a:pt x="1113690" y="390896"/>
                </a:lnTo>
                <a:lnTo>
                  <a:pt x="1097923" y="349082"/>
                </a:lnTo>
                <a:lnTo>
                  <a:pt x="1079054" y="308899"/>
                </a:lnTo>
                <a:lnTo>
                  <a:pt x="1057231" y="270494"/>
                </a:lnTo>
                <a:lnTo>
                  <a:pt x="1032600" y="234014"/>
                </a:lnTo>
                <a:lnTo>
                  <a:pt x="1005309" y="199606"/>
                </a:lnTo>
                <a:lnTo>
                  <a:pt x="975504" y="167417"/>
                </a:lnTo>
                <a:lnTo>
                  <a:pt x="943332" y="137596"/>
                </a:lnTo>
                <a:lnTo>
                  <a:pt x="908940" y="110288"/>
                </a:lnTo>
                <a:lnTo>
                  <a:pt x="872475" y="85642"/>
                </a:lnTo>
                <a:lnTo>
                  <a:pt x="834084" y="63804"/>
                </a:lnTo>
                <a:lnTo>
                  <a:pt x="793914" y="44921"/>
                </a:lnTo>
                <a:lnTo>
                  <a:pt x="752111" y="29142"/>
                </a:lnTo>
                <a:lnTo>
                  <a:pt x="708822" y="16613"/>
                </a:lnTo>
                <a:lnTo>
                  <a:pt x="664195" y="7481"/>
                </a:lnTo>
                <a:lnTo>
                  <a:pt x="618376" y="1895"/>
                </a:lnTo>
                <a:lnTo>
                  <a:pt x="571512" y="0"/>
                </a:lnTo>
                <a:close/>
              </a:path>
            </a:pathLst>
          </a:custGeom>
          <a:noFill/>
          <a:ln w="19050" cap="rnd">
            <a:solidFill>
              <a:schemeClr val="accent1">
                <a:alpha val="50000"/>
              </a:schemeClr>
            </a:solidFill>
            <a:prstDash val="dash"/>
            <a:round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7E9E446E-DBAA-9A4C-BE3C-778B69B4EFFB}"/>
              </a:ext>
            </a:extLst>
          </p:cNvPr>
          <p:cNvSpPr/>
          <p:nvPr userDrawn="1"/>
        </p:nvSpPr>
        <p:spPr>
          <a:xfrm>
            <a:off x="8447776" y="3344486"/>
            <a:ext cx="915035" cy="915035"/>
          </a:xfrm>
          <a:custGeom>
            <a:avLst/>
            <a:gdLst/>
            <a:ahLst/>
            <a:cxnLst/>
            <a:rect l="l" t="t" r="r" b="b"/>
            <a:pathLst>
              <a:path w="915035" h="915035">
                <a:moveTo>
                  <a:pt x="457123" y="0"/>
                </a:moveTo>
                <a:lnTo>
                  <a:pt x="410368" y="2361"/>
                </a:lnTo>
                <a:lnTo>
                  <a:pt x="364968" y="9291"/>
                </a:lnTo>
                <a:lnTo>
                  <a:pt x="321151" y="20561"/>
                </a:lnTo>
                <a:lnTo>
                  <a:pt x="279147" y="35939"/>
                </a:lnTo>
                <a:lnTo>
                  <a:pt x="239186" y="55195"/>
                </a:lnTo>
                <a:lnTo>
                  <a:pt x="201496" y="78099"/>
                </a:lnTo>
                <a:lnTo>
                  <a:pt x="166308" y="104421"/>
                </a:lnTo>
                <a:lnTo>
                  <a:pt x="133850" y="133931"/>
                </a:lnTo>
                <a:lnTo>
                  <a:pt x="104351" y="166397"/>
                </a:lnTo>
                <a:lnTo>
                  <a:pt x="78042" y="201591"/>
                </a:lnTo>
                <a:lnTo>
                  <a:pt x="55151" y="239281"/>
                </a:lnTo>
                <a:lnTo>
                  <a:pt x="35908" y="279238"/>
                </a:lnTo>
                <a:lnTo>
                  <a:pt x="20542" y="321231"/>
                </a:lnTo>
                <a:lnTo>
                  <a:pt x="9282" y="365029"/>
                </a:lnTo>
                <a:lnTo>
                  <a:pt x="2358" y="410404"/>
                </a:lnTo>
                <a:lnTo>
                  <a:pt x="0" y="457123"/>
                </a:lnTo>
                <a:lnTo>
                  <a:pt x="2358" y="503902"/>
                </a:lnTo>
                <a:lnTo>
                  <a:pt x="9282" y="549325"/>
                </a:lnTo>
                <a:lnTo>
                  <a:pt x="20542" y="593164"/>
                </a:lnTo>
                <a:lnTo>
                  <a:pt x="35908" y="635189"/>
                </a:lnTo>
                <a:lnTo>
                  <a:pt x="55151" y="675170"/>
                </a:lnTo>
                <a:lnTo>
                  <a:pt x="78042" y="712879"/>
                </a:lnTo>
                <a:lnTo>
                  <a:pt x="104351" y="748085"/>
                </a:lnTo>
                <a:lnTo>
                  <a:pt x="133850" y="780559"/>
                </a:lnTo>
                <a:lnTo>
                  <a:pt x="166308" y="810072"/>
                </a:lnTo>
                <a:lnTo>
                  <a:pt x="201496" y="836394"/>
                </a:lnTo>
                <a:lnTo>
                  <a:pt x="239186" y="859297"/>
                </a:lnTo>
                <a:lnTo>
                  <a:pt x="279147" y="878549"/>
                </a:lnTo>
                <a:lnTo>
                  <a:pt x="321151" y="893923"/>
                </a:lnTo>
                <a:lnTo>
                  <a:pt x="364968" y="905188"/>
                </a:lnTo>
                <a:lnTo>
                  <a:pt x="410368" y="912116"/>
                </a:lnTo>
                <a:lnTo>
                  <a:pt x="457123" y="914476"/>
                </a:lnTo>
                <a:lnTo>
                  <a:pt x="503885" y="912116"/>
                </a:lnTo>
                <a:lnTo>
                  <a:pt x="549296" y="905188"/>
                </a:lnTo>
                <a:lnTo>
                  <a:pt x="593125" y="893923"/>
                </a:lnTo>
                <a:lnTo>
                  <a:pt x="635144" y="878549"/>
                </a:lnTo>
                <a:lnTo>
                  <a:pt x="675122" y="859297"/>
                </a:lnTo>
                <a:lnTo>
                  <a:pt x="712830" y="836394"/>
                </a:lnTo>
                <a:lnTo>
                  <a:pt x="748037" y="810072"/>
                </a:lnTo>
                <a:lnTo>
                  <a:pt x="780515" y="780559"/>
                </a:lnTo>
                <a:lnTo>
                  <a:pt x="810032" y="748085"/>
                </a:lnTo>
                <a:lnTo>
                  <a:pt x="836359" y="712879"/>
                </a:lnTo>
                <a:lnTo>
                  <a:pt x="859266" y="675170"/>
                </a:lnTo>
                <a:lnTo>
                  <a:pt x="878524" y="635189"/>
                </a:lnTo>
                <a:lnTo>
                  <a:pt x="893903" y="593164"/>
                </a:lnTo>
                <a:lnTo>
                  <a:pt x="905172" y="549325"/>
                </a:lnTo>
                <a:lnTo>
                  <a:pt x="912102" y="503902"/>
                </a:lnTo>
                <a:lnTo>
                  <a:pt x="914463" y="457123"/>
                </a:lnTo>
                <a:lnTo>
                  <a:pt x="912102" y="410404"/>
                </a:lnTo>
                <a:lnTo>
                  <a:pt x="905172" y="365029"/>
                </a:lnTo>
                <a:lnTo>
                  <a:pt x="893903" y="321231"/>
                </a:lnTo>
                <a:lnTo>
                  <a:pt x="878524" y="279238"/>
                </a:lnTo>
                <a:lnTo>
                  <a:pt x="859266" y="239281"/>
                </a:lnTo>
                <a:lnTo>
                  <a:pt x="836359" y="201591"/>
                </a:lnTo>
                <a:lnTo>
                  <a:pt x="810032" y="166397"/>
                </a:lnTo>
                <a:lnTo>
                  <a:pt x="780515" y="133931"/>
                </a:lnTo>
                <a:lnTo>
                  <a:pt x="748037" y="104421"/>
                </a:lnTo>
                <a:lnTo>
                  <a:pt x="712830" y="78099"/>
                </a:lnTo>
                <a:lnTo>
                  <a:pt x="675122" y="55195"/>
                </a:lnTo>
                <a:lnTo>
                  <a:pt x="635144" y="35939"/>
                </a:lnTo>
                <a:lnTo>
                  <a:pt x="593125" y="20561"/>
                </a:lnTo>
                <a:lnTo>
                  <a:pt x="549296" y="9291"/>
                </a:lnTo>
                <a:lnTo>
                  <a:pt x="503885" y="2361"/>
                </a:lnTo>
                <a:lnTo>
                  <a:pt x="457123" y="0"/>
                </a:lnTo>
                <a:close/>
              </a:path>
            </a:pathLst>
          </a:custGeom>
          <a:noFill/>
          <a:ln w="19050" cap="rnd">
            <a:solidFill>
              <a:schemeClr val="accent1">
                <a:alpha val="40000"/>
              </a:schemeClr>
            </a:solidFill>
            <a:prstDash val="dash"/>
            <a:round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4759322F-C320-2F4F-B4B2-2D3F42E539B7}"/>
              </a:ext>
            </a:extLst>
          </p:cNvPr>
          <p:cNvSpPr/>
          <p:nvPr userDrawn="1"/>
        </p:nvSpPr>
        <p:spPr>
          <a:xfrm>
            <a:off x="10982152" y="-76200"/>
            <a:ext cx="1230630" cy="1160780"/>
          </a:xfrm>
          <a:custGeom>
            <a:avLst/>
            <a:gdLst/>
            <a:ahLst/>
            <a:cxnLst/>
            <a:rect l="l" t="t" r="r" b="b"/>
            <a:pathLst>
              <a:path w="1230629" h="1160780">
                <a:moveTo>
                  <a:pt x="1230206" y="0"/>
                </a:moveTo>
                <a:lnTo>
                  <a:pt x="93978" y="0"/>
                </a:lnTo>
                <a:lnTo>
                  <a:pt x="85862" y="14815"/>
                </a:lnTo>
                <a:lnTo>
                  <a:pt x="66410" y="55757"/>
                </a:lnTo>
                <a:lnTo>
                  <a:pt x="49285" y="97953"/>
                </a:lnTo>
                <a:lnTo>
                  <a:pt x="34569" y="141322"/>
                </a:lnTo>
                <a:lnTo>
                  <a:pt x="22344" y="185780"/>
                </a:lnTo>
                <a:lnTo>
                  <a:pt x="12692" y="231246"/>
                </a:lnTo>
                <a:lnTo>
                  <a:pt x="5695" y="277637"/>
                </a:lnTo>
                <a:lnTo>
                  <a:pt x="1437" y="324870"/>
                </a:lnTo>
                <a:lnTo>
                  <a:pt x="0" y="372864"/>
                </a:lnTo>
                <a:lnTo>
                  <a:pt x="1437" y="420857"/>
                </a:lnTo>
                <a:lnTo>
                  <a:pt x="5695" y="468089"/>
                </a:lnTo>
                <a:lnTo>
                  <a:pt x="12692" y="514478"/>
                </a:lnTo>
                <a:lnTo>
                  <a:pt x="22344" y="559942"/>
                </a:lnTo>
                <a:lnTo>
                  <a:pt x="34569" y="604397"/>
                </a:lnTo>
                <a:lnTo>
                  <a:pt x="49285" y="647762"/>
                </a:lnTo>
                <a:lnTo>
                  <a:pt x="66410" y="689954"/>
                </a:lnTo>
                <a:lnTo>
                  <a:pt x="85862" y="730891"/>
                </a:lnTo>
                <a:lnTo>
                  <a:pt x="107557" y="770491"/>
                </a:lnTo>
                <a:lnTo>
                  <a:pt x="131414" y="808671"/>
                </a:lnTo>
                <a:lnTo>
                  <a:pt x="157350" y="845348"/>
                </a:lnTo>
                <a:lnTo>
                  <a:pt x="185284" y="880441"/>
                </a:lnTo>
                <a:lnTo>
                  <a:pt x="215131" y="913867"/>
                </a:lnTo>
                <a:lnTo>
                  <a:pt x="246811" y="945543"/>
                </a:lnTo>
                <a:lnTo>
                  <a:pt x="280241" y="975388"/>
                </a:lnTo>
                <a:lnTo>
                  <a:pt x="315338" y="1003318"/>
                </a:lnTo>
                <a:lnTo>
                  <a:pt x="352020" y="1029252"/>
                </a:lnTo>
                <a:lnTo>
                  <a:pt x="390206" y="1053107"/>
                </a:lnTo>
                <a:lnTo>
                  <a:pt x="429811" y="1074801"/>
                </a:lnTo>
                <a:lnTo>
                  <a:pt x="470755" y="1094251"/>
                </a:lnTo>
                <a:lnTo>
                  <a:pt x="512954" y="1111375"/>
                </a:lnTo>
                <a:lnTo>
                  <a:pt x="556327" y="1126090"/>
                </a:lnTo>
                <a:lnTo>
                  <a:pt x="600790" y="1138315"/>
                </a:lnTo>
                <a:lnTo>
                  <a:pt x="646262" y="1147966"/>
                </a:lnTo>
                <a:lnTo>
                  <a:pt x="692661" y="1154962"/>
                </a:lnTo>
                <a:lnTo>
                  <a:pt x="739903" y="1159220"/>
                </a:lnTo>
                <a:lnTo>
                  <a:pt x="787908" y="1160658"/>
                </a:lnTo>
                <a:lnTo>
                  <a:pt x="835878" y="1159220"/>
                </a:lnTo>
                <a:lnTo>
                  <a:pt x="883090" y="1154962"/>
                </a:lnTo>
                <a:lnTo>
                  <a:pt x="929461" y="1147966"/>
                </a:lnTo>
                <a:lnTo>
                  <a:pt x="974909" y="1138315"/>
                </a:lnTo>
                <a:lnTo>
                  <a:pt x="1019351" y="1126090"/>
                </a:lnTo>
                <a:lnTo>
                  <a:pt x="1062704" y="1111375"/>
                </a:lnTo>
                <a:lnTo>
                  <a:pt x="1104887" y="1094251"/>
                </a:lnTo>
                <a:lnTo>
                  <a:pt x="1145816" y="1074801"/>
                </a:lnTo>
                <a:lnTo>
                  <a:pt x="1185409" y="1053107"/>
                </a:lnTo>
                <a:lnTo>
                  <a:pt x="1223584" y="1029252"/>
                </a:lnTo>
                <a:lnTo>
                  <a:pt x="1230206" y="1024569"/>
                </a:lnTo>
                <a:lnTo>
                  <a:pt x="1230206" y="0"/>
                </a:lnTo>
                <a:close/>
              </a:path>
            </a:pathLst>
          </a:custGeom>
          <a:noFill/>
          <a:ln w="19050" cap="rnd">
            <a:solidFill>
              <a:schemeClr val="accent1">
                <a:alpha val="70000"/>
              </a:schemeClr>
            </a:solidFill>
            <a:prstDash val="dash"/>
            <a:round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027023"/>
            <a:ext cx="10515600" cy="2121115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17512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31851" y="4148137"/>
            <a:ext cx="10566400" cy="2572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586E51-4365-F346-8D24-D95B33A50745}"/>
              </a:ext>
            </a:extLst>
          </p:cNvPr>
          <p:cNvGrpSpPr/>
          <p:nvPr userDrawn="1"/>
        </p:nvGrpSpPr>
        <p:grpSpPr>
          <a:xfrm>
            <a:off x="396238" y="297178"/>
            <a:ext cx="11399847" cy="6149340"/>
            <a:chOff x="297178" y="297178"/>
            <a:chExt cx="8549885" cy="6149340"/>
          </a:xfrm>
        </p:grpSpPr>
        <p:sp>
          <p:nvSpPr>
            <p:cNvPr id="24" name="object 67">
              <a:extLst>
                <a:ext uri="{FF2B5EF4-FFF2-40B4-BE49-F238E27FC236}">
                  <a16:creationId xmlns:a16="http://schemas.microsoft.com/office/drawing/2014/main" id="{E75E22BC-5065-CA40-9557-528F02F4359B}"/>
                </a:ext>
              </a:extLst>
            </p:cNvPr>
            <p:cNvSpPr/>
            <p:nvPr/>
          </p:nvSpPr>
          <p:spPr>
            <a:xfrm>
              <a:off x="297178" y="1774644"/>
              <a:ext cx="0" cy="3907154"/>
            </a:xfrm>
            <a:custGeom>
              <a:avLst/>
              <a:gdLst/>
              <a:ahLst/>
              <a:cxnLst/>
              <a:rect l="l" t="t" r="r" b="b"/>
              <a:pathLst>
                <a:path h="3907154">
                  <a:moveTo>
                    <a:pt x="0" y="39065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5" name="object 69">
              <a:extLst>
                <a:ext uri="{FF2B5EF4-FFF2-40B4-BE49-F238E27FC236}">
                  <a16:creationId xmlns:a16="http://schemas.microsoft.com/office/drawing/2014/main" id="{DD704EDA-047E-A64D-9AAD-E4BBF261855D}"/>
                </a:ext>
              </a:extLst>
            </p:cNvPr>
            <p:cNvSpPr/>
            <p:nvPr/>
          </p:nvSpPr>
          <p:spPr>
            <a:xfrm>
              <a:off x="1590283" y="297178"/>
              <a:ext cx="7256780" cy="6149340"/>
            </a:xfrm>
            <a:custGeom>
              <a:avLst/>
              <a:gdLst/>
              <a:ahLst/>
              <a:cxnLst/>
              <a:rect l="l" t="t" r="r" b="b"/>
              <a:pathLst>
                <a:path w="7256780" h="6149340">
                  <a:moveTo>
                    <a:pt x="0" y="0"/>
                  </a:moveTo>
                  <a:lnTo>
                    <a:pt x="7256526" y="0"/>
                  </a:lnTo>
                  <a:lnTo>
                    <a:pt x="7256526" y="6149340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661292-0EB4-BB4E-95D4-5DD4632CCEB8}"/>
              </a:ext>
            </a:extLst>
          </p:cNvPr>
          <p:cNvGrpSpPr/>
          <p:nvPr userDrawn="1"/>
        </p:nvGrpSpPr>
        <p:grpSpPr>
          <a:xfrm>
            <a:off x="228597" y="228603"/>
            <a:ext cx="2057935" cy="1652840"/>
            <a:chOff x="228597" y="228603"/>
            <a:chExt cx="2057935" cy="1652840"/>
          </a:xfrm>
        </p:grpSpPr>
        <p:sp>
          <p:nvSpPr>
            <p:cNvPr id="32" name="object 6">
              <a:extLst>
                <a:ext uri="{FF2B5EF4-FFF2-40B4-BE49-F238E27FC236}">
                  <a16:creationId xmlns:a16="http://schemas.microsoft.com/office/drawing/2014/main" id="{6700AA73-606C-D047-BFD7-4AAD103B8612}"/>
                </a:ext>
              </a:extLst>
            </p:cNvPr>
            <p:cNvSpPr/>
            <p:nvPr/>
          </p:nvSpPr>
          <p:spPr>
            <a:xfrm>
              <a:off x="660373" y="1298667"/>
              <a:ext cx="1595036" cy="5827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7">
              <a:extLst>
                <a:ext uri="{FF2B5EF4-FFF2-40B4-BE49-F238E27FC236}">
                  <a16:creationId xmlns:a16="http://schemas.microsoft.com/office/drawing/2014/main" id="{F887E4FC-078E-9448-A563-47E57B06052D}"/>
                </a:ext>
              </a:extLst>
            </p:cNvPr>
            <p:cNvSpPr/>
            <p:nvPr/>
          </p:nvSpPr>
          <p:spPr>
            <a:xfrm>
              <a:off x="649549" y="542856"/>
              <a:ext cx="539115" cy="664845"/>
            </a:xfrm>
            <a:custGeom>
              <a:avLst/>
              <a:gdLst/>
              <a:ahLst/>
              <a:cxnLst/>
              <a:rect l="l" t="t" r="r" b="b"/>
              <a:pathLst>
                <a:path w="539115" h="664844">
                  <a:moveTo>
                    <a:pt x="366998" y="362000"/>
                  </a:moveTo>
                  <a:lnTo>
                    <a:pt x="170865" y="362000"/>
                  </a:lnTo>
                  <a:lnTo>
                    <a:pt x="368046" y="664387"/>
                  </a:lnTo>
                  <a:lnTo>
                    <a:pt x="538911" y="611466"/>
                  </a:lnTo>
                  <a:lnTo>
                    <a:pt x="360006" y="366775"/>
                  </a:lnTo>
                  <a:lnTo>
                    <a:pt x="366998" y="362000"/>
                  </a:lnTo>
                  <a:close/>
                </a:path>
                <a:path w="539115" h="664844">
                  <a:moveTo>
                    <a:pt x="200520" y="0"/>
                  </a:moveTo>
                  <a:lnTo>
                    <a:pt x="0" y="0"/>
                  </a:lnTo>
                  <a:lnTo>
                    <a:pt x="0" y="657009"/>
                  </a:lnTo>
                  <a:lnTo>
                    <a:pt x="170865" y="647420"/>
                  </a:lnTo>
                  <a:lnTo>
                    <a:pt x="170865" y="362000"/>
                  </a:lnTo>
                  <a:lnTo>
                    <a:pt x="366998" y="362000"/>
                  </a:lnTo>
                  <a:lnTo>
                    <a:pt x="397898" y="340898"/>
                  </a:lnTo>
                  <a:lnTo>
                    <a:pt x="427369" y="310128"/>
                  </a:lnTo>
                  <a:lnTo>
                    <a:pt x="433627" y="299529"/>
                  </a:lnTo>
                  <a:lnTo>
                    <a:pt x="170865" y="299529"/>
                  </a:lnTo>
                  <a:lnTo>
                    <a:pt x="170865" y="125374"/>
                  </a:lnTo>
                  <a:lnTo>
                    <a:pt x="452184" y="125374"/>
                  </a:lnTo>
                  <a:lnTo>
                    <a:pt x="449639" y="118166"/>
                  </a:lnTo>
                  <a:lnTo>
                    <a:pt x="427736" y="81273"/>
                  </a:lnTo>
                  <a:lnTo>
                    <a:pt x="398564" y="52034"/>
                  </a:lnTo>
                  <a:lnTo>
                    <a:pt x="362735" y="30206"/>
                  </a:lnTo>
                  <a:lnTo>
                    <a:pt x="322041" y="14725"/>
                  </a:lnTo>
                  <a:lnTo>
                    <a:pt x="276810" y="5229"/>
                  </a:lnTo>
                  <a:lnTo>
                    <a:pt x="227075" y="579"/>
                  </a:lnTo>
                  <a:lnTo>
                    <a:pt x="200520" y="0"/>
                  </a:lnTo>
                  <a:close/>
                </a:path>
                <a:path w="539115" h="664844">
                  <a:moveTo>
                    <a:pt x="452184" y="125374"/>
                  </a:moveTo>
                  <a:lnTo>
                    <a:pt x="205244" y="125374"/>
                  </a:lnTo>
                  <a:lnTo>
                    <a:pt x="244287" y="130664"/>
                  </a:lnTo>
                  <a:lnTo>
                    <a:pt x="272667" y="146532"/>
                  </a:lnTo>
                  <a:lnTo>
                    <a:pt x="290396" y="172973"/>
                  </a:lnTo>
                  <a:lnTo>
                    <a:pt x="297484" y="209981"/>
                  </a:lnTo>
                  <a:lnTo>
                    <a:pt x="296909" y="221163"/>
                  </a:lnTo>
                  <a:lnTo>
                    <a:pt x="283026" y="262856"/>
                  </a:lnTo>
                  <a:lnTo>
                    <a:pt x="248289" y="292237"/>
                  </a:lnTo>
                  <a:lnTo>
                    <a:pt x="208597" y="299529"/>
                  </a:lnTo>
                  <a:lnTo>
                    <a:pt x="433627" y="299529"/>
                  </a:lnTo>
                  <a:lnTo>
                    <a:pt x="448422" y="274467"/>
                  </a:lnTo>
                  <a:lnTo>
                    <a:pt x="461053" y="233913"/>
                  </a:lnTo>
                  <a:lnTo>
                    <a:pt x="465264" y="188467"/>
                  </a:lnTo>
                  <a:lnTo>
                    <a:pt x="462415" y="163029"/>
                  </a:lnTo>
                  <a:lnTo>
                    <a:pt x="457204" y="139595"/>
                  </a:lnTo>
                  <a:lnTo>
                    <a:pt x="452184" y="1253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087EE0F6-6188-9140-832B-A5C75C6F88B9}"/>
                </a:ext>
              </a:extLst>
            </p:cNvPr>
            <p:cNvSpPr/>
            <p:nvPr/>
          </p:nvSpPr>
          <p:spPr>
            <a:xfrm>
              <a:off x="1280914" y="542855"/>
              <a:ext cx="435609" cy="646430"/>
            </a:xfrm>
            <a:custGeom>
              <a:avLst/>
              <a:gdLst/>
              <a:ahLst/>
              <a:cxnLst/>
              <a:rect l="l" t="t" r="r" b="b"/>
              <a:pathLst>
                <a:path w="435610" h="646430">
                  <a:moveTo>
                    <a:pt x="384898" y="0"/>
                  </a:moveTo>
                  <a:lnTo>
                    <a:pt x="0" y="0"/>
                  </a:lnTo>
                  <a:lnTo>
                    <a:pt x="0" y="645947"/>
                  </a:lnTo>
                  <a:lnTo>
                    <a:pt x="392963" y="645947"/>
                  </a:lnTo>
                  <a:lnTo>
                    <a:pt x="435457" y="503364"/>
                  </a:lnTo>
                  <a:lnTo>
                    <a:pt x="164363" y="503364"/>
                  </a:lnTo>
                  <a:lnTo>
                    <a:pt x="164363" y="387807"/>
                  </a:lnTo>
                  <a:lnTo>
                    <a:pt x="347103" y="387807"/>
                  </a:lnTo>
                  <a:lnTo>
                    <a:pt x="347103" y="245224"/>
                  </a:lnTo>
                  <a:lnTo>
                    <a:pt x="165950" y="245224"/>
                  </a:lnTo>
                  <a:lnTo>
                    <a:pt x="165950" y="142582"/>
                  </a:lnTo>
                  <a:lnTo>
                    <a:pt x="417817" y="142582"/>
                  </a:lnTo>
                  <a:lnTo>
                    <a:pt x="3848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9">
              <a:extLst>
                <a:ext uri="{FF2B5EF4-FFF2-40B4-BE49-F238E27FC236}">
                  <a16:creationId xmlns:a16="http://schemas.microsoft.com/office/drawing/2014/main" id="{BD74E5C9-F2BB-294D-BFF4-C8122D931DDD}"/>
                </a:ext>
              </a:extLst>
            </p:cNvPr>
            <p:cNvSpPr/>
            <p:nvPr/>
          </p:nvSpPr>
          <p:spPr>
            <a:xfrm>
              <a:off x="1810522" y="526249"/>
              <a:ext cx="427990" cy="662940"/>
            </a:xfrm>
            <a:custGeom>
              <a:avLst/>
              <a:gdLst/>
              <a:ahLst/>
              <a:cxnLst/>
              <a:rect l="l" t="t" r="r" b="b"/>
              <a:pathLst>
                <a:path w="427989" h="662940">
                  <a:moveTo>
                    <a:pt x="173939" y="0"/>
                  </a:moveTo>
                  <a:lnTo>
                    <a:pt x="0" y="16852"/>
                  </a:lnTo>
                  <a:lnTo>
                    <a:pt x="0" y="662546"/>
                  </a:lnTo>
                  <a:lnTo>
                    <a:pt x="385406" y="662546"/>
                  </a:lnTo>
                  <a:lnTo>
                    <a:pt x="427888" y="507669"/>
                  </a:lnTo>
                  <a:lnTo>
                    <a:pt x="173939" y="507669"/>
                  </a:lnTo>
                  <a:lnTo>
                    <a:pt x="1739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0">
              <a:extLst>
                <a:ext uri="{FF2B5EF4-FFF2-40B4-BE49-F238E27FC236}">
                  <a16:creationId xmlns:a16="http://schemas.microsoft.com/office/drawing/2014/main" id="{A51EC49A-EF4F-1247-9EE7-181B6F47AFE7}"/>
                </a:ext>
              </a:extLst>
            </p:cNvPr>
            <p:cNvSpPr/>
            <p:nvPr/>
          </p:nvSpPr>
          <p:spPr>
            <a:xfrm>
              <a:off x="346909" y="489245"/>
              <a:ext cx="172085" cy="172720"/>
            </a:xfrm>
            <a:custGeom>
              <a:avLst/>
              <a:gdLst/>
              <a:ahLst/>
              <a:cxnLst/>
              <a:rect l="l" t="t" r="r" b="b"/>
              <a:pathLst>
                <a:path w="172084" h="172720">
                  <a:moveTo>
                    <a:pt x="86067" y="0"/>
                  </a:moveTo>
                  <a:lnTo>
                    <a:pt x="52554" y="6763"/>
                  </a:lnTo>
                  <a:lnTo>
                    <a:pt x="25198" y="25206"/>
                  </a:lnTo>
                  <a:lnTo>
                    <a:pt x="6759" y="52560"/>
                  </a:lnTo>
                  <a:lnTo>
                    <a:pt x="0" y="86055"/>
                  </a:lnTo>
                  <a:lnTo>
                    <a:pt x="6759" y="119572"/>
                  </a:lnTo>
                  <a:lnTo>
                    <a:pt x="25198" y="146937"/>
                  </a:lnTo>
                  <a:lnTo>
                    <a:pt x="52554" y="165384"/>
                  </a:lnTo>
                  <a:lnTo>
                    <a:pt x="86067" y="172148"/>
                  </a:lnTo>
                  <a:lnTo>
                    <a:pt x="119551" y="165384"/>
                  </a:lnTo>
                  <a:lnTo>
                    <a:pt x="146892" y="146937"/>
                  </a:lnTo>
                  <a:lnTo>
                    <a:pt x="165326" y="119572"/>
                  </a:lnTo>
                  <a:lnTo>
                    <a:pt x="172085" y="86055"/>
                  </a:lnTo>
                  <a:lnTo>
                    <a:pt x="165326" y="52560"/>
                  </a:lnTo>
                  <a:lnTo>
                    <a:pt x="146892" y="25206"/>
                  </a:lnTo>
                  <a:lnTo>
                    <a:pt x="119551" y="6763"/>
                  </a:lnTo>
                  <a:lnTo>
                    <a:pt x="86067" y="0"/>
                  </a:lnTo>
                  <a:close/>
                </a:path>
              </a:pathLst>
            </a:custGeom>
            <a:solidFill>
              <a:srgbClr val="40AF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1">
              <a:extLst>
                <a:ext uri="{FF2B5EF4-FFF2-40B4-BE49-F238E27FC236}">
                  <a16:creationId xmlns:a16="http://schemas.microsoft.com/office/drawing/2014/main" id="{8ABD8024-D363-3C41-AC0E-421D1612E92B}"/>
                </a:ext>
              </a:extLst>
            </p:cNvPr>
            <p:cNvSpPr/>
            <p:nvPr/>
          </p:nvSpPr>
          <p:spPr>
            <a:xfrm>
              <a:off x="228597" y="806201"/>
              <a:ext cx="137795" cy="137795"/>
            </a:xfrm>
            <a:custGeom>
              <a:avLst/>
              <a:gdLst/>
              <a:ahLst/>
              <a:cxnLst/>
              <a:rect l="l" t="t" r="r" b="b"/>
              <a:pathLst>
                <a:path w="137795" h="137794">
                  <a:moveTo>
                    <a:pt x="68834" y="0"/>
                  </a:moveTo>
                  <a:lnTo>
                    <a:pt x="42037" y="5411"/>
                  </a:lnTo>
                  <a:lnTo>
                    <a:pt x="20158" y="20167"/>
                  </a:lnTo>
                  <a:lnTo>
                    <a:pt x="5408" y="42048"/>
                  </a:lnTo>
                  <a:lnTo>
                    <a:pt x="0" y="68834"/>
                  </a:lnTo>
                  <a:lnTo>
                    <a:pt x="5408" y="95647"/>
                  </a:lnTo>
                  <a:lnTo>
                    <a:pt x="20158" y="117538"/>
                  </a:lnTo>
                  <a:lnTo>
                    <a:pt x="42037" y="132295"/>
                  </a:lnTo>
                  <a:lnTo>
                    <a:pt x="68834" y="137706"/>
                  </a:lnTo>
                  <a:lnTo>
                    <a:pt x="95641" y="132295"/>
                  </a:lnTo>
                  <a:lnTo>
                    <a:pt x="117533" y="117538"/>
                  </a:lnTo>
                  <a:lnTo>
                    <a:pt x="132293" y="95647"/>
                  </a:lnTo>
                  <a:lnTo>
                    <a:pt x="137706" y="68834"/>
                  </a:lnTo>
                  <a:lnTo>
                    <a:pt x="132293" y="42048"/>
                  </a:lnTo>
                  <a:lnTo>
                    <a:pt x="117533" y="20167"/>
                  </a:lnTo>
                  <a:lnTo>
                    <a:pt x="95641" y="5411"/>
                  </a:lnTo>
                  <a:lnTo>
                    <a:pt x="68834" y="0"/>
                  </a:lnTo>
                  <a:close/>
                </a:path>
              </a:pathLst>
            </a:custGeom>
            <a:solidFill>
              <a:srgbClr val="7FC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2">
              <a:extLst>
                <a:ext uri="{FF2B5EF4-FFF2-40B4-BE49-F238E27FC236}">
                  <a16:creationId xmlns:a16="http://schemas.microsoft.com/office/drawing/2014/main" id="{C450483B-A178-B048-883F-F77F0C3767B4}"/>
                </a:ext>
              </a:extLst>
            </p:cNvPr>
            <p:cNvSpPr/>
            <p:nvPr/>
          </p:nvSpPr>
          <p:spPr>
            <a:xfrm>
              <a:off x="267037" y="1078087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4">
                  <a:moveTo>
                    <a:pt x="57365" y="0"/>
                  </a:moveTo>
                  <a:lnTo>
                    <a:pt x="35024" y="4503"/>
                  </a:lnTo>
                  <a:lnTo>
                    <a:pt x="16790" y="16789"/>
                  </a:lnTo>
                  <a:lnTo>
                    <a:pt x="4503" y="35018"/>
                  </a:lnTo>
                  <a:lnTo>
                    <a:pt x="0" y="57353"/>
                  </a:lnTo>
                  <a:lnTo>
                    <a:pt x="4503" y="79673"/>
                  </a:lnTo>
                  <a:lnTo>
                    <a:pt x="16790" y="97909"/>
                  </a:lnTo>
                  <a:lnTo>
                    <a:pt x="35024" y="110208"/>
                  </a:lnTo>
                  <a:lnTo>
                    <a:pt x="57365" y="114719"/>
                  </a:lnTo>
                  <a:lnTo>
                    <a:pt x="79693" y="110208"/>
                  </a:lnTo>
                  <a:lnTo>
                    <a:pt x="97918" y="97909"/>
                  </a:lnTo>
                  <a:lnTo>
                    <a:pt x="110202" y="79673"/>
                  </a:lnTo>
                  <a:lnTo>
                    <a:pt x="114706" y="57353"/>
                  </a:lnTo>
                  <a:lnTo>
                    <a:pt x="110202" y="35018"/>
                  </a:lnTo>
                  <a:lnTo>
                    <a:pt x="97918" y="16789"/>
                  </a:lnTo>
                  <a:lnTo>
                    <a:pt x="79693" y="4503"/>
                  </a:lnTo>
                  <a:lnTo>
                    <a:pt x="57365" y="0"/>
                  </a:lnTo>
                  <a:close/>
                </a:path>
              </a:pathLst>
            </a:custGeom>
            <a:solidFill>
              <a:srgbClr val="B3D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3">
              <a:extLst>
                <a:ext uri="{FF2B5EF4-FFF2-40B4-BE49-F238E27FC236}">
                  <a16:creationId xmlns:a16="http://schemas.microsoft.com/office/drawing/2014/main" id="{10825CBE-A590-B046-9D65-231147A54739}"/>
                </a:ext>
              </a:extLst>
            </p:cNvPr>
            <p:cNvSpPr/>
            <p:nvPr/>
          </p:nvSpPr>
          <p:spPr>
            <a:xfrm>
              <a:off x="610233" y="228603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90">
                  <a:moveTo>
                    <a:pt x="118656" y="0"/>
                  </a:moveTo>
                  <a:lnTo>
                    <a:pt x="72464" y="9324"/>
                  </a:lnTo>
                  <a:lnTo>
                    <a:pt x="34748" y="34751"/>
                  </a:lnTo>
                  <a:lnTo>
                    <a:pt x="9322" y="72464"/>
                  </a:lnTo>
                  <a:lnTo>
                    <a:pt x="0" y="118643"/>
                  </a:lnTo>
                  <a:lnTo>
                    <a:pt x="9322" y="164820"/>
                  </a:lnTo>
                  <a:lnTo>
                    <a:pt x="34748" y="202528"/>
                  </a:lnTo>
                  <a:lnTo>
                    <a:pt x="72464" y="227951"/>
                  </a:lnTo>
                  <a:lnTo>
                    <a:pt x="118656" y="237274"/>
                  </a:lnTo>
                  <a:lnTo>
                    <a:pt x="164813" y="227951"/>
                  </a:lnTo>
                  <a:lnTo>
                    <a:pt x="202514" y="202528"/>
                  </a:lnTo>
                  <a:lnTo>
                    <a:pt x="227937" y="164820"/>
                  </a:lnTo>
                  <a:lnTo>
                    <a:pt x="237261" y="118643"/>
                  </a:lnTo>
                  <a:lnTo>
                    <a:pt x="227937" y="72464"/>
                  </a:lnTo>
                  <a:lnTo>
                    <a:pt x="202514" y="34751"/>
                  </a:lnTo>
                  <a:lnTo>
                    <a:pt x="164813" y="9324"/>
                  </a:lnTo>
                  <a:lnTo>
                    <a:pt x="118656" y="0"/>
                  </a:lnTo>
                  <a:close/>
                </a:path>
              </a:pathLst>
            </a:custGeom>
            <a:solidFill>
              <a:srgbClr val="0095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4">
              <a:extLst>
                <a:ext uri="{FF2B5EF4-FFF2-40B4-BE49-F238E27FC236}">
                  <a16:creationId xmlns:a16="http://schemas.microsoft.com/office/drawing/2014/main" id="{90A658E9-7AFA-454E-A754-AFB1333E11A2}"/>
                </a:ext>
              </a:extLst>
            </p:cNvPr>
            <p:cNvSpPr/>
            <p:nvPr/>
          </p:nvSpPr>
          <p:spPr>
            <a:xfrm>
              <a:off x="652658" y="1299931"/>
              <a:ext cx="132715" cy="198755"/>
            </a:xfrm>
            <a:custGeom>
              <a:avLst/>
              <a:gdLst/>
              <a:ahLst/>
              <a:cxnLst/>
              <a:rect l="l" t="t" r="r" b="b"/>
              <a:pathLst>
                <a:path w="132715" h="198755">
                  <a:moveTo>
                    <a:pt x="98729" y="0"/>
                  </a:moveTo>
                  <a:lnTo>
                    <a:pt x="92773" y="0"/>
                  </a:lnTo>
                  <a:lnTo>
                    <a:pt x="83613" y="454"/>
                  </a:lnTo>
                  <a:lnTo>
                    <a:pt x="41944" y="16182"/>
                  </a:lnTo>
                  <a:lnTo>
                    <a:pt x="10877" y="52066"/>
                  </a:lnTo>
                  <a:lnTo>
                    <a:pt x="435" y="89084"/>
                  </a:lnTo>
                  <a:lnTo>
                    <a:pt x="0" y="99148"/>
                  </a:lnTo>
                  <a:lnTo>
                    <a:pt x="685" y="111789"/>
                  </a:lnTo>
                  <a:lnTo>
                    <a:pt x="17047" y="156891"/>
                  </a:lnTo>
                  <a:lnTo>
                    <a:pt x="47847" y="186314"/>
                  </a:lnTo>
                  <a:lnTo>
                    <a:pt x="84744" y="198128"/>
                  </a:lnTo>
                  <a:lnTo>
                    <a:pt x="91503" y="198374"/>
                  </a:lnTo>
                  <a:lnTo>
                    <a:pt x="98386" y="198374"/>
                  </a:lnTo>
                  <a:lnTo>
                    <a:pt x="130535" y="164261"/>
                  </a:lnTo>
                  <a:lnTo>
                    <a:pt x="93802" y="164261"/>
                  </a:lnTo>
                  <a:lnTo>
                    <a:pt x="82258" y="163094"/>
                  </a:lnTo>
                  <a:lnTo>
                    <a:pt x="46018" y="135651"/>
                  </a:lnTo>
                  <a:lnTo>
                    <a:pt x="36728" y="99148"/>
                  </a:lnTo>
                  <a:lnTo>
                    <a:pt x="37759" y="86006"/>
                  </a:lnTo>
                  <a:lnTo>
                    <a:pt x="61947" y="44731"/>
                  </a:lnTo>
                  <a:lnTo>
                    <a:pt x="93268" y="34112"/>
                  </a:lnTo>
                  <a:lnTo>
                    <a:pt x="129353" y="34112"/>
                  </a:lnTo>
                  <a:lnTo>
                    <a:pt x="125564" y="6337"/>
                  </a:lnTo>
                  <a:lnTo>
                    <a:pt x="120586" y="4267"/>
                  </a:lnTo>
                  <a:lnTo>
                    <a:pt x="115354" y="2692"/>
                  </a:lnTo>
                  <a:lnTo>
                    <a:pt x="104419" y="533"/>
                  </a:lnTo>
                  <a:lnTo>
                    <a:pt x="98729" y="0"/>
                  </a:lnTo>
                  <a:close/>
                </a:path>
                <a:path w="132715" h="198755">
                  <a:moveTo>
                    <a:pt x="132143" y="148577"/>
                  </a:moveTo>
                  <a:lnTo>
                    <a:pt x="125272" y="154038"/>
                  </a:lnTo>
                  <a:lnTo>
                    <a:pt x="118732" y="158038"/>
                  </a:lnTo>
                  <a:lnTo>
                    <a:pt x="106438" y="163042"/>
                  </a:lnTo>
                  <a:lnTo>
                    <a:pt x="100164" y="164261"/>
                  </a:lnTo>
                  <a:lnTo>
                    <a:pt x="130535" y="164261"/>
                  </a:lnTo>
                  <a:lnTo>
                    <a:pt x="132143" y="148577"/>
                  </a:lnTo>
                  <a:close/>
                </a:path>
                <a:path w="132715" h="198755">
                  <a:moveTo>
                    <a:pt x="129353" y="34112"/>
                  </a:moveTo>
                  <a:lnTo>
                    <a:pt x="99910" y="34112"/>
                  </a:lnTo>
                  <a:lnTo>
                    <a:pt x="106337" y="35191"/>
                  </a:lnTo>
                  <a:lnTo>
                    <a:pt x="112509" y="37312"/>
                  </a:lnTo>
                  <a:lnTo>
                    <a:pt x="118719" y="39382"/>
                  </a:lnTo>
                  <a:lnTo>
                    <a:pt x="124929" y="42646"/>
                  </a:lnTo>
                  <a:lnTo>
                    <a:pt x="131114" y="47028"/>
                  </a:lnTo>
                  <a:lnTo>
                    <a:pt x="129353" y="34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5">
              <a:extLst>
                <a:ext uri="{FF2B5EF4-FFF2-40B4-BE49-F238E27FC236}">
                  <a16:creationId xmlns:a16="http://schemas.microsoft.com/office/drawing/2014/main" id="{43AD61DE-5737-E34B-A86E-CD229CD2673F}"/>
                </a:ext>
              </a:extLst>
            </p:cNvPr>
            <p:cNvSpPr/>
            <p:nvPr/>
          </p:nvSpPr>
          <p:spPr>
            <a:xfrm>
              <a:off x="912948" y="1304225"/>
              <a:ext cx="113664" cy="190500"/>
            </a:xfrm>
            <a:custGeom>
              <a:avLst/>
              <a:gdLst/>
              <a:ahLst/>
              <a:cxnLst/>
              <a:rect l="l" t="t" r="r" b="b"/>
              <a:pathLst>
                <a:path w="113665" h="190500">
                  <a:moveTo>
                    <a:pt x="97421" y="0"/>
                  </a:moveTo>
                  <a:lnTo>
                    <a:pt x="0" y="0"/>
                  </a:lnTo>
                  <a:lnTo>
                    <a:pt x="0" y="189928"/>
                  </a:lnTo>
                  <a:lnTo>
                    <a:pt x="100647" y="189928"/>
                  </a:lnTo>
                  <a:lnTo>
                    <a:pt x="113093" y="153669"/>
                  </a:lnTo>
                  <a:lnTo>
                    <a:pt x="36118" y="153669"/>
                  </a:lnTo>
                  <a:lnTo>
                    <a:pt x="36118" y="107111"/>
                  </a:lnTo>
                  <a:lnTo>
                    <a:pt x="89750" y="107111"/>
                  </a:lnTo>
                  <a:lnTo>
                    <a:pt x="89750" y="72072"/>
                  </a:lnTo>
                  <a:lnTo>
                    <a:pt x="36118" y="72072"/>
                  </a:lnTo>
                  <a:lnTo>
                    <a:pt x="36118" y="34429"/>
                  </a:lnTo>
                  <a:lnTo>
                    <a:pt x="104648" y="34429"/>
                  </a:lnTo>
                  <a:lnTo>
                    <a:pt x="974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6">
              <a:extLst>
                <a:ext uri="{FF2B5EF4-FFF2-40B4-BE49-F238E27FC236}">
                  <a16:creationId xmlns:a16="http://schemas.microsoft.com/office/drawing/2014/main" id="{52B95FE6-AB1D-2F4F-A5B3-1CA392197CB5}"/>
                </a:ext>
              </a:extLst>
            </p:cNvPr>
            <p:cNvSpPr/>
            <p:nvPr/>
          </p:nvSpPr>
          <p:spPr>
            <a:xfrm>
              <a:off x="1884500" y="1298696"/>
              <a:ext cx="189230" cy="200025"/>
            </a:xfrm>
            <a:custGeom>
              <a:avLst/>
              <a:gdLst/>
              <a:ahLst/>
              <a:cxnLst/>
              <a:rect l="l" t="t" r="r" b="b"/>
              <a:pathLst>
                <a:path w="189230" h="200025">
                  <a:moveTo>
                    <a:pt x="94157" y="0"/>
                  </a:moveTo>
                  <a:lnTo>
                    <a:pt x="0" y="193027"/>
                  </a:lnTo>
                  <a:lnTo>
                    <a:pt x="37871" y="199605"/>
                  </a:lnTo>
                  <a:lnTo>
                    <a:pt x="59321" y="150749"/>
                  </a:lnTo>
                  <a:lnTo>
                    <a:pt x="168120" y="150749"/>
                  </a:lnTo>
                  <a:lnTo>
                    <a:pt x="152362" y="118630"/>
                  </a:lnTo>
                  <a:lnTo>
                    <a:pt x="73482" y="118630"/>
                  </a:lnTo>
                  <a:lnTo>
                    <a:pt x="93878" y="68262"/>
                  </a:lnTo>
                  <a:lnTo>
                    <a:pt x="127649" y="68262"/>
                  </a:lnTo>
                  <a:lnTo>
                    <a:pt x="94157" y="0"/>
                  </a:lnTo>
                  <a:close/>
                </a:path>
                <a:path w="189230" h="200025">
                  <a:moveTo>
                    <a:pt x="168120" y="150749"/>
                  </a:moveTo>
                  <a:lnTo>
                    <a:pt x="128460" y="150749"/>
                  </a:lnTo>
                  <a:lnTo>
                    <a:pt x="150393" y="199605"/>
                  </a:lnTo>
                  <a:lnTo>
                    <a:pt x="189001" y="193306"/>
                  </a:lnTo>
                  <a:lnTo>
                    <a:pt x="168120" y="150749"/>
                  </a:lnTo>
                  <a:close/>
                </a:path>
                <a:path w="189230" h="200025">
                  <a:moveTo>
                    <a:pt x="127649" y="68262"/>
                  </a:moveTo>
                  <a:lnTo>
                    <a:pt x="93878" y="68262"/>
                  </a:lnTo>
                  <a:lnTo>
                    <a:pt x="114274" y="118630"/>
                  </a:lnTo>
                  <a:lnTo>
                    <a:pt x="152362" y="118630"/>
                  </a:lnTo>
                  <a:lnTo>
                    <a:pt x="127649" y="682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7">
              <a:extLst>
                <a:ext uri="{FF2B5EF4-FFF2-40B4-BE49-F238E27FC236}">
                  <a16:creationId xmlns:a16="http://schemas.microsoft.com/office/drawing/2014/main" id="{1C49EE97-FF9D-134D-96F1-86379F38B020}"/>
                </a:ext>
              </a:extLst>
            </p:cNvPr>
            <p:cNvSpPr/>
            <p:nvPr/>
          </p:nvSpPr>
          <p:spPr>
            <a:xfrm>
              <a:off x="2183662" y="1301626"/>
              <a:ext cx="102870" cy="193040"/>
            </a:xfrm>
            <a:custGeom>
              <a:avLst/>
              <a:gdLst/>
              <a:ahLst/>
              <a:cxnLst/>
              <a:rect l="l" t="t" r="r" b="b"/>
              <a:pathLst>
                <a:path w="102869" h="193040">
                  <a:moveTo>
                    <a:pt x="35953" y="0"/>
                  </a:moveTo>
                  <a:lnTo>
                    <a:pt x="0" y="2603"/>
                  </a:lnTo>
                  <a:lnTo>
                    <a:pt x="0" y="192531"/>
                  </a:lnTo>
                  <a:lnTo>
                    <a:pt x="93891" y="192531"/>
                  </a:lnTo>
                  <a:lnTo>
                    <a:pt x="102336" y="156730"/>
                  </a:lnTo>
                  <a:lnTo>
                    <a:pt x="35953" y="156730"/>
                  </a:lnTo>
                  <a:lnTo>
                    <a:pt x="359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18E0E2F4-CA51-144B-A73E-F703CB9C25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842039"/>
            <a:ext cx="914400" cy="774700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7C67A337-4F62-0B4D-B71C-3386EFF4C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7477" y="3075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CB412F-63DB-45A0-BAA0-574508CB2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object 68">
            <a:extLst>
              <a:ext uri="{FF2B5EF4-FFF2-40B4-BE49-F238E27FC236}">
                <a16:creationId xmlns:a16="http://schemas.microsoft.com/office/drawing/2014/main" id="{847F3596-9531-854F-A1D7-FEF23796AF17}"/>
              </a:ext>
            </a:extLst>
          </p:cNvPr>
          <p:cNvSpPr/>
          <p:nvPr userDrawn="1"/>
        </p:nvSpPr>
        <p:spPr>
          <a:xfrm>
            <a:off x="7239000" y="6442888"/>
            <a:ext cx="4556753" cy="117934"/>
          </a:xfrm>
          <a:custGeom>
            <a:avLst/>
            <a:gdLst/>
            <a:ahLst/>
            <a:cxnLst/>
            <a:rect l="l" t="t" r="r" b="b"/>
            <a:pathLst>
              <a:path w="1468120" h="114300">
                <a:moveTo>
                  <a:pt x="1468120" y="0"/>
                </a:moveTo>
                <a:lnTo>
                  <a:pt x="1468120" y="114300"/>
                </a:lnTo>
                <a:lnTo>
                  <a:pt x="0" y="114300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E6DF4BF-F048-444C-A146-9D4E9187D35A}"/>
              </a:ext>
            </a:extLst>
          </p:cNvPr>
          <p:cNvSpPr txBox="1"/>
          <p:nvPr userDrawn="1"/>
        </p:nvSpPr>
        <p:spPr>
          <a:xfrm>
            <a:off x="1269847" y="6248401"/>
            <a:ext cx="8229600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">
              <a:lnSpc>
                <a:spcPts val="1240"/>
              </a:lnSpc>
            </a:pPr>
            <a:r>
              <a:rPr lang="en-US" sz="1200" spc="-5" dirty="0">
                <a:solidFill>
                  <a:schemeClr val="tx1"/>
                </a:solidFill>
              </a:rPr>
              <a:t>RELCentral@marzanoresearch.com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1200" spc="-10" dirty="0">
                <a:solidFill>
                  <a:schemeClr val="tx1"/>
                </a:solidFill>
              </a:rPr>
              <a:t>COLORADO   </a:t>
            </a:r>
            <a:r>
              <a:rPr lang="en-US" sz="1200" spc="-5" dirty="0">
                <a:solidFill>
                  <a:schemeClr val="tx1">
                    <a:alpha val="75000"/>
                  </a:schemeClr>
                </a:solidFill>
              </a:rPr>
              <a:t>KANSAS</a:t>
            </a:r>
            <a:r>
              <a:rPr lang="en-US" sz="1200" spc="-5" dirty="0">
                <a:solidFill>
                  <a:schemeClr val="tx1"/>
                </a:solidFill>
              </a:rPr>
              <a:t>   </a:t>
            </a:r>
            <a:r>
              <a:rPr lang="en-US" sz="1200" dirty="0">
                <a:solidFill>
                  <a:schemeClr val="tx1"/>
                </a:solidFill>
              </a:rPr>
              <a:t>MISSOURI   </a:t>
            </a:r>
            <a:r>
              <a:rPr lang="en-US" sz="1200" dirty="0">
                <a:solidFill>
                  <a:schemeClr val="tx1">
                    <a:alpha val="75000"/>
                  </a:schemeClr>
                </a:solidFill>
              </a:rPr>
              <a:t>NEBRASKA</a:t>
            </a:r>
            <a:r>
              <a:rPr lang="en-US" sz="1200" dirty="0">
                <a:solidFill>
                  <a:schemeClr val="tx1"/>
                </a:solidFill>
              </a:rPr>
              <a:t>   </a:t>
            </a:r>
            <a:r>
              <a:rPr lang="en-US" sz="1200" spc="-5" dirty="0">
                <a:solidFill>
                  <a:schemeClr val="tx1"/>
                </a:solidFill>
              </a:rPr>
              <a:t>NORTH </a:t>
            </a:r>
            <a:r>
              <a:rPr lang="en-US" sz="1200" spc="-35" dirty="0">
                <a:solidFill>
                  <a:schemeClr val="tx1"/>
                </a:solidFill>
              </a:rPr>
              <a:t>DAKOTA   </a:t>
            </a:r>
            <a:r>
              <a:rPr lang="en-US" sz="1200" spc="-5" dirty="0">
                <a:solidFill>
                  <a:schemeClr val="tx1">
                    <a:alpha val="75000"/>
                  </a:schemeClr>
                </a:solidFill>
              </a:rPr>
              <a:t>SOUTH </a:t>
            </a:r>
            <a:r>
              <a:rPr lang="en-US" sz="1200" spc="-35" dirty="0">
                <a:solidFill>
                  <a:schemeClr val="tx1">
                    <a:alpha val="75000"/>
                  </a:schemeClr>
                </a:solidFill>
              </a:rPr>
              <a:t>DAKOTA </a:t>
            </a:r>
            <a:r>
              <a:rPr lang="en-US" sz="1200" spc="10" dirty="0">
                <a:solidFill>
                  <a:schemeClr val="tx1">
                    <a:alpha val="75000"/>
                  </a:schemeClr>
                </a:solidFill>
              </a:rPr>
              <a:t> </a:t>
            </a:r>
            <a:r>
              <a:rPr lang="en-US" sz="1200" spc="-10" dirty="0">
                <a:solidFill>
                  <a:schemeClr val="tx1"/>
                </a:solidFill>
              </a:rPr>
              <a:t>WYOMING</a:t>
            </a:r>
          </a:p>
        </p:txBody>
      </p:sp>
    </p:spTree>
    <p:extLst>
      <p:ext uri="{BB962C8B-B14F-4D97-AF65-F5344CB8AC3E}">
        <p14:creationId xmlns:p14="http://schemas.microsoft.com/office/powerpoint/2010/main" val="8762039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ransition Slide Blue-2">
    <p:bg>
      <p:bgPr>
        <a:gradFill rotWithShape="1">
          <a:gsLst>
            <a:gs pos="0">
              <a:schemeClr val="bg2">
                <a:lumMod val="40000"/>
                <a:lumOff val="60000"/>
              </a:schemeClr>
            </a:gs>
            <a:gs pos="50000">
              <a:schemeClr val="bg2">
                <a:lumMod val="60000"/>
                <a:lumOff val="40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DBF9A12-0E25-8240-95B2-5BE0654E8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0C4B4621-220A-8545-AA43-2EBD2E51E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DDAC52-460B-6F45-B81B-DF1C35B41DDE}"/>
              </a:ext>
            </a:extLst>
          </p:cNvPr>
          <p:cNvCxnSpPr/>
          <p:nvPr userDrawn="1"/>
        </p:nvCxnSpPr>
        <p:spPr>
          <a:xfrm flipV="1">
            <a:off x="787400" y="3509964"/>
            <a:ext cx="10566400" cy="25723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3F207F-1A07-4849-89BC-D525EA9EB414}"/>
              </a:ext>
            </a:extLst>
          </p:cNvPr>
          <p:cNvGrpSpPr/>
          <p:nvPr userDrawn="1"/>
        </p:nvGrpSpPr>
        <p:grpSpPr>
          <a:xfrm>
            <a:off x="396238" y="297178"/>
            <a:ext cx="11399847" cy="6149340"/>
            <a:chOff x="297178" y="297178"/>
            <a:chExt cx="8549885" cy="6149340"/>
          </a:xfrm>
        </p:grpSpPr>
        <p:sp>
          <p:nvSpPr>
            <p:cNvPr id="27" name="object 67">
              <a:extLst>
                <a:ext uri="{FF2B5EF4-FFF2-40B4-BE49-F238E27FC236}">
                  <a16:creationId xmlns:a16="http://schemas.microsoft.com/office/drawing/2014/main" id="{69CAECF1-AA09-D44A-A464-9876594417BD}"/>
                </a:ext>
              </a:extLst>
            </p:cNvPr>
            <p:cNvSpPr/>
            <p:nvPr/>
          </p:nvSpPr>
          <p:spPr>
            <a:xfrm>
              <a:off x="297178" y="1774644"/>
              <a:ext cx="0" cy="3907154"/>
            </a:xfrm>
            <a:custGeom>
              <a:avLst/>
              <a:gdLst/>
              <a:ahLst/>
              <a:cxnLst/>
              <a:rect l="l" t="t" r="r" b="b"/>
              <a:pathLst>
                <a:path h="3907154">
                  <a:moveTo>
                    <a:pt x="0" y="39065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8" name="object 69">
              <a:extLst>
                <a:ext uri="{FF2B5EF4-FFF2-40B4-BE49-F238E27FC236}">
                  <a16:creationId xmlns:a16="http://schemas.microsoft.com/office/drawing/2014/main" id="{57590C58-858E-A840-9049-746DECD9214E}"/>
                </a:ext>
              </a:extLst>
            </p:cNvPr>
            <p:cNvSpPr/>
            <p:nvPr/>
          </p:nvSpPr>
          <p:spPr>
            <a:xfrm>
              <a:off x="1590283" y="297178"/>
              <a:ext cx="7256780" cy="6149340"/>
            </a:xfrm>
            <a:custGeom>
              <a:avLst/>
              <a:gdLst/>
              <a:ahLst/>
              <a:cxnLst/>
              <a:rect l="l" t="t" r="r" b="b"/>
              <a:pathLst>
                <a:path w="7256780" h="6149340">
                  <a:moveTo>
                    <a:pt x="0" y="0"/>
                  </a:moveTo>
                  <a:lnTo>
                    <a:pt x="7256526" y="0"/>
                  </a:lnTo>
                  <a:lnTo>
                    <a:pt x="7256526" y="6149340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29" name="object 4">
            <a:extLst>
              <a:ext uri="{FF2B5EF4-FFF2-40B4-BE49-F238E27FC236}">
                <a16:creationId xmlns:a16="http://schemas.microsoft.com/office/drawing/2014/main" id="{58BD601D-F3B7-804C-9418-5510F1CA5F86}"/>
              </a:ext>
            </a:extLst>
          </p:cNvPr>
          <p:cNvSpPr/>
          <p:nvPr userDrawn="1"/>
        </p:nvSpPr>
        <p:spPr>
          <a:xfrm>
            <a:off x="8687213" y="5150083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0936" y="0"/>
                </a:moveTo>
                <a:lnTo>
                  <a:pt x="333114" y="2964"/>
                </a:lnTo>
                <a:lnTo>
                  <a:pt x="287076" y="11622"/>
                </a:lnTo>
                <a:lnTo>
                  <a:pt x="243176" y="25616"/>
                </a:lnTo>
                <a:lnTo>
                  <a:pt x="201770" y="44591"/>
                </a:lnTo>
                <a:lnTo>
                  <a:pt x="163214" y="68191"/>
                </a:lnTo>
                <a:lnTo>
                  <a:pt x="127863" y="96061"/>
                </a:lnTo>
                <a:lnTo>
                  <a:pt x="96073" y="127845"/>
                </a:lnTo>
                <a:lnTo>
                  <a:pt x="68198" y="163188"/>
                </a:lnTo>
                <a:lnTo>
                  <a:pt x="44594" y="201732"/>
                </a:lnTo>
                <a:lnTo>
                  <a:pt x="25617" y="243124"/>
                </a:lnTo>
                <a:lnTo>
                  <a:pt x="11622" y="287006"/>
                </a:lnTo>
                <a:lnTo>
                  <a:pt x="2964" y="333024"/>
                </a:lnTo>
                <a:lnTo>
                  <a:pt x="0" y="380822"/>
                </a:lnTo>
                <a:lnTo>
                  <a:pt x="2964" y="428576"/>
                </a:lnTo>
                <a:lnTo>
                  <a:pt x="11622" y="474569"/>
                </a:lnTo>
                <a:lnTo>
                  <a:pt x="25617" y="518441"/>
                </a:lnTo>
                <a:lnTo>
                  <a:pt x="44594" y="559836"/>
                </a:lnTo>
                <a:lnTo>
                  <a:pt x="68198" y="598394"/>
                </a:lnTo>
                <a:lnTo>
                  <a:pt x="96073" y="633757"/>
                </a:lnTo>
                <a:lnTo>
                  <a:pt x="127863" y="665567"/>
                </a:lnTo>
                <a:lnTo>
                  <a:pt x="163214" y="693466"/>
                </a:lnTo>
                <a:lnTo>
                  <a:pt x="201770" y="717096"/>
                </a:lnTo>
                <a:lnTo>
                  <a:pt x="243176" y="736098"/>
                </a:lnTo>
                <a:lnTo>
                  <a:pt x="287076" y="750115"/>
                </a:lnTo>
                <a:lnTo>
                  <a:pt x="333114" y="758788"/>
                </a:lnTo>
                <a:lnTo>
                  <a:pt x="380936" y="761758"/>
                </a:lnTo>
                <a:lnTo>
                  <a:pt x="428731" y="758788"/>
                </a:lnTo>
                <a:lnTo>
                  <a:pt x="474746" y="750115"/>
                </a:lnTo>
                <a:lnTo>
                  <a:pt x="518627" y="736098"/>
                </a:lnTo>
                <a:lnTo>
                  <a:pt x="560017" y="717096"/>
                </a:lnTo>
                <a:lnTo>
                  <a:pt x="598560" y="693466"/>
                </a:lnTo>
                <a:lnTo>
                  <a:pt x="633902" y="665567"/>
                </a:lnTo>
                <a:lnTo>
                  <a:pt x="665685" y="633757"/>
                </a:lnTo>
                <a:lnTo>
                  <a:pt x="693554" y="598394"/>
                </a:lnTo>
                <a:lnTo>
                  <a:pt x="717155" y="559836"/>
                </a:lnTo>
                <a:lnTo>
                  <a:pt x="736129" y="518441"/>
                </a:lnTo>
                <a:lnTo>
                  <a:pt x="750123" y="474569"/>
                </a:lnTo>
                <a:lnTo>
                  <a:pt x="758781" y="428576"/>
                </a:lnTo>
                <a:lnTo>
                  <a:pt x="761746" y="380822"/>
                </a:lnTo>
                <a:lnTo>
                  <a:pt x="758781" y="333024"/>
                </a:lnTo>
                <a:lnTo>
                  <a:pt x="750123" y="287006"/>
                </a:lnTo>
                <a:lnTo>
                  <a:pt x="736129" y="243124"/>
                </a:lnTo>
                <a:lnTo>
                  <a:pt x="717155" y="201732"/>
                </a:lnTo>
                <a:lnTo>
                  <a:pt x="693554" y="163188"/>
                </a:lnTo>
                <a:lnTo>
                  <a:pt x="665685" y="127845"/>
                </a:lnTo>
                <a:lnTo>
                  <a:pt x="633902" y="96061"/>
                </a:lnTo>
                <a:lnTo>
                  <a:pt x="598560" y="68191"/>
                </a:lnTo>
                <a:lnTo>
                  <a:pt x="560017" y="44591"/>
                </a:lnTo>
                <a:lnTo>
                  <a:pt x="518627" y="25616"/>
                </a:lnTo>
                <a:lnTo>
                  <a:pt x="474746" y="11622"/>
                </a:lnTo>
                <a:lnTo>
                  <a:pt x="428731" y="2964"/>
                </a:lnTo>
                <a:lnTo>
                  <a:pt x="380936" y="0"/>
                </a:lnTo>
                <a:close/>
              </a:path>
            </a:pathLst>
          </a:custGeom>
          <a:noFill/>
          <a:ln w="19050" cap="rnd">
            <a:solidFill>
              <a:schemeClr val="accent1">
                <a:alpha val="30000"/>
              </a:schemeClr>
            </a:solidFill>
            <a:prstDash val="dash"/>
            <a:round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265794F7-57F9-F441-8432-655220734E02}"/>
              </a:ext>
            </a:extLst>
          </p:cNvPr>
          <p:cNvSpPr/>
          <p:nvPr userDrawn="1"/>
        </p:nvSpPr>
        <p:spPr>
          <a:xfrm>
            <a:off x="9217611" y="1239620"/>
            <a:ext cx="1143000" cy="1143635"/>
          </a:xfrm>
          <a:custGeom>
            <a:avLst/>
            <a:gdLst/>
            <a:ahLst/>
            <a:cxnLst/>
            <a:rect l="l" t="t" r="r" b="b"/>
            <a:pathLst>
              <a:path w="1143000" h="1143635">
                <a:moveTo>
                  <a:pt x="571512" y="0"/>
                </a:moveTo>
                <a:lnTo>
                  <a:pt x="524616" y="1895"/>
                </a:lnTo>
                <a:lnTo>
                  <a:pt x="478768" y="7481"/>
                </a:lnTo>
                <a:lnTo>
                  <a:pt x="434115" y="16613"/>
                </a:lnTo>
                <a:lnTo>
                  <a:pt x="390803" y="29142"/>
                </a:lnTo>
                <a:lnTo>
                  <a:pt x="348981" y="44921"/>
                </a:lnTo>
                <a:lnTo>
                  <a:pt x="308793" y="63804"/>
                </a:lnTo>
                <a:lnTo>
                  <a:pt x="270387" y="85642"/>
                </a:lnTo>
                <a:lnTo>
                  <a:pt x="233909" y="110288"/>
                </a:lnTo>
                <a:lnTo>
                  <a:pt x="199507" y="137596"/>
                </a:lnTo>
                <a:lnTo>
                  <a:pt x="167327" y="167417"/>
                </a:lnTo>
                <a:lnTo>
                  <a:pt x="137515" y="199606"/>
                </a:lnTo>
                <a:lnTo>
                  <a:pt x="110218" y="234014"/>
                </a:lnTo>
                <a:lnTo>
                  <a:pt x="85584" y="270494"/>
                </a:lnTo>
                <a:lnTo>
                  <a:pt x="63758" y="308899"/>
                </a:lnTo>
                <a:lnTo>
                  <a:pt x="44887" y="349082"/>
                </a:lnTo>
                <a:lnTo>
                  <a:pt x="29119" y="390896"/>
                </a:lnTo>
                <a:lnTo>
                  <a:pt x="16599" y="434193"/>
                </a:lnTo>
                <a:lnTo>
                  <a:pt x="7475" y="478826"/>
                </a:lnTo>
                <a:lnTo>
                  <a:pt x="1893" y="524648"/>
                </a:lnTo>
                <a:lnTo>
                  <a:pt x="0" y="571512"/>
                </a:lnTo>
                <a:lnTo>
                  <a:pt x="1893" y="618410"/>
                </a:lnTo>
                <a:lnTo>
                  <a:pt x="7475" y="664263"/>
                </a:lnTo>
                <a:lnTo>
                  <a:pt x="16599" y="708924"/>
                </a:lnTo>
                <a:lnTo>
                  <a:pt x="29119" y="752246"/>
                </a:lnTo>
                <a:lnTo>
                  <a:pt x="44887" y="794081"/>
                </a:lnTo>
                <a:lnTo>
                  <a:pt x="63758" y="834284"/>
                </a:lnTo>
                <a:lnTo>
                  <a:pt x="85584" y="872706"/>
                </a:lnTo>
                <a:lnTo>
                  <a:pt x="110218" y="909200"/>
                </a:lnTo>
                <a:lnTo>
                  <a:pt x="137515" y="943620"/>
                </a:lnTo>
                <a:lnTo>
                  <a:pt x="167327" y="975818"/>
                </a:lnTo>
                <a:lnTo>
                  <a:pt x="199507" y="1005648"/>
                </a:lnTo>
                <a:lnTo>
                  <a:pt x="233909" y="1032962"/>
                </a:lnTo>
                <a:lnTo>
                  <a:pt x="270387" y="1057614"/>
                </a:lnTo>
                <a:lnTo>
                  <a:pt x="308793" y="1079456"/>
                </a:lnTo>
                <a:lnTo>
                  <a:pt x="348981" y="1098341"/>
                </a:lnTo>
                <a:lnTo>
                  <a:pt x="390803" y="1114122"/>
                </a:lnTo>
                <a:lnTo>
                  <a:pt x="434115" y="1126652"/>
                </a:lnTo>
                <a:lnTo>
                  <a:pt x="478768" y="1135784"/>
                </a:lnTo>
                <a:lnTo>
                  <a:pt x="524616" y="1141371"/>
                </a:lnTo>
                <a:lnTo>
                  <a:pt x="571512" y="1143266"/>
                </a:lnTo>
                <a:lnTo>
                  <a:pt x="618376" y="1141371"/>
                </a:lnTo>
                <a:lnTo>
                  <a:pt x="664195" y="1135784"/>
                </a:lnTo>
                <a:lnTo>
                  <a:pt x="708822" y="1126652"/>
                </a:lnTo>
                <a:lnTo>
                  <a:pt x="752111" y="1114122"/>
                </a:lnTo>
                <a:lnTo>
                  <a:pt x="793914" y="1098341"/>
                </a:lnTo>
                <a:lnTo>
                  <a:pt x="834084" y="1079456"/>
                </a:lnTo>
                <a:lnTo>
                  <a:pt x="872475" y="1057614"/>
                </a:lnTo>
                <a:lnTo>
                  <a:pt x="908940" y="1032962"/>
                </a:lnTo>
                <a:lnTo>
                  <a:pt x="943332" y="1005648"/>
                </a:lnTo>
                <a:lnTo>
                  <a:pt x="975504" y="975818"/>
                </a:lnTo>
                <a:lnTo>
                  <a:pt x="1005309" y="943620"/>
                </a:lnTo>
                <a:lnTo>
                  <a:pt x="1032600" y="909200"/>
                </a:lnTo>
                <a:lnTo>
                  <a:pt x="1057231" y="872706"/>
                </a:lnTo>
                <a:lnTo>
                  <a:pt x="1079054" y="834284"/>
                </a:lnTo>
                <a:lnTo>
                  <a:pt x="1097923" y="794081"/>
                </a:lnTo>
                <a:lnTo>
                  <a:pt x="1113690" y="752246"/>
                </a:lnTo>
                <a:lnTo>
                  <a:pt x="1126209" y="708924"/>
                </a:lnTo>
                <a:lnTo>
                  <a:pt x="1135333" y="664263"/>
                </a:lnTo>
                <a:lnTo>
                  <a:pt x="1140916" y="618410"/>
                </a:lnTo>
                <a:lnTo>
                  <a:pt x="1142809" y="571512"/>
                </a:lnTo>
                <a:lnTo>
                  <a:pt x="1140916" y="524648"/>
                </a:lnTo>
                <a:lnTo>
                  <a:pt x="1135333" y="478826"/>
                </a:lnTo>
                <a:lnTo>
                  <a:pt x="1126209" y="434193"/>
                </a:lnTo>
                <a:lnTo>
                  <a:pt x="1113690" y="390896"/>
                </a:lnTo>
                <a:lnTo>
                  <a:pt x="1097923" y="349082"/>
                </a:lnTo>
                <a:lnTo>
                  <a:pt x="1079054" y="308899"/>
                </a:lnTo>
                <a:lnTo>
                  <a:pt x="1057231" y="270494"/>
                </a:lnTo>
                <a:lnTo>
                  <a:pt x="1032600" y="234014"/>
                </a:lnTo>
                <a:lnTo>
                  <a:pt x="1005309" y="199606"/>
                </a:lnTo>
                <a:lnTo>
                  <a:pt x="975504" y="167417"/>
                </a:lnTo>
                <a:lnTo>
                  <a:pt x="943332" y="137596"/>
                </a:lnTo>
                <a:lnTo>
                  <a:pt x="908940" y="110288"/>
                </a:lnTo>
                <a:lnTo>
                  <a:pt x="872475" y="85642"/>
                </a:lnTo>
                <a:lnTo>
                  <a:pt x="834084" y="63804"/>
                </a:lnTo>
                <a:lnTo>
                  <a:pt x="793914" y="44921"/>
                </a:lnTo>
                <a:lnTo>
                  <a:pt x="752111" y="29142"/>
                </a:lnTo>
                <a:lnTo>
                  <a:pt x="708822" y="16613"/>
                </a:lnTo>
                <a:lnTo>
                  <a:pt x="664195" y="7481"/>
                </a:lnTo>
                <a:lnTo>
                  <a:pt x="618376" y="1895"/>
                </a:lnTo>
                <a:lnTo>
                  <a:pt x="571512" y="0"/>
                </a:lnTo>
                <a:close/>
              </a:path>
            </a:pathLst>
          </a:custGeom>
          <a:noFill/>
          <a:ln w="19050" cap="rnd">
            <a:solidFill>
              <a:schemeClr val="accent1">
                <a:alpha val="50000"/>
              </a:schemeClr>
            </a:solidFill>
            <a:prstDash val="dash"/>
            <a:round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0DE7FD0A-8E3A-6541-A0E3-F98E86FC5739}"/>
              </a:ext>
            </a:extLst>
          </p:cNvPr>
          <p:cNvSpPr/>
          <p:nvPr userDrawn="1"/>
        </p:nvSpPr>
        <p:spPr>
          <a:xfrm>
            <a:off x="8431942" y="3344486"/>
            <a:ext cx="915035" cy="915035"/>
          </a:xfrm>
          <a:custGeom>
            <a:avLst/>
            <a:gdLst/>
            <a:ahLst/>
            <a:cxnLst/>
            <a:rect l="l" t="t" r="r" b="b"/>
            <a:pathLst>
              <a:path w="915035" h="915035">
                <a:moveTo>
                  <a:pt x="457123" y="0"/>
                </a:moveTo>
                <a:lnTo>
                  <a:pt x="410368" y="2361"/>
                </a:lnTo>
                <a:lnTo>
                  <a:pt x="364968" y="9291"/>
                </a:lnTo>
                <a:lnTo>
                  <a:pt x="321151" y="20561"/>
                </a:lnTo>
                <a:lnTo>
                  <a:pt x="279147" y="35939"/>
                </a:lnTo>
                <a:lnTo>
                  <a:pt x="239186" y="55195"/>
                </a:lnTo>
                <a:lnTo>
                  <a:pt x="201496" y="78099"/>
                </a:lnTo>
                <a:lnTo>
                  <a:pt x="166308" y="104421"/>
                </a:lnTo>
                <a:lnTo>
                  <a:pt x="133850" y="133931"/>
                </a:lnTo>
                <a:lnTo>
                  <a:pt x="104351" y="166397"/>
                </a:lnTo>
                <a:lnTo>
                  <a:pt x="78042" y="201591"/>
                </a:lnTo>
                <a:lnTo>
                  <a:pt x="55151" y="239281"/>
                </a:lnTo>
                <a:lnTo>
                  <a:pt x="35908" y="279238"/>
                </a:lnTo>
                <a:lnTo>
                  <a:pt x="20542" y="321231"/>
                </a:lnTo>
                <a:lnTo>
                  <a:pt x="9282" y="365029"/>
                </a:lnTo>
                <a:lnTo>
                  <a:pt x="2358" y="410404"/>
                </a:lnTo>
                <a:lnTo>
                  <a:pt x="0" y="457123"/>
                </a:lnTo>
                <a:lnTo>
                  <a:pt x="2358" y="503902"/>
                </a:lnTo>
                <a:lnTo>
                  <a:pt x="9282" y="549325"/>
                </a:lnTo>
                <a:lnTo>
                  <a:pt x="20542" y="593164"/>
                </a:lnTo>
                <a:lnTo>
                  <a:pt x="35908" y="635189"/>
                </a:lnTo>
                <a:lnTo>
                  <a:pt x="55151" y="675170"/>
                </a:lnTo>
                <a:lnTo>
                  <a:pt x="78042" y="712879"/>
                </a:lnTo>
                <a:lnTo>
                  <a:pt x="104351" y="748085"/>
                </a:lnTo>
                <a:lnTo>
                  <a:pt x="133850" y="780559"/>
                </a:lnTo>
                <a:lnTo>
                  <a:pt x="166308" y="810072"/>
                </a:lnTo>
                <a:lnTo>
                  <a:pt x="201496" y="836394"/>
                </a:lnTo>
                <a:lnTo>
                  <a:pt x="239186" y="859297"/>
                </a:lnTo>
                <a:lnTo>
                  <a:pt x="279147" y="878549"/>
                </a:lnTo>
                <a:lnTo>
                  <a:pt x="321151" y="893923"/>
                </a:lnTo>
                <a:lnTo>
                  <a:pt x="364968" y="905188"/>
                </a:lnTo>
                <a:lnTo>
                  <a:pt x="410368" y="912116"/>
                </a:lnTo>
                <a:lnTo>
                  <a:pt x="457123" y="914476"/>
                </a:lnTo>
                <a:lnTo>
                  <a:pt x="503885" y="912116"/>
                </a:lnTo>
                <a:lnTo>
                  <a:pt x="549296" y="905188"/>
                </a:lnTo>
                <a:lnTo>
                  <a:pt x="593125" y="893923"/>
                </a:lnTo>
                <a:lnTo>
                  <a:pt x="635144" y="878549"/>
                </a:lnTo>
                <a:lnTo>
                  <a:pt x="675122" y="859297"/>
                </a:lnTo>
                <a:lnTo>
                  <a:pt x="712830" y="836394"/>
                </a:lnTo>
                <a:lnTo>
                  <a:pt x="748037" y="810072"/>
                </a:lnTo>
                <a:lnTo>
                  <a:pt x="780515" y="780559"/>
                </a:lnTo>
                <a:lnTo>
                  <a:pt x="810032" y="748085"/>
                </a:lnTo>
                <a:lnTo>
                  <a:pt x="836359" y="712879"/>
                </a:lnTo>
                <a:lnTo>
                  <a:pt x="859266" y="675170"/>
                </a:lnTo>
                <a:lnTo>
                  <a:pt x="878524" y="635189"/>
                </a:lnTo>
                <a:lnTo>
                  <a:pt x="893903" y="593164"/>
                </a:lnTo>
                <a:lnTo>
                  <a:pt x="905172" y="549325"/>
                </a:lnTo>
                <a:lnTo>
                  <a:pt x="912102" y="503902"/>
                </a:lnTo>
                <a:lnTo>
                  <a:pt x="914463" y="457123"/>
                </a:lnTo>
                <a:lnTo>
                  <a:pt x="912102" y="410404"/>
                </a:lnTo>
                <a:lnTo>
                  <a:pt x="905172" y="365029"/>
                </a:lnTo>
                <a:lnTo>
                  <a:pt x="893903" y="321231"/>
                </a:lnTo>
                <a:lnTo>
                  <a:pt x="878524" y="279238"/>
                </a:lnTo>
                <a:lnTo>
                  <a:pt x="859266" y="239281"/>
                </a:lnTo>
                <a:lnTo>
                  <a:pt x="836359" y="201591"/>
                </a:lnTo>
                <a:lnTo>
                  <a:pt x="810032" y="166397"/>
                </a:lnTo>
                <a:lnTo>
                  <a:pt x="780515" y="133931"/>
                </a:lnTo>
                <a:lnTo>
                  <a:pt x="748037" y="104421"/>
                </a:lnTo>
                <a:lnTo>
                  <a:pt x="712830" y="78099"/>
                </a:lnTo>
                <a:lnTo>
                  <a:pt x="675122" y="55195"/>
                </a:lnTo>
                <a:lnTo>
                  <a:pt x="635144" y="35939"/>
                </a:lnTo>
                <a:lnTo>
                  <a:pt x="593125" y="20561"/>
                </a:lnTo>
                <a:lnTo>
                  <a:pt x="549296" y="9291"/>
                </a:lnTo>
                <a:lnTo>
                  <a:pt x="503885" y="2361"/>
                </a:lnTo>
                <a:lnTo>
                  <a:pt x="457123" y="0"/>
                </a:lnTo>
                <a:close/>
              </a:path>
            </a:pathLst>
          </a:custGeom>
          <a:noFill/>
          <a:ln w="19050" cap="rnd">
            <a:solidFill>
              <a:schemeClr val="accent1">
                <a:alpha val="40000"/>
              </a:schemeClr>
            </a:solidFill>
            <a:prstDash val="dash"/>
            <a:round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5">
            <a:extLst>
              <a:ext uri="{FF2B5EF4-FFF2-40B4-BE49-F238E27FC236}">
                <a16:creationId xmlns:a16="http://schemas.microsoft.com/office/drawing/2014/main" id="{64CAF80B-424D-2D4C-AB96-F56A84DCDF83}"/>
              </a:ext>
            </a:extLst>
          </p:cNvPr>
          <p:cNvSpPr/>
          <p:nvPr userDrawn="1"/>
        </p:nvSpPr>
        <p:spPr>
          <a:xfrm>
            <a:off x="10966318" y="-76200"/>
            <a:ext cx="1230630" cy="1160780"/>
          </a:xfrm>
          <a:custGeom>
            <a:avLst/>
            <a:gdLst/>
            <a:ahLst/>
            <a:cxnLst/>
            <a:rect l="l" t="t" r="r" b="b"/>
            <a:pathLst>
              <a:path w="1230629" h="1160780">
                <a:moveTo>
                  <a:pt x="1230206" y="0"/>
                </a:moveTo>
                <a:lnTo>
                  <a:pt x="93978" y="0"/>
                </a:lnTo>
                <a:lnTo>
                  <a:pt x="85862" y="14815"/>
                </a:lnTo>
                <a:lnTo>
                  <a:pt x="66410" y="55757"/>
                </a:lnTo>
                <a:lnTo>
                  <a:pt x="49285" y="97953"/>
                </a:lnTo>
                <a:lnTo>
                  <a:pt x="34569" y="141322"/>
                </a:lnTo>
                <a:lnTo>
                  <a:pt x="22344" y="185780"/>
                </a:lnTo>
                <a:lnTo>
                  <a:pt x="12692" y="231246"/>
                </a:lnTo>
                <a:lnTo>
                  <a:pt x="5695" y="277637"/>
                </a:lnTo>
                <a:lnTo>
                  <a:pt x="1437" y="324870"/>
                </a:lnTo>
                <a:lnTo>
                  <a:pt x="0" y="372864"/>
                </a:lnTo>
                <a:lnTo>
                  <a:pt x="1437" y="420857"/>
                </a:lnTo>
                <a:lnTo>
                  <a:pt x="5695" y="468089"/>
                </a:lnTo>
                <a:lnTo>
                  <a:pt x="12692" y="514478"/>
                </a:lnTo>
                <a:lnTo>
                  <a:pt x="22344" y="559942"/>
                </a:lnTo>
                <a:lnTo>
                  <a:pt x="34569" y="604397"/>
                </a:lnTo>
                <a:lnTo>
                  <a:pt x="49285" y="647762"/>
                </a:lnTo>
                <a:lnTo>
                  <a:pt x="66410" y="689954"/>
                </a:lnTo>
                <a:lnTo>
                  <a:pt x="85862" y="730891"/>
                </a:lnTo>
                <a:lnTo>
                  <a:pt x="107557" y="770491"/>
                </a:lnTo>
                <a:lnTo>
                  <a:pt x="131414" y="808671"/>
                </a:lnTo>
                <a:lnTo>
                  <a:pt x="157350" y="845348"/>
                </a:lnTo>
                <a:lnTo>
                  <a:pt x="185284" y="880441"/>
                </a:lnTo>
                <a:lnTo>
                  <a:pt x="215131" y="913867"/>
                </a:lnTo>
                <a:lnTo>
                  <a:pt x="246811" y="945543"/>
                </a:lnTo>
                <a:lnTo>
                  <a:pt x="280241" y="975388"/>
                </a:lnTo>
                <a:lnTo>
                  <a:pt x="315338" y="1003318"/>
                </a:lnTo>
                <a:lnTo>
                  <a:pt x="352020" y="1029252"/>
                </a:lnTo>
                <a:lnTo>
                  <a:pt x="390206" y="1053107"/>
                </a:lnTo>
                <a:lnTo>
                  <a:pt x="429811" y="1074801"/>
                </a:lnTo>
                <a:lnTo>
                  <a:pt x="470755" y="1094251"/>
                </a:lnTo>
                <a:lnTo>
                  <a:pt x="512954" y="1111375"/>
                </a:lnTo>
                <a:lnTo>
                  <a:pt x="556327" y="1126090"/>
                </a:lnTo>
                <a:lnTo>
                  <a:pt x="600790" y="1138315"/>
                </a:lnTo>
                <a:lnTo>
                  <a:pt x="646262" y="1147966"/>
                </a:lnTo>
                <a:lnTo>
                  <a:pt x="692661" y="1154962"/>
                </a:lnTo>
                <a:lnTo>
                  <a:pt x="739903" y="1159220"/>
                </a:lnTo>
                <a:lnTo>
                  <a:pt x="787908" y="1160658"/>
                </a:lnTo>
                <a:lnTo>
                  <a:pt x="835878" y="1159220"/>
                </a:lnTo>
                <a:lnTo>
                  <a:pt x="883090" y="1154962"/>
                </a:lnTo>
                <a:lnTo>
                  <a:pt x="929461" y="1147966"/>
                </a:lnTo>
                <a:lnTo>
                  <a:pt x="974909" y="1138315"/>
                </a:lnTo>
                <a:lnTo>
                  <a:pt x="1019351" y="1126090"/>
                </a:lnTo>
                <a:lnTo>
                  <a:pt x="1062704" y="1111375"/>
                </a:lnTo>
                <a:lnTo>
                  <a:pt x="1104887" y="1094251"/>
                </a:lnTo>
                <a:lnTo>
                  <a:pt x="1145816" y="1074801"/>
                </a:lnTo>
                <a:lnTo>
                  <a:pt x="1185409" y="1053107"/>
                </a:lnTo>
                <a:lnTo>
                  <a:pt x="1223584" y="1029252"/>
                </a:lnTo>
                <a:lnTo>
                  <a:pt x="1230206" y="1024569"/>
                </a:lnTo>
                <a:lnTo>
                  <a:pt x="1230206" y="0"/>
                </a:lnTo>
                <a:close/>
              </a:path>
            </a:pathLst>
          </a:custGeom>
          <a:noFill/>
          <a:ln w="19050" cap="rnd">
            <a:solidFill>
              <a:schemeClr val="accent1">
                <a:alpha val="70000"/>
              </a:schemeClr>
            </a:solidFill>
            <a:prstDash val="dash"/>
            <a:round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CB2CFED-0793-5546-997E-79092852814E}"/>
              </a:ext>
            </a:extLst>
          </p:cNvPr>
          <p:cNvGrpSpPr/>
          <p:nvPr userDrawn="1"/>
        </p:nvGrpSpPr>
        <p:grpSpPr>
          <a:xfrm>
            <a:off x="228597" y="228603"/>
            <a:ext cx="2057935" cy="1652840"/>
            <a:chOff x="228597" y="228603"/>
            <a:chExt cx="2057935" cy="1652840"/>
          </a:xfrm>
        </p:grpSpPr>
        <p:sp>
          <p:nvSpPr>
            <p:cNvPr id="34" name="object 6">
              <a:extLst>
                <a:ext uri="{FF2B5EF4-FFF2-40B4-BE49-F238E27FC236}">
                  <a16:creationId xmlns:a16="http://schemas.microsoft.com/office/drawing/2014/main" id="{0FC89085-C268-2345-B470-0E1FF161F9D4}"/>
                </a:ext>
              </a:extLst>
            </p:cNvPr>
            <p:cNvSpPr/>
            <p:nvPr/>
          </p:nvSpPr>
          <p:spPr>
            <a:xfrm>
              <a:off x="660373" y="1298667"/>
              <a:ext cx="1595036" cy="5827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7">
              <a:extLst>
                <a:ext uri="{FF2B5EF4-FFF2-40B4-BE49-F238E27FC236}">
                  <a16:creationId xmlns:a16="http://schemas.microsoft.com/office/drawing/2014/main" id="{68D666F9-9FC6-F145-8388-AEF8FA4297E3}"/>
                </a:ext>
              </a:extLst>
            </p:cNvPr>
            <p:cNvSpPr/>
            <p:nvPr/>
          </p:nvSpPr>
          <p:spPr>
            <a:xfrm>
              <a:off x="649549" y="542856"/>
              <a:ext cx="539115" cy="664845"/>
            </a:xfrm>
            <a:custGeom>
              <a:avLst/>
              <a:gdLst/>
              <a:ahLst/>
              <a:cxnLst/>
              <a:rect l="l" t="t" r="r" b="b"/>
              <a:pathLst>
                <a:path w="539115" h="664844">
                  <a:moveTo>
                    <a:pt x="366998" y="362000"/>
                  </a:moveTo>
                  <a:lnTo>
                    <a:pt x="170865" y="362000"/>
                  </a:lnTo>
                  <a:lnTo>
                    <a:pt x="368046" y="664387"/>
                  </a:lnTo>
                  <a:lnTo>
                    <a:pt x="538911" y="611466"/>
                  </a:lnTo>
                  <a:lnTo>
                    <a:pt x="360006" y="366775"/>
                  </a:lnTo>
                  <a:lnTo>
                    <a:pt x="366998" y="362000"/>
                  </a:lnTo>
                  <a:close/>
                </a:path>
                <a:path w="539115" h="664844">
                  <a:moveTo>
                    <a:pt x="200520" y="0"/>
                  </a:moveTo>
                  <a:lnTo>
                    <a:pt x="0" y="0"/>
                  </a:lnTo>
                  <a:lnTo>
                    <a:pt x="0" y="657009"/>
                  </a:lnTo>
                  <a:lnTo>
                    <a:pt x="170865" y="647420"/>
                  </a:lnTo>
                  <a:lnTo>
                    <a:pt x="170865" y="362000"/>
                  </a:lnTo>
                  <a:lnTo>
                    <a:pt x="366998" y="362000"/>
                  </a:lnTo>
                  <a:lnTo>
                    <a:pt x="397898" y="340898"/>
                  </a:lnTo>
                  <a:lnTo>
                    <a:pt x="427369" y="310128"/>
                  </a:lnTo>
                  <a:lnTo>
                    <a:pt x="433627" y="299529"/>
                  </a:lnTo>
                  <a:lnTo>
                    <a:pt x="170865" y="299529"/>
                  </a:lnTo>
                  <a:lnTo>
                    <a:pt x="170865" y="125374"/>
                  </a:lnTo>
                  <a:lnTo>
                    <a:pt x="452184" y="125374"/>
                  </a:lnTo>
                  <a:lnTo>
                    <a:pt x="449639" y="118166"/>
                  </a:lnTo>
                  <a:lnTo>
                    <a:pt x="427736" y="81273"/>
                  </a:lnTo>
                  <a:lnTo>
                    <a:pt x="398564" y="52034"/>
                  </a:lnTo>
                  <a:lnTo>
                    <a:pt x="362735" y="30206"/>
                  </a:lnTo>
                  <a:lnTo>
                    <a:pt x="322041" y="14725"/>
                  </a:lnTo>
                  <a:lnTo>
                    <a:pt x="276810" y="5229"/>
                  </a:lnTo>
                  <a:lnTo>
                    <a:pt x="227075" y="579"/>
                  </a:lnTo>
                  <a:lnTo>
                    <a:pt x="200520" y="0"/>
                  </a:lnTo>
                  <a:close/>
                </a:path>
                <a:path w="539115" h="664844">
                  <a:moveTo>
                    <a:pt x="452184" y="125374"/>
                  </a:moveTo>
                  <a:lnTo>
                    <a:pt x="205244" y="125374"/>
                  </a:lnTo>
                  <a:lnTo>
                    <a:pt x="244287" y="130664"/>
                  </a:lnTo>
                  <a:lnTo>
                    <a:pt x="272667" y="146532"/>
                  </a:lnTo>
                  <a:lnTo>
                    <a:pt x="290396" y="172973"/>
                  </a:lnTo>
                  <a:lnTo>
                    <a:pt x="297484" y="209981"/>
                  </a:lnTo>
                  <a:lnTo>
                    <a:pt x="296909" y="221163"/>
                  </a:lnTo>
                  <a:lnTo>
                    <a:pt x="283026" y="262856"/>
                  </a:lnTo>
                  <a:lnTo>
                    <a:pt x="248289" y="292237"/>
                  </a:lnTo>
                  <a:lnTo>
                    <a:pt x="208597" y="299529"/>
                  </a:lnTo>
                  <a:lnTo>
                    <a:pt x="433627" y="299529"/>
                  </a:lnTo>
                  <a:lnTo>
                    <a:pt x="448422" y="274467"/>
                  </a:lnTo>
                  <a:lnTo>
                    <a:pt x="461053" y="233913"/>
                  </a:lnTo>
                  <a:lnTo>
                    <a:pt x="465264" y="188467"/>
                  </a:lnTo>
                  <a:lnTo>
                    <a:pt x="462415" y="163029"/>
                  </a:lnTo>
                  <a:lnTo>
                    <a:pt x="457204" y="139595"/>
                  </a:lnTo>
                  <a:lnTo>
                    <a:pt x="452184" y="1253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8">
              <a:extLst>
                <a:ext uri="{FF2B5EF4-FFF2-40B4-BE49-F238E27FC236}">
                  <a16:creationId xmlns:a16="http://schemas.microsoft.com/office/drawing/2014/main" id="{4ED6560C-D261-A34A-B138-71F8E5B08425}"/>
                </a:ext>
              </a:extLst>
            </p:cNvPr>
            <p:cNvSpPr/>
            <p:nvPr/>
          </p:nvSpPr>
          <p:spPr>
            <a:xfrm>
              <a:off x="1280914" y="542855"/>
              <a:ext cx="435609" cy="646430"/>
            </a:xfrm>
            <a:custGeom>
              <a:avLst/>
              <a:gdLst/>
              <a:ahLst/>
              <a:cxnLst/>
              <a:rect l="l" t="t" r="r" b="b"/>
              <a:pathLst>
                <a:path w="435610" h="646430">
                  <a:moveTo>
                    <a:pt x="384898" y="0"/>
                  </a:moveTo>
                  <a:lnTo>
                    <a:pt x="0" y="0"/>
                  </a:lnTo>
                  <a:lnTo>
                    <a:pt x="0" y="645947"/>
                  </a:lnTo>
                  <a:lnTo>
                    <a:pt x="392963" y="645947"/>
                  </a:lnTo>
                  <a:lnTo>
                    <a:pt x="435457" y="503364"/>
                  </a:lnTo>
                  <a:lnTo>
                    <a:pt x="164363" y="503364"/>
                  </a:lnTo>
                  <a:lnTo>
                    <a:pt x="164363" y="387807"/>
                  </a:lnTo>
                  <a:lnTo>
                    <a:pt x="347103" y="387807"/>
                  </a:lnTo>
                  <a:lnTo>
                    <a:pt x="347103" y="245224"/>
                  </a:lnTo>
                  <a:lnTo>
                    <a:pt x="165950" y="245224"/>
                  </a:lnTo>
                  <a:lnTo>
                    <a:pt x="165950" y="142582"/>
                  </a:lnTo>
                  <a:lnTo>
                    <a:pt x="417817" y="142582"/>
                  </a:lnTo>
                  <a:lnTo>
                    <a:pt x="3848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9">
              <a:extLst>
                <a:ext uri="{FF2B5EF4-FFF2-40B4-BE49-F238E27FC236}">
                  <a16:creationId xmlns:a16="http://schemas.microsoft.com/office/drawing/2014/main" id="{0FA0D55F-35C3-C44E-BA3F-D3D9C936807B}"/>
                </a:ext>
              </a:extLst>
            </p:cNvPr>
            <p:cNvSpPr/>
            <p:nvPr/>
          </p:nvSpPr>
          <p:spPr>
            <a:xfrm>
              <a:off x="1810522" y="526249"/>
              <a:ext cx="427990" cy="662940"/>
            </a:xfrm>
            <a:custGeom>
              <a:avLst/>
              <a:gdLst/>
              <a:ahLst/>
              <a:cxnLst/>
              <a:rect l="l" t="t" r="r" b="b"/>
              <a:pathLst>
                <a:path w="427989" h="662940">
                  <a:moveTo>
                    <a:pt x="173939" y="0"/>
                  </a:moveTo>
                  <a:lnTo>
                    <a:pt x="0" y="16852"/>
                  </a:lnTo>
                  <a:lnTo>
                    <a:pt x="0" y="662546"/>
                  </a:lnTo>
                  <a:lnTo>
                    <a:pt x="385406" y="662546"/>
                  </a:lnTo>
                  <a:lnTo>
                    <a:pt x="427888" y="507669"/>
                  </a:lnTo>
                  <a:lnTo>
                    <a:pt x="173939" y="507669"/>
                  </a:lnTo>
                  <a:lnTo>
                    <a:pt x="1739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0">
              <a:extLst>
                <a:ext uri="{FF2B5EF4-FFF2-40B4-BE49-F238E27FC236}">
                  <a16:creationId xmlns:a16="http://schemas.microsoft.com/office/drawing/2014/main" id="{7F772840-05F3-D546-B262-D30A53A6F3EE}"/>
                </a:ext>
              </a:extLst>
            </p:cNvPr>
            <p:cNvSpPr/>
            <p:nvPr/>
          </p:nvSpPr>
          <p:spPr>
            <a:xfrm>
              <a:off x="346909" y="489245"/>
              <a:ext cx="172085" cy="172720"/>
            </a:xfrm>
            <a:custGeom>
              <a:avLst/>
              <a:gdLst/>
              <a:ahLst/>
              <a:cxnLst/>
              <a:rect l="l" t="t" r="r" b="b"/>
              <a:pathLst>
                <a:path w="172084" h="172720">
                  <a:moveTo>
                    <a:pt x="86067" y="0"/>
                  </a:moveTo>
                  <a:lnTo>
                    <a:pt x="52554" y="6763"/>
                  </a:lnTo>
                  <a:lnTo>
                    <a:pt x="25198" y="25206"/>
                  </a:lnTo>
                  <a:lnTo>
                    <a:pt x="6759" y="52560"/>
                  </a:lnTo>
                  <a:lnTo>
                    <a:pt x="0" y="86055"/>
                  </a:lnTo>
                  <a:lnTo>
                    <a:pt x="6759" y="119572"/>
                  </a:lnTo>
                  <a:lnTo>
                    <a:pt x="25198" y="146937"/>
                  </a:lnTo>
                  <a:lnTo>
                    <a:pt x="52554" y="165384"/>
                  </a:lnTo>
                  <a:lnTo>
                    <a:pt x="86067" y="172148"/>
                  </a:lnTo>
                  <a:lnTo>
                    <a:pt x="119551" y="165384"/>
                  </a:lnTo>
                  <a:lnTo>
                    <a:pt x="146892" y="146937"/>
                  </a:lnTo>
                  <a:lnTo>
                    <a:pt x="165326" y="119572"/>
                  </a:lnTo>
                  <a:lnTo>
                    <a:pt x="172085" y="86055"/>
                  </a:lnTo>
                  <a:lnTo>
                    <a:pt x="165326" y="52560"/>
                  </a:lnTo>
                  <a:lnTo>
                    <a:pt x="146892" y="25206"/>
                  </a:lnTo>
                  <a:lnTo>
                    <a:pt x="119551" y="6763"/>
                  </a:lnTo>
                  <a:lnTo>
                    <a:pt x="86067" y="0"/>
                  </a:lnTo>
                  <a:close/>
                </a:path>
              </a:pathLst>
            </a:custGeom>
            <a:solidFill>
              <a:srgbClr val="40AF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1">
              <a:extLst>
                <a:ext uri="{FF2B5EF4-FFF2-40B4-BE49-F238E27FC236}">
                  <a16:creationId xmlns:a16="http://schemas.microsoft.com/office/drawing/2014/main" id="{548642EB-2DAB-5B41-91AB-29A43857F128}"/>
                </a:ext>
              </a:extLst>
            </p:cNvPr>
            <p:cNvSpPr/>
            <p:nvPr/>
          </p:nvSpPr>
          <p:spPr>
            <a:xfrm>
              <a:off x="228597" y="806201"/>
              <a:ext cx="137795" cy="137795"/>
            </a:xfrm>
            <a:custGeom>
              <a:avLst/>
              <a:gdLst/>
              <a:ahLst/>
              <a:cxnLst/>
              <a:rect l="l" t="t" r="r" b="b"/>
              <a:pathLst>
                <a:path w="137795" h="137794">
                  <a:moveTo>
                    <a:pt x="68834" y="0"/>
                  </a:moveTo>
                  <a:lnTo>
                    <a:pt x="42037" y="5411"/>
                  </a:lnTo>
                  <a:lnTo>
                    <a:pt x="20158" y="20167"/>
                  </a:lnTo>
                  <a:lnTo>
                    <a:pt x="5408" y="42048"/>
                  </a:lnTo>
                  <a:lnTo>
                    <a:pt x="0" y="68834"/>
                  </a:lnTo>
                  <a:lnTo>
                    <a:pt x="5408" y="95647"/>
                  </a:lnTo>
                  <a:lnTo>
                    <a:pt x="20158" y="117538"/>
                  </a:lnTo>
                  <a:lnTo>
                    <a:pt x="42037" y="132295"/>
                  </a:lnTo>
                  <a:lnTo>
                    <a:pt x="68834" y="137706"/>
                  </a:lnTo>
                  <a:lnTo>
                    <a:pt x="95641" y="132295"/>
                  </a:lnTo>
                  <a:lnTo>
                    <a:pt x="117533" y="117538"/>
                  </a:lnTo>
                  <a:lnTo>
                    <a:pt x="132293" y="95647"/>
                  </a:lnTo>
                  <a:lnTo>
                    <a:pt x="137706" y="68834"/>
                  </a:lnTo>
                  <a:lnTo>
                    <a:pt x="132293" y="42048"/>
                  </a:lnTo>
                  <a:lnTo>
                    <a:pt x="117533" y="20167"/>
                  </a:lnTo>
                  <a:lnTo>
                    <a:pt x="95641" y="5411"/>
                  </a:lnTo>
                  <a:lnTo>
                    <a:pt x="68834" y="0"/>
                  </a:lnTo>
                  <a:close/>
                </a:path>
              </a:pathLst>
            </a:custGeom>
            <a:solidFill>
              <a:srgbClr val="7FCA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2">
              <a:extLst>
                <a:ext uri="{FF2B5EF4-FFF2-40B4-BE49-F238E27FC236}">
                  <a16:creationId xmlns:a16="http://schemas.microsoft.com/office/drawing/2014/main" id="{6E6C84A4-57C0-364E-A974-C4227A2C0D0B}"/>
                </a:ext>
              </a:extLst>
            </p:cNvPr>
            <p:cNvSpPr/>
            <p:nvPr/>
          </p:nvSpPr>
          <p:spPr>
            <a:xfrm>
              <a:off x="267037" y="1078087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4">
                  <a:moveTo>
                    <a:pt x="57365" y="0"/>
                  </a:moveTo>
                  <a:lnTo>
                    <a:pt x="35024" y="4503"/>
                  </a:lnTo>
                  <a:lnTo>
                    <a:pt x="16790" y="16789"/>
                  </a:lnTo>
                  <a:lnTo>
                    <a:pt x="4503" y="35018"/>
                  </a:lnTo>
                  <a:lnTo>
                    <a:pt x="0" y="57353"/>
                  </a:lnTo>
                  <a:lnTo>
                    <a:pt x="4503" y="79673"/>
                  </a:lnTo>
                  <a:lnTo>
                    <a:pt x="16790" y="97909"/>
                  </a:lnTo>
                  <a:lnTo>
                    <a:pt x="35024" y="110208"/>
                  </a:lnTo>
                  <a:lnTo>
                    <a:pt x="57365" y="114719"/>
                  </a:lnTo>
                  <a:lnTo>
                    <a:pt x="79693" y="110208"/>
                  </a:lnTo>
                  <a:lnTo>
                    <a:pt x="97918" y="97909"/>
                  </a:lnTo>
                  <a:lnTo>
                    <a:pt x="110202" y="79673"/>
                  </a:lnTo>
                  <a:lnTo>
                    <a:pt x="114706" y="57353"/>
                  </a:lnTo>
                  <a:lnTo>
                    <a:pt x="110202" y="35018"/>
                  </a:lnTo>
                  <a:lnTo>
                    <a:pt x="97918" y="16789"/>
                  </a:lnTo>
                  <a:lnTo>
                    <a:pt x="79693" y="4503"/>
                  </a:lnTo>
                  <a:lnTo>
                    <a:pt x="57365" y="0"/>
                  </a:lnTo>
                  <a:close/>
                </a:path>
              </a:pathLst>
            </a:custGeom>
            <a:solidFill>
              <a:srgbClr val="B3D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3">
              <a:extLst>
                <a:ext uri="{FF2B5EF4-FFF2-40B4-BE49-F238E27FC236}">
                  <a16:creationId xmlns:a16="http://schemas.microsoft.com/office/drawing/2014/main" id="{479BEF5E-E51A-1544-BC46-B38A6C419C33}"/>
                </a:ext>
              </a:extLst>
            </p:cNvPr>
            <p:cNvSpPr/>
            <p:nvPr/>
          </p:nvSpPr>
          <p:spPr>
            <a:xfrm>
              <a:off x="610233" y="228603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90" h="237490">
                  <a:moveTo>
                    <a:pt x="118656" y="0"/>
                  </a:moveTo>
                  <a:lnTo>
                    <a:pt x="72464" y="9324"/>
                  </a:lnTo>
                  <a:lnTo>
                    <a:pt x="34748" y="34751"/>
                  </a:lnTo>
                  <a:lnTo>
                    <a:pt x="9322" y="72464"/>
                  </a:lnTo>
                  <a:lnTo>
                    <a:pt x="0" y="118643"/>
                  </a:lnTo>
                  <a:lnTo>
                    <a:pt x="9322" y="164820"/>
                  </a:lnTo>
                  <a:lnTo>
                    <a:pt x="34748" y="202528"/>
                  </a:lnTo>
                  <a:lnTo>
                    <a:pt x="72464" y="227951"/>
                  </a:lnTo>
                  <a:lnTo>
                    <a:pt x="118656" y="237274"/>
                  </a:lnTo>
                  <a:lnTo>
                    <a:pt x="164813" y="227951"/>
                  </a:lnTo>
                  <a:lnTo>
                    <a:pt x="202514" y="202528"/>
                  </a:lnTo>
                  <a:lnTo>
                    <a:pt x="227937" y="164820"/>
                  </a:lnTo>
                  <a:lnTo>
                    <a:pt x="237261" y="118643"/>
                  </a:lnTo>
                  <a:lnTo>
                    <a:pt x="227937" y="72464"/>
                  </a:lnTo>
                  <a:lnTo>
                    <a:pt x="202514" y="34751"/>
                  </a:lnTo>
                  <a:lnTo>
                    <a:pt x="164813" y="9324"/>
                  </a:lnTo>
                  <a:lnTo>
                    <a:pt x="118656" y="0"/>
                  </a:lnTo>
                  <a:close/>
                </a:path>
              </a:pathLst>
            </a:custGeom>
            <a:solidFill>
              <a:srgbClr val="0095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4">
              <a:extLst>
                <a:ext uri="{FF2B5EF4-FFF2-40B4-BE49-F238E27FC236}">
                  <a16:creationId xmlns:a16="http://schemas.microsoft.com/office/drawing/2014/main" id="{61434310-CDB3-AE49-9514-AE8C59E8C9D6}"/>
                </a:ext>
              </a:extLst>
            </p:cNvPr>
            <p:cNvSpPr/>
            <p:nvPr/>
          </p:nvSpPr>
          <p:spPr>
            <a:xfrm>
              <a:off x="652658" y="1299931"/>
              <a:ext cx="132715" cy="198755"/>
            </a:xfrm>
            <a:custGeom>
              <a:avLst/>
              <a:gdLst/>
              <a:ahLst/>
              <a:cxnLst/>
              <a:rect l="l" t="t" r="r" b="b"/>
              <a:pathLst>
                <a:path w="132715" h="198755">
                  <a:moveTo>
                    <a:pt x="98729" y="0"/>
                  </a:moveTo>
                  <a:lnTo>
                    <a:pt x="92773" y="0"/>
                  </a:lnTo>
                  <a:lnTo>
                    <a:pt x="83613" y="454"/>
                  </a:lnTo>
                  <a:lnTo>
                    <a:pt x="41944" y="16182"/>
                  </a:lnTo>
                  <a:lnTo>
                    <a:pt x="10877" y="52066"/>
                  </a:lnTo>
                  <a:lnTo>
                    <a:pt x="435" y="89084"/>
                  </a:lnTo>
                  <a:lnTo>
                    <a:pt x="0" y="99148"/>
                  </a:lnTo>
                  <a:lnTo>
                    <a:pt x="685" y="111789"/>
                  </a:lnTo>
                  <a:lnTo>
                    <a:pt x="17047" y="156891"/>
                  </a:lnTo>
                  <a:lnTo>
                    <a:pt x="47847" y="186314"/>
                  </a:lnTo>
                  <a:lnTo>
                    <a:pt x="84744" y="198128"/>
                  </a:lnTo>
                  <a:lnTo>
                    <a:pt x="91503" y="198374"/>
                  </a:lnTo>
                  <a:lnTo>
                    <a:pt x="98386" y="198374"/>
                  </a:lnTo>
                  <a:lnTo>
                    <a:pt x="130535" y="164261"/>
                  </a:lnTo>
                  <a:lnTo>
                    <a:pt x="93802" y="164261"/>
                  </a:lnTo>
                  <a:lnTo>
                    <a:pt x="82258" y="163094"/>
                  </a:lnTo>
                  <a:lnTo>
                    <a:pt x="46018" y="135651"/>
                  </a:lnTo>
                  <a:lnTo>
                    <a:pt x="36728" y="99148"/>
                  </a:lnTo>
                  <a:lnTo>
                    <a:pt x="37759" y="86006"/>
                  </a:lnTo>
                  <a:lnTo>
                    <a:pt x="61947" y="44731"/>
                  </a:lnTo>
                  <a:lnTo>
                    <a:pt x="93268" y="34112"/>
                  </a:lnTo>
                  <a:lnTo>
                    <a:pt x="129353" y="34112"/>
                  </a:lnTo>
                  <a:lnTo>
                    <a:pt x="125564" y="6337"/>
                  </a:lnTo>
                  <a:lnTo>
                    <a:pt x="120586" y="4267"/>
                  </a:lnTo>
                  <a:lnTo>
                    <a:pt x="115354" y="2692"/>
                  </a:lnTo>
                  <a:lnTo>
                    <a:pt x="104419" y="533"/>
                  </a:lnTo>
                  <a:lnTo>
                    <a:pt x="98729" y="0"/>
                  </a:lnTo>
                  <a:close/>
                </a:path>
                <a:path w="132715" h="198755">
                  <a:moveTo>
                    <a:pt x="132143" y="148577"/>
                  </a:moveTo>
                  <a:lnTo>
                    <a:pt x="125272" y="154038"/>
                  </a:lnTo>
                  <a:lnTo>
                    <a:pt x="118732" y="158038"/>
                  </a:lnTo>
                  <a:lnTo>
                    <a:pt x="106438" y="163042"/>
                  </a:lnTo>
                  <a:lnTo>
                    <a:pt x="100164" y="164261"/>
                  </a:lnTo>
                  <a:lnTo>
                    <a:pt x="130535" y="164261"/>
                  </a:lnTo>
                  <a:lnTo>
                    <a:pt x="132143" y="148577"/>
                  </a:lnTo>
                  <a:close/>
                </a:path>
                <a:path w="132715" h="198755">
                  <a:moveTo>
                    <a:pt x="129353" y="34112"/>
                  </a:moveTo>
                  <a:lnTo>
                    <a:pt x="99910" y="34112"/>
                  </a:lnTo>
                  <a:lnTo>
                    <a:pt x="106337" y="35191"/>
                  </a:lnTo>
                  <a:lnTo>
                    <a:pt x="112509" y="37312"/>
                  </a:lnTo>
                  <a:lnTo>
                    <a:pt x="118719" y="39382"/>
                  </a:lnTo>
                  <a:lnTo>
                    <a:pt x="124929" y="42646"/>
                  </a:lnTo>
                  <a:lnTo>
                    <a:pt x="131114" y="47028"/>
                  </a:lnTo>
                  <a:lnTo>
                    <a:pt x="129353" y="341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5">
              <a:extLst>
                <a:ext uri="{FF2B5EF4-FFF2-40B4-BE49-F238E27FC236}">
                  <a16:creationId xmlns:a16="http://schemas.microsoft.com/office/drawing/2014/main" id="{77530386-02B7-D142-B23C-E42897B1DF94}"/>
                </a:ext>
              </a:extLst>
            </p:cNvPr>
            <p:cNvSpPr/>
            <p:nvPr/>
          </p:nvSpPr>
          <p:spPr>
            <a:xfrm>
              <a:off x="912948" y="1304225"/>
              <a:ext cx="113664" cy="190500"/>
            </a:xfrm>
            <a:custGeom>
              <a:avLst/>
              <a:gdLst/>
              <a:ahLst/>
              <a:cxnLst/>
              <a:rect l="l" t="t" r="r" b="b"/>
              <a:pathLst>
                <a:path w="113665" h="190500">
                  <a:moveTo>
                    <a:pt x="97421" y="0"/>
                  </a:moveTo>
                  <a:lnTo>
                    <a:pt x="0" y="0"/>
                  </a:lnTo>
                  <a:lnTo>
                    <a:pt x="0" y="189928"/>
                  </a:lnTo>
                  <a:lnTo>
                    <a:pt x="100647" y="189928"/>
                  </a:lnTo>
                  <a:lnTo>
                    <a:pt x="113093" y="153669"/>
                  </a:lnTo>
                  <a:lnTo>
                    <a:pt x="36118" y="153669"/>
                  </a:lnTo>
                  <a:lnTo>
                    <a:pt x="36118" y="107111"/>
                  </a:lnTo>
                  <a:lnTo>
                    <a:pt x="89750" y="107111"/>
                  </a:lnTo>
                  <a:lnTo>
                    <a:pt x="89750" y="72072"/>
                  </a:lnTo>
                  <a:lnTo>
                    <a:pt x="36118" y="72072"/>
                  </a:lnTo>
                  <a:lnTo>
                    <a:pt x="36118" y="34429"/>
                  </a:lnTo>
                  <a:lnTo>
                    <a:pt x="104648" y="34429"/>
                  </a:lnTo>
                  <a:lnTo>
                    <a:pt x="974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6">
              <a:extLst>
                <a:ext uri="{FF2B5EF4-FFF2-40B4-BE49-F238E27FC236}">
                  <a16:creationId xmlns:a16="http://schemas.microsoft.com/office/drawing/2014/main" id="{3DF3B4AA-84B7-0447-B14F-59D70B2ED185}"/>
                </a:ext>
              </a:extLst>
            </p:cNvPr>
            <p:cNvSpPr/>
            <p:nvPr/>
          </p:nvSpPr>
          <p:spPr>
            <a:xfrm>
              <a:off x="1884500" y="1298696"/>
              <a:ext cx="189230" cy="200025"/>
            </a:xfrm>
            <a:custGeom>
              <a:avLst/>
              <a:gdLst/>
              <a:ahLst/>
              <a:cxnLst/>
              <a:rect l="l" t="t" r="r" b="b"/>
              <a:pathLst>
                <a:path w="189230" h="200025">
                  <a:moveTo>
                    <a:pt x="94157" y="0"/>
                  </a:moveTo>
                  <a:lnTo>
                    <a:pt x="0" y="193027"/>
                  </a:lnTo>
                  <a:lnTo>
                    <a:pt x="37871" y="199605"/>
                  </a:lnTo>
                  <a:lnTo>
                    <a:pt x="59321" y="150749"/>
                  </a:lnTo>
                  <a:lnTo>
                    <a:pt x="168120" y="150749"/>
                  </a:lnTo>
                  <a:lnTo>
                    <a:pt x="152362" y="118630"/>
                  </a:lnTo>
                  <a:lnTo>
                    <a:pt x="73482" y="118630"/>
                  </a:lnTo>
                  <a:lnTo>
                    <a:pt x="93878" y="68262"/>
                  </a:lnTo>
                  <a:lnTo>
                    <a:pt x="127649" y="68262"/>
                  </a:lnTo>
                  <a:lnTo>
                    <a:pt x="94157" y="0"/>
                  </a:lnTo>
                  <a:close/>
                </a:path>
                <a:path w="189230" h="200025">
                  <a:moveTo>
                    <a:pt x="168120" y="150749"/>
                  </a:moveTo>
                  <a:lnTo>
                    <a:pt x="128460" y="150749"/>
                  </a:lnTo>
                  <a:lnTo>
                    <a:pt x="150393" y="199605"/>
                  </a:lnTo>
                  <a:lnTo>
                    <a:pt x="189001" y="193306"/>
                  </a:lnTo>
                  <a:lnTo>
                    <a:pt x="168120" y="150749"/>
                  </a:lnTo>
                  <a:close/>
                </a:path>
                <a:path w="189230" h="200025">
                  <a:moveTo>
                    <a:pt x="127649" y="68262"/>
                  </a:moveTo>
                  <a:lnTo>
                    <a:pt x="93878" y="68262"/>
                  </a:lnTo>
                  <a:lnTo>
                    <a:pt x="114274" y="118630"/>
                  </a:lnTo>
                  <a:lnTo>
                    <a:pt x="152362" y="118630"/>
                  </a:lnTo>
                  <a:lnTo>
                    <a:pt x="127649" y="682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7">
              <a:extLst>
                <a:ext uri="{FF2B5EF4-FFF2-40B4-BE49-F238E27FC236}">
                  <a16:creationId xmlns:a16="http://schemas.microsoft.com/office/drawing/2014/main" id="{1956EDFF-62DA-1148-8125-D96D1A288F63}"/>
                </a:ext>
              </a:extLst>
            </p:cNvPr>
            <p:cNvSpPr/>
            <p:nvPr/>
          </p:nvSpPr>
          <p:spPr>
            <a:xfrm>
              <a:off x="2183662" y="1301626"/>
              <a:ext cx="102870" cy="193040"/>
            </a:xfrm>
            <a:custGeom>
              <a:avLst/>
              <a:gdLst/>
              <a:ahLst/>
              <a:cxnLst/>
              <a:rect l="l" t="t" r="r" b="b"/>
              <a:pathLst>
                <a:path w="102869" h="193040">
                  <a:moveTo>
                    <a:pt x="35953" y="0"/>
                  </a:moveTo>
                  <a:lnTo>
                    <a:pt x="0" y="2603"/>
                  </a:lnTo>
                  <a:lnTo>
                    <a:pt x="0" y="192531"/>
                  </a:lnTo>
                  <a:lnTo>
                    <a:pt x="93891" y="192531"/>
                  </a:lnTo>
                  <a:lnTo>
                    <a:pt x="102336" y="156730"/>
                  </a:lnTo>
                  <a:lnTo>
                    <a:pt x="35953" y="156730"/>
                  </a:lnTo>
                  <a:lnTo>
                    <a:pt x="359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CF2FD271-0C5E-9144-8DCC-A992AB84A2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842039"/>
            <a:ext cx="914400" cy="774700"/>
          </a:xfrm>
          <a:prstGeom prst="rect">
            <a:avLst/>
          </a:prstGeom>
        </p:spPr>
      </p:pic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4D0E109C-EA55-AE43-AC78-95C534917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7477" y="3075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6CB412F-63DB-45A0-BAA0-574508CB2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object 68">
            <a:extLst>
              <a:ext uri="{FF2B5EF4-FFF2-40B4-BE49-F238E27FC236}">
                <a16:creationId xmlns:a16="http://schemas.microsoft.com/office/drawing/2014/main" id="{50BF8A0E-9BF2-924D-9A1B-17592148F87A}"/>
              </a:ext>
            </a:extLst>
          </p:cNvPr>
          <p:cNvSpPr/>
          <p:nvPr userDrawn="1"/>
        </p:nvSpPr>
        <p:spPr>
          <a:xfrm>
            <a:off x="7239000" y="6442888"/>
            <a:ext cx="4556753" cy="117934"/>
          </a:xfrm>
          <a:custGeom>
            <a:avLst/>
            <a:gdLst/>
            <a:ahLst/>
            <a:cxnLst/>
            <a:rect l="l" t="t" r="r" b="b"/>
            <a:pathLst>
              <a:path w="1468120" h="114300">
                <a:moveTo>
                  <a:pt x="1468120" y="0"/>
                </a:moveTo>
                <a:lnTo>
                  <a:pt x="1468120" y="114300"/>
                </a:lnTo>
                <a:lnTo>
                  <a:pt x="0" y="114300"/>
                </a:lnTo>
              </a:path>
            </a:pathLst>
          </a:custGeom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DD3C97-541C-634F-8F07-2124E9E1ADA6}"/>
              </a:ext>
            </a:extLst>
          </p:cNvPr>
          <p:cNvSpPr txBox="1"/>
          <p:nvPr userDrawn="1"/>
        </p:nvSpPr>
        <p:spPr>
          <a:xfrm>
            <a:off x="1269847" y="6248401"/>
            <a:ext cx="8229600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">
              <a:lnSpc>
                <a:spcPts val="1240"/>
              </a:lnSpc>
            </a:pPr>
            <a:r>
              <a:rPr lang="en-US" sz="1200" spc="-5" dirty="0">
                <a:solidFill>
                  <a:schemeClr val="tx1"/>
                </a:solidFill>
              </a:rPr>
              <a:t>RELCentral@marzanoresearch.com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1200" spc="-10" dirty="0">
                <a:solidFill>
                  <a:schemeClr val="tx1"/>
                </a:solidFill>
              </a:rPr>
              <a:t>COLORADO   </a:t>
            </a:r>
            <a:r>
              <a:rPr lang="en-US" sz="1200" spc="-5" dirty="0">
                <a:solidFill>
                  <a:schemeClr val="tx1">
                    <a:alpha val="75000"/>
                  </a:schemeClr>
                </a:solidFill>
              </a:rPr>
              <a:t>KANSAS</a:t>
            </a:r>
            <a:r>
              <a:rPr lang="en-US" sz="1200" spc="-5" dirty="0">
                <a:solidFill>
                  <a:schemeClr val="tx1"/>
                </a:solidFill>
              </a:rPr>
              <a:t>   </a:t>
            </a:r>
            <a:r>
              <a:rPr lang="en-US" sz="1200" dirty="0">
                <a:solidFill>
                  <a:schemeClr val="tx1"/>
                </a:solidFill>
              </a:rPr>
              <a:t>MISSOURI   </a:t>
            </a:r>
            <a:r>
              <a:rPr lang="en-US" sz="1200" dirty="0">
                <a:solidFill>
                  <a:schemeClr val="tx1">
                    <a:alpha val="75000"/>
                  </a:schemeClr>
                </a:solidFill>
              </a:rPr>
              <a:t>NEBRASKA</a:t>
            </a:r>
            <a:r>
              <a:rPr lang="en-US" sz="1200" dirty="0">
                <a:solidFill>
                  <a:schemeClr val="tx1"/>
                </a:solidFill>
              </a:rPr>
              <a:t>   </a:t>
            </a:r>
            <a:r>
              <a:rPr lang="en-US" sz="1200" spc="-5" dirty="0">
                <a:solidFill>
                  <a:schemeClr val="tx1"/>
                </a:solidFill>
              </a:rPr>
              <a:t>NORTH </a:t>
            </a:r>
            <a:r>
              <a:rPr lang="en-US" sz="1200" spc="-35" dirty="0">
                <a:solidFill>
                  <a:schemeClr val="tx1"/>
                </a:solidFill>
              </a:rPr>
              <a:t>DAKOTA   </a:t>
            </a:r>
            <a:r>
              <a:rPr lang="en-US" sz="1200" spc="-5" dirty="0">
                <a:solidFill>
                  <a:schemeClr val="tx1">
                    <a:alpha val="75000"/>
                  </a:schemeClr>
                </a:solidFill>
              </a:rPr>
              <a:t>SOUTH </a:t>
            </a:r>
            <a:r>
              <a:rPr lang="en-US" sz="1200" spc="-35" dirty="0">
                <a:solidFill>
                  <a:schemeClr val="tx1">
                    <a:alpha val="75000"/>
                  </a:schemeClr>
                </a:solidFill>
              </a:rPr>
              <a:t>DAKOTA </a:t>
            </a:r>
            <a:r>
              <a:rPr lang="en-US" sz="1200" spc="10" dirty="0">
                <a:solidFill>
                  <a:schemeClr val="tx1">
                    <a:alpha val="75000"/>
                  </a:schemeClr>
                </a:solidFill>
              </a:rPr>
              <a:t> </a:t>
            </a:r>
            <a:r>
              <a:rPr lang="en-US" sz="1200" spc="-10" dirty="0">
                <a:solidFill>
                  <a:schemeClr val="tx1"/>
                </a:solidFill>
              </a:rPr>
              <a:t>WYOMING</a:t>
            </a:r>
          </a:p>
        </p:txBody>
      </p:sp>
    </p:spTree>
    <p:extLst>
      <p:ext uri="{BB962C8B-B14F-4D97-AF65-F5344CB8AC3E}">
        <p14:creationId xmlns:p14="http://schemas.microsoft.com/office/powerpoint/2010/main" val="16290368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ransition Slide Blue-2">
    <p:bg>
      <p:bgPr>
        <a:gradFill rotWithShape="1">
          <a:gsLst>
            <a:gs pos="0">
              <a:schemeClr val="accent5"/>
            </a:gs>
            <a:gs pos="50000">
              <a:schemeClr val="accent4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4">
            <a:extLst>
              <a:ext uri="{FF2B5EF4-FFF2-40B4-BE49-F238E27FC236}">
                <a16:creationId xmlns:a16="http://schemas.microsoft.com/office/drawing/2014/main" id="{799B4B71-1972-2A48-8807-DFB910A38A18}"/>
              </a:ext>
            </a:extLst>
          </p:cNvPr>
          <p:cNvSpPr/>
          <p:nvPr userDrawn="1"/>
        </p:nvSpPr>
        <p:spPr>
          <a:xfrm>
            <a:off x="8682265" y="5150083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0936" y="0"/>
                </a:moveTo>
                <a:lnTo>
                  <a:pt x="333114" y="2964"/>
                </a:lnTo>
                <a:lnTo>
                  <a:pt x="287076" y="11622"/>
                </a:lnTo>
                <a:lnTo>
                  <a:pt x="243176" y="25616"/>
                </a:lnTo>
                <a:lnTo>
                  <a:pt x="201770" y="44591"/>
                </a:lnTo>
                <a:lnTo>
                  <a:pt x="163214" y="68191"/>
                </a:lnTo>
                <a:lnTo>
                  <a:pt x="127863" y="96061"/>
                </a:lnTo>
                <a:lnTo>
                  <a:pt x="96073" y="127845"/>
                </a:lnTo>
                <a:lnTo>
                  <a:pt x="68198" y="163188"/>
                </a:lnTo>
                <a:lnTo>
                  <a:pt x="44594" y="201732"/>
                </a:lnTo>
                <a:lnTo>
                  <a:pt x="25617" y="243124"/>
                </a:lnTo>
                <a:lnTo>
                  <a:pt x="11622" y="287006"/>
                </a:lnTo>
                <a:lnTo>
                  <a:pt x="2964" y="333024"/>
                </a:lnTo>
                <a:lnTo>
                  <a:pt x="0" y="380822"/>
                </a:lnTo>
                <a:lnTo>
                  <a:pt x="2964" y="428576"/>
                </a:lnTo>
                <a:lnTo>
                  <a:pt x="11622" y="474569"/>
                </a:lnTo>
                <a:lnTo>
                  <a:pt x="25617" y="518441"/>
                </a:lnTo>
                <a:lnTo>
                  <a:pt x="44594" y="559836"/>
                </a:lnTo>
                <a:lnTo>
                  <a:pt x="68198" y="598394"/>
                </a:lnTo>
                <a:lnTo>
                  <a:pt x="96073" y="633757"/>
                </a:lnTo>
                <a:lnTo>
                  <a:pt x="127863" y="665567"/>
                </a:lnTo>
                <a:lnTo>
                  <a:pt x="163214" y="693466"/>
                </a:lnTo>
                <a:lnTo>
                  <a:pt x="201770" y="717096"/>
                </a:lnTo>
                <a:lnTo>
                  <a:pt x="243176" y="736098"/>
                </a:lnTo>
                <a:lnTo>
                  <a:pt x="287076" y="750115"/>
                </a:lnTo>
                <a:lnTo>
                  <a:pt x="333114" y="758788"/>
                </a:lnTo>
                <a:lnTo>
                  <a:pt x="380936" y="761758"/>
                </a:lnTo>
                <a:lnTo>
                  <a:pt x="428731" y="758788"/>
                </a:lnTo>
                <a:lnTo>
                  <a:pt x="474746" y="750115"/>
                </a:lnTo>
                <a:lnTo>
                  <a:pt x="518627" y="736098"/>
                </a:lnTo>
                <a:lnTo>
                  <a:pt x="560017" y="717096"/>
                </a:lnTo>
                <a:lnTo>
                  <a:pt x="598560" y="693466"/>
                </a:lnTo>
                <a:lnTo>
                  <a:pt x="633902" y="665567"/>
                </a:lnTo>
                <a:lnTo>
                  <a:pt x="665685" y="633757"/>
                </a:lnTo>
                <a:lnTo>
                  <a:pt x="693554" y="598394"/>
                </a:lnTo>
                <a:lnTo>
                  <a:pt x="717155" y="559836"/>
                </a:lnTo>
                <a:lnTo>
                  <a:pt x="736129" y="518441"/>
                </a:lnTo>
                <a:lnTo>
                  <a:pt x="750123" y="474569"/>
                </a:lnTo>
                <a:lnTo>
                  <a:pt x="758781" y="428576"/>
                </a:lnTo>
                <a:lnTo>
                  <a:pt x="761746" y="380822"/>
                </a:lnTo>
                <a:lnTo>
                  <a:pt x="758781" y="333024"/>
                </a:lnTo>
                <a:lnTo>
                  <a:pt x="750123" y="287006"/>
                </a:lnTo>
                <a:lnTo>
                  <a:pt x="736129" y="243124"/>
                </a:lnTo>
                <a:lnTo>
                  <a:pt x="717155" y="201732"/>
                </a:lnTo>
                <a:lnTo>
                  <a:pt x="693554" y="163188"/>
                </a:lnTo>
                <a:lnTo>
                  <a:pt x="665685" y="127845"/>
                </a:lnTo>
                <a:lnTo>
                  <a:pt x="633902" y="96061"/>
                </a:lnTo>
                <a:lnTo>
                  <a:pt x="598560" y="68191"/>
                </a:lnTo>
                <a:lnTo>
                  <a:pt x="560017" y="44591"/>
                </a:lnTo>
                <a:lnTo>
                  <a:pt x="518627" y="25616"/>
                </a:lnTo>
                <a:lnTo>
                  <a:pt x="474746" y="11622"/>
                </a:lnTo>
                <a:lnTo>
                  <a:pt x="428731" y="2964"/>
                </a:lnTo>
                <a:lnTo>
                  <a:pt x="380936" y="0"/>
                </a:lnTo>
                <a:close/>
              </a:path>
            </a:pathLst>
          </a:custGeom>
          <a:noFill/>
          <a:ln w="19050" cap="rnd">
            <a:solidFill>
              <a:schemeClr val="tx1">
                <a:alpha val="30000"/>
              </a:schemeClr>
            </a:solidFill>
            <a:prstDash val="dash"/>
            <a:round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8B58B3BF-2DB5-ED47-BFCA-6A2FA54A1147}"/>
              </a:ext>
            </a:extLst>
          </p:cNvPr>
          <p:cNvSpPr/>
          <p:nvPr userDrawn="1"/>
        </p:nvSpPr>
        <p:spPr>
          <a:xfrm>
            <a:off x="9212663" y="1239620"/>
            <a:ext cx="1143000" cy="1143635"/>
          </a:xfrm>
          <a:custGeom>
            <a:avLst/>
            <a:gdLst/>
            <a:ahLst/>
            <a:cxnLst/>
            <a:rect l="l" t="t" r="r" b="b"/>
            <a:pathLst>
              <a:path w="1143000" h="1143635">
                <a:moveTo>
                  <a:pt x="571512" y="0"/>
                </a:moveTo>
                <a:lnTo>
                  <a:pt x="524616" y="1895"/>
                </a:lnTo>
                <a:lnTo>
                  <a:pt x="478768" y="7481"/>
                </a:lnTo>
                <a:lnTo>
                  <a:pt x="434115" y="16613"/>
                </a:lnTo>
                <a:lnTo>
                  <a:pt x="390803" y="29142"/>
                </a:lnTo>
                <a:lnTo>
                  <a:pt x="348981" y="44921"/>
                </a:lnTo>
                <a:lnTo>
                  <a:pt x="308793" y="63804"/>
                </a:lnTo>
                <a:lnTo>
                  <a:pt x="270387" y="85642"/>
                </a:lnTo>
                <a:lnTo>
                  <a:pt x="233909" y="110288"/>
                </a:lnTo>
                <a:lnTo>
                  <a:pt x="199507" y="137596"/>
                </a:lnTo>
                <a:lnTo>
                  <a:pt x="167327" y="167417"/>
                </a:lnTo>
                <a:lnTo>
                  <a:pt x="137515" y="199606"/>
                </a:lnTo>
                <a:lnTo>
                  <a:pt x="110218" y="234014"/>
                </a:lnTo>
                <a:lnTo>
                  <a:pt x="85584" y="270494"/>
                </a:lnTo>
                <a:lnTo>
                  <a:pt x="63758" y="308899"/>
                </a:lnTo>
                <a:lnTo>
                  <a:pt x="44887" y="349082"/>
                </a:lnTo>
                <a:lnTo>
                  <a:pt x="29119" y="390896"/>
                </a:lnTo>
                <a:lnTo>
                  <a:pt x="16599" y="434193"/>
                </a:lnTo>
                <a:lnTo>
                  <a:pt x="7475" y="478826"/>
                </a:lnTo>
                <a:lnTo>
                  <a:pt x="1893" y="524648"/>
                </a:lnTo>
                <a:lnTo>
                  <a:pt x="0" y="571512"/>
                </a:lnTo>
                <a:lnTo>
                  <a:pt x="1893" y="618410"/>
                </a:lnTo>
                <a:lnTo>
                  <a:pt x="7475" y="664263"/>
                </a:lnTo>
                <a:lnTo>
                  <a:pt x="16599" y="708924"/>
                </a:lnTo>
                <a:lnTo>
                  <a:pt x="29119" y="752246"/>
                </a:lnTo>
                <a:lnTo>
                  <a:pt x="44887" y="794081"/>
                </a:lnTo>
                <a:lnTo>
                  <a:pt x="63758" y="834284"/>
                </a:lnTo>
                <a:lnTo>
                  <a:pt x="85584" y="872706"/>
                </a:lnTo>
                <a:lnTo>
                  <a:pt x="110218" y="909200"/>
                </a:lnTo>
                <a:lnTo>
                  <a:pt x="137515" y="943620"/>
                </a:lnTo>
                <a:lnTo>
                  <a:pt x="167327" y="975818"/>
                </a:lnTo>
                <a:lnTo>
                  <a:pt x="199507" y="1005648"/>
                </a:lnTo>
                <a:lnTo>
                  <a:pt x="233909" y="1032962"/>
                </a:lnTo>
                <a:lnTo>
                  <a:pt x="270387" y="1057614"/>
                </a:lnTo>
                <a:lnTo>
                  <a:pt x="308793" y="1079456"/>
                </a:lnTo>
                <a:lnTo>
                  <a:pt x="348981" y="1098341"/>
                </a:lnTo>
                <a:lnTo>
                  <a:pt x="390803" y="1114122"/>
                </a:lnTo>
                <a:lnTo>
                  <a:pt x="434115" y="1126652"/>
                </a:lnTo>
                <a:lnTo>
                  <a:pt x="478768" y="1135784"/>
                </a:lnTo>
                <a:lnTo>
                  <a:pt x="524616" y="1141371"/>
                </a:lnTo>
                <a:lnTo>
                  <a:pt x="571512" y="1143266"/>
                </a:lnTo>
                <a:lnTo>
                  <a:pt x="618376" y="1141371"/>
                </a:lnTo>
                <a:lnTo>
                  <a:pt x="664195" y="1135784"/>
                </a:lnTo>
                <a:lnTo>
                  <a:pt x="708822" y="1126652"/>
                </a:lnTo>
                <a:lnTo>
                  <a:pt x="752111" y="1114122"/>
                </a:lnTo>
                <a:lnTo>
                  <a:pt x="793914" y="1098341"/>
                </a:lnTo>
                <a:lnTo>
                  <a:pt x="834084" y="1079456"/>
                </a:lnTo>
                <a:lnTo>
                  <a:pt x="872475" y="1057614"/>
                </a:lnTo>
                <a:lnTo>
                  <a:pt x="908940" y="1032962"/>
                </a:lnTo>
                <a:lnTo>
                  <a:pt x="943332" y="1005648"/>
                </a:lnTo>
                <a:lnTo>
                  <a:pt x="975504" y="975818"/>
                </a:lnTo>
                <a:lnTo>
                  <a:pt x="1005309" y="943620"/>
                </a:lnTo>
                <a:lnTo>
                  <a:pt x="1032600" y="909200"/>
                </a:lnTo>
                <a:lnTo>
                  <a:pt x="1057231" y="872706"/>
                </a:lnTo>
                <a:lnTo>
                  <a:pt x="1079054" y="834284"/>
                </a:lnTo>
                <a:lnTo>
                  <a:pt x="1097923" y="794081"/>
                </a:lnTo>
                <a:lnTo>
                  <a:pt x="1113690" y="752246"/>
                </a:lnTo>
                <a:lnTo>
                  <a:pt x="1126209" y="708924"/>
                </a:lnTo>
                <a:lnTo>
                  <a:pt x="1135333" y="664263"/>
                </a:lnTo>
                <a:lnTo>
                  <a:pt x="1140916" y="618410"/>
                </a:lnTo>
                <a:lnTo>
                  <a:pt x="1142809" y="571512"/>
                </a:lnTo>
                <a:lnTo>
                  <a:pt x="1140916" y="524648"/>
                </a:lnTo>
                <a:lnTo>
                  <a:pt x="1135333" y="478826"/>
                </a:lnTo>
                <a:lnTo>
                  <a:pt x="1126209" y="434193"/>
                </a:lnTo>
                <a:lnTo>
                  <a:pt x="1113690" y="390896"/>
                </a:lnTo>
                <a:lnTo>
                  <a:pt x="1097923" y="349082"/>
                </a:lnTo>
                <a:lnTo>
                  <a:pt x="1079054" y="308899"/>
                </a:lnTo>
                <a:lnTo>
                  <a:pt x="1057231" y="270494"/>
                </a:lnTo>
                <a:lnTo>
                  <a:pt x="1032600" y="234014"/>
                </a:lnTo>
                <a:lnTo>
                  <a:pt x="1005309" y="199606"/>
                </a:lnTo>
                <a:lnTo>
                  <a:pt x="975504" y="167417"/>
                </a:lnTo>
                <a:lnTo>
                  <a:pt x="943332" y="137596"/>
                </a:lnTo>
                <a:lnTo>
                  <a:pt x="908940" y="110288"/>
                </a:lnTo>
                <a:lnTo>
                  <a:pt x="872475" y="85642"/>
                </a:lnTo>
                <a:lnTo>
                  <a:pt x="834084" y="63804"/>
                </a:lnTo>
                <a:lnTo>
                  <a:pt x="793914" y="44921"/>
                </a:lnTo>
                <a:lnTo>
                  <a:pt x="752111" y="29142"/>
                </a:lnTo>
                <a:lnTo>
                  <a:pt x="708822" y="16613"/>
                </a:lnTo>
                <a:lnTo>
                  <a:pt x="664195" y="7481"/>
                </a:lnTo>
                <a:lnTo>
                  <a:pt x="618376" y="1895"/>
                </a:lnTo>
                <a:lnTo>
                  <a:pt x="571512" y="0"/>
                </a:lnTo>
                <a:close/>
              </a:path>
            </a:pathLst>
          </a:custGeom>
          <a:noFill/>
          <a:ln w="19050" cap="rnd">
            <a:solidFill>
              <a:schemeClr val="tx1">
                <a:alpha val="50000"/>
              </a:schemeClr>
            </a:solidFill>
            <a:prstDash val="dash"/>
            <a:round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>
            <a:extLst>
              <a:ext uri="{FF2B5EF4-FFF2-40B4-BE49-F238E27FC236}">
                <a16:creationId xmlns:a16="http://schemas.microsoft.com/office/drawing/2014/main" id="{0700CEE7-FE27-9248-8348-25E4BF49B88C}"/>
              </a:ext>
            </a:extLst>
          </p:cNvPr>
          <p:cNvSpPr/>
          <p:nvPr userDrawn="1"/>
        </p:nvSpPr>
        <p:spPr>
          <a:xfrm>
            <a:off x="8426994" y="3344486"/>
            <a:ext cx="915035" cy="915035"/>
          </a:xfrm>
          <a:custGeom>
            <a:avLst/>
            <a:gdLst/>
            <a:ahLst/>
            <a:cxnLst/>
            <a:rect l="l" t="t" r="r" b="b"/>
            <a:pathLst>
              <a:path w="915035" h="915035">
                <a:moveTo>
                  <a:pt x="457123" y="0"/>
                </a:moveTo>
                <a:lnTo>
                  <a:pt x="410368" y="2361"/>
                </a:lnTo>
                <a:lnTo>
                  <a:pt x="364968" y="9291"/>
                </a:lnTo>
                <a:lnTo>
                  <a:pt x="321151" y="20561"/>
                </a:lnTo>
                <a:lnTo>
                  <a:pt x="279147" y="35939"/>
                </a:lnTo>
                <a:lnTo>
                  <a:pt x="239186" y="55195"/>
                </a:lnTo>
                <a:lnTo>
                  <a:pt x="201496" y="78099"/>
                </a:lnTo>
                <a:lnTo>
                  <a:pt x="166308" y="104421"/>
                </a:lnTo>
                <a:lnTo>
                  <a:pt x="133850" y="133931"/>
                </a:lnTo>
                <a:lnTo>
                  <a:pt x="104351" y="166397"/>
                </a:lnTo>
                <a:lnTo>
                  <a:pt x="78042" y="201591"/>
                </a:lnTo>
                <a:lnTo>
                  <a:pt x="55151" y="239281"/>
                </a:lnTo>
                <a:lnTo>
                  <a:pt x="35908" y="279238"/>
                </a:lnTo>
                <a:lnTo>
                  <a:pt x="20542" y="321231"/>
                </a:lnTo>
                <a:lnTo>
                  <a:pt x="9282" y="365029"/>
                </a:lnTo>
                <a:lnTo>
                  <a:pt x="2358" y="410404"/>
                </a:lnTo>
                <a:lnTo>
                  <a:pt x="0" y="457123"/>
                </a:lnTo>
                <a:lnTo>
                  <a:pt x="2358" y="503902"/>
                </a:lnTo>
                <a:lnTo>
                  <a:pt x="9282" y="549325"/>
                </a:lnTo>
                <a:lnTo>
                  <a:pt x="20542" y="593164"/>
                </a:lnTo>
                <a:lnTo>
                  <a:pt x="35908" y="635189"/>
                </a:lnTo>
                <a:lnTo>
                  <a:pt x="55151" y="675170"/>
                </a:lnTo>
                <a:lnTo>
                  <a:pt x="78042" y="712879"/>
                </a:lnTo>
                <a:lnTo>
                  <a:pt x="104351" y="748085"/>
                </a:lnTo>
                <a:lnTo>
                  <a:pt x="133850" y="780559"/>
                </a:lnTo>
                <a:lnTo>
                  <a:pt x="166308" y="810072"/>
                </a:lnTo>
                <a:lnTo>
                  <a:pt x="201496" y="836394"/>
                </a:lnTo>
                <a:lnTo>
                  <a:pt x="239186" y="859297"/>
                </a:lnTo>
                <a:lnTo>
                  <a:pt x="279147" y="878549"/>
                </a:lnTo>
                <a:lnTo>
                  <a:pt x="321151" y="893923"/>
                </a:lnTo>
                <a:lnTo>
                  <a:pt x="364968" y="905188"/>
                </a:lnTo>
                <a:lnTo>
                  <a:pt x="410368" y="912116"/>
                </a:lnTo>
                <a:lnTo>
                  <a:pt x="457123" y="914476"/>
                </a:lnTo>
                <a:lnTo>
                  <a:pt x="503885" y="912116"/>
                </a:lnTo>
                <a:lnTo>
                  <a:pt x="549296" y="905188"/>
                </a:lnTo>
                <a:lnTo>
                  <a:pt x="593125" y="893923"/>
                </a:lnTo>
                <a:lnTo>
                  <a:pt x="635144" y="878549"/>
                </a:lnTo>
                <a:lnTo>
                  <a:pt x="675122" y="859297"/>
                </a:lnTo>
                <a:lnTo>
                  <a:pt x="712830" y="836394"/>
                </a:lnTo>
                <a:lnTo>
                  <a:pt x="748037" y="810072"/>
                </a:lnTo>
                <a:lnTo>
                  <a:pt x="780515" y="780559"/>
                </a:lnTo>
                <a:lnTo>
                  <a:pt x="810032" y="748085"/>
                </a:lnTo>
                <a:lnTo>
                  <a:pt x="836359" y="712879"/>
                </a:lnTo>
                <a:lnTo>
                  <a:pt x="859266" y="675170"/>
                </a:lnTo>
                <a:lnTo>
                  <a:pt x="878524" y="635189"/>
                </a:lnTo>
                <a:lnTo>
                  <a:pt x="893903" y="593164"/>
                </a:lnTo>
                <a:lnTo>
                  <a:pt x="905172" y="549325"/>
                </a:lnTo>
                <a:lnTo>
                  <a:pt x="912102" y="503902"/>
                </a:lnTo>
                <a:lnTo>
                  <a:pt x="914463" y="457123"/>
                </a:lnTo>
                <a:lnTo>
                  <a:pt x="912102" y="410404"/>
                </a:lnTo>
                <a:lnTo>
                  <a:pt x="905172" y="365029"/>
                </a:lnTo>
                <a:lnTo>
                  <a:pt x="893903" y="321231"/>
                </a:lnTo>
                <a:lnTo>
                  <a:pt x="878524" y="279238"/>
                </a:lnTo>
                <a:lnTo>
                  <a:pt x="859266" y="239281"/>
                </a:lnTo>
                <a:lnTo>
                  <a:pt x="836359" y="201591"/>
                </a:lnTo>
                <a:lnTo>
                  <a:pt x="810032" y="166397"/>
                </a:lnTo>
                <a:lnTo>
                  <a:pt x="780515" y="133931"/>
                </a:lnTo>
                <a:lnTo>
                  <a:pt x="748037" y="104421"/>
                </a:lnTo>
                <a:lnTo>
                  <a:pt x="712830" y="78099"/>
                </a:lnTo>
                <a:lnTo>
                  <a:pt x="675122" y="55195"/>
                </a:lnTo>
                <a:lnTo>
                  <a:pt x="635144" y="35939"/>
                </a:lnTo>
                <a:lnTo>
                  <a:pt x="593125" y="20561"/>
                </a:lnTo>
                <a:lnTo>
                  <a:pt x="549296" y="9291"/>
                </a:lnTo>
                <a:lnTo>
                  <a:pt x="503885" y="2361"/>
                </a:lnTo>
                <a:lnTo>
                  <a:pt x="457123" y="0"/>
                </a:lnTo>
                <a:close/>
              </a:path>
            </a:pathLst>
          </a:custGeom>
          <a:noFill/>
          <a:ln w="19050" cap="rnd">
            <a:solidFill>
              <a:schemeClr val="tx1">
                <a:alpha val="40000"/>
              </a:schemeClr>
            </a:solidFill>
            <a:prstDash val="dash"/>
            <a:round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5">
            <a:extLst>
              <a:ext uri="{FF2B5EF4-FFF2-40B4-BE49-F238E27FC236}">
                <a16:creationId xmlns:a16="http://schemas.microsoft.com/office/drawing/2014/main" id="{6FCB97C8-935B-E44C-A01A-021761AF3098}"/>
              </a:ext>
            </a:extLst>
          </p:cNvPr>
          <p:cNvSpPr/>
          <p:nvPr userDrawn="1"/>
        </p:nvSpPr>
        <p:spPr>
          <a:xfrm>
            <a:off x="10961370" y="-76200"/>
            <a:ext cx="1230630" cy="1160780"/>
          </a:xfrm>
          <a:custGeom>
            <a:avLst/>
            <a:gdLst/>
            <a:ahLst/>
            <a:cxnLst/>
            <a:rect l="l" t="t" r="r" b="b"/>
            <a:pathLst>
              <a:path w="1230629" h="1160780">
                <a:moveTo>
                  <a:pt x="1230206" y="0"/>
                </a:moveTo>
                <a:lnTo>
                  <a:pt x="93978" y="0"/>
                </a:lnTo>
                <a:lnTo>
                  <a:pt x="85862" y="14815"/>
                </a:lnTo>
                <a:lnTo>
                  <a:pt x="66410" y="55757"/>
                </a:lnTo>
                <a:lnTo>
                  <a:pt x="49285" y="97953"/>
                </a:lnTo>
                <a:lnTo>
                  <a:pt x="34569" y="141322"/>
                </a:lnTo>
                <a:lnTo>
                  <a:pt x="22344" y="185780"/>
                </a:lnTo>
                <a:lnTo>
                  <a:pt x="12692" y="231246"/>
                </a:lnTo>
                <a:lnTo>
                  <a:pt x="5695" y="277637"/>
                </a:lnTo>
                <a:lnTo>
                  <a:pt x="1437" y="324870"/>
                </a:lnTo>
                <a:lnTo>
                  <a:pt x="0" y="372864"/>
                </a:lnTo>
                <a:lnTo>
                  <a:pt x="1437" y="420857"/>
                </a:lnTo>
                <a:lnTo>
                  <a:pt x="5695" y="468089"/>
                </a:lnTo>
                <a:lnTo>
                  <a:pt x="12692" y="514478"/>
                </a:lnTo>
                <a:lnTo>
                  <a:pt x="22344" y="559942"/>
                </a:lnTo>
                <a:lnTo>
                  <a:pt x="34569" y="604397"/>
                </a:lnTo>
                <a:lnTo>
                  <a:pt x="49285" y="647762"/>
                </a:lnTo>
                <a:lnTo>
                  <a:pt x="66410" y="689954"/>
                </a:lnTo>
                <a:lnTo>
                  <a:pt x="85862" y="730891"/>
                </a:lnTo>
                <a:lnTo>
                  <a:pt x="107557" y="770491"/>
                </a:lnTo>
                <a:lnTo>
                  <a:pt x="131414" y="808671"/>
                </a:lnTo>
                <a:lnTo>
                  <a:pt x="157350" y="845348"/>
                </a:lnTo>
                <a:lnTo>
                  <a:pt x="185284" y="880441"/>
                </a:lnTo>
                <a:lnTo>
                  <a:pt x="215131" y="913867"/>
                </a:lnTo>
                <a:lnTo>
                  <a:pt x="246811" y="945543"/>
                </a:lnTo>
                <a:lnTo>
                  <a:pt x="280241" y="975388"/>
                </a:lnTo>
                <a:lnTo>
                  <a:pt x="315338" y="1003318"/>
                </a:lnTo>
                <a:lnTo>
                  <a:pt x="352020" y="1029252"/>
                </a:lnTo>
                <a:lnTo>
                  <a:pt x="390206" y="1053107"/>
                </a:lnTo>
                <a:lnTo>
                  <a:pt x="429811" y="1074801"/>
                </a:lnTo>
                <a:lnTo>
                  <a:pt x="470755" y="1094251"/>
                </a:lnTo>
                <a:lnTo>
                  <a:pt x="512954" y="1111375"/>
                </a:lnTo>
                <a:lnTo>
                  <a:pt x="556327" y="1126090"/>
                </a:lnTo>
                <a:lnTo>
                  <a:pt x="600790" y="1138315"/>
                </a:lnTo>
                <a:lnTo>
                  <a:pt x="646262" y="1147966"/>
                </a:lnTo>
                <a:lnTo>
                  <a:pt x="692661" y="1154962"/>
                </a:lnTo>
                <a:lnTo>
                  <a:pt x="739903" y="1159220"/>
                </a:lnTo>
                <a:lnTo>
                  <a:pt x="787908" y="1160658"/>
                </a:lnTo>
                <a:lnTo>
                  <a:pt x="835878" y="1159220"/>
                </a:lnTo>
                <a:lnTo>
                  <a:pt x="883090" y="1154962"/>
                </a:lnTo>
                <a:lnTo>
                  <a:pt x="929461" y="1147966"/>
                </a:lnTo>
                <a:lnTo>
                  <a:pt x="974909" y="1138315"/>
                </a:lnTo>
                <a:lnTo>
                  <a:pt x="1019351" y="1126090"/>
                </a:lnTo>
                <a:lnTo>
                  <a:pt x="1062704" y="1111375"/>
                </a:lnTo>
                <a:lnTo>
                  <a:pt x="1104887" y="1094251"/>
                </a:lnTo>
                <a:lnTo>
                  <a:pt x="1145816" y="1074801"/>
                </a:lnTo>
                <a:lnTo>
                  <a:pt x="1185409" y="1053107"/>
                </a:lnTo>
                <a:lnTo>
                  <a:pt x="1223584" y="1029252"/>
                </a:lnTo>
                <a:lnTo>
                  <a:pt x="1230206" y="1024569"/>
                </a:lnTo>
                <a:lnTo>
                  <a:pt x="1230206" y="0"/>
                </a:lnTo>
                <a:close/>
              </a:path>
            </a:pathLst>
          </a:custGeom>
          <a:noFill/>
          <a:ln w="19050" cap="rnd">
            <a:solidFill>
              <a:schemeClr val="tx1">
                <a:alpha val="70000"/>
              </a:schemeClr>
            </a:solidFill>
            <a:prstDash val="dash"/>
            <a:round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B527949-1144-AC44-BD5F-3B83E906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2027023"/>
            <a:ext cx="10515600" cy="212111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F568F9C-1B0C-B243-AB0E-993AF1991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17512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2AB863-4D8D-F640-B5C9-AE849AF00DFE}"/>
              </a:ext>
            </a:extLst>
          </p:cNvPr>
          <p:cNvCxnSpPr/>
          <p:nvPr userDrawn="1"/>
        </p:nvCxnSpPr>
        <p:spPr>
          <a:xfrm flipV="1">
            <a:off x="831851" y="4148137"/>
            <a:ext cx="10566400" cy="257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0E1FB3-B867-EE4B-A709-98E2889FBF12}"/>
              </a:ext>
            </a:extLst>
          </p:cNvPr>
          <p:cNvGrpSpPr/>
          <p:nvPr userDrawn="1"/>
        </p:nvGrpSpPr>
        <p:grpSpPr>
          <a:xfrm>
            <a:off x="396238" y="297178"/>
            <a:ext cx="11399847" cy="6149340"/>
            <a:chOff x="297178" y="297178"/>
            <a:chExt cx="8549885" cy="6149340"/>
          </a:xfrm>
        </p:grpSpPr>
        <p:sp>
          <p:nvSpPr>
            <p:cNvPr id="25" name="object 67">
              <a:extLst>
                <a:ext uri="{FF2B5EF4-FFF2-40B4-BE49-F238E27FC236}">
                  <a16:creationId xmlns:a16="http://schemas.microsoft.com/office/drawing/2014/main" id="{044AE2E8-59BC-E140-8FE6-E7792A0ADF8A}"/>
                </a:ext>
              </a:extLst>
            </p:cNvPr>
            <p:cNvSpPr/>
            <p:nvPr/>
          </p:nvSpPr>
          <p:spPr>
            <a:xfrm>
              <a:off x="297178" y="1774644"/>
              <a:ext cx="0" cy="3907154"/>
            </a:xfrm>
            <a:custGeom>
              <a:avLst/>
              <a:gdLst/>
              <a:ahLst/>
              <a:cxnLst/>
              <a:rect l="l" t="t" r="r" b="b"/>
              <a:pathLst>
                <a:path h="3907154">
                  <a:moveTo>
                    <a:pt x="0" y="39065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6" name="object 69">
              <a:extLst>
                <a:ext uri="{FF2B5EF4-FFF2-40B4-BE49-F238E27FC236}">
                  <a16:creationId xmlns:a16="http://schemas.microsoft.com/office/drawing/2014/main" id="{776D054F-B1BD-EF4E-ABE1-D8EA0FA3165E}"/>
                </a:ext>
              </a:extLst>
            </p:cNvPr>
            <p:cNvSpPr/>
            <p:nvPr/>
          </p:nvSpPr>
          <p:spPr>
            <a:xfrm>
              <a:off x="1590283" y="297178"/>
              <a:ext cx="7256780" cy="6149340"/>
            </a:xfrm>
            <a:custGeom>
              <a:avLst/>
              <a:gdLst/>
              <a:ahLst/>
              <a:cxnLst/>
              <a:rect l="l" t="t" r="r" b="b"/>
              <a:pathLst>
                <a:path w="7256780" h="6149340">
                  <a:moveTo>
                    <a:pt x="0" y="0"/>
                  </a:moveTo>
                  <a:lnTo>
                    <a:pt x="7256526" y="0"/>
                  </a:lnTo>
                  <a:lnTo>
                    <a:pt x="7256526" y="61493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1BA6C04-B4E3-7D40-A4E2-0E573889C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22" y="228600"/>
            <a:ext cx="2064210" cy="165283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333D3E6-317A-2D43-9255-489AA5215B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842039"/>
            <a:ext cx="914400" cy="774700"/>
          </a:xfrm>
          <a:prstGeom prst="rect">
            <a:avLst/>
          </a:prstGeom>
        </p:spPr>
      </p:pic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4A6F01A8-6F81-854E-ADEB-782DF4C00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7477" y="3075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B412F-63DB-45A0-BAA0-574508CB2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object 68">
            <a:extLst>
              <a:ext uri="{FF2B5EF4-FFF2-40B4-BE49-F238E27FC236}">
                <a16:creationId xmlns:a16="http://schemas.microsoft.com/office/drawing/2014/main" id="{F95D9C38-5720-E34D-85D9-120AC6464615}"/>
              </a:ext>
            </a:extLst>
          </p:cNvPr>
          <p:cNvSpPr/>
          <p:nvPr userDrawn="1"/>
        </p:nvSpPr>
        <p:spPr>
          <a:xfrm>
            <a:off x="7239000" y="6442888"/>
            <a:ext cx="4556753" cy="117934"/>
          </a:xfrm>
          <a:custGeom>
            <a:avLst/>
            <a:gdLst/>
            <a:ahLst/>
            <a:cxnLst/>
            <a:rect l="l" t="t" r="r" b="b"/>
            <a:pathLst>
              <a:path w="1468120" h="114300">
                <a:moveTo>
                  <a:pt x="1468120" y="0"/>
                </a:moveTo>
                <a:lnTo>
                  <a:pt x="1468120" y="114300"/>
                </a:lnTo>
                <a:lnTo>
                  <a:pt x="0" y="1143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0AD8B0-2B58-2942-B46B-1DA8137FFF52}"/>
              </a:ext>
            </a:extLst>
          </p:cNvPr>
          <p:cNvSpPr txBox="1"/>
          <p:nvPr userDrawn="1"/>
        </p:nvSpPr>
        <p:spPr>
          <a:xfrm>
            <a:off x="1269847" y="6248401"/>
            <a:ext cx="8229600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">
              <a:lnSpc>
                <a:spcPts val="1240"/>
              </a:lnSpc>
            </a:pPr>
            <a:r>
              <a:rPr lang="en-US" sz="1200" spc="-5" dirty="0">
                <a:solidFill>
                  <a:schemeClr val="tx1"/>
                </a:solidFill>
              </a:rPr>
              <a:t>RELCentral@marzanoresearch.com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1200" spc="-10" dirty="0">
                <a:solidFill>
                  <a:schemeClr val="tx1"/>
                </a:solidFill>
              </a:rPr>
              <a:t>COLORADO   </a:t>
            </a:r>
            <a:r>
              <a:rPr lang="en-US" sz="1200" spc="-5" dirty="0">
                <a:solidFill>
                  <a:schemeClr val="tx1">
                    <a:alpha val="75000"/>
                  </a:schemeClr>
                </a:solidFill>
              </a:rPr>
              <a:t>KANSAS</a:t>
            </a:r>
            <a:r>
              <a:rPr lang="en-US" sz="1200" spc="-5" dirty="0">
                <a:solidFill>
                  <a:schemeClr val="tx1"/>
                </a:solidFill>
              </a:rPr>
              <a:t>   </a:t>
            </a:r>
            <a:r>
              <a:rPr lang="en-US" sz="1200" dirty="0">
                <a:solidFill>
                  <a:schemeClr val="tx1"/>
                </a:solidFill>
              </a:rPr>
              <a:t>MISSOURI   </a:t>
            </a:r>
            <a:r>
              <a:rPr lang="en-US" sz="1200" dirty="0">
                <a:solidFill>
                  <a:schemeClr val="tx1">
                    <a:alpha val="75000"/>
                  </a:schemeClr>
                </a:solidFill>
              </a:rPr>
              <a:t>NEBRASKA</a:t>
            </a:r>
            <a:r>
              <a:rPr lang="en-US" sz="1200" dirty="0">
                <a:solidFill>
                  <a:schemeClr val="tx1"/>
                </a:solidFill>
              </a:rPr>
              <a:t>   </a:t>
            </a:r>
            <a:r>
              <a:rPr lang="en-US" sz="1200" spc="-5" dirty="0">
                <a:solidFill>
                  <a:schemeClr val="tx1"/>
                </a:solidFill>
              </a:rPr>
              <a:t>NORTH </a:t>
            </a:r>
            <a:r>
              <a:rPr lang="en-US" sz="1200" spc="-35" dirty="0">
                <a:solidFill>
                  <a:schemeClr val="tx1"/>
                </a:solidFill>
              </a:rPr>
              <a:t>DAKOTA   </a:t>
            </a:r>
            <a:r>
              <a:rPr lang="en-US" sz="1200" spc="-5" dirty="0">
                <a:solidFill>
                  <a:schemeClr val="tx1">
                    <a:alpha val="75000"/>
                  </a:schemeClr>
                </a:solidFill>
              </a:rPr>
              <a:t>SOUTH </a:t>
            </a:r>
            <a:r>
              <a:rPr lang="en-US" sz="1200" spc="-35" dirty="0">
                <a:solidFill>
                  <a:schemeClr val="tx1">
                    <a:alpha val="75000"/>
                  </a:schemeClr>
                </a:solidFill>
              </a:rPr>
              <a:t>DAKOTA </a:t>
            </a:r>
            <a:r>
              <a:rPr lang="en-US" sz="1200" spc="10" dirty="0">
                <a:solidFill>
                  <a:schemeClr val="tx1">
                    <a:alpha val="75000"/>
                  </a:schemeClr>
                </a:solidFill>
              </a:rPr>
              <a:t> </a:t>
            </a:r>
            <a:r>
              <a:rPr lang="en-US" sz="1200" spc="-10" dirty="0">
                <a:solidFill>
                  <a:schemeClr val="tx1"/>
                </a:solidFill>
              </a:rPr>
              <a:t>WYOMING</a:t>
            </a:r>
          </a:p>
        </p:txBody>
      </p:sp>
    </p:spTree>
    <p:extLst>
      <p:ext uri="{BB962C8B-B14F-4D97-AF65-F5344CB8AC3E}">
        <p14:creationId xmlns:p14="http://schemas.microsoft.com/office/powerpoint/2010/main" val="37089124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ransition Slide Blue-2">
    <p:bg>
      <p:bgPr>
        <a:gradFill rotWithShape="1">
          <a:gsLst>
            <a:gs pos="0">
              <a:schemeClr val="accent5"/>
            </a:gs>
            <a:gs pos="50000">
              <a:schemeClr val="accent4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4">
            <a:extLst>
              <a:ext uri="{FF2B5EF4-FFF2-40B4-BE49-F238E27FC236}">
                <a16:creationId xmlns:a16="http://schemas.microsoft.com/office/drawing/2014/main" id="{2349E560-68C0-4F44-A699-160B91F31805}"/>
              </a:ext>
            </a:extLst>
          </p:cNvPr>
          <p:cNvSpPr/>
          <p:nvPr userDrawn="1"/>
        </p:nvSpPr>
        <p:spPr>
          <a:xfrm>
            <a:off x="8682265" y="5150083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0936" y="0"/>
                </a:moveTo>
                <a:lnTo>
                  <a:pt x="333114" y="2964"/>
                </a:lnTo>
                <a:lnTo>
                  <a:pt x="287076" y="11622"/>
                </a:lnTo>
                <a:lnTo>
                  <a:pt x="243176" y="25616"/>
                </a:lnTo>
                <a:lnTo>
                  <a:pt x="201770" y="44591"/>
                </a:lnTo>
                <a:lnTo>
                  <a:pt x="163214" y="68191"/>
                </a:lnTo>
                <a:lnTo>
                  <a:pt x="127863" y="96061"/>
                </a:lnTo>
                <a:lnTo>
                  <a:pt x="96073" y="127845"/>
                </a:lnTo>
                <a:lnTo>
                  <a:pt x="68198" y="163188"/>
                </a:lnTo>
                <a:lnTo>
                  <a:pt x="44594" y="201732"/>
                </a:lnTo>
                <a:lnTo>
                  <a:pt x="25617" y="243124"/>
                </a:lnTo>
                <a:lnTo>
                  <a:pt x="11622" y="287006"/>
                </a:lnTo>
                <a:lnTo>
                  <a:pt x="2964" y="333024"/>
                </a:lnTo>
                <a:lnTo>
                  <a:pt x="0" y="380822"/>
                </a:lnTo>
                <a:lnTo>
                  <a:pt x="2964" y="428576"/>
                </a:lnTo>
                <a:lnTo>
                  <a:pt x="11622" y="474569"/>
                </a:lnTo>
                <a:lnTo>
                  <a:pt x="25617" y="518441"/>
                </a:lnTo>
                <a:lnTo>
                  <a:pt x="44594" y="559836"/>
                </a:lnTo>
                <a:lnTo>
                  <a:pt x="68198" y="598394"/>
                </a:lnTo>
                <a:lnTo>
                  <a:pt x="96073" y="633757"/>
                </a:lnTo>
                <a:lnTo>
                  <a:pt x="127863" y="665567"/>
                </a:lnTo>
                <a:lnTo>
                  <a:pt x="163214" y="693466"/>
                </a:lnTo>
                <a:lnTo>
                  <a:pt x="201770" y="717096"/>
                </a:lnTo>
                <a:lnTo>
                  <a:pt x="243176" y="736098"/>
                </a:lnTo>
                <a:lnTo>
                  <a:pt x="287076" y="750115"/>
                </a:lnTo>
                <a:lnTo>
                  <a:pt x="333114" y="758788"/>
                </a:lnTo>
                <a:lnTo>
                  <a:pt x="380936" y="761758"/>
                </a:lnTo>
                <a:lnTo>
                  <a:pt x="428731" y="758788"/>
                </a:lnTo>
                <a:lnTo>
                  <a:pt x="474746" y="750115"/>
                </a:lnTo>
                <a:lnTo>
                  <a:pt x="518627" y="736098"/>
                </a:lnTo>
                <a:lnTo>
                  <a:pt x="560017" y="717096"/>
                </a:lnTo>
                <a:lnTo>
                  <a:pt x="598560" y="693466"/>
                </a:lnTo>
                <a:lnTo>
                  <a:pt x="633902" y="665567"/>
                </a:lnTo>
                <a:lnTo>
                  <a:pt x="665685" y="633757"/>
                </a:lnTo>
                <a:lnTo>
                  <a:pt x="693554" y="598394"/>
                </a:lnTo>
                <a:lnTo>
                  <a:pt x="717155" y="559836"/>
                </a:lnTo>
                <a:lnTo>
                  <a:pt x="736129" y="518441"/>
                </a:lnTo>
                <a:lnTo>
                  <a:pt x="750123" y="474569"/>
                </a:lnTo>
                <a:lnTo>
                  <a:pt x="758781" y="428576"/>
                </a:lnTo>
                <a:lnTo>
                  <a:pt x="761746" y="380822"/>
                </a:lnTo>
                <a:lnTo>
                  <a:pt x="758781" y="333024"/>
                </a:lnTo>
                <a:lnTo>
                  <a:pt x="750123" y="287006"/>
                </a:lnTo>
                <a:lnTo>
                  <a:pt x="736129" y="243124"/>
                </a:lnTo>
                <a:lnTo>
                  <a:pt x="717155" y="201732"/>
                </a:lnTo>
                <a:lnTo>
                  <a:pt x="693554" y="163188"/>
                </a:lnTo>
                <a:lnTo>
                  <a:pt x="665685" y="127845"/>
                </a:lnTo>
                <a:lnTo>
                  <a:pt x="633902" y="96061"/>
                </a:lnTo>
                <a:lnTo>
                  <a:pt x="598560" y="68191"/>
                </a:lnTo>
                <a:lnTo>
                  <a:pt x="560017" y="44591"/>
                </a:lnTo>
                <a:lnTo>
                  <a:pt x="518627" y="25616"/>
                </a:lnTo>
                <a:lnTo>
                  <a:pt x="474746" y="11622"/>
                </a:lnTo>
                <a:lnTo>
                  <a:pt x="428731" y="2964"/>
                </a:lnTo>
                <a:lnTo>
                  <a:pt x="380936" y="0"/>
                </a:lnTo>
                <a:close/>
              </a:path>
            </a:pathLst>
          </a:custGeom>
          <a:noFill/>
          <a:ln w="19050" cap="rnd">
            <a:solidFill>
              <a:schemeClr val="tx1">
                <a:alpha val="30000"/>
              </a:schemeClr>
            </a:solidFill>
            <a:prstDash val="dash"/>
            <a:round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FB4DC129-E093-5A47-9865-31FC72F219C0}"/>
              </a:ext>
            </a:extLst>
          </p:cNvPr>
          <p:cNvSpPr/>
          <p:nvPr userDrawn="1"/>
        </p:nvSpPr>
        <p:spPr>
          <a:xfrm>
            <a:off x="9212663" y="1239620"/>
            <a:ext cx="1143000" cy="1143635"/>
          </a:xfrm>
          <a:custGeom>
            <a:avLst/>
            <a:gdLst/>
            <a:ahLst/>
            <a:cxnLst/>
            <a:rect l="l" t="t" r="r" b="b"/>
            <a:pathLst>
              <a:path w="1143000" h="1143635">
                <a:moveTo>
                  <a:pt x="571512" y="0"/>
                </a:moveTo>
                <a:lnTo>
                  <a:pt x="524616" y="1895"/>
                </a:lnTo>
                <a:lnTo>
                  <a:pt x="478768" y="7481"/>
                </a:lnTo>
                <a:lnTo>
                  <a:pt x="434115" y="16613"/>
                </a:lnTo>
                <a:lnTo>
                  <a:pt x="390803" y="29142"/>
                </a:lnTo>
                <a:lnTo>
                  <a:pt x="348981" y="44921"/>
                </a:lnTo>
                <a:lnTo>
                  <a:pt x="308793" y="63804"/>
                </a:lnTo>
                <a:lnTo>
                  <a:pt x="270387" y="85642"/>
                </a:lnTo>
                <a:lnTo>
                  <a:pt x="233909" y="110288"/>
                </a:lnTo>
                <a:lnTo>
                  <a:pt x="199507" y="137596"/>
                </a:lnTo>
                <a:lnTo>
                  <a:pt x="167327" y="167417"/>
                </a:lnTo>
                <a:lnTo>
                  <a:pt x="137515" y="199606"/>
                </a:lnTo>
                <a:lnTo>
                  <a:pt x="110218" y="234014"/>
                </a:lnTo>
                <a:lnTo>
                  <a:pt x="85584" y="270494"/>
                </a:lnTo>
                <a:lnTo>
                  <a:pt x="63758" y="308899"/>
                </a:lnTo>
                <a:lnTo>
                  <a:pt x="44887" y="349082"/>
                </a:lnTo>
                <a:lnTo>
                  <a:pt x="29119" y="390896"/>
                </a:lnTo>
                <a:lnTo>
                  <a:pt x="16599" y="434193"/>
                </a:lnTo>
                <a:lnTo>
                  <a:pt x="7475" y="478826"/>
                </a:lnTo>
                <a:lnTo>
                  <a:pt x="1893" y="524648"/>
                </a:lnTo>
                <a:lnTo>
                  <a:pt x="0" y="571512"/>
                </a:lnTo>
                <a:lnTo>
                  <a:pt x="1893" y="618410"/>
                </a:lnTo>
                <a:lnTo>
                  <a:pt x="7475" y="664263"/>
                </a:lnTo>
                <a:lnTo>
                  <a:pt x="16599" y="708924"/>
                </a:lnTo>
                <a:lnTo>
                  <a:pt x="29119" y="752246"/>
                </a:lnTo>
                <a:lnTo>
                  <a:pt x="44887" y="794081"/>
                </a:lnTo>
                <a:lnTo>
                  <a:pt x="63758" y="834284"/>
                </a:lnTo>
                <a:lnTo>
                  <a:pt x="85584" y="872706"/>
                </a:lnTo>
                <a:lnTo>
                  <a:pt x="110218" y="909200"/>
                </a:lnTo>
                <a:lnTo>
                  <a:pt x="137515" y="943620"/>
                </a:lnTo>
                <a:lnTo>
                  <a:pt x="167327" y="975818"/>
                </a:lnTo>
                <a:lnTo>
                  <a:pt x="199507" y="1005648"/>
                </a:lnTo>
                <a:lnTo>
                  <a:pt x="233909" y="1032962"/>
                </a:lnTo>
                <a:lnTo>
                  <a:pt x="270387" y="1057614"/>
                </a:lnTo>
                <a:lnTo>
                  <a:pt x="308793" y="1079456"/>
                </a:lnTo>
                <a:lnTo>
                  <a:pt x="348981" y="1098341"/>
                </a:lnTo>
                <a:lnTo>
                  <a:pt x="390803" y="1114122"/>
                </a:lnTo>
                <a:lnTo>
                  <a:pt x="434115" y="1126652"/>
                </a:lnTo>
                <a:lnTo>
                  <a:pt x="478768" y="1135784"/>
                </a:lnTo>
                <a:lnTo>
                  <a:pt x="524616" y="1141371"/>
                </a:lnTo>
                <a:lnTo>
                  <a:pt x="571512" y="1143266"/>
                </a:lnTo>
                <a:lnTo>
                  <a:pt x="618376" y="1141371"/>
                </a:lnTo>
                <a:lnTo>
                  <a:pt x="664195" y="1135784"/>
                </a:lnTo>
                <a:lnTo>
                  <a:pt x="708822" y="1126652"/>
                </a:lnTo>
                <a:lnTo>
                  <a:pt x="752111" y="1114122"/>
                </a:lnTo>
                <a:lnTo>
                  <a:pt x="793914" y="1098341"/>
                </a:lnTo>
                <a:lnTo>
                  <a:pt x="834084" y="1079456"/>
                </a:lnTo>
                <a:lnTo>
                  <a:pt x="872475" y="1057614"/>
                </a:lnTo>
                <a:lnTo>
                  <a:pt x="908940" y="1032962"/>
                </a:lnTo>
                <a:lnTo>
                  <a:pt x="943332" y="1005648"/>
                </a:lnTo>
                <a:lnTo>
                  <a:pt x="975504" y="975818"/>
                </a:lnTo>
                <a:lnTo>
                  <a:pt x="1005309" y="943620"/>
                </a:lnTo>
                <a:lnTo>
                  <a:pt x="1032600" y="909200"/>
                </a:lnTo>
                <a:lnTo>
                  <a:pt x="1057231" y="872706"/>
                </a:lnTo>
                <a:lnTo>
                  <a:pt x="1079054" y="834284"/>
                </a:lnTo>
                <a:lnTo>
                  <a:pt x="1097923" y="794081"/>
                </a:lnTo>
                <a:lnTo>
                  <a:pt x="1113690" y="752246"/>
                </a:lnTo>
                <a:lnTo>
                  <a:pt x="1126209" y="708924"/>
                </a:lnTo>
                <a:lnTo>
                  <a:pt x="1135333" y="664263"/>
                </a:lnTo>
                <a:lnTo>
                  <a:pt x="1140916" y="618410"/>
                </a:lnTo>
                <a:lnTo>
                  <a:pt x="1142809" y="571512"/>
                </a:lnTo>
                <a:lnTo>
                  <a:pt x="1140916" y="524648"/>
                </a:lnTo>
                <a:lnTo>
                  <a:pt x="1135333" y="478826"/>
                </a:lnTo>
                <a:lnTo>
                  <a:pt x="1126209" y="434193"/>
                </a:lnTo>
                <a:lnTo>
                  <a:pt x="1113690" y="390896"/>
                </a:lnTo>
                <a:lnTo>
                  <a:pt x="1097923" y="349082"/>
                </a:lnTo>
                <a:lnTo>
                  <a:pt x="1079054" y="308899"/>
                </a:lnTo>
                <a:lnTo>
                  <a:pt x="1057231" y="270494"/>
                </a:lnTo>
                <a:lnTo>
                  <a:pt x="1032600" y="234014"/>
                </a:lnTo>
                <a:lnTo>
                  <a:pt x="1005309" y="199606"/>
                </a:lnTo>
                <a:lnTo>
                  <a:pt x="975504" y="167417"/>
                </a:lnTo>
                <a:lnTo>
                  <a:pt x="943332" y="137596"/>
                </a:lnTo>
                <a:lnTo>
                  <a:pt x="908940" y="110288"/>
                </a:lnTo>
                <a:lnTo>
                  <a:pt x="872475" y="85642"/>
                </a:lnTo>
                <a:lnTo>
                  <a:pt x="834084" y="63804"/>
                </a:lnTo>
                <a:lnTo>
                  <a:pt x="793914" y="44921"/>
                </a:lnTo>
                <a:lnTo>
                  <a:pt x="752111" y="29142"/>
                </a:lnTo>
                <a:lnTo>
                  <a:pt x="708822" y="16613"/>
                </a:lnTo>
                <a:lnTo>
                  <a:pt x="664195" y="7481"/>
                </a:lnTo>
                <a:lnTo>
                  <a:pt x="618376" y="1895"/>
                </a:lnTo>
                <a:lnTo>
                  <a:pt x="571512" y="0"/>
                </a:lnTo>
                <a:close/>
              </a:path>
            </a:pathLst>
          </a:custGeom>
          <a:noFill/>
          <a:ln w="19050" cap="rnd">
            <a:solidFill>
              <a:schemeClr val="tx1">
                <a:alpha val="50000"/>
              </a:schemeClr>
            </a:solidFill>
            <a:prstDash val="dash"/>
            <a:round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4D8EEDE5-C924-AF4A-88A2-7571517FF635}"/>
              </a:ext>
            </a:extLst>
          </p:cNvPr>
          <p:cNvSpPr/>
          <p:nvPr userDrawn="1"/>
        </p:nvSpPr>
        <p:spPr>
          <a:xfrm>
            <a:off x="8426994" y="3344486"/>
            <a:ext cx="915035" cy="915035"/>
          </a:xfrm>
          <a:custGeom>
            <a:avLst/>
            <a:gdLst/>
            <a:ahLst/>
            <a:cxnLst/>
            <a:rect l="l" t="t" r="r" b="b"/>
            <a:pathLst>
              <a:path w="915035" h="915035">
                <a:moveTo>
                  <a:pt x="457123" y="0"/>
                </a:moveTo>
                <a:lnTo>
                  <a:pt x="410368" y="2361"/>
                </a:lnTo>
                <a:lnTo>
                  <a:pt x="364968" y="9291"/>
                </a:lnTo>
                <a:lnTo>
                  <a:pt x="321151" y="20561"/>
                </a:lnTo>
                <a:lnTo>
                  <a:pt x="279147" y="35939"/>
                </a:lnTo>
                <a:lnTo>
                  <a:pt x="239186" y="55195"/>
                </a:lnTo>
                <a:lnTo>
                  <a:pt x="201496" y="78099"/>
                </a:lnTo>
                <a:lnTo>
                  <a:pt x="166308" y="104421"/>
                </a:lnTo>
                <a:lnTo>
                  <a:pt x="133850" y="133931"/>
                </a:lnTo>
                <a:lnTo>
                  <a:pt x="104351" y="166397"/>
                </a:lnTo>
                <a:lnTo>
                  <a:pt x="78042" y="201591"/>
                </a:lnTo>
                <a:lnTo>
                  <a:pt x="55151" y="239281"/>
                </a:lnTo>
                <a:lnTo>
                  <a:pt x="35908" y="279238"/>
                </a:lnTo>
                <a:lnTo>
                  <a:pt x="20542" y="321231"/>
                </a:lnTo>
                <a:lnTo>
                  <a:pt x="9282" y="365029"/>
                </a:lnTo>
                <a:lnTo>
                  <a:pt x="2358" y="410404"/>
                </a:lnTo>
                <a:lnTo>
                  <a:pt x="0" y="457123"/>
                </a:lnTo>
                <a:lnTo>
                  <a:pt x="2358" y="503902"/>
                </a:lnTo>
                <a:lnTo>
                  <a:pt x="9282" y="549325"/>
                </a:lnTo>
                <a:lnTo>
                  <a:pt x="20542" y="593164"/>
                </a:lnTo>
                <a:lnTo>
                  <a:pt x="35908" y="635189"/>
                </a:lnTo>
                <a:lnTo>
                  <a:pt x="55151" y="675170"/>
                </a:lnTo>
                <a:lnTo>
                  <a:pt x="78042" y="712879"/>
                </a:lnTo>
                <a:lnTo>
                  <a:pt x="104351" y="748085"/>
                </a:lnTo>
                <a:lnTo>
                  <a:pt x="133850" y="780559"/>
                </a:lnTo>
                <a:lnTo>
                  <a:pt x="166308" y="810072"/>
                </a:lnTo>
                <a:lnTo>
                  <a:pt x="201496" y="836394"/>
                </a:lnTo>
                <a:lnTo>
                  <a:pt x="239186" y="859297"/>
                </a:lnTo>
                <a:lnTo>
                  <a:pt x="279147" y="878549"/>
                </a:lnTo>
                <a:lnTo>
                  <a:pt x="321151" y="893923"/>
                </a:lnTo>
                <a:lnTo>
                  <a:pt x="364968" y="905188"/>
                </a:lnTo>
                <a:lnTo>
                  <a:pt x="410368" y="912116"/>
                </a:lnTo>
                <a:lnTo>
                  <a:pt x="457123" y="914476"/>
                </a:lnTo>
                <a:lnTo>
                  <a:pt x="503885" y="912116"/>
                </a:lnTo>
                <a:lnTo>
                  <a:pt x="549296" y="905188"/>
                </a:lnTo>
                <a:lnTo>
                  <a:pt x="593125" y="893923"/>
                </a:lnTo>
                <a:lnTo>
                  <a:pt x="635144" y="878549"/>
                </a:lnTo>
                <a:lnTo>
                  <a:pt x="675122" y="859297"/>
                </a:lnTo>
                <a:lnTo>
                  <a:pt x="712830" y="836394"/>
                </a:lnTo>
                <a:lnTo>
                  <a:pt x="748037" y="810072"/>
                </a:lnTo>
                <a:lnTo>
                  <a:pt x="780515" y="780559"/>
                </a:lnTo>
                <a:lnTo>
                  <a:pt x="810032" y="748085"/>
                </a:lnTo>
                <a:lnTo>
                  <a:pt x="836359" y="712879"/>
                </a:lnTo>
                <a:lnTo>
                  <a:pt x="859266" y="675170"/>
                </a:lnTo>
                <a:lnTo>
                  <a:pt x="878524" y="635189"/>
                </a:lnTo>
                <a:lnTo>
                  <a:pt x="893903" y="593164"/>
                </a:lnTo>
                <a:lnTo>
                  <a:pt x="905172" y="549325"/>
                </a:lnTo>
                <a:lnTo>
                  <a:pt x="912102" y="503902"/>
                </a:lnTo>
                <a:lnTo>
                  <a:pt x="914463" y="457123"/>
                </a:lnTo>
                <a:lnTo>
                  <a:pt x="912102" y="410404"/>
                </a:lnTo>
                <a:lnTo>
                  <a:pt x="905172" y="365029"/>
                </a:lnTo>
                <a:lnTo>
                  <a:pt x="893903" y="321231"/>
                </a:lnTo>
                <a:lnTo>
                  <a:pt x="878524" y="279238"/>
                </a:lnTo>
                <a:lnTo>
                  <a:pt x="859266" y="239281"/>
                </a:lnTo>
                <a:lnTo>
                  <a:pt x="836359" y="201591"/>
                </a:lnTo>
                <a:lnTo>
                  <a:pt x="810032" y="166397"/>
                </a:lnTo>
                <a:lnTo>
                  <a:pt x="780515" y="133931"/>
                </a:lnTo>
                <a:lnTo>
                  <a:pt x="748037" y="104421"/>
                </a:lnTo>
                <a:lnTo>
                  <a:pt x="712830" y="78099"/>
                </a:lnTo>
                <a:lnTo>
                  <a:pt x="675122" y="55195"/>
                </a:lnTo>
                <a:lnTo>
                  <a:pt x="635144" y="35939"/>
                </a:lnTo>
                <a:lnTo>
                  <a:pt x="593125" y="20561"/>
                </a:lnTo>
                <a:lnTo>
                  <a:pt x="549296" y="9291"/>
                </a:lnTo>
                <a:lnTo>
                  <a:pt x="503885" y="2361"/>
                </a:lnTo>
                <a:lnTo>
                  <a:pt x="457123" y="0"/>
                </a:lnTo>
                <a:close/>
              </a:path>
            </a:pathLst>
          </a:custGeom>
          <a:noFill/>
          <a:ln w="19050" cap="rnd">
            <a:solidFill>
              <a:schemeClr val="tx1">
                <a:alpha val="40000"/>
              </a:schemeClr>
            </a:solidFill>
            <a:prstDash val="dash"/>
            <a:round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461AEE19-785C-BA40-B8AB-5227D6E50260}"/>
              </a:ext>
            </a:extLst>
          </p:cNvPr>
          <p:cNvSpPr/>
          <p:nvPr userDrawn="1"/>
        </p:nvSpPr>
        <p:spPr>
          <a:xfrm>
            <a:off x="10961370" y="-76200"/>
            <a:ext cx="1230630" cy="1160780"/>
          </a:xfrm>
          <a:custGeom>
            <a:avLst/>
            <a:gdLst/>
            <a:ahLst/>
            <a:cxnLst/>
            <a:rect l="l" t="t" r="r" b="b"/>
            <a:pathLst>
              <a:path w="1230629" h="1160780">
                <a:moveTo>
                  <a:pt x="1230206" y="0"/>
                </a:moveTo>
                <a:lnTo>
                  <a:pt x="93978" y="0"/>
                </a:lnTo>
                <a:lnTo>
                  <a:pt x="85862" y="14815"/>
                </a:lnTo>
                <a:lnTo>
                  <a:pt x="66410" y="55757"/>
                </a:lnTo>
                <a:lnTo>
                  <a:pt x="49285" y="97953"/>
                </a:lnTo>
                <a:lnTo>
                  <a:pt x="34569" y="141322"/>
                </a:lnTo>
                <a:lnTo>
                  <a:pt x="22344" y="185780"/>
                </a:lnTo>
                <a:lnTo>
                  <a:pt x="12692" y="231246"/>
                </a:lnTo>
                <a:lnTo>
                  <a:pt x="5695" y="277637"/>
                </a:lnTo>
                <a:lnTo>
                  <a:pt x="1437" y="324870"/>
                </a:lnTo>
                <a:lnTo>
                  <a:pt x="0" y="372864"/>
                </a:lnTo>
                <a:lnTo>
                  <a:pt x="1437" y="420857"/>
                </a:lnTo>
                <a:lnTo>
                  <a:pt x="5695" y="468089"/>
                </a:lnTo>
                <a:lnTo>
                  <a:pt x="12692" y="514478"/>
                </a:lnTo>
                <a:lnTo>
                  <a:pt x="22344" y="559942"/>
                </a:lnTo>
                <a:lnTo>
                  <a:pt x="34569" y="604397"/>
                </a:lnTo>
                <a:lnTo>
                  <a:pt x="49285" y="647762"/>
                </a:lnTo>
                <a:lnTo>
                  <a:pt x="66410" y="689954"/>
                </a:lnTo>
                <a:lnTo>
                  <a:pt x="85862" y="730891"/>
                </a:lnTo>
                <a:lnTo>
                  <a:pt x="107557" y="770491"/>
                </a:lnTo>
                <a:lnTo>
                  <a:pt x="131414" y="808671"/>
                </a:lnTo>
                <a:lnTo>
                  <a:pt x="157350" y="845348"/>
                </a:lnTo>
                <a:lnTo>
                  <a:pt x="185284" y="880441"/>
                </a:lnTo>
                <a:lnTo>
                  <a:pt x="215131" y="913867"/>
                </a:lnTo>
                <a:lnTo>
                  <a:pt x="246811" y="945543"/>
                </a:lnTo>
                <a:lnTo>
                  <a:pt x="280241" y="975388"/>
                </a:lnTo>
                <a:lnTo>
                  <a:pt x="315338" y="1003318"/>
                </a:lnTo>
                <a:lnTo>
                  <a:pt x="352020" y="1029252"/>
                </a:lnTo>
                <a:lnTo>
                  <a:pt x="390206" y="1053107"/>
                </a:lnTo>
                <a:lnTo>
                  <a:pt x="429811" y="1074801"/>
                </a:lnTo>
                <a:lnTo>
                  <a:pt x="470755" y="1094251"/>
                </a:lnTo>
                <a:lnTo>
                  <a:pt x="512954" y="1111375"/>
                </a:lnTo>
                <a:lnTo>
                  <a:pt x="556327" y="1126090"/>
                </a:lnTo>
                <a:lnTo>
                  <a:pt x="600790" y="1138315"/>
                </a:lnTo>
                <a:lnTo>
                  <a:pt x="646262" y="1147966"/>
                </a:lnTo>
                <a:lnTo>
                  <a:pt x="692661" y="1154962"/>
                </a:lnTo>
                <a:lnTo>
                  <a:pt x="739903" y="1159220"/>
                </a:lnTo>
                <a:lnTo>
                  <a:pt x="787908" y="1160658"/>
                </a:lnTo>
                <a:lnTo>
                  <a:pt x="835878" y="1159220"/>
                </a:lnTo>
                <a:lnTo>
                  <a:pt x="883090" y="1154962"/>
                </a:lnTo>
                <a:lnTo>
                  <a:pt x="929461" y="1147966"/>
                </a:lnTo>
                <a:lnTo>
                  <a:pt x="974909" y="1138315"/>
                </a:lnTo>
                <a:lnTo>
                  <a:pt x="1019351" y="1126090"/>
                </a:lnTo>
                <a:lnTo>
                  <a:pt x="1062704" y="1111375"/>
                </a:lnTo>
                <a:lnTo>
                  <a:pt x="1104887" y="1094251"/>
                </a:lnTo>
                <a:lnTo>
                  <a:pt x="1145816" y="1074801"/>
                </a:lnTo>
                <a:lnTo>
                  <a:pt x="1185409" y="1053107"/>
                </a:lnTo>
                <a:lnTo>
                  <a:pt x="1223584" y="1029252"/>
                </a:lnTo>
                <a:lnTo>
                  <a:pt x="1230206" y="1024569"/>
                </a:lnTo>
                <a:lnTo>
                  <a:pt x="1230206" y="0"/>
                </a:lnTo>
                <a:close/>
              </a:path>
            </a:pathLst>
          </a:custGeom>
          <a:noFill/>
          <a:ln w="19050" cap="rnd">
            <a:solidFill>
              <a:schemeClr val="tx1">
                <a:alpha val="70000"/>
              </a:schemeClr>
            </a:solidFill>
            <a:prstDash val="dash"/>
            <a:round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5E6FE4D-AD2B-D546-A192-540FA1F5F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AAE15096-8F77-9140-A4F5-4D8558746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9F5858-4337-8948-A5B9-386B6FFEC928}"/>
              </a:ext>
            </a:extLst>
          </p:cNvPr>
          <p:cNvCxnSpPr/>
          <p:nvPr userDrawn="1"/>
        </p:nvCxnSpPr>
        <p:spPr>
          <a:xfrm flipV="1">
            <a:off x="787400" y="3509964"/>
            <a:ext cx="10566400" cy="2572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1FCA3E-BA44-564F-9C8B-AF8B2106E60E}"/>
              </a:ext>
            </a:extLst>
          </p:cNvPr>
          <p:cNvGrpSpPr/>
          <p:nvPr userDrawn="1"/>
        </p:nvGrpSpPr>
        <p:grpSpPr>
          <a:xfrm>
            <a:off x="396238" y="297178"/>
            <a:ext cx="11399847" cy="6149340"/>
            <a:chOff x="297178" y="297178"/>
            <a:chExt cx="8549885" cy="6149340"/>
          </a:xfrm>
        </p:grpSpPr>
        <p:sp>
          <p:nvSpPr>
            <p:cNvPr id="25" name="object 67">
              <a:extLst>
                <a:ext uri="{FF2B5EF4-FFF2-40B4-BE49-F238E27FC236}">
                  <a16:creationId xmlns:a16="http://schemas.microsoft.com/office/drawing/2014/main" id="{6F4DC190-59BD-004B-9876-8B0AE9F89711}"/>
                </a:ext>
              </a:extLst>
            </p:cNvPr>
            <p:cNvSpPr/>
            <p:nvPr/>
          </p:nvSpPr>
          <p:spPr>
            <a:xfrm>
              <a:off x="297178" y="1774644"/>
              <a:ext cx="0" cy="3907154"/>
            </a:xfrm>
            <a:custGeom>
              <a:avLst/>
              <a:gdLst/>
              <a:ahLst/>
              <a:cxnLst/>
              <a:rect l="l" t="t" r="r" b="b"/>
              <a:pathLst>
                <a:path h="3907154">
                  <a:moveTo>
                    <a:pt x="0" y="39065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  <p:sp>
          <p:nvSpPr>
            <p:cNvPr id="26" name="object 69">
              <a:extLst>
                <a:ext uri="{FF2B5EF4-FFF2-40B4-BE49-F238E27FC236}">
                  <a16:creationId xmlns:a16="http://schemas.microsoft.com/office/drawing/2014/main" id="{0767F10E-93C4-FE49-8E1F-89F636991F5D}"/>
                </a:ext>
              </a:extLst>
            </p:cNvPr>
            <p:cNvSpPr/>
            <p:nvPr/>
          </p:nvSpPr>
          <p:spPr>
            <a:xfrm>
              <a:off x="1590283" y="297178"/>
              <a:ext cx="7256780" cy="6149340"/>
            </a:xfrm>
            <a:custGeom>
              <a:avLst/>
              <a:gdLst/>
              <a:ahLst/>
              <a:cxnLst/>
              <a:rect l="l" t="t" r="r" b="b"/>
              <a:pathLst>
                <a:path w="7256780" h="6149340">
                  <a:moveTo>
                    <a:pt x="0" y="0"/>
                  </a:moveTo>
                  <a:lnTo>
                    <a:pt x="7256526" y="0"/>
                  </a:lnTo>
                  <a:lnTo>
                    <a:pt x="7256526" y="61493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FB0FB82-04EB-2D4F-BC51-C1FC7AD43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22" y="228600"/>
            <a:ext cx="2064210" cy="165283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B82636C-31B2-664C-A22A-BD82C5DE3E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842039"/>
            <a:ext cx="914400" cy="774700"/>
          </a:xfrm>
          <a:prstGeom prst="rect">
            <a:avLst/>
          </a:prstGeom>
        </p:spPr>
      </p:pic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EC183D70-F824-1441-90C7-1AEB5D73A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7477" y="3075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B412F-63DB-45A0-BAA0-574508CB2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object 68">
            <a:extLst>
              <a:ext uri="{FF2B5EF4-FFF2-40B4-BE49-F238E27FC236}">
                <a16:creationId xmlns:a16="http://schemas.microsoft.com/office/drawing/2014/main" id="{E1032237-E289-124F-8956-2C44C82DE024}"/>
              </a:ext>
            </a:extLst>
          </p:cNvPr>
          <p:cNvSpPr/>
          <p:nvPr userDrawn="1"/>
        </p:nvSpPr>
        <p:spPr>
          <a:xfrm>
            <a:off x="7239000" y="6442888"/>
            <a:ext cx="4556753" cy="117934"/>
          </a:xfrm>
          <a:custGeom>
            <a:avLst/>
            <a:gdLst/>
            <a:ahLst/>
            <a:cxnLst/>
            <a:rect l="l" t="t" r="r" b="b"/>
            <a:pathLst>
              <a:path w="1468120" h="114300">
                <a:moveTo>
                  <a:pt x="1468120" y="0"/>
                </a:moveTo>
                <a:lnTo>
                  <a:pt x="1468120" y="114300"/>
                </a:lnTo>
                <a:lnTo>
                  <a:pt x="0" y="1143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88B269-98DA-E844-AF3B-82E93B5A435C}"/>
              </a:ext>
            </a:extLst>
          </p:cNvPr>
          <p:cNvSpPr txBox="1"/>
          <p:nvPr userDrawn="1"/>
        </p:nvSpPr>
        <p:spPr>
          <a:xfrm>
            <a:off x="1269847" y="6248401"/>
            <a:ext cx="8229600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">
              <a:lnSpc>
                <a:spcPts val="1240"/>
              </a:lnSpc>
            </a:pPr>
            <a:r>
              <a:rPr lang="en-US" sz="1200" spc="-5" dirty="0">
                <a:solidFill>
                  <a:schemeClr val="tx1"/>
                </a:solidFill>
              </a:rPr>
              <a:t>RELCentral@marzanoresearch.com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1200" spc="-10" dirty="0">
                <a:solidFill>
                  <a:schemeClr val="tx1"/>
                </a:solidFill>
              </a:rPr>
              <a:t>COLORADO   </a:t>
            </a:r>
            <a:r>
              <a:rPr lang="en-US" sz="1200" spc="-5" dirty="0">
                <a:solidFill>
                  <a:schemeClr val="tx1">
                    <a:alpha val="75000"/>
                  </a:schemeClr>
                </a:solidFill>
              </a:rPr>
              <a:t>KANSAS</a:t>
            </a:r>
            <a:r>
              <a:rPr lang="en-US" sz="1200" spc="-5" dirty="0">
                <a:solidFill>
                  <a:schemeClr val="tx1"/>
                </a:solidFill>
              </a:rPr>
              <a:t>   </a:t>
            </a:r>
            <a:r>
              <a:rPr lang="en-US" sz="1200" dirty="0">
                <a:solidFill>
                  <a:schemeClr val="tx1"/>
                </a:solidFill>
              </a:rPr>
              <a:t>MISSOURI   </a:t>
            </a:r>
            <a:r>
              <a:rPr lang="en-US" sz="1200" dirty="0">
                <a:solidFill>
                  <a:schemeClr val="tx1">
                    <a:alpha val="75000"/>
                  </a:schemeClr>
                </a:solidFill>
              </a:rPr>
              <a:t>NEBRASKA</a:t>
            </a:r>
            <a:r>
              <a:rPr lang="en-US" sz="1200" dirty="0">
                <a:solidFill>
                  <a:schemeClr val="tx1"/>
                </a:solidFill>
              </a:rPr>
              <a:t>   </a:t>
            </a:r>
            <a:r>
              <a:rPr lang="en-US" sz="1200" spc="-5" dirty="0">
                <a:solidFill>
                  <a:schemeClr val="tx1"/>
                </a:solidFill>
              </a:rPr>
              <a:t>NORTH </a:t>
            </a:r>
            <a:r>
              <a:rPr lang="en-US" sz="1200" spc="-35" dirty="0">
                <a:solidFill>
                  <a:schemeClr val="tx1"/>
                </a:solidFill>
              </a:rPr>
              <a:t>DAKOTA   </a:t>
            </a:r>
            <a:r>
              <a:rPr lang="en-US" sz="1200" spc="-5" dirty="0">
                <a:solidFill>
                  <a:schemeClr val="tx1">
                    <a:alpha val="75000"/>
                  </a:schemeClr>
                </a:solidFill>
              </a:rPr>
              <a:t>SOUTH </a:t>
            </a:r>
            <a:r>
              <a:rPr lang="en-US" sz="1200" spc="-35" dirty="0">
                <a:solidFill>
                  <a:schemeClr val="tx1">
                    <a:alpha val="75000"/>
                  </a:schemeClr>
                </a:solidFill>
              </a:rPr>
              <a:t>DAKOTA </a:t>
            </a:r>
            <a:r>
              <a:rPr lang="en-US" sz="1200" spc="10" dirty="0">
                <a:solidFill>
                  <a:schemeClr val="tx1">
                    <a:alpha val="75000"/>
                  </a:schemeClr>
                </a:solidFill>
              </a:rPr>
              <a:t> </a:t>
            </a:r>
            <a:r>
              <a:rPr lang="en-US" sz="1200" spc="-10" dirty="0">
                <a:solidFill>
                  <a:schemeClr val="tx1"/>
                </a:solidFill>
              </a:rPr>
              <a:t>WYOMING</a:t>
            </a:r>
          </a:p>
        </p:txBody>
      </p:sp>
    </p:spTree>
    <p:extLst>
      <p:ext uri="{BB962C8B-B14F-4D97-AF65-F5344CB8AC3E}">
        <p14:creationId xmlns:p14="http://schemas.microsoft.com/office/powerpoint/2010/main" val="389257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13E4FB-DDA1-7A4F-96AC-EDA40BA614AE}"/>
              </a:ext>
            </a:extLst>
          </p:cNvPr>
          <p:cNvCxnSpPr/>
          <p:nvPr userDrawn="1"/>
        </p:nvCxnSpPr>
        <p:spPr>
          <a:xfrm flipV="1">
            <a:off x="609600" y="1097280"/>
            <a:ext cx="1056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5C06A4E5-C343-574B-9444-1D0B73499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347472"/>
            <a:ext cx="10698480" cy="669925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303A729-4884-FA4F-804F-503EC5873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211579"/>
            <a:ext cx="10698480" cy="448056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61604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2786F08-34FB-AD49-B9B5-19DC5F3FBC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5" y="0"/>
            <a:ext cx="12192335" cy="6446518"/>
          </a:xfrm>
          <a:prstGeom prst="rect">
            <a:avLst/>
          </a:prstGeom>
        </p:spPr>
      </p:pic>
      <p:sp>
        <p:nvSpPr>
          <p:cNvPr id="8" name="object 3"/>
          <p:cNvSpPr/>
          <p:nvPr userDrawn="1"/>
        </p:nvSpPr>
        <p:spPr>
          <a:xfrm>
            <a:off x="1439944" y="2630493"/>
            <a:ext cx="9448800" cy="3200400"/>
          </a:xfrm>
          <a:custGeom>
            <a:avLst/>
            <a:gdLst/>
            <a:ahLst/>
            <a:cxnLst/>
            <a:rect l="l" t="t" r="r" b="b"/>
            <a:pathLst>
              <a:path w="7086600" h="3200400">
                <a:moveTo>
                  <a:pt x="6934200" y="0"/>
                </a:moveTo>
                <a:lnTo>
                  <a:pt x="152400" y="0"/>
                </a:lnTo>
                <a:lnTo>
                  <a:pt x="104363" y="7801"/>
                </a:lnTo>
                <a:lnTo>
                  <a:pt x="62544" y="29500"/>
                </a:lnTo>
                <a:lnTo>
                  <a:pt x="29504" y="62539"/>
                </a:lnTo>
                <a:lnTo>
                  <a:pt x="7802" y="104358"/>
                </a:lnTo>
                <a:lnTo>
                  <a:pt x="0" y="152400"/>
                </a:lnTo>
                <a:lnTo>
                  <a:pt x="0" y="3048000"/>
                </a:lnTo>
                <a:lnTo>
                  <a:pt x="7802" y="3096036"/>
                </a:lnTo>
                <a:lnTo>
                  <a:pt x="29504" y="3137855"/>
                </a:lnTo>
                <a:lnTo>
                  <a:pt x="62544" y="3170895"/>
                </a:lnTo>
                <a:lnTo>
                  <a:pt x="104363" y="3192597"/>
                </a:lnTo>
                <a:lnTo>
                  <a:pt x="152400" y="3200400"/>
                </a:lnTo>
                <a:lnTo>
                  <a:pt x="6934200" y="3200400"/>
                </a:lnTo>
                <a:lnTo>
                  <a:pt x="6982241" y="3192597"/>
                </a:lnTo>
                <a:lnTo>
                  <a:pt x="7024060" y="3170895"/>
                </a:lnTo>
                <a:lnTo>
                  <a:pt x="7057099" y="3137855"/>
                </a:lnTo>
                <a:lnTo>
                  <a:pt x="7078798" y="3096036"/>
                </a:lnTo>
                <a:lnTo>
                  <a:pt x="7086600" y="3048000"/>
                </a:lnTo>
                <a:lnTo>
                  <a:pt x="7086600" y="152400"/>
                </a:lnTo>
                <a:lnTo>
                  <a:pt x="7078798" y="104358"/>
                </a:lnTo>
                <a:lnTo>
                  <a:pt x="7057099" y="62539"/>
                </a:lnTo>
                <a:lnTo>
                  <a:pt x="7024060" y="29500"/>
                </a:lnTo>
                <a:lnTo>
                  <a:pt x="6982241" y="7801"/>
                </a:lnTo>
                <a:lnTo>
                  <a:pt x="6934200" y="0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4"/>
          <p:cNvSpPr/>
          <p:nvPr userDrawn="1"/>
        </p:nvSpPr>
        <p:spPr>
          <a:xfrm>
            <a:off x="1439944" y="2630493"/>
            <a:ext cx="9448800" cy="3200400"/>
          </a:xfrm>
          <a:custGeom>
            <a:avLst/>
            <a:gdLst/>
            <a:ahLst/>
            <a:cxnLst/>
            <a:rect l="l" t="t" r="r" b="b"/>
            <a:pathLst>
              <a:path w="7086600" h="3200400">
                <a:moveTo>
                  <a:pt x="6934200" y="3200400"/>
                </a:moveTo>
                <a:lnTo>
                  <a:pt x="152400" y="3200400"/>
                </a:lnTo>
                <a:lnTo>
                  <a:pt x="104363" y="3192597"/>
                </a:lnTo>
                <a:lnTo>
                  <a:pt x="62544" y="3170895"/>
                </a:lnTo>
                <a:lnTo>
                  <a:pt x="29504" y="3137855"/>
                </a:lnTo>
                <a:lnTo>
                  <a:pt x="7802" y="3096036"/>
                </a:lnTo>
                <a:lnTo>
                  <a:pt x="0" y="3048000"/>
                </a:lnTo>
                <a:lnTo>
                  <a:pt x="0" y="152400"/>
                </a:lnTo>
                <a:lnTo>
                  <a:pt x="7802" y="104358"/>
                </a:lnTo>
                <a:lnTo>
                  <a:pt x="29504" y="62539"/>
                </a:lnTo>
                <a:lnTo>
                  <a:pt x="62544" y="29500"/>
                </a:lnTo>
                <a:lnTo>
                  <a:pt x="104363" y="7801"/>
                </a:lnTo>
                <a:lnTo>
                  <a:pt x="152400" y="0"/>
                </a:lnTo>
                <a:lnTo>
                  <a:pt x="6934200" y="0"/>
                </a:lnTo>
                <a:lnTo>
                  <a:pt x="6982241" y="7801"/>
                </a:lnTo>
                <a:lnTo>
                  <a:pt x="7024060" y="29500"/>
                </a:lnTo>
                <a:lnTo>
                  <a:pt x="7057099" y="62539"/>
                </a:lnTo>
                <a:lnTo>
                  <a:pt x="7078798" y="104358"/>
                </a:lnTo>
                <a:lnTo>
                  <a:pt x="7086600" y="152400"/>
                </a:lnTo>
                <a:lnTo>
                  <a:pt x="7086600" y="3048000"/>
                </a:lnTo>
                <a:lnTo>
                  <a:pt x="7078798" y="3096036"/>
                </a:lnTo>
                <a:lnTo>
                  <a:pt x="7057099" y="3137855"/>
                </a:lnTo>
                <a:lnTo>
                  <a:pt x="7024060" y="3170895"/>
                </a:lnTo>
                <a:lnTo>
                  <a:pt x="6982241" y="3192597"/>
                </a:lnTo>
                <a:lnTo>
                  <a:pt x="6934200" y="32004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object 17"/>
          <p:cNvSpPr txBox="1">
            <a:spLocks/>
          </p:cNvSpPr>
          <p:nvPr userDrawn="1"/>
        </p:nvSpPr>
        <p:spPr>
          <a:xfrm>
            <a:off x="4421036" y="2685018"/>
            <a:ext cx="3486617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5000" spc="-135" dirty="0">
                <a:solidFill>
                  <a:schemeClr val="bg1"/>
                </a:solidFill>
              </a:rPr>
              <a:t>Thank</a:t>
            </a:r>
            <a:r>
              <a:rPr lang="en-US" sz="5000" spc="-50" dirty="0">
                <a:solidFill>
                  <a:schemeClr val="bg1"/>
                </a:solidFill>
              </a:rPr>
              <a:t> </a:t>
            </a:r>
            <a:r>
              <a:rPr lang="en-US" sz="5000" spc="-60" dirty="0">
                <a:solidFill>
                  <a:schemeClr val="bg1"/>
                </a:solidFill>
              </a:rPr>
              <a:t>You</a:t>
            </a:r>
          </a:p>
        </p:txBody>
      </p:sp>
      <p:sp>
        <p:nvSpPr>
          <p:cNvPr id="11" name="object 18"/>
          <p:cNvSpPr txBox="1"/>
          <p:nvPr userDrawn="1"/>
        </p:nvSpPr>
        <p:spPr>
          <a:xfrm>
            <a:off x="1947698" y="3444267"/>
            <a:ext cx="8514927" cy="2333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55575" algn="ctr">
              <a:lnSpc>
                <a:spcPts val="198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Please visit our </a:t>
            </a:r>
            <a:r>
              <a:rPr lang="en-US" sz="1800" b="1" spc="-1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ebsite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follow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us on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witter</a:t>
            </a:r>
            <a:endParaRPr sz="1800" dirty="0">
              <a:latin typeface="Calibri"/>
              <a:cs typeface="Calibri"/>
            </a:endParaRPr>
          </a:p>
          <a:p>
            <a:pPr marL="561975" marR="718185" algn="ctr">
              <a:lnSpc>
                <a:spcPts val="1600"/>
              </a:lnSpc>
              <a:spcBef>
                <a:spcPts val="140"/>
              </a:spcBef>
            </a:pPr>
            <a:r>
              <a:rPr lang="en-US" sz="16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information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about our </a:t>
            </a:r>
            <a:r>
              <a:rPr lang="en-US" sz="16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vents, </a:t>
            </a:r>
            <a:r>
              <a:rPr lang="en-US" sz="16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riorities, </a:t>
            </a:r>
            <a:r>
              <a:rPr lang="en-US" sz="16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lang="en-US" sz="16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esearch </a:t>
            </a:r>
            <a:r>
              <a:rPr lang="en-US" sz="16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lliances</a:t>
            </a:r>
            <a:r>
              <a:rPr lang="en-US" sz="1600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br>
              <a:rPr lang="en-US" sz="1600" spc="-5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lang="en-US" sz="1600" spc="-5" dirty="0">
                <a:solidFill>
                  <a:srgbClr val="FFFFFF"/>
                </a:solidFill>
                <a:latin typeface="Calibri"/>
                <a:cs typeface="Calibri"/>
              </a:rPr>
              <a:t> for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access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our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many free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lang="en-US" sz="16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R="156845" algn="ctr">
              <a:lnSpc>
                <a:spcPct val="100000"/>
              </a:lnSpc>
              <a:spcBef>
                <a:spcPts val="12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ies.ed.gov/ncee/edlabs/regions/central/index.asp</a:t>
            </a:r>
            <a:endParaRPr sz="1800" dirty="0">
              <a:latin typeface="Calibri"/>
              <a:cs typeface="Calibri"/>
            </a:endParaRPr>
          </a:p>
          <a:p>
            <a:pPr marR="155575" algn="ctr">
              <a:lnSpc>
                <a:spcPct val="100000"/>
              </a:lnSpc>
              <a:spcBef>
                <a:spcPts val="4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@RELCentral</a:t>
            </a:r>
            <a:endParaRPr sz="1800" dirty="0">
              <a:latin typeface="Calibri"/>
              <a:cs typeface="Calibri"/>
            </a:endParaRPr>
          </a:p>
          <a:p>
            <a:pPr marR="155575" algn="ctr">
              <a:lnSpc>
                <a:spcPct val="100000"/>
              </a:lnSpc>
              <a:spcBef>
                <a:spcPts val="24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contact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1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endParaRPr sz="1600" dirty="0">
              <a:latin typeface="Calibri"/>
              <a:cs typeface="Calibri"/>
            </a:endParaRPr>
          </a:p>
          <a:p>
            <a:pPr marR="155575" algn="ctr">
              <a:lnSpc>
                <a:spcPct val="100000"/>
              </a:lnSpc>
              <a:spcBef>
                <a:spcPts val="8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RELCentral@marzanoresearch.com</a:t>
            </a:r>
            <a:endParaRPr sz="1800" dirty="0">
              <a:latin typeface="Calibri"/>
              <a:cs typeface="Calibri"/>
            </a:endParaRPr>
          </a:p>
          <a:p>
            <a:pPr marL="12700" marR="5080" algn="ctr">
              <a:lnSpc>
                <a:spcPts val="1000"/>
              </a:lnSpc>
              <a:spcBef>
                <a:spcPts val="1030"/>
              </a:spcBef>
            </a:pPr>
            <a:r>
              <a:rPr sz="900" b="0" spc="-15" dirty="0">
                <a:solidFill>
                  <a:srgbClr val="FFFFFF"/>
                </a:solidFill>
                <a:latin typeface="Calibri Light"/>
                <a:cs typeface="Calibri Light"/>
              </a:rPr>
              <a:t>This </a:t>
            </a:r>
            <a:r>
              <a:rPr sz="900" b="0" spc="-25" dirty="0">
                <a:solidFill>
                  <a:srgbClr val="FFFFFF"/>
                </a:solidFill>
                <a:latin typeface="Calibri Light"/>
                <a:cs typeface="Calibri Light"/>
              </a:rPr>
              <a:t>presentation </a:t>
            </a:r>
            <a:r>
              <a:rPr sz="900" b="0" spc="-20" dirty="0">
                <a:solidFill>
                  <a:srgbClr val="FFFFFF"/>
                </a:solidFill>
                <a:latin typeface="Calibri Light"/>
                <a:cs typeface="Calibri Light"/>
              </a:rPr>
              <a:t>was </a:t>
            </a:r>
            <a:r>
              <a:rPr sz="900" b="0" spc="-25" dirty="0">
                <a:solidFill>
                  <a:srgbClr val="FFFFFF"/>
                </a:solidFill>
                <a:latin typeface="Calibri Light"/>
                <a:cs typeface="Calibri Light"/>
              </a:rPr>
              <a:t>prepared </a:t>
            </a:r>
            <a:r>
              <a:rPr sz="900" b="0" spc="-20" dirty="0">
                <a:solidFill>
                  <a:srgbClr val="FFFFFF"/>
                </a:solidFill>
                <a:latin typeface="Calibri Light"/>
                <a:cs typeface="Calibri Light"/>
              </a:rPr>
              <a:t>under </a:t>
            </a:r>
            <a:r>
              <a:rPr sz="900" b="0" spc="-25" dirty="0">
                <a:solidFill>
                  <a:srgbClr val="FFFFFF"/>
                </a:solidFill>
                <a:latin typeface="Calibri Light"/>
                <a:cs typeface="Calibri Light"/>
              </a:rPr>
              <a:t>Contract </a:t>
            </a:r>
            <a:r>
              <a:rPr sz="9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ED-IES-17-C-0005 </a:t>
            </a:r>
            <a:r>
              <a:rPr sz="900" b="0" spc="-15" dirty="0">
                <a:solidFill>
                  <a:srgbClr val="FFFFFF"/>
                </a:solidFill>
                <a:latin typeface="Calibri Light"/>
                <a:cs typeface="Calibri Light"/>
              </a:rPr>
              <a:t>by </a:t>
            </a:r>
            <a:r>
              <a:rPr sz="900" b="0" spc="-20" dirty="0">
                <a:solidFill>
                  <a:srgbClr val="FFFFFF"/>
                </a:solidFill>
                <a:latin typeface="Calibri Light"/>
                <a:cs typeface="Calibri Light"/>
              </a:rPr>
              <a:t>Regional Educational </a:t>
            </a:r>
            <a:r>
              <a:rPr sz="900" b="0" spc="-25" dirty="0">
                <a:solidFill>
                  <a:srgbClr val="FFFFFF"/>
                </a:solidFill>
                <a:latin typeface="Calibri Light"/>
                <a:cs typeface="Calibri Light"/>
              </a:rPr>
              <a:t>Laboratory Central, administered </a:t>
            </a:r>
            <a:r>
              <a:rPr sz="900" b="0" spc="-15" dirty="0">
                <a:solidFill>
                  <a:srgbClr val="FFFFFF"/>
                </a:solidFill>
                <a:latin typeface="Calibri Light"/>
                <a:cs typeface="Calibri Light"/>
              </a:rPr>
              <a:t>by </a:t>
            </a:r>
            <a:r>
              <a:rPr sz="9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Marzano </a:t>
            </a:r>
            <a:r>
              <a:rPr sz="900" b="0" spc="-25" dirty="0">
                <a:solidFill>
                  <a:srgbClr val="FFFFFF"/>
                </a:solidFill>
                <a:latin typeface="Calibri Light"/>
                <a:cs typeface="Calibri Light"/>
              </a:rPr>
              <a:t>Research.  </a:t>
            </a:r>
            <a:r>
              <a:rPr sz="900" b="0" spc="-15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900" b="0" spc="-25" dirty="0">
                <a:solidFill>
                  <a:srgbClr val="FFFFFF"/>
                </a:solidFill>
                <a:latin typeface="Calibri Light"/>
                <a:cs typeface="Calibri Light"/>
              </a:rPr>
              <a:t>content </a:t>
            </a:r>
            <a:r>
              <a:rPr sz="900" b="0" spc="-15" dirty="0">
                <a:solidFill>
                  <a:srgbClr val="FFFFFF"/>
                </a:solidFill>
                <a:latin typeface="Calibri Light"/>
                <a:cs typeface="Calibri Light"/>
              </a:rPr>
              <a:t>does not </a:t>
            </a:r>
            <a:r>
              <a:rPr sz="900" b="0" spc="-20" dirty="0">
                <a:solidFill>
                  <a:srgbClr val="FFFFFF"/>
                </a:solidFill>
                <a:latin typeface="Calibri Light"/>
                <a:cs typeface="Calibri Light"/>
              </a:rPr>
              <a:t>necessarily </a:t>
            </a:r>
            <a:r>
              <a:rPr sz="900" b="0" spc="-25" dirty="0">
                <a:solidFill>
                  <a:srgbClr val="FFFFFF"/>
                </a:solidFill>
                <a:latin typeface="Calibri Light"/>
                <a:cs typeface="Calibri Light"/>
              </a:rPr>
              <a:t>reﬂect </a:t>
            </a:r>
            <a:r>
              <a:rPr sz="900" b="0" spc="-15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900" b="0" spc="-20" dirty="0">
                <a:solidFill>
                  <a:srgbClr val="FFFFFF"/>
                </a:solidFill>
                <a:latin typeface="Calibri Light"/>
                <a:cs typeface="Calibri Light"/>
              </a:rPr>
              <a:t>views </a:t>
            </a:r>
            <a:r>
              <a:rPr sz="900" b="0" spc="-10" dirty="0">
                <a:solidFill>
                  <a:srgbClr val="FFFFFF"/>
                </a:solidFill>
                <a:latin typeface="Calibri Light"/>
                <a:cs typeface="Calibri Light"/>
              </a:rPr>
              <a:t>or </a:t>
            </a:r>
            <a:r>
              <a:rPr sz="900" b="0" spc="-20" dirty="0">
                <a:solidFill>
                  <a:srgbClr val="FFFFFF"/>
                </a:solidFill>
                <a:latin typeface="Calibri Light"/>
                <a:cs typeface="Calibri Light"/>
              </a:rPr>
              <a:t>policies </a:t>
            </a:r>
            <a:r>
              <a:rPr sz="900" b="0" spc="-15" dirty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sz="900" b="0" spc="-20" dirty="0">
                <a:solidFill>
                  <a:srgbClr val="FFFFFF"/>
                </a:solidFill>
                <a:latin typeface="Calibri Light"/>
                <a:cs typeface="Calibri Light"/>
              </a:rPr>
              <a:t>IES </a:t>
            </a:r>
            <a:r>
              <a:rPr sz="900" b="0" spc="-10" dirty="0">
                <a:solidFill>
                  <a:srgbClr val="FFFFFF"/>
                </a:solidFill>
                <a:latin typeface="Calibri Light"/>
                <a:cs typeface="Calibri Light"/>
              </a:rPr>
              <a:t>or </a:t>
            </a:r>
            <a:r>
              <a:rPr sz="900" b="0" spc="-15" dirty="0">
                <a:solidFill>
                  <a:srgbClr val="FFFFFF"/>
                </a:solidFill>
                <a:latin typeface="Calibri Light"/>
                <a:cs typeface="Calibri Light"/>
              </a:rPr>
              <a:t>the </a:t>
            </a:r>
            <a:r>
              <a:rPr sz="900" b="0" spc="-20" dirty="0">
                <a:solidFill>
                  <a:srgbClr val="FFFFFF"/>
                </a:solidFill>
                <a:latin typeface="Calibri Light"/>
                <a:cs typeface="Calibri Light"/>
              </a:rPr>
              <a:t>U.S. </a:t>
            </a:r>
            <a:r>
              <a:rPr sz="900" b="0" spc="-15" dirty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sz="900" b="0" spc="-20" dirty="0">
                <a:solidFill>
                  <a:srgbClr val="FFFFFF"/>
                </a:solidFill>
                <a:latin typeface="Calibri Light"/>
                <a:cs typeface="Calibri Light"/>
              </a:rPr>
              <a:t>Department </a:t>
            </a:r>
            <a:r>
              <a:rPr sz="900" b="0" spc="-15" dirty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sz="900" b="0" spc="-20" dirty="0">
                <a:solidFill>
                  <a:srgbClr val="FFFFFF"/>
                </a:solidFill>
                <a:latin typeface="Calibri Light"/>
                <a:cs typeface="Calibri Light"/>
              </a:rPr>
              <a:t>Education, </a:t>
            </a:r>
            <a:r>
              <a:rPr sz="900" b="0" spc="-15" dirty="0">
                <a:solidFill>
                  <a:srgbClr val="FFFFFF"/>
                </a:solidFill>
                <a:latin typeface="Calibri Light"/>
                <a:cs typeface="Calibri Light"/>
              </a:rPr>
              <a:t>nor does </a:t>
            </a:r>
            <a:r>
              <a:rPr sz="900" b="0" spc="-20" dirty="0">
                <a:solidFill>
                  <a:srgbClr val="FFFFFF"/>
                </a:solidFill>
                <a:latin typeface="Calibri Light"/>
                <a:cs typeface="Calibri Light"/>
              </a:rPr>
              <a:t>mention </a:t>
            </a:r>
            <a:r>
              <a:rPr sz="900" b="0" spc="-15" dirty="0">
                <a:solidFill>
                  <a:srgbClr val="FFFFFF"/>
                </a:solidFill>
                <a:latin typeface="Calibri Light"/>
                <a:cs typeface="Calibri Light"/>
              </a:rPr>
              <a:t>of </a:t>
            </a:r>
            <a:r>
              <a:rPr sz="900" b="0" spc="-20" dirty="0">
                <a:solidFill>
                  <a:srgbClr val="FFFFFF"/>
                </a:solidFill>
                <a:latin typeface="Calibri Light"/>
                <a:cs typeface="Calibri Light"/>
              </a:rPr>
              <a:t>trade names,  </a:t>
            </a:r>
            <a:r>
              <a:rPr sz="900" b="0" spc="-25" dirty="0">
                <a:solidFill>
                  <a:srgbClr val="FFFFFF"/>
                </a:solidFill>
                <a:latin typeface="Calibri Light"/>
                <a:cs typeface="Calibri Light"/>
              </a:rPr>
              <a:t>commercial </a:t>
            </a:r>
            <a:r>
              <a:rPr sz="900" b="0" spc="-20" dirty="0">
                <a:solidFill>
                  <a:srgbClr val="FFFFFF"/>
                </a:solidFill>
                <a:latin typeface="Calibri Light"/>
                <a:cs typeface="Calibri Light"/>
              </a:rPr>
              <a:t>products, </a:t>
            </a:r>
            <a:r>
              <a:rPr sz="900" b="0" spc="-10" dirty="0">
                <a:solidFill>
                  <a:srgbClr val="FFFFFF"/>
                </a:solidFill>
                <a:latin typeface="Calibri Light"/>
                <a:cs typeface="Calibri Light"/>
              </a:rPr>
              <a:t>or </a:t>
            </a:r>
            <a:r>
              <a:rPr sz="900" b="0" spc="-25" dirty="0">
                <a:solidFill>
                  <a:srgbClr val="FFFFFF"/>
                </a:solidFill>
                <a:latin typeface="Calibri Light"/>
                <a:cs typeface="Calibri Light"/>
              </a:rPr>
              <a:t>organizations </a:t>
            </a:r>
            <a:r>
              <a:rPr sz="900" b="0" spc="-20" dirty="0">
                <a:solidFill>
                  <a:srgbClr val="FFFFFF"/>
                </a:solidFill>
                <a:latin typeface="Calibri Light"/>
                <a:cs typeface="Calibri Light"/>
              </a:rPr>
              <a:t>imply </a:t>
            </a:r>
            <a:r>
              <a:rPr sz="900" b="0" spc="-25" dirty="0">
                <a:solidFill>
                  <a:srgbClr val="FFFFFF"/>
                </a:solidFill>
                <a:latin typeface="Calibri Light"/>
                <a:cs typeface="Calibri Light"/>
              </a:rPr>
              <a:t>endorsement </a:t>
            </a:r>
            <a:r>
              <a:rPr sz="900" b="0" spc="-15" dirty="0">
                <a:solidFill>
                  <a:srgbClr val="FFFFFF"/>
                </a:solidFill>
                <a:latin typeface="Calibri Light"/>
                <a:cs typeface="Calibri Light"/>
              </a:rPr>
              <a:t>by the </a:t>
            </a:r>
            <a:r>
              <a:rPr sz="900" b="0" spc="-20" dirty="0">
                <a:solidFill>
                  <a:srgbClr val="FFFFFF"/>
                </a:solidFill>
                <a:latin typeface="Calibri Light"/>
                <a:cs typeface="Calibri Light"/>
              </a:rPr>
              <a:t>U.S.</a:t>
            </a:r>
            <a:r>
              <a:rPr sz="900" b="0" spc="-1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900" b="0" spc="-25" dirty="0">
                <a:solidFill>
                  <a:srgbClr val="FFFFFF"/>
                </a:solidFill>
                <a:latin typeface="Calibri Light"/>
                <a:cs typeface="Calibri Light"/>
              </a:rPr>
              <a:t>Government.</a:t>
            </a:r>
            <a:endParaRPr sz="900" dirty="0">
              <a:latin typeface="Calibri Light"/>
              <a:cs typeface="Calibri Light"/>
            </a:endParaRPr>
          </a:p>
        </p:txBody>
      </p:sp>
      <p:sp>
        <p:nvSpPr>
          <p:cNvPr id="12" name="object 19"/>
          <p:cNvSpPr/>
          <p:nvPr userDrawn="1"/>
        </p:nvSpPr>
        <p:spPr>
          <a:xfrm>
            <a:off x="396237" y="1774650"/>
            <a:ext cx="0" cy="3907154"/>
          </a:xfrm>
          <a:custGeom>
            <a:avLst/>
            <a:gdLst/>
            <a:ahLst/>
            <a:cxnLst/>
            <a:rect l="l" t="t" r="r" b="b"/>
            <a:pathLst>
              <a:path h="3907154">
                <a:moveTo>
                  <a:pt x="0" y="3906583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4" name="object 21"/>
          <p:cNvSpPr/>
          <p:nvPr userDrawn="1"/>
        </p:nvSpPr>
        <p:spPr>
          <a:xfrm>
            <a:off x="2120377" y="297177"/>
            <a:ext cx="9675707" cy="6160770"/>
          </a:xfrm>
          <a:custGeom>
            <a:avLst/>
            <a:gdLst/>
            <a:ahLst/>
            <a:cxnLst/>
            <a:rect l="l" t="t" r="r" b="b"/>
            <a:pathLst>
              <a:path w="7256780" h="6160770">
                <a:moveTo>
                  <a:pt x="0" y="5333"/>
                </a:moveTo>
                <a:lnTo>
                  <a:pt x="7256526" y="0"/>
                </a:lnTo>
                <a:lnTo>
                  <a:pt x="7256526" y="61605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0CD3DC-AA7F-C141-913E-9B8D4DF050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322" y="228600"/>
            <a:ext cx="2064210" cy="16528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2D8778-3450-5441-9C04-F21F8A64E3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93" y="5847504"/>
            <a:ext cx="914447" cy="774740"/>
          </a:xfrm>
          <a:prstGeom prst="rect">
            <a:avLst/>
          </a:prstGeom>
        </p:spPr>
      </p:pic>
      <p:sp>
        <p:nvSpPr>
          <p:cNvPr id="13" name="object 68">
            <a:extLst>
              <a:ext uri="{FF2B5EF4-FFF2-40B4-BE49-F238E27FC236}">
                <a16:creationId xmlns:a16="http://schemas.microsoft.com/office/drawing/2014/main" id="{45531D6E-BCC4-3844-BFDF-4F4FACAE45EA}"/>
              </a:ext>
            </a:extLst>
          </p:cNvPr>
          <p:cNvSpPr/>
          <p:nvPr userDrawn="1"/>
        </p:nvSpPr>
        <p:spPr>
          <a:xfrm>
            <a:off x="7239000" y="6442888"/>
            <a:ext cx="4556753" cy="117934"/>
          </a:xfrm>
          <a:custGeom>
            <a:avLst/>
            <a:gdLst/>
            <a:ahLst/>
            <a:cxnLst/>
            <a:rect l="l" t="t" r="r" b="b"/>
            <a:pathLst>
              <a:path w="1468120" h="114300">
                <a:moveTo>
                  <a:pt x="1468120" y="0"/>
                </a:moveTo>
                <a:lnTo>
                  <a:pt x="1468120" y="114300"/>
                </a:lnTo>
                <a:lnTo>
                  <a:pt x="0" y="11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8F9238-11A7-4248-ABD0-5AC545B01F46}"/>
              </a:ext>
            </a:extLst>
          </p:cNvPr>
          <p:cNvSpPr txBox="1"/>
          <p:nvPr userDrawn="1"/>
        </p:nvSpPr>
        <p:spPr>
          <a:xfrm>
            <a:off x="1267874" y="6248400"/>
            <a:ext cx="8229600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">
              <a:lnSpc>
                <a:spcPts val="1240"/>
              </a:lnSpc>
            </a:pPr>
            <a:r>
              <a:rPr lang="en-US" sz="1200" spc="-5" dirty="0">
                <a:solidFill>
                  <a:schemeClr val="bg1"/>
                </a:solidFill>
              </a:rPr>
              <a:t>RELCentral@marzanoresearch.com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1200" spc="-10" dirty="0">
                <a:solidFill>
                  <a:srgbClr val="000000"/>
                </a:solidFill>
              </a:rPr>
              <a:t>COLORADO   </a:t>
            </a:r>
            <a:r>
              <a:rPr lang="en-US" sz="1200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KANSAS</a:t>
            </a:r>
            <a:r>
              <a:rPr lang="en-US" sz="1200" spc="-5" dirty="0">
                <a:solidFill>
                  <a:srgbClr val="000000"/>
                </a:solidFill>
              </a:rPr>
              <a:t>   </a:t>
            </a:r>
            <a:r>
              <a:rPr lang="en-US" sz="1200" dirty="0">
                <a:solidFill>
                  <a:srgbClr val="000000"/>
                </a:solidFill>
              </a:rPr>
              <a:t>MISSOURI 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NEBRASKA</a:t>
            </a:r>
            <a:r>
              <a:rPr lang="en-US" sz="1200" dirty="0">
                <a:solidFill>
                  <a:srgbClr val="000000"/>
                </a:solidFill>
              </a:rPr>
              <a:t>   </a:t>
            </a:r>
            <a:r>
              <a:rPr lang="en-US" sz="1200" spc="-5" dirty="0">
                <a:solidFill>
                  <a:srgbClr val="000000"/>
                </a:solidFill>
              </a:rPr>
              <a:t>NORTH </a:t>
            </a:r>
            <a:r>
              <a:rPr lang="en-US" sz="1200" spc="-35" dirty="0">
                <a:solidFill>
                  <a:srgbClr val="000000"/>
                </a:solidFill>
              </a:rPr>
              <a:t>DAKOTA   </a:t>
            </a:r>
            <a:r>
              <a:rPr lang="en-US" sz="1200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SOUTH </a:t>
            </a:r>
            <a:r>
              <a:rPr lang="en-US" sz="1200" spc="-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DAKOTA </a:t>
            </a:r>
            <a:r>
              <a:rPr lang="en-US" sz="1200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spc="-10" dirty="0">
                <a:solidFill>
                  <a:srgbClr val="000000"/>
                </a:solidFill>
              </a:rPr>
              <a:t>WYOMING</a:t>
            </a:r>
          </a:p>
          <a:p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6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1579"/>
            <a:ext cx="5156200" cy="448056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FFDE274-6A56-C34F-937A-938A214278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50280" y="1211266"/>
            <a:ext cx="5156200" cy="4480560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A75404-9CF6-EB45-9BC8-97785E3B1182}"/>
              </a:ext>
            </a:extLst>
          </p:cNvPr>
          <p:cNvCxnSpPr/>
          <p:nvPr userDrawn="1"/>
        </p:nvCxnSpPr>
        <p:spPr>
          <a:xfrm flipV="1">
            <a:off x="609600" y="1097280"/>
            <a:ext cx="1056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47BD1430-F094-CC40-844D-6455AC5A0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347472"/>
            <a:ext cx="10698480" cy="669925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5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196819"/>
            <a:ext cx="521208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412F-63DB-45A0-BAA0-574508CB237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BD1FB15-CFB7-1541-9642-045CC23BCE3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07998" y="2020730"/>
            <a:ext cx="5212080" cy="3686169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E733277-5B06-BF44-8B98-F4284840B95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994400" y="1196818"/>
            <a:ext cx="521208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0F9AE58-3782-CD42-B178-3A465C7477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994398" y="2020729"/>
            <a:ext cx="5212080" cy="3686169"/>
          </a:xfrm>
          <a:prstGeom prst="rect">
            <a:avLst/>
          </a:prstGeom>
        </p:spPr>
        <p:txBody>
          <a:bodyPr/>
          <a:lstStyle>
            <a:lvl3pPr marL="1257300" indent="-342900"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SzPct val="100000"/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D7931C-4A50-6B48-9370-EE80A22C6C3A}"/>
              </a:ext>
            </a:extLst>
          </p:cNvPr>
          <p:cNvCxnSpPr/>
          <p:nvPr userDrawn="1"/>
        </p:nvCxnSpPr>
        <p:spPr>
          <a:xfrm flipV="1">
            <a:off x="609600" y="1097280"/>
            <a:ext cx="10566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58870D60-5597-734F-9EF7-D8590FF2BB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00" y="347472"/>
            <a:ext cx="10698480" cy="669925"/>
          </a:xfrm>
          <a:prstGeom prst="rect">
            <a:avLst/>
          </a:prstGeom>
        </p:spPr>
        <p:txBody>
          <a:bodyPr/>
          <a:lstStyle>
            <a:lvl1pPr>
              <a:defRPr baseline="0"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spc="30" dirty="0">
                <a:solidFill>
                  <a:srgbClr val="000000"/>
                </a:solidFill>
              </a:rPr>
              <a:t>Slide </a:t>
            </a:r>
            <a:r>
              <a:rPr lang="en-US" spc="45" dirty="0">
                <a:solidFill>
                  <a:srgbClr val="000000"/>
                </a:solidFill>
              </a:rPr>
              <a:t>Page </a:t>
            </a:r>
            <a:r>
              <a:rPr lang="en-US" spc="-185" dirty="0">
                <a:solidFill>
                  <a:srgbClr val="000000"/>
                </a:solidFill>
              </a:rPr>
              <a:t>Title </a:t>
            </a:r>
            <a:r>
              <a:rPr lang="en-US" spc="-65" dirty="0">
                <a:solidFill>
                  <a:srgbClr val="000000"/>
                </a:solidFill>
              </a:rPr>
              <a:t>. .</a:t>
            </a:r>
            <a:r>
              <a:rPr lang="en-US" spc="254" dirty="0">
                <a:solidFill>
                  <a:srgbClr val="000000"/>
                </a:solidFill>
              </a:rPr>
              <a:t> </a:t>
            </a:r>
            <a:r>
              <a:rPr lang="en-US" spc="-65" dirty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6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7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1E3C6D-2CA0-9B44-AC65-9383976D7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B48C6-0EC7-694F-9FFF-E0031B5D1813}" type="datetimeFigureOut">
              <a:rPr lang="en-US" smtClean="0"/>
              <a:t>11/9/2019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1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</p:sldLayoutIdLst>
  <p:hf sldNum="0" hdr="0" ftr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91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4">
            <a:extLst>
              <a:ext uri="{FF2B5EF4-FFF2-40B4-BE49-F238E27FC236}">
                <a16:creationId xmlns:a16="http://schemas.microsoft.com/office/drawing/2014/main" id="{BB6F5983-409B-9444-8B68-B395485BF476}"/>
              </a:ext>
            </a:extLst>
          </p:cNvPr>
          <p:cNvSpPr/>
          <p:nvPr userDrawn="1"/>
        </p:nvSpPr>
        <p:spPr>
          <a:xfrm>
            <a:off x="8705584" y="5226283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0936" y="0"/>
                </a:moveTo>
                <a:lnTo>
                  <a:pt x="333114" y="2964"/>
                </a:lnTo>
                <a:lnTo>
                  <a:pt x="287076" y="11622"/>
                </a:lnTo>
                <a:lnTo>
                  <a:pt x="243176" y="25616"/>
                </a:lnTo>
                <a:lnTo>
                  <a:pt x="201770" y="44591"/>
                </a:lnTo>
                <a:lnTo>
                  <a:pt x="163214" y="68191"/>
                </a:lnTo>
                <a:lnTo>
                  <a:pt x="127863" y="96061"/>
                </a:lnTo>
                <a:lnTo>
                  <a:pt x="96073" y="127845"/>
                </a:lnTo>
                <a:lnTo>
                  <a:pt x="68198" y="163188"/>
                </a:lnTo>
                <a:lnTo>
                  <a:pt x="44594" y="201732"/>
                </a:lnTo>
                <a:lnTo>
                  <a:pt x="25617" y="243124"/>
                </a:lnTo>
                <a:lnTo>
                  <a:pt x="11622" y="287006"/>
                </a:lnTo>
                <a:lnTo>
                  <a:pt x="2964" y="333024"/>
                </a:lnTo>
                <a:lnTo>
                  <a:pt x="0" y="380822"/>
                </a:lnTo>
                <a:lnTo>
                  <a:pt x="2964" y="428576"/>
                </a:lnTo>
                <a:lnTo>
                  <a:pt x="11622" y="474569"/>
                </a:lnTo>
                <a:lnTo>
                  <a:pt x="25617" y="518441"/>
                </a:lnTo>
                <a:lnTo>
                  <a:pt x="44594" y="559836"/>
                </a:lnTo>
                <a:lnTo>
                  <a:pt x="68198" y="598394"/>
                </a:lnTo>
                <a:lnTo>
                  <a:pt x="96073" y="633757"/>
                </a:lnTo>
                <a:lnTo>
                  <a:pt x="127863" y="665567"/>
                </a:lnTo>
                <a:lnTo>
                  <a:pt x="163214" y="693466"/>
                </a:lnTo>
                <a:lnTo>
                  <a:pt x="201770" y="717096"/>
                </a:lnTo>
                <a:lnTo>
                  <a:pt x="243176" y="736098"/>
                </a:lnTo>
                <a:lnTo>
                  <a:pt x="287076" y="750115"/>
                </a:lnTo>
                <a:lnTo>
                  <a:pt x="333114" y="758788"/>
                </a:lnTo>
                <a:lnTo>
                  <a:pt x="380936" y="761758"/>
                </a:lnTo>
                <a:lnTo>
                  <a:pt x="428731" y="758788"/>
                </a:lnTo>
                <a:lnTo>
                  <a:pt x="474746" y="750115"/>
                </a:lnTo>
                <a:lnTo>
                  <a:pt x="518627" y="736098"/>
                </a:lnTo>
                <a:lnTo>
                  <a:pt x="560017" y="717096"/>
                </a:lnTo>
                <a:lnTo>
                  <a:pt x="598560" y="693466"/>
                </a:lnTo>
                <a:lnTo>
                  <a:pt x="633902" y="665567"/>
                </a:lnTo>
                <a:lnTo>
                  <a:pt x="665685" y="633757"/>
                </a:lnTo>
                <a:lnTo>
                  <a:pt x="693554" y="598394"/>
                </a:lnTo>
                <a:lnTo>
                  <a:pt x="717155" y="559836"/>
                </a:lnTo>
                <a:lnTo>
                  <a:pt x="736129" y="518441"/>
                </a:lnTo>
                <a:lnTo>
                  <a:pt x="750123" y="474569"/>
                </a:lnTo>
                <a:lnTo>
                  <a:pt x="758781" y="428576"/>
                </a:lnTo>
                <a:lnTo>
                  <a:pt x="761746" y="380822"/>
                </a:lnTo>
                <a:lnTo>
                  <a:pt x="758781" y="333024"/>
                </a:lnTo>
                <a:lnTo>
                  <a:pt x="750123" y="287006"/>
                </a:lnTo>
                <a:lnTo>
                  <a:pt x="736129" y="243124"/>
                </a:lnTo>
                <a:lnTo>
                  <a:pt x="717155" y="201732"/>
                </a:lnTo>
                <a:lnTo>
                  <a:pt x="693554" y="163188"/>
                </a:lnTo>
                <a:lnTo>
                  <a:pt x="665685" y="127845"/>
                </a:lnTo>
                <a:lnTo>
                  <a:pt x="633902" y="96061"/>
                </a:lnTo>
                <a:lnTo>
                  <a:pt x="598560" y="68191"/>
                </a:lnTo>
                <a:lnTo>
                  <a:pt x="560017" y="44591"/>
                </a:lnTo>
                <a:lnTo>
                  <a:pt x="518627" y="25616"/>
                </a:lnTo>
                <a:lnTo>
                  <a:pt x="474746" y="11622"/>
                </a:lnTo>
                <a:lnTo>
                  <a:pt x="428731" y="2964"/>
                </a:lnTo>
                <a:lnTo>
                  <a:pt x="380936" y="0"/>
                </a:lnTo>
                <a:close/>
              </a:path>
            </a:pathLst>
          </a:custGeom>
          <a:solidFill>
            <a:srgbClr val="005288">
              <a:alpha val="101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">
            <a:extLst>
              <a:ext uri="{FF2B5EF4-FFF2-40B4-BE49-F238E27FC236}">
                <a16:creationId xmlns:a16="http://schemas.microsoft.com/office/drawing/2014/main" id="{2B332041-DBE1-E840-8EEC-6570307364DD}"/>
              </a:ext>
            </a:extLst>
          </p:cNvPr>
          <p:cNvSpPr/>
          <p:nvPr userDrawn="1"/>
        </p:nvSpPr>
        <p:spPr>
          <a:xfrm>
            <a:off x="8450313" y="3420686"/>
            <a:ext cx="915035" cy="915035"/>
          </a:xfrm>
          <a:custGeom>
            <a:avLst/>
            <a:gdLst/>
            <a:ahLst/>
            <a:cxnLst/>
            <a:rect l="l" t="t" r="r" b="b"/>
            <a:pathLst>
              <a:path w="915035" h="915035">
                <a:moveTo>
                  <a:pt x="457123" y="0"/>
                </a:moveTo>
                <a:lnTo>
                  <a:pt x="410368" y="2361"/>
                </a:lnTo>
                <a:lnTo>
                  <a:pt x="364968" y="9291"/>
                </a:lnTo>
                <a:lnTo>
                  <a:pt x="321151" y="20561"/>
                </a:lnTo>
                <a:lnTo>
                  <a:pt x="279147" y="35939"/>
                </a:lnTo>
                <a:lnTo>
                  <a:pt x="239186" y="55195"/>
                </a:lnTo>
                <a:lnTo>
                  <a:pt x="201496" y="78099"/>
                </a:lnTo>
                <a:lnTo>
                  <a:pt x="166308" y="104421"/>
                </a:lnTo>
                <a:lnTo>
                  <a:pt x="133850" y="133931"/>
                </a:lnTo>
                <a:lnTo>
                  <a:pt x="104351" y="166397"/>
                </a:lnTo>
                <a:lnTo>
                  <a:pt x="78042" y="201591"/>
                </a:lnTo>
                <a:lnTo>
                  <a:pt x="55151" y="239281"/>
                </a:lnTo>
                <a:lnTo>
                  <a:pt x="35908" y="279238"/>
                </a:lnTo>
                <a:lnTo>
                  <a:pt x="20542" y="321231"/>
                </a:lnTo>
                <a:lnTo>
                  <a:pt x="9282" y="365029"/>
                </a:lnTo>
                <a:lnTo>
                  <a:pt x="2358" y="410404"/>
                </a:lnTo>
                <a:lnTo>
                  <a:pt x="0" y="457123"/>
                </a:lnTo>
                <a:lnTo>
                  <a:pt x="2358" y="503902"/>
                </a:lnTo>
                <a:lnTo>
                  <a:pt x="9282" y="549325"/>
                </a:lnTo>
                <a:lnTo>
                  <a:pt x="20542" y="593164"/>
                </a:lnTo>
                <a:lnTo>
                  <a:pt x="35908" y="635189"/>
                </a:lnTo>
                <a:lnTo>
                  <a:pt x="55151" y="675170"/>
                </a:lnTo>
                <a:lnTo>
                  <a:pt x="78042" y="712879"/>
                </a:lnTo>
                <a:lnTo>
                  <a:pt x="104351" y="748085"/>
                </a:lnTo>
                <a:lnTo>
                  <a:pt x="133850" y="780559"/>
                </a:lnTo>
                <a:lnTo>
                  <a:pt x="166308" y="810072"/>
                </a:lnTo>
                <a:lnTo>
                  <a:pt x="201496" y="836394"/>
                </a:lnTo>
                <a:lnTo>
                  <a:pt x="239186" y="859297"/>
                </a:lnTo>
                <a:lnTo>
                  <a:pt x="279147" y="878549"/>
                </a:lnTo>
                <a:lnTo>
                  <a:pt x="321151" y="893923"/>
                </a:lnTo>
                <a:lnTo>
                  <a:pt x="364968" y="905188"/>
                </a:lnTo>
                <a:lnTo>
                  <a:pt x="410368" y="912116"/>
                </a:lnTo>
                <a:lnTo>
                  <a:pt x="457123" y="914476"/>
                </a:lnTo>
                <a:lnTo>
                  <a:pt x="503885" y="912116"/>
                </a:lnTo>
                <a:lnTo>
                  <a:pt x="549296" y="905188"/>
                </a:lnTo>
                <a:lnTo>
                  <a:pt x="593125" y="893923"/>
                </a:lnTo>
                <a:lnTo>
                  <a:pt x="635144" y="878549"/>
                </a:lnTo>
                <a:lnTo>
                  <a:pt x="675122" y="859297"/>
                </a:lnTo>
                <a:lnTo>
                  <a:pt x="712830" y="836394"/>
                </a:lnTo>
                <a:lnTo>
                  <a:pt x="748037" y="810072"/>
                </a:lnTo>
                <a:lnTo>
                  <a:pt x="780515" y="780559"/>
                </a:lnTo>
                <a:lnTo>
                  <a:pt x="810032" y="748085"/>
                </a:lnTo>
                <a:lnTo>
                  <a:pt x="836359" y="712879"/>
                </a:lnTo>
                <a:lnTo>
                  <a:pt x="859266" y="675170"/>
                </a:lnTo>
                <a:lnTo>
                  <a:pt x="878524" y="635189"/>
                </a:lnTo>
                <a:lnTo>
                  <a:pt x="893903" y="593164"/>
                </a:lnTo>
                <a:lnTo>
                  <a:pt x="905172" y="549325"/>
                </a:lnTo>
                <a:lnTo>
                  <a:pt x="912102" y="503902"/>
                </a:lnTo>
                <a:lnTo>
                  <a:pt x="914463" y="457123"/>
                </a:lnTo>
                <a:lnTo>
                  <a:pt x="912102" y="410404"/>
                </a:lnTo>
                <a:lnTo>
                  <a:pt x="905172" y="365029"/>
                </a:lnTo>
                <a:lnTo>
                  <a:pt x="893903" y="321231"/>
                </a:lnTo>
                <a:lnTo>
                  <a:pt x="878524" y="279238"/>
                </a:lnTo>
                <a:lnTo>
                  <a:pt x="859266" y="239281"/>
                </a:lnTo>
                <a:lnTo>
                  <a:pt x="836359" y="201591"/>
                </a:lnTo>
                <a:lnTo>
                  <a:pt x="810032" y="166397"/>
                </a:lnTo>
                <a:lnTo>
                  <a:pt x="780515" y="133931"/>
                </a:lnTo>
                <a:lnTo>
                  <a:pt x="748037" y="104421"/>
                </a:lnTo>
                <a:lnTo>
                  <a:pt x="712830" y="78099"/>
                </a:lnTo>
                <a:lnTo>
                  <a:pt x="675122" y="55195"/>
                </a:lnTo>
                <a:lnTo>
                  <a:pt x="635144" y="35939"/>
                </a:lnTo>
                <a:lnTo>
                  <a:pt x="593125" y="20561"/>
                </a:lnTo>
                <a:lnTo>
                  <a:pt x="549296" y="9291"/>
                </a:lnTo>
                <a:lnTo>
                  <a:pt x="503885" y="2361"/>
                </a:lnTo>
                <a:lnTo>
                  <a:pt x="457123" y="0"/>
                </a:lnTo>
                <a:close/>
              </a:path>
            </a:pathLst>
          </a:custGeom>
          <a:solidFill>
            <a:srgbClr val="005288">
              <a:alpha val="2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">
            <a:extLst>
              <a:ext uri="{FF2B5EF4-FFF2-40B4-BE49-F238E27FC236}">
                <a16:creationId xmlns:a16="http://schemas.microsoft.com/office/drawing/2014/main" id="{40CF75AC-B3BB-254A-8BF4-D5B998144FB9}"/>
              </a:ext>
            </a:extLst>
          </p:cNvPr>
          <p:cNvSpPr/>
          <p:nvPr userDrawn="1"/>
        </p:nvSpPr>
        <p:spPr>
          <a:xfrm>
            <a:off x="10984689" y="0"/>
            <a:ext cx="1230630" cy="1160780"/>
          </a:xfrm>
          <a:custGeom>
            <a:avLst/>
            <a:gdLst/>
            <a:ahLst/>
            <a:cxnLst/>
            <a:rect l="l" t="t" r="r" b="b"/>
            <a:pathLst>
              <a:path w="1230629" h="1160780">
                <a:moveTo>
                  <a:pt x="1230206" y="0"/>
                </a:moveTo>
                <a:lnTo>
                  <a:pt x="93978" y="0"/>
                </a:lnTo>
                <a:lnTo>
                  <a:pt x="85862" y="14815"/>
                </a:lnTo>
                <a:lnTo>
                  <a:pt x="66410" y="55757"/>
                </a:lnTo>
                <a:lnTo>
                  <a:pt x="49285" y="97953"/>
                </a:lnTo>
                <a:lnTo>
                  <a:pt x="34569" y="141322"/>
                </a:lnTo>
                <a:lnTo>
                  <a:pt x="22344" y="185780"/>
                </a:lnTo>
                <a:lnTo>
                  <a:pt x="12692" y="231246"/>
                </a:lnTo>
                <a:lnTo>
                  <a:pt x="5695" y="277637"/>
                </a:lnTo>
                <a:lnTo>
                  <a:pt x="1437" y="324870"/>
                </a:lnTo>
                <a:lnTo>
                  <a:pt x="0" y="372864"/>
                </a:lnTo>
                <a:lnTo>
                  <a:pt x="1437" y="420857"/>
                </a:lnTo>
                <a:lnTo>
                  <a:pt x="5695" y="468089"/>
                </a:lnTo>
                <a:lnTo>
                  <a:pt x="12692" y="514478"/>
                </a:lnTo>
                <a:lnTo>
                  <a:pt x="22344" y="559942"/>
                </a:lnTo>
                <a:lnTo>
                  <a:pt x="34569" y="604397"/>
                </a:lnTo>
                <a:lnTo>
                  <a:pt x="49285" y="647762"/>
                </a:lnTo>
                <a:lnTo>
                  <a:pt x="66410" y="689954"/>
                </a:lnTo>
                <a:lnTo>
                  <a:pt x="85862" y="730891"/>
                </a:lnTo>
                <a:lnTo>
                  <a:pt x="107557" y="770491"/>
                </a:lnTo>
                <a:lnTo>
                  <a:pt x="131414" y="808671"/>
                </a:lnTo>
                <a:lnTo>
                  <a:pt x="157350" y="845348"/>
                </a:lnTo>
                <a:lnTo>
                  <a:pt x="185284" y="880441"/>
                </a:lnTo>
                <a:lnTo>
                  <a:pt x="215131" y="913867"/>
                </a:lnTo>
                <a:lnTo>
                  <a:pt x="246811" y="945543"/>
                </a:lnTo>
                <a:lnTo>
                  <a:pt x="280241" y="975388"/>
                </a:lnTo>
                <a:lnTo>
                  <a:pt x="315338" y="1003318"/>
                </a:lnTo>
                <a:lnTo>
                  <a:pt x="352020" y="1029252"/>
                </a:lnTo>
                <a:lnTo>
                  <a:pt x="390206" y="1053107"/>
                </a:lnTo>
                <a:lnTo>
                  <a:pt x="429811" y="1074801"/>
                </a:lnTo>
                <a:lnTo>
                  <a:pt x="470755" y="1094251"/>
                </a:lnTo>
                <a:lnTo>
                  <a:pt x="512954" y="1111375"/>
                </a:lnTo>
                <a:lnTo>
                  <a:pt x="556327" y="1126090"/>
                </a:lnTo>
                <a:lnTo>
                  <a:pt x="600790" y="1138315"/>
                </a:lnTo>
                <a:lnTo>
                  <a:pt x="646262" y="1147966"/>
                </a:lnTo>
                <a:lnTo>
                  <a:pt x="692661" y="1154962"/>
                </a:lnTo>
                <a:lnTo>
                  <a:pt x="739903" y="1159220"/>
                </a:lnTo>
                <a:lnTo>
                  <a:pt x="787908" y="1160658"/>
                </a:lnTo>
                <a:lnTo>
                  <a:pt x="835878" y="1159220"/>
                </a:lnTo>
                <a:lnTo>
                  <a:pt x="883090" y="1154962"/>
                </a:lnTo>
                <a:lnTo>
                  <a:pt x="929461" y="1147966"/>
                </a:lnTo>
                <a:lnTo>
                  <a:pt x="974909" y="1138315"/>
                </a:lnTo>
                <a:lnTo>
                  <a:pt x="1019351" y="1126090"/>
                </a:lnTo>
                <a:lnTo>
                  <a:pt x="1062704" y="1111375"/>
                </a:lnTo>
                <a:lnTo>
                  <a:pt x="1104887" y="1094251"/>
                </a:lnTo>
                <a:lnTo>
                  <a:pt x="1145816" y="1074801"/>
                </a:lnTo>
                <a:lnTo>
                  <a:pt x="1185409" y="1053107"/>
                </a:lnTo>
                <a:lnTo>
                  <a:pt x="1223584" y="1029252"/>
                </a:lnTo>
                <a:lnTo>
                  <a:pt x="1230206" y="1024569"/>
                </a:lnTo>
                <a:lnTo>
                  <a:pt x="1230206" y="0"/>
                </a:lnTo>
                <a:close/>
              </a:path>
            </a:pathLst>
          </a:custGeom>
          <a:solidFill>
            <a:srgbClr val="005288">
              <a:alpha val="4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/>
          <p:nvPr userDrawn="1"/>
        </p:nvSpPr>
        <p:spPr>
          <a:xfrm>
            <a:off x="8220113" y="1315821"/>
            <a:ext cx="1524000" cy="1143635"/>
          </a:xfrm>
          <a:custGeom>
            <a:avLst/>
            <a:gdLst/>
            <a:ahLst/>
            <a:cxnLst/>
            <a:rect l="l" t="t" r="r" b="b"/>
            <a:pathLst>
              <a:path w="1143000" h="1143635">
                <a:moveTo>
                  <a:pt x="571512" y="0"/>
                </a:moveTo>
                <a:lnTo>
                  <a:pt x="524616" y="1895"/>
                </a:lnTo>
                <a:lnTo>
                  <a:pt x="478768" y="7481"/>
                </a:lnTo>
                <a:lnTo>
                  <a:pt x="434115" y="16613"/>
                </a:lnTo>
                <a:lnTo>
                  <a:pt x="390803" y="29142"/>
                </a:lnTo>
                <a:lnTo>
                  <a:pt x="348981" y="44921"/>
                </a:lnTo>
                <a:lnTo>
                  <a:pt x="308793" y="63804"/>
                </a:lnTo>
                <a:lnTo>
                  <a:pt x="270387" y="85642"/>
                </a:lnTo>
                <a:lnTo>
                  <a:pt x="233909" y="110288"/>
                </a:lnTo>
                <a:lnTo>
                  <a:pt x="199507" y="137596"/>
                </a:lnTo>
                <a:lnTo>
                  <a:pt x="167327" y="167417"/>
                </a:lnTo>
                <a:lnTo>
                  <a:pt x="137515" y="199606"/>
                </a:lnTo>
                <a:lnTo>
                  <a:pt x="110218" y="234014"/>
                </a:lnTo>
                <a:lnTo>
                  <a:pt x="85584" y="270494"/>
                </a:lnTo>
                <a:lnTo>
                  <a:pt x="63758" y="308899"/>
                </a:lnTo>
                <a:lnTo>
                  <a:pt x="44887" y="349082"/>
                </a:lnTo>
                <a:lnTo>
                  <a:pt x="29119" y="390896"/>
                </a:lnTo>
                <a:lnTo>
                  <a:pt x="16599" y="434193"/>
                </a:lnTo>
                <a:lnTo>
                  <a:pt x="7475" y="478826"/>
                </a:lnTo>
                <a:lnTo>
                  <a:pt x="1893" y="524648"/>
                </a:lnTo>
                <a:lnTo>
                  <a:pt x="0" y="571512"/>
                </a:lnTo>
                <a:lnTo>
                  <a:pt x="1893" y="618410"/>
                </a:lnTo>
                <a:lnTo>
                  <a:pt x="7475" y="664263"/>
                </a:lnTo>
                <a:lnTo>
                  <a:pt x="16599" y="708924"/>
                </a:lnTo>
                <a:lnTo>
                  <a:pt x="29119" y="752246"/>
                </a:lnTo>
                <a:lnTo>
                  <a:pt x="44887" y="794081"/>
                </a:lnTo>
                <a:lnTo>
                  <a:pt x="63758" y="834284"/>
                </a:lnTo>
                <a:lnTo>
                  <a:pt x="85584" y="872706"/>
                </a:lnTo>
                <a:lnTo>
                  <a:pt x="110218" y="909200"/>
                </a:lnTo>
                <a:lnTo>
                  <a:pt x="137515" y="943620"/>
                </a:lnTo>
                <a:lnTo>
                  <a:pt x="167327" y="975818"/>
                </a:lnTo>
                <a:lnTo>
                  <a:pt x="199507" y="1005648"/>
                </a:lnTo>
                <a:lnTo>
                  <a:pt x="233909" y="1032962"/>
                </a:lnTo>
                <a:lnTo>
                  <a:pt x="270387" y="1057614"/>
                </a:lnTo>
                <a:lnTo>
                  <a:pt x="308793" y="1079456"/>
                </a:lnTo>
                <a:lnTo>
                  <a:pt x="348981" y="1098341"/>
                </a:lnTo>
                <a:lnTo>
                  <a:pt x="390803" y="1114122"/>
                </a:lnTo>
                <a:lnTo>
                  <a:pt x="434115" y="1126652"/>
                </a:lnTo>
                <a:lnTo>
                  <a:pt x="478768" y="1135784"/>
                </a:lnTo>
                <a:lnTo>
                  <a:pt x="524616" y="1141371"/>
                </a:lnTo>
                <a:lnTo>
                  <a:pt x="571512" y="1143266"/>
                </a:lnTo>
                <a:lnTo>
                  <a:pt x="618376" y="1141371"/>
                </a:lnTo>
                <a:lnTo>
                  <a:pt x="664195" y="1135784"/>
                </a:lnTo>
                <a:lnTo>
                  <a:pt x="708822" y="1126652"/>
                </a:lnTo>
                <a:lnTo>
                  <a:pt x="752111" y="1114122"/>
                </a:lnTo>
                <a:lnTo>
                  <a:pt x="793914" y="1098341"/>
                </a:lnTo>
                <a:lnTo>
                  <a:pt x="834084" y="1079456"/>
                </a:lnTo>
                <a:lnTo>
                  <a:pt x="872475" y="1057614"/>
                </a:lnTo>
                <a:lnTo>
                  <a:pt x="908940" y="1032962"/>
                </a:lnTo>
                <a:lnTo>
                  <a:pt x="943332" y="1005648"/>
                </a:lnTo>
                <a:lnTo>
                  <a:pt x="975504" y="975818"/>
                </a:lnTo>
                <a:lnTo>
                  <a:pt x="1005309" y="943620"/>
                </a:lnTo>
                <a:lnTo>
                  <a:pt x="1032600" y="909200"/>
                </a:lnTo>
                <a:lnTo>
                  <a:pt x="1057231" y="872706"/>
                </a:lnTo>
                <a:lnTo>
                  <a:pt x="1079054" y="834284"/>
                </a:lnTo>
                <a:lnTo>
                  <a:pt x="1097923" y="794081"/>
                </a:lnTo>
                <a:lnTo>
                  <a:pt x="1113690" y="752246"/>
                </a:lnTo>
                <a:lnTo>
                  <a:pt x="1126209" y="708924"/>
                </a:lnTo>
                <a:lnTo>
                  <a:pt x="1135333" y="664263"/>
                </a:lnTo>
                <a:lnTo>
                  <a:pt x="1140916" y="618410"/>
                </a:lnTo>
                <a:lnTo>
                  <a:pt x="1142809" y="571512"/>
                </a:lnTo>
                <a:lnTo>
                  <a:pt x="1140916" y="524648"/>
                </a:lnTo>
                <a:lnTo>
                  <a:pt x="1135333" y="478826"/>
                </a:lnTo>
                <a:lnTo>
                  <a:pt x="1126209" y="434193"/>
                </a:lnTo>
                <a:lnTo>
                  <a:pt x="1113690" y="390896"/>
                </a:lnTo>
                <a:lnTo>
                  <a:pt x="1097923" y="349082"/>
                </a:lnTo>
                <a:lnTo>
                  <a:pt x="1079054" y="308899"/>
                </a:lnTo>
                <a:lnTo>
                  <a:pt x="1057231" y="270494"/>
                </a:lnTo>
                <a:lnTo>
                  <a:pt x="1032600" y="234014"/>
                </a:lnTo>
                <a:lnTo>
                  <a:pt x="1005309" y="199606"/>
                </a:lnTo>
                <a:lnTo>
                  <a:pt x="975504" y="167417"/>
                </a:lnTo>
                <a:lnTo>
                  <a:pt x="943332" y="137596"/>
                </a:lnTo>
                <a:lnTo>
                  <a:pt x="908940" y="110288"/>
                </a:lnTo>
                <a:lnTo>
                  <a:pt x="872475" y="85642"/>
                </a:lnTo>
                <a:lnTo>
                  <a:pt x="834084" y="63804"/>
                </a:lnTo>
                <a:lnTo>
                  <a:pt x="793914" y="44921"/>
                </a:lnTo>
                <a:lnTo>
                  <a:pt x="752111" y="29142"/>
                </a:lnTo>
                <a:lnTo>
                  <a:pt x="708822" y="16613"/>
                </a:lnTo>
                <a:lnTo>
                  <a:pt x="664195" y="7481"/>
                </a:lnTo>
                <a:lnTo>
                  <a:pt x="618376" y="1895"/>
                </a:lnTo>
                <a:lnTo>
                  <a:pt x="571512" y="0"/>
                </a:lnTo>
                <a:close/>
              </a:path>
            </a:pathLst>
          </a:custGeom>
          <a:solidFill>
            <a:srgbClr val="005288">
              <a:alpha val="30196"/>
            </a:srgbClr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5" name="object 18"/>
          <p:cNvSpPr/>
          <p:nvPr userDrawn="1"/>
        </p:nvSpPr>
        <p:spPr>
          <a:xfrm>
            <a:off x="5368935" y="3352546"/>
            <a:ext cx="5660136" cy="0"/>
          </a:xfrm>
          <a:custGeom>
            <a:avLst/>
            <a:gdLst/>
            <a:ahLst/>
            <a:cxnLst/>
            <a:rect l="l" t="t" r="r" b="b"/>
            <a:pathLst>
              <a:path w="4241800">
                <a:moveTo>
                  <a:pt x="0" y="0"/>
                </a:moveTo>
                <a:lnTo>
                  <a:pt x="4241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6" name="object 19"/>
          <p:cNvSpPr txBox="1">
            <a:spLocks/>
          </p:cNvSpPr>
          <p:nvPr userDrawn="1"/>
        </p:nvSpPr>
        <p:spPr>
          <a:xfrm>
            <a:off x="1004538" y="2845513"/>
            <a:ext cx="4446693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z="4400" spc="-50" dirty="0">
                <a:solidFill>
                  <a:srgbClr val="000000"/>
                </a:solidFill>
              </a:rPr>
              <a:t>Who </a:t>
            </a:r>
            <a:r>
              <a:rPr lang="en-US" sz="4400" spc="10" dirty="0">
                <a:solidFill>
                  <a:srgbClr val="000000"/>
                </a:solidFill>
              </a:rPr>
              <a:t>We</a:t>
            </a:r>
            <a:r>
              <a:rPr lang="en-US" sz="4400" spc="30" dirty="0">
                <a:solidFill>
                  <a:srgbClr val="000000"/>
                </a:solidFill>
              </a:rPr>
              <a:t> </a:t>
            </a:r>
            <a:r>
              <a:rPr lang="en-US" sz="4400" spc="20" dirty="0">
                <a:solidFill>
                  <a:srgbClr val="000000"/>
                </a:solidFill>
              </a:rPr>
              <a:t>Are</a:t>
            </a:r>
          </a:p>
        </p:txBody>
      </p:sp>
      <p:sp>
        <p:nvSpPr>
          <p:cNvPr id="27" name="object 20"/>
          <p:cNvSpPr txBox="1"/>
          <p:nvPr userDrawn="1"/>
        </p:nvSpPr>
        <p:spPr>
          <a:xfrm>
            <a:off x="1004538" y="3785319"/>
            <a:ext cx="10024533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500" b="0" dirty="0">
                <a:latin typeface="Calibri Light"/>
                <a:cs typeface="Calibri Light"/>
              </a:rPr>
              <a:t>The </a:t>
            </a:r>
            <a:r>
              <a:rPr sz="2500" b="0" spc="-10" dirty="0">
                <a:latin typeface="Calibri Light"/>
                <a:cs typeface="Calibri Light"/>
              </a:rPr>
              <a:t>Regional Educational Laboratory </a:t>
            </a:r>
            <a:r>
              <a:rPr sz="2500" b="0" dirty="0">
                <a:latin typeface="Calibri Light"/>
                <a:cs typeface="Calibri Light"/>
              </a:rPr>
              <a:t>(REL) </a:t>
            </a:r>
            <a:r>
              <a:rPr sz="2500" b="0" spc="-15" dirty="0">
                <a:latin typeface="Calibri Light"/>
                <a:cs typeface="Calibri Light"/>
              </a:rPr>
              <a:t>Central at </a:t>
            </a:r>
            <a:r>
              <a:rPr sz="2500" b="0" spc="-10" dirty="0">
                <a:latin typeface="Calibri Light"/>
                <a:cs typeface="Calibri Light"/>
              </a:rPr>
              <a:t>Marzano</a:t>
            </a:r>
            <a:r>
              <a:rPr lang="en-US" sz="2500" b="0" spc="-10" dirty="0">
                <a:latin typeface="Calibri Light"/>
                <a:cs typeface="Calibri Light"/>
              </a:rPr>
              <a:t> </a:t>
            </a:r>
            <a:r>
              <a:rPr sz="2500" b="0" spc="-15" dirty="0">
                <a:latin typeface="Calibri Light"/>
                <a:cs typeface="Calibri Light"/>
              </a:rPr>
              <a:t>Research </a:t>
            </a:r>
            <a:r>
              <a:rPr sz="2500" b="0" spc="-5" dirty="0">
                <a:latin typeface="Calibri Light"/>
                <a:cs typeface="Calibri Light"/>
              </a:rPr>
              <a:t>serves </a:t>
            </a:r>
            <a:r>
              <a:rPr sz="2500" b="0" dirty="0">
                <a:latin typeface="Calibri Light"/>
                <a:cs typeface="Calibri Light"/>
              </a:rPr>
              <a:t>the applied </a:t>
            </a:r>
            <a:r>
              <a:rPr sz="2500" b="0" spc="-10" dirty="0">
                <a:latin typeface="Calibri Light"/>
                <a:cs typeface="Calibri Light"/>
              </a:rPr>
              <a:t>education research </a:t>
            </a:r>
            <a:r>
              <a:rPr sz="2500" b="0" dirty="0">
                <a:latin typeface="Calibri Light"/>
                <a:cs typeface="Calibri Light"/>
              </a:rPr>
              <a:t>needs </a:t>
            </a:r>
            <a:r>
              <a:rPr sz="2500" b="0" spc="-5" dirty="0">
                <a:latin typeface="Calibri Light"/>
                <a:cs typeface="Calibri Light"/>
              </a:rPr>
              <a:t>of</a:t>
            </a:r>
            <a:r>
              <a:rPr lang="en-US" sz="2500" b="0" spc="-5" dirty="0">
                <a:latin typeface="Calibri Light"/>
                <a:cs typeface="Calibri Light"/>
              </a:rPr>
              <a:t> </a:t>
            </a:r>
            <a:r>
              <a:rPr sz="2500" b="0" spc="-15" dirty="0">
                <a:latin typeface="Calibri Light"/>
                <a:cs typeface="Calibri Light"/>
              </a:rPr>
              <a:t>Colorado, </a:t>
            </a:r>
            <a:r>
              <a:rPr sz="2500" b="0" spc="-10" dirty="0">
                <a:latin typeface="Calibri Light"/>
                <a:cs typeface="Calibri Light"/>
              </a:rPr>
              <a:t>Kansas, </a:t>
            </a:r>
            <a:r>
              <a:rPr sz="2500" b="0" dirty="0">
                <a:latin typeface="Calibri Light"/>
                <a:cs typeface="Calibri Light"/>
              </a:rPr>
              <a:t>Missouri, </a:t>
            </a:r>
            <a:r>
              <a:rPr sz="2500" b="0" spc="-15" dirty="0">
                <a:latin typeface="Calibri Light"/>
                <a:cs typeface="Calibri Light"/>
              </a:rPr>
              <a:t>Nebraska, </a:t>
            </a:r>
            <a:r>
              <a:rPr sz="2500" b="0" dirty="0">
                <a:latin typeface="Calibri Light"/>
                <a:cs typeface="Calibri Light"/>
              </a:rPr>
              <a:t>North </a:t>
            </a:r>
            <a:r>
              <a:rPr sz="2500" b="0" spc="-20" dirty="0">
                <a:latin typeface="Calibri Light"/>
                <a:cs typeface="Calibri Light"/>
              </a:rPr>
              <a:t>Dakota, </a:t>
            </a:r>
            <a:r>
              <a:rPr sz="2500" b="0" dirty="0">
                <a:latin typeface="Calibri Light"/>
                <a:cs typeface="Calibri Light"/>
              </a:rPr>
              <a:t>South  </a:t>
            </a:r>
            <a:r>
              <a:rPr sz="2500" b="0" spc="-20" dirty="0">
                <a:latin typeface="Calibri Light"/>
                <a:cs typeface="Calibri Light"/>
              </a:rPr>
              <a:t>Dakota, </a:t>
            </a:r>
            <a:r>
              <a:rPr sz="2500" b="0" dirty="0">
                <a:latin typeface="Calibri Light"/>
                <a:cs typeface="Calibri Light"/>
              </a:rPr>
              <a:t>and</a:t>
            </a:r>
            <a:r>
              <a:rPr sz="2500" b="0" spc="-75" dirty="0">
                <a:latin typeface="Calibri Light"/>
                <a:cs typeface="Calibri Light"/>
              </a:rPr>
              <a:t> </a:t>
            </a:r>
            <a:r>
              <a:rPr sz="2500" b="0" spc="-15" dirty="0">
                <a:latin typeface="Calibri Light"/>
                <a:cs typeface="Calibri Light"/>
              </a:rPr>
              <a:t>Wyoming.</a:t>
            </a:r>
            <a:endParaRPr sz="2500" dirty="0">
              <a:latin typeface="Calibri Light"/>
              <a:cs typeface="Calibri Light"/>
            </a:endParaRPr>
          </a:p>
        </p:txBody>
      </p:sp>
      <p:sp>
        <p:nvSpPr>
          <p:cNvPr id="29" name="object 37"/>
          <p:cNvSpPr/>
          <p:nvPr userDrawn="1"/>
        </p:nvSpPr>
        <p:spPr>
          <a:xfrm>
            <a:off x="396237" y="1494156"/>
            <a:ext cx="0" cy="4214495"/>
          </a:xfrm>
          <a:custGeom>
            <a:avLst/>
            <a:gdLst/>
            <a:ahLst/>
            <a:cxnLst/>
            <a:rect l="l" t="t" r="r" b="b"/>
            <a:pathLst>
              <a:path h="4214495">
                <a:moveTo>
                  <a:pt x="0" y="4214241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2" name="object 40"/>
          <p:cNvSpPr/>
          <p:nvPr userDrawn="1"/>
        </p:nvSpPr>
        <p:spPr>
          <a:xfrm>
            <a:off x="1424095" y="297178"/>
            <a:ext cx="10371667" cy="5463540"/>
          </a:xfrm>
          <a:custGeom>
            <a:avLst/>
            <a:gdLst/>
            <a:ahLst/>
            <a:cxnLst/>
            <a:rect l="l" t="t" r="r" b="b"/>
            <a:pathLst>
              <a:path w="7778750" h="5463540">
                <a:moveTo>
                  <a:pt x="0" y="0"/>
                </a:moveTo>
                <a:lnTo>
                  <a:pt x="7778750" y="0"/>
                </a:lnTo>
                <a:lnTo>
                  <a:pt x="7778750" y="54635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FD6E1-BD33-E541-BA8D-3F3E459F35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780" y="676908"/>
            <a:ext cx="6841623" cy="2185320"/>
          </a:xfrm>
          <a:prstGeom prst="rect">
            <a:avLst/>
          </a:prstGeom>
        </p:spPr>
      </p:pic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4EA73DD1-5C51-A149-B211-CF9A3424A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2557" y="2945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B412F-63DB-45A0-BAA0-574508CB23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66D8038B-A86D-B843-9C0A-64FD720A8D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7" y="228601"/>
            <a:ext cx="2057506" cy="16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7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8AD0A70-60B6-314C-9624-D6AAD241F5A0}"/>
              </a:ext>
            </a:extLst>
          </p:cNvPr>
          <p:cNvGrpSpPr/>
          <p:nvPr userDrawn="1"/>
        </p:nvGrpSpPr>
        <p:grpSpPr>
          <a:xfrm>
            <a:off x="0" y="3690706"/>
            <a:ext cx="1340833" cy="2352527"/>
            <a:chOff x="0" y="3690706"/>
            <a:chExt cx="1340833" cy="2352527"/>
          </a:xfrm>
        </p:grpSpPr>
        <p:sp>
          <p:nvSpPr>
            <p:cNvPr id="60" name="object 28">
              <a:extLst>
                <a:ext uri="{FF2B5EF4-FFF2-40B4-BE49-F238E27FC236}">
                  <a16:creationId xmlns:a16="http://schemas.microsoft.com/office/drawing/2014/main" id="{2E831E53-4F3C-BE4B-ACDC-156256724D1C}"/>
                </a:ext>
              </a:extLst>
            </p:cNvPr>
            <p:cNvSpPr/>
            <p:nvPr/>
          </p:nvSpPr>
          <p:spPr>
            <a:xfrm>
              <a:off x="556608" y="5259008"/>
              <a:ext cx="784225" cy="784225"/>
            </a:xfrm>
            <a:custGeom>
              <a:avLst/>
              <a:gdLst/>
              <a:ahLst/>
              <a:cxnLst/>
              <a:rect l="l" t="t" r="r" b="b"/>
              <a:pathLst>
                <a:path w="784225" h="784225">
                  <a:moveTo>
                    <a:pt x="395221" y="0"/>
                  </a:moveTo>
                  <a:lnTo>
                    <a:pt x="348428" y="2412"/>
                  </a:lnTo>
                  <a:lnTo>
                    <a:pt x="301737" y="10555"/>
                  </a:lnTo>
                  <a:lnTo>
                    <a:pt x="255641" y="24582"/>
                  </a:lnTo>
                  <a:lnTo>
                    <a:pt x="210633" y="44649"/>
                  </a:lnTo>
                  <a:lnTo>
                    <a:pt x="168432" y="70140"/>
                  </a:lnTo>
                  <a:lnTo>
                    <a:pt x="130569" y="99973"/>
                  </a:lnTo>
                  <a:lnTo>
                    <a:pt x="97199" y="133654"/>
                  </a:lnTo>
                  <a:lnTo>
                    <a:pt x="68477" y="170689"/>
                  </a:lnTo>
                  <a:lnTo>
                    <a:pt x="44558" y="210585"/>
                  </a:lnTo>
                  <a:lnTo>
                    <a:pt x="25596" y="252847"/>
                  </a:lnTo>
                  <a:lnTo>
                    <a:pt x="11745" y="296982"/>
                  </a:lnTo>
                  <a:lnTo>
                    <a:pt x="3162" y="342496"/>
                  </a:lnTo>
                  <a:lnTo>
                    <a:pt x="0" y="388896"/>
                  </a:lnTo>
                  <a:lnTo>
                    <a:pt x="2413" y="435688"/>
                  </a:lnTo>
                  <a:lnTo>
                    <a:pt x="10558" y="482378"/>
                  </a:lnTo>
                  <a:lnTo>
                    <a:pt x="24587" y="528472"/>
                  </a:lnTo>
                  <a:lnTo>
                    <a:pt x="44657" y="573477"/>
                  </a:lnTo>
                  <a:lnTo>
                    <a:pt x="70116" y="615621"/>
                  </a:lnTo>
                  <a:lnTo>
                    <a:pt x="99926" y="653445"/>
                  </a:lnTo>
                  <a:lnTo>
                    <a:pt x="133594" y="686793"/>
                  </a:lnTo>
                  <a:lnTo>
                    <a:pt x="170624" y="715505"/>
                  </a:lnTo>
                  <a:lnTo>
                    <a:pt x="210522" y="739426"/>
                  </a:lnTo>
                  <a:lnTo>
                    <a:pt x="252793" y="758398"/>
                  </a:lnTo>
                  <a:lnTo>
                    <a:pt x="296942" y="772263"/>
                  </a:lnTo>
                  <a:lnTo>
                    <a:pt x="342474" y="780865"/>
                  </a:lnTo>
                  <a:lnTo>
                    <a:pt x="388896" y="784046"/>
                  </a:lnTo>
                  <a:lnTo>
                    <a:pt x="435711" y="781649"/>
                  </a:lnTo>
                  <a:lnTo>
                    <a:pt x="482426" y="773516"/>
                  </a:lnTo>
                  <a:lnTo>
                    <a:pt x="528545" y="759491"/>
                  </a:lnTo>
                  <a:lnTo>
                    <a:pt x="573574" y="739415"/>
                  </a:lnTo>
                  <a:lnTo>
                    <a:pt x="615754" y="713932"/>
                  </a:lnTo>
                  <a:lnTo>
                    <a:pt x="653594" y="684097"/>
                  </a:lnTo>
                  <a:lnTo>
                    <a:pt x="686940" y="650406"/>
                  </a:lnTo>
                  <a:lnTo>
                    <a:pt x="715639" y="613354"/>
                  </a:lnTo>
                  <a:lnTo>
                    <a:pt x="739537" y="573438"/>
                  </a:lnTo>
                  <a:lnTo>
                    <a:pt x="758479" y="531155"/>
                  </a:lnTo>
                  <a:lnTo>
                    <a:pt x="772312" y="486999"/>
                  </a:lnTo>
                  <a:lnTo>
                    <a:pt x="780883" y="441468"/>
                  </a:lnTo>
                  <a:lnTo>
                    <a:pt x="784037" y="395057"/>
                  </a:lnTo>
                  <a:lnTo>
                    <a:pt x="781621" y="348262"/>
                  </a:lnTo>
                  <a:lnTo>
                    <a:pt x="773480" y="301580"/>
                  </a:lnTo>
                  <a:lnTo>
                    <a:pt x="759461" y="255506"/>
                  </a:lnTo>
                  <a:lnTo>
                    <a:pt x="739410" y="210536"/>
                  </a:lnTo>
                  <a:lnTo>
                    <a:pt x="713933" y="168359"/>
                  </a:lnTo>
                  <a:lnTo>
                    <a:pt x="684111" y="130516"/>
                  </a:lnTo>
                  <a:lnTo>
                    <a:pt x="650440" y="97163"/>
                  </a:lnTo>
                  <a:lnTo>
                    <a:pt x="613412" y="68453"/>
                  </a:lnTo>
                  <a:lnTo>
                    <a:pt x="573523" y="44544"/>
                  </a:lnTo>
                  <a:lnTo>
                    <a:pt x="531265" y="25588"/>
                  </a:lnTo>
                  <a:lnTo>
                    <a:pt x="487133" y="11743"/>
                  </a:lnTo>
                  <a:lnTo>
                    <a:pt x="441620" y="3161"/>
                  </a:lnTo>
                  <a:lnTo>
                    <a:pt x="395221" y="0"/>
                  </a:lnTo>
                  <a:close/>
                </a:path>
              </a:pathLst>
            </a:custGeom>
            <a:solidFill>
              <a:srgbClr val="005288">
                <a:alpha val="101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7">
              <a:extLst>
                <a:ext uri="{FF2B5EF4-FFF2-40B4-BE49-F238E27FC236}">
                  <a16:creationId xmlns:a16="http://schemas.microsoft.com/office/drawing/2014/main" id="{8AF6981C-0750-F54A-950C-633783FCA73A}"/>
                </a:ext>
              </a:extLst>
            </p:cNvPr>
            <p:cNvSpPr/>
            <p:nvPr/>
          </p:nvSpPr>
          <p:spPr>
            <a:xfrm>
              <a:off x="0" y="3690706"/>
              <a:ext cx="432434" cy="937894"/>
            </a:xfrm>
            <a:custGeom>
              <a:avLst/>
              <a:gdLst/>
              <a:ahLst/>
              <a:cxnLst/>
              <a:rect l="l" t="t" r="r" b="b"/>
              <a:pathLst>
                <a:path w="432434" h="937895">
                  <a:moveTo>
                    <a:pt x="0" y="0"/>
                  </a:moveTo>
                  <a:lnTo>
                    <a:pt x="0" y="937571"/>
                  </a:lnTo>
                  <a:lnTo>
                    <a:pt x="45551" y="931590"/>
                  </a:lnTo>
                  <a:lnTo>
                    <a:pt x="90881" y="920988"/>
                  </a:lnTo>
                  <a:lnTo>
                    <a:pt x="135589" y="905674"/>
                  </a:lnTo>
                  <a:lnTo>
                    <a:pt x="179357" y="885548"/>
                  </a:lnTo>
                  <a:lnTo>
                    <a:pt x="220879" y="861116"/>
                  </a:lnTo>
                  <a:lnTo>
                    <a:pt x="258994" y="833162"/>
                  </a:lnTo>
                  <a:lnTo>
                    <a:pt x="293600" y="802004"/>
                  </a:lnTo>
                  <a:lnTo>
                    <a:pt x="324598" y="767962"/>
                  </a:lnTo>
                  <a:lnTo>
                    <a:pt x="351886" y="731355"/>
                  </a:lnTo>
                  <a:lnTo>
                    <a:pt x="375365" y="692500"/>
                  </a:lnTo>
                  <a:lnTo>
                    <a:pt x="394934" y="651718"/>
                  </a:lnTo>
                  <a:lnTo>
                    <a:pt x="410493" y="609326"/>
                  </a:lnTo>
                  <a:lnTo>
                    <a:pt x="421942" y="565644"/>
                  </a:lnTo>
                  <a:lnTo>
                    <a:pt x="429180" y="520991"/>
                  </a:lnTo>
                  <a:lnTo>
                    <a:pt x="432108" y="475685"/>
                  </a:lnTo>
                  <a:lnTo>
                    <a:pt x="430624" y="430045"/>
                  </a:lnTo>
                  <a:lnTo>
                    <a:pt x="424628" y="384390"/>
                  </a:lnTo>
                  <a:lnTo>
                    <a:pt x="414021" y="339038"/>
                  </a:lnTo>
                  <a:lnTo>
                    <a:pt x="398701" y="294310"/>
                  </a:lnTo>
                  <a:lnTo>
                    <a:pt x="378569" y="250523"/>
                  </a:lnTo>
                  <a:lnTo>
                    <a:pt x="354154" y="209038"/>
                  </a:lnTo>
                  <a:lnTo>
                    <a:pt x="326213" y="170957"/>
                  </a:lnTo>
                  <a:lnTo>
                    <a:pt x="295066" y="136381"/>
                  </a:lnTo>
                  <a:lnTo>
                    <a:pt x="261031" y="105409"/>
                  </a:lnTo>
                  <a:lnTo>
                    <a:pt x="224429" y="78143"/>
                  </a:lnTo>
                  <a:lnTo>
                    <a:pt x="185578" y="54683"/>
                  </a:lnTo>
                  <a:lnTo>
                    <a:pt x="144798" y="35129"/>
                  </a:lnTo>
                  <a:lnTo>
                    <a:pt x="102409" y="19581"/>
                  </a:lnTo>
                  <a:lnTo>
                    <a:pt x="58729" y="8141"/>
                  </a:lnTo>
                  <a:lnTo>
                    <a:pt x="14077" y="9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88">
                <a:alpha val="2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09E18D7-5EB5-6C41-ACB9-32DD1EF81B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5" y="5760714"/>
            <a:ext cx="12192335" cy="685804"/>
          </a:xfrm>
          <a:prstGeom prst="rect">
            <a:avLst/>
          </a:prstGeom>
        </p:spPr>
      </p:pic>
      <p:sp>
        <p:nvSpPr>
          <p:cNvPr id="21" name="object 37">
            <a:extLst>
              <a:ext uri="{FF2B5EF4-FFF2-40B4-BE49-F238E27FC236}">
                <a16:creationId xmlns:a16="http://schemas.microsoft.com/office/drawing/2014/main" id="{E776E6B9-550F-B644-90B9-275EF11C404F}"/>
              </a:ext>
            </a:extLst>
          </p:cNvPr>
          <p:cNvSpPr/>
          <p:nvPr userDrawn="1"/>
        </p:nvSpPr>
        <p:spPr>
          <a:xfrm>
            <a:off x="396237" y="1494156"/>
            <a:ext cx="0" cy="4214495"/>
          </a:xfrm>
          <a:custGeom>
            <a:avLst/>
            <a:gdLst/>
            <a:ahLst/>
            <a:cxnLst/>
            <a:rect l="l" t="t" r="r" b="b"/>
            <a:pathLst>
              <a:path h="4214495">
                <a:moveTo>
                  <a:pt x="0" y="4214241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object 40">
            <a:extLst>
              <a:ext uri="{FF2B5EF4-FFF2-40B4-BE49-F238E27FC236}">
                <a16:creationId xmlns:a16="http://schemas.microsoft.com/office/drawing/2014/main" id="{8F0942B8-B088-3248-868F-97365084361D}"/>
              </a:ext>
            </a:extLst>
          </p:cNvPr>
          <p:cNvSpPr/>
          <p:nvPr userDrawn="1"/>
        </p:nvSpPr>
        <p:spPr>
          <a:xfrm>
            <a:off x="1424095" y="297178"/>
            <a:ext cx="10371667" cy="5463540"/>
          </a:xfrm>
          <a:custGeom>
            <a:avLst/>
            <a:gdLst/>
            <a:ahLst/>
            <a:cxnLst/>
            <a:rect l="l" t="t" r="r" b="b"/>
            <a:pathLst>
              <a:path w="7778750" h="5463540">
                <a:moveTo>
                  <a:pt x="0" y="0"/>
                </a:moveTo>
                <a:lnTo>
                  <a:pt x="7778750" y="0"/>
                </a:lnTo>
                <a:lnTo>
                  <a:pt x="7778750" y="54635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1" name="object 39">
            <a:extLst>
              <a:ext uri="{FF2B5EF4-FFF2-40B4-BE49-F238E27FC236}">
                <a16:creationId xmlns:a16="http://schemas.microsoft.com/office/drawing/2014/main" id="{223F518B-0D86-F64F-BFA6-CDBCE3CE9E47}"/>
              </a:ext>
            </a:extLst>
          </p:cNvPr>
          <p:cNvSpPr/>
          <p:nvPr userDrawn="1"/>
        </p:nvSpPr>
        <p:spPr>
          <a:xfrm>
            <a:off x="11795753" y="5760721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A5CF97-4137-BA45-8FE3-4CD3E49C885F}"/>
              </a:ext>
            </a:extLst>
          </p:cNvPr>
          <p:cNvSpPr txBox="1"/>
          <p:nvPr userDrawn="1"/>
        </p:nvSpPr>
        <p:spPr>
          <a:xfrm>
            <a:off x="1727200" y="6248400"/>
            <a:ext cx="8229600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">
              <a:lnSpc>
                <a:spcPts val="1240"/>
              </a:lnSpc>
            </a:pPr>
            <a:r>
              <a:rPr lang="en-US" sz="1200" spc="-5" dirty="0">
                <a:solidFill>
                  <a:schemeClr val="bg1"/>
                </a:solidFill>
              </a:rPr>
              <a:t>RELCentral@marzanoresearch.com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1200" spc="-10" dirty="0">
                <a:solidFill>
                  <a:srgbClr val="000000"/>
                </a:solidFill>
              </a:rPr>
              <a:t>COLORADO   </a:t>
            </a:r>
            <a:r>
              <a:rPr lang="en-US" sz="1200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KANSAS</a:t>
            </a:r>
            <a:r>
              <a:rPr lang="en-US" sz="1200" spc="-5" dirty="0">
                <a:solidFill>
                  <a:srgbClr val="000000"/>
                </a:solidFill>
              </a:rPr>
              <a:t>   </a:t>
            </a:r>
            <a:r>
              <a:rPr lang="en-US" sz="1200" dirty="0">
                <a:solidFill>
                  <a:srgbClr val="000000"/>
                </a:solidFill>
              </a:rPr>
              <a:t>MISSOURI 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NEBRASKA</a:t>
            </a:r>
            <a:r>
              <a:rPr lang="en-US" sz="1200" dirty="0">
                <a:solidFill>
                  <a:srgbClr val="000000"/>
                </a:solidFill>
              </a:rPr>
              <a:t>   </a:t>
            </a:r>
            <a:r>
              <a:rPr lang="en-US" sz="1200" spc="-5" dirty="0">
                <a:solidFill>
                  <a:srgbClr val="000000"/>
                </a:solidFill>
              </a:rPr>
              <a:t>NORTH </a:t>
            </a:r>
            <a:r>
              <a:rPr lang="en-US" sz="1200" spc="-35" dirty="0">
                <a:solidFill>
                  <a:srgbClr val="000000"/>
                </a:solidFill>
              </a:rPr>
              <a:t>DAKOTA   </a:t>
            </a:r>
            <a:r>
              <a:rPr lang="en-US" sz="1200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SOUTH </a:t>
            </a:r>
            <a:r>
              <a:rPr lang="en-US" sz="1200" spc="-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DAKOTA </a:t>
            </a:r>
            <a:r>
              <a:rPr lang="en-US" sz="1200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spc="-10" dirty="0">
                <a:solidFill>
                  <a:srgbClr val="000000"/>
                </a:solidFill>
              </a:rPr>
              <a:t>WYOMING</a:t>
            </a:r>
          </a:p>
          <a:p>
            <a:r>
              <a:rPr lang="en-US" sz="1800" dirty="0"/>
              <a:t> </a:t>
            </a:r>
          </a:p>
        </p:txBody>
      </p:sp>
      <p:sp>
        <p:nvSpPr>
          <p:cNvPr id="40" name="object 68">
            <a:extLst>
              <a:ext uri="{FF2B5EF4-FFF2-40B4-BE49-F238E27FC236}">
                <a16:creationId xmlns:a16="http://schemas.microsoft.com/office/drawing/2014/main" id="{36DFFCCA-9971-484A-A180-8DF1A4AAF022}"/>
              </a:ext>
            </a:extLst>
          </p:cNvPr>
          <p:cNvSpPr/>
          <p:nvPr userDrawn="1"/>
        </p:nvSpPr>
        <p:spPr>
          <a:xfrm>
            <a:off x="7620001" y="6446518"/>
            <a:ext cx="4175752" cy="114303"/>
          </a:xfrm>
          <a:custGeom>
            <a:avLst/>
            <a:gdLst/>
            <a:ahLst/>
            <a:cxnLst/>
            <a:rect l="l" t="t" r="r" b="b"/>
            <a:pathLst>
              <a:path w="1468120" h="114300">
                <a:moveTo>
                  <a:pt x="1468120" y="0"/>
                </a:moveTo>
                <a:lnTo>
                  <a:pt x="1468120" y="114300"/>
                </a:lnTo>
                <a:lnTo>
                  <a:pt x="0" y="11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4401425-1609-C44E-AA1A-A85F5A3586F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93" y="5847504"/>
            <a:ext cx="914447" cy="77474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9D3DD1E-A3BF-9A4A-A2E9-267DA7DBED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7" y="228601"/>
            <a:ext cx="2057506" cy="1647910"/>
          </a:xfrm>
          <a:prstGeom prst="rect">
            <a:avLst/>
          </a:prstGeom>
        </p:spPr>
      </p:pic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29F4E213-10FB-2944-8EAC-2ABC01D82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2557" y="2945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B412F-63DB-45A0-BAA0-574508CB2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3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415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6E068D7-C1C6-0644-A343-00B64696DD1B}"/>
              </a:ext>
            </a:extLst>
          </p:cNvPr>
          <p:cNvGrpSpPr/>
          <p:nvPr userDrawn="1"/>
        </p:nvGrpSpPr>
        <p:grpSpPr>
          <a:xfrm>
            <a:off x="0" y="0"/>
            <a:ext cx="1608466" cy="6043233"/>
            <a:chOff x="0" y="0"/>
            <a:chExt cx="1608466" cy="6043233"/>
          </a:xfrm>
        </p:grpSpPr>
        <p:sp>
          <p:nvSpPr>
            <p:cNvPr id="13" name="object 27">
              <a:extLst>
                <a:ext uri="{FF2B5EF4-FFF2-40B4-BE49-F238E27FC236}">
                  <a16:creationId xmlns:a16="http://schemas.microsoft.com/office/drawing/2014/main" id="{196B8478-8C6B-B844-A172-F085722EBD3A}"/>
                </a:ext>
              </a:extLst>
            </p:cNvPr>
            <p:cNvSpPr/>
            <p:nvPr/>
          </p:nvSpPr>
          <p:spPr>
            <a:xfrm>
              <a:off x="0" y="3690706"/>
              <a:ext cx="432434" cy="937894"/>
            </a:xfrm>
            <a:custGeom>
              <a:avLst/>
              <a:gdLst/>
              <a:ahLst/>
              <a:cxnLst/>
              <a:rect l="l" t="t" r="r" b="b"/>
              <a:pathLst>
                <a:path w="432434" h="937895">
                  <a:moveTo>
                    <a:pt x="0" y="0"/>
                  </a:moveTo>
                  <a:lnTo>
                    <a:pt x="0" y="937571"/>
                  </a:lnTo>
                  <a:lnTo>
                    <a:pt x="45551" y="931590"/>
                  </a:lnTo>
                  <a:lnTo>
                    <a:pt x="90881" y="920988"/>
                  </a:lnTo>
                  <a:lnTo>
                    <a:pt x="135589" y="905674"/>
                  </a:lnTo>
                  <a:lnTo>
                    <a:pt x="179357" y="885548"/>
                  </a:lnTo>
                  <a:lnTo>
                    <a:pt x="220879" y="861116"/>
                  </a:lnTo>
                  <a:lnTo>
                    <a:pt x="258994" y="833162"/>
                  </a:lnTo>
                  <a:lnTo>
                    <a:pt x="293600" y="802004"/>
                  </a:lnTo>
                  <a:lnTo>
                    <a:pt x="324598" y="767962"/>
                  </a:lnTo>
                  <a:lnTo>
                    <a:pt x="351886" y="731355"/>
                  </a:lnTo>
                  <a:lnTo>
                    <a:pt x="375365" y="692500"/>
                  </a:lnTo>
                  <a:lnTo>
                    <a:pt x="394934" y="651718"/>
                  </a:lnTo>
                  <a:lnTo>
                    <a:pt x="410493" y="609326"/>
                  </a:lnTo>
                  <a:lnTo>
                    <a:pt x="421942" y="565644"/>
                  </a:lnTo>
                  <a:lnTo>
                    <a:pt x="429180" y="520991"/>
                  </a:lnTo>
                  <a:lnTo>
                    <a:pt x="432108" y="475685"/>
                  </a:lnTo>
                  <a:lnTo>
                    <a:pt x="430624" y="430045"/>
                  </a:lnTo>
                  <a:lnTo>
                    <a:pt x="424628" y="384390"/>
                  </a:lnTo>
                  <a:lnTo>
                    <a:pt x="414021" y="339038"/>
                  </a:lnTo>
                  <a:lnTo>
                    <a:pt x="398701" y="294310"/>
                  </a:lnTo>
                  <a:lnTo>
                    <a:pt x="378569" y="250523"/>
                  </a:lnTo>
                  <a:lnTo>
                    <a:pt x="354154" y="209038"/>
                  </a:lnTo>
                  <a:lnTo>
                    <a:pt x="326213" y="170957"/>
                  </a:lnTo>
                  <a:lnTo>
                    <a:pt x="295066" y="136381"/>
                  </a:lnTo>
                  <a:lnTo>
                    <a:pt x="261031" y="105409"/>
                  </a:lnTo>
                  <a:lnTo>
                    <a:pt x="224429" y="78143"/>
                  </a:lnTo>
                  <a:lnTo>
                    <a:pt x="185578" y="54683"/>
                  </a:lnTo>
                  <a:lnTo>
                    <a:pt x="144798" y="35129"/>
                  </a:lnTo>
                  <a:lnTo>
                    <a:pt x="102409" y="19581"/>
                  </a:lnTo>
                  <a:lnTo>
                    <a:pt x="58729" y="8141"/>
                  </a:lnTo>
                  <a:lnTo>
                    <a:pt x="14077" y="9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88">
                <a:alpha val="2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6">
              <a:extLst>
                <a:ext uri="{FF2B5EF4-FFF2-40B4-BE49-F238E27FC236}">
                  <a16:creationId xmlns:a16="http://schemas.microsoft.com/office/drawing/2014/main" id="{3A11AB7C-5F31-CF48-825A-527C8E812F1D}"/>
                </a:ext>
              </a:extLst>
            </p:cNvPr>
            <p:cNvSpPr/>
            <p:nvPr/>
          </p:nvSpPr>
          <p:spPr>
            <a:xfrm>
              <a:off x="0" y="1351176"/>
              <a:ext cx="422275" cy="1128395"/>
            </a:xfrm>
            <a:custGeom>
              <a:avLst/>
              <a:gdLst/>
              <a:ahLst/>
              <a:cxnLst/>
              <a:rect l="l" t="t" r="r" b="b"/>
              <a:pathLst>
                <a:path w="422275" h="1128395">
                  <a:moveTo>
                    <a:pt x="0" y="0"/>
                  </a:moveTo>
                  <a:lnTo>
                    <a:pt x="0" y="1127783"/>
                  </a:lnTo>
                  <a:lnTo>
                    <a:pt x="18226" y="1122549"/>
                  </a:lnTo>
                  <a:lnTo>
                    <a:pt x="62703" y="1105801"/>
                  </a:lnTo>
                  <a:lnTo>
                    <a:pt x="106376" y="1085187"/>
                  </a:lnTo>
                  <a:lnTo>
                    <a:pt x="148214" y="1061129"/>
                  </a:lnTo>
                  <a:lnTo>
                    <a:pt x="187341" y="1034202"/>
                  </a:lnTo>
                  <a:lnTo>
                    <a:pt x="223692" y="1004611"/>
                  </a:lnTo>
                  <a:lnTo>
                    <a:pt x="257203" y="972558"/>
                  </a:lnTo>
                  <a:lnTo>
                    <a:pt x="287810" y="938248"/>
                  </a:lnTo>
                  <a:lnTo>
                    <a:pt x="315450" y="901886"/>
                  </a:lnTo>
                  <a:lnTo>
                    <a:pt x="340058" y="863674"/>
                  </a:lnTo>
                  <a:lnTo>
                    <a:pt x="361571" y="823818"/>
                  </a:lnTo>
                  <a:lnTo>
                    <a:pt x="379925" y="782522"/>
                  </a:lnTo>
                  <a:lnTo>
                    <a:pt x="395055" y="739988"/>
                  </a:lnTo>
                  <a:lnTo>
                    <a:pt x="406898" y="696423"/>
                  </a:lnTo>
                  <a:lnTo>
                    <a:pt x="415390" y="652028"/>
                  </a:lnTo>
                  <a:lnTo>
                    <a:pt x="420467" y="607010"/>
                  </a:lnTo>
                  <a:lnTo>
                    <a:pt x="422065" y="561571"/>
                  </a:lnTo>
                  <a:lnTo>
                    <a:pt x="420121" y="515916"/>
                  </a:lnTo>
                  <a:lnTo>
                    <a:pt x="414569" y="470249"/>
                  </a:lnTo>
                  <a:lnTo>
                    <a:pt x="405347" y="424773"/>
                  </a:lnTo>
                  <a:lnTo>
                    <a:pt x="392390" y="379694"/>
                  </a:lnTo>
                  <a:lnTo>
                    <a:pt x="375634" y="335214"/>
                  </a:lnTo>
                  <a:lnTo>
                    <a:pt x="355017" y="291539"/>
                  </a:lnTo>
                  <a:lnTo>
                    <a:pt x="330959" y="249698"/>
                  </a:lnTo>
                  <a:lnTo>
                    <a:pt x="304035" y="210565"/>
                  </a:lnTo>
                  <a:lnTo>
                    <a:pt x="274446" y="174204"/>
                  </a:lnTo>
                  <a:lnTo>
                    <a:pt x="242398" y="140680"/>
                  </a:lnTo>
                  <a:lnTo>
                    <a:pt x="208095" y="110055"/>
                  </a:lnTo>
                  <a:lnTo>
                    <a:pt x="171740" y="82396"/>
                  </a:lnTo>
                  <a:lnTo>
                    <a:pt x="133537" y="57766"/>
                  </a:lnTo>
                  <a:lnTo>
                    <a:pt x="93692" y="36230"/>
                  </a:lnTo>
                  <a:lnTo>
                    <a:pt x="52407" y="17851"/>
                  </a:lnTo>
                  <a:lnTo>
                    <a:pt x="9888" y="2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88">
                <a:alpha val="301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8">
              <a:extLst>
                <a:ext uri="{FF2B5EF4-FFF2-40B4-BE49-F238E27FC236}">
                  <a16:creationId xmlns:a16="http://schemas.microsoft.com/office/drawing/2014/main" id="{832EF17B-F162-B144-B005-9397D84D3C45}"/>
                </a:ext>
              </a:extLst>
            </p:cNvPr>
            <p:cNvSpPr/>
            <p:nvPr/>
          </p:nvSpPr>
          <p:spPr>
            <a:xfrm>
              <a:off x="556608" y="5259008"/>
              <a:ext cx="784225" cy="784225"/>
            </a:xfrm>
            <a:custGeom>
              <a:avLst/>
              <a:gdLst/>
              <a:ahLst/>
              <a:cxnLst/>
              <a:rect l="l" t="t" r="r" b="b"/>
              <a:pathLst>
                <a:path w="784225" h="784225">
                  <a:moveTo>
                    <a:pt x="395221" y="0"/>
                  </a:moveTo>
                  <a:lnTo>
                    <a:pt x="348428" y="2412"/>
                  </a:lnTo>
                  <a:lnTo>
                    <a:pt x="301737" y="10555"/>
                  </a:lnTo>
                  <a:lnTo>
                    <a:pt x="255641" y="24582"/>
                  </a:lnTo>
                  <a:lnTo>
                    <a:pt x="210633" y="44649"/>
                  </a:lnTo>
                  <a:lnTo>
                    <a:pt x="168432" y="70140"/>
                  </a:lnTo>
                  <a:lnTo>
                    <a:pt x="130569" y="99973"/>
                  </a:lnTo>
                  <a:lnTo>
                    <a:pt x="97199" y="133654"/>
                  </a:lnTo>
                  <a:lnTo>
                    <a:pt x="68477" y="170689"/>
                  </a:lnTo>
                  <a:lnTo>
                    <a:pt x="44558" y="210585"/>
                  </a:lnTo>
                  <a:lnTo>
                    <a:pt x="25596" y="252847"/>
                  </a:lnTo>
                  <a:lnTo>
                    <a:pt x="11745" y="296982"/>
                  </a:lnTo>
                  <a:lnTo>
                    <a:pt x="3162" y="342496"/>
                  </a:lnTo>
                  <a:lnTo>
                    <a:pt x="0" y="388896"/>
                  </a:lnTo>
                  <a:lnTo>
                    <a:pt x="2413" y="435688"/>
                  </a:lnTo>
                  <a:lnTo>
                    <a:pt x="10558" y="482378"/>
                  </a:lnTo>
                  <a:lnTo>
                    <a:pt x="24587" y="528472"/>
                  </a:lnTo>
                  <a:lnTo>
                    <a:pt x="44657" y="573477"/>
                  </a:lnTo>
                  <a:lnTo>
                    <a:pt x="70116" y="615621"/>
                  </a:lnTo>
                  <a:lnTo>
                    <a:pt x="99926" y="653445"/>
                  </a:lnTo>
                  <a:lnTo>
                    <a:pt x="133594" y="686793"/>
                  </a:lnTo>
                  <a:lnTo>
                    <a:pt x="170624" y="715505"/>
                  </a:lnTo>
                  <a:lnTo>
                    <a:pt x="210522" y="739426"/>
                  </a:lnTo>
                  <a:lnTo>
                    <a:pt x="252793" y="758398"/>
                  </a:lnTo>
                  <a:lnTo>
                    <a:pt x="296942" y="772263"/>
                  </a:lnTo>
                  <a:lnTo>
                    <a:pt x="342474" y="780865"/>
                  </a:lnTo>
                  <a:lnTo>
                    <a:pt x="388896" y="784046"/>
                  </a:lnTo>
                  <a:lnTo>
                    <a:pt x="435711" y="781649"/>
                  </a:lnTo>
                  <a:lnTo>
                    <a:pt x="482426" y="773516"/>
                  </a:lnTo>
                  <a:lnTo>
                    <a:pt x="528545" y="759491"/>
                  </a:lnTo>
                  <a:lnTo>
                    <a:pt x="573574" y="739415"/>
                  </a:lnTo>
                  <a:lnTo>
                    <a:pt x="615754" y="713932"/>
                  </a:lnTo>
                  <a:lnTo>
                    <a:pt x="653594" y="684097"/>
                  </a:lnTo>
                  <a:lnTo>
                    <a:pt x="686940" y="650406"/>
                  </a:lnTo>
                  <a:lnTo>
                    <a:pt x="715639" y="613354"/>
                  </a:lnTo>
                  <a:lnTo>
                    <a:pt x="739537" y="573438"/>
                  </a:lnTo>
                  <a:lnTo>
                    <a:pt x="758479" y="531155"/>
                  </a:lnTo>
                  <a:lnTo>
                    <a:pt x="772312" y="486999"/>
                  </a:lnTo>
                  <a:lnTo>
                    <a:pt x="780883" y="441468"/>
                  </a:lnTo>
                  <a:lnTo>
                    <a:pt x="784037" y="395057"/>
                  </a:lnTo>
                  <a:lnTo>
                    <a:pt x="781621" y="348262"/>
                  </a:lnTo>
                  <a:lnTo>
                    <a:pt x="773480" y="301580"/>
                  </a:lnTo>
                  <a:lnTo>
                    <a:pt x="759461" y="255506"/>
                  </a:lnTo>
                  <a:lnTo>
                    <a:pt x="739410" y="210536"/>
                  </a:lnTo>
                  <a:lnTo>
                    <a:pt x="713933" y="168359"/>
                  </a:lnTo>
                  <a:lnTo>
                    <a:pt x="684111" y="130516"/>
                  </a:lnTo>
                  <a:lnTo>
                    <a:pt x="650440" y="97163"/>
                  </a:lnTo>
                  <a:lnTo>
                    <a:pt x="613412" y="68453"/>
                  </a:lnTo>
                  <a:lnTo>
                    <a:pt x="573523" y="44544"/>
                  </a:lnTo>
                  <a:lnTo>
                    <a:pt x="531265" y="25588"/>
                  </a:lnTo>
                  <a:lnTo>
                    <a:pt x="487133" y="11743"/>
                  </a:lnTo>
                  <a:lnTo>
                    <a:pt x="441620" y="3161"/>
                  </a:lnTo>
                  <a:lnTo>
                    <a:pt x="395221" y="0"/>
                  </a:lnTo>
                  <a:close/>
                </a:path>
              </a:pathLst>
            </a:custGeom>
            <a:solidFill>
              <a:srgbClr val="005288">
                <a:alpha val="101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9">
              <a:extLst>
                <a:ext uri="{FF2B5EF4-FFF2-40B4-BE49-F238E27FC236}">
                  <a16:creationId xmlns:a16="http://schemas.microsoft.com/office/drawing/2014/main" id="{5015B2FA-68C3-234E-B1A6-BD25E6261BDB}"/>
                </a:ext>
              </a:extLst>
            </p:cNvPr>
            <p:cNvSpPr/>
            <p:nvPr/>
          </p:nvSpPr>
          <p:spPr>
            <a:xfrm>
              <a:off x="201306" y="0"/>
              <a:ext cx="1407160" cy="408305"/>
            </a:xfrm>
            <a:custGeom>
              <a:avLst/>
              <a:gdLst/>
              <a:ahLst/>
              <a:cxnLst/>
              <a:rect l="l" t="t" r="r" b="b"/>
              <a:pathLst>
                <a:path w="1407160" h="408305">
                  <a:moveTo>
                    <a:pt x="1406874" y="0"/>
                  </a:moveTo>
                  <a:lnTo>
                    <a:pt x="0" y="0"/>
                  </a:lnTo>
                  <a:lnTo>
                    <a:pt x="8034" y="14354"/>
                  </a:lnTo>
                  <a:lnTo>
                    <a:pt x="33368" y="54042"/>
                  </a:lnTo>
                  <a:lnTo>
                    <a:pt x="60658" y="91805"/>
                  </a:lnTo>
                  <a:lnTo>
                    <a:pt x="89802" y="127610"/>
                  </a:lnTo>
                  <a:lnTo>
                    <a:pt x="120696" y="161425"/>
                  </a:lnTo>
                  <a:lnTo>
                    <a:pt x="153238" y="193218"/>
                  </a:lnTo>
                  <a:lnTo>
                    <a:pt x="187326" y="222956"/>
                  </a:lnTo>
                  <a:lnTo>
                    <a:pt x="222858" y="250608"/>
                  </a:lnTo>
                  <a:lnTo>
                    <a:pt x="259730" y="276140"/>
                  </a:lnTo>
                  <a:lnTo>
                    <a:pt x="297840" y="299522"/>
                  </a:lnTo>
                  <a:lnTo>
                    <a:pt x="337086" y="320720"/>
                  </a:lnTo>
                  <a:lnTo>
                    <a:pt x="377365" y="339703"/>
                  </a:lnTo>
                  <a:lnTo>
                    <a:pt x="418575" y="356439"/>
                  </a:lnTo>
                  <a:lnTo>
                    <a:pt x="460613" y="370894"/>
                  </a:lnTo>
                  <a:lnTo>
                    <a:pt x="503377" y="383038"/>
                  </a:lnTo>
                  <a:lnTo>
                    <a:pt x="546764" y="392838"/>
                  </a:lnTo>
                  <a:lnTo>
                    <a:pt x="590671" y="400261"/>
                  </a:lnTo>
                  <a:lnTo>
                    <a:pt x="634996" y="405276"/>
                  </a:lnTo>
                  <a:lnTo>
                    <a:pt x="679637" y="407850"/>
                  </a:lnTo>
                  <a:lnTo>
                    <a:pt x="724491" y="407951"/>
                  </a:lnTo>
                  <a:lnTo>
                    <a:pt x="769455" y="405547"/>
                  </a:lnTo>
                  <a:lnTo>
                    <a:pt x="814427" y="400606"/>
                  </a:lnTo>
                  <a:lnTo>
                    <a:pt x="859305" y="393095"/>
                  </a:lnTo>
                  <a:lnTo>
                    <a:pt x="903985" y="382983"/>
                  </a:lnTo>
                  <a:lnTo>
                    <a:pt x="948366" y="370237"/>
                  </a:lnTo>
                  <a:lnTo>
                    <a:pt x="992345" y="354825"/>
                  </a:lnTo>
                  <a:lnTo>
                    <a:pt x="1035819" y="336715"/>
                  </a:lnTo>
                  <a:lnTo>
                    <a:pt x="1078686" y="315875"/>
                  </a:lnTo>
                  <a:lnTo>
                    <a:pt x="1120249" y="292611"/>
                  </a:lnTo>
                  <a:lnTo>
                    <a:pt x="1159920" y="267287"/>
                  </a:lnTo>
                  <a:lnTo>
                    <a:pt x="1197668" y="240006"/>
                  </a:lnTo>
                  <a:lnTo>
                    <a:pt x="1233460" y="210871"/>
                  </a:lnTo>
                  <a:lnTo>
                    <a:pt x="1267263" y="179984"/>
                  </a:lnTo>
                  <a:lnTo>
                    <a:pt x="1299046" y="147448"/>
                  </a:lnTo>
                  <a:lnTo>
                    <a:pt x="1328777" y="113365"/>
                  </a:lnTo>
                  <a:lnTo>
                    <a:pt x="1356422" y="77838"/>
                  </a:lnTo>
                  <a:lnTo>
                    <a:pt x="1381949" y="40970"/>
                  </a:lnTo>
                  <a:lnTo>
                    <a:pt x="1405328" y="2863"/>
                  </a:lnTo>
                  <a:lnTo>
                    <a:pt x="1406874" y="0"/>
                  </a:lnTo>
                  <a:close/>
                </a:path>
              </a:pathLst>
            </a:custGeom>
            <a:solidFill>
              <a:srgbClr val="005288">
                <a:alpha val="4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7C1C66F5-664E-504B-A0BF-056F496D8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5" y="5760714"/>
            <a:ext cx="12192335" cy="685804"/>
          </a:xfrm>
          <a:prstGeom prst="rect">
            <a:avLst/>
          </a:prstGeom>
        </p:spPr>
      </p:pic>
      <p:sp>
        <p:nvSpPr>
          <p:cNvPr id="16" name="object 26"/>
          <p:cNvSpPr/>
          <p:nvPr userDrawn="1"/>
        </p:nvSpPr>
        <p:spPr>
          <a:xfrm>
            <a:off x="396237" y="297179"/>
            <a:ext cx="11399520" cy="5463540"/>
          </a:xfrm>
          <a:custGeom>
            <a:avLst/>
            <a:gdLst/>
            <a:ahLst/>
            <a:cxnLst/>
            <a:rect l="l" t="t" r="r" b="b"/>
            <a:pathLst>
              <a:path w="8549640" h="5463540">
                <a:moveTo>
                  <a:pt x="0" y="5405120"/>
                </a:moveTo>
                <a:lnTo>
                  <a:pt x="0" y="0"/>
                </a:lnTo>
                <a:lnTo>
                  <a:pt x="8549640" y="0"/>
                </a:lnTo>
                <a:lnTo>
                  <a:pt x="8549640" y="54635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2557" y="2945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B412F-63DB-45A0-BAA0-574508CB2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A035F11-3DC5-9845-AABD-834F619E8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313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C0FF11EE-F516-4449-A586-AAA34A6B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ts val="5600"/>
              </a:lnSpc>
            </a:pPr>
            <a:r>
              <a:rPr lang="en-US" u="sng" spc="-125" dirty="0">
                <a:solidFill>
                  <a:srgbClr val="000000"/>
                </a:solidFill>
              </a:rPr>
              <a:t>                  </a:t>
            </a:r>
          </a:p>
        </p:txBody>
      </p:sp>
      <p:sp>
        <p:nvSpPr>
          <p:cNvPr id="18" name="object 25">
            <a:extLst>
              <a:ext uri="{FF2B5EF4-FFF2-40B4-BE49-F238E27FC236}">
                <a16:creationId xmlns:a16="http://schemas.microsoft.com/office/drawing/2014/main" id="{645A2C12-BCB4-1F43-A30E-79F2D2FA480F}"/>
              </a:ext>
            </a:extLst>
          </p:cNvPr>
          <p:cNvSpPr/>
          <p:nvPr userDrawn="1"/>
        </p:nvSpPr>
        <p:spPr>
          <a:xfrm>
            <a:off x="11795761" y="576071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CA9170B-B89A-604C-865D-1AB42869385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93" y="5847504"/>
            <a:ext cx="914447" cy="774740"/>
          </a:xfrm>
          <a:prstGeom prst="rect">
            <a:avLst/>
          </a:prstGeom>
        </p:spPr>
      </p:pic>
      <p:sp>
        <p:nvSpPr>
          <p:cNvPr id="17" name="object 68">
            <a:extLst>
              <a:ext uri="{FF2B5EF4-FFF2-40B4-BE49-F238E27FC236}">
                <a16:creationId xmlns:a16="http://schemas.microsoft.com/office/drawing/2014/main" id="{FDF8EE5E-8605-A74B-AB7F-DDD70EB7A91C}"/>
              </a:ext>
            </a:extLst>
          </p:cNvPr>
          <p:cNvSpPr/>
          <p:nvPr userDrawn="1"/>
        </p:nvSpPr>
        <p:spPr>
          <a:xfrm>
            <a:off x="7239000" y="6442888"/>
            <a:ext cx="4556753" cy="117934"/>
          </a:xfrm>
          <a:custGeom>
            <a:avLst/>
            <a:gdLst/>
            <a:ahLst/>
            <a:cxnLst/>
            <a:rect l="l" t="t" r="r" b="b"/>
            <a:pathLst>
              <a:path w="1468120" h="114300">
                <a:moveTo>
                  <a:pt x="1468120" y="0"/>
                </a:moveTo>
                <a:lnTo>
                  <a:pt x="1468120" y="114300"/>
                </a:lnTo>
                <a:lnTo>
                  <a:pt x="0" y="11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DEA4B5-B389-2248-80E2-8107A9A6B713}"/>
              </a:ext>
            </a:extLst>
          </p:cNvPr>
          <p:cNvSpPr txBox="1"/>
          <p:nvPr userDrawn="1"/>
        </p:nvSpPr>
        <p:spPr>
          <a:xfrm>
            <a:off x="1267874" y="6248400"/>
            <a:ext cx="8229600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">
              <a:lnSpc>
                <a:spcPts val="1240"/>
              </a:lnSpc>
            </a:pPr>
            <a:r>
              <a:rPr lang="en-US" sz="1200" spc="-5" dirty="0">
                <a:solidFill>
                  <a:schemeClr val="bg1"/>
                </a:solidFill>
              </a:rPr>
              <a:t>RELCentral@marzanoresearch.com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1200" spc="-10" dirty="0">
                <a:solidFill>
                  <a:srgbClr val="000000"/>
                </a:solidFill>
              </a:rPr>
              <a:t>COLORADO   </a:t>
            </a:r>
            <a:r>
              <a:rPr lang="en-US" sz="1200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KANSAS</a:t>
            </a:r>
            <a:r>
              <a:rPr lang="en-US" sz="1200" spc="-5" dirty="0">
                <a:solidFill>
                  <a:srgbClr val="000000"/>
                </a:solidFill>
              </a:rPr>
              <a:t>   </a:t>
            </a:r>
            <a:r>
              <a:rPr lang="en-US" sz="1200" dirty="0">
                <a:solidFill>
                  <a:srgbClr val="000000"/>
                </a:solidFill>
              </a:rPr>
              <a:t>MISSOURI 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NEBRASKA</a:t>
            </a:r>
            <a:r>
              <a:rPr lang="en-US" sz="1200" dirty="0">
                <a:solidFill>
                  <a:srgbClr val="000000"/>
                </a:solidFill>
              </a:rPr>
              <a:t>   </a:t>
            </a:r>
            <a:r>
              <a:rPr lang="en-US" sz="1200" spc="-5" dirty="0">
                <a:solidFill>
                  <a:srgbClr val="000000"/>
                </a:solidFill>
              </a:rPr>
              <a:t>NORTH </a:t>
            </a:r>
            <a:r>
              <a:rPr lang="en-US" sz="1200" spc="-35" dirty="0">
                <a:solidFill>
                  <a:srgbClr val="000000"/>
                </a:solidFill>
              </a:rPr>
              <a:t>DAKOTA   </a:t>
            </a:r>
            <a:r>
              <a:rPr lang="en-US" sz="1200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SOUTH </a:t>
            </a:r>
            <a:r>
              <a:rPr lang="en-US" sz="1200" spc="-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DAKOTA </a:t>
            </a:r>
            <a:r>
              <a:rPr lang="en-US" sz="1200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spc="-10" dirty="0">
                <a:solidFill>
                  <a:srgbClr val="000000"/>
                </a:solidFill>
              </a:rPr>
              <a:t>WYOMING</a:t>
            </a:r>
          </a:p>
          <a:p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254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sldNum="0" hdr="0" ftr="0"/>
  <p:txStyles>
    <p:titleStyle>
      <a:lvl1pPr marL="12700" algn="l" defTabSz="914400" rtl="0" eaLnBrk="1" latinLnBrk="0" hangingPunct="1">
        <a:lnSpc>
          <a:spcPts val="56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F81CB9-E01C-4E4F-BD4D-FCC21AA11FA7}"/>
              </a:ext>
            </a:extLst>
          </p:cNvPr>
          <p:cNvGrpSpPr/>
          <p:nvPr userDrawn="1"/>
        </p:nvGrpSpPr>
        <p:grpSpPr>
          <a:xfrm>
            <a:off x="0" y="0"/>
            <a:ext cx="1608466" cy="6043233"/>
            <a:chOff x="0" y="0"/>
            <a:chExt cx="1608466" cy="6043233"/>
          </a:xfrm>
        </p:grpSpPr>
        <p:sp>
          <p:nvSpPr>
            <p:cNvPr id="10" name="object 28">
              <a:extLst>
                <a:ext uri="{FF2B5EF4-FFF2-40B4-BE49-F238E27FC236}">
                  <a16:creationId xmlns:a16="http://schemas.microsoft.com/office/drawing/2014/main" id="{93B3EEDC-129F-3C48-AC0C-14287169C56B}"/>
                </a:ext>
              </a:extLst>
            </p:cNvPr>
            <p:cNvSpPr/>
            <p:nvPr userDrawn="1"/>
          </p:nvSpPr>
          <p:spPr>
            <a:xfrm>
              <a:off x="556608" y="5259008"/>
              <a:ext cx="784225" cy="784225"/>
            </a:xfrm>
            <a:custGeom>
              <a:avLst/>
              <a:gdLst/>
              <a:ahLst/>
              <a:cxnLst/>
              <a:rect l="l" t="t" r="r" b="b"/>
              <a:pathLst>
                <a:path w="784225" h="784225">
                  <a:moveTo>
                    <a:pt x="395221" y="0"/>
                  </a:moveTo>
                  <a:lnTo>
                    <a:pt x="348428" y="2412"/>
                  </a:lnTo>
                  <a:lnTo>
                    <a:pt x="301737" y="10555"/>
                  </a:lnTo>
                  <a:lnTo>
                    <a:pt x="255641" y="24582"/>
                  </a:lnTo>
                  <a:lnTo>
                    <a:pt x="210633" y="44649"/>
                  </a:lnTo>
                  <a:lnTo>
                    <a:pt x="168432" y="70140"/>
                  </a:lnTo>
                  <a:lnTo>
                    <a:pt x="130569" y="99973"/>
                  </a:lnTo>
                  <a:lnTo>
                    <a:pt x="97199" y="133654"/>
                  </a:lnTo>
                  <a:lnTo>
                    <a:pt x="68477" y="170689"/>
                  </a:lnTo>
                  <a:lnTo>
                    <a:pt x="44558" y="210585"/>
                  </a:lnTo>
                  <a:lnTo>
                    <a:pt x="25596" y="252847"/>
                  </a:lnTo>
                  <a:lnTo>
                    <a:pt x="11745" y="296982"/>
                  </a:lnTo>
                  <a:lnTo>
                    <a:pt x="3162" y="342496"/>
                  </a:lnTo>
                  <a:lnTo>
                    <a:pt x="0" y="388896"/>
                  </a:lnTo>
                  <a:lnTo>
                    <a:pt x="2413" y="435688"/>
                  </a:lnTo>
                  <a:lnTo>
                    <a:pt x="10558" y="482378"/>
                  </a:lnTo>
                  <a:lnTo>
                    <a:pt x="24587" y="528472"/>
                  </a:lnTo>
                  <a:lnTo>
                    <a:pt x="44657" y="573477"/>
                  </a:lnTo>
                  <a:lnTo>
                    <a:pt x="70116" y="615621"/>
                  </a:lnTo>
                  <a:lnTo>
                    <a:pt x="99926" y="653445"/>
                  </a:lnTo>
                  <a:lnTo>
                    <a:pt x="133594" y="686793"/>
                  </a:lnTo>
                  <a:lnTo>
                    <a:pt x="170624" y="715505"/>
                  </a:lnTo>
                  <a:lnTo>
                    <a:pt x="210522" y="739426"/>
                  </a:lnTo>
                  <a:lnTo>
                    <a:pt x="252793" y="758398"/>
                  </a:lnTo>
                  <a:lnTo>
                    <a:pt x="296942" y="772263"/>
                  </a:lnTo>
                  <a:lnTo>
                    <a:pt x="342474" y="780865"/>
                  </a:lnTo>
                  <a:lnTo>
                    <a:pt x="388896" y="784046"/>
                  </a:lnTo>
                  <a:lnTo>
                    <a:pt x="435711" y="781649"/>
                  </a:lnTo>
                  <a:lnTo>
                    <a:pt x="482426" y="773516"/>
                  </a:lnTo>
                  <a:lnTo>
                    <a:pt x="528545" y="759491"/>
                  </a:lnTo>
                  <a:lnTo>
                    <a:pt x="573574" y="739415"/>
                  </a:lnTo>
                  <a:lnTo>
                    <a:pt x="615754" y="713932"/>
                  </a:lnTo>
                  <a:lnTo>
                    <a:pt x="653594" y="684097"/>
                  </a:lnTo>
                  <a:lnTo>
                    <a:pt x="686940" y="650406"/>
                  </a:lnTo>
                  <a:lnTo>
                    <a:pt x="715639" y="613354"/>
                  </a:lnTo>
                  <a:lnTo>
                    <a:pt x="739537" y="573438"/>
                  </a:lnTo>
                  <a:lnTo>
                    <a:pt x="758479" y="531155"/>
                  </a:lnTo>
                  <a:lnTo>
                    <a:pt x="772312" y="486999"/>
                  </a:lnTo>
                  <a:lnTo>
                    <a:pt x="780883" y="441468"/>
                  </a:lnTo>
                  <a:lnTo>
                    <a:pt x="784037" y="395057"/>
                  </a:lnTo>
                  <a:lnTo>
                    <a:pt x="781621" y="348262"/>
                  </a:lnTo>
                  <a:lnTo>
                    <a:pt x="773480" y="301580"/>
                  </a:lnTo>
                  <a:lnTo>
                    <a:pt x="759461" y="255506"/>
                  </a:lnTo>
                  <a:lnTo>
                    <a:pt x="739410" y="210536"/>
                  </a:lnTo>
                  <a:lnTo>
                    <a:pt x="713933" y="168359"/>
                  </a:lnTo>
                  <a:lnTo>
                    <a:pt x="684111" y="130516"/>
                  </a:lnTo>
                  <a:lnTo>
                    <a:pt x="650440" y="97163"/>
                  </a:lnTo>
                  <a:lnTo>
                    <a:pt x="613412" y="68453"/>
                  </a:lnTo>
                  <a:lnTo>
                    <a:pt x="573523" y="44544"/>
                  </a:lnTo>
                  <a:lnTo>
                    <a:pt x="531265" y="25588"/>
                  </a:lnTo>
                  <a:lnTo>
                    <a:pt x="487133" y="11743"/>
                  </a:lnTo>
                  <a:lnTo>
                    <a:pt x="441620" y="3161"/>
                  </a:lnTo>
                  <a:lnTo>
                    <a:pt x="395221" y="0"/>
                  </a:lnTo>
                  <a:close/>
                </a:path>
              </a:pathLst>
            </a:custGeom>
            <a:solidFill>
              <a:srgbClr val="005288">
                <a:alpha val="10196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6">
              <a:extLst>
                <a:ext uri="{FF2B5EF4-FFF2-40B4-BE49-F238E27FC236}">
                  <a16:creationId xmlns:a16="http://schemas.microsoft.com/office/drawing/2014/main" id="{A9699721-75E3-FD42-8612-CCAC266A4608}"/>
                </a:ext>
              </a:extLst>
            </p:cNvPr>
            <p:cNvSpPr/>
            <p:nvPr userDrawn="1"/>
          </p:nvSpPr>
          <p:spPr>
            <a:xfrm>
              <a:off x="0" y="1351176"/>
              <a:ext cx="422275" cy="1128395"/>
            </a:xfrm>
            <a:custGeom>
              <a:avLst/>
              <a:gdLst/>
              <a:ahLst/>
              <a:cxnLst/>
              <a:rect l="l" t="t" r="r" b="b"/>
              <a:pathLst>
                <a:path w="422275" h="1128395">
                  <a:moveTo>
                    <a:pt x="0" y="0"/>
                  </a:moveTo>
                  <a:lnTo>
                    <a:pt x="0" y="1127783"/>
                  </a:lnTo>
                  <a:lnTo>
                    <a:pt x="18226" y="1122549"/>
                  </a:lnTo>
                  <a:lnTo>
                    <a:pt x="62703" y="1105801"/>
                  </a:lnTo>
                  <a:lnTo>
                    <a:pt x="106376" y="1085187"/>
                  </a:lnTo>
                  <a:lnTo>
                    <a:pt x="148214" y="1061129"/>
                  </a:lnTo>
                  <a:lnTo>
                    <a:pt x="187341" y="1034202"/>
                  </a:lnTo>
                  <a:lnTo>
                    <a:pt x="223692" y="1004611"/>
                  </a:lnTo>
                  <a:lnTo>
                    <a:pt x="257203" y="972558"/>
                  </a:lnTo>
                  <a:lnTo>
                    <a:pt x="287810" y="938248"/>
                  </a:lnTo>
                  <a:lnTo>
                    <a:pt x="315450" y="901886"/>
                  </a:lnTo>
                  <a:lnTo>
                    <a:pt x="340058" y="863674"/>
                  </a:lnTo>
                  <a:lnTo>
                    <a:pt x="361571" y="823818"/>
                  </a:lnTo>
                  <a:lnTo>
                    <a:pt x="379925" y="782522"/>
                  </a:lnTo>
                  <a:lnTo>
                    <a:pt x="395055" y="739988"/>
                  </a:lnTo>
                  <a:lnTo>
                    <a:pt x="406898" y="696423"/>
                  </a:lnTo>
                  <a:lnTo>
                    <a:pt x="415390" y="652028"/>
                  </a:lnTo>
                  <a:lnTo>
                    <a:pt x="420467" y="607010"/>
                  </a:lnTo>
                  <a:lnTo>
                    <a:pt x="422065" y="561571"/>
                  </a:lnTo>
                  <a:lnTo>
                    <a:pt x="420121" y="515916"/>
                  </a:lnTo>
                  <a:lnTo>
                    <a:pt x="414569" y="470249"/>
                  </a:lnTo>
                  <a:lnTo>
                    <a:pt x="405347" y="424773"/>
                  </a:lnTo>
                  <a:lnTo>
                    <a:pt x="392390" y="379694"/>
                  </a:lnTo>
                  <a:lnTo>
                    <a:pt x="375634" y="335214"/>
                  </a:lnTo>
                  <a:lnTo>
                    <a:pt x="355017" y="291539"/>
                  </a:lnTo>
                  <a:lnTo>
                    <a:pt x="330959" y="249698"/>
                  </a:lnTo>
                  <a:lnTo>
                    <a:pt x="304035" y="210565"/>
                  </a:lnTo>
                  <a:lnTo>
                    <a:pt x="274446" y="174204"/>
                  </a:lnTo>
                  <a:lnTo>
                    <a:pt x="242398" y="140680"/>
                  </a:lnTo>
                  <a:lnTo>
                    <a:pt x="208095" y="110055"/>
                  </a:lnTo>
                  <a:lnTo>
                    <a:pt x="171740" y="82396"/>
                  </a:lnTo>
                  <a:lnTo>
                    <a:pt x="133537" y="57766"/>
                  </a:lnTo>
                  <a:lnTo>
                    <a:pt x="93692" y="36230"/>
                  </a:lnTo>
                  <a:lnTo>
                    <a:pt x="52407" y="17851"/>
                  </a:lnTo>
                  <a:lnTo>
                    <a:pt x="9888" y="2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88">
                <a:alpha val="30196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7">
              <a:extLst>
                <a:ext uri="{FF2B5EF4-FFF2-40B4-BE49-F238E27FC236}">
                  <a16:creationId xmlns:a16="http://schemas.microsoft.com/office/drawing/2014/main" id="{73C18F66-B5EF-8F44-9073-3AADE0AE28DA}"/>
                </a:ext>
              </a:extLst>
            </p:cNvPr>
            <p:cNvSpPr/>
            <p:nvPr userDrawn="1"/>
          </p:nvSpPr>
          <p:spPr>
            <a:xfrm>
              <a:off x="0" y="3690706"/>
              <a:ext cx="432434" cy="937894"/>
            </a:xfrm>
            <a:custGeom>
              <a:avLst/>
              <a:gdLst/>
              <a:ahLst/>
              <a:cxnLst/>
              <a:rect l="l" t="t" r="r" b="b"/>
              <a:pathLst>
                <a:path w="432434" h="937895">
                  <a:moveTo>
                    <a:pt x="0" y="0"/>
                  </a:moveTo>
                  <a:lnTo>
                    <a:pt x="0" y="937571"/>
                  </a:lnTo>
                  <a:lnTo>
                    <a:pt x="45551" y="931590"/>
                  </a:lnTo>
                  <a:lnTo>
                    <a:pt x="90881" y="920988"/>
                  </a:lnTo>
                  <a:lnTo>
                    <a:pt x="135589" y="905674"/>
                  </a:lnTo>
                  <a:lnTo>
                    <a:pt x="179357" y="885548"/>
                  </a:lnTo>
                  <a:lnTo>
                    <a:pt x="220879" y="861116"/>
                  </a:lnTo>
                  <a:lnTo>
                    <a:pt x="258994" y="833162"/>
                  </a:lnTo>
                  <a:lnTo>
                    <a:pt x="293600" y="802004"/>
                  </a:lnTo>
                  <a:lnTo>
                    <a:pt x="324598" y="767962"/>
                  </a:lnTo>
                  <a:lnTo>
                    <a:pt x="351886" y="731355"/>
                  </a:lnTo>
                  <a:lnTo>
                    <a:pt x="375365" y="692500"/>
                  </a:lnTo>
                  <a:lnTo>
                    <a:pt x="394934" y="651718"/>
                  </a:lnTo>
                  <a:lnTo>
                    <a:pt x="410493" y="609326"/>
                  </a:lnTo>
                  <a:lnTo>
                    <a:pt x="421942" y="565644"/>
                  </a:lnTo>
                  <a:lnTo>
                    <a:pt x="429180" y="520991"/>
                  </a:lnTo>
                  <a:lnTo>
                    <a:pt x="432108" y="475685"/>
                  </a:lnTo>
                  <a:lnTo>
                    <a:pt x="430624" y="430045"/>
                  </a:lnTo>
                  <a:lnTo>
                    <a:pt x="424628" y="384390"/>
                  </a:lnTo>
                  <a:lnTo>
                    <a:pt x="414021" y="339038"/>
                  </a:lnTo>
                  <a:lnTo>
                    <a:pt x="398701" y="294310"/>
                  </a:lnTo>
                  <a:lnTo>
                    <a:pt x="378569" y="250523"/>
                  </a:lnTo>
                  <a:lnTo>
                    <a:pt x="354154" y="209038"/>
                  </a:lnTo>
                  <a:lnTo>
                    <a:pt x="326213" y="170957"/>
                  </a:lnTo>
                  <a:lnTo>
                    <a:pt x="295066" y="136381"/>
                  </a:lnTo>
                  <a:lnTo>
                    <a:pt x="261031" y="105409"/>
                  </a:lnTo>
                  <a:lnTo>
                    <a:pt x="224429" y="78143"/>
                  </a:lnTo>
                  <a:lnTo>
                    <a:pt x="185578" y="54683"/>
                  </a:lnTo>
                  <a:lnTo>
                    <a:pt x="144798" y="35129"/>
                  </a:lnTo>
                  <a:lnTo>
                    <a:pt x="102409" y="19581"/>
                  </a:lnTo>
                  <a:lnTo>
                    <a:pt x="58729" y="8141"/>
                  </a:lnTo>
                  <a:lnTo>
                    <a:pt x="14077" y="9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88">
                <a:alpha val="2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9">
              <a:extLst>
                <a:ext uri="{FF2B5EF4-FFF2-40B4-BE49-F238E27FC236}">
                  <a16:creationId xmlns:a16="http://schemas.microsoft.com/office/drawing/2014/main" id="{2C1FCD7C-575E-B04A-AB66-2C68835BADB0}"/>
                </a:ext>
              </a:extLst>
            </p:cNvPr>
            <p:cNvSpPr/>
            <p:nvPr userDrawn="1"/>
          </p:nvSpPr>
          <p:spPr>
            <a:xfrm>
              <a:off x="201306" y="0"/>
              <a:ext cx="1407160" cy="408305"/>
            </a:xfrm>
            <a:custGeom>
              <a:avLst/>
              <a:gdLst/>
              <a:ahLst/>
              <a:cxnLst/>
              <a:rect l="l" t="t" r="r" b="b"/>
              <a:pathLst>
                <a:path w="1407160" h="408305">
                  <a:moveTo>
                    <a:pt x="1406874" y="0"/>
                  </a:moveTo>
                  <a:lnTo>
                    <a:pt x="0" y="0"/>
                  </a:lnTo>
                  <a:lnTo>
                    <a:pt x="8034" y="14354"/>
                  </a:lnTo>
                  <a:lnTo>
                    <a:pt x="33368" y="54042"/>
                  </a:lnTo>
                  <a:lnTo>
                    <a:pt x="60658" y="91805"/>
                  </a:lnTo>
                  <a:lnTo>
                    <a:pt x="89802" y="127610"/>
                  </a:lnTo>
                  <a:lnTo>
                    <a:pt x="120696" y="161425"/>
                  </a:lnTo>
                  <a:lnTo>
                    <a:pt x="153238" y="193218"/>
                  </a:lnTo>
                  <a:lnTo>
                    <a:pt x="187326" y="222956"/>
                  </a:lnTo>
                  <a:lnTo>
                    <a:pt x="222858" y="250608"/>
                  </a:lnTo>
                  <a:lnTo>
                    <a:pt x="259730" y="276140"/>
                  </a:lnTo>
                  <a:lnTo>
                    <a:pt x="297840" y="299522"/>
                  </a:lnTo>
                  <a:lnTo>
                    <a:pt x="337086" y="320720"/>
                  </a:lnTo>
                  <a:lnTo>
                    <a:pt x="377365" y="339703"/>
                  </a:lnTo>
                  <a:lnTo>
                    <a:pt x="418575" y="356439"/>
                  </a:lnTo>
                  <a:lnTo>
                    <a:pt x="460613" y="370894"/>
                  </a:lnTo>
                  <a:lnTo>
                    <a:pt x="503377" y="383038"/>
                  </a:lnTo>
                  <a:lnTo>
                    <a:pt x="546764" y="392838"/>
                  </a:lnTo>
                  <a:lnTo>
                    <a:pt x="590671" y="400261"/>
                  </a:lnTo>
                  <a:lnTo>
                    <a:pt x="634996" y="405276"/>
                  </a:lnTo>
                  <a:lnTo>
                    <a:pt x="679637" y="407850"/>
                  </a:lnTo>
                  <a:lnTo>
                    <a:pt x="724491" y="407951"/>
                  </a:lnTo>
                  <a:lnTo>
                    <a:pt x="769455" y="405547"/>
                  </a:lnTo>
                  <a:lnTo>
                    <a:pt x="814427" y="400606"/>
                  </a:lnTo>
                  <a:lnTo>
                    <a:pt x="859305" y="393095"/>
                  </a:lnTo>
                  <a:lnTo>
                    <a:pt x="903985" y="382983"/>
                  </a:lnTo>
                  <a:lnTo>
                    <a:pt x="948366" y="370237"/>
                  </a:lnTo>
                  <a:lnTo>
                    <a:pt x="992345" y="354825"/>
                  </a:lnTo>
                  <a:lnTo>
                    <a:pt x="1035819" y="336715"/>
                  </a:lnTo>
                  <a:lnTo>
                    <a:pt x="1078686" y="315875"/>
                  </a:lnTo>
                  <a:lnTo>
                    <a:pt x="1120249" y="292611"/>
                  </a:lnTo>
                  <a:lnTo>
                    <a:pt x="1159920" y="267287"/>
                  </a:lnTo>
                  <a:lnTo>
                    <a:pt x="1197668" y="240006"/>
                  </a:lnTo>
                  <a:lnTo>
                    <a:pt x="1233460" y="210871"/>
                  </a:lnTo>
                  <a:lnTo>
                    <a:pt x="1267263" y="179984"/>
                  </a:lnTo>
                  <a:lnTo>
                    <a:pt x="1299046" y="147448"/>
                  </a:lnTo>
                  <a:lnTo>
                    <a:pt x="1328777" y="113365"/>
                  </a:lnTo>
                  <a:lnTo>
                    <a:pt x="1356422" y="77838"/>
                  </a:lnTo>
                  <a:lnTo>
                    <a:pt x="1381949" y="40970"/>
                  </a:lnTo>
                  <a:lnTo>
                    <a:pt x="1405328" y="2863"/>
                  </a:lnTo>
                  <a:lnTo>
                    <a:pt x="1406874" y="0"/>
                  </a:lnTo>
                  <a:close/>
                </a:path>
              </a:pathLst>
            </a:custGeom>
            <a:solidFill>
              <a:srgbClr val="005288">
                <a:alpha val="40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8F4BBB7-2545-144E-9857-9C92DAF08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5" y="5760714"/>
            <a:ext cx="12192335" cy="685804"/>
          </a:xfrm>
          <a:prstGeom prst="rect">
            <a:avLst/>
          </a:prstGeom>
        </p:spPr>
      </p:pic>
      <p:sp>
        <p:nvSpPr>
          <p:cNvPr id="14" name="object 26">
            <a:extLst>
              <a:ext uri="{FF2B5EF4-FFF2-40B4-BE49-F238E27FC236}">
                <a16:creationId xmlns:a16="http://schemas.microsoft.com/office/drawing/2014/main" id="{8DB53665-BECF-0443-B4CD-6F9A1FE32CD9}"/>
              </a:ext>
            </a:extLst>
          </p:cNvPr>
          <p:cNvSpPr/>
          <p:nvPr userDrawn="1"/>
        </p:nvSpPr>
        <p:spPr>
          <a:xfrm>
            <a:off x="396237" y="297179"/>
            <a:ext cx="11399520" cy="5463540"/>
          </a:xfrm>
          <a:custGeom>
            <a:avLst/>
            <a:gdLst/>
            <a:ahLst/>
            <a:cxnLst/>
            <a:rect l="l" t="t" r="r" b="b"/>
            <a:pathLst>
              <a:path w="8549640" h="5463540">
                <a:moveTo>
                  <a:pt x="0" y="5405120"/>
                </a:moveTo>
                <a:lnTo>
                  <a:pt x="0" y="0"/>
                </a:lnTo>
                <a:lnTo>
                  <a:pt x="8549640" y="0"/>
                </a:lnTo>
                <a:lnTo>
                  <a:pt x="8549640" y="54635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2F1DB14-B0CB-414A-978F-E2F2D8B93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2557" y="2945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B412F-63DB-45A0-BAA0-574508CB2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CCD481E-302F-464A-98C0-6D0528A1E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313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34D68A8B-4695-E040-B447-614C5FA56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ts val="5600"/>
              </a:lnSpc>
            </a:pPr>
            <a:r>
              <a:rPr lang="en-US" u="sng" spc="-125" dirty="0">
                <a:solidFill>
                  <a:srgbClr val="000000"/>
                </a:solidFill>
              </a:rPr>
              <a:t>                  </a:t>
            </a:r>
          </a:p>
        </p:txBody>
      </p:sp>
      <p:sp>
        <p:nvSpPr>
          <p:cNvPr id="20" name="object 25">
            <a:extLst>
              <a:ext uri="{FF2B5EF4-FFF2-40B4-BE49-F238E27FC236}">
                <a16:creationId xmlns:a16="http://schemas.microsoft.com/office/drawing/2014/main" id="{35077729-CCC6-2A41-B017-40F274C82B6F}"/>
              </a:ext>
            </a:extLst>
          </p:cNvPr>
          <p:cNvSpPr/>
          <p:nvPr userDrawn="1"/>
        </p:nvSpPr>
        <p:spPr>
          <a:xfrm>
            <a:off x="11795761" y="576071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703FE9D-54AF-914A-A34C-71447520344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93" y="5847504"/>
            <a:ext cx="914447" cy="774740"/>
          </a:xfrm>
          <a:prstGeom prst="rect">
            <a:avLst/>
          </a:prstGeom>
        </p:spPr>
      </p:pic>
      <p:sp>
        <p:nvSpPr>
          <p:cNvPr id="16" name="object 68">
            <a:extLst>
              <a:ext uri="{FF2B5EF4-FFF2-40B4-BE49-F238E27FC236}">
                <a16:creationId xmlns:a16="http://schemas.microsoft.com/office/drawing/2014/main" id="{38E97C1F-C3BA-9245-A695-884E8CF1A4E9}"/>
              </a:ext>
            </a:extLst>
          </p:cNvPr>
          <p:cNvSpPr/>
          <p:nvPr userDrawn="1"/>
        </p:nvSpPr>
        <p:spPr>
          <a:xfrm>
            <a:off x="7239000" y="6442888"/>
            <a:ext cx="4556753" cy="117934"/>
          </a:xfrm>
          <a:custGeom>
            <a:avLst/>
            <a:gdLst/>
            <a:ahLst/>
            <a:cxnLst/>
            <a:rect l="l" t="t" r="r" b="b"/>
            <a:pathLst>
              <a:path w="1468120" h="114300">
                <a:moveTo>
                  <a:pt x="1468120" y="0"/>
                </a:moveTo>
                <a:lnTo>
                  <a:pt x="1468120" y="114300"/>
                </a:lnTo>
                <a:lnTo>
                  <a:pt x="0" y="11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B60415-EE12-D647-B65A-53882382C8E8}"/>
              </a:ext>
            </a:extLst>
          </p:cNvPr>
          <p:cNvSpPr txBox="1"/>
          <p:nvPr userDrawn="1"/>
        </p:nvSpPr>
        <p:spPr>
          <a:xfrm>
            <a:off x="1267874" y="6248400"/>
            <a:ext cx="8229600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">
              <a:lnSpc>
                <a:spcPts val="1240"/>
              </a:lnSpc>
            </a:pPr>
            <a:r>
              <a:rPr lang="en-US" sz="1200" spc="-5" dirty="0">
                <a:solidFill>
                  <a:schemeClr val="bg1"/>
                </a:solidFill>
              </a:rPr>
              <a:t>RELCentral@marzanoresearch.com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1200" spc="-10" dirty="0">
                <a:solidFill>
                  <a:srgbClr val="000000"/>
                </a:solidFill>
              </a:rPr>
              <a:t>COLORADO   </a:t>
            </a:r>
            <a:r>
              <a:rPr lang="en-US" sz="1200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KANSAS</a:t>
            </a:r>
            <a:r>
              <a:rPr lang="en-US" sz="1200" spc="-5" dirty="0">
                <a:solidFill>
                  <a:srgbClr val="000000"/>
                </a:solidFill>
              </a:rPr>
              <a:t>   </a:t>
            </a:r>
            <a:r>
              <a:rPr lang="en-US" sz="1200" dirty="0">
                <a:solidFill>
                  <a:srgbClr val="000000"/>
                </a:solidFill>
              </a:rPr>
              <a:t>MISSOURI 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NEBRASKA</a:t>
            </a:r>
            <a:r>
              <a:rPr lang="en-US" sz="1200" dirty="0">
                <a:solidFill>
                  <a:srgbClr val="000000"/>
                </a:solidFill>
              </a:rPr>
              <a:t>   </a:t>
            </a:r>
            <a:r>
              <a:rPr lang="en-US" sz="1200" spc="-5" dirty="0">
                <a:solidFill>
                  <a:srgbClr val="000000"/>
                </a:solidFill>
              </a:rPr>
              <a:t>NORTH </a:t>
            </a:r>
            <a:r>
              <a:rPr lang="en-US" sz="1200" spc="-35" dirty="0">
                <a:solidFill>
                  <a:srgbClr val="000000"/>
                </a:solidFill>
              </a:rPr>
              <a:t>DAKOTA   </a:t>
            </a:r>
            <a:r>
              <a:rPr lang="en-US" sz="1200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SOUTH </a:t>
            </a:r>
            <a:r>
              <a:rPr lang="en-US" sz="1200" spc="-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DAKOTA </a:t>
            </a:r>
            <a:r>
              <a:rPr lang="en-US" sz="1200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spc="-10" dirty="0">
                <a:solidFill>
                  <a:srgbClr val="000000"/>
                </a:solidFill>
              </a:rPr>
              <a:t>WYOMING</a:t>
            </a:r>
          </a:p>
          <a:p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58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57" r:id="rId12"/>
  </p:sldLayoutIdLst>
  <p:hf sldNum="0" hdr="0" ftr="0"/>
  <p:txStyles>
    <p:titleStyle>
      <a:lvl1pPr marL="12700" algn="l" defTabSz="914400" rtl="0" eaLnBrk="1" latinLnBrk="0" hangingPunct="1">
        <a:lnSpc>
          <a:spcPts val="56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AB0D09-D1EC-704D-87F4-6F7493B1FEF6}"/>
              </a:ext>
            </a:extLst>
          </p:cNvPr>
          <p:cNvGrpSpPr/>
          <p:nvPr userDrawn="1"/>
        </p:nvGrpSpPr>
        <p:grpSpPr>
          <a:xfrm>
            <a:off x="0" y="0"/>
            <a:ext cx="1608466" cy="6043233"/>
            <a:chOff x="0" y="0"/>
            <a:chExt cx="1608466" cy="6043233"/>
          </a:xfrm>
        </p:grpSpPr>
        <p:sp>
          <p:nvSpPr>
            <p:cNvPr id="10" name="object 28">
              <a:extLst>
                <a:ext uri="{FF2B5EF4-FFF2-40B4-BE49-F238E27FC236}">
                  <a16:creationId xmlns:a16="http://schemas.microsoft.com/office/drawing/2014/main" id="{6C581AFC-B215-8F4E-8B1C-148E357CAFDF}"/>
                </a:ext>
              </a:extLst>
            </p:cNvPr>
            <p:cNvSpPr/>
            <p:nvPr userDrawn="1"/>
          </p:nvSpPr>
          <p:spPr>
            <a:xfrm>
              <a:off x="556608" y="5259008"/>
              <a:ext cx="784225" cy="784225"/>
            </a:xfrm>
            <a:custGeom>
              <a:avLst/>
              <a:gdLst/>
              <a:ahLst/>
              <a:cxnLst/>
              <a:rect l="l" t="t" r="r" b="b"/>
              <a:pathLst>
                <a:path w="784225" h="784225">
                  <a:moveTo>
                    <a:pt x="395221" y="0"/>
                  </a:moveTo>
                  <a:lnTo>
                    <a:pt x="348428" y="2412"/>
                  </a:lnTo>
                  <a:lnTo>
                    <a:pt x="301737" y="10555"/>
                  </a:lnTo>
                  <a:lnTo>
                    <a:pt x="255641" y="24582"/>
                  </a:lnTo>
                  <a:lnTo>
                    <a:pt x="210633" y="44649"/>
                  </a:lnTo>
                  <a:lnTo>
                    <a:pt x="168432" y="70140"/>
                  </a:lnTo>
                  <a:lnTo>
                    <a:pt x="130569" y="99973"/>
                  </a:lnTo>
                  <a:lnTo>
                    <a:pt x="97199" y="133654"/>
                  </a:lnTo>
                  <a:lnTo>
                    <a:pt x="68477" y="170689"/>
                  </a:lnTo>
                  <a:lnTo>
                    <a:pt x="44558" y="210585"/>
                  </a:lnTo>
                  <a:lnTo>
                    <a:pt x="25596" y="252847"/>
                  </a:lnTo>
                  <a:lnTo>
                    <a:pt x="11745" y="296982"/>
                  </a:lnTo>
                  <a:lnTo>
                    <a:pt x="3162" y="342496"/>
                  </a:lnTo>
                  <a:lnTo>
                    <a:pt x="0" y="388896"/>
                  </a:lnTo>
                  <a:lnTo>
                    <a:pt x="2413" y="435688"/>
                  </a:lnTo>
                  <a:lnTo>
                    <a:pt x="10558" y="482378"/>
                  </a:lnTo>
                  <a:lnTo>
                    <a:pt x="24587" y="528472"/>
                  </a:lnTo>
                  <a:lnTo>
                    <a:pt x="44657" y="573477"/>
                  </a:lnTo>
                  <a:lnTo>
                    <a:pt x="70116" y="615621"/>
                  </a:lnTo>
                  <a:lnTo>
                    <a:pt x="99926" y="653445"/>
                  </a:lnTo>
                  <a:lnTo>
                    <a:pt x="133594" y="686793"/>
                  </a:lnTo>
                  <a:lnTo>
                    <a:pt x="170624" y="715505"/>
                  </a:lnTo>
                  <a:lnTo>
                    <a:pt x="210522" y="739426"/>
                  </a:lnTo>
                  <a:lnTo>
                    <a:pt x="252793" y="758398"/>
                  </a:lnTo>
                  <a:lnTo>
                    <a:pt x="296942" y="772263"/>
                  </a:lnTo>
                  <a:lnTo>
                    <a:pt x="342474" y="780865"/>
                  </a:lnTo>
                  <a:lnTo>
                    <a:pt x="388896" y="784046"/>
                  </a:lnTo>
                  <a:lnTo>
                    <a:pt x="435711" y="781649"/>
                  </a:lnTo>
                  <a:lnTo>
                    <a:pt x="482426" y="773516"/>
                  </a:lnTo>
                  <a:lnTo>
                    <a:pt x="528545" y="759491"/>
                  </a:lnTo>
                  <a:lnTo>
                    <a:pt x="573574" y="739415"/>
                  </a:lnTo>
                  <a:lnTo>
                    <a:pt x="615754" y="713932"/>
                  </a:lnTo>
                  <a:lnTo>
                    <a:pt x="653594" y="684097"/>
                  </a:lnTo>
                  <a:lnTo>
                    <a:pt x="686940" y="650406"/>
                  </a:lnTo>
                  <a:lnTo>
                    <a:pt x="715639" y="613354"/>
                  </a:lnTo>
                  <a:lnTo>
                    <a:pt x="739537" y="573438"/>
                  </a:lnTo>
                  <a:lnTo>
                    <a:pt x="758479" y="531155"/>
                  </a:lnTo>
                  <a:lnTo>
                    <a:pt x="772312" y="486999"/>
                  </a:lnTo>
                  <a:lnTo>
                    <a:pt x="780883" y="441468"/>
                  </a:lnTo>
                  <a:lnTo>
                    <a:pt x="784037" y="395057"/>
                  </a:lnTo>
                  <a:lnTo>
                    <a:pt x="781621" y="348262"/>
                  </a:lnTo>
                  <a:lnTo>
                    <a:pt x="773480" y="301580"/>
                  </a:lnTo>
                  <a:lnTo>
                    <a:pt x="759461" y="255506"/>
                  </a:lnTo>
                  <a:lnTo>
                    <a:pt x="739410" y="210536"/>
                  </a:lnTo>
                  <a:lnTo>
                    <a:pt x="713933" y="168359"/>
                  </a:lnTo>
                  <a:lnTo>
                    <a:pt x="684111" y="130516"/>
                  </a:lnTo>
                  <a:lnTo>
                    <a:pt x="650440" y="97163"/>
                  </a:lnTo>
                  <a:lnTo>
                    <a:pt x="613412" y="68453"/>
                  </a:lnTo>
                  <a:lnTo>
                    <a:pt x="573523" y="44544"/>
                  </a:lnTo>
                  <a:lnTo>
                    <a:pt x="531265" y="25588"/>
                  </a:lnTo>
                  <a:lnTo>
                    <a:pt x="487133" y="11743"/>
                  </a:lnTo>
                  <a:lnTo>
                    <a:pt x="441620" y="3161"/>
                  </a:lnTo>
                  <a:lnTo>
                    <a:pt x="39522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5288">
                  <a:alpha val="4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6">
              <a:extLst>
                <a:ext uri="{FF2B5EF4-FFF2-40B4-BE49-F238E27FC236}">
                  <a16:creationId xmlns:a16="http://schemas.microsoft.com/office/drawing/2014/main" id="{9265B04C-AC57-814D-B04C-12B0B05BC44B}"/>
                </a:ext>
              </a:extLst>
            </p:cNvPr>
            <p:cNvSpPr/>
            <p:nvPr userDrawn="1"/>
          </p:nvSpPr>
          <p:spPr>
            <a:xfrm>
              <a:off x="0" y="1351176"/>
              <a:ext cx="422275" cy="1128395"/>
            </a:xfrm>
            <a:custGeom>
              <a:avLst/>
              <a:gdLst/>
              <a:ahLst/>
              <a:cxnLst/>
              <a:rect l="l" t="t" r="r" b="b"/>
              <a:pathLst>
                <a:path w="422275" h="1128395">
                  <a:moveTo>
                    <a:pt x="0" y="0"/>
                  </a:moveTo>
                  <a:lnTo>
                    <a:pt x="0" y="1127783"/>
                  </a:lnTo>
                  <a:lnTo>
                    <a:pt x="18226" y="1122549"/>
                  </a:lnTo>
                  <a:lnTo>
                    <a:pt x="62703" y="1105801"/>
                  </a:lnTo>
                  <a:lnTo>
                    <a:pt x="106376" y="1085187"/>
                  </a:lnTo>
                  <a:lnTo>
                    <a:pt x="148214" y="1061129"/>
                  </a:lnTo>
                  <a:lnTo>
                    <a:pt x="187341" y="1034202"/>
                  </a:lnTo>
                  <a:lnTo>
                    <a:pt x="223692" y="1004611"/>
                  </a:lnTo>
                  <a:lnTo>
                    <a:pt x="257203" y="972558"/>
                  </a:lnTo>
                  <a:lnTo>
                    <a:pt x="287810" y="938248"/>
                  </a:lnTo>
                  <a:lnTo>
                    <a:pt x="315450" y="901886"/>
                  </a:lnTo>
                  <a:lnTo>
                    <a:pt x="340058" y="863674"/>
                  </a:lnTo>
                  <a:lnTo>
                    <a:pt x="361571" y="823818"/>
                  </a:lnTo>
                  <a:lnTo>
                    <a:pt x="379925" y="782522"/>
                  </a:lnTo>
                  <a:lnTo>
                    <a:pt x="395055" y="739988"/>
                  </a:lnTo>
                  <a:lnTo>
                    <a:pt x="406898" y="696423"/>
                  </a:lnTo>
                  <a:lnTo>
                    <a:pt x="415390" y="652028"/>
                  </a:lnTo>
                  <a:lnTo>
                    <a:pt x="420467" y="607010"/>
                  </a:lnTo>
                  <a:lnTo>
                    <a:pt x="422065" y="561571"/>
                  </a:lnTo>
                  <a:lnTo>
                    <a:pt x="420121" y="515916"/>
                  </a:lnTo>
                  <a:lnTo>
                    <a:pt x="414569" y="470249"/>
                  </a:lnTo>
                  <a:lnTo>
                    <a:pt x="405347" y="424773"/>
                  </a:lnTo>
                  <a:lnTo>
                    <a:pt x="392390" y="379694"/>
                  </a:lnTo>
                  <a:lnTo>
                    <a:pt x="375634" y="335214"/>
                  </a:lnTo>
                  <a:lnTo>
                    <a:pt x="355017" y="291539"/>
                  </a:lnTo>
                  <a:lnTo>
                    <a:pt x="330959" y="249698"/>
                  </a:lnTo>
                  <a:lnTo>
                    <a:pt x="304035" y="210565"/>
                  </a:lnTo>
                  <a:lnTo>
                    <a:pt x="274446" y="174204"/>
                  </a:lnTo>
                  <a:lnTo>
                    <a:pt x="242398" y="140680"/>
                  </a:lnTo>
                  <a:lnTo>
                    <a:pt x="208095" y="110055"/>
                  </a:lnTo>
                  <a:lnTo>
                    <a:pt x="171740" y="82396"/>
                  </a:lnTo>
                  <a:lnTo>
                    <a:pt x="133537" y="57766"/>
                  </a:lnTo>
                  <a:lnTo>
                    <a:pt x="93692" y="36230"/>
                  </a:lnTo>
                  <a:lnTo>
                    <a:pt x="52407" y="17851"/>
                  </a:lnTo>
                  <a:lnTo>
                    <a:pt x="9888" y="2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5288">
                  <a:alpha val="4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7">
              <a:extLst>
                <a:ext uri="{FF2B5EF4-FFF2-40B4-BE49-F238E27FC236}">
                  <a16:creationId xmlns:a16="http://schemas.microsoft.com/office/drawing/2014/main" id="{CEAFB265-E0D7-5044-BA41-DDD0EFF9D47B}"/>
                </a:ext>
              </a:extLst>
            </p:cNvPr>
            <p:cNvSpPr/>
            <p:nvPr userDrawn="1"/>
          </p:nvSpPr>
          <p:spPr>
            <a:xfrm>
              <a:off x="0" y="3690706"/>
              <a:ext cx="432434" cy="937894"/>
            </a:xfrm>
            <a:custGeom>
              <a:avLst/>
              <a:gdLst/>
              <a:ahLst/>
              <a:cxnLst/>
              <a:rect l="l" t="t" r="r" b="b"/>
              <a:pathLst>
                <a:path w="432434" h="937895">
                  <a:moveTo>
                    <a:pt x="0" y="0"/>
                  </a:moveTo>
                  <a:lnTo>
                    <a:pt x="0" y="937571"/>
                  </a:lnTo>
                  <a:lnTo>
                    <a:pt x="45551" y="931590"/>
                  </a:lnTo>
                  <a:lnTo>
                    <a:pt x="90881" y="920988"/>
                  </a:lnTo>
                  <a:lnTo>
                    <a:pt x="135589" y="905674"/>
                  </a:lnTo>
                  <a:lnTo>
                    <a:pt x="179357" y="885548"/>
                  </a:lnTo>
                  <a:lnTo>
                    <a:pt x="220879" y="861116"/>
                  </a:lnTo>
                  <a:lnTo>
                    <a:pt x="258994" y="833162"/>
                  </a:lnTo>
                  <a:lnTo>
                    <a:pt x="293600" y="802004"/>
                  </a:lnTo>
                  <a:lnTo>
                    <a:pt x="324598" y="767962"/>
                  </a:lnTo>
                  <a:lnTo>
                    <a:pt x="351886" y="731355"/>
                  </a:lnTo>
                  <a:lnTo>
                    <a:pt x="375365" y="692500"/>
                  </a:lnTo>
                  <a:lnTo>
                    <a:pt x="394934" y="651718"/>
                  </a:lnTo>
                  <a:lnTo>
                    <a:pt x="410493" y="609326"/>
                  </a:lnTo>
                  <a:lnTo>
                    <a:pt x="421942" y="565644"/>
                  </a:lnTo>
                  <a:lnTo>
                    <a:pt x="429180" y="520991"/>
                  </a:lnTo>
                  <a:lnTo>
                    <a:pt x="432108" y="475685"/>
                  </a:lnTo>
                  <a:lnTo>
                    <a:pt x="430624" y="430045"/>
                  </a:lnTo>
                  <a:lnTo>
                    <a:pt x="424628" y="384390"/>
                  </a:lnTo>
                  <a:lnTo>
                    <a:pt x="414021" y="339038"/>
                  </a:lnTo>
                  <a:lnTo>
                    <a:pt x="398701" y="294310"/>
                  </a:lnTo>
                  <a:lnTo>
                    <a:pt x="378569" y="250523"/>
                  </a:lnTo>
                  <a:lnTo>
                    <a:pt x="354154" y="209038"/>
                  </a:lnTo>
                  <a:lnTo>
                    <a:pt x="326213" y="170957"/>
                  </a:lnTo>
                  <a:lnTo>
                    <a:pt x="295066" y="136381"/>
                  </a:lnTo>
                  <a:lnTo>
                    <a:pt x="261031" y="105409"/>
                  </a:lnTo>
                  <a:lnTo>
                    <a:pt x="224429" y="78143"/>
                  </a:lnTo>
                  <a:lnTo>
                    <a:pt x="185578" y="54683"/>
                  </a:lnTo>
                  <a:lnTo>
                    <a:pt x="144798" y="35129"/>
                  </a:lnTo>
                  <a:lnTo>
                    <a:pt x="102409" y="19581"/>
                  </a:lnTo>
                  <a:lnTo>
                    <a:pt x="58729" y="8141"/>
                  </a:lnTo>
                  <a:lnTo>
                    <a:pt x="14077" y="9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5288">
                  <a:alpha val="4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9">
              <a:extLst>
                <a:ext uri="{FF2B5EF4-FFF2-40B4-BE49-F238E27FC236}">
                  <a16:creationId xmlns:a16="http://schemas.microsoft.com/office/drawing/2014/main" id="{4FE18C7B-05F1-534F-8623-FF53BF3DE02D}"/>
                </a:ext>
              </a:extLst>
            </p:cNvPr>
            <p:cNvSpPr/>
            <p:nvPr userDrawn="1"/>
          </p:nvSpPr>
          <p:spPr>
            <a:xfrm>
              <a:off x="201306" y="0"/>
              <a:ext cx="1407160" cy="408305"/>
            </a:xfrm>
            <a:custGeom>
              <a:avLst/>
              <a:gdLst/>
              <a:ahLst/>
              <a:cxnLst/>
              <a:rect l="l" t="t" r="r" b="b"/>
              <a:pathLst>
                <a:path w="1407160" h="408305">
                  <a:moveTo>
                    <a:pt x="1406874" y="0"/>
                  </a:moveTo>
                  <a:lnTo>
                    <a:pt x="0" y="0"/>
                  </a:lnTo>
                  <a:lnTo>
                    <a:pt x="8034" y="14354"/>
                  </a:lnTo>
                  <a:lnTo>
                    <a:pt x="33368" y="54042"/>
                  </a:lnTo>
                  <a:lnTo>
                    <a:pt x="60658" y="91805"/>
                  </a:lnTo>
                  <a:lnTo>
                    <a:pt x="89802" y="127610"/>
                  </a:lnTo>
                  <a:lnTo>
                    <a:pt x="120696" y="161425"/>
                  </a:lnTo>
                  <a:lnTo>
                    <a:pt x="153238" y="193218"/>
                  </a:lnTo>
                  <a:lnTo>
                    <a:pt x="187326" y="222956"/>
                  </a:lnTo>
                  <a:lnTo>
                    <a:pt x="222858" y="250608"/>
                  </a:lnTo>
                  <a:lnTo>
                    <a:pt x="259730" y="276140"/>
                  </a:lnTo>
                  <a:lnTo>
                    <a:pt x="297840" y="299522"/>
                  </a:lnTo>
                  <a:lnTo>
                    <a:pt x="337086" y="320720"/>
                  </a:lnTo>
                  <a:lnTo>
                    <a:pt x="377365" y="339703"/>
                  </a:lnTo>
                  <a:lnTo>
                    <a:pt x="418575" y="356439"/>
                  </a:lnTo>
                  <a:lnTo>
                    <a:pt x="460613" y="370894"/>
                  </a:lnTo>
                  <a:lnTo>
                    <a:pt x="503377" y="383038"/>
                  </a:lnTo>
                  <a:lnTo>
                    <a:pt x="546764" y="392838"/>
                  </a:lnTo>
                  <a:lnTo>
                    <a:pt x="590671" y="400261"/>
                  </a:lnTo>
                  <a:lnTo>
                    <a:pt x="634996" y="405276"/>
                  </a:lnTo>
                  <a:lnTo>
                    <a:pt x="679637" y="407850"/>
                  </a:lnTo>
                  <a:lnTo>
                    <a:pt x="724491" y="407951"/>
                  </a:lnTo>
                  <a:lnTo>
                    <a:pt x="769455" y="405547"/>
                  </a:lnTo>
                  <a:lnTo>
                    <a:pt x="814427" y="400606"/>
                  </a:lnTo>
                  <a:lnTo>
                    <a:pt x="859305" y="393095"/>
                  </a:lnTo>
                  <a:lnTo>
                    <a:pt x="903985" y="382983"/>
                  </a:lnTo>
                  <a:lnTo>
                    <a:pt x="948366" y="370237"/>
                  </a:lnTo>
                  <a:lnTo>
                    <a:pt x="992345" y="354825"/>
                  </a:lnTo>
                  <a:lnTo>
                    <a:pt x="1035819" y="336715"/>
                  </a:lnTo>
                  <a:lnTo>
                    <a:pt x="1078686" y="315875"/>
                  </a:lnTo>
                  <a:lnTo>
                    <a:pt x="1120249" y="292611"/>
                  </a:lnTo>
                  <a:lnTo>
                    <a:pt x="1159920" y="267287"/>
                  </a:lnTo>
                  <a:lnTo>
                    <a:pt x="1197668" y="240006"/>
                  </a:lnTo>
                  <a:lnTo>
                    <a:pt x="1233460" y="210871"/>
                  </a:lnTo>
                  <a:lnTo>
                    <a:pt x="1267263" y="179984"/>
                  </a:lnTo>
                  <a:lnTo>
                    <a:pt x="1299046" y="147448"/>
                  </a:lnTo>
                  <a:lnTo>
                    <a:pt x="1328777" y="113365"/>
                  </a:lnTo>
                  <a:lnTo>
                    <a:pt x="1356422" y="77838"/>
                  </a:lnTo>
                  <a:lnTo>
                    <a:pt x="1381949" y="40970"/>
                  </a:lnTo>
                  <a:lnTo>
                    <a:pt x="1405328" y="2863"/>
                  </a:lnTo>
                  <a:lnTo>
                    <a:pt x="1406874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5288">
                  <a:alpha val="40000"/>
                </a:srgb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46CE11FD-F324-B446-9101-C04BA775F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5" y="5760714"/>
            <a:ext cx="12192335" cy="685804"/>
          </a:xfrm>
          <a:prstGeom prst="rect">
            <a:avLst/>
          </a:prstGeom>
        </p:spPr>
      </p:pic>
      <p:sp>
        <p:nvSpPr>
          <p:cNvPr id="14" name="object 26">
            <a:extLst>
              <a:ext uri="{FF2B5EF4-FFF2-40B4-BE49-F238E27FC236}">
                <a16:creationId xmlns:a16="http://schemas.microsoft.com/office/drawing/2014/main" id="{3EF05D6C-4496-6040-B448-B71013429FBC}"/>
              </a:ext>
            </a:extLst>
          </p:cNvPr>
          <p:cNvSpPr/>
          <p:nvPr userDrawn="1"/>
        </p:nvSpPr>
        <p:spPr>
          <a:xfrm>
            <a:off x="396237" y="297179"/>
            <a:ext cx="11399520" cy="5463540"/>
          </a:xfrm>
          <a:custGeom>
            <a:avLst/>
            <a:gdLst/>
            <a:ahLst/>
            <a:cxnLst/>
            <a:rect l="l" t="t" r="r" b="b"/>
            <a:pathLst>
              <a:path w="8549640" h="5463540">
                <a:moveTo>
                  <a:pt x="0" y="5405120"/>
                </a:moveTo>
                <a:lnTo>
                  <a:pt x="0" y="0"/>
                </a:lnTo>
                <a:lnTo>
                  <a:pt x="8549640" y="0"/>
                </a:lnTo>
                <a:lnTo>
                  <a:pt x="8549640" y="54635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00DE748-010E-FE49-A5DA-92E4AB921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2557" y="2945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B412F-63DB-45A0-BAA0-574508CB2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A9B04CE-640B-314D-A4D5-2F89ACD57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313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27CE8037-B9CF-CC4C-AC07-BB662591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ts val="5600"/>
              </a:lnSpc>
            </a:pPr>
            <a:r>
              <a:rPr lang="en-US" u="sng" spc="-125" dirty="0">
                <a:solidFill>
                  <a:srgbClr val="000000"/>
                </a:solidFill>
              </a:rPr>
              <a:t>                  </a:t>
            </a:r>
          </a:p>
        </p:txBody>
      </p:sp>
      <p:sp>
        <p:nvSpPr>
          <p:cNvPr id="20" name="object 25">
            <a:extLst>
              <a:ext uri="{FF2B5EF4-FFF2-40B4-BE49-F238E27FC236}">
                <a16:creationId xmlns:a16="http://schemas.microsoft.com/office/drawing/2014/main" id="{85D61DF2-163A-454D-80B6-944569711771}"/>
              </a:ext>
            </a:extLst>
          </p:cNvPr>
          <p:cNvSpPr/>
          <p:nvPr userDrawn="1"/>
        </p:nvSpPr>
        <p:spPr>
          <a:xfrm>
            <a:off x="11795761" y="576071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887DB52-56BC-9541-BBAA-3B9CE9B723B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93" y="5847504"/>
            <a:ext cx="914447" cy="774740"/>
          </a:xfrm>
          <a:prstGeom prst="rect">
            <a:avLst/>
          </a:prstGeom>
        </p:spPr>
      </p:pic>
      <p:sp>
        <p:nvSpPr>
          <p:cNvPr id="16" name="object 68">
            <a:extLst>
              <a:ext uri="{FF2B5EF4-FFF2-40B4-BE49-F238E27FC236}">
                <a16:creationId xmlns:a16="http://schemas.microsoft.com/office/drawing/2014/main" id="{7528BB94-DF32-3F41-8C97-DEBCBEA919DB}"/>
              </a:ext>
            </a:extLst>
          </p:cNvPr>
          <p:cNvSpPr/>
          <p:nvPr userDrawn="1"/>
        </p:nvSpPr>
        <p:spPr>
          <a:xfrm>
            <a:off x="7239000" y="6442888"/>
            <a:ext cx="4556753" cy="117934"/>
          </a:xfrm>
          <a:custGeom>
            <a:avLst/>
            <a:gdLst/>
            <a:ahLst/>
            <a:cxnLst/>
            <a:rect l="l" t="t" r="r" b="b"/>
            <a:pathLst>
              <a:path w="1468120" h="114300">
                <a:moveTo>
                  <a:pt x="1468120" y="0"/>
                </a:moveTo>
                <a:lnTo>
                  <a:pt x="1468120" y="114300"/>
                </a:lnTo>
                <a:lnTo>
                  <a:pt x="0" y="11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C37C1D-8F15-5D44-BD47-761D6DBE013C}"/>
              </a:ext>
            </a:extLst>
          </p:cNvPr>
          <p:cNvSpPr txBox="1"/>
          <p:nvPr userDrawn="1"/>
        </p:nvSpPr>
        <p:spPr>
          <a:xfrm>
            <a:off x="1267874" y="6248400"/>
            <a:ext cx="8229600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">
              <a:lnSpc>
                <a:spcPts val="1240"/>
              </a:lnSpc>
            </a:pPr>
            <a:r>
              <a:rPr lang="en-US" sz="1200" spc="-5" dirty="0">
                <a:solidFill>
                  <a:schemeClr val="bg1"/>
                </a:solidFill>
              </a:rPr>
              <a:t>RELCentral@marzanoresearch.com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1200" spc="-10" dirty="0">
                <a:solidFill>
                  <a:srgbClr val="000000"/>
                </a:solidFill>
              </a:rPr>
              <a:t>COLORADO   </a:t>
            </a:r>
            <a:r>
              <a:rPr lang="en-US" sz="1200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KANSAS</a:t>
            </a:r>
            <a:r>
              <a:rPr lang="en-US" sz="1200" spc="-5" dirty="0">
                <a:solidFill>
                  <a:srgbClr val="000000"/>
                </a:solidFill>
              </a:rPr>
              <a:t>   </a:t>
            </a:r>
            <a:r>
              <a:rPr lang="en-US" sz="1200" dirty="0">
                <a:solidFill>
                  <a:srgbClr val="000000"/>
                </a:solidFill>
              </a:rPr>
              <a:t>MISSOURI 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NEBRASKA</a:t>
            </a:r>
            <a:r>
              <a:rPr lang="en-US" sz="1200" dirty="0">
                <a:solidFill>
                  <a:srgbClr val="000000"/>
                </a:solidFill>
              </a:rPr>
              <a:t>   </a:t>
            </a:r>
            <a:r>
              <a:rPr lang="en-US" sz="1200" spc="-5" dirty="0">
                <a:solidFill>
                  <a:srgbClr val="000000"/>
                </a:solidFill>
              </a:rPr>
              <a:t>NORTH </a:t>
            </a:r>
            <a:r>
              <a:rPr lang="en-US" sz="1200" spc="-35" dirty="0">
                <a:solidFill>
                  <a:srgbClr val="000000"/>
                </a:solidFill>
              </a:rPr>
              <a:t>DAKOTA   </a:t>
            </a:r>
            <a:r>
              <a:rPr lang="en-US" sz="1200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SOUTH </a:t>
            </a:r>
            <a:r>
              <a:rPr lang="en-US" sz="1200" spc="-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DAKOTA </a:t>
            </a:r>
            <a:r>
              <a:rPr lang="en-US" sz="1200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spc="-10" dirty="0">
                <a:solidFill>
                  <a:srgbClr val="000000"/>
                </a:solidFill>
              </a:rPr>
              <a:t>WYOMING</a:t>
            </a:r>
          </a:p>
          <a:p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67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p:hf sldNum="0" hdr="0" ftr="0"/>
  <p:txStyles>
    <p:titleStyle>
      <a:lvl1pPr marL="12700" algn="l" defTabSz="914400" rtl="0" eaLnBrk="1" latinLnBrk="0" hangingPunct="1">
        <a:lnSpc>
          <a:spcPts val="56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D3A14A-6DF4-2546-9716-778795B4D5F1}"/>
              </a:ext>
            </a:extLst>
          </p:cNvPr>
          <p:cNvGrpSpPr/>
          <p:nvPr userDrawn="1"/>
        </p:nvGrpSpPr>
        <p:grpSpPr>
          <a:xfrm>
            <a:off x="0" y="0"/>
            <a:ext cx="1608466" cy="6043233"/>
            <a:chOff x="0" y="0"/>
            <a:chExt cx="1608466" cy="6043233"/>
          </a:xfrm>
        </p:grpSpPr>
        <p:sp>
          <p:nvSpPr>
            <p:cNvPr id="10" name="object 26">
              <a:extLst>
                <a:ext uri="{FF2B5EF4-FFF2-40B4-BE49-F238E27FC236}">
                  <a16:creationId xmlns:a16="http://schemas.microsoft.com/office/drawing/2014/main" id="{911ADF84-98B2-6543-A73C-8467AC1D3219}"/>
                </a:ext>
              </a:extLst>
            </p:cNvPr>
            <p:cNvSpPr/>
            <p:nvPr userDrawn="1"/>
          </p:nvSpPr>
          <p:spPr>
            <a:xfrm>
              <a:off x="0" y="1351176"/>
              <a:ext cx="422275" cy="1128395"/>
            </a:xfrm>
            <a:custGeom>
              <a:avLst/>
              <a:gdLst/>
              <a:ahLst/>
              <a:cxnLst/>
              <a:rect l="l" t="t" r="r" b="b"/>
              <a:pathLst>
                <a:path w="422275" h="1128395">
                  <a:moveTo>
                    <a:pt x="0" y="0"/>
                  </a:moveTo>
                  <a:lnTo>
                    <a:pt x="0" y="1127783"/>
                  </a:lnTo>
                  <a:lnTo>
                    <a:pt x="18226" y="1122549"/>
                  </a:lnTo>
                  <a:lnTo>
                    <a:pt x="62703" y="1105801"/>
                  </a:lnTo>
                  <a:lnTo>
                    <a:pt x="106376" y="1085187"/>
                  </a:lnTo>
                  <a:lnTo>
                    <a:pt x="148214" y="1061129"/>
                  </a:lnTo>
                  <a:lnTo>
                    <a:pt x="187341" y="1034202"/>
                  </a:lnTo>
                  <a:lnTo>
                    <a:pt x="223692" y="1004611"/>
                  </a:lnTo>
                  <a:lnTo>
                    <a:pt x="257203" y="972558"/>
                  </a:lnTo>
                  <a:lnTo>
                    <a:pt x="287810" y="938248"/>
                  </a:lnTo>
                  <a:lnTo>
                    <a:pt x="315450" y="901886"/>
                  </a:lnTo>
                  <a:lnTo>
                    <a:pt x="340058" y="863674"/>
                  </a:lnTo>
                  <a:lnTo>
                    <a:pt x="361571" y="823818"/>
                  </a:lnTo>
                  <a:lnTo>
                    <a:pt x="379925" y="782522"/>
                  </a:lnTo>
                  <a:lnTo>
                    <a:pt x="395055" y="739988"/>
                  </a:lnTo>
                  <a:lnTo>
                    <a:pt x="406898" y="696423"/>
                  </a:lnTo>
                  <a:lnTo>
                    <a:pt x="415390" y="652028"/>
                  </a:lnTo>
                  <a:lnTo>
                    <a:pt x="420467" y="607010"/>
                  </a:lnTo>
                  <a:lnTo>
                    <a:pt x="422065" y="561571"/>
                  </a:lnTo>
                  <a:lnTo>
                    <a:pt x="420121" y="515916"/>
                  </a:lnTo>
                  <a:lnTo>
                    <a:pt x="414569" y="470249"/>
                  </a:lnTo>
                  <a:lnTo>
                    <a:pt x="405347" y="424773"/>
                  </a:lnTo>
                  <a:lnTo>
                    <a:pt x="392390" y="379694"/>
                  </a:lnTo>
                  <a:lnTo>
                    <a:pt x="375634" y="335214"/>
                  </a:lnTo>
                  <a:lnTo>
                    <a:pt x="355017" y="291539"/>
                  </a:lnTo>
                  <a:lnTo>
                    <a:pt x="330959" y="249698"/>
                  </a:lnTo>
                  <a:lnTo>
                    <a:pt x="304035" y="210565"/>
                  </a:lnTo>
                  <a:lnTo>
                    <a:pt x="274446" y="174204"/>
                  </a:lnTo>
                  <a:lnTo>
                    <a:pt x="242398" y="140680"/>
                  </a:lnTo>
                  <a:lnTo>
                    <a:pt x="208095" y="110055"/>
                  </a:lnTo>
                  <a:lnTo>
                    <a:pt x="171740" y="82396"/>
                  </a:lnTo>
                  <a:lnTo>
                    <a:pt x="133537" y="57766"/>
                  </a:lnTo>
                  <a:lnTo>
                    <a:pt x="93692" y="36230"/>
                  </a:lnTo>
                  <a:lnTo>
                    <a:pt x="52407" y="17851"/>
                  </a:lnTo>
                  <a:lnTo>
                    <a:pt x="9888" y="2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>
                  <a:alpha val="40000"/>
                </a:schemeClr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7">
              <a:extLst>
                <a:ext uri="{FF2B5EF4-FFF2-40B4-BE49-F238E27FC236}">
                  <a16:creationId xmlns:a16="http://schemas.microsoft.com/office/drawing/2014/main" id="{2082867D-D23D-AD4A-AEF2-80296A6B4160}"/>
                </a:ext>
              </a:extLst>
            </p:cNvPr>
            <p:cNvSpPr/>
            <p:nvPr userDrawn="1"/>
          </p:nvSpPr>
          <p:spPr>
            <a:xfrm>
              <a:off x="0" y="3690706"/>
              <a:ext cx="432434" cy="937894"/>
            </a:xfrm>
            <a:custGeom>
              <a:avLst/>
              <a:gdLst/>
              <a:ahLst/>
              <a:cxnLst/>
              <a:rect l="l" t="t" r="r" b="b"/>
              <a:pathLst>
                <a:path w="432434" h="937895">
                  <a:moveTo>
                    <a:pt x="0" y="0"/>
                  </a:moveTo>
                  <a:lnTo>
                    <a:pt x="0" y="937571"/>
                  </a:lnTo>
                  <a:lnTo>
                    <a:pt x="45551" y="931590"/>
                  </a:lnTo>
                  <a:lnTo>
                    <a:pt x="90881" y="920988"/>
                  </a:lnTo>
                  <a:lnTo>
                    <a:pt x="135589" y="905674"/>
                  </a:lnTo>
                  <a:lnTo>
                    <a:pt x="179357" y="885548"/>
                  </a:lnTo>
                  <a:lnTo>
                    <a:pt x="220879" y="861116"/>
                  </a:lnTo>
                  <a:lnTo>
                    <a:pt x="258994" y="833162"/>
                  </a:lnTo>
                  <a:lnTo>
                    <a:pt x="293600" y="802004"/>
                  </a:lnTo>
                  <a:lnTo>
                    <a:pt x="324598" y="767962"/>
                  </a:lnTo>
                  <a:lnTo>
                    <a:pt x="351886" y="731355"/>
                  </a:lnTo>
                  <a:lnTo>
                    <a:pt x="375365" y="692500"/>
                  </a:lnTo>
                  <a:lnTo>
                    <a:pt x="394934" y="651718"/>
                  </a:lnTo>
                  <a:lnTo>
                    <a:pt x="410493" y="609326"/>
                  </a:lnTo>
                  <a:lnTo>
                    <a:pt x="421942" y="565644"/>
                  </a:lnTo>
                  <a:lnTo>
                    <a:pt x="429180" y="520991"/>
                  </a:lnTo>
                  <a:lnTo>
                    <a:pt x="432108" y="475685"/>
                  </a:lnTo>
                  <a:lnTo>
                    <a:pt x="430624" y="430045"/>
                  </a:lnTo>
                  <a:lnTo>
                    <a:pt x="424628" y="384390"/>
                  </a:lnTo>
                  <a:lnTo>
                    <a:pt x="414021" y="339038"/>
                  </a:lnTo>
                  <a:lnTo>
                    <a:pt x="398701" y="294310"/>
                  </a:lnTo>
                  <a:lnTo>
                    <a:pt x="378569" y="250523"/>
                  </a:lnTo>
                  <a:lnTo>
                    <a:pt x="354154" y="209038"/>
                  </a:lnTo>
                  <a:lnTo>
                    <a:pt x="326213" y="170957"/>
                  </a:lnTo>
                  <a:lnTo>
                    <a:pt x="295066" y="136381"/>
                  </a:lnTo>
                  <a:lnTo>
                    <a:pt x="261031" y="105409"/>
                  </a:lnTo>
                  <a:lnTo>
                    <a:pt x="224429" y="78143"/>
                  </a:lnTo>
                  <a:lnTo>
                    <a:pt x="185578" y="54683"/>
                  </a:lnTo>
                  <a:lnTo>
                    <a:pt x="144798" y="35129"/>
                  </a:lnTo>
                  <a:lnTo>
                    <a:pt x="102409" y="19581"/>
                  </a:lnTo>
                  <a:lnTo>
                    <a:pt x="58729" y="8141"/>
                  </a:lnTo>
                  <a:lnTo>
                    <a:pt x="14077" y="9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>
                  <a:alpha val="40000"/>
                </a:schemeClr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8">
              <a:extLst>
                <a:ext uri="{FF2B5EF4-FFF2-40B4-BE49-F238E27FC236}">
                  <a16:creationId xmlns:a16="http://schemas.microsoft.com/office/drawing/2014/main" id="{84D237C4-740A-B14E-B6F0-529497CB956E}"/>
                </a:ext>
              </a:extLst>
            </p:cNvPr>
            <p:cNvSpPr/>
            <p:nvPr userDrawn="1"/>
          </p:nvSpPr>
          <p:spPr>
            <a:xfrm>
              <a:off x="556608" y="5259008"/>
              <a:ext cx="784225" cy="784225"/>
            </a:xfrm>
            <a:custGeom>
              <a:avLst/>
              <a:gdLst/>
              <a:ahLst/>
              <a:cxnLst/>
              <a:rect l="l" t="t" r="r" b="b"/>
              <a:pathLst>
                <a:path w="784225" h="784225">
                  <a:moveTo>
                    <a:pt x="395221" y="0"/>
                  </a:moveTo>
                  <a:lnTo>
                    <a:pt x="348428" y="2412"/>
                  </a:lnTo>
                  <a:lnTo>
                    <a:pt x="301737" y="10555"/>
                  </a:lnTo>
                  <a:lnTo>
                    <a:pt x="255641" y="24582"/>
                  </a:lnTo>
                  <a:lnTo>
                    <a:pt x="210633" y="44649"/>
                  </a:lnTo>
                  <a:lnTo>
                    <a:pt x="168432" y="70140"/>
                  </a:lnTo>
                  <a:lnTo>
                    <a:pt x="130569" y="99973"/>
                  </a:lnTo>
                  <a:lnTo>
                    <a:pt x="97199" y="133654"/>
                  </a:lnTo>
                  <a:lnTo>
                    <a:pt x="68477" y="170689"/>
                  </a:lnTo>
                  <a:lnTo>
                    <a:pt x="44558" y="210585"/>
                  </a:lnTo>
                  <a:lnTo>
                    <a:pt x="25596" y="252847"/>
                  </a:lnTo>
                  <a:lnTo>
                    <a:pt x="11745" y="296982"/>
                  </a:lnTo>
                  <a:lnTo>
                    <a:pt x="3162" y="342496"/>
                  </a:lnTo>
                  <a:lnTo>
                    <a:pt x="0" y="388896"/>
                  </a:lnTo>
                  <a:lnTo>
                    <a:pt x="2413" y="435688"/>
                  </a:lnTo>
                  <a:lnTo>
                    <a:pt x="10558" y="482378"/>
                  </a:lnTo>
                  <a:lnTo>
                    <a:pt x="24587" y="528472"/>
                  </a:lnTo>
                  <a:lnTo>
                    <a:pt x="44657" y="573477"/>
                  </a:lnTo>
                  <a:lnTo>
                    <a:pt x="70116" y="615621"/>
                  </a:lnTo>
                  <a:lnTo>
                    <a:pt x="99926" y="653445"/>
                  </a:lnTo>
                  <a:lnTo>
                    <a:pt x="133594" y="686793"/>
                  </a:lnTo>
                  <a:lnTo>
                    <a:pt x="170624" y="715505"/>
                  </a:lnTo>
                  <a:lnTo>
                    <a:pt x="210522" y="739426"/>
                  </a:lnTo>
                  <a:lnTo>
                    <a:pt x="252793" y="758398"/>
                  </a:lnTo>
                  <a:lnTo>
                    <a:pt x="296942" y="772263"/>
                  </a:lnTo>
                  <a:lnTo>
                    <a:pt x="342474" y="780865"/>
                  </a:lnTo>
                  <a:lnTo>
                    <a:pt x="388896" y="784046"/>
                  </a:lnTo>
                  <a:lnTo>
                    <a:pt x="435711" y="781649"/>
                  </a:lnTo>
                  <a:lnTo>
                    <a:pt x="482426" y="773516"/>
                  </a:lnTo>
                  <a:lnTo>
                    <a:pt x="528545" y="759491"/>
                  </a:lnTo>
                  <a:lnTo>
                    <a:pt x="573574" y="739415"/>
                  </a:lnTo>
                  <a:lnTo>
                    <a:pt x="615754" y="713932"/>
                  </a:lnTo>
                  <a:lnTo>
                    <a:pt x="653594" y="684097"/>
                  </a:lnTo>
                  <a:lnTo>
                    <a:pt x="686940" y="650406"/>
                  </a:lnTo>
                  <a:lnTo>
                    <a:pt x="715639" y="613354"/>
                  </a:lnTo>
                  <a:lnTo>
                    <a:pt x="739537" y="573438"/>
                  </a:lnTo>
                  <a:lnTo>
                    <a:pt x="758479" y="531155"/>
                  </a:lnTo>
                  <a:lnTo>
                    <a:pt x="772312" y="486999"/>
                  </a:lnTo>
                  <a:lnTo>
                    <a:pt x="780883" y="441468"/>
                  </a:lnTo>
                  <a:lnTo>
                    <a:pt x="784037" y="395057"/>
                  </a:lnTo>
                  <a:lnTo>
                    <a:pt x="781621" y="348262"/>
                  </a:lnTo>
                  <a:lnTo>
                    <a:pt x="773480" y="301580"/>
                  </a:lnTo>
                  <a:lnTo>
                    <a:pt x="759461" y="255506"/>
                  </a:lnTo>
                  <a:lnTo>
                    <a:pt x="739410" y="210536"/>
                  </a:lnTo>
                  <a:lnTo>
                    <a:pt x="713933" y="168359"/>
                  </a:lnTo>
                  <a:lnTo>
                    <a:pt x="684111" y="130516"/>
                  </a:lnTo>
                  <a:lnTo>
                    <a:pt x="650440" y="97163"/>
                  </a:lnTo>
                  <a:lnTo>
                    <a:pt x="613412" y="68453"/>
                  </a:lnTo>
                  <a:lnTo>
                    <a:pt x="573523" y="44544"/>
                  </a:lnTo>
                  <a:lnTo>
                    <a:pt x="531265" y="25588"/>
                  </a:lnTo>
                  <a:lnTo>
                    <a:pt x="487133" y="11743"/>
                  </a:lnTo>
                  <a:lnTo>
                    <a:pt x="441620" y="3161"/>
                  </a:lnTo>
                  <a:lnTo>
                    <a:pt x="395221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>
                  <a:alpha val="40000"/>
                </a:schemeClr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9">
              <a:extLst>
                <a:ext uri="{FF2B5EF4-FFF2-40B4-BE49-F238E27FC236}">
                  <a16:creationId xmlns:a16="http://schemas.microsoft.com/office/drawing/2014/main" id="{FFD36641-F327-5B4C-B831-A941B42FAF7E}"/>
                </a:ext>
              </a:extLst>
            </p:cNvPr>
            <p:cNvSpPr/>
            <p:nvPr userDrawn="1"/>
          </p:nvSpPr>
          <p:spPr>
            <a:xfrm>
              <a:off x="201306" y="0"/>
              <a:ext cx="1407160" cy="408305"/>
            </a:xfrm>
            <a:custGeom>
              <a:avLst/>
              <a:gdLst/>
              <a:ahLst/>
              <a:cxnLst/>
              <a:rect l="l" t="t" r="r" b="b"/>
              <a:pathLst>
                <a:path w="1407160" h="408305">
                  <a:moveTo>
                    <a:pt x="1406874" y="0"/>
                  </a:moveTo>
                  <a:lnTo>
                    <a:pt x="0" y="0"/>
                  </a:lnTo>
                  <a:lnTo>
                    <a:pt x="8034" y="14354"/>
                  </a:lnTo>
                  <a:lnTo>
                    <a:pt x="33368" y="54042"/>
                  </a:lnTo>
                  <a:lnTo>
                    <a:pt x="60658" y="91805"/>
                  </a:lnTo>
                  <a:lnTo>
                    <a:pt x="89802" y="127610"/>
                  </a:lnTo>
                  <a:lnTo>
                    <a:pt x="120696" y="161425"/>
                  </a:lnTo>
                  <a:lnTo>
                    <a:pt x="153238" y="193218"/>
                  </a:lnTo>
                  <a:lnTo>
                    <a:pt x="187326" y="222956"/>
                  </a:lnTo>
                  <a:lnTo>
                    <a:pt x="222858" y="250608"/>
                  </a:lnTo>
                  <a:lnTo>
                    <a:pt x="259730" y="276140"/>
                  </a:lnTo>
                  <a:lnTo>
                    <a:pt x="297840" y="299522"/>
                  </a:lnTo>
                  <a:lnTo>
                    <a:pt x="337086" y="320720"/>
                  </a:lnTo>
                  <a:lnTo>
                    <a:pt x="377365" y="339703"/>
                  </a:lnTo>
                  <a:lnTo>
                    <a:pt x="418575" y="356439"/>
                  </a:lnTo>
                  <a:lnTo>
                    <a:pt x="460613" y="370894"/>
                  </a:lnTo>
                  <a:lnTo>
                    <a:pt x="503377" y="383038"/>
                  </a:lnTo>
                  <a:lnTo>
                    <a:pt x="546764" y="392838"/>
                  </a:lnTo>
                  <a:lnTo>
                    <a:pt x="590671" y="400261"/>
                  </a:lnTo>
                  <a:lnTo>
                    <a:pt x="634996" y="405276"/>
                  </a:lnTo>
                  <a:lnTo>
                    <a:pt x="679637" y="407850"/>
                  </a:lnTo>
                  <a:lnTo>
                    <a:pt x="724491" y="407951"/>
                  </a:lnTo>
                  <a:lnTo>
                    <a:pt x="769455" y="405547"/>
                  </a:lnTo>
                  <a:lnTo>
                    <a:pt x="814427" y="400606"/>
                  </a:lnTo>
                  <a:lnTo>
                    <a:pt x="859305" y="393095"/>
                  </a:lnTo>
                  <a:lnTo>
                    <a:pt x="903985" y="382983"/>
                  </a:lnTo>
                  <a:lnTo>
                    <a:pt x="948366" y="370237"/>
                  </a:lnTo>
                  <a:lnTo>
                    <a:pt x="992345" y="354825"/>
                  </a:lnTo>
                  <a:lnTo>
                    <a:pt x="1035819" y="336715"/>
                  </a:lnTo>
                  <a:lnTo>
                    <a:pt x="1078686" y="315875"/>
                  </a:lnTo>
                  <a:lnTo>
                    <a:pt x="1120249" y="292611"/>
                  </a:lnTo>
                  <a:lnTo>
                    <a:pt x="1159920" y="267287"/>
                  </a:lnTo>
                  <a:lnTo>
                    <a:pt x="1197668" y="240006"/>
                  </a:lnTo>
                  <a:lnTo>
                    <a:pt x="1233460" y="210871"/>
                  </a:lnTo>
                  <a:lnTo>
                    <a:pt x="1267263" y="179984"/>
                  </a:lnTo>
                  <a:lnTo>
                    <a:pt x="1299046" y="147448"/>
                  </a:lnTo>
                  <a:lnTo>
                    <a:pt x="1328777" y="113365"/>
                  </a:lnTo>
                  <a:lnTo>
                    <a:pt x="1356422" y="77838"/>
                  </a:lnTo>
                  <a:lnTo>
                    <a:pt x="1381949" y="40970"/>
                  </a:lnTo>
                  <a:lnTo>
                    <a:pt x="1405328" y="2863"/>
                  </a:lnTo>
                  <a:lnTo>
                    <a:pt x="1406874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>
                  <a:alpha val="40000"/>
                </a:schemeClr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7CE6D7C5-97C2-C940-92DF-42B2194AF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5" y="5760714"/>
            <a:ext cx="12192335" cy="685804"/>
          </a:xfrm>
          <a:prstGeom prst="rect">
            <a:avLst/>
          </a:prstGeom>
        </p:spPr>
      </p:pic>
      <p:sp>
        <p:nvSpPr>
          <p:cNvPr id="14" name="object 26">
            <a:extLst>
              <a:ext uri="{FF2B5EF4-FFF2-40B4-BE49-F238E27FC236}">
                <a16:creationId xmlns:a16="http://schemas.microsoft.com/office/drawing/2014/main" id="{20EB94E1-9BC4-B545-94E6-B770D518100D}"/>
              </a:ext>
            </a:extLst>
          </p:cNvPr>
          <p:cNvSpPr/>
          <p:nvPr userDrawn="1"/>
        </p:nvSpPr>
        <p:spPr>
          <a:xfrm>
            <a:off x="396237" y="297179"/>
            <a:ext cx="11399520" cy="5463540"/>
          </a:xfrm>
          <a:custGeom>
            <a:avLst/>
            <a:gdLst/>
            <a:ahLst/>
            <a:cxnLst/>
            <a:rect l="l" t="t" r="r" b="b"/>
            <a:pathLst>
              <a:path w="8549640" h="5463540">
                <a:moveTo>
                  <a:pt x="0" y="5405120"/>
                </a:moveTo>
                <a:lnTo>
                  <a:pt x="0" y="0"/>
                </a:lnTo>
                <a:lnTo>
                  <a:pt x="8549640" y="0"/>
                </a:lnTo>
                <a:lnTo>
                  <a:pt x="8549640" y="54635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024BBB0-8132-8A44-B30B-01B354BF1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2557" y="2945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B412F-63DB-45A0-BAA0-574508CB2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0C83EFB-DA9F-5443-BA27-BFC8327CE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313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F604669-DC92-2640-844D-9A586A0D2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ts val="5600"/>
              </a:lnSpc>
            </a:pPr>
            <a:r>
              <a:rPr lang="en-US" u="sng" spc="-125" dirty="0">
                <a:solidFill>
                  <a:srgbClr val="000000"/>
                </a:solidFill>
              </a:rPr>
              <a:t>                  </a:t>
            </a:r>
          </a:p>
        </p:txBody>
      </p:sp>
      <p:sp>
        <p:nvSpPr>
          <p:cNvPr id="20" name="object 25">
            <a:extLst>
              <a:ext uri="{FF2B5EF4-FFF2-40B4-BE49-F238E27FC236}">
                <a16:creationId xmlns:a16="http://schemas.microsoft.com/office/drawing/2014/main" id="{166C9A74-C3C1-E540-93EA-A99A66C8729C}"/>
              </a:ext>
            </a:extLst>
          </p:cNvPr>
          <p:cNvSpPr/>
          <p:nvPr userDrawn="1"/>
        </p:nvSpPr>
        <p:spPr>
          <a:xfrm>
            <a:off x="11795761" y="576071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88BC139-1606-0E47-857B-13CE8296165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93" y="5847504"/>
            <a:ext cx="914447" cy="774740"/>
          </a:xfrm>
          <a:prstGeom prst="rect">
            <a:avLst/>
          </a:prstGeom>
        </p:spPr>
      </p:pic>
      <p:sp>
        <p:nvSpPr>
          <p:cNvPr id="16" name="object 68">
            <a:extLst>
              <a:ext uri="{FF2B5EF4-FFF2-40B4-BE49-F238E27FC236}">
                <a16:creationId xmlns:a16="http://schemas.microsoft.com/office/drawing/2014/main" id="{D8E5EA83-16D5-AB4B-8BF0-C3B56366B257}"/>
              </a:ext>
            </a:extLst>
          </p:cNvPr>
          <p:cNvSpPr/>
          <p:nvPr userDrawn="1"/>
        </p:nvSpPr>
        <p:spPr>
          <a:xfrm>
            <a:off x="7239000" y="6442888"/>
            <a:ext cx="4556753" cy="117934"/>
          </a:xfrm>
          <a:custGeom>
            <a:avLst/>
            <a:gdLst/>
            <a:ahLst/>
            <a:cxnLst/>
            <a:rect l="l" t="t" r="r" b="b"/>
            <a:pathLst>
              <a:path w="1468120" h="114300">
                <a:moveTo>
                  <a:pt x="1468120" y="0"/>
                </a:moveTo>
                <a:lnTo>
                  <a:pt x="1468120" y="114300"/>
                </a:lnTo>
                <a:lnTo>
                  <a:pt x="0" y="11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5EC29A-1C5C-0B4E-8B9E-AA695DE223EF}"/>
              </a:ext>
            </a:extLst>
          </p:cNvPr>
          <p:cNvSpPr txBox="1"/>
          <p:nvPr userDrawn="1"/>
        </p:nvSpPr>
        <p:spPr>
          <a:xfrm>
            <a:off x="1267874" y="6248400"/>
            <a:ext cx="8229600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">
              <a:lnSpc>
                <a:spcPts val="1240"/>
              </a:lnSpc>
            </a:pPr>
            <a:r>
              <a:rPr lang="en-US" sz="1200" spc="-5" dirty="0">
                <a:solidFill>
                  <a:schemeClr val="bg1"/>
                </a:solidFill>
              </a:rPr>
              <a:t>RELCentral@marzanoresearch.com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1200" spc="-10" dirty="0">
                <a:solidFill>
                  <a:srgbClr val="000000"/>
                </a:solidFill>
              </a:rPr>
              <a:t>COLORADO   </a:t>
            </a:r>
            <a:r>
              <a:rPr lang="en-US" sz="1200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KANSAS</a:t>
            </a:r>
            <a:r>
              <a:rPr lang="en-US" sz="1200" spc="-5" dirty="0">
                <a:solidFill>
                  <a:srgbClr val="000000"/>
                </a:solidFill>
              </a:rPr>
              <a:t>   </a:t>
            </a:r>
            <a:r>
              <a:rPr lang="en-US" sz="1200" dirty="0">
                <a:solidFill>
                  <a:srgbClr val="000000"/>
                </a:solidFill>
              </a:rPr>
              <a:t>MISSOURI 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NEBRASKA</a:t>
            </a:r>
            <a:r>
              <a:rPr lang="en-US" sz="1200" dirty="0">
                <a:solidFill>
                  <a:srgbClr val="000000"/>
                </a:solidFill>
              </a:rPr>
              <a:t>   </a:t>
            </a:r>
            <a:r>
              <a:rPr lang="en-US" sz="1200" spc="-5" dirty="0">
                <a:solidFill>
                  <a:srgbClr val="000000"/>
                </a:solidFill>
              </a:rPr>
              <a:t>NORTH </a:t>
            </a:r>
            <a:r>
              <a:rPr lang="en-US" sz="1200" spc="-35" dirty="0">
                <a:solidFill>
                  <a:srgbClr val="000000"/>
                </a:solidFill>
              </a:rPr>
              <a:t>DAKOTA   </a:t>
            </a:r>
            <a:r>
              <a:rPr lang="en-US" sz="1200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SOUTH </a:t>
            </a:r>
            <a:r>
              <a:rPr lang="en-US" sz="1200" spc="-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DAKOTA </a:t>
            </a:r>
            <a:r>
              <a:rPr lang="en-US" sz="1200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spc="-10" dirty="0">
                <a:solidFill>
                  <a:srgbClr val="000000"/>
                </a:solidFill>
              </a:rPr>
              <a:t>WYOMING</a:t>
            </a:r>
          </a:p>
          <a:p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42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hf sldNum="0" hdr="0" ftr="0"/>
  <p:txStyles>
    <p:titleStyle>
      <a:lvl1pPr marL="12700" algn="l" defTabSz="914400" rtl="0" eaLnBrk="1" latinLnBrk="0" hangingPunct="1">
        <a:lnSpc>
          <a:spcPts val="56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82BD22-12FE-BA4E-9674-5277320303E7}"/>
              </a:ext>
            </a:extLst>
          </p:cNvPr>
          <p:cNvGrpSpPr/>
          <p:nvPr userDrawn="1"/>
        </p:nvGrpSpPr>
        <p:grpSpPr>
          <a:xfrm>
            <a:off x="0" y="0"/>
            <a:ext cx="1608466" cy="6043233"/>
            <a:chOff x="0" y="0"/>
            <a:chExt cx="1608466" cy="6043233"/>
          </a:xfrm>
        </p:grpSpPr>
        <p:sp>
          <p:nvSpPr>
            <p:cNvPr id="10" name="object 28">
              <a:extLst>
                <a:ext uri="{FF2B5EF4-FFF2-40B4-BE49-F238E27FC236}">
                  <a16:creationId xmlns:a16="http://schemas.microsoft.com/office/drawing/2014/main" id="{20B28FD3-AE06-734C-8BEA-4F0F0751F357}"/>
                </a:ext>
              </a:extLst>
            </p:cNvPr>
            <p:cNvSpPr/>
            <p:nvPr userDrawn="1"/>
          </p:nvSpPr>
          <p:spPr>
            <a:xfrm>
              <a:off x="556608" y="5259008"/>
              <a:ext cx="784225" cy="784225"/>
            </a:xfrm>
            <a:custGeom>
              <a:avLst/>
              <a:gdLst/>
              <a:ahLst/>
              <a:cxnLst/>
              <a:rect l="l" t="t" r="r" b="b"/>
              <a:pathLst>
                <a:path w="784225" h="784225">
                  <a:moveTo>
                    <a:pt x="395221" y="0"/>
                  </a:moveTo>
                  <a:lnTo>
                    <a:pt x="348428" y="2412"/>
                  </a:lnTo>
                  <a:lnTo>
                    <a:pt x="301737" y="10555"/>
                  </a:lnTo>
                  <a:lnTo>
                    <a:pt x="255641" y="24582"/>
                  </a:lnTo>
                  <a:lnTo>
                    <a:pt x="210633" y="44649"/>
                  </a:lnTo>
                  <a:lnTo>
                    <a:pt x="168432" y="70140"/>
                  </a:lnTo>
                  <a:lnTo>
                    <a:pt x="130569" y="99973"/>
                  </a:lnTo>
                  <a:lnTo>
                    <a:pt x="97199" y="133654"/>
                  </a:lnTo>
                  <a:lnTo>
                    <a:pt x="68477" y="170689"/>
                  </a:lnTo>
                  <a:lnTo>
                    <a:pt x="44558" y="210585"/>
                  </a:lnTo>
                  <a:lnTo>
                    <a:pt x="25596" y="252847"/>
                  </a:lnTo>
                  <a:lnTo>
                    <a:pt x="11745" y="296982"/>
                  </a:lnTo>
                  <a:lnTo>
                    <a:pt x="3162" y="342496"/>
                  </a:lnTo>
                  <a:lnTo>
                    <a:pt x="0" y="388896"/>
                  </a:lnTo>
                  <a:lnTo>
                    <a:pt x="2413" y="435688"/>
                  </a:lnTo>
                  <a:lnTo>
                    <a:pt x="10558" y="482378"/>
                  </a:lnTo>
                  <a:lnTo>
                    <a:pt x="24587" y="528472"/>
                  </a:lnTo>
                  <a:lnTo>
                    <a:pt x="44657" y="573477"/>
                  </a:lnTo>
                  <a:lnTo>
                    <a:pt x="70116" y="615621"/>
                  </a:lnTo>
                  <a:lnTo>
                    <a:pt x="99926" y="653445"/>
                  </a:lnTo>
                  <a:lnTo>
                    <a:pt x="133594" y="686793"/>
                  </a:lnTo>
                  <a:lnTo>
                    <a:pt x="170624" y="715505"/>
                  </a:lnTo>
                  <a:lnTo>
                    <a:pt x="210522" y="739426"/>
                  </a:lnTo>
                  <a:lnTo>
                    <a:pt x="252793" y="758398"/>
                  </a:lnTo>
                  <a:lnTo>
                    <a:pt x="296942" y="772263"/>
                  </a:lnTo>
                  <a:lnTo>
                    <a:pt x="342474" y="780865"/>
                  </a:lnTo>
                  <a:lnTo>
                    <a:pt x="388896" y="784046"/>
                  </a:lnTo>
                  <a:lnTo>
                    <a:pt x="435711" y="781649"/>
                  </a:lnTo>
                  <a:lnTo>
                    <a:pt x="482426" y="773516"/>
                  </a:lnTo>
                  <a:lnTo>
                    <a:pt x="528545" y="759491"/>
                  </a:lnTo>
                  <a:lnTo>
                    <a:pt x="573574" y="739415"/>
                  </a:lnTo>
                  <a:lnTo>
                    <a:pt x="615754" y="713932"/>
                  </a:lnTo>
                  <a:lnTo>
                    <a:pt x="653594" y="684097"/>
                  </a:lnTo>
                  <a:lnTo>
                    <a:pt x="686940" y="650406"/>
                  </a:lnTo>
                  <a:lnTo>
                    <a:pt x="715639" y="613354"/>
                  </a:lnTo>
                  <a:lnTo>
                    <a:pt x="739537" y="573438"/>
                  </a:lnTo>
                  <a:lnTo>
                    <a:pt x="758479" y="531155"/>
                  </a:lnTo>
                  <a:lnTo>
                    <a:pt x="772312" y="486999"/>
                  </a:lnTo>
                  <a:lnTo>
                    <a:pt x="780883" y="441468"/>
                  </a:lnTo>
                  <a:lnTo>
                    <a:pt x="784037" y="395057"/>
                  </a:lnTo>
                  <a:lnTo>
                    <a:pt x="781621" y="348262"/>
                  </a:lnTo>
                  <a:lnTo>
                    <a:pt x="773480" y="301580"/>
                  </a:lnTo>
                  <a:lnTo>
                    <a:pt x="759461" y="255506"/>
                  </a:lnTo>
                  <a:lnTo>
                    <a:pt x="739410" y="210536"/>
                  </a:lnTo>
                  <a:lnTo>
                    <a:pt x="713933" y="168359"/>
                  </a:lnTo>
                  <a:lnTo>
                    <a:pt x="684111" y="130516"/>
                  </a:lnTo>
                  <a:lnTo>
                    <a:pt x="650440" y="97163"/>
                  </a:lnTo>
                  <a:lnTo>
                    <a:pt x="613412" y="68453"/>
                  </a:lnTo>
                  <a:lnTo>
                    <a:pt x="573523" y="44544"/>
                  </a:lnTo>
                  <a:lnTo>
                    <a:pt x="531265" y="25588"/>
                  </a:lnTo>
                  <a:lnTo>
                    <a:pt x="487133" y="11743"/>
                  </a:lnTo>
                  <a:lnTo>
                    <a:pt x="441620" y="3161"/>
                  </a:lnTo>
                  <a:lnTo>
                    <a:pt x="395221" y="0"/>
                  </a:lnTo>
                  <a:close/>
                </a:path>
              </a:pathLst>
            </a:custGeom>
            <a:solidFill>
              <a:srgbClr val="00953B">
                <a:alpha val="101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6">
              <a:extLst>
                <a:ext uri="{FF2B5EF4-FFF2-40B4-BE49-F238E27FC236}">
                  <a16:creationId xmlns:a16="http://schemas.microsoft.com/office/drawing/2014/main" id="{5D8F6D01-3BE5-7A46-9159-9851438A8A67}"/>
                </a:ext>
              </a:extLst>
            </p:cNvPr>
            <p:cNvSpPr/>
            <p:nvPr userDrawn="1"/>
          </p:nvSpPr>
          <p:spPr>
            <a:xfrm>
              <a:off x="0" y="1351176"/>
              <a:ext cx="422275" cy="1128395"/>
            </a:xfrm>
            <a:custGeom>
              <a:avLst/>
              <a:gdLst/>
              <a:ahLst/>
              <a:cxnLst/>
              <a:rect l="l" t="t" r="r" b="b"/>
              <a:pathLst>
                <a:path w="422275" h="1128395">
                  <a:moveTo>
                    <a:pt x="0" y="0"/>
                  </a:moveTo>
                  <a:lnTo>
                    <a:pt x="0" y="1127783"/>
                  </a:lnTo>
                  <a:lnTo>
                    <a:pt x="18226" y="1122549"/>
                  </a:lnTo>
                  <a:lnTo>
                    <a:pt x="62703" y="1105801"/>
                  </a:lnTo>
                  <a:lnTo>
                    <a:pt x="106376" y="1085187"/>
                  </a:lnTo>
                  <a:lnTo>
                    <a:pt x="148214" y="1061129"/>
                  </a:lnTo>
                  <a:lnTo>
                    <a:pt x="187341" y="1034202"/>
                  </a:lnTo>
                  <a:lnTo>
                    <a:pt x="223692" y="1004611"/>
                  </a:lnTo>
                  <a:lnTo>
                    <a:pt x="257203" y="972558"/>
                  </a:lnTo>
                  <a:lnTo>
                    <a:pt x="287810" y="938248"/>
                  </a:lnTo>
                  <a:lnTo>
                    <a:pt x="315450" y="901886"/>
                  </a:lnTo>
                  <a:lnTo>
                    <a:pt x="340058" y="863674"/>
                  </a:lnTo>
                  <a:lnTo>
                    <a:pt x="361571" y="823818"/>
                  </a:lnTo>
                  <a:lnTo>
                    <a:pt x="379925" y="782522"/>
                  </a:lnTo>
                  <a:lnTo>
                    <a:pt x="395055" y="739988"/>
                  </a:lnTo>
                  <a:lnTo>
                    <a:pt x="406898" y="696423"/>
                  </a:lnTo>
                  <a:lnTo>
                    <a:pt x="415390" y="652028"/>
                  </a:lnTo>
                  <a:lnTo>
                    <a:pt x="420467" y="607010"/>
                  </a:lnTo>
                  <a:lnTo>
                    <a:pt x="422065" y="561571"/>
                  </a:lnTo>
                  <a:lnTo>
                    <a:pt x="420121" y="515916"/>
                  </a:lnTo>
                  <a:lnTo>
                    <a:pt x="414569" y="470249"/>
                  </a:lnTo>
                  <a:lnTo>
                    <a:pt x="405347" y="424773"/>
                  </a:lnTo>
                  <a:lnTo>
                    <a:pt x="392390" y="379694"/>
                  </a:lnTo>
                  <a:lnTo>
                    <a:pt x="375634" y="335214"/>
                  </a:lnTo>
                  <a:lnTo>
                    <a:pt x="355017" y="291539"/>
                  </a:lnTo>
                  <a:lnTo>
                    <a:pt x="330959" y="249698"/>
                  </a:lnTo>
                  <a:lnTo>
                    <a:pt x="304035" y="210565"/>
                  </a:lnTo>
                  <a:lnTo>
                    <a:pt x="274446" y="174204"/>
                  </a:lnTo>
                  <a:lnTo>
                    <a:pt x="242398" y="140680"/>
                  </a:lnTo>
                  <a:lnTo>
                    <a:pt x="208095" y="110055"/>
                  </a:lnTo>
                  <a:lnTo>
                    <a:pt x="171740" y="82396"/>
                  </a:lnTo>
                  <a:lnTo>
                    <a:pt x="133537" y="57766"/>
                  </a:lnTo>
                  <a:lnTo>
                    <a:pt x="93692" y="36230"/>
                  </a:lnTo>
                  <a:lnTo>
                    <a:pt x="52407" y="17851"/>
                  </a:lnTo>
                  <a:lnTo>
                    <a:pt x="9888" y="2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53B">
                <a:alpha val="301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7">
              <a:extLst>
                <a:ext uri="{FF2B5EF4-FFF2-40B4-BE49-F238E27FC236}">
                  <a16:creationId xmlns:a16="http://schemas.microsoft.com/office/drawing/2014/main" id="{F2D25F43-8A75-E741-9E19-7FFA49AB2DC8}"/>
                </a:ext>
              </a:extLst>
            </p:cNvPr>
            <p:cNvSpPr/>
            <p:nvPr userDrawn="1"/>
          </p:nvSpPr>
          <p:spPr>
            <a:xfrm>
              <a:off x="0" y="3690706"/>
              <a:ext cx="432434" cy="937894"/>
            </a:xfrm>
            <a:custGeom>
              <a:avLst/>
              <a:gdLst/>
              <a:ahLst/>
              <a:cxnLst/>
              <a:rect l="l" t="t" r="r" b="b"/>
              <a:pathLst>
                <a:path w="432434" h="937895">
                  <a:moveTo>
                    <a:pt x="0" y="0"/>
                  </a:moveTo>
                  <a:lnTo>
                    <a:pt x="0" y="937571"/>
                  </a:lnTo>
                  <a:lnTo>
                    <a:pt x="45551" y="931590"/>
                  </a:lnTo>
                  <a:lnTo>
                    <a:pt x="90881" y="920988"/>
                  </a:lnTo>
                  <a:lnTo>
                    <a:pt x="135589" y="905674"/>
                  </a:lnTo>
                  <a:lnTo>
                    <a:pt x="179357" y="885548"/>
                  </a:lnTo>
                  <a:lnTo>
                    <a:pt x="220879" y="861116"/>
                  </a:lnTo>
                  <a:lnTo>
                    <a:pt x="258994" y="833162"/>
                  </a:lnTo>
                  <a:lnTo>
                    <a:pt x="293600" y="802004"/>
                  </a:lnTo>
                  <a:lnTo>
                    <a:pt x="324598" y="767962"/>
                  </a:lnTo>
                  <a:lnTo>
                    <a:pt x="351886" y="731355"/>
                  </a:lnTo>
                  <a:lnTo>
                    <a:pt x="375365" y="692500"/>
                  </a:lnTo>
                  <a:lnTo>
                    <a:pt x="394934" y="651718"/>
                  </a:lnTo>
                  <a:lnTo>
                    <a:pt x="410493" y="609326"/>
                  </a:lnTo>
                  <a:lnTo>
                    <a:pt x="421942" y="565644"/>
                  </a:lnTo>
                  <a:lnTo>
                    <a:pt x="429180" y="520991"/>
                  </a:lnTo>
                  <a:lnTo>
                    <a:pt x="432108" y="475685"/>
                  </a:lnTo>
                  <a:lnTo>
                    <a:pt x="430624" y="430045"/>
                  </a:lnTo>
                  <a:lnTo>
                    <a:pt x="424628" y="384390"/>
                  </a:lnTo>
                  <a:lnTo>
                    <a:pt x="414021" y="339038"/>
                  </a:lnTo>
                  <a:lnTo>
                    <a:pt x="398701" y="294310"/>
                  </a:lnTo>
                  <a:lnTo>
                    <a:pt x="378569" y="250523"/>
                  </a:lnTo>
                  <a:lnTo>
                    <a:pt x="354154" y="209038"/>
                  </a:lnTo>
                  <a:lnTo>
                    <a:pt x="326213" y="170957"/>
                  </a:lnTo>
                  <a:lnTo>
                    <a:pt x="295066" y="136381"/>
                  </a:lnTo>
                  <a:lnTo>
                    <a:pt x="261031" y="105409"/>
                  </a:lnTo>
                  <a:lnTo>
                    <a:pt x="224429" y="78143"/>
                  </a:lnTo>
                  <a:lnTo>
                    <a:pt x="185578" y="54683"/>
                  </a:lnTo>
                  <a:lnTo>
                    <a:pt x="144798" y="35129"/>
                  </a:lnTo>
                  <a:lnTo>
                    <a:pt x="102409" y="19581"/>
                  </a:lnTo>
                  <a:lnTo>
                    <a:pt x="58729" y="8141"/>
                  </a:lnTo>
                  <a:lnTo>
                    <a:pt x="14077" y="9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53B">
                <a:alpha val="2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9">
              <a:extLst>
                <a:ext uri="{FF2B5EF4-FFF2-40B4-BE49-F238E27FC236}">
                  <a16:creationId xmlns:a16="http://schemas.microsoft.com/office/drawing/2014/main" id="{00B1B32E-4BE9-704F-9EF6-D3412ED571C6}"/>
                </a:ext>
              </a:extLst>
            </p:cNvPr>
            <p:cNvSpPr/>
            <p:nvPr userDrawn="1"/>
          </p:nvSpPr>
          <p:spPr>
            <a:xfrm>
              <a:off x="201306" y="0"/>
              <a:ext cx="1407160" cy="408305"/>
            </a:xfrm>
            <a:custGeom>
              <a:avLst/>
              <a:gdLst/>
              <a:ahLst/>
              <a:cxnLst/>
              <a:rect l="l" t="t" r="r" b="b"/>
              <a:pathLst>
                <a:path w="1407160" h="408305">
                  <a:moveTo>
                    <a:pt x="1406874" y="0"/>
                  </a:moveTo>
                  <a:lnTo>
                    <a:pt x="0" y="0"/>
                  </a:lnTo>
                  <a:lnTo>
                    <a:pt x="8034" y="14354"/>
                  </a:lnTo>
                  <a:lnTo>
                    <a:pt x="33368" y="54042"/>
                  </a:lnTo>
                  <a:lnTo>
                    <a:pt x="60658" y="91805"/>
                  </a:lnTo>
                  <a:lnTo>
                    <a:pt x="89802" y="127610"/>
                  </a:lnTo>
                  <a:lnTo>
                    <a:pt x="120696" y="161425"/>
                  </a:lnTo>
                  <a:lnTo>
                    <a:pt x="153238" y="193218"/>
                  </a:lnTo>
                  <a:lnTo>
                    <a:pt x="187326" y="222956"/>
                  </a:lnTo>
                  <a:lnTo>
                    <a:pt x="222858" y="250608"/>
                  </a:lnTo>
                  <a:lnTo>
                    <a:pt x="259730" y="276140"/>
                  </a:lnTo>
                  <a:lnTo>
                    <a:pt x="297840" y="299522"/>
                  </a:lnTo>
                  <a:lnTo>
                    <a:pt x="337086" y="320720"/>
                  </a:lnTo>
                  <a:lnTo>
                    <a:pt x="377365" y="339703"/>
                  </a:lnTo>
                  <a:lnTo>
                    <a:pt x="418575" y="356439"/>
                  </a:lnTo>
                  <a:lnTo>
                    <a:pt x="460613" y="370894"/>
                  </a:lnTo>
                  <a:lnTo>
                    <a:pt x="503377" y="383038"/>
                  </a:lnTo>
                  <a:lnTo>
                    <a:pt x="546764" y="392838"/>
                  </a:lnTo>
                  <a:lnTo>
                    <a:pt x="590671" y="400261"/>
                  </a:lnTo>
                  <a:lnTo>
                    <a:pt x="634996" y="405276"/>
                  </a:lnTo>
                  <a:lnTo>
                    <a:pt x="679637" y="407850"/>
                  </a:lnTo>
                  <a:lnTo>
                    <a:pt x="724491" y="407951"/>
                  </a:lnTo>
                  <a:lnTo>
                    <a:pt x="769455" y="405547"/>
                  </a:lnTo>
                  <a:lnTo>
                    <a:pt x="814427" y="400606"/>
                  </a:lnTo>
                  <a:lnTo>
                    <a:pt x="859305" y="393095"/>
                  </a:lnTo>
                  <a:lnTo>
                    <a:pt x="903985" y="382983"/>
                  </a:lnTo>
                  <a:lnTo>
                    <a:pt x="948366" y="370237"/>
                  </a:lnTo>
                  <a:lnTo>
                    <a:pt x="992345" y="354825"/>
                  </a:lnTo>
                  <a:lnTo>
                    <a:pt x="1035819" y="336715"/>
                  </a:lnTo>
                  <a:lnTo>
                    <a:pt x="1078686" y="315875"/>
                  </a:lnTo>
                  <a:lnTo>
                    <a:pt x="1120249" y="292611"/>
                  </a:lnTo>
                  <a:lnTo>
                    <a:pt x="1159920" y="267287"/>
                  </a:lnTo>
                  <a:lnTo>
                    <a:pt x="1197668" y="240006"/>
                  </a:lnTo>
                  <a:lnTo>
                    <a:pt x="1233460" y="210871"/>
                  </a:lnTo>
                  <a:lnTo>
                    <a:pt x="1267263" y="179984"/>
                  </a:lnTo>
                  <a:lnTo>
                    <a:pt x="1299046" y="147448"/>
                  </a:lnTo>
                  <a:lnTo>
                    <a:pt x="1328777" y="113365"/>
                  </a:lnTo>
                  <a:lnTo>
                    <a:pt x="1356422" y="77838"/>
                  </a:lnTo>
                  <a:lnTo>
                    <a:pt x="1381949" y="40970"/>
                  </a:lnTo>
                  <a:lnTo>
                    <a:pt x="1405328" y="2863"/>
                  </a:lnTo>
                  <a:lnTo>
                    <a:pt x="1406874" y="0"/>
                  </a:lnTo>
                  <a:close/>
                </a:path>
              </a:pathLst>
            </a:custGeom>
            <a:solidFill>
              <a:srgbClr val="00953B">
                <a:alpha val="4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2471463-8E27-7143-A994-139E1C5DA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5" y="5760714"/>
            <a:ext cx="12192335" cy="685804"/>
          </a:xfrm>
          <a:prstGeom prst="rect">
            <a:avLst/>
          </a:prstGeom>
        </p:spPr>
      </p:pic>
      <p:sp>
        <p:nvSpPr>
          <p:cNvPr id="14" name="object 26">
            <a:extLst>
              <a:ext uri="{FF2B5EF4-FFF2-40B4-BE49-F238E27FC236}">
                <a16:creationId xmlns:a16="http://schemas.microsoft.com/office/drawing/2014/main" id="{CC6BBF91-B968-2C4D-AFEC-0FA201DBF7B0}"/>
              </a:ext>
            </a:extLst>
          </p:cNvPr>
          <p:cNvSpPr/>
          <p:nvPr userDrawn="1"/>
        </p:nvSpPr>
        <p:spPr>
          <a:xfrm>
            <a:off x="396237" y="297179"/>
            <a:ext cx="11399520" cy="5463540"/>
          </a:xfrm>
          <a:custGeom>
            <a:avLst/>
            <a:gdLst/>
            <a:ahLst/>
            <a:cxnLst/>
            <a:rect l="l" t="t" r="r" b="b"/>
            <a:pathLst>
              <a:path w="8549640" h="5463540">
                <a:moveTo>
                  <a:pt x="0" y="5405120"/>
                </a:moveTo>
                <a:lnTo>
                  <a:pt x="0" y="0"/>
                </a:lnTo>
                <a:lnTo>
                  <a:pt x="8549640" y="0"/>
                </a:lnTo>
                <a:lnTo>
                  <a:pt x="8549640" y="54635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2B3866-4702-454A-9462-8913FD1BA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2557" y="2945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B412F-63DB-45A0-BAA0-574508CB2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E4831D2-5EA6-B842-AE22-1D699FFF4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313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1F9BD6A8-06C2-CC4F-9314-11A9818C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ts val="5600"/>
              </a:lnSpc>
            </a:pPr>
            <a:r>
              <a:rPr lang="en-US" u="sng" spc="-125" dirty="0">
                <a:solidFill>
                  <a:srgbClr val="000000"/>
                </a:solidFill>
              </a:rPr>
              <a:t>                  </a:t>
            </a:r>
          </a:p>
        </p:txBody>
      </p:sp>
      <p:sp>
        <p:nvSpPr>
          <p:cNvPr id="20" name="object 25">
            <a:extLst>
              <a:ext uri="{FF2B5EF4-FFF2-40B4-BE49-F238E27FC236}">
                <a16:creationId xmlns:a16="http://schemas.microsoft.com/office/drawing/2014/main" id="{4C244EA8-0BF2-0F4B-8D4B-5FF1001B0E63}"/>
              </a:ext>
            </a:extLst>
          </p:cNvPr>
          <p:cNvSpPr/>
          <p:nvPr userDrawn="1"/>
        </p:nvSpPr>
        <p:spPr>
          <a:xfrm>
            <a:off x="11795761" y="576071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7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F9AFA4D-C89B-054D-8C83-DAC1FA3FAB9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93" y="5847504"/>
            <a:ext cx="914447" cy="774740"/>
          </a:xfrm>
          <a:prstGeom prst="rect">
            <a:avLst/>
          </a:prstGeom>
        </p:spPr>
      </p:pic>
      <p:sp>
        <p:nvSpPr>
          <p:cNvPr id="16" name="object 68">
            <a:extLst>
              <a:ext uri="{FF2B5EF4-FFF2-40B4-BE49-F238E27FC236}">
                <a16:creationId xmlns:a16="http://schemas.microsoft.com/office/drawing/2014/main" id="{390259A9-135B-DA4B-BC66-CAF4B720DA6D}"/>
              </a:ext>
            </a:extLst>
          </p:cNvPr>
          <p:cNvSpPr/>
          <p:nvPr userDrawn="1"/>
        </p:nvSpPr>
        <p:spPr>
          <a:xfrm>
            <a:off x="7239000" y="6442888"/>
            <a:ext cx="4556753" cy="117934"/>
          </a:xfrm>
          <a:custGeom>
            <a:avLst/>
            <a:gdLst/>
            <a:ahLst/>
            <a:cxnLst/>
            <a:rect l="l" t="t" r="r" b="b"/>
            <a:pathLst>
              <a:path w="1468120" h="114300">
                <a:moveTo>
                  <a:pt x="1468120" y="0"/>
                </a:moveTo>
                <a:lnTo>
                  <a:pt x="1468120" y="114300"/>
                </a:lnTo>
                <a:lnTo>
                  <a:pt x="0" y="11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6126DD-979A-A949-9D2C-8140C9CCC063}"/>
              </a:ext>
            </a:extLst>
          </p:cNvPr>
          <p:cNvSpPr txBox="1"/>
          <p:nvPr userDrawn="1"/>
        </p:nvSpPr>
        <p:spPr>
          <a:xfrm>
            <a:off x="1267874" y="6248400"/>
            <a:ext cx="8229600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">
              <a:lnSpc>
                <a:spcPts val="1240"/>
              </a:lnSpc>
            </a:pPr>
            <a:r>
              <a:rPr lang="en-US" sz="1200" spc="-5" dirty="0">
                <a:solidFill>
                  <a:schemeClr val="bg1"/>
                </a:solidFill>
              </a:rPr>
              <a:t>RELCentral@marzanoresearch.com</a:t>
            </a: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lang="en-US" sz="1200" spc="-10" dirty="0">
                <a:solidFill>
                  <a:srgbClr val="000000"/>
                </a:solidFill>
              </a:rPr>
              <a:t>COLORADO   </a:t>
            </a:r>
            <a:r>
              <a:rPr lang="en-US" sz="1200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KANSAS</a:t>
            </a:r>
            <a:r>
              <a:rPr lang="en-US" sz="1200" spc="-5" dirty="0">
                <a:solidFill>
                  <a:srgbClr val="000000"/>
                </a:solidFill>
              </a:rPr>
              <a:t>   </a:t>
            </a:r>
            <a:r>
              <a:rPr lang="en-US" sz="1200" dirty="0">
                <a:solidFill>
                  <a:srgbClr val="000000"/>
                </a:solidFill>
              </a:rPr>
              <a:t>MISSOURI  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NEBRASKA</a:t>
            </a:r>
            <a:r>
              <a:rPr lang="en-US" sz="1200" dirty="0">
                <a:solidFill>
                  <a:srgbClr val="000000"/>
                </a:solidFill>
              </a:rPr>
              <a:t>   </a:t>
            </a:r>
            <a:r>
              <a:rPr lang="en-US" sz="1200" spc="-5" dirty="0">
                <a:solidFill>
                  <a:srgbClr val="000000"/>
                </a:solidFill>
              </a:rPr>
              <a:t>NORTH </a:t>
            </a:r>
            <a:r>
              <a:rPr lang="en-US" sz="1200" spc="-35" dirty="0">
                <a:solidFill>
                  <a:srgbClr val="000000"/>
                </a:solidFill>
              </a:rPr>
              <a:t>DAKOTA   </a:t>
            </a:r>
            <a:r>
              <a:rPr lang="en-US" sz="1200" spc="-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SOUTH </a:t>
            </a:r>
            <a:r>
              <a:rPr lang="en-US" sz="1200" spc="-3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DAKOTA </a:t>
            </a:r>
            <a:r>
              <a:rPr lang="en-US" sz="1200" spc="1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spc="-10" dirty="0">
                <a:solidFill>
                  <a:srgbClr val="000000"/>
                </a:solidFill>
              </a:rPr>
              <a:t>WYOMING</a:t>
            </a:r>
          </a:p>
          <a:p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2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hf sldNum="0" hdr="0" ftr="0"/>
  <p:txStyles>
    <p:titleStyle>
      <a:lvl1pPr marL="12700" algn="l" defTabSz="914400" rtl="0" eaLnBrk="1" latinLnBrk="0" hangingPunct="1">
        <a:lnSpc>
          <a:spcPts val="56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8959ACB7-FD57-524C-9239-0C233F1B6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3133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6" name="Title Placeholder 1">
            <a:extLst>
              <a:ext uri="{FF2B5EF4-FFF2-40B4-BE49-F238E27FC236}">
                <a16:creationId xmlns:a16="http://schemas.microsoft.com/office/drawing/2014/main" id="{7790B6D6-FAB5-2545-8E94-B99ABB9A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">
              <a:lnSpc>
                <a:spcPts val="5600"/>
              </a:lnSpc>
            </a:pPr>
            <a:r>
              <a:rPr lang="en-US" u="sng" spc="-125" dirty="0">
                <a:solidFill>
                  <a:srgbClr val="000000"/>
                </a:solidFill>
              </a:rPr>
              <a:t>                 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8D43B7-0777-1C4F-88FF-B070FA373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7477" y="3075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CB412F-63DB-45A0-BAA0-574508CB2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73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2" r:id="rId1"/>
    <p:sldLayoutId id="2147483824" r:id="rId2"/>
    <p:sldLayoutId id="2147483813" r:id="rId3"/>
    <p:sldLayoutId id="2147483816" r:id="rId4"/>
    <p:sldLayoutId id="2147483817" r:id="rId5"/>
    <p:sldLayoutId id="2147483820" r:id="rId6"/>
    <p:sldLayoutId id="2147483823" r:id="rId7"/>
    <p:sldLayoutId id="2147483821" r:id="rId8"/>
    <p:sldLayoutId id="2147483822" r:id="rId9"/>
  </p:sldLayoutIdLst>
  <p:hf sldNum="0" hdr="0" ftr="0"/>
  <p:txStyles>
    <p:titleStyle>
      <a:lvl1pPr marL="12700" algn="l" defTabSz="914400" rtl="0" eaLnBrk="1" latinLnBrk="0" hangingPunct="1">
        <a:lnSpc>
          <a:spcPts val="56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njaes.rutgers.edu/pubs/fs995/" TargetMode="Externa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29702-4940-B74B-A9CD-38356416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536" y="2321630"/>
            <a:ext cx="10118928" cy="1569660"/>
          </a:xfrm>
        </p:spPr>
        <p:txBody>
          <a:bodyPr/>
          <a:lstStyle/>
          <a:p>
            <a:r>
              <a:rPr lang="en-US" sz="4800" dirty="0"/>
              <a:t>Building Evaluation Capacity Through Research Partnerships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FBC22-FB73-D342-A833-FB9ED206B4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4834" y="4343400"/>
            <a:ext cx="10202333" cy="400110"/>
          </a:xfrm>
        </p:spPr>
        <p:txBody>
          <a:bodyPr/>
          <a:lstStyle/>
          <a:p>
            <a:r>
              <a:rPr lang="en-US" dirty="0"/>
              <a:t>REL Central at Marzano Research and Colorado Department of Education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8BC3A-ADCB-FC49-A181-42948895CA3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044440" y="5168950"/>
            <a:ext cx="2103120" cy="276999"/>
          </a:xfrm>
        </p:spPr>
        <p:txBody>
          <a:bodyPr/>
          <a:lstStyle/>
          <a:p>
            <a:r>
              <a:rPr lang="en-US" dirty="0"/>
              <a:t>November 13, 2019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62FC04-2930-493B-AAB8-54E06C472A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988" y="457199"/>
            <a:ext cx="5557100" cy="95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21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B854A64-E683-F242-A955-96C21E2C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Logic Models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58BF3BD5-9CB1-EF4D-A898-B13A3F533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159597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Logic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1579"/>
            <a:ext cx="6883400" cy="448056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It is a framework for understanding how resources may lead to desired outcomes.</a:t>
            </a:r>
          </a:p>
          <a:p>
            <a:pPr>
              <a:spcAft>
                <a:spcPts val="600"/>
              </a:spcAft>
            </a:pPr>
            <a:r>
              <a:rPr lang="en-US" dirty="0"/>
              <a:t>It is the center of evaluation.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DD33E-357D-6541-A133-7B935F27D8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62" y="1329689"/>
            <a:ext cx="3546218" cy="409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8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Create a Logic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1579"/>
            <a:ext cx="7797800" cy="4480560"/>
          </a:xfrm>
        </p:spPr>
        <p:txBody>
          <a:bodyPr/>
          <a:lstStyle/>
          <a:p>
            <a:r>
              <a:rPr lang="en-US" dirty="0"/>
              <a:t>To capture intents and processes that are valued but may not be readily observable.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C030D7-EFCF-074D-8CCE-0F9498FD3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0" r="38075"/>
          <a:stretch/>
        </p:blipFill>
        <p:spPr>
          <a:xfrm>
            <a:off x="8497914" y="1315059"/>
            <a:ext cx="2708566" cy="42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72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Logic Model</a:t>
            </a: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BFB78FEA-78E1-FE4F-9CB9-C9B7347D4F37}"/>
              </a:ext>
            </a:extLst>
          </p:cNvPr>
          <p:cNvSpPr/>
          <p:nvPr/>
        </p:nvSpPr>
        <p:spPr>
          <a:xfrm>
            <a:off x="1219200" y="1219200"/>
            <a:ext cx="1843979" cy="1724530"/>
          </a:xfrm>
          <a:custGeom>
            <a:avLst/>
            <a:gdLst>
              <a:gd name="connsiteX0" fmla="*/ 0 w 1577490"/>
              <a:gd name="connsiteY0" fmla="*/ 0 h 630996"/>
              <a:gd name="connsiteX1" fmla="*/ 1261992 w 1577490"/>
              <a:gd name="connsiteY1" fmla="*/ 0 h 630996"/>
              <a:gd name="connsiteX2" fmla="*/ 1577490 w 1577490"/>
              <a:gd name="connsiteY2" fmla="*/ 315498 h 630996"/>
              <a:gd name="connsiteX3" fmla="*/ 1261992 w 1577490"/>
              <a:gd name="connsiteY3" fmla="*/ 630996 h 630996"/>
              <a:gd name="connsiteX4" fmla="*/ 0 w 1577490"/>
              <a:gd name="connsiteY4" fmla="*/ 630996 h 630996"/>
              <a:gd name="connsiteX5" fmla="*/ 315498 w 1577490"/>
              <a:gd name="connsiteY5" fmla="*/ 315498 h 630996"/>
              <a:gd name="connsiteX6" fmla="*/ 0 w 1577490"/>
              <a:gd name="connsiteY6" fmla="*/ 0 h 6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7490" h="630996">
                <a:moveTo>
                  <a:pt x="0" y="0"/>
                </a:moveTo>
                <a:lnTo>
                  <a:pt x="1261992" y="0"/>
                </a:lnTo>
                <a:lnTo>
                  <a:pt x="1577490" y="315498"/>
                </a:lnTo>
                <a:lnTo>
                  <a:pt x="1261992" y="630996"/>
                </a:lnTo>
                <a:lnTo>
                  <a:pt x="0" y="630996"/>
                </a:lnTo>
                <a:lnTo>
                  <a:pt x="315498" y="315498"/>
                </a:lnTo>
                <a:lnTo>
                  <a:pt x="0" y="0"/>
                </a:lnTo>
                <a:close/>
              </a:path>
            </a:pathLst>
          </a:custGeom>
          <a:solidFill>
            <a:srgbClr val="00953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627" tIns="10001" rIns="246625" bIns="10001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</a:rPr>
              <a:t>If we have these resources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in place</a:t>
            </a: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5ED02E4F-CFAC-D64F-99D7-DA3BF5D254E3}"/>
              </a:ext>
            </a:extLst>
          </p:cNvPr>
          <p:cNvSpPr/>
          <p:nvPr/>
        </p:nvSpPr>
        <p:spPr>
          <a:xfrm>
            <a:off x="2771384" y="1219203"/>
            <a:ext cx="1843979" cy="1724530"/>
          </a:xfrm>
          <a:custGeom>
            <a:avLst/>
            <a:gdLst>
              <a:gd name="connsiteX0" fmla="*/ 0 w 1577490"/>
              <a:gd name="connsiteY0" fmla="*/ 0 h 630996"/>
              <a:gd name="connsiteX1" fmla="*/ 1261992 w 1577490"/>
              <a:gd name="connsiteY1" fmla="*/ 0 h 630996"/>
              <a:gd name="connsiteX2" fmla="*/ 1577490 w 1577490"/>
              <a:gd name="connsiteY2" fmla="*/ 315498 h 630996"/>
              <a:gd name="connsiteX3" fmla="*/ 1261992 w 1577490"/>
              <a:gd name="connsiteY3" fmla="*/ 630996 h 630996"/>
              <a:gd name="connsiteX4" fmla="*/ 0 w 1577490"/>
              <a:gd name="connsiteY4" fmla="*/ 630996 h 630996"/>
              <a:gd name="connsiteX5" fmla="*/ 315498 w 1577490"/>
              <a:gd name="connsiteY5" fmla="*/ 315498 h 630996"/>
              <a:gd name="connsiteX6" fmla="*/ 0 w 1577490"/>
              <a:gd name="connsiteY6" fmla="*/ 0 h 6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7490" h="630996">
                <a:moveTo>
                  <a:pt x="0" y="0"/>
                </a:moveTo>
                <a:lnTo>
                  <a:pt x="1261992" y="0"/>
                </a:lnTo>
                <a:lnTo>
                  <a:pt x="1577490" y="315498"/>
                </a:lnTo>
                <a:lnTo>
                  <a:pt x="1261992" y="630996"/>
                </a:lnTo>
                <a:lnTo>
                  <a:pt x="0" y="630996"/>
                </a:lnTo>
                <a:lnTo>
                  <a:pt x="315498" y="315498"/>
                </a:lnTo>
                <a:lnTo>
                  <a:pt x="0" y="0"/>
                </a:lnTo>
                <a:close/>
              </a:path>
            </a:pathLst>
          </a:custGeom>
          <a:solidFill>
            <a:srgbClr val="00953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929922"/>
              <a:satOff val="2667"/>
              <a:lumOff val="-4667"/>
              <a:alphaOff val="0"/>
            </a:schemeClr>
          </a:fillRef>
          <a:effectRef idx="0">
            <a:schemeClr val="accent3">
              <a:hueOff val="1929922"/>
              <a:satOff val="2667"/>
              <a:lumOff val="-466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627" tIns="10001" rIns="246625" bIns="10001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</a:rPr>
              <a:t>and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do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these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things,</a:t>
            </a:r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49E73E96-70C9-154B-9E4E-F40A54A24E7C}"/>
              </a:ext>
            </a:extLst>
          </p:cNvPr>
          <p:cNvSpPr/>
          <p:nvPr/>
        </p:nvSpPr>
        <p:spPr>
          <a:xfrm>
            <a:off x="4313000" y="1219203"/>
            <a:ext cx="1843979" cy="1724530"/>
          </a:xfrm>
          <a:custGeom>
            <a:avLst/>
            <a:gdLst>
              <a:gd name="connsiteX0" fmla="*/ 0 w 1577490"/>
              <a:gd name="connsiteY0" fmla="*/ 0 h 630996"/>
              <a:gd name="connsiteX1" fmla="*/ 1261992 w 1577490"/>
              <a:gd name="connsiteY1" fmla="*/ 0 h 630996"/>
              <a:gd name="connsiteX2" fmla="*/ 1577490 w 1577490"/>
              <a:gd name="connsiteY2" fmla="*/ 315498 h 630996"/>
              <a:gd name="connsiteX3" fmla="*/ 1261992 w 1577490"/>
              <a:gd name="connsiteY3" fmla="*/ 630996 h 630996"/>
              <a:gd name="connsiteX4" fmla="*/ 0 w 1577490"/>
              <a:gd name="connsiteY4" fmla="*/ 630996 h 630996"/>
              <a:gd name="connsiteX5" fmla="*/ 315498 w 1577490"/>
              <a:gd name="connsiteY5" fmla="*/ 315498 h 630996"/>
              <a:gd name="connsiteX6" fmla="*/ 0 w 1577490"/>
              <a:gd name="connsiteY6" fmla="*/ 0 h 6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7490" h="630996">
                <a:moveTo>
                  <a:pt x="0" y="0"/>
                </a:moveTo>
                <a:lnTo>
                  <a:pt x="1261992" y="0"/>
                </a:lnTo>
                <a:lnTo>
                  <a:pt x="1577490" y="315498"/>
                </a:lnTo>
                <a:lnTo>
                  <a:pt x="1261992" y="630996"/>
                </a:lnTo>
                <a:lnTo>
                  <a:pt x="0" y="630996"/>
                </a:lnTo>
                <a:lnTo>
                  <a:pt x="315498" y="315498"/>
                </a:lnTo>
                <a:lnTo>
                  <a:pt x="0" y="0"/>
                </a:lnTo>
                <a:close/>
              </a:path>
            </a:pathLst>
          </a:custGeom>
          <a:solidFill>
            <a:srgbClr val="00953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859845"/>
              <a:satOff val="5334"/>
              <a:lumOff val="-9334"/>
              <a:alphaOff val="0"/>
            </a:schemeClr>
          </a:fillRef>
          <a:effectRef idx="0">
            <a:schemeClr val="accent3">
              <a:hueOff val="3859845"/>
              <a:satOff val="5334"/>
              <a:lumOff val="-933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627" tIns="10001" rIns="246625" bIns="10001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</a:rPr>
              <a:t>we will generate these deliverables, </a:t>
            </a:r>
          </a:p>
        </p:txBody>
      </p:sp>
      <p:sp>
        <p:nvSpPr>
          <p:cNvPr id="8" name="Freeform 21">
            <a:extLst>
              <a:ext uri="{FF2B5EF4-FFF2-40B4-BE49-F238E27FC236}">
                <a16:creationId xmlns:a16="http://schemas.microsoft.com/office/drawing/2014/main" id="{546E0434-A433-874F-BAD5-2AD28F27E728}"/>
              </a:ext>
            </a:extLst>
          </p:cNvPr>
          <p:cNvSpPr/>
          <p:nvPr/>
        </p:nvSpPr>
        <p:spPr>
          <a:xfrm>
            <a:off x="5865184" y="1219203"/>
            <a:ext cx="1843980" cy="1724530"/>
          </a:xfrm>
          <a:custGeom>
            <a:avLst/>
            <a:gdLst>
              <a:gd name="connsiteX0" fmla="*/ 0 w 1577490"/>
              <a:gd name="connsiteY0" fmla="*/ 0 h 630996"/>
              <a:gd name="connsiteX1" fmla="*/ 1261992 w 1577490"/>
              <a:gd name="connsiteY1" fmla="*/ 0 h 630996"/>
              <a:gd name="connsiteX2" fmla="*/ 1577490 w 1577490"/>
              <a:gd name="connsiteY2" fmla="*/ 315498 h 630996"/>
              <a:gd name="connsiteX3" fmla="*/ 1261992 w 1577490"/>
              <a:gd name="connsiteY3" fmla="*/ 630996 h 630996"/>
              <a:gd name="connsiteX4" fmla="*/ 0 w 1577490"/>
              <a:gd name="connsiteY4" fmla="*/ 630996 h 630996"/>
              <a:gd name="connsiteX5" fmla="*/ 315498 w 1577490"/>
              <a:gd name="connsiteY5" fmla="*/ 315498 h 630996"/>
              <a:gd name="connsiteX6" fmla="*/ 0 w 1577490"/>
              <a:gd name="connsiteY6" fmla="*/ 0 h 6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7490" h="630996">
                <a:moveTo>
                  <a:pt x="0" y="0"/>
                </a:moveTo>
                <a:lnTo>
                  <a:pt x="1261992" y="0"/>
                </a:lnTo>
                <a:lnTo>
                  <a:pt x="1577490" y="315498"/>
                </a:lnTo>
                <a:lnTo>
                  <a:pt x="1261992" y="630996"/>
                </a:lnTo>
                <a:lnTo>
                  <a:pt x="0" y="630996"/>
                </a:lnTo>
                <a:lnTo>
                  <a:pt x="315498" y="315498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789768"/>
              <a:satOff val="8000"/>
              <a:lumOff val="-14001"/>
              <a:alphaOff val="0"/>
            </a:schemeClr>
          </a:fillRef>
          <a:effectRef idx="0">
            <a:schemeClr val="accent3">
              <a:hueOff val="5789768"/>
              <a:satOff val="8000"/>
              <a:lumOff val="-1400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627" tIns="10001" rIns="246625" bIns="10001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</a:rPr>
              <a:t>achieve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these changes in knowledge,</a:t>
            </a:r>
          </a:p>
        </p:txBody>
      </p:sp>
      <p:sp>
        <p:nvSpPr>
          <p:cNvPr id="9" name="Freeform 22">
            <a:extLst>
              <a:ext uri="{FF2B5EF4-FFF2-40B4-BE49-F238E27FC236}">
                <a16:creationId xmlns:a16="http://schemas.microsoft.com/office/drawing/2014/main" id="{63C07D3B-6A13-8E42-B38E-D3E362C778EF}"/>
              </a:ext>
            </a:extLst>
          </p:cNvPr>
          <p:cNvSpPr/>
          <p:nvPr/>
        </p:nvSpPr>
        <p:spPr>
          <a:xfrm>
            <a:off x="7417371" y="1219203"/>
            <a:ext cx="1843980" cy="1724530"/>
          </a:xfrm>
          <a:custGeom>
            <a:avLst/>
            <a:gdLst>
              <a:gd name="connsiteX0" fmla="*/ 0 w 1577490"/>
              <a:gd name="connsiteY0" fmla="*/ 0 h 630996"/>
              <a:gd name="connsiteX1" fmla="*/ 1261992 w 1577490"/>
              <a:gd name="connsiteY1" fmla="*/ 0 h 630996"/>
              <a:gd name="connsiteX2" fmla="*/ 1577490 w 1577490"/>
              <a:gd name="connsiteY2" fmla="*/ 315498 h 630996"/>
              <a:gd name="connsiteX3" fmla="*/ 1261992 w 1577490"/>
              <a:gd name="connsiteY3" fmla="*/ 630996 h 630996"/>
              <a:gd name="connsiteX4" fmla="*/ 0 w 1577490"/>
              <a:gd name="connsiteY4" fmla="*/ 630996 h 630996"/>
              <a:gd name="connsiteX5" fmla="*/ 315498 w 1577490"/>
              <a:gd name="connsiteY5" fmla="*/ 315498 h 630996"/>
              <a:gd name="connsiteX6" fmla="*/ 0 w 1577490"/>
              <a:gd name="connsiteY6" fmla="*/ 0 h 6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7490" h="630996">
                <a:moveTo>
                  <a:pt x="0" y="0"/>
                </a:moveTo>
                <a:lnTo>
                  <a:pt x="1261992" y="0"/>
                </a:lnTo>
                <a:lnTo>
                  <a:pt x="1577490" y="315498"/>
                </a:lnTo>
                <a:lnTo>
                  <a:pt x="1261992" y="630996"/>
                </a:lnTo>
                <a:lnTo>
                  <a:pt x="0" y="630996"/>
                </a:lnTo>
                <a:lnTo>
                  <a:pt x="315498" y="315498"/>
                </a:lnTo>
                <a:lnTo>
                  <a:pt x="0" y="0"/>
                </a:lnTo>
                <a:close/>
              </a:path>
            </a:pathLst>
          </a:custGeom>
          <a:solidFill>
            <a:srgbClr val="00518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7719690"/>
              <a:satOff val="10667"/>
              <a:lumOff val="-18668"/>
              <a:alphaOff val="0"/>
            </a:schemeClr>
          </a:fillRef>
          <a:effectRef idx="0">
            <a:schemeClr val="accent3">
              <a:hueOff val="7719690"/>
              <a:satOff val="10667"/>
              <a:lumOff val="-1866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627" tIns="10001" rIns="246625" bIns="10001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</a:rPr>
              <a:t>shape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these behaviors, </a:t>
            </a:r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47E75718-6E2A-DB4D-B8EC-1ABEC1B2C3A9}"/>
              </a:ext>
            </a:extLst>
          </p:cNvPr>
          <p:cNvSpPr/>
          <p:nvPr/>
        </p:nvSpPr>
        <p:spPr>
          <a:xfrm>
            <a:off x="8969555" y="1219203"/>
            <a:ext cx="1843980" cy="1724530"/>
          </a:xfrm>
          <a:custGeom>
            <a:avLst/>
            <a:gdLst>
              <a:gd name="connsiteX0" fmla="*/ 0 w 1577490"/>
              <a:gd name="connsiteY0" fmla="*/ 0 h 630996"/>
              <a:gd name="connsiteX1" fmla="*/ 1261992 w 1577490"/>
              <a:gd name="connsiteY1" fmla="*/ 0 h 630996"/>
              <a:gd name="connsiteX2" fmla="*/ 1577490 w 1577490"/>
              <a:gd name="connsiteY2" fmla="*/ 315498 h 630996"/>
              <a:gd name="connsiteX3" fmla="*/ 1261992 w 1577490"/>
              <a:gd name="connsiteY3" fmla="*/ 630996 h 630996"/>
              <a:gd name="connsiteX4" fmla="*/ 0 w 1577490"/>
              <a:gd name="connsiteY4" fmla="*/ 630996 h 630996"/>
              <a:gd name="connsiteX5" fmla="*/ 315498 w 1577490"/>
              <a:gd name="connsiteY5" fmla="*/ 315498 h 630996"/>
              <a:gd name="connsiteX6" fmla="*/ 0 w 1577490"/>
              <a:gd name="connsiteY6" fmla="*/ 0 h 63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7490" h="630996">
                <a:moveTo>
                  <a:pt x="0" y="0"/>
                </a:moveTo>
                <a:lnTo>
                  <a:pt x="1261992" y="0"/>
                </a:lnTo>
                <a:lnTo>
                  <a:pt x="1577490" y="315498"/>
                </a:lnTo>
                <a:lnTo>
                  <a:pt x="1261992" y="630996"/>
                </a:lnTo>
                <a:lnTo>
                  <a:pt x="0" y="630996"/>
                </a:lnTo>
                <a:lnTo>
                  <a:pt x="315498" y="315498"/>
                </a:lnTo>
                <a:lnTo>
                  <a:pt x="0" y="0"/>
                </a:lnTo>
                <a:close/>
              </a:path>
            </a:pathLst>
          </a:custGeom>
          <a:solidFill>
            <a:srgbClr val="001B4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9649612"/>
              <a:satOff val="13334"/>
              <a:lumOff val="-23335"/>
              <a:alphaOff val="0"/>
            </a:schemeClr>
          </a:fillRef>
          <a:effectRef idx="0">
            <a:schemeClr val="accent3">
              <a:hueOff val="9649612"/>
              <a:satOff val="13334"/>
              <a:lumOff val="-233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627" tIns="10001" rIns="246625" bIns="10001" numCol="1" spcCol="1270" anchor="ctr" anchorCtr="0">
            <a:noAutofit/>
          </a:bodyPr>
          <a:lstStyle/>
          <a:p>
            <a:pPr algn="ctr" defTabSz="3333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</a:rPr>
              <a:t>and achieve these outcomes.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3D7F872-05CB-C341-A6DD-038FD5C73DB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90783" y="3705719"/>
            <a:ext cx="2355481" cy="1416328"/>
          </a:xfrm>
          <a:prstGeom prst="rect">
            <a:avLst/>
          </a:prstGeom>
          <a:solidFill>
            <a:srgbClr val="00953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Resources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FDB59408-3601-9245-91A0-80B4FC1DD70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336515" y="3691312"/>
            <a:ext cx="2353080" cy="1416328"/>
          </a:xfrm>
          <a:prstGeom prst="rect">
            <a:avLst/>
          </a:prstGeom>
          <a:solidFill>
            <a:srgbClr val="00953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Activities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659183B2-96D1-084A-962B-E6D50AEA446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888140" y="3683017"/>
            <a:ext cx="2360284" cy="1437721"/>
          </a:xfrm>
          <a:prstGeom prst="rect">
            <a:avLst/>
          </a:prstGeom>
          <a:solidFill>
            <a:srgbClr val="00953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Outputs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8B6C510E-895E-A248-A0A7-8E82F1932E3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462819" y="3665128"/>
            <a:ext cx="2350679" cy="1468696"/>
          </a:xfrm>
          <a:prstGeom prst="rect">
            <a:avLst/>
          </a:prstGeom>
          <a:solidFill>
            <a:srgbClr val="4472C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Short-term outcomes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6956C81C-6D27-9049-96D0-CDF2356DC9D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74425" y="3661107"/>
            <a:ext cx="2348278" cy="1471933"/>
          </a:xfrm>
          <a:prstGeom prst="rect">
            <a:avLst/>
          </a:prstGeom>
          <a:solidFill>
            <a:srgbClr val="001B4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Long-term outcomes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E899CFE3-FBDC-D243-AB9B-CC49972E2A8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022335" y="3690290"/>
            <a:ext cx="2353082" cy="1415970"/>
          </a:xfrm>
          <a:prstGeom prst="rect">
            <a:avLst/>
          </a:prstGeom>
          <a:solidFill>
            <a:srgbClr val="00518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Mid-term outcomes</a:t>
            </a:r>
          </a:p>
        </p:txBody>
      </p:sp>
    </p:spTree>
    <p:extLst>
      <p:ext uri="{BB962C8B-B14F-4D97-AF65-F5344CB8AC3E}">
        <p14:creationId xmlns:p14="http://schemas.microsoft.com/office/powerpoint/2010/main" val="135054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After-School Math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 middle school has been experiencing issues with low rates of math homework completion, resulting in low math scores.</a:t>
            </a:r>
          </a:p>
          <a:p>
            <a:pPr>
              <a:spcAft>
                <a:spcPts val="600"/>
              </a:spcAft>
            </a:pPr>
            <a:r>
              <a:rPr lang="en-US" dirty="0"/>
              <a:t>The middle school received a grant for a program to provide students with math tutoring after school.  </a:t>
            </a:r>
          </a:p>
        </p:txBody>
      </p:sp>
    </p:spTree>
    <p:extLst>
      <p:ext uri="{BB962C8B-B14F-4D97-AF65-F5344CB8AC3E}">
        <p14:creationId xmlns:p14="http://schemas.microsoft.com/office/powerpoint/2010/main" val="1676604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Logic Model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04991159"/>
              </p:ext>
            </p:extLst>
          </p:nvPr>
        </p:nvGraphicFramePr>
        <p:xfrm>
          <a:off x="457200" y="1003790"/>
          <a:ext cx="11226800" cy="1192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34303036"/>
              </p:ext>
            </p:extLst>
          </p:nvPr>
        </p:nvGraphicFramePr>
        <p:xfrm>
          <a:off x="457200" y="2057400"/>
          <a:ext cx="11201400" cy="3706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09877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Sort the outcomes at your table into short-, mid-, and long-term outcomes.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4A6A95D7-8B7A-CA45-AD35-61FA1946DCBA}"/>
              </a:ext>
            </a:extLst>
          </p:cNvPr>
          <p:cNvSpPr txBox="1"/>
          <p:nvPr/>
        </p:nvSpPr>
        <p:spPr>
          <a:xfrm>
            <a:off x="9758684" y="497766"/>
            <a:ext cx="1447796" cy="369335"/>
          </a:xfrm>
          <a:prstGeom prst="rect">
            <a:avLst/>
          </a:prstGeom>
          <a:solidFill>
            <a:srgbClr val="005288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Handout A</a:t>
            </a:r>
          </a:p>
        </p:txBody>
      </p:sp>
    </p:spTree>
    <p:extLst>
      <p:ext uri="{BB962C8B-B14F-4D97-AF65-F5344CB8AC3E}">
        <p14:creationId xmlns:p14="http://schemas.microsoft.com/office/powerpoint/2010/main" val="4286991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B854A64-E683-F242-A955-96C21E2C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Evaluation Questions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58BF3BD5-9CB1-EF4D-A898-B13A3F533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Module 2</a:t>
            </a:r>
          </a:p>
        </p:txBody>
      </p:sp>
    </p:spTree>
    <p:extLst>
      <p:ext uri="{BB962C8B-B14F-4D97-AF65-F5344CB8AC3E}">
        <p14:creationId xmlns:p14="http://schemas.microsoft.com/office/powerpoint/2010/main" val="4068388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A62E5-75D6-9F4B-90C0-1445EF97F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Evaluation Questions (from Which Everything Flows)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38480" y="1828800"/>
            <a:ext cx="10510521" cy="3886200"/>
            <a:chOff x="538480" y="1406998"/>
            <a:chExt cx="10700170" cy="4139692"/>
          </a:xfrm>
        </p:grpSpPr>
        <p:pic>
          <p:nvPicPr>
            <p:cNvPr id="4" name="Picture 4" descr="Mountain Lake Dam - Dams, Mountains, Sky, Clouds, Architecture, Lakes, Reflections, Natu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406998"/>
              <a:ext cx="6629400" cy="4139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>
              <a:stCxn id="6" idx="3"/>
            </p:cNvCxnSpPr>
            <p:nvPr/>
          </p:nvCxnSpPr>
          <p:spPr>
            <a:xfrm flipV="1">
              <a:off x="2007232" y="2175232"/>
              <a:ext cx="2145669" cy="336295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38480" y="1905000"/>
              <a:ext cx="1468752" cy="1213054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700" dirty="0"/>
                <a:t>Logic model: the origin of evaluation questions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504680" y="1475783"/>
              <a:ext cx="1578819" cy="1213054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700" dirty="0"/>
                <a:t>All possible questions you want to answer (infeasible)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4800600" y="2246712"/>
              <a:ext cx="4704080" cy="1205147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9504681" y="3398706"/>
              <a:ext cx="1733969" cy="1491728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700" dirty="0"/>
                <a:t>Questions crucial to providing actionable information for decision-making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8382000" y="4352205"/>
              <a:ext cx="1122680" cy="1057995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5731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FB2EA-7622-CC4A-8C2F-4715605E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Evaluation Questions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3080" y="1200149"/>
            <a:ext cx="10693400" cy="4457701"/>
            <a:chOff x="690938" y="1429726"/>
            <a:chExt cx="10815262" cy="4229101"/>
          </a:xfrm>
        </p:grpSpPr>
        <p:pic>
          <p:nvPicPr>
            <p:cNvPr id="4" name="Picture 8" descr="Image result for river delta photo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429726"/>
              <a:ext cx="5638800" cy="422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504680" y="1488522"/>
              <a:ext cx="2001520" cy="1810358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b="1" dirty="0"/>
                <a:t>Process questions </a:t>
              </a:r>
              <a:r>
                <a:rPr lang="en-US" dirty="0"/>
                <a:t>ask who, what, where, when, why.</a:t>
              </a:r>
            </a:p>
            <a:p>
              <a:r>
                <a:rPr lang="en-US" i="1" dirty="0"/>
                <a:t>Was the program delivered as intended?</a:t>
              </a:r>
            </a:p>
          </p:txBody>
        </p:sp>
        <p:cxnSp>
          <p:nvCxnSpPr>
            <p:cNvPr id="6" name="Straight Arrow Connector 5"/>
            <p:cNvCxnSpPr>
              <a:cxnSpLocks/>
              <a:stCxn id="5" idx="1"/>
            </p:cNvCxnSpPr>
            <p:nvPr/>
          </p:nvCxnSpPr>
          <p:spPr>
            <a:xfrm flipH="1">
              <a:off x="7185233" y="2393701"/>
              <a:ext cx="2319447" cy="1005991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90938" y="3544277"/>
              <a:ext cx="2101398" cy="1810358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b="1" dirty="0"/>
                <a:t>Outcome questions </a:t>
              </a:r>
              <a:r>
                <a:rPr lang="en-US" dirty="0"/>
                <a:t>ask about changes, effect, impact.</a:t>
              </a:r>
            </a:p>
            <a:p>
              <a:r>
                <a:rPr lang="en-US" i="1" dirty="0"/>
                <a:t>Did the program accomplish what it set out to do?</a:t>
              </a:r>
            </a:p>
          </p:txBody>
        </p:sp>
        <p:cxnSp>
          <p:nvCxnSpPr>
            <p:cNvPr id="8" name="Straight Arrow Connector 7"/>
            <p:cNvCxnSpPr>
              <a:cxnSpLocks/>
              <a:stCxn id="7" idx="3"/>
            </p:cNvCxnSpPr>
            <p:nvPr/>
          </p:nvCxnSpPr>
          <p:spPr>
            <a:xfrm>
              <a:off x="2792336" y="4449456"/>
              <a:ext cx="1001889" cy="829836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758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548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PARSEC – Checking Questions for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0360" y="1295400"/>
            <a:ext cx="3413760" cy="448056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</a:t>
            </a:r>
            <a:r>
              <a:rPr lang="en-US" sz="4000" dirty="0">
                <a:cs typeface="Arial" panose="020B0604020202020204" pitchFamily="34" charset="0"/>
              </a:rPr>
              <a:t> - Pertinent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en-US" sz="4000" dirty="0">
                <a:cs typeface="Arial" panose="020B0604020202020204" pitchFamily="34" charset="0"/>
              </a:rPr>
              <a:t> - Answerable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R</a:t>
            </a:r>
            <a:r>
              <a:rPr lang="en-US" sz="4000" dirty="0">
                <a:cs typeface="Arial" panose="020B0604020202020204" pitchFamily="34" charset="0"/>
              </a:rPr>
              <a:t> - Reasonable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</a:t>
            </a:r>
            <a:r>
              <a:rPr lang="en-US" sz="4000" dirty="0">
                <a:cs typeface="Arial" panose="020B0604020202020204" pitchFamily="34" charset="0"/>
              </a:rPr>
              <a:t> - Specific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</a:t>
            </a:r>
            <a:r>
              <a:rPr lang="en-US" sz="4000" dirty="0">
                <a:cs typeface="Arial" panose="020B0604020202020204" pitchFamily="34" charset="0"/>
              </a:rPr>
              <a:t> - Evaluative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en-US" sz="4000" dirty="0">
                <a:cs typeface="Arial" panose="020B0604020202020204" pitchFamily="34" charset="0"/>
              </a:rPr>
              <a:t> - Complete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3084" y="347472"/>
            <a:ext cx="110744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2700"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defRPr>
            </a:lvl1pPr>
          </a:lstStyle>
          <a:p>
            <a:r>
              <a:rPr lang="en-US" sz="44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Pertinent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181189"/>
            <a:ext cx="83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</a:t>
            </a:r>
            <a:r>
              <a:rPr lang="en-US" sz="5000" b="1" dirty="0">
                <a:cs typeface="Arial" panose="020B0604020202020204" pitchFamily="34" charset="0"/>
              </a:rPr>
              <a:t>AR</a:t>
            </a:r>
          </a:p>
          <a:p>
            <a:r>
              <a:rPr lang="en-US" sz="5000" b="1" dirty="0">
                <a:cs typeface="Arial" panose="020B0604020202020204" pitchFamily="34" charset="0"/>
              </a:rPr>
              <a:t>S</a:t>
            </a:r>
          </a:p>
          <a:p>
            <a:r>
              <a:rPr lang="en-US" sz="5000" b="1" dirty="0">
                <a:cs typeface="Arial" panose="020B0604020202020204" pitchFamily="34" charset="0"/>
              </a:rPr>
              <a:t>E</a:t>
            </a:r>
          </a:p>
          <a:p>
            <a:r>
              <a:rPr lang="en-US" sz="5000" b="1" dirty="0"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2935514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Is the question meaningful for stakeholders?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9710" y="347471"/>
            <a:ext cx="110744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2700"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defRPr>
            </a:lvl1pPr>
          </a:lstStyle>
          <a:p>
            <a:r>
              <a:rPr lang="en-US" sz="4400">
                <a:solidFill>
                  <a:schemeClr val="accent1">
                    <a:lumMod val="50000"/>
                    <a:lumOff val="50000"/>
                  </a:schemeClr>
                </a:solidFill>
              </a:rPr>
              <a:t>Answerable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1181187"/>
            <a:ext cx="83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cs typeface="Arial" panose="020B0604020202020204" pitchFamily="34" charset="0"/>
              </a:rPr>
              <a:t>P</a:t>
            </a:r>
            <a:r>
              <a:rPr lang="en-US" sz="5000" b="1" dirty="0">
                <a:solidFill>
                  <a:schemeClr val="accent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en-US" sz="5000" b="1" dirty="0">
                <a:cs typeface="Arial" panose="020B0604020202020204" pitchFamily="34" charset="0"/>
              </a:rPr>
              <a:t>R</a:t>
            </a:r>
          </a:p>
          <a:p>
            <a:r>
              <a:rPr lang="en-US" sz="5000" b="1" dirty="0">
                <a:cs typeface="Arial" panose="020B0604020202020204" pitchFamily="34" charset="0"/>
              </a:rPr>
              <a:t>S</a:t>
            </a:r>
          </a:p>
          <a:p>
            <a:r>
              <a:rPr lang="en-US" sz="5000" b="1" dirty="0">
                <a:cs typeface="Arial" panose="020B0604020202020204" pitchFamily="34" charset="0"/>
              </a:rPr>
              <a:t>E</a:t>
            </a:r>
          </a:p>
          <a:p>
            <a:r>
              <a:rPr lang="en-US" sz="5000" b="1" dirty="0"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2935514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Does it reflect the data capacity and constraints of the LEA?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8000" y="347472"/>
            <a:ext cx="110744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2700"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defRPr>
            </a:lvl1pPr>
          </a:lstStyle>
          <a:p>
            <a:r>
              <a:rPr lang="en-US" sz="4400">
                <a:solidFill>
                  <a:schemeClr val="accent1">
                    <a:lumMod val="50000"/>
                    <a:lumOff val="50000"/>
                  </a:schemeClr>
                </a:solidFill>
              </a:rPr>
              <a:t>Reasonable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1184500"/>
            <a:ext cx="83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cs typeface="Arial" panose="020B0604020202020204" pitchFamily="34" charset="0"/>
              </a:rPr>
              <a:t>PA</a:t>
            </a:r>
            <a:r>
              <a:rPr lang="en-US" sz="5000" b="1" dirty="0">
                <a:solidFill>
                  <a:schemeClr val="accent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R</a:t>
            </a:r>
          </a:p>
          <a:p>
            <a:r>
              <a:rPr lang="en-US" sz="5000" b="1" dirty="0">
                <a:cs typeface="Arial" panose="020B0604020202020204" pitchFamily="34" charset="0"/>
              </a:rPr>
              <a:t>S</a:t>
            </a:r>
          </a:p>
          <a:p>
            <a:r>
              <a:rPr lang="en-US" sz="5000" b="1" dirty="0">
                <a:cs typeface="Arial" panose="020B0604020202020204" pitchFamily="34" charset="0"/>
              </a:rPr>
              <a:t>E</a:t>
            </a:r>
          </a:p>
          <a:p>
            <a:r>
              <a:rPr lang="en-US" sz="5000" b="1" dirty="0"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2935513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Is it linked to program objectives?</a:t>
            </a:r>
            <a:endParaRPr lang="en-US" sz="36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6336" y="344160"/>
            <a:ext cx="110744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2700"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defRPr>
            </a:lvl1pPr>
          </a:lstStyle>
          <a:p>
            <a:r>
              <a:rPr lang="en-US" sz="44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Specific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1187811"/>
            <a:ext cx="83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cs typeface="Arial" panose="020B0604020202020204" pitchFamily="34" charset="0"/>
              </a:rPr>
              <a:t>PAR</a:t>
            </a:r>
          </a:p>
          <a:p>
            <a:r>
              <a:rPr lang="en-US" sz="5000" b="1" dirty="0">
                <a:solidFill>
                  <a:schemeClr val="accent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</a:t>
            </a:r>
          </a:p>
          <a:p>
            <a:r>
              <a:rPr lang="en-US" sz="5000" b="1" dirty="0">
                <a:cs typeface="Arial" panose="020B0604020202020204" pitchFamily="34" charset="0"/>
              </a:rPr>
              <a:t>E</a:t>
            </a:r>
          </a:p>
          <a:p>
            <a:r>
              <a:rPr lang="en-US" sz="5000" b="1" dirty="0"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27783" y="2935512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Does it align to logic model components?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94748" y="350782"/>
            <a:ext cx="110744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2700"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defRPr>
            </a:lvl1pPr>
          </a:lstStyle>
          <a:p>
            <a:r>
              <a:rPr lang="en-US" sz="4400">
                <a:solidFill>
                  <a:schemeClr val="accent1">
                    <a:lumMod val="50000"/>
                    <a:lumOff val="50000"/>
                  </a:schemeClr>
                </a:solidFill>
              </a:rPr>
              <a:t>Evaluative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1197756"/>
            <a:ext cx="83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cs typeface="Arial" panose="020B0604020202020204" pitchFamily="34" charset="0"/>
              </a:rPr>
              <a:t>PAR</a:t>
            </a:r>
          </a:p>
          <a:p>
            <a:r>
              <a:rPr lang="en-US" sz="5000" b="1" dirty="0">
                <a:cs typeface="Arial" panose="020B0604020202020204" pitchFamily="34" charset="0"/>
              </a:rPr>
              <a:t>S</a:t>
            </a:r>
          </a:p>
          <a:p>
            <a:r>
              <a:rPr lang="en-US" sz="5000" b="1" dirty="0">
                <a:solidFill>
                  <a:schemeClr val="accent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E</a:t>
            </a:r>
          </a:p>
          <a:p>
            <a:r>
              <a:rPr lang="en-US" sz="5000" b="1" dirty="0">
                <a:cs typeface="Arial" panose="020B0604020202020204" pitchFamily="34" charset="0"/>
              </a:rPr>
              <a:t>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600" y="292889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Is it able to inform program adjustments?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94748" y="380539"/>
            <a:ext cx="11074400" cy="669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2700" algn="l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tx1"/>
                </a:solidFill>
                <a:uFill>
                  <a:solidFill>
                    <a:schemeClr val="bg1"/>
                  </a:solidFill>
                </a:uFill>
                <a:latin typeface="Futura Medium" panose="020B0602020204020303" pitchFamily="34" charset="-79"/>
                <a:ea typeface="+mj-ea"/>
                <a:cs typeface="Futura Medium" panose="020B0602020204020303" pitchFamily="34" charset="-79"/>
              </a:defRPr>
            </a:lvl1pPr>
          </a:lstStyle>
          <a:p>
            <a:r>
              <a:rPr lang="en-US" sz="4400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Complete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1207701"/>
            <a:ext cx="83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cs typeface="Arial" panose="020B0604020202020204" pitchFamily="34" charset="0"/>
              </a:rPr>
              <a:t>PAR</a:t>
            </a:r>
          </a:p>
          <a:p>
            <a:r>
              <a:rPr lang="en-US" sz="5000" b="1" dirty="0">
                <a:cs typeface="Arial" panose="020B0604020202020204" pitchFamily="34" charset="0"/>
              </a:rPr>
              <a:t>S</a:t>
            </a:r>
          </a:p>
          <a:p>
            <a:r>
              <a:rPr lang="en-US" sz="5000" b="1" dirty="0">
                <a:cs typeface="Arial" panose="020B0604020202020204" pitchFamily="34" charset="0"/>
              </a:rPr>
              <a:t>E</a:t>
            </a:r>
          </a:p>
          <a:p>
            <a:r>
              <a:rPr lang="en-US" sz="5000" b="1" dirty="0">
                <a:solidFill>
                  <a:schemeClr val="accent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57600" y="2958491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In combination with other questions, does it thoroughly address the objectives of the program evaluation?</a:t>
            </a:r>
          </a:p>
        </p:txBody>
      </p:sp>
    </p:spTree>
    <p:extLst>
      <p:ext uri="{BB962C8B-B14F-4D97-AF65-F5344CB8AC3E}">
        <p14:creationId xmlns:p14="http://schemas.microsoft.com/office/powerpoint/2010/main" val="340806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  <p:bldP spid="5" grpId="0" build="allAtOnce"/>
      <p:bldP spid="5" grpId="1" build="allAtOnce"/>
      <p:bldP spid="6" grpId="0" uiExpand="1" build="allAtOnce"/>
      <p:bldP spid="6" grpId="1" uiExpand="1" build="allAtOnce"/>
      <p:bldP spid="7" grpId="0" build="allAtOnce"/>
      <p:bldP spid="7" grpId="1" build="allAtOnce"/>
      <p:bldP spid="8" grpId="0" build="allAtOnce"/>
      <p:bldP spid="8" grpId="1" build="allAtOnce"/>
      <p:bldP spid="9" grpId="0" build="allAtOnce"/>
      <p:bldP spid="9" grpId="1" build="allAtOnce"/>
      <p:bldP spid="10" grpId="0" build="allAtOnce"/>
      <p:bldP spid="10" grpId="1" build="allAtOnce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Prioritizing Evaluation Questions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8000" y="1143000"/>
            <a:ext cx="5105400" cy="4636816"/>
            <a:chOff x="274320" y="1622698"/>
            <a:chExt cx="5391875" cy="4636816"/>
          </a:xfrm>
        </p:grpSpPr>
        <p:sp>
          <p:nvSpPr>
            <p:cNvPr id="5" name="TextBox 5"/>
            <p:cNvSpPr txBox="1"/>
            <p:nvPr/>
          </p:nvSpPr>
          <p:spPr>
            <a:xfrm>
              <a:off x="1006425" y="1744566"/>
              <a:ext cx="4249119" cy="384048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  <a:lumMod val="10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898434" y="1622698"/>
              <a:ext cx="10885" cy="4052389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881742" y="5675087"/>
              <a:ext cx="4691744" cy="14513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8"/>
            <p:cNvSpPr txBox="1"/>
            <p:nvPr/>
          </p:nvSpPr>
          <p:spPr>
            <a:xfrm rot="16200000">
              <a:off x="-476783" y="3424566"/>
              <a:ext cx="20254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/>
                <a:t>Important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240824" y="5736294"/>
              <a:ext cx="34253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/>
                <a:t>Urgent</a:t>
              </a: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1755156" y="3692018"/>
              <a:ext cx="457200" cy="457200"/>
            </a:xfrm>
            <a:prstGeom prst="flowChartConnector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1144469" y="1832428"/>
              <a:ext cx="457200" cy="457200"/>
            </a:xfrm>
            <a:prstGeom prst="flowChartConnector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3256641" y="2444863"/>
              <a:ext cx="457200" cy="457200"/>
            </a:xfrm>
            <a:prstGeom prst="flowChartConnector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4117701" y="3267021"/>
              <a:ext cx="457200" cy="457200"/>
            </a:xfrm>
            <a:prstGeom prst="flowChartConnector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3772079" y="5031027"/>
              <a:ext cx="457200" cy="457200"/>
            </a:xfrm>
            <a:prstGeom prst="flowChartConnector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4440645" y="2795308"/>
              <a:ext cx="457200" cy="457200"/>
            </a:xfrm>
            <a:prstGeom prst="flowChartConnector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568795" y="1710566"/>
              <a:ext cx="2016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solidFill>
                    <a:schemeClr val="bg1"/>
                  </a:solidFill>
                </a:rPr>
                <a:t>The sweet spot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137494" y="1782395"/>
            <a:ext cx="4064693" cy="3293209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PARSEC criteria met</a:t>
            </a:r>
          </a:p>
          <a:p>
            <a:pPr algn="ctr"/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r>
              <a:rPr lang="en-US" sz="6000" b="1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Urgent/important rating</a:t>
            </a:r>
          </a:p>
          <a:p>
            <a:pPr algn="ctr"/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</a:p>
          <a:p>
            <a:pPr algn="ctr"/>
            <a:r>
              <a:rPr lang="en-US" sz="3200" b="1" dirty="0">
                <a:solidFill>
                  <a:schemeClr val="accent6"/>
                </a:solidFill>
              </a:rPr>
              <a:t>Prioritization</a:t>
            </a:r>
          </a:p>
        </p:txBody>
      </p:sp>
    </p:spTree>
    <p:extLst>
      <p:ext uri="{BB962C8B-B14F-4D97-AF65-F5344CB8AC3E}">
        <p14:creationId xmlns:p14="http://schemas.microsoft.com/office/powerpoint/2010/main" val="2565294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Revising Example Evaluation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Choose one evaluation question below, assess it using the criteria in Handout B, and revise it so that it meets those criteria.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Did students report having more math homework?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Did tutors enjoy receiving professional development? 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How much did students’ test scores increase three years after the program was implemented?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4A6A95D7-8B7A-CA45-AD35-61FA1946DCBA}"/>
              </a:ext>
            </a:extLst>
          </p:cNvPr>
          <p:cNvSpPr txBox="1"/>
          <p:nvPr/>
        </p:nvSpPr>
        <p:spPr>
          <a:xfrm>
            <a:off x="9758684" y="497766"/>
            <a:ext cx="1447796" cy="369335"/>
          </a:xfrm>
          <a:prstGeom prst="rect">
            <a:avLst/>
          </a:prstGeom>
          <a:solidFill>
            <a:srgbClr val="005288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Handout </a:t>
            </a:r>
            <a:r>
              <a:rPr lang="en-US" kern="0" dirty="0">
                <a:solidFill>
                  <a:schemeClr val="bg1"/>
                </a:solidFill>
                <a:latin typeface="Calibri"/>
              </a:rPr>
              <a:t>B</a:t>
            </a:r>
            <a:endParaRPr lang="en-US" sz="1800" b="0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40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B854A64-E683-F242-A955-96C21E2C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Data Quality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58BF3BD5-9CB1-EF4D-A898-B13A3F533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Module 3</a:t>
            </a:r>
          </a:p>
        </p:txBody>
      </p:sp>
    </p:spTree>
    <p:extLst>
      <p:ext uri="{BB962C8B-B14F-4D97-AF65-F5344CB8AC3E}">
        <p14:creationId xmlns:p14="http://schemas.microsoft.com/office/powerpoint/2010/main" val="3376626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Quantitative Data?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1579"/>
            <a:ext cx="6045200" cy="448056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They are numeric in nature.</a:t>
            </a:r>
          </a:p>
          <a:p>
            <a:pPr>
              <a:spcAft>
                <a:spcPts val="600"/>
              </a:spcAft>
            </a:pPr>
            <a:r>
              <a:rPr lang="en-US" dirty="0"/>
              <a:t>They often answer </a:t>
            </a:r>
            <a:r>
              <a:rPr lang="en-US" b="1" i="1" dirty="0"/>
              <a:t>how many/much </a:t>
            </a:r>
            <a:r>
              <a:rPr lang="en-US" dirty="0"/>
              <a:t>and </a:t>
            </a:r>
            <a:r>
              <a:rPr lang="en-US" b="1" i="1" dirty="0"/>
              <a:t>to</a:t>
            </a:r>
            <a:r>
              <a:rPr lang="en-US" dirty="0"/>
              <a:t> </a:t>
            </a:r>
            <a:r>
              <a:rPr lang="en-US" b="1" i="1" dirty="0"/>
              <a:t>what extent </a:t>
            </a:r>
            <a:r>
              <a:rPr lang="en-US" dirty="0"/>
              <a:t>questions.</a:t>
            </a:r>
          </a:p>
          <a:p>
            <a:pPr>
              <a:spcAft>
                <a:spcPts val="600"/>
              </a:spcAft>
            </a:pPr>
            <a:r>
              <a:rPr lang="en-US" dirty="0"/>
              <a:t>They are more common for outcome evaluation questions.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80" y="1903203"/>
            <a:ext cx="4572000" cy="30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10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Qualitative Data?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508000" y="1211579"/>
            <a:ext cx="5969000" cy="448056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They are non-numeric in nature.</a:t>
            </a:r>
          </a:p>
          <a:p>
            <a:pPr>
              <a:spcAft>
                <a:spcPts val="600"/>
              </a:spcAft>
            </a:pPr>
            <a:r>
              <a:rPr lang="en-US" dirty="0"/>
              <a:t>They often answer </a:t>
            </a:r>
            <a:r>
              <a:rPr lang="en-US" b="1" i="1" dirty="0"/>
              <a:t>why </a:t>
            </a:r>
            <a:r>
              <a:rPr lang="en-US" dirty="0"/>
              <a:t>and </a:t>
            </a:r>
            <a:r>
              <a:rPr lang="en-US" b="1" i="1" dirty="0"/>
              <a:t>how </a:t>
            </a:r>
            <a:r>
              <a:rPr lang="en-US" dirty="0"/>
              <a:t>questions.</a:t>
            </a:r>
          </a:p>
          <a:p>
            <a:pPr>
              <a:spcAft>
                <a:spcPts val="600"/>
              </a:spcAft>
            </a:pPr>
            <a:r>
              <a:rPr lang="en-US" dirty="0"/>
              <a:t>They are more common for process evaluation questions.</a:t>
            </a:r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80" y="19050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36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9B41-5D89-47AD-B47D-530E2BC32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 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ED4D4-F328-495D-90A1-0A1CBCA41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211579"/>
            <a:ext cx="6807200" cy="4480560"/>
          </a:xfrm>
        </p:spPr>
        <p:txBody>
          <a:bodyPr/>
          <a:lstStyle/>
          <a:p>
            <a:r>
              <a:rPr lang="en-US" dirty="0"/>
              <a:t>The extent to which the collected information accurately represents program activities, outputs, and outcomes.</a:t>
            </a:r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B23F2898-0C36-4090-8D53-CB3B11C574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9"/>
          <a:stretch/>
        </p:blipFill>
        <p:spPr>
          <a:xfrm>
            <a:off x="7410262" y="1901536"/>
            <a:ext cx="3796218" cy="305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93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Data Quality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80" y="1905000"/>
            <a:ext cx="4572000" cy="3048000"/>
          </a:xfrm>
          <a:prstGeom prst="rect">
            <a:avLst/>
          </a:prstGeom>
        </p:spPr>
      </p:pic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B21EE80A-077E-49A3-AF23-56D962174E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930703"/>
              </p:ext>
            </p:extLst>
          </p:nvPr>
        </p:nvGraphicFramePr>
        <p:xfrm>
          <a:off x="536669" y="1447800"/>
          <a:ext cx="525094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8818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928C5-05FC-4694-A4DF-F71A55A4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Evaluation Matrix: Questions Through Time Frame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112389"/>
              </p:ext>
            </p:extLst>
          </p:nvPr>
        </p:nvGraphicFramePr>
        <p:xfrm>
          <a:off x="599440" y="2057400"/>
          <a:ext cx="10515600" cy="3403121"/>
        </p:xfrm>
        <a:graphic>
          <a:graphicData uri="http://schemas.openxmlformats.org/drawingml/2006/table">
            <a:tbl>
              <a:tblPr firstRow="1" firstCol="1" bandRow="1"/>
              <a:tblGrid>
                <a:gridCol w="1751899">
                  <a:extLst>
                    <a:ext uri="{9D8B030D-6E8A-4147-A177-3AD203B41FA5}">
                      <a16:colId xmlns:a16="http://schemas.microsoft.com/office/drawing/2014/main" val="78209625"/>
                    </a:ext>
                  </a:extLst>
                </a:gridCol>
                <a:gridCol w="1751899">
                  <a:extLst>
                    <a:ext uri="{9D8B030D-6E8A-4147-A177-3AD203B41FA5}">
                      <a16:colId xmlns:a16="http://schemas.microsoft.com/office/drawing/2014/main" val="975321969"/>
                    </a:ext>
                  </a:extLst>
                </a:gridCol>
                <a:gridCol w="1754002">
                  <a:extLst>
                    <a:ext uri="{9D8B030D-6E8A-4147-A177-3AD203B41FA5}">
                      <a16:colId xmlns:a16="http://schemas.microsoft.com/office/drawing/2014/main" val="578079515"/>
                    </a:ext>
                  </a:extLst>
                </a:gridCol>
                <a:gridCol w="1751899">
                  <a:extLst>
                    <a:ext uri="{9D8B030D-6E8A-4147-A177-3AD203B41FA5}">
                      <a16:colId xmlns:a16="http://schemas.microsoft.com/office/drawing/2014/main" val="981681823"/>
                    </a:ext>
                  </a:extLst>
                </a:gridCol>
                <a:gridCol w="1751899">
                  <a:extLst>
                    <a:ext uri="{9D8B030D-6E8A-4147-A177-3AD203B41FA5}">
                      <a16:colId xmlns:a16="http://schemas.microsoft.com/office/drawing/2014/main" val="3317096757"/>
                    </a:ext>
                  </a:extLst>
                </a:gridCol>
                <a:gridCol w="1754002">
                  <a:extLst>
                    <a:ext uri="{9D8B030D-6E8A-4147-A177-3AD203B41FA5}">
                      <a16:colId xmlns:a16="http://schemas.microsoft.com/office/drawing/2014/main" val="3751554952"/>
                    </a:ext>
                  </a:extLst>
                </a:gridCol>
              </a:tblGrid>
              <a:tr h="2849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Question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B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B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Collection Method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B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Frame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B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Analysis Method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Interpretation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273378"/>
                  </a:ext>
                </a:extLst>
              </a:tr>
              <a:tr h="10362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evaluation question are you seeking to answer?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data will</a:t>
                      </a:r>
                      <a:r>
                        <a:rPr lang="en-US" sz="1200" i="1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you use to address this question (e.g., assessment scores, survey response, focus group data)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will you</a:t>
                      </a:r>
                      <a:r>
                        <a:rPr lang="en-US" sz="1200" i="1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obtain these data 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(e.g.,</a:t>
                      </a:r>
                      <a:r>
                        <a:rPr lang="en-US" sz="1200" i="1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existing database query, online survey, in-person focus groups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 and how frequently will data be collected?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i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How will you summarize data to make them usable?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i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How will you reach a conclusion regarding your evaluation question?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662689"/>
                  </a:ext>
                </a:extLst>
              </a:tr>
              <a:tr h="1879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1B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what extent do students complete homework with better than 80 percent accuracy? 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1B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Homework accuracy</a:t>
                      </a:r>
                      <a:r>
                        <a:rPr lang="en-US" sz="1200" b="1" baseline="0" dirty="0">
                          <a:solidFill>
                            <a:srgbClr val="001B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completion data for students who did and did not participate in the after-school math program</a:t>
                      </a:r>
                      <a:r>
                        <a:rPr lang="en-US" sz="1200" b="1" dirty="0">
                          <a:solidFill>
                            <a:srgbClr val="001B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1B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Request</a:t>
                      </a:r>
                      <a:r>
                        <a:rPr lang="en-US" sz="1200" b="1" baseline="0" dirty="0">
                          <a:solidFill>
                            <a:srgbClr val="001B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gradebook data related to students’ math homework for students who did and did not participate in the after-school math program</a:t>
                      </a:r>
                      <a:r>
                        <a:rPr lang="en-US" sz="1200" b="1" dirty="0">
                          <a:solidFill>
                            <a:srgbClr val="001B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1B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Collect</a:t>
                      </a:r>
                      <a:r>
                        <a:rPr lang="en-US" sz="1200" b="1" baseline="0" dirty="0">
                          <a:solidFill>
                            <a:srgbClr val="001B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homework data quarterly throughout the academic school year</a:t>
                      </a:r>
                      <a:r>
                        <a:rPr lang="en-US" sz="1200" b="1" dirty="0">
                          <a:solidFill>
                            <a:srgbClr val="001B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Compare homework accuracy</a:t>
                      </a:r>
                      <a:r>
                        <a:rPr lang="en-US" sz="1200" b="1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completion rates of after-school math program participating and non-participating students, using ordinary least squares regression </a:t>
                      </a:r>
                      <a:endParaRPr lang="en-US" sz="1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Participation in the after-school math program</a:t>
                      </a:r>
                      <a:r>
                        <a:rPr lang="en-US" sz="1200" b="1" baseline="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was associated with greater homework completion rates as well as improved accuracy </a:t>
                      </a:r>
                      <a:endParaRPr lang="en-US" sz="1200" b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048599"/>
                  </a:ext>
                </a:extLst>
              </a:tr>
            </a:tbl>
          </a:graphicData>
        </a:graphic>
      </p:graphicFrame>
      <p:sp>
        <p:nvSpPr>
          <p:cNvPr id="4" name="TextBox 5">
            <a:extLst>
              <a:ext uri="{FF2B5EF4-FFF2-40B4-BE49-F238E27FC236}">
                <a16:creationId xmlns:a16="http://schemas.microsoft.com/office/drawing/2014/main" id="{4A6A95D7-8B7A-CA45-AD35-61FA1946DCBA}"/>
              </a:ext>
            </a:extLst>
          </p:cNvPr>
          <p:cNvSpPr txBox="1"/>
          <p:nvPr/>
        </p:nvSpPr>
        <p:spPr>
          <a:xfrm>
            <a:off x="9758684" y="1212811"/>
            <a:ext cx="1447796" cy="369335"/>
          </a:xfrm>
          <a:prstGeom prst="rect">
            <a:avLst/>
          </a:prstGeom>
          <a:solidFill>
            <a:srgbClr val="005288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Handout C</a:t>
            </a:r>
          </a:p>
        </p:txBody>
      </p:sp>
    </p:spTree>
    <p:extLst>
      <p:ext uri="{BB962C8B-B14F-4D97-AF65-F5344CB8AC3E}">
        <p14:creationId xmlns:p14="http://schemas.microsoft.com/office/powerpoint/2010/main" val="846656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B854A64-E683-F242-A955-96C21E2C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Data Collection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58BF3BD5-9CB1-EF4D-A898-B13A3F533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Module 4</a:t>
            </a:r>
          </a:p>
        </p:txBody>
      </p:sp>
    </p:spTree>
    <p:extLst>
      <p:ext uri="{BB962C8B-B14F-4D97-AF65-F5344CB8AC3E}">
        <p14:creationId xmlns:p14="http://schemas.microsoft.com/office/powerpoint/2010/main" val="351906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9">
            <a:extLst>
              <a:ext uri="{FF2B5EF4-FFF2-40B4-BE49-F238E27FC236}">
                <a16:creationId xmlns:a16="http://schemas.microsoft.com/office/drawing/2014/main" id="{ECBEB39A-D66A-184B-B689-F5D80ABC4420}"/>
              </a:ext>
            </a:extLst>
          </p:cNvPr>
          <p:cNvSpPr txBox="1">
            <a:spLocks/>
          </p:cNvSpPr>
          <p:nvPr/>
        </p:nvSpPr>
        <p:spPr>
          <a:xfrm>
            <a:off x="4428490" y="3247388"/>
            <a:ext cx="333502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n-US" sz="2500" b="1" spc="-50" dirty="0">
                <a:solidFill>
                  <a:srgbClr val="000000"/>
                </a:solidFill>
                <a:latin typeface="+mn-lt"/>
              </a:rPr>
              <a:t>Areas of Focus</a:t>
            </a:r>
            <a:endParaRPr lang="en-US" sz="2500" b="1" spc="2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object 20">
            <a:extLst>
              <a:ext uri="{FF2B5EF4-FFF2-40B4-BE49-F238E27FC236}">
                <a16:creationId xmlns:a16="http://schemas.microsoft.com/office/drawing/2014/main" id="{ED3E76E7-BD07-8145-B6DF-BC2357C6B6BB}"/>
              </a:ext>
            </a:extLst>
          </p:cNvPr>
          <p:cNvSpPr txBox="1"/>
          <p:nvPr/>
        </p:nvSpPr>
        <p:spPr>
          <a:xfrm>
            <a:off x="1929494" y="2334283"/>
            <a:ext cx="833301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000" spc="-100" dirty="0"/>
              <a:t>A partnership united by goals to support the Colorado Department of Education </a:t>
            </a:r>
            <a:br>
              <a:rPr lang="en-US" sz="2000" spc="-100" dirty="0"/>
            </a:br>
            <a:r>
              <a:rPr lang="en-US" sz="2000" spc="-100" dirty="0"/>
              <a:t>school improvement system and ensure program alignment to the strategic plan. </a:t>
            </a:r>
          </a:p>
        </p:txBody>
      </p:sp>
      <p:sp>
        <p:nvSpPr>
          <p:cNvPr id="10" name="Bent Arrow 9">
            <a:extLst>
              <a:ext uri="{FF2B5EF4-FFF2-40B4-BE49-F238E27FC236}">
                <a16:creationId xmlns:a16="http://schemas.microsoft.com/office/drawing/2014/main" id="{CBC3D96C-C307-0145-8F47-E6D34254E7D9}"/>
              </a:ext>
            </a:extLst>
          </p:cNvPr>
          <p:cNvSpPr/>
          <p:nvPr/>
        </p:nvSpPr>
        <p:spPr>
          <a:xfrm flipV="1">
            <a:off x="3286297" y="4685320"/>
            <a:ext cx="462587" cy="653145"/>
          </a:xfrm>
          <a:prstGeom prst="bentArrow">
            <a:avLst>
              <a:gd name="adj1" fmla="val 25000"/>
              <a:gd name="adj2" fmla="val 22129"/>
              <a:gd name="adj3" fmla="val 15587"/>
              <a:gd name="adj4" fmla="val 4375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E70067-BB9D-324D-AE4E-84C8B11014DF}"/>
              </a:ext>
            </a:extLst>
          </p:cNvPr>
          <p:cNvSpPr/>
          <p:nvPr/>
        </p:nvSpPr>
        <p:spPr>
          <a:xfrm>
            <a:off x="3746089" y="4876800"/>
            <a:ext cx="4699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Colorado Department of Education Program Evaluation Professional Development Modules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16C0848-D5ED-B14B-A937-4380655B23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08" y="536378"/>
            <a:ext cx="4572000" cy="136071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DC7521C4-7083-5B4B-93EB-496F03623745}"/>
              </a:ext>
            </a:extLst>
          </p:cNvPr>
          <p:cNvGrpSpPr/>
          <p:nvPr/>
        </p:nvGrpSpPr>
        <p:grpSpPr>
          <a:xfrm>
            <a:off x="2863123" y="3900363"/>
            <a:ext cx="6465757" cy="616277"/>
            <a:chOff x="2743914" y="4164588"/>
            <a:chExt cx="6465757" cy="61627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803A527-644B-2C47-AAC9-04206883AEF4}"/>
                </a:ext>
              </a:extLst>
            </p:cNvPr>
            <p:cNvGrpSpPr/>
            <p:nvPr/>
          </p:nvGrpSpPr>
          <p:grpSpPr>
            <a:xfrm>
              <a:off x="2743914" y="4164588"/>
              <a:ext cx="1816865" cy="616277"/>
              <a:chOff x="2743914" y="4164588"/>
              <a:chExt cx="1816865" cy="616277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4352ECD5-9D0C-D046-B219-3BB0A7F08EAE}"/>
                  </a:ext>
                </a:extLst>
              </p:cNvPr>
              <p:cNvSpPr/>
              <p:nvPr/>
            </p:nvSpPr>
            <p:spPr>
              <a:xfrm>
                <a:off x="3352338" y="4164588"/>
                <a:ext cx="1208441" cy="613535"/>
              </a:xfrm>
              <a:custGeom>
                <a:avLst/>
                <a:gdLst>
                  <a:gd name="connsiteX0" fmla="*/ 0 w 2246914"/>
                  <a:gd name="connsiteY0" fmla="*/ 0 h 702160"/>
                  <a:gd name="connsiteX1" fmla="*/ 2246914 w 2246914"/>
                  <a:gd name="connsiteY1" fmla="*/ 0 h 702160"/>
                  <a:gd name="connsiteX2" fmla="*/ 2246914 w 2246914"/>
                  <a:gd name="connsiteY2" fmla="*/ 702160 h 702160"/>
                  <a:gd name="connsiteX3" fmla="*/ 0 w 2246914"/>
                  <a:gd name="connsiteY3" fmla="*/ 702160 h 702160"/>
                  <a:gd name="connsiteX4" fmla="*/ 0 w 2246914"/>
                  <a:gd name="connsiteY4" fmla="*/ 0 h 702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914" h="702160">
                    <a:moveTo>
                      <a:pt x="0" y="0"/>
                    </a:moveTo>
                    <a:lnTo>
                      <a:pt x="2246914" y="0"/>
                    </a:lnTo>
                    <a:lnTo>
                      <a:pt x="2246914" y="702160"/>
                    </a:lnTo>
                    <a:lnTo>
                      <a:pt x="0" y="70216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rgbClr r="0" g="0" b="0"/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Program </a:t>
                </a:r>
                <a:br>
                  <a:rPr lang="en-US" sz="1400" dirty="0"/>
                </a:br>
                <a:r>
                  <a:rPr lang="en-US" sz="1400" dirty="0"/>
                  <a:t>Evaluation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7B661A6-8135-9745-B61E-75B2C3F06C83}"/>
                  </a:ext>
                </a:extLst>
              </p:cNvPr>
              <p:cNvSpPr/>
              <p:nvPr/>
            </p:nvSpPr>
            <p:spPr>
              <a:xfrm>
                <a:off x="2743914" y="4164590"/>
                <a:ext cx="654468" cy="616275"/>
              </a:xfrm>
              <a:prstGeom prst="rect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13927" r="13927"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65A0CD0-BEC8-6C49-ADE6-860A79F86732}"/>
                </a:ext>
              </a:extLst>
            </p:cNvPr>
            <p:cNvGrpSpPr/>
            <p:nvPr/>
          </p:nvGrpSpPr>
          <p:grpSpPr>
            <a:xfrm>
              <a:off x="5357173" y="4164848"/>
              <a:ext cx="1653828" cy="615757"/>
              <a:chOff x="5249480" y="4164589"/>
              <a:chExt cx="1653828" cy="615757"/>
            </a:xfrm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C6DFD392-E67D-0C4C-A722-BB1FDEBFBC52}"/>
                  </a:ext>
                </a:extLst>
              </p:cNvPr>
              <p:cNvSpPr/>
              <p:nvPr/>
            </p:nvSpPr>
            <p:spPr>
              <a:xfrm>
                <a:off x="5895509" y="4164589"/>
                <a:ext cx="1007799" cy="613535"/>
              </a:xfrm>
              <a:custGeom>
                <a:avLst/>
                <a:gdLst>
                  <a:gd name="connsiteX0" fmla="*/ 0 w 2245495"/>
                  <a:gd name="connsiteY0" fmla="*/ 0 h 701717"/>
                  <a:gd name="connsiteX1" fmla="*/ 2245495 w 2245495"/>
                  <a:gd name="connsiteY1" fmla="*/ 0 h 701717"/>
                  <a:gd name="connsiteX2" fmla="*/ 2245495 w 2245495"/>
                  <a:gd name="connsiteY2" fmla="*/ 701717 h 701717"/>
                  <a:gd name="connsiteX3" fmla="*/ 0 w 2245495"/>
                  <a:gd name="connsiteY3" fmla="*/ 701717 h 701717"/>
                  <a:gd name="connsiteX4" fmla="*/ 0 w 2245495"/>
                  <a:gd name="connsiteY4" fmla="*/ 0 h 70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5495" h="701717">
                    <a:moveTo>
                      <a:pt x="0" y="0"/>
                    </a:moveTo>
                    <a:lnTo>
                      <a:pt x="2245495" y="0"/>
                    </a:lnTo>
                    <a:lnTo>
                      <a:pt x="2245495" y="701717"/>
                    </a:lnTo>
                    <a:lnTo>
                      <a:pt x="0" y="701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>
                  <a:hueOff val="0"/>
                  <a:satOff val="0"/>
                  <a:lumOff val="0"/>
                </a:schemeClr>
              </a:solidFill>
              <a:ln>
                <a:noFill/>
              </a:ln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Cost </a:t>
                </a:r>
                <a:br>
                  <a:rPr lang="en-US" sz="1400" dirty="0"/>
                </a:br>
                <a:r>
                  <a:rPr lang="en-US" sz="1400" dirty="0"/>
                  <a:t>Analysis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C0A2131-C93A-9B47-BAB7-A6A1E3A92C9C}"/>
                  </a:ext>
                </a:extLst>
              </p:cNvPr>
              <p:cNvSpPr/>
              <p:nvPr/>
            </p:nvSpPr>
            <p:spPr>
              <a:xfrm>
                <a:off x="5249480" y="4164946"/>
                <a:ext cx="646029" cy="615400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 l="7214" r="7214"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04E7978-1348-3140-98A9-29B37CDB3CB9}"/>
                </a:ext>
              </a:extLst>
            </p:cNvPr>
            <p:cNvGrpSpPr/>
            <p:nvPr/>
          </p:nvGrpSpPr>
          <p:grpSpPr>
            <a:xfrm>
              <a:off x="7749505" y="4165958"/>
              <a:ext cx="1460166" cy="613536"/>
              <a:chOff x="7749505" y="4164589"/>
              <a:chExt cx="1460166" cy="613536"/>
            </a:xfrm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67F6BB04-5972-4B49-A199-773D01C336D3}"/>
                  </a:ext>
                </a:extLst>
              </p:cNvPr>
              <p:cNvSpPr/>
              <p:nvPr/>
            </p:nvSpPr>
            <p:spPr>
              <a:xfrm>
                <a:off x="8327998" y="4164589"/>
                <a:ext cx="881673" cy="613535"/>
              </a:xfrm>
              <a:custGeom>
                <a:avLst/>
                <a:gdLst>
                  <a:gd name="connsiteX0" fmla="*/ 0 w 2236988"/>
                  <a:gd name="connsiteY0" fmla="*/ 0 h 699058"/>
                  <a:gd name="connsiteX1" fmla="*/ 2236988 w 2236988"/>
                  <a:gd name="connsiteY1" fmla="*/ 0 h 699058"/>
                  <a:gd name="connsiteX2" fmla="*/ 2236988 w 2236988"/>
                  <a:gd name="connsiteY2" fmla="*/ 699058 h 699058"/>
                  <a:gd name="connsiteX3" fmla="*/ 0 w 2236988"/>
                  <a:gd name="connsiteY3" fmla="*/ 699058 h 699058"/>
                  <a:gd name="connsiteX4" fmla="*/ 0 w 2236988"/>
                  <a:gd name="connsiteY4" fmla="*/ 0 h 699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6988" h="699058">
                    <a:moveTo>
                      <a:pt x="0" y="0"/>
                    </a:moveTo>
                    <a:lnTo>
                      <a:pt x="2236988" y="0"/>
                    </a:lnTo>
                    <a:lnTo>
                      <a:pt x="2236988" y="699058"/>
                    </a:lnTo>
                    <a:lnTo>
                      <a:pt x="0" y="699058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1">
                <a:scrgbClr r="0" g="0" b="0"/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/>
                  <a:t>District Data Use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9566004-6620-7A41-BB4B-D420CEB495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9505" y="4164590"/>
                <a:ext cx="612648" cy="613535"/>
              </a:xfrm>
              <a:prstGeom prst="rect">
                <a:avLst/>
              </a:prstGeom>
              <a:blipFill dpi="0" rotWithShape="1">
                <a:blip r:embed="rId6"/>
                <a:srcRect/>
                <a:stretch>
                  <a:fillRect l="10085" r="10085"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</p:grpSp>
    </p:spTree>
    <p:extLst>
      <p:ext uri="{BB962C8B-B14F-4D97-AF65-F5344CB8AC3E}">
        <p14:creationId xmlns:p14="http://schemas.microsoft.com/office/powerpoint/2010/main" val="2972761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F37A7-6743-47AA-9E35-C2C3A4EB5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Before You Create an Instrument, Decide What You Are Measuring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D2638-8449-4836-B8A6-23DC6C316C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Behaviors and practices</a:t>
            </a:r>
          </a:p>
          <a:p>
            <a:pPr>
              <a:spcAft>
                <a:spcPts val="600"/>
              </a:spcAft>
            </a:pPr>
            <a:r>
              <a:rPr lang="en-US" dirty="0"/>
              <a:t>Skills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Knowledge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Attitudes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Goals, intentions, and aspirations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Perceptions of knowledge, skills, or behavior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Adapted from </a:t>
            </a:r>
            <a:r>
              <a:rPr lang="en-US" sz="1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Step-by-Step Guide to Developing Effective Questionnaires and Survey Procedures for Program Evaluation and Research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(Cooperative Extension Fact Sheet FS995), by K. Diem, 2002, New Brunswick: Rutgers, the State University of New Jersey, N.J. Agricultural Experiment Station, Rutgers Cooperative Research &amp; Extension. Retrieved from </a:t>
            </a:r>
            <a:r>
              <a:rPr lang="en-US" sz="1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https://njaes.rutgers.edu/pubs/fs995/</a:t>
            </a:r>
            <a:r>
              <a:rPr lang="en-US" sz="1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0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6F07592-87F5-4467-BF47-E1267E45BABE}"/>
              </a:ext>
            </a:extLst>
          </p:cNvPr>
          <p:cNvSpPr/>
          <p:nvPr/>
        </p:nvSpPr>
        <p:spPr>
          <a:xfrm>
            <a:off x="7315351" y="2942212"/>
            <a:ext cx="1371600" cy="2360208"/>
          </a:xfrm>
          <a:prstGeom prst="rightBrace">
            <a:avLst>
              <a:gd name="adj1" fmla="val 8333"/>
              <a:gd name="adj2" fmla="val 48680"/>
            </a:avLst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7D6314-3168-486F-8089-556D4CF8BFFB}"/>
              </a:ext>
            </a:extLst>
          </p:cNvPr>
          <p:cNvSpPr txBox="1"/>
          <p:nvPr/>
        </p:nvSpPr>
        <p:spPr>
          <a:xfrm>
            <a:off x="8864476" y="3768373"/>
            <a:ext cx="2357244" cy="70788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Unobservable or latent variables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0564BD99-ECBC-483D-A542-CC594B7B2ECF}"/>
              </a:ext>
            </a:extLst>
          </p:cNvPr>
          <p:cNvSpPr/>
          <p:nvPr/>
        </p:nvSpPr>
        <p:spPr>
          <a:xfrm>
            <a:off x="4490720" y="1840211"/>
            <a:ext cx="1371600" cy="956952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0C9048-452E-409D-8D3A-B68CD261F644}"/>
              </a:ext>
            </a:extLst>
          </p:cNvPr>
          <p:cNvSpPr txBox="1"/>
          <p:nvPr/>
        </p:nvSpPr>
        <p:spPr>
          <a:xfrm>
            <a:off x="6065520" y="1964744"/>
            <a:ext cx="238790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Observable or measured variables</a:t>
            </a:r>
          </a:p>
        </p:txBody>
      </p:sp>
    </p:spTree>
    <p:extLst>
      <p:ext uri="{BB962C8B-B14F-4D97-AF65-F5344CB8AC3E}">
        <p14:creationId xmlns:p14="http://schemas.microsoft.com/office/powerpoint/2010/main" val="1040701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02335"/>
            <a:ext cx="10972800" cy="12801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Decide Which Type of Instrument Meets Your Needs: Survey, Focus Group, Interview, or Observation?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682305"/>
              </p:ext>
            </p:extLst>
          </p:nvPr>
        </p:nvGraphicFramePr>
        <p:xfrm>
          <a:off x="508000" y="1770063"/>
          <a:ext cx="10698162" cy="39449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25191">
                  <a:extLst>
                    <a:ext uri="{9D8B030D-6E8A-4147-A177-3AD203B41FA5}">
                      <a16:colId xmlns:a16="http://schemas.microsoft.com/office/drawing/2014/main" val="2580087042"/>
                    </a:ext>
                  </a:extLst>
                </a:gridCol>
                <a:gridCol w="780888">
                  <a:extLst>
                    <a:ext uri="{9D8B030D-6E8A-4147-A177-3AD203B41FA5}">
                      <a16:colId xmlns:a16="http://schemas.microsoft.com/office/drawing/2014/main" val="3301553732"/>
                    </a:ext>
                  </a:extLst>
                </a:gridCol>
                <a:gridCol w="1327509">
                  <a:extLst>
                    <a:ext uri="{9D8B030D-6E8A-4147-A177-3AD203B41FA5}">
                      <a16:colId xmlns:a16="http://schemas.microsoft.com/office/drawing/2014/main" val="1017879356"/>
                    </a:ext>
                  </a:extLst>
                </a:gridCol>
                <a:gridCol w="1015154">
                  <a:extLst>
                    <a:ext uri="{9D8B030D-6E8A-4147-A177-3AD203B41FA5}">
                      <a16:colId xmlns:a16="http://schemas.microsoft.com/office/drawing/2014/main" val="502705984"/>
                    </a:ext>
                  </a:extLst>
                </a:gridCol>
                <a:gridCol w="1249420">
                  <a:extLst>
                    <a:ext uri="{9D8B030D-6E8A-4147-A177-3AD203B41FA5}">
                      <a16:colId xmlns:a16="http://schemas.microsoft.com/office/drawing/2014/main" val="3207429611"/>
                    </a:ext>
                  </a:extLst>
                </a:gridCol>
              </a:tblGrid>
              <a:tr h="336390">
                <a:tc>
                  <a:txBody>
                    <a:bodyPr/>
                    <a:lstStyle/>
                    <a:p>
                      <a:r>
                        <a:rPr lang="en-US" sz="1600" dirty="0"/>
                        <a:t> </a:t>
                      </a:r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Survey</a:t>
                      </a:r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Focus Group</a:t>
                      </a:r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Interview</a:t>
                      </a:r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Observation</a:t>
                      </a:r>
                    </a:p>
                  </a:txBody>
                  <a:tcPr marL="95291" marR="95291"/>
                </a:tc>
                <a:extLst>
                  <a:ext uri="{0D108BD9-81ED-4DB2-BD59-A6C34878D82A}">
                    <a16:rowId xmlns:a16="http://schemas.microsoft.com/office/drawing/2014/main" val="1307880975"/>
                  </a:ext>
                </a:extLst>
              </a:tr>
              <a:tr h="336390">
                <a:tc>
                  <a:txBody>
                    <a:bodyPr/>
                    <a:lstStyle/>
                    <a:p>
                      <a:r>
                        <a:rPr lang="en-US" sz="1600" dirty="0"/>
                        <a:t>I need a large sample.</a:t>
                      </a:r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extLst>
                  <a:ext uri="{0D108BD9-81ED-4DB2-BD59-A6C34878D82A}">
                    <a16:rowId xmlns:a16="http://schemas.microsoft.com/office/drawing/2014/main" val="887585015"/>
                  </a:ext>
                </a:extLst>
              </a:tr>
              <a:tr h="336390">
                <a:tc>
                  <a:txBody>
                    <a:bodyPr/>
                    <a:lstStyle/>
                    <a:p>
                      <a:r>
                        <a:rPr lang="en-US" sz="1600" dirty="0"/>
                        <a:t>I have limited</a:t>
                      </a:r>
                      <a:r>
                        <a:rPr lang="en-US" sz="1600" baseline="0" dirty="0"/>
                        <a:t> resources in terms of funds and staff time.</a:t>
                      </a:r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extLst>
                  <a:ext uri="{0D108BD9-81ED-4DB2-BD59-A6C34878D82A}">
                    <a16:rowId xmlns:a16="http://schemas.microsoft.com/office/drawing/2014/main" val="2322453308"/>
                  </a:ext>
                </a:extLst>
              </a:tr>
              <a:tr h="336390">
                <a:tc>
                  <a:txBody>
                    <a:bodyPr/>
                    <a:lstStyle/>
                    <a:p>
                      <a:r>
                        <a:rPr lang="en-US" sz="1600" dirty="0"/>
                        <a:t>I need data from specific individuals.</a:t>
                      </a:r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extLst>
                  <a:ext uri="{0D108BD9-81ED-4DB2-BD59-A6C34878D82A}">
                    <a16:rowId xmlns:a16="http://schemas.microsoft.com/office/drawing/2014/main" val="3911558599"/>
                  </a:ext>
                </a:extLst>
              </a:tr>
              <a:tr h="581037">
                <a:tc>
                  <a:txBody>
                    <a:bodyPr/>
                    <a:lstStyle/>
                    <a:p>
                      <a:r>
                        <a:rPr lang="en-US" sz="1600" dirty="0"/>
                        <a:t>I may need</a:t>
                      </a:r>
                      <a:r>
                        <a:rPr lang="en-US" sz="1600" baseline="0" dirty="0"/>
                        <a:t> to clarify </a:t>
                      </a:r>
                      <a:r>
                        <a:rPr lang="en-US" sz="1600" dirty="0"/>
                        <a:t>with participants in real-time to make sure they understand my questions.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extLst>
                  <a:ext uri="{0D108BD9-81ED-4DB2-BD59-A6C34878D82A}">
                    <a16:rowId xmlns:a16="http://schemas.microsoft.com/office/drawing/2014/main" val="720063310"/>
                  </a:ext>
                </a:extLst>
              </a:tr>
              <a:tr h="336390">
                <a:tc>
                  <a:txBody>
                    <a:bodyPr/>
                    <a:lstStyle/>
                    <a:p>
                      <a:r>
                        <a:rPr lang="en-US" sz="1600" dirty="0"/>
                        <a:t>I need quantifiable data.</a:t>
                      </a:r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extLst>
                  <a:ext uri="{0D108BD9-81ED-4DB2-BD59-A6C34878D82A}">
                    <a16:rowId xmlns:a16="http://schemas.microsoft.com/office/drawing/2014/main" val="405198464"/>
                  </a:ext>
                </a:extLst>
              </a:tr>
              <a:tr h="336390">
                <a:tc>
                  <a:txBody>
                    <a:bodyPr/>
                    <a:lstStyle/>
                    <a:p>
                      <a:r>
                        <a:rPr lang="en-US" sz="1600" dirty="0"/>
                        <a:t>I have concerns about my sample’s literacy skills.</a:t>
                      </a:r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extLst>
                  <a:ext uri="{0D108BD9-81ED-4DB2-BD59-A6C34878D82A}">
                    <a16:rowId xmlns:a16="http://schemas.microsoft.com/office/drawing/2014/main" val="444337646"/>
                  </a:ext>
                </a:extLst>
              </a:tr>
              <a:tr h="336390">
                <a:tc>
                  <a:txBody>
                    <a:bodyPr/>
                    <a:lstStyle/>
                    <a:p>
                      <a:r>
                        <a:rPr lang="en-US" sz="1600" dirty="0"/>
                        <a:t>I need full or very high participation</a:t>
                      </a:r>
                      <a:r>
                        <a:rPr lang="en-US" sz="1600" baseline="0" dirty="0"/>
                        <a:t> rates from my selected sample.</a:t>
                      </a:r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extLst>
                  <a:ext uri="{0D108BD9-81ED-4DB2-BD59-A6C34878D82A}">
                    <a16:rowId xmlns:a16="http://schemas.microsoft.com/office/drawing/2014/main" val="3394029045"/>
                  </a:ext>
                </a:extLst>
              </a:tr>
              <a:tr h="336390">
                <a:tc>
                  <a:txBody>
                    <a:bodyPr/>
                    <a:lstStyle/>
                    <a:p>
                      <a:r>
                        <a:rPr lang="en-US" sz="1600" dirty="0"/>
                        <a:t>I need to be able to ask follow-up questions.</a:t>
                      </a:r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extLst>
                  <a:ext uri="{0D108BD9-81ED-4DB2-BD59-A6C34878D82A}">
                    <a16:rowId xmlns:a16="http://schemas.microsoft.com/office/drawing/2014/main" val="3385188334"/>
                  </a:ext>
                </a:extLst>
              </a:tr>
              <a:tr h="336390">
                <a:tc>
                  <a:txBody>
                    <a:bodyPr/>
                    <a:lstStyle/>
                    <a:p>
                      <a:r>
                        <a:rPr lang="en-US" sz="1600" dirty="0"/>
                        <a:t>I am</a:t>
                      </a:r>
                      <a:r>
                        <a:rPr lang="en-US" sz="1600" baseline="0" dirty="0"/>
                        <a:t> concerned that the participants are influenced by social pressures.</a:t>
                      </a:r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extLst>
                  <a:ext uri="{0D108BD9-81ED-4DB2-BD59-A6C34878D82A}">
                    <a16:rowId xmlns:a16="http://schemas.microsoft.com/office/drawing/2014/main" val="1404283381"/>
                  </a:ext>
                </a:extLst>
              </a:tr>
              <a:tr h="336390">
                <a:tc>
                  <a:txBody>
                    <a:bodyPr/>
                    <a:lstStyle/>
                    <a:p>
                      <a:r>
                        <a:rPr lang="en-US" sz="1600" dirty="0"/>
                        <a:t>I am looking for new ideas to emerge.</a:t>
                      </a:r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5291" marR="95291"/>
                </a:tc>
                <a:extLst>
                  <a:ext uri="{0D108BD9-81ED-4DB2-BD59-A6C34878D82A}">
                    <a16:rowId xmlns:a16="http://schemas.microsoft.com/office/drawing/2014/main" val="4004234152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086597" y="2128034"/>
            <a:ext cx="3566759" cy="3543881"/>
            <a:chOff x="6901867" y="1926905"/>
            <a:chExt cx="3751313" cy="3655158"/>
          </a:xfrm>
        </p:grpSpPr>
        <p:sp>
          <p:nvSpPr>
            <p:cNvPr id="5" name="Smiley Face 4"/>
            <p:cNvSpPr/>
            <p:nvPr/>
          </p:nvSpPr>
          <p:spPr>
            <a:xfrm>
              <a:off x="6901868" y="3592097"/>
              <a:ext cx="298530" cy="277262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Smiley Face 5"/>
            <p:cNvSpPr/>
            <p:nvPr/>
          </p:nvSpPr>
          <p:spPr>
            <a:xfrm>
              <a:off x="6901870" y="1926905"/>
              <a:ext cx="298530" cy="282271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Smiley Face 6"/>
            <p:cNvSpPr/>
            <p:nvPr/>
          </p:nvSpPr>
          <p:spPr>
            <a:xfrm>
              <a:off x="6901867" y="4954134"/>
              <a:ext cx="298530" cy="283464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Smiley Face 7"/>
            <p:cNvSpPr/>
            <p:nvPr/>
          </p:nvSpPr>
          <p:spPr>
            <a:xfrm>
              <a:off x="6901869" y="2263533"/>
              <a:ext cx="298530" cy="282271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Smiley Face 8"/>
            <p:cNvSpPr/>
            <p:nvPr/>
          </p:nvSpPr>
          <p:spPr>
            <a:xfrm>
              <a:off x="7982343" y="2272035"/>
              <a:ext cx="298530" cy="282271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Smiley Face 9"/>
            <p:cNvSpPr/>
            <p:nvPr/>
          </p:nvSpPr>
          <p:spPr>
            <a:xfrm>
              <a:off x="7982342" y="2614937"/>
              <a:ext cx="298530" cy="282271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Smiley Face 10"/>
            <p:cNvSpPr/>
            <p:nvPr/>
          </p:nvSpPr>
          <p:spPr>
            <a:xfrm>
              <a:off x="7982341" y="3127512"/>
              <a:ext cx="298530" cy="282271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Smiley Face 11"/>
            <p:cNvSpPr/>
            <p:nvPr/>
          </p:nvSpPr>
          <p:spPr>
            <a:xfrm>
              <a:off x="9208503" y="2614937"/>
              <a:ext cx="298530" cy="282271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miley Face 12"/>
            <p:cNvSpPr/>
            <p:nvPr/>
          </p:nvSpPr>
          <p:spPr>
            <a:xfrm>
              <a:off x="7982338" y="5299792"/>
              <a:ext cx="298530" cy="282271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Smiley Face 13"/>
            <p:cNvSpPr/>
            <p:nvPr/>
          </p:nvSpPr>
          <p:spPr>
            <a:xfrm>
              <a:off x="7982339" y="4616752"/>
              <a:ext cx="298530" cy="282271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Smiley Face 14"/>
            <p:cNvSpPr/>
            <p:nvPr/>
          </p:nvSpPr>
          <p:spPr>
            <a:xfrm>
              <a:off x="7982340" y="3927049"/>
              <a:ext cx="298530" cy="282271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Smiley Face 15"/>
            <p:cNvSpPr/>
            <p:nvPr/>
          </p:nvSpPr>
          <p:spPr>
            <a:xfrm>
              <a:off x="10354650" y="2614937"/>
              <a:ext cx="298530" cy="283464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Smiley Face 16"/>
            <p:cNvSpPr/>
            <p:nvPr/>
          </p:nvSpPr>
          <p:spPr>
            <a:xfrm>
              <a:off x="9208501" y="4601233"/>
              <a:ext cx="298530" cy="282271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Smiley Face 17"/>
            <p:cNvSpPr/>
            <p:nvPr/>
          </p:nvSpPr>
          <p:spPr>
            <a:xfrm>
              <a:off x="9208502" y="4261588"/>
              <a:ext cx="298530" cy="282271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Smiley Face 18"/>
            <p:cNvSpPr/>
            <p:nvPr/>
          </p:nvSpPr>
          <p:spPr>
            <a:xfrm>
              <a:off x="9208502" y="3921943"/>
              <a:ext cx="298530" cy="282271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Smiley Face 19"/>
            <p:cNvSpPr/>
            <p:nvPr/>
          </p:nvSpPr>
          <p:spPr>
            <a:xfrm>
              <a:off x="9212082" y="3127585"/>
              <a:ext cx="298530" cy="282271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Smiley Face 21"/>
            <p:cNvSpPr/>
            <p:nvPr/>
          </p:nvSpPr>
          <p:spPr>
            <a:xfrm>
              <a:off x="10354648" y="4949236"/>
              <a:ext cx="298530" cy="282271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Smiley Face 22"/>
            <p:cNvSpPr/>
            <p:nvPr/>
          </p:nvSpPr>
          <p:spPr>
            <a:xfrm>
              <a:off x="10354649" y="4270591"/>
              <a:ext cx="298530" cy="282271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Smiley Face 23"/>
            <p:cNvSpPr/>
            <p:nvPr/>
          </p:nvSpPr>
          <p:spPr>
            <a:xfrm>
              <a:off x="10354649" y="3930729"/>
              <a:ext cx="298530" cy="282271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Smiley Face 24"/>
            <p:cNvSpPr/>
            <p:nvPr/>
          </p:nvSpPr>
          <p:spPr>
            <a:xfrm>
              <a:off x="10354649" y="3573342"/>
              <a:ext cx="298530" cy="282271"/>
            </a:xfrm>
            <a:prstGeom prst="smileyFace">
              <a:avLst/>
            </a:prstGeom>
            <a:solidFill>
              <a:srgbClr val="FFC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Smiley Face 25">
            <a:extLst>
              <a:ext uri="{FF2B5EF4-FFF2-40B4-BE49-F238E27FC236}">
                <a16:creationId xmlns:a16="http://schemas.microsoft.com/office/drawing/2014/main" id="{6ED1E1D5-3686-43F9-A7E8-B8B5211BE51B}"/>
              </a:ext>
            </a:extLst>
          </p:cNvPr>
          <p:cNvSpPr/>
          <p:nvPr/>
        </p:nvSpPr>
        <p:spPr>
          <a:xfrm>
            <a:off x="10363935" y="5409554"/>
            <a:ext cx="283843" cy="273678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39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>
              <a:lnSpc>
                <a:spcPct val="100000"/>
              </a:lnSpc>
            </a:pPr>
            <a:r>
              <a:rPr lang="en-US" dirty="0"/>
              <a:t>Let’s Talk About Surveys: Open-Ended or Close-Ended Questions?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26AA73-0DBA-4B83-8F9D-36B2DED384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446793"/>
              </p:ext>
            </p:extLst>
          </p:nvPr>
        </p:nvGraphicFramePr>
        <p:xfrm>
          <a:off x="762000" y="1981200"/>
          <a:ext cx="9999518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99759">
                  <a:extLst>
                    <a:ext uri="{9D8B030D-6E8A-4147-A177-3AD203B41FA5}">
                      <a16:colId xmlns:a16="http://schemas.microsoft.com/office/drawing/2014/main" val="2626303958"/>
                    </a:ext>
                  </a:extLst>
                </a:gridCol>
                <a:gridCol w="4999759">
                  <a:extLst>
                    <a:ext uri="{9D8B030D-6E8A-4147-A177-3AD203B41FA5}">
                      <a16:colId xmlns:a16="http://schemas.microsoft.com/office/drawing/2014/main" val="294187495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Advantages of Open-Ended 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Advantages of Close-Ended Questions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16642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They are easier to design.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They are easier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to process and code </a:t>
                      </a:r>
                      <a:br>
                        <a:rPr lang="en-US" dirty="0"/>
                      </a:br>
                      <a:r>
                        <a:rPr lang="en-US" dirty="0"/>
                        <a:t>(less room for error).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697794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They may indicate saliency of issues.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They limit irrelevant or vague information.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219508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Respondents are not influenced by response options.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They place a low burden on respondents.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191984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provide rich, in-depth information.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They may lead to a higher response rate.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2627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115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More Survey Considerations: What’s Wrong with These Questions?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A0138B-A03A-44A7-955E-D191056D1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285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t"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Please indicate how many years of teaching experience you have:</a:t>
            </a:r>
          </a:p>
          <a:p>
            <a:pPr marL="688975" indent="-463550">
              <a:spcAft>
                <a:spcPts val="600"/>
              </a:spcAft>
              <a:buAutoNum type="alphaLcPeriod"/>
            </a:pPr>
            <a:r>
              <a:rPr lang="en-US" dirty="0"/>
              <a:t>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/>
              <a:t>5</a:t>
            </a:r>
          </a:p>
          <a:p>
            <a:pPr marL="688975" indent="-463550">
              <a:spcAft>
                <a:spcPts val="600"/>
              </a:spcAft>
              <a:buAutoNum type="alphaLcPeriod"/>
            </a:pPr>
            <a:r>
              <a:rPr lang="en-US" dirty="0"/>
              <a:t>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/>
              <a:t>10</a:t>
            </a:r>
          </a:p>
          <a:p>
            <a:pPr marL="688975" indent="-463550">
              <a:spcAft>
                <a:spcPts val="600"/>
              </a:spcAft>
              <a:buAutoNum type="alphaLcPeriod"/>
            </a:pPr>
            <a:r>
              <a:rPr lang="en-US" dirty="0"/>
              <a:t>&gt;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88850-0948-4284-91C0-09CA4F1866E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anchor="t"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/>
              <a:t>Do you agree that the program deserves more funding in order to continue the great work that is being done for students?</a:t>
            </a:r>
          </a:p>
          <a:p>
            <a:pPr marL="684213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Yes </a:t>
            </a:r>
          </a:p>
          <a:p>
            <a:pPr marL="684213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141717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Write Some Survey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What factors affect students’ ability to complete homework?</a:t>
            </a:r>
          </a:p>
          <a:p>
            <a:pPr>
              <a:spcAft>
                <a:spcPts val="600"/>
              </a:spcAft>
            </a:pPr>
            <a:r>
              <a:rPr lang="en-US" dirty="0"/>
              <a:t>To what extent does the after-school math program meet the needs of students?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4A6A95D7-8B7A-CA45-AD35-61FA1946DCBA}"/>
              </a:ext>
            </a:extLst>
          </p:cNvPr>
          <p:cNvSpPr txBox="1"/>
          <p:nvPr/>
        </p:nvSpPr>
        <p:spPr>
          <a:xfrm>
            <a:off x="9758684" y="497766"/>
            <a:ext cx="1447796" cy="369335"/>
          </a:xfrm>
          <a:prstGeom prst="rect">
            <a:avLst/>
          </a:prstGeom>
          <a:solidFill>
            <a:srgbClr val="005288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Handout </a:t>
            </a:r>
            <a:r>
              <a:rPr lang="en-US" dirty="0">
                <a:solidFill>
                  <a:schemeClr val="bg1"/>
                </a:solidFill>
                <a:latin typeface="Calibri"/>
              </a:rPr>
              <a:t>D</a:t>
            </a:r>
            <a:endParaRPr lang="en-US" sz="1800" b="0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533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2B854A64-E683-F242-A955-96C21E2C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58BF3BD5-9CB1-EF4D-A898-B13A3F5337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Module 5</a:t>
            </a:r>
          </a:p>
        </p:txBody>
      </p:sp>
    </p:spTree>
    <p:extLst>
      <p:ext uri="{BB962C8B-B14F-4D97-AF65-F5344CB8AC3E}">
        <p14:creationId xmlns:p14="http://schemas.microsoft.com/office/powerpoint/2010/main" val="725651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1579"/>
            <a:ext cx="5969000" cy="4480560"/>
          </a:xfrm>
        </p:spPr>
        <p:txBody>
          <a:bodyPr anchor="ctr" anchorCtr="0"/>
          <a:lstStyle/>
          <a:p>
            <a:r>
              <a:rPr lang="en-US" dirty="0"/>
              <a:t>To develop answers to questions through the examination, interpretation, and summarization of data, in order to drive decisions.</a:t>
            </a:r>
          </a:p>
        </p:txBody>
      </p:sp>
      <p:pic>
        <p:nvPicPr>
          <p:cNvPr id="6" name="Picture 2" descr="https://securecdn.pymnts.com/wp-content/uploads/2015/05/Customer-Road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80" y="1959425"/>
            <a:ext cx="4572000" cy="298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678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232575136"/>
              </p:ext>
            </p:extLst>
          </p:nvPr>
        </p:nvGraphicFramePr>
        <p:xfrm>
          <a:off x="613367" y="1758187"/>
          <a:ext cx="4973321" cy="3699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an Analysis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 anchorCtr="0"/>
          <a:lstStyle/>
          <a:p>
            <a:r>
              <a:rPr lang="en-US" dirty="0"/>
              <a:t>Your choice depends on what your research questions are and what you hope to learn. Common approaches include the following: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5715000" y="2032606"/>
            <a:ext cx="0" cy="35585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34636" y="4950293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Descriptive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2268" y="539109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(describes the data)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28527" y="2882800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/>
              <a:t>Student satisfaction with the after-school math program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6208" y="4937408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Inferential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52633" y="5358553"/>
            <a:ext cx="4996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(draws inferences based on a sample)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165" y="2298025"/>
            <a:ext cx="3869886" cy="27101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685444" y="2298025"/>
            <a:ext cx="128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Student achievement</a:t>
            </a:r>
          </a:p>
        </p:txBody>
      </p:sp>
    </p:spTree>
    <p:extLst>
      <p:ext uri="{BB962C8B-B14F-4D97-AF65-F5344CB8AC3E}">
        <p14:creationId xmlns:p14="http://schemas.microsoft.com/office/powerpoint/2010/main" val="613550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Preparation Strategies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1EEF4-7E84-4925-8D7E-1ADB88AE7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211579"/>
            <a:ext cx="5892800" cy="448056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Develop a system to organize the data related to your after-school math program: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Define a unit of observation.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Assign a unique participant ID.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Develop a codebook with variable names, response options, and numerical codes.</a:t>
            </a:r>
          </a:p>
        </p:txBody>
      </p:sp>
      <p:pic>
        <p:nvPicPr>
          <p:cNvPr id="11" name="Content Placeholder 10" descr="A person standing in front of a whiteboard&#10;&#10;Description automatically generated">
            <a:extLst>
              <a:ext uri="{FF2B5EF4-FFF2-40B4-BE49-F238E27FC236}">
                <a16:creationId xmlns:a16="http://schemas.microsoft.com/office/drawing/2014/main" id="{3BA033BE-C54E-4F7A-96B6-E016ADC92E8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911568"/>
            <a:ext cx="4572000" cy="3034864"/>
          </a:xfrm>
        </p:spPr>
      </p:pic>
    </p:spTree>
    <p:extLst>
      <p:ext uri="{BB962C8B-B14F-4D97-AF65-F5344CB8AC3E}">
        <p14:creationId xmlns:p14="http://schemas.microsoft.com/office/powerpoint/2010/main" val="33957848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en-US" dirty="0"/>
              <a:t>Visualization of data can help to identify patterns/trends as well as identify data errors.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8200" y="2430533"/>
            <a:ext cx="2590800" cy="267765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On a scale of 1 to 5, to what extent did the after-school math program help students complete their homework?</a:t>
            </a:r>
          </a:p>
        </p:txBody>
      </p:sp>
      <p:graphicFrame>
        <p:nvGraphicFramePr>
          <p:cNvPr id="46" name="Char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368854"/>
              </p:ext>
            </p:extLst>
          </p:nvPr>
        </p:nvGraphicFramePr>
        <p:xfrm>
          <a:off x="4043680" y="1902461"/>
          <a:ext cx="7162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476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ln w="28575">
            <a:solidFill>
              <a:srgbClr val="005188"/>
            </a:solidFill>
          </a:ln>
        </p:spPr>
        <p:txBody>
          <a:bodyPr/>
          <a:lstStyle/>
          <a:p>
            <a:pPr algn="ctr"/>
            <a:r>
              <a:rPr lang="en-US" sz="2300" dirty="0"/>
              <a:t>Colorado Department of Education (CDE) Unit of Federal Programs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ln>
            <a:solidFill>
              <a:srgbClr val="005188"/>
            </a:solidFill>
          </a:ln>
        </p:spPr>
        <p:txBody>
          <a:bodyPr anchor="t"/>
          <a:lstStyle/>
          <a:p>
            <a:pPr marL="0" indent="0">
              <a:buNone/>
            </a:pPr>
            <a:r>
              <a:rPr lang="en-US" sz="2000" b="1" dirty="0">
                <a:solidFill>
                  <a:srgbClr val="005188"/>
                </a:solidFill>
              </a:rPr>
              <a:t>Nazanin </a:t>
            </a:r>
            <a:r>
              <a:rPr lang="en-US" sz="2000" b="1" dirty="0" err="1">
                <a:solidFill>
                  <a:srgbClr val="005188"/>
                </a:solidFill>
              </a:rPr>
              <a:t>Mohajeri</a:t>
            </a:r>
            <a:r>
              <a:rPr lang="en-US" sz="2000" b="1" dirty="0">
                <a:solidFill>
                  <a:srgbClr val="005188"/>
                </a:solidFill>
              </a:rPr>
              <a:t>-Nelson</a:t>
            </a:r>
          </a:p>
          <a:p>
            <a:r>
              <a:rPr lang="en-US" sz="1800" dirty="0"/>
              <a:t>Director, Office of Elementary and Secondary Education Act (ESEA) Programs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5188"/>
                </a:solidFill>
              </a:rPr>
              <a:t>Tina Negley</a:t>
            </a:r>
          </a:p>
          <a:p>
            <a:r>
              <a:rPr lang="en-US" sz="1800" dirty="0"/>
              <a:t>Coordinator, Data, Accountability, Reporting and Evaluation (DARE)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5188"/>
                </a:solidFill>
              </a:rPr>
              <a:t>Jeremy Meredith</a:t>
            </a:r>
          </a:p>
          <a:p>
            <a:r>
              <a:rPr lang="en-US" sz="1800" dirty="0"/>
              <a:t>Senior Consultant, Title II Specialist, ESEA Programs Team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4"/>
          </p:nvPr>
        </p:nvSpPr>
        <p:spPr>
          <a:ln w="28575">
            <a:solidFill>
              <a:srgbClr val="005188"/>
            </a:solidFill>
          </a:ln>
        </p:spPr>
        <p:txBody>
          <a:bodyPr/>
          <a:lstStyle/>
          <a:p>
            <a:pPr algn="ctr"/>
            <a:r>
              <a:rPr lang="en-US" sz="2300" dirty="0"/>
              <a:t>Regional Educational Laboratory (REL) Central at Marzano Research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5"/>
          </p:nvPr>
        </p:nvSpPr>
        <p:spPr>
          <a:ln>
            <a:solidFill>
              <a:srgbClr val="005188"/>
            </a:solidFill>
          </a:ln>
        </p:spPr>
        <p:txBody>
          <a:bodyPr anchor="t"/>
          <a:lstStyle/>
          <a:p>
            <a:pPr marL="0" indent="0">
              <a:buNone/>
            </a:pPr>
            <a:r>
              <a:rPr lang="en-US" sz="2000" b="1" dirty="0">
                <a:solidFill>
                  <a:srgbClr val="005188"/>
                </a:solidFill>
              </a:rPr>
              <a:t>Jeanette Joyce</a:t>
            </a:r>
          </a:p>
          <a:p>
            <a:r>
              <a:rPr lang="en-US" sz="1800" dirty="0"/>
              <a:t>Researcher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5188"/>
                </a:solidFill>
              </a:rPr>
              <a:t>Mckenzie Haines</a:t>
            </a:r>
          </a:p>
          <a:p>
            <a:r>
              <a:rPr lang="en-US" sz="1800" dirty="0"/>
              <a:t>Research Associate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5188"/>
                </a:solidFill>
              </a:rPr>
              <a:t>Joshua Stewart</a:t>
            </a:r>
          </a:p>
          <a:p>
            <a:r>
              <a:rPr lang="en-US" sz="1800" dirty="0"/>
              <a:t>Senior Researcher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2550361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Spotting Errors with Visualization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557486"/>
              </p:ext>
            </p:extLst>
          </p:nvPr>
        </p:nvGraphicFramePr>
        <p:xfrm>
          <a:off x="4043680" y="1295400"/>
          <a:ext cx="7162800" cy="431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2114873"/>
            <a:ext cx="2590800" cy="267765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On a scale of 1 to 5, to what extent did the after-school math program help students complete their homework?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1524000"/>
            <a:ext cx="1273277" cy="92333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Outside of Possible Scores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81962" y="1905000"/>
            <a:ext cx="2406315" cy="2819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610600" y="1905000"/>
            <a:ext cx="2133600" cy="28194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586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1579"/>
            <a:ext cx="5191760" cy="4480560"/>
          </a:xfrm>
        </p:spPr>
        <p:txBody>
          <a:bodyPr anchor="ctr" anchorCtr="0"/>
          <a:lstStyle/>
          <a:p>
            <a:r>
              <a:rPr lang="en-US" dirty="0"/>
              <a:t>Process for detecting and correcting/removing inaccurate records and for identifying incomplete or inaccurate parts of the data.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918356"/>
            <a:ext cx="36576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7240" y="4375627"/>
            <a:ext cx="177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Tx/>
              <a:buChar char="-"/>
            </a:pPr>
            <a:r>
              <a:rPr lang="en-US" dirty="0"/>
              <a:t>Spot checking</a:t>
            </a:r>
          </a:p>
          <a:p>
            <a:pPr marL="182880" indent="-182880">
              <a:buFontTx/>
              <a:buChar char="-"/>
            </a:pPr>
            <a:r>
              <a:rPr lang="en-US" dirty="0"/>
              <a:t>Double entry</a:t>
            </a:r>
          </a:p>
          <a:p>
            <a:pPr marL="182880" indent="-182880">
              <a:buFontTx/>
              <a:buChar char="-"/>
            </a:pPr>
            <a:r>
              <a:rPr lang="en-US" dirty="0"/>
              <a:t>Descriptive 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0360" y="1211579"/>
            <a:ext cx="1976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Tx/>
              <a:buChar char="-"/>
            </a:pPr>
            <a:r>
              <a:rPr lang="en-US" dirty="0"/>
              <a:t>Remove problematic data</a:t>
            </a:r>
          </a:p>
          <a:p>
            <a:pPr marL="182880" indent="-182880">
              <a:buFontTx/>
              <a:buChar char="-"/>
            </a:pPr>
            <a:r>
              <a:rPr lang="en-US" dirty="0"/>
              <a:t>Correct errors</a:t>
            </a:r>
          </a:p>
        </p:txBody>
      </p:sp>
    </p:spTree>
    <p:extLst>
      <p:ext uri="{BB962C8B-B14F-4D97-AF65-F5344CB8AC3E}">
        <p14:creationId xmlns:p14="http://schemas.microsoft.com/office/powerpoint/2010/main" val="3986582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1579"/>
            <a:ext cx="5689461" cy="4480560"/>
          </a:xfrm>
        </p:spPr>
        <p:txBody>
          <a:bodyPr anchor="ctr" anchorCtr="0"/>
          <a:lstStyle/>
          <a:p>
            <a:pPr>
              <a:spcAft>
                <a:spcPts val="600"/>
              </a:spcAft>
            </a:pPr>
            <a:r>
              <a:rPr lang="en-US" dirty="0"/>
              <a:t>In considering the generalizability of results, keep the following in mind: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Limitations that may arise as a result of the sample used.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 appropriateness of analyses.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The existence of alternative explanations.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314522" y="2202179"/>
            <a:ext cx="4810677" cy="24993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077200" y="2220874"/>
            <a:ext cx="119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</a:t>
            </a:r>
          </a:p>
        </p:txBody>
      </p:sp>
      <p:sp>
        <p:nvSpPr>
          <p:cNvPr id="6" name="Smiley Face 5"/>
          <p:cNvSpPr/>
          <p:nvPr/>
        </p:nvSpPr>
        <p:spPr>
          <a:xfrm>
            <a:off x="6477000" y="2362200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6944277" y="2362200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6944277" y="2836546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iley Face 8"/>
          <p:cNvSpPr/>
          <p:nvPr/>
        </p:nvSpPr>
        <p:spPr>
          <a:xfrm>
            <a:off x="7411554" y="2362200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6478104" y="2836546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7411554" y="2836546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6477000" y="3311842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6477000" y="3786188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6477000" y="4260534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6944277" y="4256247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944277" y="3786188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6944277" y="3311842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/>
          <p:cNvSpPr/>
          <p:nvPr/>
        </p:nvSpPr>
        <p:spPr>
          <a:xfrm>
            <a:off x="9276246" y="3314350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/>
          <p:cNvSpPr/>
          <p:nvPr/>
        </p:nvSpPr>
        <p:spPr>
          <a:xfrm>
            <a:off x="8345282" y="3782129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/>
          <p:cNvSpPr/>
          <p:nvPr/>
        </p:nvSpPr>
        <p:spPr>
          <a:xfrm>
            <a:off x="10225089" y="2361248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miley Face 20"/>
          <p:cNvSpPr/>
          <p:nvPr/>
        </p:nvSpPr>
        <p:spPr>
          <a:xfrm>
            <a:off x="8346108" y="2836546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8821806" y="3311367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/>
          <p:cNvSpPr/>
          <p:nvPr/>
        </p:nvSpPr>
        <p:spPr>
          <a:xfrm>
            <a:off x="7411554" y="3311842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23784" y="3258262"/>
            <a:ext cx="1361524" cy="1360647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7104546" y="4642483"/>
            <a:ext cx="611808" cy="567688"/>
          </a:xfrm>
          <a:prstGeom prst="straightConnector1">
            <a:avLst/>
          </a:prstGeom>
          <a:ln w="2857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22552" y="501074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representative</a:t>
            </a:r>
          </a:p>
        </p:txBody>
      </p:sp>
      <p:sp>
        <p:nvSpPr>
          <p:cNvPr id="29" name="Smiley Face 28"/>
          <p:cNvSpPr/>
          <p:nvPr/>
        </p:nvSpPr>
        <p:spPr>
          <a:xfrm>
            <a:off x="7878831" y="2836546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iley Face 29"/>
          <p:cNvSpPr/>
          <p:nvPr/>
        </p:nvSpPr>
        <p:spPr>
          <a:xfrm>
            <a:off x="7878831" y="3311842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iley Face 30"/>
          <p:cNvSpPr/>
          <p:nvPr/>
        </p:nvSpPr>
        <p:spPr>
          <a:xfrm>
            <a:off x="8817044" y="2825117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31"/>
          <p:cNvSpPr/>
          <p:nvPr/>
        </p:nvSpPr>
        <p:spPr>
          <a:xfrm>
            <a:off x="10225089" y="2825117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2"/>
          <p:cNvSpPr/>
          <p:nvPr/>
        </p:nvSpPr>
        <p:spPr>
          <a:xfrm>
            <a:off x="10692366" y="2358390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iley Face 33"/>
          <p:cNvSpPr/>
          <p:nvPr/>
        </p:nvSpPr>
        <p:spPr>
          <a:xfrm>
            <a:off x="10692366" y="2836546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34"/>
          <p:cNvSpPr/>
          <p:nvPr/>
        </p:nvSpPr>
        <p:spPr>
          <a:xfrm>
            <a:off x="9754153" y="2825117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iley Face 35"/>
          <p:cNvSpPr/>
          <p:nvPr/>
        </p:nvSpPr>
        <p:spPr>
          <a:xfrm>
            <a:off x="9283217" y="2836546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36"/>
          <p:cNvSpPr/>
          <p:nvPr/>
        </p:nvSpPr>
        <p:spPr>
          <a:xfrm>
            <a:off x="7417421" y="4256247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iley Face 37"/>
          <p:cNvSpPr/>
          <p:nvPr/>
        </p:nvSpPr>
        <p:spPr>
          <a:xfrm>
            <a:off x="7411554" y="3786188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iley Face 38"/>
          <p:cNvSpPr/>
          <p:nvPr/>
        </p:nvSpPr>
        <p:spPr>
          <a:xfrm>
            <a:off x="8327059" y="3311367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miley Face 39"/>
          <p:cNvSpPr/>
          <p:nvPr/>
        </p:nvSpPr>
        <p:spPr>
          <a:xfrm>
            <a:off x="9754153" y="2358390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iley Face 40"/>
          <p:cNvSpPr/>
          <p:nvPr/>
        </p:nvSpPr>
        <p:spPr>
          <a:xfrm>
            <a:off x="7876279" y="4243388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iley Face 41"/>
          <p:cNvSpPr/>
          <p:nvPr/>
        </p:nvSpPr>
        <p:spPr>
          <a:xfrm>
            <a:off x="9283217" y="4243388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miley Face 42"/>
          <p:cNvSpPr/>
          <p:nvPr/>
        </p:nvSpPr>
        <p:spPr>
          <a:xfrm>
            <a:off x="10703339" y="4243388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/>
          <p:cNvSpPr/>
          <p:nvPr/>
        </p:nvSpPr>
        <p:spPr>
          <a:xfrm>
            <a:off x="9276246" y="2358390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0144125" y="2258974"/>
            <a:ext cx="914400" cy="52470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0601325" y="1855718"/>
            <a:ext cx="0" cy="361821"/>
          </a:xfrm>
          <a:prstGeom prst="straightConnector1">
            <a:avLst/>
          </a:prstGeom>
          <a:ln w="2857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572625" y="144495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Too small</a:t>
            </a:r>
          </a:p>
        </p:txBody>
      </p:sp>
      <p:sp>
        <p:nvSpPr>
          <p:cNvPr id="51" name="Smiley Face 50"/>
          <p:cNvSpPr/>
          <p:nvPr/>
        </p:nvSpPr>
        <p:spPr>
          <a:xfrm>
            <a:off x="10225089" y="4256247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9766231" y="4256247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iley Face 52"/>
          <p:cNvSpPr/>
          <p:nvPr/>
        </p:nvSpPr>
        <p:spPr>
          <a:xfrm>
            <a:off x="10692366" y="3786188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iley Face 53"/>
          <p:cNvSpPr/>
          <p:nvPr/>
        </p:nvSpPr>
        <p:spPr>
          <a:xfrm>
            <a:off x="10225089" y="3311367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miley Face 54"/>
          <p:cNvSpPr/>
          <p:nvPr/>
        </p:nvSpPr>
        <p:spPr>
          <a:xfrm>
            <a:off x="9748561" y="3781426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iley Face 55"/>
          <p:cNvSpPr/>
          <p:nvPr/>
        </p:nvSpPr>
        <p:spPr>
          <a:xfrm>
            <a:off x="10225089" y="3781426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iley Face 56"/>
          <p:cNvSpPr/>
          <p:nvPr/>
        </p:nvSpPr>
        <p:spPr>
          <a:xfrm>
            <a:off x="9759916" y="3311367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miley Face 57"/>
          <p:cNvSpPr/>
          <p:nvPr/>
        </p:nvSpPr>
        <p:spPr>
          <a:xfrm>
            <a:off x="10692366" y="3311367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miley Face 58"/>
          <p:cNvSpPr/>
          <p:nvPr/>
        </p:nvSpPr>
        <p:spPr>
          <a:xfrm>
            <a:off x="9271759" y="3775692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miley Face 59"/>
          <p:cNvSpPr/>
          <p:nvPr/>
        </p:nvSpPr>
        <p:spPr>
          <a:xfrm>
            <a:off x="8345282" y="4243388"/>
            <a:ext cx="304800" cy="304800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miley Face 60"/>
          <p:cNvSpPr/>
          <p:nvPr/>
        </p:nvSpPr>
        <p:spPr>
          <a:xfrm>
            <a:off x="8821255" y="4243388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iley Face 61"/>
          <p:cNvSpPr/>
          <p:nvPr/>
        </p:nvSpPr>
        <p:spPr>
          <a:xfrm>
            <a:off x="7878830" y="3781426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miley Face 62"/>
          <p:cNvSpPr/>
          <p:nvPr/>
        </p:nvSpPr>
        <p:spPr>
          <a:xfrm>
            <a:off x="8811734" y="3782129"/>
            <a:ext cx="304800" cy="30480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772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Evaluation Matrix: Analysis Method and Interpretation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6A95D7-8B7A-CA45-AD35-61FA1946DCBA}"/>
              </a:ext>
            </a:extLst>
          </p:cNvPr>
          <p:cNvSpPr txBox="1"/>
          <p:nvPr/>
        </p:nvSpPr>
        <p:spPr>
          <a:xfrm>
            <a:off x="9758684" y="1212811"/>
            <a:ext cx="1447796" cy="369335"/>
          </a:xfrm>
          <a:prstGeom prst="rect">
            <a:avLst/>
          </a:prstGeom>
          <a:solidFill>
            <a:srgbClr val="005288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Handout C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846731"/>
              </p:ext>
            </p:extLst>
          </p:nvPr>
        </p:nvGraphicFramePr>
        <p:xfrm>
          <a:off x="673099" y="2057400"/>
          <a:ext cx="10368282" cy="3403121"/>
        </p:xfrm>
        <a:graphic>
          <a:graphicData uri="http://schemas.openxmlformats.org/drawingml/2006/table">
            <a:tbl>
              <a:tblPr firstRow="1" firstCol="1" bandRow="1"/>
              <a:tblGrid>
                <a:gridCol w="1727356">
                  <a:extLst>
                    <a:ext uri="{9D8B030D-6E8A-4147-A177-3AD203B41FA5}">
                      <a16:colId xmlns:a16="http://schemas.microsoft.com/office/drawing/2014/main" val="78209625"/>
                    </a:ext>
                  </a:extLst>
                </a:gridCol>
                <a:gridCol w="1727356">
                  <a:extLst>
                    <a:ext uri="{9D8B030D-6E8A-4147-A177-3AD203B41FA5}">
                      <a16:colId xmlns:a16="http://schemas.microsoft.com/office/drawing/2014/main" val="717270274"/>
                    </a:ext>
                  </a:extLst>
                </a:gridCol>
                <a:gridCol w="1729429">
                  <a:extLst>
                    <a:ext uri="{9D8B030D-6E8A-4147-A177-3AD203B41FA5}">
                      <a16:colId xmlns:a16="http://schemas.microsoft.com/office/drawing/2014/main" val="578079515"/>
                    </a:ext>
                  </a:extLst>
                </a:gridCol>
                <a:gridCol w="1727356">
                  <a:extLst>
                    <a:ext uri="{9D8B030D-6E8A-4147-A177-3AD203B41FA5}">
                      <a16:colId xmlns:a16="http://schemas.microsoft.com/office/drawing/2014/main" val="981681823"/>
                    </a:ext>
                  </a:extLst>
                </a:gridCol>
                <a:gridCol w="1727356">
                  <a:extLst>
                    <a:ext uri="{9D8B030D-6E8A-4147-A177-3AD203B41FA5}">
                      <a16:colId xmlns:a16="http://schemas.microsoft.com/office/drawing/2014/main" val="3317096757"/>
                    </a:ext>
                  </a:extLst>
                </a:gridCol>
                <a:gridCol w="1729429">
                  <a:extLst>
                    <a:ext uri="{9D8B030D-6E8A-4147-A177-3AD203B41FA5}">
                      <a16:colId xmlns:a16="http://schemas.microsoft.com/office/drawing/2014/main" val="3751554952"/>
                    </a:ext>
                  </a:extLst>
                </a:gridCol>
              </a:tblGrid>
              <a:tr h="2849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Question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B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B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Collection Method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B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Frame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1B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Analysis Method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Interpretation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273378"/>
                  </a:ext>
                </a:extLst>
              </a:tr>
              <a:tr h="10362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evaluation question are you seeking to answer?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data will</a:t>
                      </a:r>
                      <a:r>
                        <a:rPr lang="en-US" sz="1200" i="1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you use to address this question (e.g., assessment scores, survey response, focus group data)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How will you</a:t>
                      </a:r>
                      <a:r>
                        <a:rPr lang="en-US" sz="1200" i="1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obtain these data 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(e.g.,</a:t>
                      </a:r>
                      <a:r>
                        <a:rPr lang="en-US" sz="1200" i="1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existing database query, online survey, in-person focus groups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 and how frequently will data be collected?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i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How will you summarize data to make them usable?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i="1" kern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How will you reach a conclusion regarding your evaluation question?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662689"/>
                  </a:ext>
                </a:extLst>
              </a:tr>
              <a:tr h="18792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1B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what extent do students complete homework with better than 80 percent accuracy? 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1B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Homework accuracy</a:t>
                      </a:r>
                      <a:r>
                        <a:rPr lang="en-US" sz="1200" b="1" baseline="0" dirty="0">
                          <a:solidFill>
                            <a:srgbClr val="001B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and completion data for students who did and did not participate in the after-school math program</a:t>
                      </a:r>
                      <a:r>
                        <a:rPr lang="en-US" sz="1200" b="1" dirty="0">
                          <a:solidFill>
                            <a:srgbClr val="001B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1B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Request</a:t>
                      </a:r>
                      <a:r>
                        <a:rPr lang="en-US" sz="1200" b="1" baseline="0" dirty="0">
                          <a:solidFill>
                            <a:srgbClr val="001B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gradebook data related to students’ math homework for students who did and did not participate in the after-school math program</a:t>
                      </a:r>
                      <a:r>
                        <a:rPr lang="en-US" sz="1200" b="1" dirty="0">
                          <a:solidFill>
                            <a:srgbClr val="001B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1B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Collect</a:t>
                      </a:r>
                      <a:r>
                        <a:rPr lang="en-US" sz="1200" b="1" baseline="0" dirty="0">
                          <a:solidFill>
                            <a:srgbClr val="001B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homework data quarterly throughout the academic school year</a:t>
                      </a:r>
                      <a:r>
                        <a:rPr lang="en-US" sz="1200" b="1" dirty="0">
                          <a:solidFill>
                            <a:srgbClr val="001B4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Compare homework accuracy and completion rates of after-school math program participating and non-participating students, using ordinary least squares regression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Participation in the after-school math program</a:t>
                      </a:r>
                      <a:r>
                        <a:rPr lang="en-US" sz="1200" b="1" baseline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was associated with greater homework completion rates as well as improved accuracy </a:t>
                      </a:r>
                      <a:endParaRPr lang="en-US" sz="12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048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458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809BA23-54E7-E647-85F9-65CFF4C7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Next Steps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76AF8197-883F-1F4A-8D0B-EED831BC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Launching the Training</a:t>
            </a:r>
          </a:p>
        </p:txBody>
      </p:sp>
    </p:spTree>
    <p:extLst>
      <p:ext uri="{BB962C8B-B14F-4D97-AF65-F5344CB8AC3E}">
        <p14:creationId xmlns:p14="http://schemas.microsoft.com/office/powerpoint/2010/main" val="11470964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/>
              <a:t>CDE:</a:t>
            </a:r>
          </a:p>
          <a:p>
            <a:r>
              <a:rPr lang="en-US" sz="2400" dirty="0"/>
              <a:t>REL Central partners have greater skills, capacity, and resources to build training modules.</a:t>
            </a:r>
          </a:p>
          <a:p>
            <a:pPr lvl="1"/>
            <a:r>
              <a:rPr lang="en-US" sz="2000" dirty="0"/>
              <a:t>Needed for years and could not find time and resources to make it happen.</a:t>
            </a:r>
          </a:p>
          <a:p>
            <a:r>
              <a:rPr lang="en-US" sz="2400" dirty="0"/>
              <a:t>External support has had many added benefits:</a:t>
            </a:r>
          </a:p>
          <a:p>
            <a:pPr lvl="1"/>
            <a:r>
              <a:rPr lang="en-US" sz="2000" dirty="0"/>
              <a:t>Objectivity</a:t>
            </a:r>
          </a:p>
          <a:p>
            <a:pPr lvl="1"/>
            <a:r>
              <a:rPr lang="en-US" sz="2000" dirty="0"/>
              <a:t>Blending and enhancing expertise and knowledge</a:t>
            </a:r>
          </a:p>
          <a:p>
            <a:pPr lvl="1"/>
            <a:r>
              <a:rPr lang="en-US" sz="2000" dirty="0"/>
              <a:t>Has made work a priority</a:t>
            </a:r>
          </a:p>
          <a:p>
            <a:pPr lvl="1"/>
            <a:r>
              <a:rPr lang="en-US" sz="2000" dirty="0"/>
              <a:t>Divide and conquer the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sz="2400" b="1" u="sng" dirty="0"/>
              <a:t>REL Central: </a:t>
            </a:r>
          </a:p>
          <a:p>
            <a:r>
              <a:rPr lang="en-US" sz="2400" dirty="0"/>
              <a:t>Identified need for online training modules.</a:t>
            </a:r>
          </a:p>
          <a:p>
            <a:r>
              <a:rPr lang="en-US" sz="2400" dirty="0"/>
              <a:t>Access to districts and programmatic information.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6777587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FB2EA-7622-CC4A-8C2F-4715605E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F6F3-9E4E-D742-B66E-2D94AD8FF6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Training series will begin in December 2019 with modules 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/>
              <a:t>2 in person in five regions in Colorado.</a:t>
            </a:r>
          </a:p>
          <a:p>
            <a:r>
              <a:rPr lang="en-US" dirty="0"/>
              <a:t>Modules 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/>
              <a:t>4 will be online during January and February 2020.</a:t>
            </a:r>
          </a:p>
          <a:p>
            <a:r>
              <a:rPr lang="en-US" dirty="0"/>
              <a:t>Modules 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/>
              <a:t>6 will be in-person workshops in March 2020 in five regions in the state</a:t>
            </a:r>
          </a:p>
          <a:p>
            <a:r>
              <a:rPr lang="en-US" dirty="0"/>
              <a:t>After one year of trainings, we will review, revise, and finalize.</a:t>
            </a:r>
          </a:p>
          <a:p>
            <a:pPr lvl="1"/>
            <a:r>
              <a:rPr lang="en-US" dirty="0"/>
              <a:t>REL Central will publish materials on our website for other states to use.</a:t>
            </a:r>
          </a:p>
          <a:p>
            <a:pPr lvl="1"/>
            <a:r>
              <a:rPr lang="en-US" dirty="0"/>
              <a:t>We will disseminate online training modules for districts and other states to access.</a:t>
            </a:r>
          </a:p>
          <a:p>
            <a:pPr lvl="1"/>
            <a:r>
              <a:rPr lang="en-US" dirty="0"/>
              <a:t>CDE will continue to provide training and technical assistance.</a:t>
            </a:r>
          </a:p>
        </p:txBody>
      </p:sp>
    </p:spTree>
    <p:extLst>
      <p:ext uri="{BB962C8B-B14F-4D97-AF65-F5344CB8AC3E}">
        <p14:creationId xmlns:p14="http://schemas.microsoft.com/office/powerpoint/2010/main" val="35083925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Wrap 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6113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1579"/>
            <a:ext cx="7340600" cy="448056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Discuss how the modules might be helpful in your context.</a:t>
            </a:r>
          </a:p>
          <a:p>
            <a:pPr>
              <a:spcAft>
                <a:spcPts val="600"/>
              </a:spcAft>
            </a:pPr>
            <a:r>
              <a:rPr lang="en-US" dirty="0"/>
              <a:t>Do you have any questions? </a:t>
            </a:r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8615680" y="2575559"/>
            <a:ext cx="2590800" cy="1752600"/>
          </a:xfrm>
          <a:prstGeom prst="actionButtonHelp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A6A95D7-8B7A-CA45-AD35-61FA1946DCBA}"/>
              </a:ext>
            </a:extLst>
          </p:cNvPr>
          <p:cNvSpPr txBox="1"/>
          <p:nvPr/>
        </p:nvSpPr>
        <p:spPr>
          <a:xfrm>
            <a:off x="9758684" y="497766"/>
            <a:ext cx="1447796" cy="369335"/>
          </a:xfrm>
          <a:prstGeom prst="rect">
            <a:avLst/>
          </a:prstGeom>
          <a:solidFill>
            <a:srgbClr val="005288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Handout </a:t>
            </a:r>
            <a:r>
              <a:rPr lang="en-US" dirty="0">
                <a:solidFill>
                  <a:schemeClr val="bg1"/>
                </a:solidFill>
                <a:latin typeface="Calibri"/>
              </a:rPr>
              <a:t>E</a:t>
            </a:r>
            <a:endParaRPr lang="en-US" sz="1800" b="0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39726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578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introduce the need for, and the collaborative partnership that led to, the development of the program evaluation modules.</a:t>
            </a:r>
          </a:p>
          <a:p>
            <a:r>
              <a:rPr lang="en-US" dirty="0"/>
              <a:t>To introduce each of the five modules.</a:t>
            </a:r>
          </a:p>
          <a:p>
            <a:r>
              <a:rPr lang="en-US" dirty="0"/>
              <a:t>To share how CDE currently uses the modules, including lessons learned.</a:t>
            </a:r>
          </a:p>
          <a:p>
            <a:r>
              <a:rPr lang="en-US" dirty="0"/>
              <a:t>To invite questions.</a:t>
            </a:r>
          </a:p>
          <a:p>
            <a:r>
              <a:rPr lang="en-US" dirty="0"/>
              <a:t>To discuss the utility of the modules in other contexts.</a:t>
            </a:r>
          </a:p>
        </p:txBody>
      </p:sp>
    </p:spTree>
    <p:extLst>
      <p:ext uri="{BB962C8B-B14F-4D97-AF65-F5344CB8AC3E}">
        <p14:creationId xmlns:p14="http://schemas.microsoft.com/office/powerpoint/2010/main" val="246935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18E407-96B7-D049-9B0D-5B3CA6333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Partnership and Collaboration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689DD4D-AE28-6948-9D81-C946DC561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Working with CDE</a:t>
            </a:r>
          </a:p>
        </p:txBody>
      </p:sp>
    </p:spTree>
    <p:extLst>
      <p:ext uri="{BB962C8B-B14F-4D97-AF65-F5344CB8AC3E}">
        <p14:creationId xmlns:p14="http://schemas.microsoft.com/office/powerpoint/2010/main" val="205587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Statewide Need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48718" y="2236688"/>
            <a:ext cx="2384624" cy="2384624"/>
            <a:chOff x="1799" y="1048443"/>
            <a:chExt cx="2384624" cy="2384624"/>
          </a:xfrm>
        </p:grpSpPr>
        <p:sp>
          <p:nvSpPr>
            <p:cNvPr id="17" name="Oval 16"/>
            <p:cNvSpPr/>
            <p:nvPr/>
          </p:nvSpPr>
          <p:spPr>
            <a:xfrm>
              <a:off x="1799" y="1048443"/>
              <a:ext cx="2384624" cy="23846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 txBox="1"/>
            <p:nvPr/>
          </p:nvSpPr>
          <p:spPr>
            <a:xfrm>
              <a:off x="351019" y="1478755"/>
              <a:ext cx="1686184" cy="1686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en-US" sz="1600" kern="1200" dirty="0"/>
                <a:t>Need to build local capacity for </a:t>
              </a:r>
              <a:r>
                <a:rPr lang="en-US" sz="1600" dirty="0"/>
                <a:t>local education agencie</a:t>
              </a:r>
              <a:r>
                <a:rPr lang="en-US" sz="1600" kern="1200" dirty="0"/>
                <a:t>s to conduct program evaluation of the effectiveness of ESEA-funded activities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26974" y="2737459"/>
            <a:ext cx="1383082" cy="1383082"/>
            <a:chOff x="2580055" y="1549214"/>
            <a:chExt cx="1383082" cy="1383082"/>
          </a:xfrm>
        </p:grpSpPr>
        <p:sp>
          <p:nvSpPr>
            <p:cNvPr id="15" name="Plus 14"/>
            <p:cNvSpPr/>
            <p:nvPr/>
          </p:nvSpPr>
          <p:spPr>
            <a:xfrm>
              <a:off x="2580055" y="1549214"/>
              <a:ext cx="1383082" cy="1383082"/>
            </a:xfrm>
            <a:prstGeom prst="mathPlus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lus 6"/>
            <p:cNvSpPr txBox="1"/>
            <p:nvPr/>
          </p:nvSpPr>
          <p:spPr>
            <a:xfrm>
              <a:off x="2763383" y="2078105"/>
              <a:ext cx="1016426" cy="325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03688" y="2236688"/>
            <a:ext cx="2384624" cy="2384624"/>
            <a:chOff x="4156769" y="1048443"/>
            <a:chExt cx="2384624" cy="2384624"/>
          </a:xfrm>
        </p:grpSpPr>
        <p:sp>
          <p:nvSpPr>
            <p:cNvPr id="13" name="Oval 12"/>
            <p:cNvSpPr/>
            <p:nvPr/>
          </p:nvSpPr>
          <p:spPr>
            <a:xfrm>
              <a:off x="4156769" y="1048443"/>
              <a:ext cx="2384624" cy="23846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4806"/>
                <a:satOff val="6667"/>
                <a:lumOff val="-11668"/>
                <a:alphaOff val="0"/>
              </a:schemeClr>
            </a:fillRef>
            <a:effectRef idx="0">
              <a:schemeClr val="accent3">
                <a:hueOff val="4824806"/>
                <a:satOff val="6667"/>
                <a:lumOff val="-1166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8"/>
            <p:cNvSpPr txBox="1"/>
            <p:nvPr/>
          </p:nvSpPr>
          <p:spPr>
            <a:xfrm>
              <a:off x="4505989" y="1397663"/>
              <a:ext cx="1686184" cy="1686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New federal education legislation requires use of </a:t>
              </a:r>
              <a:r>
                <a:rPr lang="en-US" sz="1600" i="1" dirty="0"/>
                <a:t>e</a:t>
              </a:r>
              <a:r>
                <a:rPr lang="en-US" sz="1600" i="1" kern="1200" dirty="0"/>
                <a:t>vidence-based </a:t>
              </a:r>
              <a:r>
                <a:rPr lang="en-US" sz="1600" i="1" dirty="0"/>
                <a:t>i</a:t>
              </a:r>
              <a:r>
                <a:rPr lang="en-US" sz="1600" i="1" kern="1200" dirty="0"/>
                <a:t>nterventions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81944" y="2737459"/>
            <a:ext cx="1383082" cy="1383082"/>
            <a:chOff x="6735025" y="1549214"/>
            <a:chExt cx="1383082" cy="1383082"/>
          </a:xfrm>
        </p:grpSpPr>
        <p:sp>
          <p:nvSpPr>
            <p:cNvPr id="11" name="Equal 10"/>
            <p:cNvSpPr/>
            <p:nvPr/>
          </p:nvSpPr>
          <p:spPr>
            <a:xfrm>
              <a:off x="6735025" y="1549214"/>
              <a:ext cx="1383082" cy="1383082"/>
            </a:xfrm>
            <a:prstGeom prst="mathEqual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9612"/>
                <a:satOff val="13334"/>
                <a:lumOff val="-23335"/>
                <a:alphaOff val="0"/>
              </a:schemeClr>
            </a:fillRef>
            <a:effectRef idx="0">
              <a:schemeClr val="accent3">
                <a:hueOff val="9649612"/>
                <a:satOff val="13334"/>
                <a:lumOff val="-233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qual 10"/>
            <p:cNvSpPr txBox="1"/>
            <p:nvPr/>
          </p:nvSpPr>
          <p:spPr>
            <a:xfrm>
              <a:off x="6918353" y="1834129"/>
              <a:ext cx="1016426" cy="813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058658" y="2236688"/>
            <a:ext cx="2384624" cy="2384624"/>
            <a:chOff x="8311739" y="1048443"/>
            <a:chExt cx="2384624" cy="2384624"/>
          </a:xfrm>
        </p:grpSpPr>
        <p:sp>
          <p:nvSpPr>
            <p:cNvPr id="9" name="Oval 8"/>
            <p:cNvSpPr/>
            <p:nvPr/>
          </p:nvSpPr>
          <p:spPr>
            <a:xfrm>
              <a:off x="8311739" y="1048443"/>
              <a:ext cx="2384624" cy="23846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9612"/>
                <a:satOff val="13334"/>
                <a:lumOff val="-23335"/>
                <a:alphaOff val="0"/>
              </a:schemeClr>
            </a:fillRef>
            <a:effectRef idx="0">
              <a:schemeClr val="accent3">
                <a:hueOff val="9649612"/>
                <a:satOff val="13334"/>
                <a:lumOff val="-233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12"/>
            <p:cNvSpPr txBox="1"/>
            <p:nvPr/>
          </p:nvSpPr>
          <p:spPr>
            <a:xfrm>
              <a:off x="8660959" y="1397663"/>
              <a:ext cx="1686184" cy="16861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A statewide need for program evaluation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96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BB1E-E2D7-0142-8BA2-617B3D1B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Colorado’s Program Evaluation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CFC82-911E-C84A-91A9-AA67B98F7C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CDE has been conducting state-level program evaluations of federally funded programs since 2008.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In 2013, CDE started partnering with local education agencies (LEAs) to showcase local program evaluations.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Variability in LEA capacity, time, and resources to conduct program evaluation.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Identified need for supports, training, and guidance.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In 2014, CDE started using resources, trainings, and tools created by REL Central.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In 2017, CDE partnered with REL Central to develop training modules for LEAs.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In April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400" dirty="0"/>
              <a:t>May 2019, CDE piloted training modules.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In 2019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400" dirty="0"/>
              <a:t>2020, CDE will fully roll out the modules in partnership with REL Central.</a:t>
            </a:r>
          </a:p>
        </p:txBody>
      </p:sp>
    </p:spTree>
    <p:extLst>
      <p:ext uri="{BB962C8B-B14F-4D97-AF65-F5344CB8AC3E}">
        <p14:creationId xmlns:p14="http://schemas.microsoft.com/office/powerpoint/2010/main" val="891940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Process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0788866"/>
              </p:ext>
            </p:extLst>
          </p:nvPr>
        </p:nvGraphicFramePr>
        <p:xfrm>
          <a:off x="508000" y="1211263"/>
          <a:ext cx="10698163" cy="4481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Oval Callout 11"/>
          <p:cNvSpPr/>
          <p:nvPr/>
        </p:nvSpPr>
        <p:spPr>
          <a:xfrm>
            <a:off x="6019800" y="1524000"/>
            <a:ext cx="914400" cy="838200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Hiccup! Pilot with 1 district </a:t>
            </a:r>
          </a:p>
        </p:txBody>
      </p:sp>
    </p:spTree>
    <p:extLst>
      <p:ext uri="{BB962C8B-B14F-4D97-AF65-F5344CB8AC3E}">
        <p14:creationId xmlns:p14="http://schemas.microsoft.com/office/powerpoint/2010/main" val="1785383246"/>
      </p:ext>
    </p:extLst>
  </p:cSld>
  <p:clrMapOvr>
    <a:masterClrMapping/>
  </p:clrMapOvr>
</p:sld>
</file>

<file path=ppt/theme/theme1.xml><?xml version="1.0" encoding="utf-8"?>
<a:theme xmlns:a="http://schemas.openxmlformats.org/drawingml/2006/main" name="1_REL Central PPT Templat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1B49"/>
      </a:accent1>
      <a:accent2>
        <a:srgbClr val="636466"/>
      </a:accent2>
      <a:accent3>
        <a:srgbClr val="EEB111"/>
      </a:accent3>
      <a:accent4>
        <a:srgbClr val="005188"/>
      </a:accent4>
      <a:accent5>
        <a:srgbClr val="4472C4"/>
      </a:accent5>
      <a:accent6>
        <a:srgbClr val="EE3024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_Wide_PPT_Template_4" id="{B55CF550-9877-BA41-B8E2-3F650330DE6B}" vid="{9586C9A3-2FCE-954E-AF5A-6B0B390E2C1C}"/>
    </a:ext>
  </a:extLst>
</a:theme>
</file>

<file path=ppt/theme/theme10.xml><?xml version="1.0" encoding="utf-8"?>
<a:theme xmlns:a="http://schemas.openxmlformats.org/drawingml/2006/main" name="Thank You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1B49"/>
      </a:accent1>
      <a:accent2>
        <a:srgbClr val="636466"/>
      </a:accent2>
      <a:accent3>
        <a:srgbClr val="EEB111"/>
      </a:accent3>
      <a:accent4>
        <a:srgbClr val="005188"/>
      </a:accent4>
      <a:accent5>
        <a:srgbClr val="4472C4"/>
      </a:accent5>
      <a:accent6>
        <a:srgbClr val="EE302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_Wide_PPT_Template_4" id="{B55CF550-9877-BA41-B8E2-3F650330DE6B}" vid="{E3761ABD-6426-2549-A0D3-650B0721A7F9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bout U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1B49"/>
      </a:accent1>
      <a:accent2>
        <a:srgbClr val="636466"/>
      </a:accent2>
      <a:accent3>
        <a:srgbClr val="EEB111"/>
      </a:accent3>
      <a:accent4>
        <a:srgbClr val="005188"/>
      </a:accent4>
      <a:accent5>
        <a:srgbClr val="4472C4"/>
      </a:accent5>
      <a:accent6>
        <a:srgbClr val="EE302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_Wide_PPT_Template_4" id="{B55CF550-9877-BA41-B8E2-3F650330DE6B}" vid="{227E49A2-8049-9A41-B5B2-B661F14A17B1}"/>
    </a:ext>
  </a:extLst>
</a:theme>
</file>

<file path=ppt/theme/theme3.xml><?xml version="1.0" encoding="utf-8"?>
<a:theme xmlns:a="http://schemas.openxmlformats.org/drawingml/2006/main" name="Partnership Page Blank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1B49"/>
      </a:accent1>
      <a:accent2>
        <a:srgbClr val="636466"/>
      </a:accent2>
      <a:accent3>
        <a:srgbClr val="EEB111"/>
      </a:accent3>
      <a:accent4>
        <a:srgbClr val="005188"/>
      </a:accent4>
      <a:accent5>
        <a:srgbClr val="4472C4"/>
      </a:accent5>
      <a:accent6>
        <a:srgbClr val="EE302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_Wide_PPT_Template_4" id="{B55CF550-9877-BA41-B8E2-3F650330DE6B}" vid="{A4061648-785B-FE4D-B296-C4985C9D4D5C}"/>
    </a:ext>
  </a:extLst>
</a:theme>
</file>

<file path=ppt/theme/theme4.xml><?xml version="1.0" encoding="utf-8"?>
<a:theme xmlns:a="http://schemas.openxmlformats.org/drawingml/2006/main" name="Blue Outside Bubble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1B49"/>
      </a:accent1>
      <a:accent2>
        <a:srgbClr val="636466"/>
      </a:accent2>
      <a:accent3>
        <a:srgbClr val="EEB111"/>
      </a:accent3>
      <a:accent4>
        <a:srgbClr val="005188"/>
      </a:accent4>
      <a:accent5>
        <a:srgbClr val="4472C4"/>
      </a:accent5>
      <a:accent6>
        <a:srgbClr val="EE302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_Wide_PPT_Template_4" id="{B55CF550-9877-BA41-B8E2-3F650330DE6B}" vid="{0A1F367F-379C-734B-BF22-235D9D0D257F}"/>
    </a:ext>
  </a:extLst>
</a:theme>
</file>

<file path=ppt/theme/theme5.xml><?xml version="1.0" encoding="utf-8"?>
<a:theme xmlns:a="http://schemas.openxmlformats.org/drawingml/2006/main" name="Blue Styled Outside Bubble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1B49"/>
      </a:accent1>
      <a:accent2>
        <a:srgbClr val="636466"/>
      </a:accent2>
      <a:accent3>
        <a:srgbClr val="EEB111"/>
      </a:accent3>
      <a:accent4>
        <a:srgbClr val="005188"/>
      </a:accent4>
      <a:accent5>
        <a:srgbClr val="4472C4"/>
      </a:accent5>
      <a:accent6>
        <a:srgbClr val="EE302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_Wide_PPT_Template_4" id="{B55CF550-9877-BA41-B8E2-3F650330DE6B}" vid="{A7B9E73B-1BAF-5040-A3EA-369F1806086F}"/>
    </a:ext>
  </a:extLst>
</a:theme>
</file>

<file path=ppt/theme/theme6.xml><?xml version="1.0" encoding="utf-8"?>
<a:theme xmlns:a="http://schemas.openxmlformats.org/drawingml/2006/main" name="Blue Outline Outside Bubble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1B49"/>
      </a:accent1>
      <a:accent2>
        <a:srgbClr val="636466"/>
      </a:accent2>
      <a:accent3>
        <a:srgbClr val="EEB111"/>
      </a:accent3>
      <a:accent4>
        <a:srgbClr val="005188"/>
      </a:accent4>
      <a:accent5>
        <a:srgbClr val="4472C4"/>
      </a:accent5>
      <a:accent6>
        <a:srgbClr val="EE302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_Wide_PPT_Template_4" id="{B55CF550-9877-BA41-B8E2-3F650330DE6B}" vid="{1F5C2BA5-1B9A-8D47-AD3B-6280C92BDA61}"/>
    </a:ext>
  </a:extLst>
</a:theme>
</file>

<file path=ppt/theme/theme7.xml><?xml version="1.0" encoding="utf-8"?>
<a:theme xmlns:a="http://schemas.openxmlformats.org/drawingml/2006/main" name="Blue Outline Outside Dash Bubble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1B49"/>
      </a:accent1>
      <a:accent2>
        <a:srgbClr val="636466"/>
      </a:accent2>
      <a:accent3>
        <a:srgbClr val="EEB111"/>
      </a:accent3>
      <a:accent4>
        <a:srgbClr val="005188"/>
      </a:accent4>
      <a:accent5>
        <a:srgbClr val="4472C4"/>
      </a:accent5>
      <a:accent6>
        <a:srgbClr val="EE302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_Wide_PPT_Template_4" id="{B55CF550-9877-BA41-B8E2-3F650330DE6B}" vid="{3A78EC67-47D3-1549-B3B4-1DAF97A42104}"/>
    </a:ext>
  </a:extLst>
</a:theme>
</file>

<file path=ppt/theme/theme8.xml><?xml version="1.0" encoding="utf-8"?>
<a:theme xmlns:a="http://schemas.openxmlformats.org/drawingml/2006/main" name="1_Blue Styled Outside Bubble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1B49"/>
      </a:accent1>
      <a:accent2>
        <a:srgbClr val="636466"/>
      </a:accent2>
      <a:accent3>
        <a:srgbClr val="EEB111"/>
      </a:accent3>
      <a:accent4>
        <a:srgbClr val="005188"/>
      </a:accent4>
      <a:accent5>
        <a:srgbClr val="4472C4"/>
      </a:accent5>
      <a:accent6>
        <a:srgbClr val="EE302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_Wide_PPT_Template_4" id="{B55CF550-9877-BA41-B8E2-3F650330DE6B}" vid="{47608634-F5CE-7B41-89F9-26B39E766D69}"/>
    </a:ext>
  </a:extLst>
</a:theme>
</file>

<file path=ppt/theme/theme9.xml><?xml version="1.0" encoding="utf-8"?>
<a:theme xmlns:a="http://schemas.openxmlformats.org/drawingml/2006/main" name="Transition Slides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1B49"/>
      </a:accent1>
      <a:accent2>
        <a:srgbClr val="636466"/>
      </a:accent2>
      <a:accent3>
        <a:srgbClr val="EEB111"/>
      </a:accent3>
      <a:accent4>
        <a:srgbClr val="005188"/>
      </a:accent4>
      <a:accent5>
        <a:srgbClr val="4472C4"/>
      </a:accent5>
      <a:accent6>
        <a:srgbClr val="EE302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_Wide_PPT_Template_4" id="{B55CF550-9877-BA41-B8E2-3F650330DE6B}" vid="{7CDE2968-7B95-B945-AEB7-59AB6E17EC8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REL_Wide_PPT_Template_4</Template>
  <TotalTime>1499</TotalTime>
  <Words>2709</Words>
  <Application>Microsoft Office PowerPoint</Application>
  <PresentationFormat>Widescreen</PresentationFormat>
  <Paragraphs>404</Paragraphs>
  <Slides>49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49</vt:i4>
      </vt:variant>
    </vt:vector>
  </HeadingPairs>
  <TitlesOfParts>
    <vt:vector size="64" baseType="lpstr">
      <vt:lpstr>Arial</vt:lpstr>
      <vt:lpstr>Calibri</vt:lpstr>
      <vt:lpstr>Calibri Light</vt:lpstr>
      <vt:lpstr>Futura Medium</vt:lpstr>
      <vt:lpstr>Wingdings</vt:lpstr>
      <vt:lpstr>1_REL Central PPT Template Theme</vt:lpstr>
      <vt:lpstr>About Us</vt:lpstr>
      <vt:lpstr>Partnership Page Blank</vt:lpstr>
      <vt:lpstr>Blue Outside Bubbles</vt:lpstr>
      <vt:lpstr>Blue Styled Outside Bubbles</vt:lpstr>
      <vt:lpstr>Blue Outline Outside Bubbles</vt:lpstr>
      <vt:lpstr>Blue Outline Outside Dash Bubbles</vt:lpstr>
      <vt:lpstr>1_Blue Styled Outside Bubbles</vt:lpstr>
      <vt:lpstr>Transition Slides</vt:lpstr>
      <vt:lpstr>Thank You</vt:lpstr>
      <vt:lpstr>Building Evaluation Capacity Through Research Partnerships</vt:lpstr>
      <vt:lpstr>PowerPoint Presentation</vt:lpstr>
      <vt:lpstr>PowerPoint Presentation</vt:lpstr>
      <vt:lpstr>Introductions</vt:lpstr>
      <vt:lpstr>Goals</vt:lpstr>
      <vt:lpstr>Partnership and Collaboration</vt:lpstr>
      <vt:lpstr>A Statewide Need</vt:lpstr>
      <vt:lpstr>Colorado’s Program Evaluation Journey</vt:lpstr>
      <vt:lpstr>Iterative Process</vt:lpstr>
      <vt:lpstr>Logic Models</vt:lpstr>
      <vt:lpstr>What Is a Logic Model?</vt:lpstr>
      <vt:lpstr>Why Create a Logic Model?</vt:lpstr>
      <vt:lpstr>Components of a Logic Model</vt:lpstr>
      <vt:lpstr>After-School Math Program</vt:lpstr>
      <vt:lpstr>Example Logic Model</vt:lpstr>
      <vt:lpstr>Discuss Outcomes</vt:lpstr>
      <vt:lpstr>Evaluation Questions</vt:lpstr>
      <vt:lpstr>Evaluation Questions (from Which Everything Flows)</vt:lpstr>
      <vt:lpstr>Types of Evaluation Questions</vt:lpstr>
      <vt:lpstr>PARSEC – Checking Questions for Quality</vt:lpstr>
      <vt:lpstr>Prioritizing Evaluation Questions</vt:lpstr>
      <vt:lpstr>Revising Example Evaluation Questions</vt:lpstr>
      <vt:lpstr>Data Quality</vt:lpstr>
      <vt:lpstr>What Is Quantitative Data?</vt:lpstr>
      <vt:lpstr>What Is Qualitative Data?</vt:lpstr>
      <vt:lpstr>What Is Data Quality?</vt:lpstr>
      <vt:lpstr>Elements of Data Quality</vt:lpstr>
      <vt:lpstr>Evaluation Matrix: Questions Through Time Frame </vt:lpstr>
      <vt:lpstr>Data Collection</vt:lpstr>
      <vt:lpstr>Before You Create an Instrument, Decide What You Are Measuring</vt:lpstr>
      <vt:lpstr>Decide Which Type of Instrument Meets Your Needs: Survey, Focus Group, Interview, or Observation?</vt:lpstr>
      <vt:lpstr>Let’s Talk About Surveys: Open-Ended or Close-Ended Questions? </vt:lpstr>
      <vt:lpstr>More Survey Considerations: What’s Wrong with These Questions?</vt:lpstr>
      <vt:lpstr>Let’s Write Some Survey Questions</vt:lpstr>
      <vt:lpstr>Data Analysis</vt:lpstr>
      <vt:lpstr>Purpose of Data Analysis</vt:lpstr>
      <vt:lpstr>Choosing an Analysis Method</vt:lpstr>
      <vt:lpstr>Data Preparation Strategies</vt:lpstr>
      <vt:lpstr>Visualizing Data</vt:lpstr>
      <vt:lpstr>Spotting Errors with Visualization </vt:lpstr>
      <vt:lpstr>Data Cleaning</vt:lpstr>
      <vt:lpstr>Potential Limitations</vt:lpstr>
      <vt:lpstr>Evaluation Matrix: Analysis Method and Interpretation</vt:lpstr>
      <vt:lpstr>Next Steps</vt:lpstr>
      <vt:lpstr>Lessons Learned</vt:lpstr>
      <vt:lpstr>Next Steps</vt:lpstr>
      <vt:lpstr>Wrap Up</vt:lpstr>
      <vt:lpstr>Questions</vt:lpstr>
      <vt:lpstr>PowerPoint Presentation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Mohajeri-Nelson, Nazanin</dc:creator>
  <cp:lastModifiedBy>Joshua Stewart</cp:lastModifiedBy>
  <cp:revision>154</cp:revision>
  <dcterms:created xsi:type="dcterms:W3CDTF">2019-09-18T04:59:58Z</dcterms:created>
  <dcterms:modified xsi:type="dcterms:W3CDTF">2019-11-09T16:23:27Z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2018-06-21T00:00:00Z</vt:filetime>
  </property>
  <property fmtid="{D5CDD505-2E9C-101B-9397-08002B2CF9AE}" pid="3" name="Creator">
    <vt:lpwstr>Adobe Illustrator CC 22.1 (Macintosh)</vt:lpwstr>
  </property>
  <property fmtid="{D5CDD505-2E9C-101B-9397-08002B2CF9AE}" pid="4" name="LastSaved">
    <vt:filetime>2018-06-29T00:00:00Z</vt:filetime>
  </property>
</Properties>
</file>