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63" r:id="rId5"/>
    <p:sldId id="275" r:id="rId6"/>
    <p:sldId id="277" r:id="rId7"/>
    <p:sldId id="278" r:id="rId8"/>
    <p:sldId id="280" r:id="rId9"/>
    <p:sldId id="290" r:id="rId10"/>
    <p:sldId id="291" r:id="rId11"/>
    <p:sldId id="292" r:id="rId12"/>
    <p:sldId id="293" r:id="rId13"/>
    <p:sldId id="294" r:id="rId14"/>
    <p:sldId id="295" r:id="rId15"/>
    <p:sldId id="288" r:id="rId16"/>
    <p:sldId id="298" r:id="rId17"/>
    <p:sldId id="299" r:id="rId18"/>
    <p:sldId id="300" r:id="rId19"/>
    <p:sldId id="304" r:id="rId20"/>
    <p:sldId id="305" r:id="rId21"/>
    <p:sldId id="296" r:id="rId22"/>
    <p:sldId id="302" r:id="rId23"/>
    <p:sldId id="301" r:id="rId24"/>
    <p:sldId id="297" r:id="rId25"/>
    <p:sldId id="306" r:id="rId26"/>
    <p:sldId id="307" r:id="rId27"/>
    <p:sldId id="308" r:id="rId28"/>
    <p:sldId id="309" r:id="rId29"/>
  </p:sldIdLst>
  <p:sldSz cx="9144000" cy="5143500" type="screen16x9"/>
  <p:notesSz cx="6858000" cy="1114425"/>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Lipus" initials="AL" lastIdx="4" clrIdx="0">
    <p:extLst>
      <p:ext uri="{19B8F6BF-5375-455C-9EA6-DF929625EA0E}">
        <p15:presenceInfo xmlns:p15="http://schemas.microsoft.com/office/powerpoint/2012/main" userId="S::Adam.Lipus@care.org::13deb39f-a9bc-4e48-9c78-d7324e81bd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949"/>
    <a:srgbClr val="25AAE1"/>
    <a:srgbClr val="DDAE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EFA94-379A-47C8-8324-F1626ECF2291}"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1632B038-4C89-452F-BE44-2A6ED83C7150}">
      <dgm:prSet phldrT="[Text]" custT="1"/>
      <dgm:spPr/>
      <dgm:t>
        <a:bodyPr/>
        <a:lstStyle/>
        <a:p>
          <a:pPr>
            <a:buFont typeface="+mj-lt"/>
            <a:buAutoNum type="arabicPeriod"/>
          </a:pPr>
          <a:r>
            <a:rPr lang="en-US" sz="2400" b="1">
              <a:solidFill>
                <a:schemeClr val="tx1"/>
              </a:solidFill>
              <a:latin typeface="+mj-lt"/>
            </a:rPr>
            <a:t>1</a:t>
          </a:r>
        </a:p>
        <a:p>
          <a:pPr>
            <a:buFont typeface="+mj-lt"/>
            <a:buAutoNum type="arabicPeriod"/>
          </a:pPr>
          <a:r>
            <a:rPr lang="en-US" sz="1600">
              <a:solidFill>
                <a:schemeClr val="tx1"/>
              </a:solidFill>
              <a:latin typeface="+mj-lt"/>
            </a:rPr>
            <a:t>I have played a key role in initiating and/or maintaining one</a:t>
          </a:r>
          <a:endParaRPr lang="en-US" sz="1600">
            <a:latin typeface="+mj-lt"/>
          </a:endParaRPr>
        </a:p>
      </dgm:t>
    </dgm:pt>
    <dgm:pt modelId="{FD686656-102F-4897-9089-AF9B4ADD80CB}" type="parTrans" cxnId="{C34E23F7-BD64-44A9-9B21-2485A0FAA7BA}">
      <dgm:prSet/>
      <dgm:spPr/>
      <dgm:t>
        <a:bodyPr/>
        <a:lstStyle/>
        <a:p>
          <a:endParaRPr lang="en-US" sz="1600">
            <a:latin typeface="+mj-lt"/>
          </a:endParaRPr>
        </a:p>
      </dgm:t>
    </dgm:pt>
    <dgm:pt modelId="{AAEC14E4-5CBF-4CB1-9CD6-F05B13A03D0E}" type="sibTrans" cxnId="{C34E23F7-BD64-44A9-9B21-2485A0FAA7BA}">
      <dgm:prSet/>
      <dgm:spPr/>
      <dgm:t>
        <a:bodyPr/>
        <a:lstStyle/>
        <a:p>
          <a:endParaRPr lang="en-US" sz="1600">
            <a:latin typeface="+mj-lt"/>
          </a:endParaRPr>
        </a:p>
      </dgm:t>
    </dgm:pt>
    <dgm:pt modelId="{694D6E6C-0CCB-400E-9831-BADA6C3159EA}">
      <dgm:prSet phldrT="[Text]" custT="1"/>
      <dgm:spPr/>
      <dgm:t>
        <a:bodyPr/>
        <a:lstStyle/>
        <a:p>
          <a:pPr>
            <a:buFont typeface="+mj-lt"/>
            <a:buAutoNum type="arabicPeriod"/>
          </a:pPr>
          <a:r>
            <a:rPr lang="en-US" sz="2400" b="1">
              <a:solidFill>
                <a:schemeClr val="tx1"/>
              </a:solidFill>
              <a:latin typeface="+mj-lt"/>
            </a:rPr>
            <a:t>2</a:t>
          </a:r>
        </a:p>
        <a:p>
          <a:pPr>
            <a:buFont typeface="+mj-lt"/>
            <a:buAutoNum type="arabicPeriod"/>
          </a:pPr>
          <a:r>
            <a:rPr lang="en-US" sz="1600">
              <a:solidFill>
                <a:schemeClr val="tx1"/>
              </a:solidFill>
              <a:latin typeface="+mj-lt"/>
            </a:rPr>
            <a:t>I have participated in one but did not play a key role</a:t>
          </a:r>
          <a:endParaRPr lang="en-US" sz="1600">
            <a:latin typeface="+mj-lt"/>
          </a:endParaRPr>
        </a:p>
      </dgm:t>
    </dgm:pt>
    <dgm:pt modelId="{69E4DD16-6B30-41C5-A450-628F9EBEF6A0}" type="parTrans" cxnId="{B916E99E-D0DA-416E-A40E-05626FD6F74B}">
      <dgm:prSet/>
      <dgm:spPr/>
      <dgm:t>
        <a:bodyPr/>
        <a:lstStyle/>
        <a:p>
          <a:endParaRPr lang="en-US" sz="1600">
            <a:latin typeface="+mj-lt"/>
          </a:endParaRPr>
        </a:p>
      </dgm:t>
    </dgm:pt>
    <dgm:pt modelId="{19083B0D-5D1E-4434-AE87-96D3070A60B1}" type="sibTrans" cxnId="{B916E99E-D0DA-416E-A40E-05626FD6F74B}">
      <dgm:prSet/>
      <dgm:spPr/>
      <dgm:t>
        <a:bodyPr/>
        <a:lstStyle/>
        <a:p>
          <a:endParaRPr lang="en-US" sz="1600">
            <a:latin typeface="+mj-lt"/>
          </a:endParaRPr>
        </a:p>
      </dgm:t>
    </dgm:pt>
    <dgm:pt modelId="{67AF07DC-DB35-4F65-AA02-0802CAE6B072}">
      <dgm:prSet phldrT="[Text]" custT="1"/>
      <dgm:spPr/>
      <dgm:t>
        <a:bodyPr/>
        <a:lstStyle/>
        <a:p>
          <a:pPr>
            <a:buFont typeface="+mj-lt"/>
            <a:buNone/>
          </a:pPr>
          <a:r>
            <a:rPr lang="en-US" sz="2400" b="1">
              <a:solidFill>
                <a:schemeClr val="tx1"/>
              </a:solidFill>
              <a:latin typeface="+mj-lt"/>
            </a:rPr>
            <a:t>3</a:t>
          </a:r>
        </a:p>
        <a:p>
          <a:pPr>
            <a:buFont typeface="+mj-lt"/>
            <a:buNone/>
          </a:pPr>
          <a:r>
            <a:rPr lang="en-US" sz="1600">
              <a:solidFill>
                <a:schemeClr val="tx1"/>
              </a:solidFill>
              <a:latin typeface="+mj-lt"/>
            </a:rPr>
            <a:t>I have not been a part of one</a:t>
          </a:r>
          <a:endParaRPr lang="en-US" sz="1600">
            <a:latin typeface="+mj-lt"/>
          </a:endParaRPr>
        </a:p>
      </dgm:t>
    </dgm:pt>
    <dgm:pt modelId="{12437F2A-EF49-4AB4-BFE9-EFE7AD22B9CA}" type="parTrans" cxnId="{389D0435-7BC5-48F5-A085-077AB333430A}">
      <dgm:prSet/>
      <dgm:spPr/>
      <dgm:t>
        <a:bodyPr/>
        <a:lstStyle/>
        <a:p>
          <a:endParaRPr lang="en-US" sz="1600">
            <a:latin typeface="+mj-lt"/>
          </a:endParaRPr>
        </a:p>
      </dgm:t>
    </dgm:pt>
    <dgm:pt modelId="{E83F7969-FF30-4118-AD49-199CC9DC9722}" type="sibTrans" cxnId="{389D0435-7BC5-48F5-A085-077AB333430A}">
      <dgm:prSet/>
      <dgm:spPr/>
      <dgm:t>
        <a:bodyPr/>
        <a:lstStyle/>
        <a:p>
          <a:endParaRPr lang="en-US" sz="1600">
            <a:latin typeface="+mj-lt"/>
          </a:endParaRPr>
        </a:p>
      </dgm:t>
    </dgm:pt>
    <dgm:pt modelId="{DCA73E1D-B2E6-4626-8043-F9FA665F62FE}">
      <dgm:prSet phldrT="[Text]" custT="1"/>
      <dgm:spPr/>
      <dgm:t>
        <a:bodyPr/>
        <a:lstStyle/>
        <a:p>
          <a:pPr>
            <a:buFont typeface="+mj-lt"/>
            <a:buAutoNum type="arabicPeriod"/>
          </a:pPr>
          <a:r>
            <a:rPr lang="en-US" sz="2400" b="1">
              <a:solidFill>
                <a:schemeClr val="tx1"/>
              </a:solidFill>
              <a:latin typeface="+mj-lt"/>
            </a:rPr>
            <a:t>4</a:t>
          </a:r>
        </a:p>
        <a:p>
          <a:pPr>
            <a:buFont typeface="+mj-lt"/>
            <a:buAutoNum type="arabicPeriod"/>
          </a:pPr>
          <a:r>
            <a:rPr lang="en-US" sz="1600">
              <a:solidFill>
                <a:schemeClr val="tx1"/>
              </a:solidFill>
              <a:latin typeface="+mj-lt"/>
            </a:rPr>
            <a:t>I have participated in one but didn’t find it worthwhile</a:t>
          </a:r>
          <a:endParaRPr lang="en-US" sz="1600">
            <a:latin typeface="+mj-lt"/>
          </a:endParaRPr>
        </a:p>
      </dgm:t>
    </dgm:pt>
    <dgm:pt modelId="{802ECC34-0000-4FEE-A42B-12A91E670E38}" type="parTrans" cxnId="{25A2EBE6-D16B-499E-AFCA-5EE95282AA54}">
      <dgm:prSet/>
      <dgm:spPr/>
      <dgm:t>
        <a:bodyPr/>
        <a:lstStyle/>
        <a:p>
          <a:endParaRPr lang="en-US" sz="1600">
            <a:latin typeface="+mj-lt"/>
          </a:endParaRPr>
        </a:p>
      </dgm:t>
    </dgm:pt>
    <dgm:pt modelId="{1228E7A2-CA0E-4538-BC71-7A81BB187B86}" type="sibTrans" cxnId="{25A2EBE6-D16B-499E-AFCA-5EE95282AA54}">
      <dgm:prSet/>
      <dgm:spPr/>
      <dgm:t>
        <a:bodyPr/>
        <a:lstStyle/>
        <a:p>
          <a:endParaRPr lang="en-US" sz="1600">
            <a:latin typeface="+mj-lt"/>
          </a:endParaRPr>
        </a:p>
      </dgm:t>
    </dgm:pt>
    <dgm:pt modelId="{C4E3D1AA-3786-4CAE-BA7A-30E7566223E9}">
      <dgm:prSet phldrT="[Text]" custT="1"/>
      <dgm:spPr/>
      <dgm:t>
        <a:bodyPr/>
        <a:lstStyle/>
        <a:p>
          <a:r>
            <a:rPr lang="en-US" sz="1600">
              <a:latin typeface="+mj-lt"/>
            </a:rPr>
            <a:t> </a:t>
          </a:r>
        </a:p>
      </dgm:t>
    </dgm:pt>
    <dgm:pt modelId="{B8A94CF3-1FE7-4BF5-B5B6-A7CB85B3F463}" type="sibTrans" cxnId="{26B7F7F9-C5FA-4DB7-A009-C270280C412E}">
      <dgm:prSet/>
      <dgm:spPr/>
      <dgm:t>
        <a:bodyPr/>
        <a:lstStyle/>
        <a:p>
          <a:endParaRPr lang="en-US" sz="1600">
            <a:latin typeface="+mj-lt"/>
          </a:endParaRPr>
        </a:p>
      </dgm:t>
    </dgm:pt>
    <dgm:pt modelId="{4745EA34-8F29-46B7-B076-E0B6E65D9731}" type="parTrans" cxnId="{26B7F7F9-C5FA-4DB7-A009-C270280C412E}">
      <dgm:prSet/>
      <dgm:spPr/>
      <dgm:t>
        <a:bodyPr/>
        <a:lstStyle/>
        <a:p>
          <a:endParaRPr lang="en-US" sz="1600">
            <a:latin typeface="+mj-lt"/>
          </a:endParaRPr>
        </a:p>
      </dgm:t>
    </dgm:pt>
    <dgm:pt modelId="{CE27550D-DD8B-41FA-9217-575248823D88}" type="pres">
      <dgm:prSet presAssocID="{ED0EFA94-379A-47C8-8324-F1626ECF2291}" presName="diagram" presStyleCnt="0">
        <dgm:presLayoutVars>
          <dgm:chMax val="1"/>
          <dgm:dir/>
          <dgm:animLvl val="ctr"/>
          <dgm:resizeHandles val="exact"/>
        </dgm:presLayoutVars>
      </dgm:prSet>
      <dgm:spPr/>
    </dgm:pt>
    <dgm:pt modelId="{CE7E2EE8-1D7C-42BF-849E-DD31EB03F14A}" type="pres">
      <dgm:prSet presAssocID="{ED0EFA94-379A-47C8-8324-F1626ECF2291}" presName="matrix" presStyleCnt="0"/>
      <dgm:spPr/>
    </dgm:pt>
    <dgm:pt modelId="{F3A37EF9-DB83-413A-A079-7B95C34130EB}" type="pres">
      <dgm:prSet presAssocID="{ED0EFA94-379A-47C8-8324-F1626ECF2291}" presName="tile1" presStyleLbl="node1" presStyleIdx="0" presStyleCnt="4"/>
      <dgm:spPr/>
    </dgm:pt>
    <dgm:pt modelId="{A963C39F-687D-4EB8-B68F-CA5AFC3F6E72}" type="pres">
      <dgm:prSet presAssocID="{ED0EFA94-379A-47C8-8324-F1626ECF2291}" presName="tile1text" presStyleLbl="node1" presStyleIdx="0" presStyleCnt="4">
        <dgm:presLayoutVars>
          <dgm:chMax val="0"/>
          <dgm:chPref val="0"/>
          <dgm:bulletEnabled val="1"/>
        </dgm:presLayoutVars>
      </dgm:prSet>
      <dgm:spPr/>
    </dgm:pt>
    <dgm:pt modelId="{BFA0F11C-5086-48F5-B3EF-CCA207478ADE}" type="pres">
      <dgm:prSet presAssocID="{ED0EFA94-379A-47C8-8324-F1626ECF2291}" presName="tile2" presStyleLbl="node1" presStyleIdx="1" presStyleCnt="4"/>
      <dgm:spPr/>
    </dgm:pt>
    <dgm:pt modelId="{92AC0C69-09F3-40EE-98DA-A3D2085622B3}" type="pres">
      <dgm:prSet presAssocID="{ED0EFA94-379A-47C8-8324-F1626ECF2291}" presName="tile2text" presStyleLbl="node1" presStyleIdx="1" presStyleCnt="4">
        <dgm:presLayoutVars>
          <dgm:chMax val="0"/>
          <dgm:chPref val="0"/>
          <dgm:bulletEnabled val="1"/>
        </dgm:presLayoutVars>
      </dgm:prSet>
      <dgm:spPr/>
    </dgm:pt>
    <dgm:pt modelId="{06F6EF1B-393C-41CB-A14A-8D1214B224CB}" type="pres">
      <dgm:prSet presAssocID="{ED0EFA94-379A-47C8-8324-F1626ECF2291}" presName="tile3" presStyleLbl="node1" presStyleIdx="2" presStyleCnt="4"/>
      <dgm:spPr/>
    </dgm:pt>
    <dgm:pt modelId="{4BAAB8E9-0AAF-46D9-90EA-9A3D7CF7BD9E}" type="pres">
      <dgm:prSet presAssocID="{ED0EFA94-379A-47C8-8324-F1626ECF2291}" presName="tile3text" presStyleLbl="node1" presStyleIdx="2" presStyleCnt="4">
        <dgm:presLayoutVars>
          <dgm:chMax val="0"/>
          <dgm:chPref val="0"/>
          <dgm:bulletEnabled val="1"/>
        </dgm:presLayoutVars>
      </dgm:prSet>
      <dgm:spPr/>
    </dgm:pt>
    <dgm:pt modelId="{1BB001CB-43CD-4E81-BD3C-CD70C4D8B61E}" type="pres">
      <dgm:prSet presAssocID="{ED0EFA94-379A-47C8-8324-F1626ECF2291}" presName="tile4" presStyleLbl="node1" presStyleIdx="3" presStyleCnt="4"/>
      <dgm:spPr/>
    </dgm:pt>
    <dgm:pt modelId="{7B5AD0D0-BA39-4524-BAF5-A8BA31014A3C}" type="pres">
      <dgm:prSet presAssocID="{ED0EFA94-379A-47C8-8324-F1626ECF2291}" presName="tile4text" presStyleLbl="node1" presStyleIdx="3" presStyleCnt="4">
        <dgm:presLayoutVars>
          <dgm:chMax val="0"/>
          <dgm:chPref val="0"/>
          <dgm:bulletEnabled val="1"/>
        </dgm:presLayoutVars>
      </dgm:prSet>
      <dgm:spPr/>
    </dgm:pt>
    <dgm:pt modelId="{EF0765EC-D9CB-4D16-8382-2332FE66C0A7}" type="pres">
      <dgm:prSet presAssocID="{ED0EFA94-379A-47C8-8324-F1626ECF2291}" presName="centerTile" presStyleLbl="fgShp" presStyleIdx="0" presStyleCnt="1" custLinFactNeighborX="-365" custLinFactNeighborY="-3423">
        <dgm:presLayoutVars>
          <dgm:chMax val="0"/>
          <dgm:chPref val="0"/>
        </dgm:presLayoutVars>
      </dgm:prSet>
      <dgm:spPr/>
    </dgm:pt>
  </dgm:ptLst>
  <dgm:cxnLst>
    <dgm:cxn modelId="{F852821E-E873-4481-AE0B-0B6CE0BF205E}" type="presOf" srcId="{1632B038-4C89-452F-BE44-2A6ED83C7150}" destId="{F3A37EF9-DB83-413A-A079-7B95C34130EB}" srcOrd="0" destOrd="0" presId="urn:microsoft.com/office/officeart/2005/8/layout/matrix1"/>
    <dgm:cxn modelId="{8132DB24-9C5A-4BFC-9117-0099F6000D3B}" type="presOf" srcId="{67AF07DC-DB35-4F65-AA02-0802CAE6B072}" destId="{06F6EF1B-393C-41CB-A14A-8D1214B224CB}" srcOrd="0" destOrd="0" presId="urn:microsoft.com/office/officeart/2005/8/layout/matrix1"/>
    <dgm:cxn modelId="{389D0435-7BC5-48F5-A085-077AB333430A}" srcId="{C4E3D1AA-3786-4CAE-BA7A-30E7566223E9}" destId="{67AF07DC-DB35-4F65-AA02-0802CAE6B072}" srcOrd="2" destOrd="0" parTransId="{12437F2A-EF49-4AB4-BFE9-EFE7AD22B9CA}" sibTransId="{E83F7969-FF30-4118-AD49-199CC9DC9722}"/>
    <dgm:cxn modelId="{F2F3B76A-A699-4D0D-B58B-73AFB3008FFD}" type="presOf" srcId="{1632B038-4C89-452F-BE44-2A6ED83C7150}" destId="{A963C39F-687D-4EB8-B68F-CA5AFC3F6E72}" srcOrd="1" destOrd="0" presId="urn:microsoft.com/office/officeart/2005/8/layout/matrix1"/>
    <dgm:cxn modelId="{FB0D6E4D-3052-477F-89A1-A650C76388F2}" type="presOf" srcId="{DCA73E1D-B2E6-4626-8043-F9FA665F62FE}" destId="{1BB001CB-43CD-4E81-BD3C-CD70C4D8B61E}" srcOrd="0" destOrd="0" presId="urn:microsoft.com/office/officeart/2005/8/layout/matrix1"/>
    <dgm:cxn modelId="{25101C72-DDB0-4926-A05F-B32D708DC695}" type="presOf" srcId="{694D6E6C-0CCB-400E-9831-BADA6C3159EA}" destId="{BFA0F11C-5086-48F5-B3EF-CCA207478ADE}" srcOrd="0" destOrd="0" presId="urn:microsoft.com/office/officeart/2005/8/layout/matrix1"/>
    <dgm:cxn modelId="{1143DD8F-9C5D-41BE-9DCA-870C208EAD34}" type="presOf" srcId="{DCA73E1D-B2E6-4626-8043-F9FA665F62FE}" destId="{7B5AD0D0-BA39-4524-BAF5-A8BA31014A3C}" srcOrd="1" destOrd="0" presId="urn:microsoft.com/office/officeart/2005/8/layout/matrix1"/>
    <dgm:cxn modelId="{B916E99E-D0DA-416E-A40E-05626FD6F74B}" srcId="{C4E3D1AA-3786-4CAE-BA7A-30E7566223E9}" destId="{694D6E6C-0CCB-400E-9831-BADA6C3159EA}" srcOrd="1" destOrd="0" parTransId="{69E4DD16-6B30-41C5-A450-628F9EBEF6A0}" sibTransId="{19083B0D-5D1E-4434-AE87-96D3070A60B1}"/>
    <dgm:cxn modelId="{3179A0C3-77C8-4471-B5FE-DE161B1D0CBF}" type="presOf" srcId="{694D6E6C-0CCB-400E-9831-BADA6C3159EA}" destId="{92AC0C69-09F3-40EE-98DA-A3D2085622B3}" srcOrd="1" destOrd="0" presId="urn:microsoft.com/office/officeart/2005/8/layout/matrix1"/>
    <dgm:cxn modelId="{A2F2C9C4-182A-4777-934E-340B26D0DD30}" type="presOf" srcId="{C4E3D1AA-3786-4CAE-BA7A-30E7566223E9}" destId="{EF0765EC-D9CB-4D16-8382-2332FE66C0A7}" srcOrd="0" destOrd="0" presId="urn:microsoft.com/office/officeart/2005/8/layout/matrix1"/>
    <dgm:cxn modelId="{143CA3CB-7D1E-4703-870A-A1446AF8641B}" type="presOf" srcId="{ED0EFA94-379A-47C8-8324-F1626ECF2291}" destId="{CE27550D-DD8B-41FA-9217-575248823D88}" srcOrd="0" destOrd="0" presId="urn:microsoft.com/office/officeart/2005/8/layout/matrix1"/>
    <dgm:cxn modelId="{25A2EBE6-D16B-499E-AFCA-5EE95282AA54}" srcId="{C4E3D1AA-3786-4CAE-BA7A-30E7566223E9}" destId="{DCA73E1D-B2E6-4626-8043-F9FA665F62FE}" srcOrd="3" destOrd="0" parTransId="{802ECC34-0000-4FEE-A42B-12A91E670E38}" sibTransId="{1228E7A2-CA0E-4538-BC71-7A81BB187B86}"/>
    <dgm:cxn modelId="{B1D03EF2-5ADC-4ECE-82F6-71DF874AA63D}" type="presOf" srcId="{67AF07DC-DB35-4F65-AA02-0802CAE6B072}" destId="{4BAAB8E9-0AAF-46D9-90EA-9A3D7CF7BD9E}" srcOrd="1" destOrd="0" presId="urn:microsoft.com/office/officeart/2005/8/layout/matrix1"/>
    <dgm:cxn modelId="{C34E23F7-BD64-44A9-9B21-2485A0FAA7BA}" srcId="{C4E3D1AA-3786-4CAE-BA7A-30E7566223E9}" destId="{1632B038-4C89-452F-BE44-2A6ED83C7150}" srcOrd="0" destOrd="0" parTransId="{FD686656-102F-4897-9089-AF9B4ADD80CB}" sibTransId="{AAEC14E4-5CBF-4CB1-9CD6-F05B13A03D0E}"/>
    <dgm:cxn modelId="{26B7F7F9-C5FA-4DB7-A009-C270280C412E}" srcId="{ED0EFA94-379A-47C8-8324-F1626ECF2291}" destId="{C4E3D1AA-3786-4CAE-BA7A-30E7566223E9}" srcOrd="0" destOrd="0" parTransId="{4745EA34-8F29-46B7-B076-E0B6E65D9731}" sibTransId="{B8A94CF3-1FE7-4BF5-B5B6-A7CB85B3F463}"/>
    <dgm:cxn modelId="{0ABDA79D-657E-42CE-A293-8AAE952067C8}" type="presParOf" srcId="{CE27550D-DD8B-41FA-9217-575248823D88}" destId="{CE7E2EE8-1D7C-42BF-849E-DD31EB03F14A}" srcOrd="0" destOrd="0" presId="urn:microsoft.com/office/officeart/2005/8/layout/matrix1"/>
    <dgm:cxn modelId="{12A29C4C-AB5C-4534-9589-0F2B7B4FF0A2}" type="presParOf" srcId="{CE7E2EE8-1D7C-42BF-849E-DD31EB03F14A}" destId="{F3A37EF9-DB83-413A-A079-7B95C34130EB}" srcOrd="0" destOrd="0" presId="urn:microsoft.com/office/officeart/2005/8/layout/matrix1"/>
    <dgm:cxn modelId="{5B13A6C8-35B9-438A-A2E6-B0D577A472FE}" type="presParOf" srcId="{CE7E2EE8-1D7C-42BF-849E-DD31EB03F14A}" destId="{A963C39F-687D-4EB8-B68F-CA5AFC3F6E72}" srcOrd="1" destOrd="0" presId="urn:microsoft.com/office/officeart/2005/8/layout/matrix1"/>
    <dgm:cxn modelId="{3D6C50AE-A64F-4065-B1A6-B954BA39BCFD}" type="presParOf" srcId="{CE7E2EE8-1D7C-42BF-849E-DD31EB03F14A}" destId="{BFA0F11C-5086-48F5-B3EF-CCA207478ADE}" srcOrd="2" destOrd="0" presId="urn:microsoft.com/office/officeart/2005/8/layout/matrix1"/>
    <dgm:cxn modelId="{6A3BCD52-9CEE-43D6-8820-F166E1336AE0}" type="presParOf" srcId="{CE7E2EE8-1D7C-42BF-849E-DD31EB03F14A}" destId="{92AC0C69-09F3-40EE-98DA-A3D2085622B3}" srcOrd="3" destOrd="0" presId="urn:microsoft.com/office/officeart/2005/8/layout/matrix1"/>
    <dgm:cxn modelId="{F7A54C96-BA4A-4599-AAA1-D072183621D1}" type="presParOf" srcId="{CE7E2EE8-1D7C-42BF-849E-DD31EB03F14A}" destId="{06F6EF1B-393C-41CB-A14A-8D1214B224CB}" srcOrd="4" destOrd="0" presId="urn:microsoft.com/office/officeart/2005/8/layout/matrix1"/>
    <dgm:cxn modelId="{D6A6CCAF-4A5A-413A-A280-317955AF6182}" type="presParOf" srcId="{CE7E2EE8-1D7C-42BF-849E-DD31EB03F14A}" destId="{4BAAB8E9-0AAF-46D9-90EA-9A3D7CF7BD9E}" srcOrd="5" destOrd="0" presId="urn:microsoft.com/office/officeart/2005/8/layout/matrix1"/>
    <dgm:cxn modelId="{104DDD5B-AA3C-4388-87B2-DACC19A08021}" type="presParOf" srcId="{CE7E2EE8-1D7C-42BF-849E-DD31EB03F14A}" destId="{1BB001CB-43CD-4E81-BD3C-CD70C4D8B61E}" srcOrd="6" destOrd="0" presId="urn:microsoft.com/office/officeart/2005/8/layout/matrix1"/>
    <dgm:cxn modelId="{E09F4190-1558-45CE-857D-B7D1076BE0DE}" type="presParOf" srcId="{CE7E2EE8-1D7C-42BF-849E-DD31EB03F14A}" destId="{7B5AD0D0-BA39-4524-BAF5-A8BA31014A3C}" srcOrd="7" destOrd="0" presId="urn:microsoft.com/office/officeart/2005/8/layout/matrix1"/>
    <dgm:cxn modelId="{82FA4AB4-E0EF-4AB6-88AC-ADE971855D95}" type="presParOf" srcId="{CE27550D-DD8B-41FA-9217-575248823D88}" destId="{EF0765EC-D9CB-4D16-8382-2332FE66C0A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0963FF-EEC7-4112-85FC-8CD686512F1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0CC08A1-574C-48FF-8862-318B239FE26F}">
      <dgm:prSet phldrT="[Text]"/>
      <dgm:spPr/>
      <dgm:t>
        <a:bodyPr/>
        <a:lstStyle/>
        <a:p>
          <a:r>
            <a:rPr lang="en-US">
              <a:latin typeface="+mj-lt"/>
            </a:rPr>
            <a:t>Perform document review</a:t>
          </a:r>
        </a:p>
      </dgm:t>
    </dgm:pt>
    <dgm:pt modelId="{032260E4-D825-4E94-B68E-BC69F798DAEF}" type="parTrans" cxnId="{E0FD7FCC-4409-4148-86CC-280D40153FF4}">
      <dgm:prSet/>
      <dgm:spPr/>
      <dgm:t>
        <a:bodyPr/>
        <a:lstStyle/>
        <a:p>
          <a:endParaRPr lang="en-US">
            <a:latin typeface="+mj-lt"/>
          </a:endParaRPr>
        </a:p>
      </dgm:t>
    </dgm:pt>
    <dgm:pt modelId="{9C0EA3AE-C61F-4838-828F-A8D025347C8A}" type="sibTrans" cxnId="{E0FD7FCC-4409-4148-86CC-280D40153FF4}">
      <dgm:prSet/>
      <dgm:spPr/>
      <dgm:t>
        <a:bodyPr/>
        <a:lstStyle/>
        <a:p>
          <a:endParaRPr lang="en-US">
            <a:latin typeface="+mj-lt"/>
          </a:endParaRPr>
        </a:p>
      </dgm:t>
    </dgm:pt>
    <dgm:pt modelId="{62E4234E-62FC-42A2-BF16-C8D18156C984}">
      <dgm:prSet phldrT="[Text]"/>
      <dgm:spPr/>
      <dgm:t>
        <a:bodyPr/>
        <a:lstStyle/>
        <a:p>
          <a:r>
            <a:rPr lang="en-US">
              <a:latin typeface="+mj-lt"/>
            </a:rPr>
            <a:t>Discuss in virtual workshop</a:t>
          </a:r>
        </a:p>
      </dgm:t>
    </dgm:pt>
    <dgm:pt modelId="{48C5A5C2-7D87-408D-9B95-8C37A8105EC5}" type="parTrans" cxnId="{28A57691-05EB-46DC-A175-E5F44CA98D14}">
      <dgm:prSet/>
      <dgm:spPr/>
      <dgm:t>
        <a:bodyPr/>
        <a:lstStyle/>
        <a:p>
          <a:endParaRPr lang="en-US">
            <a:latin typeface="+mj-lt"/>
          </a:endParaRPr>
        </a:p>
      </dgm:t>
    </dgm:pt>
    <dgm:pt modelId="{201EE168-901C-4248-8861-D92AF6AE311E}" type="sibTrans" cxnId="{28A57691-05EB-46DC-A175-E5F44CA98D14}">
      <dgm:prSet/>
      <dgm:spPr/>
      <dgm:t>
        <a:bodyPr/>
        <a:lstStyle/>
        <a:p>
          <a:endParaRPr lang="en-US">
            <a:latin typeface="+mj-lt"/>
          </a:endParaRPr>
        </a:p>
      </dgm:t>
    </dgm:pt>
    <dgm:pt modelId="{B357EC07-13F6-455F-B367-711AA141883F}">
      <dgm:prSet phldrT="[Text]"/>
      <dgm:spPr/>
      <dgm:t>
        <a:bodyPr/>
        <a:lstStyle/>
        <a:p>
          <a:r>
            <a:rPr lang="en-US">
              <a:latin typeface="+mj-lt"/>
            </a:rPr>
            <a:t>Synthesize in written report</a:t>
          </a:r>
        </a:p>
      </dgm:t>
    </dgm:pt>
    <dgm:pt modelId="{8FD7239F-6785-42EB-BBFA-BCD9C3F7DFBE}" type="parTrans" cxnId="{3E1AE6ED-6586-4F29-ABF8-220195A4319A}">
      <dgm:prSet/>
      <dgm:spPr/>
      <dgm:t>
        <a:bodyPr/>
        <a:lstStyle/>
        <a:p>
          <a:endParaRPr lang="en-US">
            <a:latin typeface="+mj-lt"/>
          </a:endParaRPr>
        </a:p>
      </dgm:t>
    </dgm:pt>
    <dgm:pt modelId="{6CEA5E69-939E-468B-B4BD-8CF195E35932}" type="sibTrans" cxnId="{3E1AE6ED-6586-4F29-ABF8-220195A4319A}">
      <dgm:prSet/>
      <dgm:spPr/>
      <dgm:t>
        <a:bodyPr/>
        <a:lstStyle/>
        <a:p>
          <a:endParaRPr lang="en-US">
            <a:latin typeface="+mj-lt"/>
          </a:endParaRPr>
        </a:p>
      </dgm:t>
    </dgm:pt>
    <dgm:pt modelId="{6A29B860-BC1E-44B3-B024-AE5918864CEA}">
      <dgm:prSet phldrT="[Text]"/>
      <dgm:spPr/>
      <dgm:t>
        <a:bodyPr/>
        <a:lstStyle/>
        <a:p>
          <a:r>
            <a:rPr lang="en-US">
              <a:latin typeface="+mj-lt"/>
            </a:rPr>
            <a:t>Identify learning questions</a:t>
          </a:r>
        </a:p>
      </dgm:t>
    </dgm:pt>
    <dgm:pt modelId="{08F25B78-F4FA-4475-833A-BDEE37D130B2}" type="parTrans" cxnId="{4AD6F4E5-0112-42AA-ADB9-F7D9B7B951CF}">
      <dgm:prSet/>
      <dgm:spPr/>
      <dgm:t>
        <a:bodyPr/>
        <a:lstStyle/>
        <a:p>
          <a:endParaRPr lang="en-US">
            <a:latin typeface="+mj-lt"/>
          </a:endParaRPr>
        </a:p>
      </dgm:t>
    </dgm:pt>
    <dgm:pt modelId="{5BA22328-8A34-4CE8-B678-963A99B571B3}" type="sibTrans" cxnId="{4AD6F4E5-0112-42AA-ADB9-F7D9B7B951CF}">
      <dgm:prSet/>
      <dgm:spPr/>
      <dgm:t>
        <a:bodyPr/>
        <a:lstStyle/>
        <a:p>
          <a:endParaRPr lang="en-US">
            <a:latin typeface="+mj-lt"/>
          </a:endParaRPr>
        </a:p>
      </dgm:t>
    </dgm:pt>
    <dgm:pt modelId="{73DA9610-5C8F-4E3D-BBEF-7AFAD63264F8}" type="pres">
      <dgm:prSet presAssocID="{7F0963FF-EEC7-4112-85FC-8CD686512F1A}" presName="cycle" presStyleCnt="0">
        <dgm:presLayoutVars>
          <dgm:dir/>
          <dgm:resizeHandles val="exact"/>
        </dgm:presLayoutVars>
      </dgm:prSet>
      <dgm:spPr/>
    </dgm:pt>
    <dgm:pt modelId="{64551500-3B11-4C13-8574-0EDA515E346F}" type="pres">
      <dgm:prSet presAssocID="{90CC08A1-574C-48FF-8862-318B239FE26F}" presName="dummy" presStyleCnt="0"/>
      <dgm:spPr/>
    </dgm:pt>
    <dgm:pt modelId="{774413E5-8147-478A-985D-577213C0B0B4}" type="pres">
      <dgm:prSet presAssocID="{90CC08A1-574C-48FF-8862-318B239FE26F}" presName="node" presStyleLbl="revTx" presStyleIdx="0" presStyleCnt="4">
        <dgm:presLayoutVars>
          <dgm:bulletEnabled val="1"/>
        </dgm:presLayoutVars>
      </dgm:prSet>
      <dgm:spPr/>
    </dgm:pt>
    <dgm:pt modelId="{B88D51BD-7B2D-4A2E-9C4A-055F998FED75}" type="pres">
      <dgm:prSet presAssocID="{9C0EA3AE-C61F-4838-828F-A8D025347C8A}" presName="sibTrans" presStyleLbl="node1" presStyleIdx="0" presStyleCnt="4"/>
      <dgm:spPr/>
    </dgm:pt>
    <dgm:pt modelId="{2E575EEC-EC7D-4F2B-B00C-66B016226962}" type="pres">
      <dgm:prSet presAssocID="{62E4234E-62FC-42A2-BF16-C8D18156C984}" presName="dummy" presStyleCnt="0"/>
      <dgm:spPr/>
    </dgm:pt>
    <dgm:pt modelId="{7EF43294-294A-4D25-A98A-2D0078D2C32F}" type="pres">
      <dgm:prSet presAssocID="{62E4234E-62FC-42A2-BF16-C8D18156C984}" presName="node" presStyleLbl="revTx" presStyleIdx="1" presStyleCnt="4">
        <dgm:presLayoutVars>
          <dgm:bulletEnabled val="1"/>
        </dgm:presLayoutVars>
      </dgm:prSet>
      <dgm:spPr/>
    </dgm:pt>
    <dgm:pt modelId="{D302D693-CA9F-4B10-B544-94A05595B36C}" type="pres">
      <dgm:prSet presAssocID="{201EE168-901C-4248-8861-D92AF6AE311E}" presName="sibTrans" presStyleLbl="node1" presStyleIdx="1" presStyleCnt="4"/>
      <dgm:spPr/>
    </dgm:pt>
    <dgm:pt modelId="{85C879DB-19B6-42EF-9ED0-8206479BDB48}" type="pres">
      <dgm:prSet presAssocID="{B357EC07-13F6-455F-B367-711AA141883F}" presName="dummy" presStyleCnt="0"/>
      <dgm:spPr/>
    </dgm:pt>
    <dgm:pt modelId="{4BB6B444-5A75-4CA0-AA22-4E4550DA7246}" type="pres">
      <dgm:prSet presAssocID="{B357EC07-13F6-455F-B367-711AA141883F}" presName="node" presStyleLbl="revTx" presStyleIdx="2" presStyleCnt="4">
        <dgm:presLayoutVars>
          <dgm:bulletEnabled val="1"/>
        </dgm:presLayoutVars>
      </dgm:prSet>
      <dgm:spPr/>
    </dgm:pt>
    <dgm:pt modelId="{C34CFAA1-1F05-4FEC-84F7-D50B753D39AD}" type="pres">
      <dgm:prSet presAssocID="{6CEA5E69-939E-468B-B4BD-8CF195E35932}" presName="sibTrans" presStyleLbl="node1" presStyleIdx="2" presStyleCnt="4"/>
      <dgm:spPr/>
    </dgm:pt>
    <dgm:pt modelId="{05DD8498-B9BA-4759-B9FF-07C17193453F}" type="pres">
      <dgm:prSet presAssocID="{6A29B860-BC1E-44B3-B024-AE5918864CEA}" presName="dummy" presStyleCnt="0"/>
      <dgm:spPr/>
    </dgm:pt>
    <dgm:pt modelId="{BA3ACC2A-7D33-4174-99DC-6F061D8D4F66}" type="pres">
      <dgm:prSet presAssocID="{6A29B860-BC1E-44B3-B024-AE5918864CEA}" presName="node" presStyleLbl="revTx" presStyleIdx="3" presStyleCnt="4">
        <dgm:presLayoutVars>
          <dgm:bulletEnabled val="1"/>
        </dgm:presLayoutVars>
      </dgm:prSet>
      <dgm:spPr/>
    </dgm:pt>
    <dgm:pt modelId="{E969186E-83C7-4DED-A4D7-4BFF447EEC8C}" type="pres">
      <dgm:prSet presAssocID="{5BA22328-8A34-4CE8-B678-963A99B571B3}" presName="sibTrans" presStyleLbl="node1" presStyleIdx="3" presStyleCnt="4"/>
      <dgm:spPr/>
    </dgm:pt>
  </dgm:ptLst>
  <dgm:cxnLst>
    <dgm:cxn modelId="{F93BEB48-D4EA-483C-954F-60E5A8C191DC}" type="presOf" srcId="{6A29B860-BC1E-44B3-B024-AE5918864CEA}" destId="{BA3ACC2A-7D33-4174-99DC-6F061D8D4F66}" srcOrd="0" destOrd="0" presId="urn:microsoft.com/office/officeart/2005/8/layout/cycle1"/>
    <dgm:cxn modelId="{36FEC656-1171-4A57-8D9A-ED98345183E3}" type="presOf" srcId="{62E4234E-62FC-42A2-BF16-C8D18156C984}" destId="{7EF43294-294A-4D25-A98A-2D0078D2C32F}" srcOrd="0" destOrd="0" presId="urn:microsoft.com/office/officeart/2005/8/layout/cycle1"/>
    <dgm:cxn modelId="{C4125B7E-48B7-4EA8-8A07-4961A0D610E1}" type="presOf" srcId="{9C0EA3AE-C61F-4838-828F-A8D025347C8A}" destId="{B88D51BD-7B2D-4A2E-9C4A-055F998FED75}" srcOrd="0" destOrd="0" presId="urn:microsoft.com/office/officeart/2005/8/layout/cycle1"/>
    <dgm:cxn modelId="{28A57691-05EB-46DC-A175-E5F44CA98D14}" srcId="{7F0963FF-EEC7-4112-85FC-8CD686512F1A}" destId="{62E4234E-62FC-42A2-BF16-C8D18156C984}" srcOrd="1" destOrd="0" parTransId="{48C5A5C2-7D87-408D-9B95-8C37A8105EC5}" sibTransId="{201EE168-901C-4248-8861-D92AF6AE311E}"/>
    <dgm:cxn modelId="{E78817A4-1B81-4C9B-AA33-D9DBBB70B381}" type="presOf" srcId="{7F0963FF-EEC7-4112-85FC-8CD686512F1A}" destId="{73DA9610-5C8F-4E3D-BBEF-7AFAD63264F8}" srcOrd="0" destOrd="0" presId="urn:microsoft.com/office/officeart/2005/8/layout/cycle1"/>
    <dgm:cxn modelId="{EEF171B1-99A8-4299-9B0A-E32AC7065CA0}" type="presOf" srcId="{B357EC07-13F6-455F-B367-711AA141883F}" destId="{4BB6B444-5A75-4CA0-AA22-4E4550DA7246}" srcOrd="0" destOrd="0" presId="urn:microsoft.com/office/officeart/2005/8/layout/cycle1"/>
    <dgm:cxn modelId="{E0FD7FCC-4409-4148-86CC-280D40153FF4}" srcId="{7F0963FF-EEC7-4112-85FC-8CD686512F1A}" destId="{90CC08A1-574C-48FF-8862-318B239FE26F}" srcOrd="0" destOrd="0" parTransId="{032260E4-D825-4E94-B68E-BC69F798DAEF}" sibTransId="{9C0EA3AE-C61F-4838-828F-A8D025347C8A}"/>
    <dgm:cxn modelId="{7400A4D4-1AC0-44D6-B473-2348C5A550B8}" type="presOf" srcId="{201EE168-901C-4248-8861-D92AF6AE311E}" destId="{D302D693-CA9F-4B10-B544-94A05595B36C}" srcOrd="0" destOrd="0" presId="urn:microsoft.com/office/officeart/2005/8/layout/cycle1"/>
    <dgm:cxn modelId="{4AD6F4E5-0112-42AA-ADB9-F7D9B7B951CF}" srcId="{7F0963FF-EEC7-4112-85FC-8CD686512F1A}" destId="{6A29B860-BC1E-44B3-B024-AE5918864CEA}" srcOrd="3" destOrd="0" parTransId="{08F25B78-F4FA-4475-833A-BDEE37D130B2}" sibTransId="{5BA22328-8A34-4CE8-B678-963A99B571B3}"/>
    <dgm:cxn modelId="{DA5C3CEB-DA70-49C0-9660-12377BC0CA66}" type="presOf" srcId="{90CC08A1-574C-48FF-8862-318B239FE26F}" destId="{774413E5-8147-478A-985D-577213C0B0B4}" srcOrd="0" destOrd="0" presId="urn:microsoft.com/office/officeart/2005/8/layout/cycle1"/>
    <dgm:cxn modelId="{3E1AE6ED-6586-4F29-ABF8-220195A4319A}" srcId="{7F0963FF-EEC7-4112-85FC-8CD686512F1A}" destId="{B357EC07-13F6-455F-B367-711AA141883F}" srcOrd="2" destOrd="0" parTransId="{8FD7239F-6785-42EB-BBFA-BCD9C3F7DFBE}" sibTransId="{6CEA5E69-939E-468B-B4BD-8CF195E35932}"/>
    <dgm:cxn modelId="{549001FC-7ACC-4333-8F5B-EE0F0CECAAA3}" type="presOf" srcId="{6CEA5E69-939E-468B-B4BD-8CF195E35932}" destId="{C34CFAA1-1F05-4FEC-84F7-D50B753D39AD}" srcOrd="0" destOrd="0" presId="urn:microsoft.com/office/officeart/2005/8/layout/cycle1"/>
    <dgm:cxn modelId="{3A80B3FD-A223-484F-9085-CE9A58B58168}" type="presOf" srcId="{5BA22328-8A34-4CE8-B678-963A99B571B3}" destId="{E969186E-83C7-4DED-A4D7-4BFF447EEC8C}" srcOrd="0" destOrd="0" presId="urn:microsoft.com/office/officeart/2005/8/layout/cycle1"/>
    <dgm:cxn modelId="{C1096CC9-3C0F-4A99-9089-477E1FA407EB}" type="presParOf" srcId="{73DA9610-5C8F-4E3D-BBEF-7AFAD63264F8}" destId="{64551500-3B11-4C13-8574-0EDA515E346F}" srcOrd="0" destOrd="0" presId="urn:microsoft.com/office/officeart/2005/8/layout/cycle1"/>
    <dgm:cxn modelId="{B40C814A-D70D-46F2-AA22-F0D8DC74FCF9}" type="presParOf" srcId="{73DA9610-5C8F-4E3D-BBEF-7AFAD63264F8}" destId="{774413E5-8147-478A-985D-577213C0B0B4}" srcOrd="1" destOrd="0" presId="urn:microsoft.com/office/officeart/2005/8/layout/cycle1"/>
    <dgm:cxn modelId="{812AE6EB-F7F9-4DD3-98F7-C9AADC443790}" type="presParOf" srcId="{73DA9610-5C8F-4E3D-BBEF-7AFAD63264F8}" destId="{B88D51BD-7B2D-4A2E-9C4A-055F998FED75}" srcOrd="2" destOrd="0" presId="urn:microsoft.com/office/officeart/2005/8/layout/cycle1"/>
    <dgm:cxn modelId="{E539B8AA-2861-461B-981E-5729F5E5BD33}" type="presParOf" srcId="{73DA9610-5C8F-4E3D-BBEF-7AFAD63264F8}" destId="{2E575EEC-EC7D-4F2B-B00C-66B016226962}" srcOrd="3" destOrd="0" presId="urn:microsoft.com/office/officeart/2005/8/layout/cycle1"/>
    <dgm:cxn modelId="{AED6E31A-A512-4CAE-AF45-D441E52C0DE7}" type="presParOf" srcId="{73DA9610-5C8F-4E3D-BBEF-7AFAD63264F8}" destId="{7EF43294-294A-4D25-A98A-2D0078D2C32F}" srcOrd="4" destOrd="0" presId="urn:microsoft.com/office/officeart/2005/8/layout/cycle1"/>
    <dgm:cxn modelId="{CC0953E0-2A6B-4BD5-A521-41C5B09F722B}" type="presParOf" srcId="{73DA9610-5C8F-4E3D-BBEF-7AFAD63264F8}" destId="{D302D693-CA9F-4B10-B544-94A05595B36C}" srcOrd="5" destOrd="0" presId="urn:microsoft.com/office/officeart/2005/8/layout/cycle1"/>
    <dgm:cxn modelId="{24EC042A-1ACC-4015-8501-AA80E8812B1B}" type="presParOf" srcId="{73DA9610-5C8F-4E3D-BBEF-7AFAD63264F8}" destId="{85C879DB-19B6-42EF-9ED0-8206479BDB48}" srcOrd="6" destOrd="0" presId="urn:microsoft.com/office/officeart/2005/8/layout/cycle1"/>
    <dgm:cxn modelId="{B0F18E92-8DAE-4A6D-AA9F-92AE377A8C14}" type="presParOf" srcId="{73DA9610-5C8F-4E3D-BBEF-7AFAD63264F8}" destId="{4BB6B444-5A75-4CA0-AA22-4E4550DA7246}" srcOrd="7" destOrd="0" presId="urn:microsoft.com/office/officeart/2005/8/layout/cycle1"/>
    <dgm:cxn modelId="{86E0154F-B165-43DB-BDE7-C698938A093C}" type="presParOf" srcId="{73DA9610-5C8F-4E3D-BBEF-7AFAD63264F8}" destId="{C34CFAA1-1F05-4FEC-84F7-D50B753D39AD}" srcOrd="8" destOrd="0" presId="urn:microsoft.com/office/officeart/2005/8/layout/cycle1"/>
    <dgm:cxn modelId="{03D0CE7F-DD82-4C47-9409-A77694169F4F}" type="presParOf" srcId="{73DA9610-5C8F-4E3D-BBEF-7AFAD63264F8}" destId="{05DD8498-B9BA-4759-B9FF-07C17193453F}" srcOrd="9" destOrd="0" presId="urn:microsoft.com/office/officeart/2005/8/layout/cycle1"/>
    <dgm:cxn modelId="{A97BF276-9201-40A4-966B-1822743D8EBC}" type="presParOf" srcId="{73DA9610-5C8F-4E3D-BBEF-7AFAD63264F8}" destId="{BA3ACC2A-7D33-4174-99DC-6F061D8D4F66}" srcOrd="10" destOrd="0" presId="urn:microsoft.com/office/officeart/2005/8/layout/cycle1"/>
    <dgm:cxn modelId="{7B041867-5FC5-452F-AC21-B26F4E036712}" type="presParOf" srcId="{73DA9610-5C8F-4E3D-BBEF-7AFAD63264F8}" destId="{E969186E-83C7-4DED-A4D7-4BFF447EEC8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37EF9-DB83-413A-A079-7B95C34130EB}">
      <dsp:nvSpPr>
        <dsp:cNvPr id="0" name=""/>
        <dsp:cNvSpPr/>
      </dsp:nvSpPr>
      <dsp:spPr>
        <a:xfrm rot="16200000">
          <a:off x="934891" y="-934891"/>
          <a:ext cx="1429678" cy="329946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a:solidFill>
                <a:schemeClr val="tx1"/>
              </a:solidFill>
              <a:latin typeface="+mj-lt"/>
            </a:rPr>
            <a:t>1</a:t>
          </a:r>
        </a:p>
        <a:p>
          <a:pPr marL="0" lvl="0" indent="0" algn="ctr" defTabSz="1066800">
            <a:lnSpc>
              <a:spcPct val="90000"/>
            </a:lnSpc>
            <a:spcBef>
              <a:spcPct val="0"/>
            </a:spcBef>
            <a:spcAft>
              <a:spcPct val="35000"/>
            </a:spcAft>
            <a:buFont typeface="+mj-lt"/>
            <a:buNone/>
          </a:pPr>
          <a:r>
            <a:rPr lang="en-US" sz="1600" kern="1200">
              <a:solidFill>
                <a:schemeClr val="tx1"/>
              </a:solidFill>
              <a:latin typeface="+mj-lt"/>
            </a:rPr>
            <a:t>I have played a key role in initiating and/or maintaining one</a:t>
          </a:r>
          <a:endParaRPr lang="en-US" sz="1600" kern="1200">
            <a:latin typeface="+mj-lt"/>
          </a:endParaRPr>
        </a:p>
      </dsp:txBody>
      <dsp:txXfrm rot="5400000">
        <a:off x="-1" y="1"/>
        <a:ext cx="3299460" cy="1072258"/>
      </dsp:txXfrm>
    </dsp:sp>
    <dsp:sp modelId="{BFA0F11C-5086-48F5-B3EF-CCA207478ADE}">
      <dsp:nvSpPr>
        <dsp:cNvPr id="0" name=""/>
        <dsp:cNvSpPr/>
      </dsp:nvSpPr>
      <dsp:spPr>
        <a:xfrm>
          <a:off x="3299460" y="0"/>
          <a:ext cx="3299460" cy="1429678"/>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a:solidFill>
                <a:schemeClr val="tx1"/>
              </a:solidFill>
              <a:latin typeface="+mj-lt"/>
            </a:rPr>
            <a:t>2</a:t>
          </a:r>
        </a:p>
        <a:p>
          <a:pPr marL="0" lvl="0" indent="0" algn="ctr" defTabSz="1066800">
            <a:lnSpc>
              <a:spcPct val="90000"/>
            </a:lnSpc>
            <a:spcBef>
              <a:spcPct val="0"/>
            </a:spcBef>
            <a:spcAft>
              <a:spcPct val="35000"/>
            </a:spcAft>
            <a:buFont typeface="+mj-lt"/>
            <a:buNone/>
          </a:pPr>
          <a:r>
            <a:rPr lang="en-US" sz="1600" kern="1200">
              <a:solidFill>
                <a:schemeClr val="tx1"/>
              </a:solidFill>
              <a:latin typeface="+mj-lt"/>
            </a:rPr>
            <a:t>I have participated in one but did not play a key role</a:t>
          </a:r>
          <a:endParaRPr lang="en-US" sz="1600" kern="1200">
            <a:latin typeface="+mj-lt"/>
          </a:endParaRPr>
        </a:p>
      </dsp:txBody>
      <dsp:txXfrm>
        <a:off x="3299460" y="0"/>
        <a:ext cx="3299460" cy="1072258"/>
      </dsp:txXfrm>
    </dsp:sp>
    <dsp:sp modelId="{06F6EF1B-393C-41CB-A14A-8D1214B224CB}">
      <dsp:nvSpPr>
        <dsp:cNvPr id="0" name=""/>
        <dsp:cNvSpPr/>
      </dsp:nvSpPr>
      <dsp:spPr>
        <a:xfrm rot="10800000">
          <a:off x="0" y="1429678"/>
          <a:ext cx="3299460" cy="1429678"/>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a:solidFill>
                <a:schemeClr val="tx1"/>
              </a:solidFill>
              <a:latin typeface="+mj-lt"/>
            </a:rPr>
            <a:t>3</a:t>
          </a:r>
        </a:p>
        <a:p>
          <a:pPr marL="0" lvl="0" indent="0" algn="ctr" defTabSz="1066800">
            <a:lnSpc>
              <a:spcPct val="90000"/>
            </a:lnSpc>
            <a:spcBef>
              <a:spcPct val="0"/>
            </a:spcBef>
            <a:spcAft>
              <a:spcPct val="35000"/>
            </a:spcAft>
            <a:buFont typeface="+mj-lt"/>
            <a:buNone/>
          </a:pPr>
          <a:r>
            <a:rPr lang="en-US" sz="1600" kern="1200">
              <a:solidFill>
                <a:schemeClr val="tx1"/>
              </a:solidFill>
              <a:latin typeface="+mj-lt"/>
            </a:rPr>
            <a:t>I have not been a part of one</a:t>
          </a:r>
          <a:endParaRPr lang="en-US" sz="1600" kern="1200">
            <a:latin typeface="+mj-lt"/>
          </a:endParaRPr>
        </a:p>
      </dsp:txBody>
      <dsp:txXfrm rot="10800000">
        <a:off x="0" y="1787097"/>
        <a:ext cx="3299460" cy="1072258"/>
      </dsp:txXfrm>
    </dsp:sp>
    <dsp:sp modelId="{1BB001CB-43CD-4E81-BD3C-CD70C4D8B61E}">
      <dsp:nvSpPr>
        <dsp:cNvPr id="0" name=""/>
        <dsp:cNvSpPr/>
      </dsp:nvSpPr>
      <dsp:spPr>
        <a:xfrm rot="5400000">
          <a:off x="4234351" y="494786"/>
          <a:ext cx="1429678" cy="3299460"/>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a:solidFill>
                <a:schemeClr val="tx1"/>
              </a:solidFill>
              <a:latin typeface="+mj-lt"/>
            </a:rPr>
            <a:t>4</a:t>
          </a:r>
        </a:p>
        <a:p>
          <a:pPr marL="0" lvl="0" indent="0" algn="ctr" defTabSz="1066800">
            <a:lnSpc>
              <a:spcPct val="90000"/>
            </a:lnSpc>
            <a:spcBef>
              <a:spcPct val="0"/>
            </a:spcBef>
            <a:spcAft>
              <a:spcPct val="35000"/>
            </a:spcAft>
            <a:buFont typeface="+mj-lt"/>
            <a:buNone/>
          </a:pPr>
          <a:r>
            <a:rPr lang="en-US" sz="1600" kern="1200">
              <a:solidFill>
                <a:schemeClr val="tx1"/>
              </a:solidFill>
              <a:latin typeface="+mj-lt"/>
            </a:rPr>
            <a:t>I have participated in one but didn’t find it worthwhile</a:t>
          </a:r>
          <a:endParaRPr lang="en-US" sz="1600" kern="1200">
            <a:latin typeface="+mj-lt"/>
          </a:endParaRPr>
        </a:p>
      </dsp:txBody>
      <dsp:txXfrm rot="-5400000">
        <a:off x="3299459" y="1787097"/>
        <a:ext cx="3299460" cy="1072258"/>
      </dsp:txXfrm>
    </dsp:sp>
    <dsp:sp modelId="{EF0765EC-D9CB-4D16-8382-2332FE66C0A7}">
      <dsp:nvSpPr>
        <dsp:cNvPr id="0" name=""/>
        <dsp:cNvSpPr/>
      </dsp:nvSpPr>
      <dsp:spPr>
        <a:xfrm>
          <a:off x="2302396" y="1047789"/>
          <a:ext cx="1979676" cy="714839"/>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rPr>
            <a:t> </a:t>
          </a:r>
        </a:p>
      </dsp:txBody>
      <dsp:txXfrm>
        <a:off x="2337292" y="1082685"/>
        <a:ext cx="1909884" cy="645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413E5-8147-478A-985D-577213C0B0B4}">
      <dsp:nvSpPr>
        <dsp:cNvPr id="0" name=""/>
        <dsp:cNvSpPr/>
      </dsp:nvSpPr>
      <dsp:spPr>
        <a:xfrm>
          <a:off x="2889295" y="68933"/>
          <a:ext cx="1100508"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Perform document review</a:t>
          </a:r>
        </a:p>
      </dsp:txBody>
      <dsp:txXfrm>
        <a:off x="2889295" y="68933"/>
        <a:ext cx="1100508" cy="1100508"/>
      </dsp:txXfrm>
    </dsp:sp>
    <dsp:sp modelId="{B88D51BD-7B2D-4A2E-9C4A-055F998FED75}">
      <dsp:nvSpPr>
        <dsp:cNvPr id="0" name=""/>
        <dsp:cNvSpPr/>
      </dsp:nvSpPr>
      <dsp:spPr>
        <a:xfrm>
          <a:off x="949096" y="-701"/>
          <a:ext cx="3110342" cy="3110342"/>
        </a:xfrm>
        <a:prstGeom prst="circularArrow">
          <a:avLst>
            <a:gd name="adj1" fmla="val 6900"/>
            <a:gd name="adj2" fmla="val 465151"/>
            <a:gd name="adj3" fmla="val 550260"/>
            <a:gd name="adj4" fmla="val 20584589"/>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43294-294A-4D25-A98A-2D0078D2C32F}">
      <dsp:nvSpPr>
        <dsp:cNvPr id="0" name=""/>
        <dsp:cNvSpPr/>
      </dsp:nvSpPr>
      <dsp:spPr>
        <a:xfrm>
          <a:off x="2889295" y="1939497"/>
          <a:ext cx="1100508"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Discuss in virtual workshop</a:t>
          </a:r>
        </a:p>
      </dsp:txBody>
      <dsp:txXfrm>
        <a:off x="2889295" y="1939497"/>
        <a:ext cx="1100508" cy="1100508"/>
      </dsp:txXfrm>
    </dsp:sp>
    <dsp:sp modelId="{D302D693-CA9F-4B10-B544-94A05595B36C}">
      <dsp:nvSpPr>
        <dsp:cNvPr id="0" name=""/>
        <dsp:cNvSpPr/>
      </dsp:nvSpPr>
      <dsp:spPr>
        <a:xfrm>
          <a:off x="949096" y="-701"/>
          <a:ext cx="3110342" cy="3110342"/>
        </a:xfrm>
        <a:prstGeom prst="circularArrow">
          <a:avLst>
            <a:gd name="adj1" fmla="val 6900"/>
            <a:gd name="adj2" fmla="val 465151"/>
            <a:gd name="adj3" fmla="val 5950260"/>
            <a:gd name="adj4" fmla="val 4384589"/>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6B444-5A75-4CA0-AA22-4E4550DA7246}">
      <dsp:nvSpPr>
        <dsp:cNvPr id="0" name=""/>
        <dsp:cNvSpPr/>
      </dsp:nvSpPr>
      <dsp:spPr>
        <a:xfrm>
          <a:off x="1018731" y="1939497"/>
          <a:ext cx="1100508"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Synthesize in written report</a:t>
          </a:r>
        </a:p>
      </dsp:txBody>
      <dsp:txXfrm>
        <a:off x="1018731" y="1939497"/>
        <a:ext cx="1100508" cy="1100508"/>
      </dsp:txXfrm>
    </dsp:sp>
    <dsp:sp modelId="{C34CFAA1-1F05-4FEC-84F7-D50B753D39AD}">
      <dsp:nvSpPr>
        <dsp:cNvPr id="0" name=""/>
        <dsp:cNvSpPr/>
      </dsp:nvSpPr>
      <dsp:spPr>
        <a:xfrm>
          <a:off x="949096" y="-701"/>
          <a:ext cx="3110342" cy="3110342"/>
        </a:xfrm>
        <a:prstGeom prst="circularArrow">
          <a:avLst>
            <a:gd name="adj1" fmla="val 6900"/>
            <a:gd name="adj2" fmla="val 465151"/>
            <a:gd name="adj3" fmla="val 11350260"/>
            <a:gd name="adj4" fmla="val 9784589"/>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ACC2A-7D33-4174-99DC-6F061D8D4F66}">
      <dsp:nvSpPr>
        <dsp:cNvPr id="0" name=""/>
        <dsp:cNvSpPr/>
      </dsp:nvSpPr>
      <dsp:spPr>
        <a:xfrm>
          <a:off x="1018731" y="68933"/>
          <a:ext cx="1100508" cy="110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Identify learning questions</a:t>
          </a:r>
        </a:p>
      </dsp:txBody>
      <dsp:txXfrm>
        <a:off x="1018731" y="68933"/>
        <a:ext cx="1100508" cy="1100508"/>
      </dsp:txXfrm>
    </dsp:sp>
    <dsp:sp modelId="{E969186E-83C7-4DED-A4D7-4BFF447EEC8C}">
      <dsp:nvSpPr>
        <dsp:cNvPr id="0" name=""/>
        <dsp:cNvSpPr/>
      </dsp:nvSpPr>
      <dsp:spPr>
        <a:xfrm>
          <a:off x="949096" y="-701"/>
          <a:ext cx="3110342" cy="3110342"/>
        </a:xfrm>
        <a:prstGeom prst="circularArrow">
          <a:avLst>
            <a:gd name="adj1" fmla="val 6900"/>
            <a:gd name="adj2" fmla="val 465151"/>
            <a:gd name="adj3" fmla="val 16750260"/>
            <a:gd name="adj4" fmla="val 15184589"/>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5E187-82BD-454A-A443-43E60218B35F}"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801B4-5D2E-AC45-B69D-FC648CCAC35B}" type="slidenum">
              <a:rPr lang="en-US" smtClean="0"/>
              <a:t>‹#›</a:t>
            </a:fld>
            <a:endParaRPr lang="en-US"/>
          </a:p>
        </p:txBody>
      </p:sp>
    </p:spTree>
    <p:extLst>
      <p:ext uri="{BB962C8B-B14F-4D97-AF65-F5344CB8AC3E}">
        <p14:creationId xmlns:p14="http://schemas.microsoft.com/office/powerpoint/2010/main" val="58423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BFB801B4-5D2E-AC45-B69D-FC648CCAC35B}" type="slidenum">
              <a:rPr lang="en-US" smtClean="0"/>
              <a:t>13</a:t>
            </a:fld>
            <a:endParaRPr lang="en-US"/>
          </a:p>
        </p:txBody>
      </p:sp>
    </p:spTree>
    <p:extLst>
      <p:ext uri="{BB962C8B-B14F-4D97-AF65-F5344CB8AC3E}">
        <p14:creationId xmlns:p14="http://schemas.microsoft.com/office/powerpoint/2010/main" val="2325941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22</a:t>
            </a:fld>
            <a:endParaRPr lang="en-US"/>
          </a:p>
        </p:txBody>
      </p:sp>
    </p:spTree>
    <p:extLst>
      <p:ext uri="{BB962C8B-B14F-4D97-AF65-F5344CB8AC3E}">
        <p14:creationId xmlns:p14="http://schemas.microsoft.com/office/powerpoint/2010/main" val="264501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20000"/>
              </a:spcBef>
              <a:spcAft>
                <a:spcPct val="0"/>
              </a:spcAft>
              <a:buFont typeface="Arial,Sans-Serif"/>
              <a:buChar char="•"/>
            </a:pPr>
            <a:r>
              <a:rPr lang="en-US"/>
              <a:t>Origin: 2016 First Accountability Advisor proposed the idea, to bridge pockets of great work</a:t>
            </a:r>
          </a:p>
          <a:p>
            <a:pPr marL="457200" indent="-457200">
              <a:spcBef>
                <a:spcPct val="20000"/>
              </a:spcBef>
              <a:spcAft>
                <a:spcPct val="0"/>
              </a:spcAft>
              <a:buFont typeface="Arial,Sans-Serif"/>
              <a:buChar char="•"/>
            </a:pPr>
            <a:r>
              <a:rPr lang="en-US"/>
              <a:t>Accomplishments:</a:t>
            </a:r>
            <a:endParaRPr lang="en-US">
              <a:cs typeface="Calibri"/>
            </a:endParaRPr>
          </a:p>
          <a:p>
            <a:pPr marL="457200" indent="-457200">
              <a:spcBef>
                <a:spcPct val="20000"/>
              </a:spcBef>
              <a:spcAft>
                <a:spcPct val="0"/>
              </a:spcAft>
              <a:buFont typeface="Arial,Sans-Serif"/>
              <a:buChar char="•"/>
            </a:pPr>
            <a:r>
              <a:rPr lang="en-US"/>
              <a:t>Started with KM of WWW with examples, links into a compendium </a:t>
            </a:r>
            <a:endParaRPr lang="en-US">
              <a:cs typeface="Calibri"/>
            </a:endParaRPr>
          </a:p>
          <a:p>
            <a:pPr marL="457200" indent="-457200">
              <a:spcBef>
                <a:spcPct val="20000"/>
              </a:spcBef>
              <a:spcAft>
                <a:spcPct val="0"/>
              </a:spcAft>
              <a:buFont typeface="Arial,Sans-Serif"/>
              <a:buChar char="•"/>
            </a:pPr>
            <a:r>
              <a:rPr lang="en-US"/>
              <a:t>Outgrew these tools with so many participants and examples into more dynamic exchange</a:t>
            </a:r>
            <a:endParaRPr lang="en-US">
              <a:cs typeface="Calibri"/>
            </a:endParaRPr>
          </a:p>
          <a:p>
            <a:pPr marL="457200" indent="-457200">
              <a:spcBef>
                <a:spcPct val="20000"/>
              </a:spcBef>
              <a:spcAft>
                <a:spcPct val="0"/>
              </a:spcAft>
              <a:buFont typeface="Arial,Sans-Serif"/>
              <a:buChar char="•"/>
            </a:pPr>
            <a:r>
              <a:rPr lang="en-US"/>
              <a:t>It’s a success whenever teams come forward with something to share</a:t>
            </a:r>
            <a:endParaRPr lang="en-US">
              <a:cs typeface="Calibri"/>
            </a:endParaRPr>
          </a:p>
          <a:p>
            <a:pPr marL="457200" indent="-457200">
              <a:spcBef>
                <a:spcPct val="20000"/>
              </a:spcBef>
              <a:spcAft>
                <a:spcPct val="0"/>
              </a:spcAft>
              <a:buFont typeface="Arial,Sans-Serif"/>
              <a:buChar char="•"/>
            </a:pPr>
            <a:r>
              <a:rPr lang="en-US"/>
              <a:t>Provides source of support without disrupting structure</a:t>
            </a:r>
            <a:endParaRPr lang="en-US">
              <a:cs typeface="Calibri"/>
            </a:endParaRPr>
          </a:p>
          <a:p>
            <a:pPr marL="457200" indent="-457200">
              <a:spcBef>
                <a:spcPct val="20000"/>
              </a:spcBef>
              <a:spcAft>
                <a:spcPct val="0"/>
              </a:spcAft>
              <a:buFont typeface="Arial,Sans-Serif"/>
              <a:buChar char="•"/>
            </a:pPr>
            <a:r>
              <a:rPr lang="en-US"/>
              <a:t>Challenges:</a:t>
            </a:r>
            <a:endParaRPr lang="en-US">
              <a:cs typeface="Calibri"/>
            </a:endParaRPr>
          </a:p>
          <a:p>
            <a:pPr marL="457200" indent="-457200">
              <a:spcBef>
                <a:spcPct val="20000"/>
              </a:spcBef>
              <a:spcAft>
                <a:spcPct val="0"/>
              </a:spcAft>
              <a:buFont typeface="Arial,Sans-Serif"/>
              <a:buChar char="•"/>
            </a:pPr>
            <a:r>
              <a:rPr lang="en-US"/>
              <a:t>Direct engagement between members</a:t>
            </a:r>
            <a:endParaRPr lang="en-US">
              <a:cs typeface="Calibri"/>
            </a:endParaRPr>
          </a:p>
          <a:p>
            <a:pPr marL="457200" indent="-457200">
              <a:spcBef>
                <a:spcPct val="20000"/>
              </a:spcBef>
              <a:spcAft>
                <a:spcPct val="0"/>
              </a:spcAft>
              <a:buFont typeface="Arial,Sans-Serif"/>
              <a:buChar char="•"/>
            </a:pPr>
            <a:r>
              <a:rPr lang="en-US"/>
              <a:t>KM about the exchange</a:t>
            </a:r>
            <a:endParaRPr lang="en-US">
              <a:cs typeface="Calibri"/>
            </a:endParaRPr>
          </a:p>
          <a:p>
            <a:pPr marL="457200" indent="-457200">
              <a:spcBef>
                <a:spcPct val="20000"/>
              </a:spcBef>
              <a:spcAft>
                <a:spcPct val="0"/>
              </a:spcAft>
              <a:buFont typeface="Arial,Sans-Serif"/>
              <a:buChar char="•"/>
            </a:pPr>
            <a:r>
              <a:rPr lang="en-US"/>
              <a:t>Balancing agility with formality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FB801B4-5D2E-AC45-B69D-FC648CCAC35B}" type="slidenum">
              <a:rPr lang="en-US" smtClean="0"/>
              <a:t>23</a:t>
            </a:fld>
            <a:endParaRPr lang="en-US"/>
          </a:p>
        </p:txBody>
      </p:sp>
    </p:spTree>
    <p:extLst>
      <p:ext uri="{BB962C8B-B14F-4D97-AF65-F5344CB8AC3E}">
        <p14:creationId xmlns:p14="http://schemas.microsoft.com/office/powerpoint/2010/main" val="16323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14</a:t>
            </a:fld>
            <a:endParaRPr lang="en-US"/>
          </a:p>
        </p:txBody>
      </p:sp>
    </p:spTree>
    <p:extLst>
      <p:ext uri="{BB962C8B-B14F-4D97-AF65-F5344CB8AC3E}">
        <p14:creationId xmlns:p14="http://schemas.microsoft.com/office/powerpoint/2010/main" val="13028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cs typeface="Calibri"/>
            </a:endParaRPr>
          </a:p>
          <a:p>
            <a:pPr marL="171450" indent="-171450">
              <a:lnSpc>
                <a:spcPct val="90000"/>
              </a:lnSpc>
              <a:spcBef>
                <a:spcPts val="1000"/>
              </a:spcBef>
              <a:buFont typeface="Arial,Sans-Serif"/>
              <a:buChar char="•"/>
            </a:pPr>
            <a:r>
              <a:rPr lang="en-US"/>
              <a:t>Talk a bit about the CoP, e.g.:</a:t>
            </a:r>
          </a:p>
          <a:p>
            <a:pPr marL="628650" lvl="1" indent="-171450">
              <a:lnSpc>
                <a:spcPct val="90000"/>
              </a:lnSpc>
              <a:spcBef>
                <a:spcPts val="500"/>
              </a:spcBef>
              <a:buFont typeface="Arial,Sans-Serif"/>
              <a:buChar char="•"/>
            </a:pPr>
            <a:r>
              <a:rPr lang="en-US"/>
              <a:t>How did it come about</a:t>
            </a:r>
          </a:p>
          <a:p>
            <a:pPr marL="1085850" indent="-171450">
              <a:buFont typeface="Arial,Sans-Serif"/>
              <a:buChar char="•"/>
            </a:pPr>
            <a:r>
              <a:rPr lang="en-US"/>
              <a:t>Began in 2017 with </a:t>
            </a:r>
            <a:r>
              <a:rPr lang="en-US" err="1"/>
              <a:t>ToR</a:t>
            </a:r>
            <a:r>
              <a:rPr lang="en-US"/>
              <a:t>-prior to this, there was interest but we did not have capacity to regularly facilitate</a:t>
            </a:r>
          </a:p>
          <a:p>
            <a:pPr marL="1085850" indent="-171450">
              <a:buFont typeface="Arial,Sans-Serif"/>
              <a:buChar char="•"/>
            </a:pPr>
            <a:r>
              <a:rPr lang="en-US"/>
              <a:t>First session in 2018 and have had sessions on a monthly basis</a:t>
            </a:r>
          </a:p>
          <a:p>
            <a:pPr marL="1085850" lvl="2" indent="-171450">
              <a:lnSpc>
                <a:spcPct val="90000"/>
              </a:lnSpc>
              <a:spcBef>
                <a:spcPts val="500"/>
              </a:spcBef>
              <a:buFont typeface="Arial,Sans-Serif"/>
              <a:buChar char="•"/>
            </a:pPr>
            <a:endParaRPr lang="en-US"/>
          </a:p>
          <a:p>
            <a:pPr marL="628650" lvl="1" indent="-171450">
              <a:lnSpc>
                <a:spcPct val="90000"/>
              </a:lnSpc>
              <a:spcBef>
                <a:spcPts val="500"/>
              </a:spcBef>
              <a:buFont typeface="Arial,Sans-Serif"/>
              <a:buChar char="•"/>
            </a:pPr>
            <a:r>
              <a:rPr lang="en-US"/>
              <a:t>What does CoP engagement look like</a:t>
            </a:r>
          </a:p>
          <a:p>
            <a:pPr marL="1085850" lvl="2" indent="-171450">
              <a:lnSpc>
                <a:spcPct val="90000"/>
              </a:lnSpc>
              <a:spcBef>
                <a:spcPts val="500"/>
              </a:spcBef>
              <a:buFont typeface="Arial,Sans-Serif"/>
              <a:buChar char="•"/>
            </a:pPr>
            <a:r>
              <a:rPr lang="en-US"/>
              <a:t>Over 300 members</a:t>
            </a:r>
          </a:p>
          <a:p>
            <a:pPr marL="1085850" lvl="2" indent="-171450">
              <a:lnSpc>
                <a:spcPct val="90000"/>
              </a:lnSpc>
              <a:spcBef>
                <a:spcPts val="500"/>
              </a:spcBef>
              <a:buFont typeface="Arial,Sans-Serif"/>
              <a:buChar char="•"/>
            </a:pPr>
            <a:r>
              <a:rPr lang="en-US"/>
              <a:t>Monthly calls</a:t>
            </a:r>
          </a:p>
          <a:p>
            <a:pPr marL="1085850" lvl="2" indent="-171450">
              <a:lnSpc>
                <a:spcPct val="90000"/>
              </a:lnSpc>
              <a:spcBef>
                <a:spcPts val="500"/>
              </a:spcBef>
              <a:buFont typeface="Arial,Sans-Serif"/>
              <a:buChar char="•"/>
            </a:pPr>
            <a:r>
              <a:rPr lang="en-US"/>
              <a:t>Topical sessions</a:t>
            </a:r>
          </a:p>
          <a:p>
            <a:pPr marL="1085850" lvl="2" indent="-171450">
              <a:lnSpc>
                <a:spcPct val="90000"/>
              </a:lnSpc>
              <a:spcBef>
                <a:spcPts val="500"/>
              </a:spcBef>
              <a:buFont typeface="Arial,Sans-Serif"/>
              <a:buChar char="•"/>
            </a:pPr>
            <a:r>
              <a:rPr lang="en-US"/>
              <a:t>Sensemaking sessions from our global database</a:t>
            </a:r>
          </a:p>
          <a:p>
            <a:pPr marL="628650" lvl="1" indent="-171450">
              <a:lnSpc>
                <a:spcPct val="90000"/>
              </a:lnSpc>
              <a:spcBef>
                <a:spcPts val="500"/>
              </a:spcBef>
              <a:buFont typeface="Arial,Sans-Serif"/>
              <a:buChar char="•"/>
            </a:pPr>
            <a:r>
              <a:rPr lang="en-US"/>
              <a:t>What has worked well</a:t>
            </a:r>
          </a:p>
          <a:p>
            <a:pPr marL="1257300" lvl="2" indent="-171450">
              <a:lnSpc>
                <a:spcPct val="90000"/>
              </a:lnSpc>
              <a:spcBef>
                <a:spcPts val="500"/>
              </a:spcBef>
              <a:buFont typeface="Arial,Sans-Serif"/>
              <a:buChar char="•"/>
            </a:pPr>
            <a:r>
              <a:rPr lang="en-US"/>
              <a:t>Opt-in to CoP-in order to be added to the listserv you must take the capacity assessment-gives us an idea of where our gaps are and can use in regional and global planning</a:t>
            </a:r>
          </a:p>
          <a:p>
            <a:pPr marL="1257300" lvl="2" indent="-171450">
              <a:lnSpc>
                <a:spcPct val="90000"/>
              </a:lnSpc>
              <a:spcBef>
                <a:spcPts val="500"/>
              </a:spcBef>
              <a:buFont typeface="Arial,Sans-Serif"/>
              <a:buChar char="•"/>
            </a:pPr>
            <a:r>
              <a:rPr lang="en-US"/>
              <a:t>Having 2 facilitators-take turns scheduling, facilitating, taking notes</a:t>
            </a:r>
          </a:p>
          <a:p>
            <a:pPr marL="1257300" lvl="2" indent="-171450">
              <a:lnSpc>
                <a:spcPct val="90000"/>
              </a:lnSpc>
              <a:spcBef>
                <a:spcPts val="500"/>
              </a:spcBef>
              <a:buFont typeface="Arial,Sans-Serif"/>
              <a:buChar char="•"/>
            </a:pPr>
            <a:r>
              <a:rPr lang="en-US"/>
              <a:t>Consistent platform to share updates on a regular basis (about global data collection, upcoming requests, action plans)</a:t>
            </a:r>
          </a:p>
          <a:p>
            <a:pPr marL="1257300" lvl="2" indent="-171450">
              <a:lnSpc>
                <a:spcPct val="90000"/>
              </a:lnSpc>
              <a:spcBef>
                <a:spcPts val="500"/>
              </a:spcBef>
              <a:buFont typeface="Arial,Sans-Serif"/>
              <a:buChar char="•"/>
            </a:pPr>
            <a:r>
              <a:rPr lang="en-US"/>
              <a:t>Good way to connect colleagues or for colleagues to connect on their own (use capacity assessment to connect directly)</a:t>
            </a:r>
          </a:p>
          <a:p>
            <a:pPr marL="628650" lvl="1" indent="-171450">
              <a:lnSpc>
                <a:spcPct val="90000"/>
              </a:lnSpc>
              <a:spcBef>
                <a:spcPts val="500"/>
              </a:spcBef>
              <a:buFont typeface="Arial,Sans-Serif"/>
              <a:buChar char="•"/>
            </a:pPr>
            <a:r>
              <a:rPr lang="en-US"/>
              <a:t>What’s an unresolved challenge</a:t>
            </a:r>
          </a:p>
          <a:p>
            <a:pPr marL="1257300" lvl="2" indent="-171450">
              <a:lnSpc>
                <a:spcPct val="90000"/>
              </a:lnSpc>
              <a:spcBef>
                <a:spcPts val="500"/>
              </a:spcBef>
              <a:buFont typeface="Arial,Sans-Serif"/>
              <a:buChar char="•"/>
            </a:pPr>
            <a:r>
              <a:rPr lang="en-US"/>
              <a:t>Continuing to identify the demand of topics-initially we ranked sessions based on interest of the group-now this seems to be more difficult-would love to hear how others are identifying topics and presenters</a:t>
            </a:r>
          </a:p>
          <a:p>
            <a:pPr marL="1257300" lvl="2" indent="-171450">
              <a:lnSpc>
                <a:spcPct val="90000"/>
              </a:lnSpc>
              <a:spcBef>
                <a:spcPts val="500"/>
              </a:spcBef>
              <a:buFont typeface="Arial,Sans-Serif"/>
              <a:buChar char="•"/>
            </a:pPr>
            <a:r>
              <a:rPr lang="en-US"/>
              <a:t>Staff turnover and updating capacity assessments</a:t>
            </a:r>
          </a:p>
          <a:p>
            <a:pPr marL="1257300" lvl="2" indent="-171450">
              <a:lnSpc>
                <a:spcPct val="90000"/>
              </a:lnSpc>
              <a:spcBef>
                <a:spcPts val="500"/>
              </a:spcBef>
              <a:buFont typeface="Arial,Sans-Serif"/>
              <a:buChar char="•"/>
            </a:pPr>
            <a:r>
              <a:rPr lang="en-US"/>
              <a:t>Timing of sessions and availability in multiple time zones and languages</a:t>
            </a:r>
          </a:p>
          <a:p>
            <a:pPr marL="1257300" lvl="2" indent="-171450">
              <a:lnSpc>
                <a:spcPct val="90000"/>
              </a:lnSpc>
              <a:spcBef>
                <a:spcPts val="500"/>
              </a:spcBef>
              <a:buFont typeface="Arial,Sans-Serif"/>
              <a:buChar char="•"/>
            </a:pPr>
            <a:r>
              <a:rPr lang="en-US"/>
              <a:t>Content dictates audience-what is interesting for colleagues in the global North vs. South-and how to balance these</a:t>
            </a:r>
            <a:endParaRPr lang="en-US">
              <a:cs typeface="Calibri"/>
            </a:endParaRPr>
          </a:p>
        </p:txBody>
      </p:sp>
      <p:sp>
        <p:nvSpPr>
          <p:cNvPr id="4" name="Slide Number Placeholder 3"/>
          <p:cNvSpPr>
            <a:spLocks noGrp="1"/>
          </p:cNvSpPr>
          <p:nvPr>
            <p:ph type="sldNum" sz="quarter" idx="5"/>
          </p:nvPr>
        </p:nvSpPr>
        <p:spPr/>
        <p:txBody>
          <a:bodyPr/>
          <a:lstStyle/>
          <a:p>
            <a:fld id="{BFB801B4-5D2E-AC45-B69D-FC648CCAC35B}" type="slidenum">
              <a:rPr lang="en-US" smtClean="0"/>
              <a:t>15</a:t>
            </a:fld>
            <a:endParaRPr lang="en-US"/>
          </a:p>
        </p:txBody>
      </p:sp>
    </p:spTree>
    <p:extLst>
      <p:ext uri="{BB962C8B-B14F-4D97-AF65-F5344CB8AC3E}">
        <p14:creationId xmlns:p14="http://schemas.microsoft.com/office/powerpoint/2010/main" val="96535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16</a:t>
            </a:fld>
            <a:endParaRPr lang="en-US"/>
          </a:p>
        </p:txBody>
      </p:sp>
    </p:spTree>
    <p:extLst>
      <p:ext uri="{BB962C8B-B14F-4D97-AF65-F5344CB8AC3E}">
        <p14:creationId xmlns:p14="http://schemas.microsoft.com/office/powerpoint/2010/main" val="27927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17</a:t>
            </a:fld>
            <a:endParaRPr lang="en-US"/>
          </a:p>
        </p:txBody>
      </p:sp>
    </p:spTree>
    <p:extLst>
      <p:ext uri="{BB962C8B-B14F-4D97-AF65-F5344CB8AC3E}">
        <p14:creationId xmlns:p14="http://schemas.microsoft.com/office/powerpoint/2010/main" val="242980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18</a:t>
            </a:fld>
            <a:endParaRPr lang="en-US"/>
          </a:p>
        </p:txBody>
      </p:sp>
    </p:spTree>
    <p:extLst>
      <p:ext uri="{BB962C8B-B14F-4D97-AF65-F5344CB8AC3E}">
        <p14:creationId xmlns:p14="http://schemas.microsoft.com/office/powerpoint/2010/main" val="356434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Initial purpose: synthesize impacts and lessons from 20 years of women’s economic empowerment programming</a:t>
            </a:r>
          </a:p>
          <a:p>
            <a:endParaRPr lang="en-US"/>
          </a:p>
          <a:p>
            <a:r>
              <a:rPr lang="en-US">
                <a:cs typeface="Calibri" panose="020F0502020204030204"/>
              </a:rPr>
              <a:t>Can screen shot or link the body of work created</a:t>
            </a:r>
          </a:p>
        </p:txBody>
      </p:sp>
      <p:sp>
        <p:nvSpPr>
          <p:cNvPr id="4" name="Slide Number Placeholder 3"/>
          <p:cNvSpPr>
            <a:spLocks noGrp="1"/>
          </p:cNvSpPr>
          <p:nvPr>
            <p:ph type="sldNum" sz="quarter" idx="5"/>
          </p:nvPr>
        </p:nvSpPr>
        <p:spPr/>
        <p:txBody>
          <a:bodyPr/>
          <a:lstStyle/>
          <a:p>
            <a:fld id="{BFB801B4-5D2E-AC45-B69D-FC648CCAC35B}" type="slidenum">
              <a:rPr lang="en-US" smtClean="0"/>
              <a:t>19</a:t>
            </a:fld>
            <a:endParaRPr lang="en-US"/>
          </a:p>
        </p:txBody>
      </p:sp>
    </p:spTree>
    <p:extLst>
      <p:ext uri="{BB962C8B-B14F-4D97-AF65-F5344CB8AC3E}">
        <p14:creationId xmlns:p14="http://schemas.microsoft.com/office/powerpoint/2010/main" val="336046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B801B4-5D2E-AC45-B69D-FC648CCAC35B}" type="slidenum">
              <a:rPr lang="en-US" smtClean="0"/>
              <a:t>20</a:t>
            </a:fld>
            <a:endParaRPr lang="en-US"/>
          </a:p>
        </p:txBody>
      </p:sp>
    </p:spTree>
    <p:extLst>
      <p:ext uri="{BB962C8B-B14F-4D97-AF65-F5344CB8AC3E}">
        <p14:creationId xmlns:p14="http://schemas.microsoft.com/office/powerpoint/2010/main" val="396778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CRS-internal ICT4D webinars were an evolution of a group that was meeting about emerging ICT4D topics from ~2010.  The meetings always had an online aspect because of participant locations.  We had a mix of field projects sharing experiences, external vendors coming to talk with us and other topics.  They gradually became more formalized as webinars with each person who was responsible for facilitating them making improvements to format.</a:t>
            </a:r>
          </a:p>
          <a:p>
            <a:r>
              <a:rPr lang="en-US"/>
              <a:t> </a:t>
            </a:r>
            <a:endParaRPr lang="en-US">
              <a:cs typeface="Calibri"/>
            </a:endParaRPr>
          </a:p>
          <a:p>
            <a:r>
              <a:rPr lang="en-US"/>
              <a:t>We also run an external webinar series under the banner of the ICT4D Conference.  These started in 2017.</a:t>
            </a:r>
            <a:endParaRPr lang="en-US">
              <a:cs typeface="Calibri"/>
            </a:endParaRPr>
          </a:p>
          <a:p>
            <a:pPr>
              <a:spcBef>
                <a:spcPct val="20000"/>
              </a:spcBef>
              <a:spcAft>
                <a:spcPct val="0"/>
              </a:spcAft>
            </a:pPr>
            <a:r>
              <a:rPr lang="en-US"/>
              <a:t>Everything presented is monitored in terms of attendance</a:t>
            </a:r>
          </a:p>
          <a:p>
            <a:pPr>
              <a:spcBef>
                <a:spcPct val="20000"/>
              </a:spcBef>
              <a:spcAft>
                <a:spcPct val="0"/>
              </a:spcAft>
            </a:pPr>
            <a:r>
              <a:rPr lang="en-US"/>
              <a:t>30 minute sessions</a:t>
            </a:r>
            <a:endParaRPr lang="en-US">
              <a:cs typeface="Calibri"/>
            </a:endParaRPr>
          </a:p>
          <a:p>
            <a:pPr>
              <a:spcBef>
                <a:spcPct val="20000"/>
              </a:spcBef>
              <a:spcAft>
                <a:spcPct val="0"/>
              </a:spcAft>
            </a:pPr>
            <a:r>
              <a:rPr lang="en-US"/>
              <a:t>Data enabled diplomacy, accept new ideas, experiment but if participation data doesn't support that topic, won't repeat, preserve relationships.  Ignore single voices—look at the aggregate</a:t>
            </a:r>
            <a:endParaRPr lang="en-US">
              <a:cs typeface="Calibri"/>
            </a:endParaRPr>
          </a:p>
          <a:p>
            <a:pPr marL="457200" indent="-457200">
              <a:spcBef>
                <a:spcPct val="20000"/>
              </a:spcBef>
              <a:spcAft>
                <a:spcPct val="0"/>
              </a:spcAft>
              <a:buFont typeface="Arial,Sans-Serif"/>
              <a:buChar char="•"/>
            </a:pPr>
            <a:r>
              <a:rPr lang="en-US"/>
              <a:t>Focus on field team presentations, strategic presentations eliminated vendor presenters unless they are collaborating with the field</a:t>
            </a:r>
            <a:endParaRPr lang="en-US">
              <a:cs typeface="Calibri"/>
            </a:endParaRPr>
          </a:p>
          <a:p>
            <a:pPr marL="457200" indent="-457200">
              <a:spcBef>
                <a:spcPct val="20000"/>
              </a:spcBef>
              <a:spcAft>
                <a:spcPct val="0"/>
              </a:spcAft>
              <a:buFont typeface="Arial,Sans-Serif"/>
              <a:buChar char="•"/>
            </a:pPr>
            <a:r>
              <a:rPr lang="en-US"/>
              <a:t>Informed by ICT4D support desk within same unit, reinforced by newsletter, blog</a:t>
            </a:r>
            <a:endParaRPr lang="en-US">
              <a:cs typeface="Calibri"/>
            </a:endParaRPr>
          </a:p>
        </p:txBody>
      </p:sp>
      <p:sp>
        <p:nvSpPr>
          <p:cNvPr id="4" name="Slide Number Placeholder 3"/>
          <p:cNvSpPr>
            <a:spLocks noGrp="1"/>
          </p:cNvSpPr>
          <p:nvPr>
            <p:ph type="sldNum" sz="quarter" idx="5"/>
          </p:nvPr>
        </p:nvSpPr>
        <p:spPr/>
        <p:txBody>
          <a:bodyPr/>
          <a:lstStyle/>
          <a:p>
            <a:fld id="{BFB801B4-5D2E-AC45-B69D-FC648CCAC35B}" type="slidenum">
              <a:rPr lang="en-US" smtClean="0"/>
              <a:t>21</a:t>
            </a:fld>
            <a:endParaRPr lang="en-US"/>
          </a:p>
        </p:txBody>
      </p:sp>
    </p:spTree>
    <p:extLst>
      <p:ext uri="{BB962C8B-B14F-4D97-AF65-F5344CB8AC3E}">
        <p14:creationId xmlns:p14="http://schemas.microsoft.com/office/powerpoint/2010/main" val="302890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442549" y="1628691"/>
            <a:ext cx="5857551" cy="995027"/>
          </a:xfrm>
        </p:spPr>
        <p:txBody>
          <a:bodyPr lIns="0" tIns="0" rIns="0" bIns="0"/>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3200" b="1" i="0" baseline="0">
                <a:solidFill>
                  <a:schemeClr val="bg1"/>
                </a:solidFill>
                <a:latin typeface="Arial"/>
              </a:defRPr>
            </a:lvl1pPr>
          </a:lstStyle>
          <a:p>
            <a:pPr lvl="0"/>
            <a:r>
              <a:rPr lang="en-US"/>
              <a:t>Click to edit Master text styles and can go two or more lines</a:t>
            </a:r>
          </a:p>
        </p:txBody>
      </p:sp>
      <p:sp>
        <p:nvSpPr>
          <p:cNvPr id="13" name="Text Placeholder 12"/>
          <p:cNvSpPr>
            <a:spLocks noGrp="1"/>
          </p:cNvSpPr>
          <p:nvPr>
            <p:ph type="body" sz="quarter" idx="11"/>
          </p:nvPr>
        </p:nvSpPr>
        <p:spPr>
          <a:xfrm>
            <a:off x="1442549" y="2718058"/>
            <a:ext cx="5857551" cy="1035701"/>
          </a:xfrm>
        </p:spPr>
        <p:txBody>
          <a:bodyPr lIns="0" tIns="0" rIns="0" bIns="0"/>
          <a:lstStyle>
            <a:lvl1pPr marL="0" indent="0" algn="ctr">
              <a:buNone/>
              <a:defRPr sz="2200" b="0" i="1">
                <a:solidFill>
                  <a:schemeClr val="bg1"/>
                </a:solidFill>
                <a:latin typeface="Arial"/>
              </a:defRPr>
            </a:lvl1pPr>
          </a:lstStyle>
          <a:p>
            <a:pPr lvl="0"/>
            <a:r>
              <a:rPr lang="en-US"/>
              <a:t>Click to edit Master text styles</a:t>
            </a:r>
          </a:p>
        </p:txBody>
      </p:sp>
    </p:spTree>
    <p:extLst>
      <p:ext uri="{BB962C8B-B14F-4D97-AF65-F5344CB8AC3E}">
        <p14:creationId xmlns:p14="http://schemas.microsoft.com/office/powerpoint/2010/main" val="245060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442549" y="1596033"/>
            <a:ext cx="5857551" cy="995027"/>
          </a:xfrm>
        </p:spPr>
        <p:txBody>
          <a:bodyPr lIns="0" tIns="0" rIns="0" bIns="0"/>
          <a:lstStyle>
            <a:lvl1pPr marL="0" marR="0" indent="0" algn="ctr" defTabSz="457200" rtl="0" eaLnBrk="1" fontAlgn="auto" latinLnBrk="0" hangingPunct="1">
              <a:lnSpc>
                <a:spcPct val="100000"/>
              </a:lnSpc>
              <a:spcBef>
                <a:spcPct val="20000"/>
              </a:spcBef>
              <a:spcAft>
                <a:spcPts val="0"/>
              </a:spcAft>
              <a:buClr>
                <a:schemeClr val="accent1"/>
              </a:buClr>
              <a:buSzTx/>
              <a:buFont typeface="Arial"/>
              <a:buNone/>
              <a:tabLst/>
              <a:defRPr sz="3200" b="1" i="0" baseline="0">
                <a:solidFill>
                  <a:schemeClr val="accent6"/>
                </a:solidFill>
                <a:latin typeface="Arial"/>
              </a:defRPr>
            </a:lvl1pPr>
          </a:lstStyle>
          <a:p>
            <a:pPr lvl="0"/>
            <a:r>
              <a:rPr lang="en-US"/>
              <a:t>Click to edit Master text styles and can go two or more lines</a:t>
            </a:r>
          </a:p>
        </p:txBody>
      </p:sp>
      <p:sp>
        <p:nvSpPr>
          <p:cNvPr id="13" name="Text Placeholder 12"/>
          <p:cNvSpPr>
            <a:spLocks noGrp="1"/>
          </p:cNvSpPr>
          <p:nvPr>
            <p:ph type="body" sz="quarter" idx="11"/>
          </p:nvPr>
        </p:nvSpPr>
        <p:spPr>
          <a:xfrm>
            <a:off x="1442549" y="2685400"/>
            <a:ext cx="5857551" cy="1035701"/>
          </a:xfrm>
        </p:spPr>
        <p:txBody>
          <a:bodyPr lIns="0" tIns="0" rIns="0" bIns="0"/>
          <a:lstStyle>
            <a:lvl1pPr marL="0" indent="0" algn="ctr">
              <a:buNone/>
              <a:defRPr sz="2200" b="0" i="1">
                <a:solidFill>
                  <a:schemeClr val="tx1">
                    <a:lumMod val="65000"/>
                    <a:lumOff val="35000"/>
                  </a:schemeClr>
                </a:solidFill>
                <a:latin typeface="Arial"/>
              </a:defRPr>
            </a:lvl1pPr>
          </a:lstStyle>
          <a:p>
            <a:pPr lvl="0"/>
            <a:r>
              <a:rPr lang="en-US"/>
              <a:t>Click to edit Master text styles</a:t>
            </a:r>
          </a:p>
        </p:txBody>
      </p:sp>
    </p:spTree>
    <p:extLst>
      <p:ext uri="{BB962C8B-B14F-4D97-AF65-F5344CB8AC3E}">
        <p14:creationId xmlns:p14="http://schemas.microsoft.com/office/powerpoint/2010/main" val="301226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865548"/>
            <a:ext cx="8545285" cy="3583258"/>
          </a:xfrm>
        </p:spPr>
        <p:txBody>
          <a:bodyPr/>
          <a:lstStyle>
            <a:lvl1pPr marL="0" indent="0">
              <a:buClr>
                <a:schemeClr val="accent5"/>
              </a:buClr>
              <a:buFontTx/>
              <a:buNone/>
              <a:defRPr>
                <a:solidFill>
                  <a:schemeClr val="accent6"/>
                </a:solidFill>
                <a:latin typeface=""/>
              </a:defRPr>
            </a:lvl1pPr>
            <a:lvl2pPr>
              <a:buClr>
                <a:srgbClr val="321949"/>
              </a:buClr>
              <a:defRPr>
                <a:solidFill>
                  <a:schemeClr val="tx1"/>
                </a:solidFill>
                <a:latin typeface=""/>
              </a:defRPr>
            </a:lvl2pPr>
            <a:lvl3pPr>
              <a:buClr>
                <a:schemeClr val="bg1">
                  <a:lumMod val="65000"/>
                </a:schemeClr>
              </a:buClr>
              <a:defRPr>
                <a:solidFill>
                  <a:schemeClr val="tx1"/>
                </a:solidFill>
                <a:latin typeface=""/>
              </a:defRPr>
            </a:lvl3pPr>
            <a:lvl4pPr>
              <a:buClr>
                <a:srgbClr val="321949"/>
              </a:buClr>
              <a:defRPr>
                <a:solidFill>
                  <a:schemeClr val="tx1"/>
                </a:solidFill>
                <a:latin typeface=""/>
              </a:defRPr>
            </a:lvl4pPr>
            <a:lvl5pPr>
              <a:buClr>
                <a:srgbClr val="F7EA50"/>
              </a:buClr>
              <a:defRPr>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50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865548"/>
            <a:ext cx="8708571" cy="3583258"/>
          </a:xfrm>
        </p:spPr>
        <p:txBody>
          <a:bodyPr/>
          <a:lstStyle>
            <a:lvl1pPr marL="0" indent="0">
              <a:buClr>
                <a:schemeClr val="accent5"/>
              </a:buClr>
              <a:buFontTx/>
              <a:buNone/>
              <a:defRPr>
                <a:solidFill>
                  <a:schemeClr val="accent6"/>
                </a:solidFill>
                <a:latin typeface=""/>
              </a:defRPr>
            </a:lvl1pPr>
            <a:lvl2pPr>
              <a:buClr>
                <a:srgbClr val="321949"/>
              </a:buClr>
              <a:defRPr>
                <a:solidFill>
                  <a:schemeClr val="tx1"/>
                </a:solidFill>
                <a:latin typeface=""/>
              </a:defRPr>
            </a:lvl2pPr>
            <a:lvl3pPr>
              <a:buClr>
                <a:schemeClr val="bg1">
                  <a:lumMod val="65000"/>
                </a:schemeClr>
              </a:buClr>
              <a:defRPr>
                <a:solidFill>
                  <a:schemeClr val="tx1"/>
                </a:solidFill>
                <a:latin typeface=""/>
              </a:defRPr>
            </a:lvl3pPr>
            <a:lvl4pPr>
              <a:buClr>
                <a:srgbClr val="321949"/>
              </a:buClr>
              <a:defRPr>
                <a:solidFill>
                  <a:schemeClr val="tx1"/>
                </a:solidFill>
                <a:latin typeface=""/>
              </a:defRPr>
            </a:lvl4pPr>
            <a:lvl5pPr>
              <a:buClr>
                <a:srgbClr val="F7EA50"/>
              </a:buClr>
              <a:defRPr>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21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B6A1-3E56-4111-863A-4356268B7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FB10-13EF-46A5-B54B-BAC5FF8DEB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4ADAB-27A8-4CB7-A80F-8EDF3D774937}"/>
              </a:ext>
            </a:extLst>
          </p:cNvPr>
          <p:cNvSpPr>
            <a:spLocks noGrp="1"/>
          </p:cNvSpPr>
          <p:nvPr>
            <p:ph type="dt" sz="half" idx="10"/>
          </p:nvPr>
        </p:nvSpPr>
        <p:spPr/>
        <p:txBody>
          <a:bodyPr/>
          <a:lstStyle/>
          <a:p>
            <a:fld id="{B6D5EC03-4341-4F7C-8F58-862840D06CEE}" type="datetimeFigureOut">
              <a:rPr lang="en-US" smtClean="0"/>
              <a:t>11/18/2019</a:t>
            </a:fld>
            <a:endParaRPr lang="en-US"/>
          </a:p>
        </p:txBody>
      </p:sp>
      <p:sp>
        <p:nvSpPr>
          <p:cNvPr id="5" name="Footer Placeholder 4">
            <a:extLst>
              <a:ext uri="{FF2B5EF4-FFF2-40B4-BE49-F238E27FC236}">
                <a16:creationId xmlns:a16="http://schemas.microsoft.com/office/drawing/2014/main" id="{E22468F3-FCCF-4C46-A5E3-A1091F874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A6336-4E26-4017-84C4-EF119C76329F}"/>
              </a:ext>
            </a:extLst>
          </p:cNvPr>
          <p:cNvSpPr>
            <a:spLocks noGrp="1"/>
          </p:cNvSpPr>
          <p:nvPr>
            <p:ph type="sldNum" sz="quarter" idx="12"/>
          </p:nvPr>
        </p:nvSpPr>
        <p:spPr/>
        <p:txBody>
          <a:bodyPr/>
          <a:lstStyle/>
          <a:p>
            <a:fld id="{59114C9A-2198-433B-8D0D-D2EC3F028F3F}" type="slidenum">
              <a:rPr lang="en-US" smtClean="0"/>
              <a:t>‹#›</a:t>
            </a:fld>
            <a:endParaRPr lang="en-US"/>
          </a:p>
        </p:txBody>
      </p:sp>
    </p:spTree>
    <p:extLst>
      <p:ext uri="{BB962C8B-B14F-4D97-AF65-F5344CB8AC3E}">
        <p14:creationId xmlns:p14="http://schemas.microsoft.com/office/powerpoint/2010/main" val="264417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3484" y="996176"/>
            <a:ext cx="7642302" cy="358325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3"/>
            <a:r>
              <a:rPr lang="en-US"/>
              <a:t>First level</a:t>
            </a:r>
          </a:p>
          <a:p>
            <a:pPr lvl="4"/>
            <a:r>
              <a:rPr lang="en-US"/>
              <a:t>Second level</a:t>
            </a:r>
          </a:p>
          <a:p>
            <a:pPr lvl="5"/>
            <a:r>
              <a:rPr lang="en-US"/>
              <a:t>Third level</a:t>
            </a:r>
          </a:p>
          <a:p>
            <a:pPr lvl="6"/>
            <a:r>
              <a:rPr lang="en-US"/>
              <a:t>Fourth level</a:t>
            </a:r>
          </a:p>
          <a:p>
            <a:pPr lvl="7"/>
            <a:r>
              <a:rPr lang="en-US"/>
              <a:t>Fifth level</a:t>
            </a:r>
          </a:p>
          <a:p>
            <a:pPr lvl="8"/>
            <a:r>
              <a:rPr lang="en-US"/>
              <a:t>Sixth level</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64" r:id="rId4"/>
    <p:sldLayoutId id="2147483668" r:id="rId5"/>
    <p:sldLayoutId id="2147483669"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Clr>
          <a:schemeClr val="accent3"/>
        </a:buClr>
        <a:buFont typeface="Wingdings" charset="2"/>
        <a:buNone/>
        <a:defRPr sz="3200" kern="1200">
          <a:solidFill>
            <a:schemeClr val="accent6"/>
          </a:solidFill>
          <a:latin typeface="Arial" charset="0"/>
          <a:ea typeface="ＭＳ Ｐゴシック" charset="0"/>
          <a:cs typeface="ＭＳ Ｐゴシック" charset="0"/>
        </a:defRPr>
      </a:lvl1pPr>
      <a:lvl2pPr marL="0" indent="-194310" algn="l" defTabSz="457200" rtl="0" eaLnBrk="1" fontAlgn="base" hangingPunct="1">
        <a:spcBef>
          <a:spcPts val="0"/>
        </a:spcBef>
        <a:spcAft>
          <a:spcPct val="0"/>
        </a:spcAft>
        <a:buClr>
          <a:srgbClr val="321949"/>
        </a:buClr>
        <a:buSzPct val="100000"/>
        <a:buFont typeface="Arial" charset="0"/>
        <a:buChar char="•"/>
        <a:defRPr sz="2000" kern="1200">
          <a:solidFill>
            <a:schemeClr val="tx1">
              <a:lumMod val="75000"/>
              <a:lumOff val="25000"/>
            </a:schemeClr>
          </a:solidFill>
          <a:latin typeface="Arial" charset="0"/>
          <a:ea typeface="ＭＳ Ｐゴシック" charset="0"/>
          <a:cs typeface="+mn-cs"/>
        </a:defRPr>
      </a:lvl2pPr>
      <a:lvl3pPr marL="342900" indent="-342900" algn="l" defTabSz="457200" rtl="0" eaLnBrk="1" fontAlgn="base" hangingPunct="1">
        <a:spcBef>
          <a:spcPts val="0"/>
        </a:spcBef>
        <a:spcAft>
          <a:spcPct val="0"/>
        </a:spcAft>
        <a:buClr>
          <a:schemeClr val="bg1">
            <a:lumMod val="65000"/>
          </a:schemeClr>
        </a:buClr>
        <a:buSzPct val="100000"/>
        <a:buFont typeface="Arial" panose="020B0604020202020204" pitchFamily="34" charset="0"/>
        <a:buChar char="•"/>
        <a:defRPr sz="2000" kern="1200">
          <a:solidFill>
            <a:schemeClr val="tx1">
              <a:lumMod val="75000"/>
              <a:lumOff val="25000"/>
            </a:schemeClr>
          </a:solidFill>
          <a:latin typeface="Arial" charset="0"/>
          <a:ea typeface="ＭＳ Ｐゴシック" charset="0"/>
          <a:cs typeface="+mn-cs"/>
        </a:defRPr>
      </a:lvl3pPr>
      <a:lvl4pPr marL="171450" indent="-171450" algn="l" defTabSz="457200" rtl="0" eaLnBrk="1" fontAlgn="base" hangingPunct="1">
        <a:spcBef>
          <a:spcPts val="0"/>
        </a:spcBef>
        <a:spcAft>
          <a:spcPct val="0"/>
        </a:spcAft>
        <a:buClr>
          <a:schemeClr val="tx1"/>
        </a:buClr>
        <a:buSzPct val="100000"/>
        <a:buFont typeface="Arial" panose="020B0604020202020204" pitchFamily="34" charset="0"/>
        <a:buChar char="•"/>
        <a:tabLst/>
        <a:defRPr sz="2000" kern="1200">
          <a:solidFill>
            <a:schemeClr val="tx1">
              <a:lumMod val="75000"/>
              <a:lumOff val="25000"/>
            </a:schemeClr>
          </a:solidFill>
          <a:latin typeface="Arial" charset="0"/>
          <a:ea typeface="ＭＳ Ｐゴシック" charset="0"/>
          <a:cs typeface="+mn-cs"/>
        </a:defRPr>
      </a:lvl4pPr>
      <a:lvl5pPr marL="342900" indent="-171450" algn="l" defTabSz="457200" rtl="0" eaLnBrk="1" fontAlgn="base" hangingPunct="1">
        <a:spcBef>
          <a:spcPts val="0"/>
        </a:spcBef>
        <a:spcAft>
          <a:spcPct val="0"/>
        </a:spcAft>
        <a:buClr>
          <a:srgbClr val="F7EA50"/>
        </a:buClr>
        <a:buSzPct val="100000"/>
        <a:buFont typeface="Arial" panose="020B0604020202020204" pitchFamily="34" charset="0"/>
        <a:buChar char="•"/>
        <a:tabLst/>
        <a:defRPr sz="2000" kern="1200">
          <a:solidFill>
            <a:schemeClr val="tx1"/>
          </a:solidFill>
          <a:latin typeface="Arial" charset="0"/>
          <a:ea typeface="ＭＳ Ｐゴシック" charset="0"/>
          <a:cs typeface="+mn-cs"/>
        </a:defRPr>
      </a:lvl5pPr>
      <a:lvl6pPr marL="515938" indent="-173038" algn="l" defTabSz="457200" rtl="0" eaLnBrk="1" latinLnBrk="0" hangingPunct="1">
        <a:spcBef>
          <a:spcPct val="20000"/>
        </a:spcBef>
        <a:buClr>
          <a:srgbClr val="91CA56"/>
        </a:buClr>
        <a:buFont typeface="Arial"/>
        <a:buChar char="•"/>
        <a:tabLst/>
        <a:defRPr sz="2000" kern="1200">
          <a:solidFill>
            <a:schemeClr val="tx1"/>
          </a:solidFill>
          <a:latin typeface="+mj-lt"/>
          <a:ea typeface="+mn-ea"/>
          <a:cs typeface="+mn-cs"/>
        </a:defRPr>
      </a:lvl6pPr>
      <a:lvl7pPr marL="687388" indent="-171450" algn="l" defTabSz="457200" rtl="0" eaLnBrk="1" latinLnBrk="0" hangingPunct="1">
        <a:spcBef>
          <a:spcPct val="20000"/>
        </a:spcBef>
        <a:buClr>
          <a:schemeClr val="bg1">
            <a:lumMod val="50000"/>
          </a:schemeClr>
        </a:buClr>
        <a:buFont typeface="Arial"/>
        <a:buChar char="•"/>
        <a:tabLst/>
        <a:defRPr sz="2000" kern="1200">
          <a:solidFill>
            <a:schemeClr val="tx1"/>
          </a:solidFill>
          <a:latin typeface="+mj-lt"/>
          <a:ea typeface="+mn-ea"/>
          <a:cs typeface="+mn-cs"/>
        </a:defRPr>
      </a:lvl7pPr>
      <a:lvl8pPr marL="860425" indent="-173038" algn="l" defTabSz="457200" rtl="0" eaLnBrk="1" latinLnBrk="0" hangingPunct="1">
        <a:spcBef>
          <a:spcPct val="20000"/>
        </a:spcBef>
        <a:buClr>
          <a:schemeClr val="bg1">
            <a:lumMod val="65000"/>
          </a:schemeClr>
        </a:buClr>
        <a:buFont typeface="Arial"/>
        <a:buChar char="•"/>
        <a:tabLst/>
        <a:defRPr sz="2000" kern="1200">
          <a:solidFill>
            <a:schemeClr val="tx1"/>
          </a:solidFill>
          <a:latin typeface="+mj-lt"/>
          <a:ea typeface="+mn-ea"/>
          <a:cs typeface="+mn-cs"/>
        </a:defRPr>
      </a:lvl8pPr>
      <a:lvl9pPr marL="1031875" indent="-171450" algn="l" defTabSz="457200" rtl="0" eaLnBrk="1" latinLnBrk="0" hangingPunct="1">
        <a:spcBef>
          <a:spcPct val="20000"/>
        </a:spcBef>
        <a:buClr>
          <a:schemeClr val="bg1">
            <a:lumMod val="75000"/>
          </a:schemeClr>
        </a:buClr>
        <a:buFont typeface="Arial"/>
        <a:buChar char="•"/>
        <a:tabLst/>
        <a:defRPr sz="2000" kern="12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nger-trayner.com/wp-content/uploads/2015/04/07-Brief-introduction-to-communities-of-practice.pdf"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Korinne.Chiu@care.org" TargetMode="External"/><Relationship Id="rId2" Type="http://schemas.openxmlformats.org/officeDocument/2006/relationships/hyperlink" Target="mailto:David.Leege@care.org" TargetMode="External"/><Relationship Id="rId1" Type="http://schemas.openxmlformats.org/officeDocument/2006/relationships/slideLayout" Target="../slideLayouts/slideLayout5.xml"/><Relationship Id="rId5" Type="http://schemas.openxmlformats.org/officeDocument/2006/relationships/hyperlink" Target="mailto:heather.dolphin@crs.org" TargetMode="External"/><Relationship Id="rId4" Type="http://schemas.openxmlformats.org/officeDocument/2006/relationships/hyperlink" Target="mailto:Adam.Lipus@car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www.ijikm.org/Volume1/IJIKMv1p069-093Dube.pdf"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4493" y="1473943"/>
            <a:ext cx="7195014" cy="1287139"/>
          </a:xfrm>
        </p:spPr>
        <p:txBody>
          <a:bodyPr/>
          <a:lstStyle/>
          <a:p>
            <a:r>
              <a:rPr lang="en-US" sz="2800"/>
              <a:t>Communities of Practice:</a:t>
            </a:r>
          </a:p>
          <a:p>
            <a:r>
              <a:rPr lang="en-US" sz="2400" b="0"/>
              <a:t> </a:t>
            </a:r>
            <a:r>
              <a:rPr lang="en-US" sz="2000"/>
              <a:t>Balancing Internal Stakeholders’ Varied Needs for Monitoring, Evaluation, Accountability, and Learning</a:t>
            </a:r>
          </a:p>
        </p:txBody>
      </p:sp>
      <p:sp>
        <p:nvSpPr>
          <p:cNvPr id="3" name="Text Placeholder 2"/>
          <p:cNvSpPr>
            <a:spLocks noGrp="1"/>
          </p:cNvSpPr>
          <p:nvPr>
            <p:ph type="body" sz="quarter" idx="11"/>
          </p:nvPr>
        </p:nvSpPr>
        <p:spPr>
          <a:xfrm>
            <a:off x="2475914" y="2954217"/>
            <a:ext cx="2180494" cy="1090191"/>
          </a:xfrm>
        </p:spPr>
        <p:txBody>
          <a:bodyPr numCol="1" spcCol="457200"/>
          <a:lstStyle/>
          <a:p>
            <a:pPr algn="l"/>
            <a:r>
              <a:rPr lang="en-US" sz="1800"/>
              <a:t>David Leege</a:t>
            </a:r>
          </a:p>
          <a:p>
            <a:pPr algn="l"/>
            <a:r>
              <a:rPr lang="en-US" sz="1800"/>
              <a:t>Korinne Chiu</a:t>
            </a:r>
          </a:p>
          <a:p>
            <a:pPr algn="l"/>
            <a:r>
              <a:rPr lang="en-US" sz="1800"/>
              <a:t>Adam Lipus</a:t>
            </a:r>
          </a:p>
        </p:txBody>
      </p:sp>
      <p:pic>
        <p:nvPicPr>
          <p:cNvPr id="7" name="Picture 6">
            <a:extLst>
              <a:ext uri="{FF2B5EF4-FFF2-40B4-BE49-F238E27FC236}">
                <a16:creationId xmlns:a16="http://schemas.microsoft.com/office/drawing/2014/main" id="{6C35D60E-654A-4DD8-92D5-C12D9F2152BF}"/>
              </a:ext>
            </a:extLst>
          </p:cNvPr>
          <p:cNvPicPr>
            <a:picLocks noChangeAspect="1"/>
          </p:cNvPicPr>
          <p:nvPr/>
        </p:nvPicPr>
        <p:blipFill>
          <a:blip r:embed="rId2"/>
          <a:stretch>
            <a:fillRect/>
          </a:stretch>
        </p:blipFill>
        <p:spPr>
          <a:xfrm>
            <a:off x="1442549" y="2845490"/>
            <a:ext cx="869683" cy="1090191"/>
          </a:xfrm>
          <a:prstGeom prst="rect">
            <a:avLst/>
          </a:prstGeom>
        </p:spPr>
      </p:pic>
      <p:sp>
        <p:nvSpPr>
          <p:cNvPr id="8" name="Text Placeholder 2">
            <a:extLst>
              <a:ext uri="{FF2B5EF4-FFF2-40B4-BE49-F238E27FC236}">
                <a16:creationId xmlns:a16="http://schemas.microsoft.com/office/drawing/2014/main" id="{9D3EC434-857A-4F23-BAAF-0EC95A0407C1}"/>
              </a:ext>
            </a:extLst>
          </p:cNvPr>
          <p:cNvSpPr txBox="1">
            <a:spLocks/>
          </p:cNvSpPr>
          <p:nvPr/>
        </p:nvSpPr>
        <p:spPr bwMode="auto">
          <a:xfrm>
            <a:off x="6226694" y="2954217"/>
            <a:ext cx="2180494" cy="109019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457200" anchor="t" anchorCtr="0" compatLnSpc="1">
            <a:prstTxWarp prst="textNoShape">
              <a:avLst/>
            </a:prstTxWarp>
          </a:bodyPr>
          <a:lstStyle>
            <a:lvl1pPr marL="0" indent="0" algn="ctr" defTabSz="457200" rtl="0" eaLnBrk="1" fontAlgn="base" hangingPunct="1">
              <a:spcBef>
                <a:spcPct val="20000"/>
              </a:spcBef>
              <a:spcAft>
                <a:spcPct val="0"/>
              </a:spcAft>
              <a:buClr>
                <a:schemeClr val="accent3"/>
              </a:buClr>
              <a:buFont typeface="Wingdings" charset="2"/>
              <a:buNone/>
              <a:defRPr sz="2200" b="0" i="1" kern="1200">
                <a:solidFill>
                  <a:schemeClr val="bg1"/>
                </a:solidFill>
                <a:latin typeface="Arial"/>
                <a:ea typeface="ＭＳ Ｐゴシック" charset="0"/>
                <a:cs typeface="ＭＳ Ｐゴシック" charset="0"/>
              </a:defRPr>
            </a:lvl1pPr>
            <a:lvl2pPr marL="0" indent="-194310" algn="l" defTabSz="457200" rtl="0" eaLnBrk="1" fontAlgn="base" hangingPunct="1">
              <a:spcBef>
                <a:spcPts val="0"/>
              </a:spcBef>
              <a:spcAft>
                <a:spcPct val="0"/>
              </a:spcAft>
              <a:buClr>
                <a:srgbClr val="321949"/>
              </a:buClr>
              <a:buSzPct val="100000"/>
              <a:buFont typeface="Arial" charset="0"/>
              <a:buChar char="•"/>
              <a:defRPr sz="2000" kern="1200">
                <a:solidFill>
                  <a:schemeClr val="tx1">
                    <a:lumMod val="75000"/>
                    <a:lumOff val="25000"/>
                  </a:schemeClr>
                </a:solidFill>
                <a:latin typeface="Arial" charset="0"/>
                <a:ea typeface="ＭＳ Ｐゴシック" charset="0"/>
                <a:cs typeface="+mn-cs"/>
              </a:defRPr>
            </a:lvl2pPr>
            <a:lvl3pPr marL="342900" indent="-342900" algn="l" defTabSz="457200" rtl="0" eaLnBrk="1" fontAlgn="base" hangingPunct="1">
              <a:spcBef>
                <a:spcPts val="0"/>
              </a:spcBef>
              <a:spcAft>
                <a:spcPct val="0"/>
              </a:spcAft>
              <a:buClr>
                <a:schemeClr val="bg1">
                  <a:lumMod val="65000"/>
                </a:schemeClr>
              </a:buClr>
              <a:buSzPct val="100000"/>
              <a:buFont typeface="Arial" panose="020B0604020202020204" pitchFamily="34" charset="0"/>
              <a:buChar char="•"/>
              <a:defRPr sz="2000" kern="1200">
                <a:solidFill>
                  <a:schemeClr val="tx1">
                    <a:lumMod val="75000"/>
                    <a:lumOff val="25000"/>
                  </a:schemeClr>
                </a:solidFill>
                <a:latin typeface="Arial" charset="0"/>
                <a:ea typeface="ＭＳ Ｐゴシック" charset="0"/>
                <a:cs typeface="+mn-cs"/>
              </a:defRPr>
            </a:lvl3pPr>
            <a:lvl4pPr marL="171450" indent="-171450" algn="l" defTabSz="457200" rtl="0" eaLnBrk="1" fontAlgn="base" hangingPunct="1">
              <a:spcBef>
                <a:spcPts val="0"/>
              </a:spcBef>
              <a:spcAft>
                <a:spcPct val="0"/>
              </a:spcAft>
              <a:buClr>
                <a:schemeClr val="tx1"/>
              </a:buClr>
              <a:buSzPct val="100000"/>
              <a:buFont typeface="Arial" panose="020B0604020202020204" pitchFamily="34" charset="0"/>
              <a:buChar char="•"/>
              <a:tabLst/>
              <a:defRPr sz="2000" kern="1200">
                <a:solidFill>
                  <a:schemeClr val="tx1">
                    <a:lumMod val="75000"/>
                    <a:lumOff val="25000"/>
                  </a:schemeClr>
                </a:solidFill>
                <a:latin typeface="Arial" charset="0"/>
                <a:ea typeface="ＭＳ Ｐゴシック" charset="0"/>
                <a:cs typeface="+mn-cs"/>
              </a:defRPr>
            </a:lvl4pPr>
            <a:lvl5pPr marL="342900" indent="-171450" algn="l" defTabSz="457200" rtl="0" eaLnBrk="1" fontAlgn="base" hangingPunct="1">
              <a:spcBef>
                <a:spcPts val="0"/>
              </a:spcBef>
              <a:spcAft>
                <a:spcPct val="0"/>
              </a:spcAft>
              <a:buClr>
                <a:srgbClr val="F7EA50"/>
              </a:buClr>
              <a:buSzPct val="100000"/>
              <a:buFont typeface="Arial" panose="020B0604020202020204" pitchFamily="34" charset="0"/>
              <a:buChar char="•"/>
              <a:tabLst/>
              <a:defRPr sz="2000" kern="1200">
                <a:solidFill>
                  <a:schemeClr val="tx1"/>
                </a:solidFill>
                <a:latin typeface="Arial" charset="0"/>
                <a:ea typeface="ＭＳ Ｐゴシック" charset="0"/>
                <a:cs typeface="+mn-cs"/>
              </a:defRPr>
            </a:lvl5pPr>
            <a:lvl6pPr marL="515938" indent="-173038" algn="l" defTabSz="457200" rtl="0" eaLnBrk="1" latinLnBrk="0" hangingPunct="1">
              <a:spcBef>
                <a:spcPct val="20000"/>
              </a:spcBef>
              <a:buClr>
                <a:srgbClr val="91CA56"/>
              </a:buClr>
              <a:buFont typeface="Arial"/>
              <a:buChar char="•"/>
              <a:tabLst/>
              <a:defRPr sz="2000" kern="1200">
                <a:solidFill>
                  <a:schemeClr val="tx1"/>
                </a:solidFill>
                <a:latin typeface="+mj-lt"/>
                <a:ea typeface="+mn-ea"/>
                <a:cs typeface="+mn-cs"/>
              </a:defRPr>
            </a:lvl6pPr>
            <a:lvl7pPr marL="687388" indent="-171450" algn="l" defTabSz="457200" rtl="0" eaLnBrk="1" latinLnBrk="0" hangingPunct="1">
              <a:spcBef>
                <a:spcPct val="20000"/>
              </a:spcBef>
              <a:buClr>
                <a:schemeClr val="bg1">
                  <a:lumMod val="50000"/>
                </a:schemeClr>
              </a:buClr>
              <a:buFont typeface="Arial"/>
              <a:buChar char="•"/>
              <a:tabLst/>
              <a:defRPr sz="2000" kern="1200">
                <a:solidFill>
                  <a:schemeClr val="tx1"/>
                </a:solidFill>
                <a:latin typeface="+mj-lt"/>
                <a:ea typeface="+mn-ea"/>
                <a:cs typeface="+mn-cs"/>
              </a:defRPr>
            </a:lvl7pPr>
            <a:lvl8pPr marL="860425" indent="-173038" algn="l" defTabSz="457200" rtl="0" eaLnBrk="1" latinLnBrk="0" hangingPunct="1">
              <a:spcBef>
                <a:spcPct val="20000"/>
              </a:spcBef>
              <a:buClr>
                <a:schemeClr val="bg1">
                  <a:lumMod val="65000"/>
                </a:schemeClr>
              </a:buClr>
              <a:buFont typeface="Arial"/>
              <a:buChar char="•"/>
              <a:tabLst/>
              <a:defRPr sz="2000" kern="1200">
                <a:solidFill>
                  <a:schemeClr val="tx1"/>
                </a:solidFill>
                <a:latin typeface="+mj-lt"/>
                <a:ea typeface="+mn-ea"/>
                <a:cs typeface="+mn-cs"/>
              </a:defRPr>
            </a:lvl8pPr>
            <a:lvl9pPr marL="1031875" indent="-171450" algn="l" defTabSz="457200" rtl="0" eaLnBrk="1" latinLnBrk="0" hangingPunct="1">
              <a:spcBef>
                <a:spcPct val="20000"/>
              </a:spcBef>
              <a:buClr>
                <a:schemeClr val="bg1">
                  <a:lumMod val="75000"/>
                </a:schemeClr>
              </a:buClr>
              <a:buFont typeface="Arial"/>
              <a:buChar char="•"/>
              <a:tabLst/>
              <a:defRPr sz="2000" kern="1200">
                <a:solidFill>
                  <a:schemeClr val="tx1"/>
                </a:solidFill>
                <a:latin typeface="+mj-lt"/>
                <a:ea typeface="+mn-ea"/>
                <a:cs typeface="+mn-cs"/>
              </a:defRPr>
            </a:lvl9pPr>
          </a:lstStyle>
          <a:p>
            <a:pPr algn="l"/>
            <a:endParaRPr lang="en-US" sz="1800"/>
          </a:p>
          <a:p>
            <a:pPr algn="l"/>
            <a:r>
              <a:rPr lang="en-US" sz="1800"/>
              <a:t>Heather Dolphin</a:t>
            </a:r>
          </a:p>
        </p:txBody>
      </p:sp>
      <p:sp>
        <p:nvSpPr>
          <p:cNvPr id="9" name="AutoShape 2" descr="Catholic Relief Services Logo">
            <a:extLst>
              <a:ext uri="{FF2B5EF4-FFF2-40B4-BE49-F238E27FC236}">
                <a16:creationId xmlns:a16="http://schemas.microsoft.com/office/drawing/2014/main" id="{335CE846-59F5-453F-BE69-C0774181284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Graphic 10">
            <a:extLst>
              <a:ext uri="{FF2B5EF4-FFF2-40B4-BE49-F238E27FC236}">
                <a16:creationId xmlns:a16="http://schemas.microsoft.com/office/drawing/2014/main" id="{F44B6657-238D-40BF-BDFC-CEDF6388F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7861" y="2866972"/>
            <a:ext cx="1409700" cy="923925"/>
          </a:xfrm>
          <a:prstGeom prst="rect">
            <a:avLst/>
          </a:prstGeom>
        </p:spPr>
      </p:pic>
    </p:spTree>
    <p:extLst>
      <p:ext uri="{BB962C8B-B14F-4D97-AF65-F5344CB8AC3E}">
        <p14:creationId xmlns:p14="http://schemas.microsoft.com/office/powerpoint/2010/main" val="17162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a:off x="293914" y="4053840"/>
            <a:ext cx="8556172" cy="6571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BB17EE-78E8-452F-8BA7-CA509C2B6322}"/>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298810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3103834861"/>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organic/informal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3FF91A-F493-42CA-BB6F-40A091ADE40F}"/>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245122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p:txBody>
          <a:bodyPr/>
          <a:lstStyle/>
          <a:p>
            <a:r>
              <a:rPr lang="en-US" sz="2400" b="1"/>
              <a:t>Three real examples of MEAL communities of practice</a:t>
            </a:r>
          </a:p>
          <a:p>
            <a:pPr marL="457200" indent="-457200">
              <a:buFont typeface="+mj-lt"/>
              <a:buAutoNum type="arabicPeriod"/>
            </a:pPr>
            <a:endParaRPr lang="en-US" sz="2000">
              <a:solidFill>
                <a:schemeClr val="tx1"/>
              </a:solidFill>
            </a:endParaRPr>
          </a:p>
          <a:p>
            <a:pPr marL="457200" indent="-457200">
              <a:buFont typeface="+mj-lt"/>
              <a:buAutoNum type="arabicPeriod"/>
            </a:pPr>
            <a:r>
              <a:rPr lang="en-US" sz="2000">
                <a:solidFill>
                  <a:schemeClr val="tx1"/>
                </a:solidFill>
              </a:rPr>
              <a:t>What type of CoP was it? </a:t>
            </a:r>
          </a:p>
          <a:p>
            <a:pPr marL="457200" indent="-457200">
              <a:buFont typeface="+mj-lt"/>
              <a:buAutoNum type="arabicPeriod"/>
            </a:pPr>
            <a:endParaRPr lang="en-US" sz="2000">
              <a:solidFill>
                <a:schemeClr val="tx1"/>
              </a:solidFill>
              <a:ea typeface="ＭＳ Ｐゴシック"/>
            </a:endParaRPr>
          </a:p>
          <a:p>
            <a:pPr marL="457200" indent="-457200">
              <a:buAutoNum type="arabicPeriod"/>
            </a:pPr>
            <a:r>
              <a:rPr lang="en-US" sz="2000">
                <a:solidFill>
                  <a:schemeClr val="tx1"/>
                </a:solidFill>
                <a:ea typeface="ＭＳ Ｐゴシック"/>
              </a:rPr>
              <a:t>How did the CoP originate?</a:t>
            </a:r>
            <a:endParaRPr lang="en-US">
              <a:solidFill>
                <a:schemeClr val="tx1"/>
              </a:solidFill>
              <a:ea typeface="ＭＳ Ｐゴシック"/>
            </a:endParaRPr>
          </a:p>
          <a:p>
            <a:pPr marL="457200" indent="-457200">
              <a:buFont typeface="+mj-lt"/>
              <a:buAutoNum type="arabicPeriod"/>
            </a:pPr>
            <a:endParaRPr lang="en-US" sz="2000">
              <a:solidFill>
                <a:schemeClr val="tx1"/>
              </a:solidFill>
              <a:ea typeface="ＭＳ Ｐゴシック"/>
            </a:endParaRPr>
          </a:p>
          <a:p>
            <a:pPr marL="457200" indent="-457200">
              <a:buAutoNum type="arabicPeriod"/>
            </a:pPr>
            <a:r>
              <a:rPr lang="en-US" sz="2000">
                <a:solidFill>
                  <a:schemeClr val="tx1"/>
                </a:solidFill>
                <a:ea typeface="ＭＳ Ｐゴシック"/>
              </a:rPr>
              <a:t>What have been the key successes/benefits?</a:t>
            </a:r>
            <a:endParaRPr lang="en-US">
              <a:solidFill>
                <a:schemeClr val="tx1"/>
              </a:solidFill>
              <a:ea typeface="ＭＳ Ｐゴシック"/>
            </a:endParaRPr>
          </a:p>
          <a:p>
            <a:pPr marL="457200" indent="-457200">
              <a:buFont typeface="+mj-lt"/>
              <a:buAutoNum type="arabicPeriod"/>
            </a:pPr>
            <a:endParaRPr lang="en-US" sz="2000">
              <a:solidFill>
                <a:schemeClr val="tx1"/>
              </a:solidFill>
              <a:ea typeface="ＭＳ Ｐゴシック"/>
            </a:endParaRPr>
          </a:p>
          <a:p>
            <a:pPr marL="457200" indent="-457200">
              <a:buAutoNum type="arabicPeriod"/>
            </a:pPr>
            <a:r>
              <a:rPr lang="en-US" sz="2000">
                <a:solidFill>
                  <a:schemeClr val="tx1"/>
                </a:solidFill>
                <a:ea typeface="ＭＳ Ｐゴシック"/>
              </a:rPr>
              <a:t>What have been the key challenges?</a:t>
            </a:r>
            <a:endParaRPr lang="en-US">
              <a:solidFill>
                <a:schemeClr val="tx1"/>
              </a:solidFill>
              <a:ea typeface="ＭＳ Ｐゴシック"/>
            </a:endParaRPr>
          </a:p>
          <a:p>
            <a:pPr marL="457200" indent="-457200">
              <a:buFont typeface="+mj-lt"/>
              <a:buAutoNum type="arabicPeriod"/>
            </a:pPr>
            <a:endParaRPr lang="en-US" sz="2000" b="1"/>
          </a:p>
          <a:p>
            <a:endParaRPr lang="en-US" sz="1600">
              <a:solidFill>
                <a:schemeClr val="tx1"/>
              </a:solidFill>
            </a:endParaRPr>
          </a:p>
          <a:p>
            <a:pPr marL="342900" indent="-342900">
              <a:buFont typeface="Arial" panose="020B0604020202020204" pitchFamily="34" charset="0"/>
              <a:buChar char="•"/>
            </a:pPr>
            <a:endParaRPr lang="en-US" sz="1600">
              <a:solidFill>
                <a:schemeClr val="tx1"/>
              </a:solidFill>
            </a:endParaRPr>
          </a:p>
          <a:p>
            <a:endParaRPr lang="en-US"/>
          </a:p>
        </p:txBody>
      </p:sp>
    </p:spTree>
    <p:extLst>
      <p:ext uri="{BB962C8B-B14F-4D97-AF65-F5344CB8AC3E}">
        <p14:creationId xmlns:p14="http://schemas.microsoft.com/office/powerpoint/2010/main" val="51675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CARE International: Global MEAL CoP</a:t>
            </a:r>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4123093916"/>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tx1"/>
                          </a:solidFill>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tx1"/>
                          </a:solidFill>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solidFill>
                            <a:schemeClr val="tx1"/>
                          </a:solidFill>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sym typeface="Wingdings" panose="05000000000000000000" pitchFamily="2" charset="2"/>
                        </a:rPr>
                        <a:t> </a:t>
                      </a:r>
                      <a:endParaRPr lang="en-US" sz="1400" b="0">
                        <a:solidFill>
                          <a:schemeClr val="bg1">
                            <a:lumMod val="8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tx1"/>
                          </a:solidFill>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Geographic Reach</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solidFill>
                            <a:schemeClr val="bg1">
                              <a:lumMod val="85000"/>
                            </a:schemeClr>
                          </a:solidFill>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solidFill>
                            <a:schemeClr val="tx1"/>
                          </a:solidFill>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Number of Participants</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solidFill>
                            <a:schemeClr val="bg1">
                              <a:lumMod val="85000"/>
                            </a:schemeClr>
                          </a:solidFill>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tx1"/>
                          </a:solidFill>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Means of Participating</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solidFill>
                            <a:schemeClr val="bg1">
                              <a:lumMod val="85000"/>
                            </a:schemeClr>
                          </a:solidFill>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tx1"/>
                          </a:solidFill>
                          <a:latin typeface="+mj-lt"/>
                        </a:rPr>
                        <a:t>organic/informal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82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DD4F75C0-2A3F-47F8-A89D-70002378ACFC}"/>
              </a:ext>
            </a:extLst>
          </p:cNvPr>
          <p:cNvPicPr>
            <a:picLocks noChangeAspect="1"/>
          </p:cNvPicPr>
          <p:nvPr/>
        </p:nvPicPr>
        <p:blipFill rotWithShape="1">
          <a:blip r:embed="rId3">
            <a:alphaModFix/>
          </a:blip>
          <a:srcRect r="2666" b="5941"/>
          <a:stretch/>
        </p:blipFill>
        <p:spPr>
          <a:xfrm>
            <a:off x="502920" y="1145131"/>
            <a:ext cx="6492240" cy="3434936"/>
          </a:xfrm>
          <a:prstGeom prst="rect">
            <a:avLst/>
          </a:prstGeom>
          <a:effectLst>
            <a:outerShdw blurRad="50800" dist="50800" dir="5400000" algn="ctr" rotWithShape="0">
              <a:srgbClr val="000000"/>
            </a:outerShdw>
          </a:effectLst>
        </p:spPr>
      </p:pic>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CARE International: Global MEAL CoP</a:t>
            </a: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8FE81310-1D05-43D0-9680-DD8670A8F07F}"/>
              </a:ext>
            </a:extLst>
          </p:cNvPr>
          <p:cNvSpPr txBox="1">
            <a:spLocks/>
          </p:cNvSpPr>
          <p:nvPr/>
        </p:nvSpPr>
        <p:spPr bwMode="auto">
          <a:xfrm>
            <a:off x="5286156" y="1594938"/>
            <a:ext cx="3696401" cy="2630060"/>
          </a:xfrm>
          <a:prstGeom prst="rect">
            <a:avLst/>
          </a:prstGeom>
          <a:solidFill>
            <a:schemeClr val="accent4">
              <a:lumMod val="20000"/>
              <a:lumOff val="80000"/>
            </a:schemeClr>
          </a:solid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l" defTabSz="457200" rtl="0" eaLnBrk="1" fontAlgn="base" hangingPunct="1">
              <a:spcBef>
                <a:spcPct val="20000"/>
              </a:spcBef>
              <a:spcAft>
                <a:spcPct val="0"/>
              </a:spcAft>
              <a:buClr>
                <a:schemeClr val="accent5"/>
              </a:buClr>
              <a:buFontTx/>
              <a:buNone/>
              <a:defRPr sz="3200" kern="1200">
                <a:solidFill>
                  <a:schemeClr val="accent6"/>
                </a:solidFill>
                <a:latin typeface=""/>
                <a:ea typeface="ＭＳ Ｐゴシック" charset="0"/>
                <a:cs typeface="ＭＳ Ｐゴシック" charset="0"/>
              </a:defRPr>
            </a:lvl1pPr>
            <a:lvl2pPr marL="0" indent="-194310" algn="l" defTabSz="457200" rtl="0" eaLnBrk="1" fontAlgn="base" hangingPunct="1">
              <a:spcBef>
                <a:spcPts val="0"/>
              </a:spcBef>
              <a:spcAft>
                <a:spcPct val="0"/>
              </a:spcAft>
              <a:buClr>
                <a:srgbClr val="321949"/>
              </a:buClr>
              <a:buSzPct val="100000"/>
              <a:buFont typeface="Arial" charset="0"/>
              <a:buChar char="•"/>
              <a:defRPr sz="2000" kern="1200">
                <a:solidFill>
                  <a:schemeClr val="tx1"/>
                </a:solidFill>
                <a:latin typeface=""/>
                <a:ea typeface="ＭＳ Ｐゴシック" charset="0"/>
                <a:cs typeface="+mn-cs"/>
              </a:defRPr>
            </a:lvl2pPr>
            <a:lvl3pPr marL="342900" indent="-342900" algn="l" defTabSz="457200" rtl="0" eaLnBrk="1" fontAlgn="base" hangingPunct="1">
              <a:spcBef>
                <a:spcPts val="0"/>
              </a:spcBef>
              <a:spcAft>
                <a:spcPct val="0"/>
              </a:spcAft>
              <a:buClr>
                <a:schemeClr val="bg1">
                  <a:lumMod val="65000"/>
                </a:schemeClr>
              </a:buClr>
              <a:buSzPct val="100000"/>
              <a:buFont typeface="Arial" panose="020B0604020202020204" pitchFamily="34" charset="0"/>
              <a:buChar char="•"/>
              <a:defRPr sz="2000" kern="1200">
                <a:solidFill>
                  <a:schemeClr val="tx1"/>
                </a:solidFill>
                <a:latin typeface=""/>
                <a:ea typeface="ＭＳ Ｐゴシック" charset="0"/>
                <a:cs typeface="+mn-cs"/>
              </a:defRPr>
            </a:lvl3pPr>
            <a:lvl4pPr marL="171450" indent="-171450" algn="l" defTabSz="457200" rtl="0" eaLnBrk="1" fontAlgn="base" hangingPunct="1">
              <a:spcBef>
                <a:spcPts val="0"/>
              </a:spcBef>
              <a:spcAft>
                <a:spcPct val="0"/>
              </a:spcAft>
              <a:buClr>
                <a:srgbClr val="321949"/>
              </a:buClr>
              <a:buSzPct val="100000"/>
              <a:buFont typeface="Arial" panose="020B0604020202020204" pitchFamily="34" charset="0"/>
              <a:buChar char="•"/>
              <a:tabLst/>
              <a:defRPr sz="2000" kern="1200">
                <a:solidFill>
                  <a:schemeClr val="tx1"/>
                </a:solidFill>
                <a:latin typeface=""/>
                <a:ea typeface="ＭＳ Ｐゴシック" charset="0"/>
                <a:cs typeface="+mn-cs"/>
              </a:defRPr>
            </a:lvl4pPr>
            <a:lvl5pPr marL="342900" indent="-171450" algn="l" defTabSz="457200" rtl="0" eaLnBrk="1" fontAlgn="base" hangingPunct="1">
              <a:spcBef>
                <a:spcPts val="0"/>
              </a:spcBef>
              <a:spcAft>
                <a:spcPct val="0"/>
              </a:spcAft>
              <a:buClr>
                <a:srgbClr val="F7EA50"/>
              </a:buClr>
              <a:buSzPct val="100000"/>
              <a:buFont typeface="Arial" panose="020B0604020202020204" pitchFamily="34" charset="0"/>
              <a:buChar char="•"/>
              <a:tabLst/>
              <a:defRPr sz="2000" kern="1200">
                <a:solidFill>
                  <a:schemeClr val="tx1"/>
                </a:solidFill>
                <a:latin typeface="Arial" charset="0"/>
                <a:ea typeface="ＭＳ Ｐゴシック" charset="0"/>
                <a:cs typeface="+mn-cs"/>
              </a:defRPr>
            </a:lvl5pPr>
            <a:lvl6pPr marL="515938" indent="-173038" algn="l" defTabSz="457200" rtl="0" eaLnBrk="1" latinLnBrk="0" hangingPunct="1">
              <a:spcBef>
                <a:spcPct val="20000"/>
              </a:spcBef>
              <a:buClr>
                <a:srgbClr val="91CA56"/>
              </a:buClr>
              <a:buFont typeface="Arial"/>
              <a:buChar char="•"/>
              <a:tabLst/>
              <a:defRPr sz="2000" kern="1200">
                <a:solidFill>
                  <a:schemeClr val="tx1"/>
                </a:solidFill>
                <a:latin typeface="+mj-lt"/>
                <a:ea typeface="+mn-ea"/>
                <a:cs typeface="+mn-cs"/>
              </a:defRPr>
            </a:lvl6pPr>
            <a:lvl7pPr marL="687388" indent="-171450" algn="l" defTabSz="457200" rtl="0" eaLnBrk="1" latinLnBrk="0" hangingPunct="1">
              <a:spcBef>
                <a:spcPct val="20000"/>
              </a:spcBef>
              <a:buClr>
                <a:schemeClr val="bg1">
                  <a:lumMod val="50000"/>
                </a:schemeClr>
              </a:buClr>
              <a:buFont typeface="Arial"/>
              <a:buChar char="•"/>
              <a:tabLst/>
              <a:defRPr sz="2000" kern="1200">
                <a:solidFill>
                  <a:schemeClr val="tx1"/>
                </a:solidFill>
                <a:latin typeface="+mj-lt"/>
                <a:ea typeface="+mn-ea"/>
                <a:cs typeface="+mn-cs"/>
              </a:defRPr>
            </a:lvl7pPr>
            <a:lvl8pPr marL="860425" indent="-173038" algn="l" defTabSz="457200" rtl="0" eaLnBrk="1" latinLnBrk="0" hangingPunct="1">
              <a:spcBef>
                <a:spcPct val="20000"/>
              </a:spcBef>
              <a:buClr>
                <a:schemeClr val="bg1">
                  <a:lumMod val="65000"/>
                </a:schemeClr>
              </a:buClr>
              <a:buFont typeface="Arial"/>
              <a:buChar char="•"/>
              <a:tabLst/>
              <a:defRPr sz="2000" kern="1200">
                <a:solidFill>
                  <a:schemeClr val="tx1"/>
                </a:solidFill>
                <a:latin typeface="+mj-lt"/>
                <a:ea typeface="+mn-ea"/>
                <a:cs typeface="+mn-cs"/>
              </a:defRPr>
            </a:lvl8pPr>
            <a:lvl9pPr marL="1031875" indent="-171450" algn="l" defTabSz="457200" rtl="0" eaLnBrk="1" latinLnBrk="0" hangingPunct="1">
              <a:spcBef>
                <a:spcPct val="20000"/>
              </a:spcBef>
              <a:buClr>
                <a:schemeClr val="bg1">
                  <a:lumMod val="75000"/>
                </a:schemeClr>
              </a:buClr>
              <a:buFont typeface="Arial"/>
              <a:buChar char="•"/>
              <a:tabLst/>
              <a:defRPr sz="2000" kern="1200">
                <a:solidFill>
                  <a:schemeClr val="tx1"/>
                </a:solidFill>
                <a:latin typeface="+mj-lt"/>
                <a:ea typeface="+mn-ea"/>
                <a:cs typeface="+mn-cs"/>
              </a:defRPr>
            </a:lvl9pPr>
          </a:lstStyle>
          <a:p>
            <a:r>
              <a:rPr lang="en-US" sz="1600" b="1" dirty="0">
                <a:ea typeface="ＭＳ Ｐゴシック"/>
                <a:cs typeface="Calibri" panose="020F0502020204030204"/>
              </a:rPr>
              <a:t>Session highlights:</a:t>
            </a:r>
          </a:p>
          <a:p>
            <a:pPr marL="285750" indent="-285750">
              <a:buFont typeface="Arial" panose="020B0604020202020204" pitchFamily="34" charset="0"/>
              <a:buChar char="•"/>
            </a:pPr>
            <a:r>
              <a:rPr lang="en-US" sz="1600" dirty="0">
                <a:ea typeface="ＭＳ Ｐゴシック"/>
                <a:cs typeface="Calibri" panose="020F0502020204030204"/>
              </a:rPr>
              <a:t>CARE and the SDGs</a:t>
            </a:r>
          </a:p>
          <a:p>
            <a:pPr marL="285750" indent="-285750">
              <a:buFont typeface="Arial" panose="020B0604020202020204" pitchFamily="34" charset="0"/>
              <a:buChar char="•"/>
            </a:pPr>
            <a:r>
              <a:rPr lang="en-US" sz="1600" dirty="0">
                <a:ea typeface="ＭＳ Ｐゴシック"/>
                <a:cs typeface="Calibri" panose="020F0502020204030204"/>
              </a:rPr>
              <a:t>Learning from failures documented in evaluations</a:t>
            </a:r>
          </a:p>
          <a:p>
            <a:pPr marL="285750" indent="-285750">
              <a:buFont typeface="Arial" panose="020B0604020202020204" pitchFamily="34" charset="0"/>
              <a:buChar char="•"/>
            </a:pPr>
            <a:r>
              <a:rPr lang="en-US" sz="1600" dirty="0">
                <a:ea typeface="ＭＳ Ｐゴシック"/>
                <a:cs typeface="Calibri" panose="020F0502020204030204"/>
              </a:rPr>
              <a:t>Measurement and Learning around CARE's Outcomes</a:t>
            </a:r>
          </a:p>
          <a:p>
            <a:pPr marL="285750" indent="-285750">
              <a:buFont typeface="Arial" panose="020B0604020202020204" pitchFamily="34" charset="0"/>
              <a:buChar char="•"/>
            </a:pPr>
            <a:r>
              <a:rPr lang="en-US" sz="1600" dirty="0">
                <a:ea typeface="ＭＳ Ｐゴシック"/>
                <a:cs typeface="Calibri" panose="020F0502020204030204"/>
              </a:rPr>
              <a:t>Responsible Data</a:t>
            </a:r>
          </a:p>
          <a:p>
            <a:pPr marL="285750" indent="-285750">
              <a:buFont typeface="Arial" panose="020B0604020202020204" pitchFamily="34" charset="0"/>
              <a:buChar char="•"/>
            </a:pPr>
            <a:r>
              <a:rPr lang="en-US" sz="1600" dirty="0">
                <a:ea typeface="ＭＳ Ｐゴシック"/>
                <a:cs typeface="Calibri" panose="020F0502020204030204"/>
              </a:rPr>
              <a:t>Digital Data Collection</a:t>
            </a:r>
          </a:p>
          <a:p>
            <a:pPr marL="285750" indent="-285750">
              <a:buFont typeface="Arial" panose="020B0604020202020204" pitchFamily="34" charset="0"/>
              <a:buChar char="•"/>
            </a:pPr>
            <a:r>
              <a:rPr lang="en-US" sz="1600" dirty="0">
                <a:ea typeface="ＭＳ Ｐゴシック"/>
                <a:cs typeface="Calibri" panose="020F0502020204030204"/>
              </a:rPr>
              <a:t>RCTs</a:t>
            </a:r>
          </a:p>
        </p:txBody>
      </p:sp>
    </p:spTree>
    <p:extLst>
      <p:ext uri="{BB962C8B-B14F-4D97-AF65-F5344CB8AC3E}">
        <p14:creationId xmlns:p14="http://schemas.microsoft.com/office/powerpoint/2010/main" val="400210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611521" cy="4207511"/>
          </a:xfrm>
        </p:spPr>
        <p:txBody>
          <a:bodyPr/>
          <a:lstStyle/>
          <a:p>
            <a:r>
              <a:rPr lang="en-US" sz="2400" b="1">
                <a:ea typeface="ＭＳ Ｐゴシック"/>
              </a:rPr>
              <a:t>CARE International: Global MEAL CoP</a:t>
            </a:r>
          </a:p>
          <a:p>
            <a:r>
              <a:rPr lang="en-US" sz="2000" b="1">
                <a:solidFill>
                  <a:schemeClr val="tx1"/>
                </a:solidFill>
                <a:ea typeface="ＭＳ Ｐゴシック"/>
              </a:rPr>
              <a:t>Origin: </a:t>
            </a:r>
            <a:endParaRPr lang="en-US" sz="2000" b="1">
              <a:solidFill>
                <a:schemeClr val="tx1"/>
              </a:solidFill>
            </a:endParaRPr>
          </a:p>
          <a:p>
            <a:pPr marL="342900" indent="-342900">
              <a:buFont typeface="Arial"/>
              <a:buChar char="•"/>
            </a:pPr>
            <a:r>
              <a:rPr lang="en-US" sz="2000">
                <a:solidFill>
                  <a:schemeClr val="tx1"/>
                </a:solidFill>
                <a:ea typeface="ＭＳ Ｐゴシック"/>
              </a:rPr>
              <a:t>Began in 2017 with a </a:t>
            </a:r>
            <a:r>
              <a:rPr lang="en-US" sz="2000" err="1">
                <a:solidFill>
                  <a:schemeClr val="tx1"/>
                </a:solidFill>
                <a:ea typeface="ＭＳ Ｐゴシック"/>
              </a:rPr>
              <a:t>ToR</a:t>
            </a:r>
            <a:endParaRPr lang="en-US" sz="2000" err="1">
              <a:solidFill>
                <a:schemeClr val="tx1"/>
              </a:solidFill>
            </a:endParaRPr>
          </a:p>
          <a:p>
            <a:pPr marL="342900" indent="-342900">
              <a:buFont typeface="Arial"/>
              <a:buChar char="•"/>
            </a:pPr>
            <a:r>
              <a:rPr lang="en-US" sz="2000">
                <a:solidFill>
                  <a:schemeClr val="tx1"/>
                </a:solidFill>
                <a:ea typeface="ＭＳ Ｐゴシック"/>
              </a:rPr>
              <a:t>Joint facilitation between CI and CARE USA</a:t>
            </a:r>
          </a:p>
          <a:p>
            <a:endParaRPr lang="en-US" sz="800">
              <a:solidFill>
                <a:schemeClr val="tx1"/>
              </a:solidFill>
            </a:endParaRPr>
          </a:p>
          <a:p>
            <a:r>
              <a:rPr lang="en-US" sz="2000" b="1">
                <a:solidFill>
                  <a:schemeClr val="tx1"/>
                </a:solidFill>
                <a:ea typeface="ＭＳ Ｐゴシック"/>
              </a:rPr>
              <a:t>Accomplishments: </a:t>
            </a:r>
            <a:endParaRPr lang="en-US" sz="2000">
              <a:solidFill>
                <a:schemeClr val="tx1"/>
              </a:solidFill>
            </a:endParaRPr>
          </a:p>
          <a:p>
            <a:pPr marL="342900" indent="-342900">
              <a:buFont typeface="Arial"/>
              <a:buChar char="•"/>
            </a:pPr>
            <a:r>
              <a:rPr lang="en-US" sz="2000">
                <a:solidFill>
                  <a:schemeClr val="tx1"/>
                </a:solidFill>
                <a:ea typeface="ＭＳ Ｐゴシック"/>
              </a:rPr>
              <a:t>Over 300 members</a:t>
            </a:r>
            <a:endParaRPr lang="en-US" sz="2000">
              <a:solidFill>
                <a:schemeClr val="tx1"/>
              </a:solidFill>
            </a:endParaRPr>
          </a:p>
          <a:p>
            <a:pPr marL="342900" indent="-342900">
              <a:buFont typeface="Arial"/>
              <a:buChar char="•"/>
            </a:pPr>
            <a:r>
              <a:rPr lang="en-US" sz="2000">
                <a:solidFill>
                  <a:schemeClr val="tx1"/>
                </a:solidFill>
                <a:ea typeface="ＭＳ Ｐゴシック"/>
              </a:rPr>
              <a:t>Understand organizational MEAL capacity through opt-in process </a:t>
            </a:r>
          </a:p>
          <a:p>
            <a:pPr marL="342900" indent="-342900">
              <a:buFont typeface="Arial"/>
              <a:buChar char="•"/>
            </a:pPr>
            <a:r>
              <a:rPr lang="en-US" sz="2000">
                <a:solidFill>
                  <a:schemeClr val="tx1"/>
                </a:solidFill>
                <a:ea typeface="ＭＳ Ｐゴシック"/>
              </a:rPr>
              <a:t>Monthly sessions engaging 30-50 colleagues at a time</a:t>
            </a:r>
          </a:p>
          <a:p>
            <a:r>
              <a:rPr lang="en-US" sz="2000" b="1">
                <a:solidFill>
                  <a:schemeClr val="tx1"/>
                </a:solidFill>
                <a:ea typeface="ＭＳ Ｐゴシック"/>
              </a:rPr>
              <a:t>Challenges:</a:t>
            </a:r>
          </a:p>
          <a:p>
            <a:pPr marL="342900" indent="-342900">
              <a:buFont typeface="Arial"/>
              <a:buChar char="•"/>
            </a:pPr>
            <a:r>
              <a:rPr lang="en-US" sz="2000">
                <a:solidFill>
                  <a:schemeClr val="tx1"/>
                </a:solidFill>
                <a:ea typeface="ＭＳ Ｐゴシック"/>
              </a:rPr>
              <a:t>Accommodating multiple time zones and languages</a:t>
            </a:r>
            <a:endParaRPr lang="en-US" sz="2000">
              <a:solidFill>
                <a:schemeClr val="tx1"/>
              </a:solidFill>
            </a:endParaRPr>
          </a:p>
          <a:p>
            <a:pPr marL="342900" indent="-342900">
              <a:buFont typeface="Arial"/>
              <a:buChar char="•"/>
            </a:pPr>
            <a:r>
              <a:rPr lang="en-US" sz="2000">
                <a:solidFill>
                  <a:schemeClr val="tx1"/>
                </a:solidFill>
                <a:ea typeface="ＭＳ Ｐゴシック"/>
              </a:rPr>
              <a:t>Content dictates the audience-Global North vs. Global South</a:t>
            </a:r>
            <a:endParaRPr lang="en-US" sz="2000">
              <a:solidFill>
                <a:schemeClr val="tx1"/>
              </a:solidFill>
            </a:endParaRPr>
          </a:p>
          <a:p>
            <a:pPr marL="342900" indent="-342900">
              <a:buFont typeface="Arial"/>
              <a:buChar char="•"/>
            </a:pPr>
            <a:endParaRPr lang="en-US" sz="2000">
              <a:solidFill>
                <a:schemeClr val="tx1"/>
              </a:solidFill>
            </a:endParaRPr>
          </a:p>
        </p:txBody>
      </p:sp>
    </p:spTree>
    <p:extLst>
      <p:ext uri="{BB962C8B-B14F-4D97-AF65-F5344CB8AC3E}">
        <p14:creationId xmlns:p14="http://schemas.microsoft.com/office/powerpoint/2010/main" val="153247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CARE International: West Africa Curiosity Collective</a:t>
            </a: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512F3F3-7D0F-482D-A19A-B2EC9C4F8C9D}"/>
              </a:ext>
            </a:extLst>
          </p:cNvPr>
          <p:cNvGrpSpPr/>
          <p:nvPr/>
        </p:nvGrpSpPr>
        <p:grpSpPr>
          <a:xfrm>
            <a:off x="1727048" y="885517"/>
            <a:ext cx="5689904" cy="4066657"/>
            <a:chOff x="1727048" y="885517"/>
            <a:chExt cx="5689904" cy="4066657"/>
          </a:xfrm>
        </p:grpSpPr>
        <p:pic>
          <p:nvPicPr>
            <p:cNvPr id="9" name="Picture 8" descr="A close up of a logo&#10;&#10;Description automatically generated">
              <a:extLst>
                <a:ext uri="{FF2B5EF4-FFF2-40B4-BE49-F238E27FC236}">
                  <a16:creationId xmlns:a16="http://schemas.microsoft.com/office/drawing/2014/main" id="{E73601B4-7972-408F-9DB3-F77AF06F99DF}"/>
                </a:ext>
              </a:extLst>
            </p:cNvPr>
            <p:cNvPicPr>
              <a:picLocks noChangeAspect="1"/>
            </p:cNvPicPr>
            <p:nvPr/>
          </p:nvPicPr>
          <p:blipFill rotWithShape="1">
            <a:blip r:embed="rId3"/>
            <a:srcRect l="23646" t="31346" r="24424" b="31539"/>
            <a:stretch/>
          </p:blipFill>
          <p:spPr>
            <a:xfrm>
              <a:off x="1727048" y="885517"/>
              <a:ext cx="5689904" cy="4066657"/>
            </a:xfrm>
            <a:prstGeom prst="rect">
              <a:avLst/>
            </a:prstGeom>
          </p:spPr>
        </p:pic>
        <p:sp>
          <p:nvSpPr>
            <p:cNvPr id="5" name="TextBox 4">
              <a:extLst>
                <a:ext uri="{FF2B5EF4-FFF2-40B4-BE49-F238E27FC236}">
                  <a16:creationId xmlns:a16="http://schemas.microsoft.com/office/drawing/2014/main" id="{AE0BA87B-7B0A-4D3B-B229-22AE22FF6A20}"/>
                </a:ext>
              </a:extLst>
            </p:cNvPr>
            <p:cNvSpPr txBox="1"/>
            <p:nvPr/>
          </p:nvSpPr>
          <p:spPr>
            <a:xfrm>
              <a:off x="2407197" y="1508727"/>
              <a:ext cx="4640257" cy="661720"/>
            </a:xfrm>
            <a:prstGeom prst="rect">
              <a:avLst/>
            </a:prstGeom>
            <a:noFill/>
          </p:spPr>
          <p:txBody>
            <a:bodyPr wrap="square" rtlCol="0">
              <a:spAutoFit/>
            </a:bodyPr>
            <a:lstStyle/>
            <a:p>
              <a:pPr lvl="0" defTabSz="914400" eaLnBrk="0" hangingPunct="0"/>
              <a:r>
                <a:rPr lang="en-US" altLang="en-US" sz="1400" b="1" dirty="0">
                  <a:solidFill>
                    <a:srgbClr val="1F497D"/>
                  </a:solidFill>
                  <a:latin typeface="Arial" panose="020B0604020202020204" pitchFamily="34" charset="0"/>
                  <a:ea typeface="Calibri" panose="020F0502020204030204" pitchFamily="34" charset="0"/>
                </a:rPr>
                <a:t>FW: invitation to join - West Africa Curiosity Collective</a:t>
              </a:r>
            </a:p>
            <a:p>
              <a:pPr lvl="0" defTabSz="914400" eaLnBrk="0" hangingPunct="0"/>
              <a:endParaRPr lang="en-US" altLang="en-US" sz="900" b="1" dirty="0">
                <a:solidFill>
                  <a:srgbClr val="1F497D"/>
                </a:solidFill>
                <a:latin typeface="Arial" panose="020B0604020202020204" pitchFamily="34" charset="0"/>
                <a:ea typeface="Calibri" panose="020F0502020204030204" pitchFamily="34" charset="0"/>
              </a:endParaRPr>
            </a:p>
          </p:txBody>
        </p:sp>
      </p:grpSp>
      <p:graphicFrame>
        <p:nvGraphicFramePr>
          <p:cNvPr id="2" name="Table 1">
            <a:extLst>
              <a:ext uri="{FF2B5EF4-FFF2-40B4-BE49-F238E27FC236}">
                <a16:creationId xmlns:a16="http://schemas.microsoft.com/office/drawing/2014/main" id="{8525DD5C-A915-4B7F-9BA2-D103D5F03037}"/>
              </a:ext>
            </a:extLst>
          </p:cNvPr>
          <p:cNvGraphicFramePr>
            <a:graphicFrameLocks noGrp="1"/>
          </p:cNvGraphicFramePr>
          <p:nvPr>
            <p:extLst>
              <p:ext uri="{D42A27DB-BD31-4B8C-83A1-F6EECF244321}">
                <p14:modId xmlns:p14="http://schemas.microsoft.com/office/powerpoint/2010/main" val="3456854947"/>
              </p:ext>
            </p:extLst>
          </p:nvPr>
        </p:nvGraphicFramePr>
        <p:xfrm>
          <a:off x="2657960" y="2494215"/>
          <a:ext cx="4122548" cy="1112520"/>
        </p:xfrm>
        <a:graphic>
          <a:graphicData uri="http://schemas.openxmlformats.org/drawingml/2006/table">
            <a:tbl>
              <a:tblPr firstRow="1" bandRow="1">
                <a:tableStyleId>{2D5ABB26-0587-4C30-8999-92F81FD0307C}</a:tableStyleId>
              </a:tblPr>
              <a:tblGrid>
                <a:gridCol w="476318">
                  <a:extLst>
                    <a:ext uri="{9D8B030D-6E8A-4147-A177-3AD203B41FA5}">
                      <a16:colId xmlns:a16="http://schemas.microsoft.com/office/drawing/2014/main" val="106305414"/>
                    </a:ext>
                  </a:extLst>
                </a:gridCol>
                <a:gridCol w="3646230">
                  <a:extLst>
                    <a:ext uri="{9D8B030D-6E8A-4147-A177-3AD203B41FA5}">
                      <a16:colId xmlns:a16="http://schemas.microsoft.com/office/drawing/2014/main" val="1639529550"/>
                    </a:ext>
                  </a:extLst>
                </a:gridCol>
              </a:tblGrid>
              <a:tr h="370840">
                <a:tc>
                  <a:txBody>
                    <a:bodyPr/>
                    <a:lstStyle/>
                    <a:p>
                      <a:endParaRPr lang="en-US">
                        <a:latin typeface="+mj-lt"/>
                      </a:endParaRPr>
                    </a:p>
                  </a:txBody>
                  <a:tcP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r>
                        <a:rPr lang="en-US" sz="1600">
                          <a:solidFill>
                            <a:schemeClr val="tx2"/>
                          </a:solidFill>
                          <a:latin typeface="+mj-lt"/>
                        </a:rPr>
                        <a:t>Terms of Reference</a:t>
                      </a:r>
                    </a:p>
                  </a:txBody>
                  <a:tcPr/>
                </a:tc>
                <a:extLst>
                  <a:ext uri="{0D108BD9-81ED-4DB2-BD59-A6C34878D82A}">
                    <a16:rowId xmlns:a16="http://schemas.microsoft.com/office/drawing/2014/main" val="1947489942"/>
                  </a:ext>
                </a:extLst>
              </a:tr>
              <a:tr h="370840">
                <a:tc>
                  <a:txBody>
                    <a:bodyPr/>
                    <a:lstStyle/>
                    <a:p>
                      <a:endParaRPr lang="en-US">
                        <a:latin typeface="+mj-lt"/>
                      </a:endParaRPr>
                    </a:p>
                  </a:txBody>
                  <a:tcP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mj-lt"/>
                          <a:ea typeface="+mn-ea"/>
                          <a:cs typeface="+mn-cs"/>
                        </a:rPr>
                        <a:t>Sign-up Sheet for Document Review</a:t>
                      </a:r>
                    </a:p>
                  </a:txBody>
                  <a:tcPr/>
                </a:tc>
                <a:extLst>
                  <a:ext uri="{0D108BD9-81ED-4DB2-BD59-A6C34878D82A}">
                    <a16:rowId xmlns:a16="http://schemas.microsoft.com/office/drawing/2014/main" val="308581469"/>
                  </a:ext>
                </a:extLst>
              </a:tr>
              <a:tr h="370840">
                <a:tc>
                  <a:txBody>
                    <a:bodyPr/>
                    <a:lstStyle/>
                    <a:p>
                      <a:endParaRPr lang="en-US">
                        <a:latin typeface="+mj-lt"/>
                      </a:endParaRPr>
                    </a:p>
                  </a:txBody>
                  <a:tcP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a:solidFill>
                            <a:schemeClr val="tx2"/>
                          </a:solidFill>
                          <a:latin typeface="+mj-lt"/>
                          <a:ea typeface="+mn-ea"/>
                          <a:cs typeface="+mn-cs"/>
                        </a:rPr>
                        <a:t>Reporting Template</a:t>
                      </a:r>
                    </a:p>
                  </a:txBody>
                  <a:tcPr/>
                </a:tc>
                <a:extLst>
                  <a:ext uri="{0D108BD9-81ED-4DB2-BD59-A6C34878D82A}">
                    <a16:rowId xmlns:a16="http://schemas.microsoft.com/office/drawing/2014/main" val="660543348"/>
                  </a:ext>
                </a:extLst>
              </a:tr>
            </a:tbl>
          </a:graphicData>
        </a:graphic>
      </p:graphicFrame>
      <p:pic>
        <p:nvPicPr>
          <p:cNvPr id="3" name="Picture 2">
            <a:extLst>
              <a:ext uri="{FF2B5EF4-FFF2-40B4-BE49-F238E27FC236}">
                <a16:creationId xmlns:a16="http://schemas.microsoft.com/office/drawing/2014/main" id="{D7260112-3EC8-4856-99D3-03A872484805}"/>
              </a:ext>
            </a:extLst>
          </p:cNvPr>
          <p:cNvPicPr>
            <a:picLocks noChangeAspect="1"/>
          </p:cNvPicPr>
          <p:nvPr/>
        </p:nvPicPr>
        <p:blipFill rotWithShape="1">
          <a:blip r:embed="rId5"/>
          <a:srcRect l="14065" t="67787" r="65772" b="6197"/>
          <a:stretch/>
        </p:blipFill>
        <p:spPr>
          <a:xfrm>
            <a:off x="370449" y="1830253"/>
            <a:ext cx="1315688" cy="1909871"/>
          </a:xfrm>
          <a:prstGeom prst="rect">
            <a:avLst/>
          </a:prstGeom>
        </p:spPr>
      </p:pic>
    </p:spTree>
    <p:extLst>
      <p:ext uri="{BB962C8B-B14F-4D97-AF65-F5344CB8AC3E}">
        <p14:creationId xmlns:p14="http://schemas.microsoft.com/office/powerpoint/2010/main" val="42036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CARE International: West Africa Curiosity Collective</a:t>
            </a: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832D11DA-7293-4FE6-BD91-D8BCD3CFEFEF}"/>
              </a:ext>
            </a:extLst>
          </p:cNvPr>
          <p:cNvGraphicFramePr/>
          <p:nvPr>
            <p:extLst>
              <p:ext uri="{D42A27DB-BD31-4B8C-83A1-F6EECF244321}">
                <p14:modId xmlns:p14="http://schemas.microsoft.com/office/powerpoint/2010/main" val="4087798309"/>
              </p:ext>
            </p:extLst>
          </p:nvPr>
        </p:nvGraphicFramePr>
        <p:xfrm>
          <a:off x="2067732" y="1215841"/>
          <a:ext cx="5008536" cy="310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3857481-27C7-440E-A8C9-A0F4D7642474}"/>
              </a:ext>
            </a:extLst>
          </p:cNvPr>
          <p:cNvPicPr>
            <a:picLocks noChangeAspect="1"/>
          </p:cNvPicPr>
          <p:nvPr/>
        </p:nvPicPr>
        <p:blipFill rotWithShape="1">
          <a:blip r:embed="rId8"/>
          <a:srcRect l="26910" t="58103" r="24634" b="6493"/>
          <a:stretch/>
        </p:blipFill>
        <p:spPr>
          <a:xfrm>
            <a:off x="564995" y="2696873"/>
            <a:ext cx="2215376" cy="1821026"/>
          </a:xfrm>
          <a:prstGeom prst="rect">
            <a:avLst/>
          </a:prstGeom>
        </p:spPr>
      </p:pic>
    </p:spTree>
    <p:extLst>
      <p:ext uri="{BB962C8B-B14F-4D97-AF65-F5344CB8AC3E}">
        <p14:creationId xmlns:p14="http://schemas.microsoft.com/office/powerpoint/2010/main" val="39274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CARE International: West Africa Curiosity Collective</a:t>
            </a:r>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1242370544"/>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solidFill>
                            <a:schemeClr val="bg1">
                              <a:lumMod val="85000"/>
                            </a:schemeClr>
                          </a:solidFill>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accent2">
                              <a:lumMod val="40000"/>
                              <a:lumOff val="60000"/>
                            </a:schemeClr>
                          </a:solidFill>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sym typeface="Wingdings" panose="05000000000000000000" pitchFamily="2" charset="2"/>
                        </a:rPr>
                        <a:t> </a:t>
                      </a:r>
                      <a:endParaRPr lang="en-US" sz="1400" b="0">
                        <a:solidFill>
                          <a:schemeClr val="bg1">
                            <a:lumMod val="8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solidFill>
                            <a:schemeClr val="bg1">
                              <a:lumMod val="85000"/>
                            </a:schemeClr>
                          </a:solidFill>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solidFill>
                            <a:schemeClr val="bg1">
                              <a:lumMod val="85000"/>
                            </a:schemeClr>
                          </a:solidFill>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solidFill>
                            <a:schemeClr val="bg1">
                              <a:lumMod val="85000"/>
                            </a:schemeClr>
                          </a:solidFill>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organic/informal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97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2"/>
            <a:ext cx="8479637" cy="4117103"/>
          </a:xfrm>
        </p:spPr>
        <p:txBody>
          <a:bodyPr/>
          <a:lstStyle/>
          <a:p>
            <a:r>
              <a:rPr lang="en-US" sz="2400" b="1" dirty="0"/>
              <a:t>CARE International: West Africa Curiosity Collective</a:t>
            </a:r>
          </a:p>
          <a:p>
            <a:endParaRPr lang="en-US" sz="1200" dirty="0">
              <a:solidFill>
                <a:schemeClr val="tx1"/>
              </a:solidFill>
            </a:endParaRPr>
          </a:p>
          <a:p>
            <a:r>
              <a:rPr lang="en-US" sz="1500" b="1" dirty="0">
                <a:solidFill>
                  <a:schemeClr val="tx1"/>
                </a:solidFill>
              </a:rPr>
              <a:t>What worked?</a:t>
            </a:r>
          </a:p>
          <a:p>
            <a:pPr marL="342900" indent="-342900">
              <a:buFont typeface="Arial" panose="020B0604020202020204" pitchFamily="34" charset="0"/>
              <a:buChar char="•"/>
            </a:pPr>
            <a:r>
              <a:rPr lang="en-US" sz="1500" dirty="0">
                <a:solidFill>
                  <a:schemeClr val="tx1"/>
                </a:solidFill>
              </a:rPr>
              <a:t>Open invitation, but core team of 5 to steer process</a:t>
            </a:r>
          </a:p>
          <a:p>
            <a:pPr marL="342900" indent="-342900">
              <a:buFont typeface="Arial" panose="020B0604020202020204" pitchFamily="34" charset="0"/>
              <a:buChar char="•"/>
            </a:pPr>
            <a:r>
              <a:rPr lang="en-US" sz="1500" dirty="0">
                <a:solidFill>
                  <a:schemeClr val="tx1"/>
                </a:solidFill>
              </a:rPr>
              <a:t>Small set of prioritized learning questions </a:t>
            </a:r>
          </a:p>
          <a:p>
            <a:pPr marL="342900" indent="-342900">
              <a:buFont typeface="Arial" panose="020B0604020202020204" pitchFamily="34" charset="0"/>
              <a:buChar char="•"/>
            </a:pPr>
            <a:r>
              <a:rPr lang="en-US" sz="1500" dirty="0">
                <a:solidFill>
                  <a:schemeClr val="tx1"/>
                </a:solidFill>
              </a:rPr>
              <a:t>Included concrete ask with structure in place to contribute</a:t>
            </a:r>
          </a:p>
          <a:p>
            <a:r>
              <a:rPr lang="en-US" sz="1500" b="1" dirty="0">
                <a:solidFill>
                  <a:schemeClr val="tx1"/>
                </a:solidFill>
              </a:rPr>
              <a:t>Challenges</a:t>
            </a:r>
          </a:p>
          <a:p>
            <a:pPr marL="342900" indent="-342900">
              <a:buFont typeface="Arial" panose="020B0604020202020204" pitchFamily="34" charset="0"/>
              <a:buChar char="•"/>
            </a:pPr>
            <a:r>
              <a:rPr lang="en-US" sz="1500" dirty="0">
                <a:solidFill>
                  <a:schemeClr val="tx1"/>
                </a:solidFill>
              </a:rPr>
              <a:t>Lack of quantitative data</a:t>
            </a:r>
          </a:p>
          <a:p>
            <a:r>
              <a:rPr lang="en-US" sz="1500" b="1" dirty="0">
                <a:solidFill>
                  <a:schemeClr val="tx1"/>
                </a:solidFill>
              </a:rPr>
              <a:t>What’s next?</a:t>
            </a:r>
          </a:p>
          <a:p>
            <a:pPr marL="285750" indent="-285750">
              <a:buFont typeface="Arial" panose="020B0604020202020204" pitchFamily="34" charset="0"/>
              <a:buChar char="•"/>
            </a:pPr>
            <a:r>
              <a:rPr lang="en-US" sz="1500" dirty="0">
                <a:solidFill>
                  <a:schemeClr val="tx1"/>
                </a:solidFill>
              </a:rPr>
              <a:t>Maybe the Curiosity Collective will dissolve – and maybe that’s okay</a:t>
            </a:r>
          </a:p>
          <a:p>
            <a:pPr marL="285750" indent="-285750">
              <a:buFont typeface="Arial" panose="020B0604020202020204" pitchFamily="34" charset="0"/>
              <a:buChar char="•"/>
            </a:pPr>
            <a:r>
              <a:rPr lang="en-US" sz="1500" dirty="0">
                <a:solidFill>
                  <a:schemeClr val="tx1"/>
                </a:solidFill>
              </a:rPr>
              <a:t>Maybe the learning cycle will continue</a:t>
            </a:r>
          </a:p>
          <a:p>
            <a:endParaRPr lang="en-US" sz="2000" dirty="0">
              <a:solidFill>
                <a:schemeClr val="tx1"/>
              </a:solidFill>
            </a:endParaRPr>
          </a:p>
          <a:p>
            <a:pPr lvl="1" indent="0">
              <a:buNone/>
            </a:pPr>
            <a:endParaRPr lang="en-US" sz="800" dirty="0">
              <a:solidFill>
                <a:schemeClr val="tx1"/>
              </a:solidFill>
            </a:endParaRP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28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p:txBody>
          <a:bodyPr/>
          <a:lstStyle/>
          <a:p>
            <a:r>
              <a:rPr lang="en-US" sz="2400" b="1"/>
              <a:t>What are communities of practice?</a:t>
            </a:r>
          </a:p>
          <a:p>
            <a:endParaRPr lang="en-US"/>
          </a:p>
        </p:txBody>
      </p:sp>
      <p:grpSp>
        <p:nvGrpSpPr>
          <p:cNvPr id="11" name="Group 10">
            <a:extLst>
              <a:ext uri="{FF2B5EF4-FFF2-40B4-BE49-F238E27FC236}">
                <a16:creationId xmlns:a16="http://schemas.microsoft.com/office/drawing/2014/main" id="{285A4E3F-966B-43FB-A5CF-807ACEF73DF3}"/>
              </a:ext>
            </a:extLst>
          </p:cNvPr>
          <p:cNvGrpSpPr/>
          <p:nvPr/>
        </p:nvGrpSpPr>
        <p:grpSpPr>
          <a:xfrm>
            <a:off x="1422010" y="1828730"/>
            <a:ext cx="7351541" cy="2998540"/>
            <a:chOff x="2082019" y="1828730"/>
            <a:chExt cx="7351541" cy="2998540"/>
          </a:xfrm>
        </p:grpSpPr>
        <p:sp>
          <p:nvSpPr>
            <p:cNvPr id="8" name="TextBox 7">
              <a:extLst>
                <a:ext uri="{FF2B5EF4-FFF2-40B4-BE49-F238E27FC236}">
                  <a16:creationId xmlns:a16="http://schemas.microsoft.com/office/drawing/2014/main" id="{18E2625E-B44D-48BF-A8FE-F2E8A435675F}"/>
                </a:ext>
              </a:extLst>
            </p:cNvPr>
            <p:cNvSpPr txBox="1"/>
            <p:nvPr/>
          </p:nvSpPr>
          <p:spPr>
            <a:xfrm>
              <a:off x="2082019" y="1828730"/>
              <a:ext cx="4979963" cy="2000548"/>
            </a:xfrm>
            <a:prstGeom prst="rect">
              <a:avLst/>
            </a:prstGeom>
            <a:noFill/>
          </p:spPr>
          <p:txBody>
            <a:bodyPr wrap="square" rtlCol="0">
              <a:spAutoFit/>
            </a:bodyPr>
            <a:lstStyle/>
            <a:p>
              <a:pPr algn="ctr"/>
              <a:r>
                <a:rPr lang="en-US" sz="2400">
                  <a:latin typeface="+mj-lt"/>
                </a:rPr>
                <a:t>“Groups of people who share a concern or a passion for something they do and learn how to do it better as they interact regularly.”</a:t>
              </a:r>
            </a:p>
            <a:p>
              <a:pPr algn="ctr"/>
              <a:endParaRPr lang="en-US" sz="1400">
                <a:latin typeface="+mj-lt"/>
              </a:endParaRPr>
            </a:p>
            <a:p>
              <a:pPr algn="ctr"/>
              <a:r>
                <a:rPr lang="en-US" sz="1400">
                  <a:latin typeface="+mj-lt"/>
                  <a:hlinkClick r:id="rId2"/>
                </a:rPr>
                <a:t>Wenger-</a:t>
              </a:r>
              <a:r>
                <a:rPr lang="en-US" sz="1400" err="1">
                  <a:latin typeface="+mj-lt"/>
                  <a:hlinkClick r:id="rId2"/>
                </a:rPr>
                <a:t>Trayner</a:t>
              </a:r>
              <a:r>
                <a:rPr lang="en-US" sz="1400">
                  <a:latin typeface="+mj-lt"/>
                  <a:hlinkClick r:id="rId2"/>
                </a:rPr>
                <a:t> E. and Wenger-</a:t>
              </a:r>
              <a:r>
                <a:rPr lang="en-US" sz="1400" err="1">
                  <a:latin typeface="+mj-lt"/>
                  <a:hlinkClick r:id="rId2"/>
                </a:rPr>
                <a:t>Trayner</a:t>
              </a:r>
              <a:r>
                <a:rPr lang="en-US" sz="1400">
                  <a:latin typeface="+mj-lt"/>
                  <a:hlinkClick r:id="rId2"/>
                </a:rPr>
                <a:t> B., 2015</a:t>
              </a:r>
              <a:endParaRPr lang="en-US" sz="1400">
                <a:latin typeface="+mj-lt"/>
              </a:endParaRPr>
            </a:p>
          </p:txBody>
        </p:sp>
        <p:pic>
          <p:nvPicPr>
            <p:cNvPr id="10" name="Picture 9" descr="A close up of a sign&#10;&#10;Description automatically generated">
              <a:extLst>
                <a:ext uri="{FF2B5EF4-FFF2-40B4-BE49-F238E27FC236}">
                  <a16:creationId xmlns:a16="http://schemas.microsoft.com/office/drawing/2014/main" id="{DF1324CD-1FD7-46FE-919B-5A3D588F860F}"/>
                </a:ext>
              </a:extLst>
            </p:cNvPr>
            <p:cNvPicPr>
              <a:picLocks noChangeAspect="1"/>
            </p:cNvPicPr>
            <p:nvPr/>
          </p:nvPicPr>
          <p:blipFill>
            <a:blip r:embed="rId3"/>
            <a:stretch>
              <a:fillRect/>
            </a:stretch>
          </p:blipFill>
          <p:spPr>
            <a:xfrm>
              <a:off x="7379970" y="2773680"/>
              <a:ext cx="2053590" cy="2053590"/>
            </a:xfrm>
            <a:prstGeom prst="rect">
              <a:avLst/>
            </a:prstGeom>
          </p:spPr>
        </p:pic>
      </p:grpSp>
    </p:spTree>
    <p:extLst>
      <p:ext uri="{BB962C8B-B14F-4D97-AF65-F5344CB8AC3E}">
        <p14:creationId xmlns:p14="http://schemas.microsoft.com/office/powerpoint/2010/main" val="555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ea typeface="ＭＳ Ｐゴシック"/>
              </a:rPr>
              <a:t>CRS: ICT4D</a:t>
            </a:r>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1176298997"/>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Purposes</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tx1"/>
                          </a:solidFill>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tx1"/>
                          </a:solidFill>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solidFill>
                            <a:schemeClr val="tx1"/>
                          </a:solidFill>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Intended Duration</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sym typeface="Wingdings" panose="05000000000000000000" pitchFamily="2" charset="2"/>
                        </a:rPr>
                        <a:t> </a:t>
                      </a:r>
                      <a:endParaRPr lang="en-US" sz="1400" b="0">
                        <a:solidFill>
                          <a:schemeClr val="bg1">
                            <a:lumMod val="8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tx1"/>
                          </a:solidFill>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Geographic Reach</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solidFill>
                            <a:schemeClr val="bg1">
                              <a:lumMod val="85000"/>
                            </a:schemeClr>
                          </a:solidFill>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solidFill>
                            <a:schemeClr val="tx1"/>
                          </a:solidFill>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Number of Participants</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solidFill>
                            <a:schemeClr val="bg1">
                              <a:lumMod val="85000"/>
                            </a:schemeClr>
                          </a:solidFill>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solidFill>
                            <a:schemeClr val="bg1">
                              <a:lumMod val="85000"/>
                            </a:schemeClr>
                          </a:solidFill>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tx1"/>
                          </a:solidFill>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Means of Participating</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solidFill>
                            <a:schemeClr val="bg1">
                              <a:lumMod val="85000"/>
                            </a:schemeClr>
                          </a:solidFill>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solidFill>
                            <a:schemeClr val="tx1"/>
                          </a:solidFill>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Nature of Participation</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dirty="0">
                          <a:solidFill>
                            <a:schemeClr val="bg1">
                              <a:lumMod val="85000"/>
                            </a:schemeClr>
                          </a:solidFill>
                          <a:latin typeface="+mj-lt"/>
                        </a:rPr>
                        <a:t>organic/informal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dirty="0">
                          <a:solidFill>
                            <a:schemeClr val="tx1"/>
                          </a:solidFill>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69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ea typeface="ＭＳ Ｐゴシック"/>
              </a:rPr>
              <a:t>CRS: ICT4D  </a:t>
            </a:r>
            <a:endParaRPr lang="en-US" sz="2400" b="1"/>
          </a:p>
          <a:p>
            <a:endParaRPr lang="en-US" sz="2000">
              <a:solidFill>
                <a:schemeClr val="tx1"/>
              </a:solidFill>
            </a:endParaRPr>
          </a:p>
          <a:p>
            <a:pPr marL="457200" indent="-457200">
              <a:buFont typeface="Arial" panose="020B0604020202020204" pitchFamily="34" charset="0"/>
              <a:buChar char="•"/>
            </a:pPr>
            <a:endParaRPr lang="en-US" sz="2000">
              <a:solidFill>
                <a:schemeClr val="tx1"/>
              </a:solidFill>
            </a:endParaRP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683297D-7D73-4AE5-B733-71AF1C3E33F4}"/>
              </a:ext>
            </a:extLst>
          </p:cNvPr>
          <p:cNvSpPr txBox="1"/>
          <p:nvPr/>
        </p:nvSpPr>
        <p:spPr>
          <a:xfrm>
            <a:off x="2078967" y="1070753"/>
            <a:ext cx="7024056" cy="369332"/>
          </a:xfrm>
          <a:prstGeom prst="rect">
            <a:avLst/>
          </a:prstGeom>
          <a:solidFill>
            <a:srgbClr val="92D05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ＭＳ Ｐゴシック"/>
              </a:rPr>
              <a:t>Origin: 2010 Emerging ICT4D topics group included projects and vendors</a:t>
            </a:r>
          </a:p>
        </p:txBody>
      </p:sp>
      <p:sp>
        <p:nvSpPr>
          <p:cNvPr id="3" name="TextBox 2">
            <a:extLst>
              <a:ext uri="{FF2B5EF4-FFF2-40B4-BE49-F238E27FC236}">
                <a16:creationId xmlns:a16="http://schemas.microsoft.com/office/drawing/2014/main" id="{68D21872-9366-41C2-B8A1-F648A6913025}"/>
              </a:ext>
            </a:extLst>
          </p:cNvPr>
          <p:cNvSpPr txBox="1"/>
          <p:nvPr/>
        </p:nvSpPr>
        <p:spPr>
          <a:xfrm>
            <a:off x="235069" y="1555990"/>
            <a:ext cx="6521866" cy="2031325"/>
          </a:xfrm>
          <a:prstGeom prst="rect">
            <a:avLst/>
          </a:prstGeom>
          <a:solidFill>
            <a:schemeClr val="tx2">
              <a:lumMod val="40000"/>
              <a:lumOff val="6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dirty="0">
                <a:latin typeface="Times New Roman"/>
                <a:ea typeface="ＭＳ Ｐゴシック"/>
              </a:rPr>
              <a:t>Accomplishments</a:t>
            </a:r>
          </a:p>
          <a:p>
            <a:pPr>
              <a:spcBef>
                <a:spcPct val="20000"/>
              </a:spcBef>
            </a:pPr>
            <a:r>
              <a:rPr lang="en-US" dirty="0">
                <a:latin typeface="Times New Roman"/>
                <a:ea typeface="ＭＳ Ｐゴシック"/>
                <a:cs typeface="Times New Roman"/>
              </a:rPr>
              <a:t>Data enabled diplomacy</a:t>
            </a:r>
            <a:endParaRPr lang="en-US" dirty="0">
              <a:ea typeface="ＭＳ Ｐゴシック"/>
              <a:cs typeface="Times New Roman"/>
            </a:endParaRPr>
          </a:p>
          <a:p>
            <a:pPr>
              <a:spcBef>
                <a:spcPct val="20000"/>
              </a:spcBef>
            </a:pPr>
            <a:r>
              <a:rPr lang="en-US" dirty="0">
                <a:latin typeface="Times New Roman"/>
                <a:ea typeface="ＭＳ Ｐゴシック"/>
                <a:cs typeface="Times New Roman"/>
              </a:rPr>
              <a:t>Everything presented is monitored in terms of attendance, views</a:t>
            </a:r>
          </a:p>
          <a:p>
            <a:pPr>
              <a:spcBef>
                <a:spcPct val="20000"/>
              </a:spcBef>
            </a:pPr>
            <a:r>
              <a:rPr lang="en-US" dirty="0">
                <a:latin typeface="Times New Roman"/>
                <a:ea typeface="ＭＳ Ｐゴシック"/>
                <a:cs typeface="Times New Roman"/>
              </a:rPr>
              <a:t>Weekly 30-minute webinars with 50-100 participants</a:t>
            </a:r>
          </a:p>
          <a:p>
            <a:pPr>
              <a:spcBef>
                <a:spcPct val="20000"/>
              </a:spcBef>
            </a:pPr>
            <a:r>
              <a:rPr lang="en-US" dirty="0">
                <a:latin typeface="Times New Roman"/>
                <a:ea typeface="ＭＳ Ｐゴシック"/>
                <a:cs typeface="Times New Roman"/>
              </a:rPr>
              <a:t>Focus on field team presentations and priorities</a:t>
            </a:r>
          </a:p>
          <a:p>
            <a:pPr>
              <a:spcBef>
                <a:spcPct val="20000"/>
              </a:spcBef>
            </a:pPr>
            <a:r>
              <a:rPr lang="en-US" dirty="0">
                <a:latin typeface="Times New Roman"/>
                <a:ea typeface="ＭＳ Ｐゴシック"/>
                <a:cs typeface="Times New Roman"/>
              </a:rPr>
              <a:t>Informed by ICT4D support desk, Regional IT staff, newsletter, blog</a:t>
            </a:r>
          </a:p>
        </p:txBody>
      </p:sp>
      <p:sp>
        <p:nvSpPr>
          <p:cNvPr id="5" name="TextBox 4">
            <a:extLst>
              <a:ext uri="{FF2B5EF4-FFF2-40B4-BE49-F238E27FC236}">
                <a16:creationId xmlns:a16="http://schemas.microsoft.com/office/drawing/2014/main" id="{37910397-ACE2-40D5-A5BF-CAA18D7EAA1C}"/>
              </a:ext>
            </a:extLst>
          </p:cNvPr>
          <p:cNvSpPr txBox="1"/>
          <p:nvPr/>
        </p:nvSpPr>
        <p:spPr>
          <a:xfrm>
            <a:off x="2512984" y="3898600"/>
            <a:ext cx="6344727" cy="646331"/>
          </a:xfrm>
          <a:prstGeom prst="rect">
            <a:avLst/>
          </a:prstGeom>
          <a:solidFill>
            <a:schemeClr val="accent1">
              <a:lumMod val="60000"/>
              <a:lumOff val="4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rgbClr val="000000"/>
                </a:solidFill>
                <a:latin typeface="Times New Roman"/>
                <a:ea typeface="Arial"/>
                <a:cs typeface="Arial"/>
              </a:rPr>
              <a:t>Challenges</a:t>
            </a:r>
          </a:p>
          <a:p>
            <a:r>
              <a:rPr lang="en-US">
                <a:solidFill>
                  <a:srgbClr val="000000"/>
                </a:solidFill>
                <a:latin typeface="Times New Roman"/>
                <a:ea typeface="Arial"/>
                <a:cs typeface="Arial"/>
              </a:rPr>
              <a:t>Presentation limited to English and subtitled </a:t>
            </a:r>
            <a:r>
              <a:rPr lang="en-US" b="0" i="0" u="none" strike="noStrike">
                <a:solidFill>
                  <a:srgbClr val="000000"/>
                </a:solidFill>
                <a:latin typeface="Times New Roman"/>
                <a:ea typeface="Arial"/>
                <a:cs typeface="Arial"/>
              </a:rPr>
              <a:t>recordings</a:t>
            </a:r>
            <a:r>
              <a:rPr lang="en-US" b="0" i="0">
                <a:latin typeface="Times New Roman"/>
                <a:ea typeface="Arial"/>
                <a:cs typeface="Arial"/>
              </a:rPr>
              <a:t>​</a:t>
            </a:r>
            <a:endParaRPr lang="en-US" b="0" i="0" u="none" strike="noStrike">
              <a:latin typeface="Times New Roman"/>
              <a:ea typeface="Arial"/>
              <a:cs typeface="Arial"/>
            </a:endParaRPr>
          </a:p>
        </p:txBody>
      </p:sp>
    </p:spTree>
    <p:extLst>
      <p:ext uri="{BB962C8B-B14F-4D97-AF65-F5344CB8AC3E}">
        <p14:creationId xmlns:p14="http://schemas.microsoft.com/office/powerpoint/2010/main" val="32209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ea typeface="ＭＳ Ｐゴシック"/>
              </a:rPr>
              <a:t>CRS: Accountability </a:t>
            </a:r>
            <a:endParaRPr lang="en-US" sz="2400" b="1"/>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3781536027"/>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tx1"/>
                          </a:solidFill>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tx1"/>
                          </a:solidFill>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solidFill>
                            <a:schemeClr val="tx1"/>
                          </a:solidFill>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sym typeface="Wingdings" panose="05000000000000000000" pitchFamily="2" charset="2"/>
                        </a:rPr>
                        <a:t> </a:t>
                      </a:r>
                      <a:endParaRPr lang="en-US" sz="1400" b="0">
                        <a:solidFill>
                          <a:schemeClr val="bg1">
                            <a:lumMod val="8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tx1"/>
                          </a:solidFill>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Geographic Reach</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solidFill>
                            <a:schemeClr val="bg1">
                              <a:lumMod val="85000"/>
                            </a:schemeClr>
                          </a:solidFill>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bg1">
                              <a:lumMod val="85000"/>
                            </a:schemeClr>
                          </a:solidFill>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solidFill>
                            <a:schemeClr val="bg1">
                              <a:lumMod val="85000"/>
                            </a:schemeClr>
                          </a:solidFill>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solidFill>
                            <a:schemeClr val="tx1"/>
                          </a:solidFill>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Number of Participants</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solidFill>
                            <a:schemeClr val="bg1">
                              <a:lumMod val="85000"/>
                            </a:schemeClr>
                          </a:solidFill>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solidFill>
                            <a:schemeClr val="tx1"/>
                          </a:solidFill>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solidFill>
                            <a:schemeClr val="bg1">
                              <a:lumMod val="85000"/>
                            </a:schemeClr>
                          </a:solidFill>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a:ea typeface="Calibri" panose="020F0502020204030204" pitchFamily="34" charset="0"/>
                          <a:cs typeface="Times New Roman"/>
                        </a:rPr>
                        <a:t>Means of Participating</a:t>
                      </a:r>
                      <a:endParaRPr lang="en-US" sz="1400">
                        <a:effectLst/>
                        <a:latin typeface="Arial"/>
                        <a:ea typeface="Calibri" panose="020F0502020204030204" pitchFamily="34" charset="0"/>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solidFill>
                            <a:schemeClr val="bg1">
                              <a:lumMod val="85000"/>
                            </a:schemeClr>
                          </a:solidFill>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solidFill>
                            <a:schemeClr val="tx1"/>
                          </a:solidFill>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solidFill>
                            <a:schemeClr val="tx1"/>
                          </a:solidFill>
                          <a:latin typeface="+mj-lt"/>
                        </a:rPr>
                        <a:t>organic/informal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solidFill>
                            <a:schemeClr val="bg1">
                              <a:lumMod val="85000"/>
                            </a:schemeClr>
                          </a:solidFill>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solidFill>
                            <a:schemeClr val="bg1">
                              <a:lumMod val="85000"/>
                            </a:schemeClr>
                          </a:solidFill>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62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ea typeface="ＭＳ Ｐゴシック"/>
              </a:rPr>
              <a:t>CRS: Accountability </a:t>
            </a:r>
            <a:endParaRPr lang="en-US" sz="2400" b="1"/>
          </a:p>
          <a:p>
            <a:pPr marL="457200" indent="-457200">
              <a:buFont typeface="Arial" panose="020B0604020202020204" pitchFamily="34" charset="0"/>
              <a:buChar char="•"/>
            </a:pPr>
            <a:endParaRPr lang="en-US" sz="2000">
              <a:solidFill>
                <a:schemeClr val="tx1"/>
              </a:solidFill>
            </a:endParaRPr>
          </a:p>
          <a:p>
            <a:pPr marL="457200" indent="-457200">
              <a:buFont typeface="Arial" panose="020B0604020202020204" pitchFamily="34" charset="0"/>
              <a:buChar char="•"/>
            </a:pPr>
            <a:endParaRPr lang="en-US" sz="2000">
              <a:solidFill>
                <a:schemeClr val="tx1"/>
              </a:solidFill>
              <a:ea typeface="ＭＳ Ｐゴシック"/>
            </a:endParaRPr>
          </a:p>
          <a:p>
            <a:pPr marL="457200" indent="-457200">
              <a:buFont typeface="Arial" panose="020B0604020202020204" pitchFamily="34" charset="0"/>
              <a:buChar char="•"/>
            </a:pPr>
            <a:endParaRPr lang="en-US" sz="2000">
              <a:solidFill>
                <a:schemeClr val="tx1"/>
              </a:solidFill>
              <a:ea typeface="ＭＳ Ｐゴシック"/>
            </a:endParaRPr>
          </a:p>
          <a:p>
            <a:pPr marL="457200" indent="-457200">
              <a:buFont typeface="Arial" panose="020B0604020202020204" pitchFamily="34" charset="0"/>
              <a:buChar char="•"/>
            </a:pPr>
            <a:endParaRPr lang="en-US" sz="2000">
              <a:solidFill>
                <a:schemeClr val="tx1"/>
              </a:solidFill>
            </a:endParaRPr>
          </a:p>
        </p:txBody>
      </p:sp>
      <p:sp>
        <p:nvSpPr>
          <p:cNvPr id="4" name="Rectangle 3">
            <a:extLst>
              <a:ext uri="{FF2B5EF4-FFF2-40B4-BE49-F238E27FC236}">
                <a16:creationId xmlns:a16="http://schemas.microsoft.com/office/drawing/2014/main" id="{B571356E-632E-4AF4-8C5E-6705BD83CB50}"/>
              </a:ext>
            </a:extLst>
          </p:cNvPr>
          <p:cNvSpPr/>
          <p:nvPr/>
        </p:nvSpPr>
        <p:spPr>
          <a:xfrm flipV="1">
            <a:off x="293914" y="4711017"/>
            <a:ext cx="8556172"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CE7837-791B-4C11-827D-D4656682E10F}"/>
              </a:ext>
            </a:extLst>
          </p:cNvPr>
          <p:cNvSpPr txBox="1"/>
          <p:nvPr/>
        </p:nvSpPr>
        <p:spPr>
          <a:xfrm>
            <a:off x="3728768" y="822744"/>
            <a:ext cx="5137029" cy="646331"/>
          </a:xfrm>
          <a:prstGeom prst="rect">
            <a:avLst/>
          </a:prstGeom>
          <a:solidFill>
            <a:srgbClr val="92D05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dirty="0">
                <a:latin typeface="Times New Roman"/>
                <a:ea typeface="ＭＳ Ｐゴシック"/>
              </a:rPr>
              <a:t>Origin</a:t>
            </a:r>
          </a:p>
          <a:p>
            <a:r>
              <a:rPr lang="en-US" dirty="0">
                <a:latin typeface="Times New Roman"/>
                <a:ea typeface="ＭＳ Ｐゴシック"/>
              </a:rPr>
              <a:t>2016 When proposed by first Accountability Advisor</a:t>
            </a:r>
          </a:p>
        </p:txBody>
      </p:sp>
      <p:sp>
        <p:nvSpPr>
          <p:cNvPr id="3" name="TextBox 2">
            <a:extLst>
              <a:ext uri="{FF2B5EF4-FFF2-40B4-BE49-F238E27FC236}">
                <a16:creationId xmlns:a16="http://schemas.microsoft.com/office/drawing/2014/main" id="{59300343-63A9-4B68-9681-CB27D522FEAB}"/>
              </a:ext>
            </a:extLst>
          </p:cNvPr>
          <p:cNvSpPr txBox="1"/>
          <p:nvPr/>
        </p:nvSpPr>
        <p:spPr>
          <a:xfrm>
            <a:off x="216200" y="1752781"/>
            <a:ext cx="6107499" cy="1477328"/>
          </a:xfrm>
          <a:prstGeom prst="rect">
            <a:avLst/>
          </a:prstGeom>
          <a:solidFill>
            <a:schemeClr val="tx2">
              <a:lumMod val="40000"/>
              <a:lumOff val="6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dirty="0">
                <a:latin typeface="Times New Roman"/>
                <a:ea typeface="ＭＳ Ｐゴシック"/>
              </a:rPr>
              <a:t>Accomplishments</a:t>
            </a:r>
          </a:p>
          <a:p>
            <a:pPr marL="285750" indent="-285750">
              <a:buFont typeface="Arial"/>
              <a:buChar char="•"/>
            </a:pPr>
            <a:r>
              <a:rPr lang="en-US" dirty="0">
                <a:latin typeface="Times New Roman"/>
                <a:ea typeface="ＭＳ Ｐゴシック"/>
              </a:rPr>
              <a:t>Each team's proposal to present is a success</a:t>
            </a:r>
          </a:p>
          <a:p>
            <a:pPr marL="285750" indent="-285750">
              <a:buFont typeface="Arial"/>
              <a:buChar char="•"/>
            </a:pPr>
            <a:r>
              <a:rPr lang="en-US" dirty="0">
                <a:latin typeface="Times New Roman"/>
                <a:ea typeface="ＭＳ Ｐゴシック"/>
                <a:cs typeface="Times New Roman"/>
              </a:rPr>
              <a:t>Compendium of tools, initial KM</a:t>
            </a:r>
            <a:endParaRPr lang="en-US" dirty="0">
              <a:cs typeface="Times New Roman"/>
            </a:endParaRPr>
          </a:p>
          <a:p>
            <a:pPr marL="285750" indent="-285750">
              <a:buFont typeface="Arial"/>
              <a:buChar char="•"/>
            </a:pPr>
            <a:r>
              <a:rPr lang="en-US" dirty="0">
                <a:latin typeface="Times New Roman"/>
                <a:ea typeface="ＭＳ Ｐゴシック"/>
                <a:cs typeface="Times New Roman"/>
              </a:rPr>
              <a:t>Dynamic exchange with diverse audience over 3+ years</a:t>
            </a:r>
            <a:endParaRPr lang="en-US" dirty="0">
              <a:cs typeface="Times New Roman"/>
            </a:endParaRPr>
          </a:p>
          <a:p>
            <a:pPr marL="285750" indent="-285750">
              <a:buFont typeface="Arial"/>
              <a:buChar char="•"/>
            </a:pPr>
            <a:r>
              <a:rPr lang="en-US" dirty="0">
                <a:latin typeface="Times New Roman"/>
                <a:ea typeface="ＭＳ Ｐゴシック"/>
                <a:cs typeface="Times New Roman"/>
              </a:rPr>
              <a:t>Provides source of support without disrupting structure</a:t>
            </a:r>
          </a:p>
        </p:txBody>
      </p:sp>
      <p:sp>
        <p:nvSpPr>
          <p:cNvPr id="5" name="TextBox 4">
            <a:extLst>
              <a:ext uri="{FF2B5EF4-FFF2-40B4-BE49-F238E27FC236}">
                <a16:creationId xmlns:a16="http://schemas.microsoft.com/office/drawing/2014/main" id="{05A1A213-9849-4E1E-AABF-4F6A9E2F0E7C}"/>
              </a:ext>
            </a:extLst>
          </p:cNvPr>
          <p:cNvSpPr txBox="1"/>
          <p:nvPr/>
        </p:nvSpPr>
        <p:spPr>
          <a:xfrm>
            <a:off x="2677424" y="3513108"/>
            <a:ext cx="5298775" cy="1200329"/>
          </a:xfrm>
          <a:prstGeom prst="rect">
            <a:avLst/>
          </a:prstGeom>
          <a:solidFill>
            <a:schemeClr val="accent1">
              <a:lumMod val="60000"/>
              <a:lumOff val="4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u="sng">
                <a:latin typeface="Times New Roman"/>
                <a:ea typeface="ＭＳ Ｐゴシック"/>
              </a:rPr>
              <a:t>Challenges</a:t>
            </a:r>
          </a:p>
          <a:p>
            <a:pPr marL="285750" indent="-285750">
              <a:buFont typeface="Arial"/>
              <a:buChar char="•"/>
            </a:pPr>
            <a:r>
              <a:rPr lang="en-US">
                <a:latin typeface="Times New Roman"/>
                <a:ea typeface="ＭＳ Ｐゴシック"/>
              </a:rPr>
              <a:t>Direct engagement between members outside CoP</a:t>
            </a:r>
          </a:p>
          <a:p>
            <a:pPr marL="285750" indent="-285750">
              <a:buFont typeface="Arial"/>
              <a:buChar char="•"/>
            </a:pPr>
            <a:r>
              <a:rPr lang="en-US">
                <a:latin typeface="Times New Roman"/>
                <a:ea typeface="ＭＳ Ｐゴシック"/>
              </a:rPr>
              <a:t>KM about the CoP</a:t>
            </a:r>
          </a:p>
          <a:p>
            <a:pPr marL="285750" indent="-285750">
              <a:buFont typeface="Arial"/>
              <a:buChar char="•"/>
            </a:pPr>
            <a:r>
              <a:rPr lang="en-US">
                <a:latin typeface="Times New Roman"/>
                <a:ea typeface="ＭＳ Ｐゴシック"/>
              </a:rPr>
              <a:t>Balancing agility with formality</a:t>
            </a:r>
          </a:p>
        </p:txBody>
      </p:sp>
    </p:spTree>
    <p:extLst>
      <p:ext uri="{BB962C8B-B14F-4D97-AF65-F5344CB8AC3E}">
        <p14:creationId xmlns:p14="http://schemas.microsoft.com/office/powerpoint/2010/main" val="38873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70C4B1-2FA1-45A2-A522-C2B844F9D91A}"/>
              </a:ext>
            </a:extLst>
          </p:cNvPr>
          <p:cNvSpPr>
            <a:spLocks noGrp="1"/>
          </p:cNvSpPr>
          <p:nvPr>
            <p:ph idx="1"/>
          </p:nvPr>
        </p:nvSpPr>
        <p:spPr/>
        <p:txBody>
          <a:bodyPr/>
          <a:lstStyle/>
          <a:p>
            <a:r>
              <a:rPr lang="en-US" sz="2400" b="1"/>
              <a:t>Q&amp;A / discussion</a:t>
            </a:r>
          </a:p>
          <a:p>
            <a:endParaRPr lang="en-US" sz="1200" b="1"/>
          </a:p>
          <a:p>
            <a:pPr marL="342900" indent="-342900">
              <a:buFont typeface="Arial" panose="020B0604020202020204" pitchFamily="34" charset="0"/>
              <a:buChar char="•"/>
            </a:pPr>
            <a:r>
              <a:rPr lang="en-US" sz="2400">
                <a:solidFill>
                  <a:schemeClr val="tx1"/>
                </a:solidFill>
              </a:rPr>
              <a:t>What have you found useful to get people to engage in a MEAL community of practice? </a:t>
            </a:r>
          </a:p>
          <a:p>
            <a:endParaRPr lang="en-US" sz="2400">
              <a:solidFill>
                <a:schemeClr val="tx1"/>
              </a:solidFill>
            </a:endParaRPr>
          </a:p>
          <a:p>
            <a:pPr marL="342900" indent="-342900">
              <a:buFont typeface="Arial" panose="020B0604020202020204" pitchFamily="34" charset="0"/>
              <a:buChar char="•"/>
            </a:pPr>
            <a:r>
              <a:rPr lang="en-US" sz="2400">
                <a:solidFill>
                  <a:schemeClr val="tx1"/>
                </a:solidFill>
              </a:rPr>
              <a:t>What challenges have you encountered in forming and/or maintaining MEAL communities of practice? How did you overcome those?</a:t>
            </a:r>
          </a:p>
        </p:txBody>
      </p:sp>
    </p:spTree>
    <p:extLst>
      <p:ext uri="{BB962C8B-B14F-4D97-AF65-F5344CB8AC3E}">
        <p14:creationId xmlns:p14="http://schemas.microsoft.com/office/powerpoint/2010/main" val="386526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70C4B1-2FA1-45A2-A522-C2B844F9D91A}"/>
              </a:ext>
            </a:extLst>
          </p:cNvPr>
          <p:cNvSpPr>
            <a:spLocks noGrp="1"/>
          </p:cNvSpPr>
          <p:nvPr>
            <p:ph idx="1"/>
          </p:nvPr>
        </p:nvSpPr>
        <p:spPr/>
        <p:txBody>
          <a:bodyPr/>
          <a:lstStyle/>
          <a:p>
            <a:r>
              <a:rPr lang="en-US" sz="2400" b="1"/>
              <a:t>Contact information</a:t>
            </a:r>
          </a:p>
          <a:p>
            <a:endParaRPr lang="en-US" sz="1200" b="1"/>
          </a:p>
          <a:p>
            <a:pPr marL="342900" indent="-342900">
              <a:buFont typeface="Arial" panose="020B0604020202020204" pitchFamily="34" charset="0"/>
              <a:buChar char="•"/>
            </a:pPr>
            <a:r>
              <a:rPr lang="en-US" sz="2400">
                <a:solidFill>
                  <a:schemeClr val="tx1"/>
                </a:solidFill>
              </a:rPr>
              <a:t>David Leege: </a:t>
            </a:r>
            <a:r>
              <a:rPr lang="en-US" sz="2400">
                <a:solidFill>
                  <a:schemeClr val="tx1"/>
                </a:solidFill>
                <a:hlinkClick r:id="rId2"/>
              </a:rPr>
              <a:t>David.Leege@care.org</a:t>
            </a:r>
            <a:r>
              <a:rPr lang="en-US" sz="2400">
                <a:solidFill>
                  <a:schemeClr val="tx1"/>
                </a:solidFill>
              </a:rPr>
              <a:t> </a:t>
            </a:r>
          </a:p>
          <a:p>
            <a:pPr marL="342900" indent="-342900">
              <a:buFont typeface="Arial" panose="020B0604020202020204" pitchFamily="34" charset="0"/>
              <a:buChar char="•"/>
            </a:pPr>
            <a:r>
              <a:rPr lang="en-US" sz="2400">
                <a:solidFill>
                  <a:schemeClr val="tx1"/>
                </a:solidFill>
              </a:rPr>
              <a:t>Korinne Chiu: </a:t>
            </a:r>
            <a:r>
              <a:rPr lang="en-US" sz="2400">
                <a:solidFill>
                  <a:schemeClr val="tx1"/>
                </a:solidFill>
                <a:hlinkClick r:id="rId3"/>
              </a:rPr>
              <a:t>Korinne.Chiu@care.org</a:t>
            </a:r>
            <a:r>
              <a:rPr lang="en-US" sz="2400">
                <a:solidFill>
                  <a:schemeClr val="tx1"/>
                </a:solidFill>
              </a:rPr>
              <a:t> </a:t>
            </a:r>
          </a:p>
          <a:p>
            <a:pPr marL="342900" indent="-342900">
              <a:buFont typeface="Arial" panose="020B0604020202020204" pitchFamily="34" charset="0"/>
              <a:buChar char="•"/>
            </a:pPr>
            <a:r>
              <a:rPr lang="en-US" sz="2400">
                <a:solidFill>
                  <a:schemeClr val="tx1"/>
                </a:solidFill>
              </a:rPr>
              <a:t>Adam Lipus: </a:t>
            </a:r>
            <a:r>
              <a:rPr lang="en-US" sz="2400">
                <a:solidFill>
                  <a:schemeClr val="tx1"/>
                </a:solidFill>
                <a:hlinkClick r:id="rId4"/>
              </a:rPr>
              <a:t>Adam.Lipus@care.org</a:t>
            </a:r>
            <a:r>
              <a:rPr lang="en-US" sz="2400">
                <a:solidFill>
                  <a:schemeClr val="tx1"/>
                </a:solidFill>
              </a:rPr>
              <a:t> </a:t>
            </a:r>
          </a:p>
          <a:p>
            <a:pPr marL="342900" indent="-342900">
              <a:buFont typeface="Arial" panose="020B0604020202020204" pitchFamily="34" charset="0"/>
              <a:buChar char="•"/>
            </a:pPr>
            <a:r>
              <a:rPr lang="en-US" sz="2400">
                <a:solidFill>
                  <a:schemeClr val="tx1"/>
                </a:solidFill>
              </a:rPr>
              <a:t>Heather Dolphin: </a:t>
            </a:r>
            <a:r>
              <a:rPr lang="en-US" sz="2400">
                <a:solidFill>
                  <a:schemeClr val="tx1"/>
                </a:solidFill>
                <a:hlinkClick r:id="rId5"/>
              </a:rPr>
              <a:t>heather.dolphin@crs.org</a:t>
            </a:r>
            <a:r>
              <a:rPr lang="en-US" sz="2400">
                <a:solidFill>
                  <a:schemeClr val="tx1"/>
                </a:solidFill>
              </a:rPr>
              <a:t> </a:t>
            </a:r>
          </a:p>
        </p:txBody>
      </p:sp>
    </p:spTree>
    <p:extLst>
      <p:ext uri="{BB962C8B-B14F-4D97-AF65-F5344CB8AC3E}">
        <p14:creationId xmlns:p14="http://schemas.microsoft.com/office/powerpoint/2010/main" val="242286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p:txBody>
          <a:bodyPr/>
          <a:lstStyle/>
          <a:p>
            <a:r>
              <a:rPr lang="en-US" sz="2400" b="1">
                <a:ea typeface="ＭＳ Ｐゴシック"/>
              </a:rPr>
              <a:t>Some examples of a MEAL community of practice:</a:t>
            </a:r>
          </a:p>
          <a:p>
            <a:endParaRPr lang="en-US" sz="1600">
              <a:solidFill>
                <a:schemeClr val="tx1"/>
              </a:solidFill>
            </a:endParaRPr>
          </a:p>
          <a:p>
            <a:pPr marL="342900" indent="-342900">
              <a:buFont typeface="Arial" panose="020B0604020202020204" pitchFamily="34" charset="0"/>
              <a:buChar char="•"/>
            </a:pPr>
            <a:r>
              <a:rPr lang="en-US" sz="2000">
                <a:solidFill>
                  <a:schemeClr val="tx1"/>
                </a:solidFill>
                <a:ea typeface="ＭＳ Ｐゴシック"/>
              </a:rPr>
              <a:t>Worldwide MEAL staff at an international NGO have regular conference calls to discuss current trends and challenges in their work</a:t>
            </a:r>
          </a:p>
          <a:p>
            <a:pPr marL="342900" indent="-342900">
              <a:buFont typeface="Arial" panose="020B0604020202020204" pitchFamily="34" charset="0"/>
              <a:buChar char="•"/>
            </a:pPr>
            <a:endParaRPr lang="en-US" sz="2000">
              <a:solidFill>
                <a:schemeClr val="tx1"/>
              </a:solidFill>
              <a:ea typeface="ＭＳ Ｐゴシック"/>
            </a:endParaRPr>
          </a:p>
          <a:p>
            <a:pPr marL="342900" indent="-342900">
              <a:buFont typeface="Arial" panose="020B0604020202020204" pitchFamily="34" charset="0"/>
              <a:buChar char="•"/>
            </a:pPr>
            <a:r>
              <a:rPr lang="en-US" sz="2000">
                <a:solidFill>
                  <a:schemeClr val="tx1"/>
                </a:solidFill>
                <a:ea typeface="ＭＳ Ｐゴシック"/>
              </a:rPr>
              <a:t>Program staff collectively review recent data/evaluations to make sense of trends, lessons learned, and next steps</a:t>
            </a:r>
            <a:endParaRPr lang="en-US">
              <a:solidFill>
                <a:schemeClr val="tx1"/>
              </a:solidFill>
              <a:ea typeface="ＭＳ Ｐゴシック"/>
            </a:endParaRPr>
          </a:p>
          <a:p>
            <a:pPr marL="342900" indent="-342900">
              <a:buFont typeface="Arial" panose="020B0604020202020204" pitchFamily="34" charset="0"/>
              <a:buChar char="•"/>
            </a:pPr>
            <a:endParaRPr lang="en-US" sz="2000">
              <a:solidFill>
                <a:schemeClr val="tx1"/>
              </a:solidFill>
              <a:ea typeface="ＭＳ Ｐゴシック"/>
            </a:endParaRPr>
          </a:p>
          <a:p>
            <a:pPr marL="342900" indent="-342900">
              <a:buFont typeface="Arial" panose="020B0604020202020204" pitchFamily="34" charset="0"/>
              <a:buChar char="•"/>
            </a:pPr>
            <a:r>
              <a:rPr lang="en-US" sz="2000">
                <a:solidFill>
                  <a:schemeClr val="tx1"/>
                </a:solidFill>
                <a:ea typeface="ＭＳ Ｐゴシック"/>
              </a:rPr>
              <a:t>MEAL staff attend optional webinars to learn about the use of ICT for data collection</a:t>
            </a:r>
            <a:endParaRPr lang="en-US" sz="1600">
              <a:solidFill>
                <a:schemeClr val="tx1"/>
              </a:solidFill>
              <a:ea typeface="ＭＳ Ｐゴシック"/>
            </a:endParaRPr>
          </a:p>
          <a:p>
            <a:pPr marL="342900" indent="-342900">
              <a:buFont typeface="Arial" panose="020B0604020202020204" pitchFamily="34" charset="0"/>
              <a:buChar char="•"/>
            </a:pPr>
            <a:endParaRPr lang="en-US" sz="1600">
              <a:solidFill>
                <a:schemeClr val="tx1"/>
              </a:solidFill>
            </a:endParaRPr>
          </a:p>
          <a:p>
            <a:endParaRPr lang="en-US"/>
          </a:p>
        </p:txBody>
      </p:sp>
    </p:spTree>
    <p:extLst>
      <p:ext uri="{BB962C8B-B14F-4D97-AF65-F5344CB8AC3E}">
        <p14:creationId xmlns:p14="http://schemas.microsoft.com/office/powerpoint/2010/main" val="349015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p:txBody>
          <a:bodyPr/>
          <a:lstStyle/>
          <a:p>
            <a:r>
              <a:rPr lang="en-US" sz="2400" b="1"/>
              <a:t>Your experience with MEAL communities of practice?</a:t>
            </a:r>
          </a:p>
          <a:p>
            <a:endParaRPr lang="en-US" sz="1600">
              <a:solidFill>
                <a:schemeClr val="tx1"/>
              </a:solidFill>
            </a:endParaRPr>
          </a:p>
          <a:p>
            <a:pPr marL="342900" indent="-342900">
              <a:buFont typeface="Arial" panose="020B0604020202020204" pitchFamily="34" charset="0"/>
              <a:buChar char="•"/>
            </a:pPr>
            <a:endParaRPr lang="en-US" sz="1600">
              <a:solidFill>
                <a:schemeClr val="tx1"/>
              </a:solidFill>
            </a:endParaRPr>
          </a:p>
          <a:p>
            <a:endParaRPr lang="en-US"/>
          </a:p>
        </p:txBody>
      </p:sp>
      <p:graphicFrame>
        <p:nvGraphicFramePr>
          <p:cNvPr id="3" name="Diagram 2">
            <a:extLst>
              <a:ext uri="{FF2B5EF4-FFF2-40B4-BE49-F238E27FC236}">
                <a16:creationId xmlns:a16="http://schemas.microsoft.com/office/drawing/2014/main" id="{0F22FD40-F770-4F8B-BE48-E4255AF0D11D}"/>
              </a:ext>
            </a:extLst>
          </p:cNvPr>
          <p:cNvGraphicFramePr/>
          <p:nvPr>
            <p:extLst>
              <p:ext uri="{D42A27DB-BD31-4B8C-83A1-F6EECF244321}">
                <p14:modId xmlns:p14="http://schemas.microsoft.com/office/powerpoint/2010/main" val="654313404"/>
              </p:ext>
            </p:extLst>
          </p:nvPr>
        </p:nvGraphicFramePr>
        <p:xfrm>
          <a:off x="1272540" y="1744394"/>
          <a:ext cx="6598920" cy="2859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62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extLst>
              <p:ext uri="{D42A27DB-BD31-4B8C-83A1-F6EECF244321}">
                <p14:modId xmlns:p14="http://schemas.microsoft.com/office/powerpoint/2010/main" val="38500086"/>
              </p:ext>
            </p:extLst>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2" name="Rectangle 1">
            <a:extLst>
              <a:ext uri="{FF2B5EF4-FFF2-40B4-BE49-F238E27FC236}">
                <a16:creationId xmlns:a16="http://schemas.microsoft.com/office/drawing/2014/main" id="{A77068BF-9B45-4EE8-B9E6-3789559EBBFB}"/>
              </a:ext>
            </a:extLst>
          </p:cNvPr>
          <p:cNvSpPr/>
          <p:nvPr/>
        </p:nvSpPr>
        <p:spPr>
          <a:xfrm>
            <a:off x="293914" y="1127760"/>
            <a:ext cx="8556172" cy="35832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ABDDD4-487C-4324-AD3E-3DA734AD6011}"/>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313154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EA375563-434A-4057-8074-96155472AC82}"/>
              </a:ext>
            </a:extLst>
          </p:cNvPr>
          <p:cNvSpPr/>
          <p:nvPr/>
        </p:nvSpPr>
        <p:spPr>
          <a:xfrm>
            <a:off x="293914" y="1874520"/>
            <a:ext cx="8556172" cy="28364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70E4DC-8F4E-4E32-874E-F5DE85C6EE18}"/>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279846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267FC3C8-4FEA-47A1-9C11-A20F8FF7B1E1}"/>
              </a:ext>
            </a:extLst>
          </p:cNvPr>
          <p:cNvSpPr/>
          <p:nvPr/>
        </p:nvSpPr>
        <p:spPr>
          <a:xfrm>
            <a:off x="293914" y="2377440"/>
            <a:ext cx="8556172" cy="23335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DEC229-F6CF-41D1-8AE2-AD08AE656A5A}"/>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187736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19CC58D9-BBBB-48AC-8FF1-1885AF5C8BDB}"/>
              </a:ext>
            </a:extLst>
          </p:cNvPr>
          <p:cNvSpPr/>
          <p:nvPr/>
        </p:nvSpPr>
        <p:spPr>
          <a:xfrm>
            <a:off x="370449" y="2971800"/>
            <a:ext cx="8556172" cy="17392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C6665B-C618-4C33-B303-8F71E94B524B}"/>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133271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FE2E75-B798-440B-8FF2-8DA0343F24D4}"/>
              </a:ext>
            </a:extLst>
          </p:cNvPr>
          <p:cNvSpPr>
            <a:spLocks noGrp="1"/>
          </p:cNvSpPr>
          <p:nvPr>
            <p:ph idx="1"/>
          </p:nvPr>
        </p:nvSpPr>
        <p:spPr>
          <a:xfrm>
            <a:off x="293914" y="639633"/>
            <a:ext cx="8479637" cy="3583258"/>
          </a:xfrm>
        </p:spPr>
        <p:txBody>
          <a:bodyPr/>
          <a:lstStyle/>
          <a:p>
            <a:r>
              <a:rPr lang="en-US" sz="2400" b="1"/>
              <a:t>A MEAL CoP can come in different shapes and sizes:</a:t>
            </a:r>
          </a:p>
          <a:p>
            <a:endParaRPr lang="en-US"/>
          </a:p>
        </p:txBody>
      </p:sp>
      <p:graphicFrame>
        <p:nvGraphicFramePr>
          <p:cNvPr id="3" name="Table 2">
            <a:extLst>
              <a:ext uri="{FF2B5EF4-FFF2-40B4-BE49-F238E27FC236}">
                <a16:creationId xmlns:a16="http://schemas.microsoft.com/office/drawing/2014/main" id="{4E820B5A-E402-4044-8706-F3B5DBF19084}"/>
              </a:ext>
            </a:extLst>
          </p:cNvPr>
          <p:cNvGraphicFramePr>
            <a:graphicFrameLocks noGrp="1"/>
          </p:cNvGraphicFramePr>
          <p:nvPr/>
        </p:nvGraphicFramePr>
        <p:xfrm>
          <a:off x="429065" y="1254199"/>
          <a:ext cx="8285871" cy="3291840"/>
        </p:xfrm>
        <a:graphic>
          <a:graphicData uri="http://schemas.openxmlformats.org/drawingml/2006/table">
            <a:tbl>
              <a:tblPr firstRow="1" bandRow="1">
                <a:tableStyleId>{E8B1032C-EA38-4F05-BA0D-38AFFFC7BED3}</a:tableStyleId>
              </a:tblPr>
              <a:tblGrid>
                <a:gridCol w="571396">
                  <a:extLst>
                    <a:ext uri="{9D8B030D-6E8A-4147-A177-3AD203B41FA5}">
                      <a16:colId xmlns:a16="http://schemas.microsoft.com/office/drawing/2014/main" val="795805626"/>
                    </a:ext>
                  </a:extLst>
                </a:gridCol>
                <a:gridCol w="1742739">
                  <a:extLst>
                    <a:ext uri="{9D8B030D-6E8A-4147-A177-3AD203B41FA5}">
                      <a16:colId xmlns:a16="http://schemas.microsoft.com/office/drawing/2014/main" val="4007742133"/>
                    </a:ext>
                  </a:extLst>
                </a:gridCol>
                <a:gridCol w="1194347">
                  <a:extLst>
                    <a:ext uri="{9D8B030D-6E8A-4147-A177-3AD203B41FA5}">
                      <a16:colId xmlns:a16="http://schemas.microsoft.com/office/drawing/2014/main" val="168913743"/>
                    </a:ext>
                  </a:extLst>
                </a:gridCol>
                <a:gridCol w="298587">
                  <a:extLst>
                    <a:ext uri="{9D8B030D-6E8A-4147-A177-3AD203B41FA5}">
                      <a16:colId xmlns:a16="http://schemas.microsoft.com/office/drawing/2014/main" val="1667055032"/>
                    </a:ext>
                  </a:extLst>
                </a:gridCol>
                <a:gridCol w="497645">
                  <a:extLst>
                    <a:ext uri="{9D8B030D-6E8A-4147-A177-3AD203B41FA5}">
                      <a16:colId xmlns:a16="http://schemas.microsoft.com/office/drawing/2014/main" val="3823750982"/>
                    </a:ext>
                  </a:extLst>
                </a:gridCol>
                <a:gridCol w="398115">
                  <a:extLst>
                    <a:ext uri="{9D8B030D-6E8A-4147-A177-3AD203B41FA5}">
                      <a16:colId xmlns:a16="http://schemas.microsoft.com/office/drawing/2014/main" val="3106940079"/>
                    </a:ext>
                  </a:extLst>
                </a:gridCol>
                <a:gridCol w="597174">
                  <a:extLst>
                    <a:ext uri="{9D8B030D-6E8A-4147-A177-3AD203B41FA5}">
                      <a16:colId xmlns:a16="http://schemas.microsoft.com/office/drawing/2014/main" val="640438495"/>
                    </a:ext>
                  </a:extLst>
                </a:gridCol>
                <a:gridCol w="597174">
                  <a:extLst>
                    <a:ext uri="{9D8B030D-6E8A-4147-A177-3AD203B41FA5}">
                      <a16:colId xmlns:a16="http://schemas.microsoft.com/office/drawing/2014/main" val="3448814294"/>
                    </a:ext>
                  </a:extLst>
                </a:gridCol>
                <a:gridCol w="398115">
                  <a:extLst>
                    <a:ext uri="{9D8B030D-6E8A-4147-A177-3AD203B41FA5}">
                      <a16:colId xmlns:a16="http://schemas.microsoft.com/office/drawing/2014/main" val="1648388393"/>
                    </a:ext>
                  </a:extLst>
                </a:gridCol>
                <a:gridCol w="497645">
                  <a:extLst>
                    <a:ext uri="{9D8B030D-6E8A-4147-A177-3AD203B41FA5}">
                      <a16:colId xmlns:a16="http://schemas.microsoft.com/office/drawing/2014/main" val="3542800947"/>
                    </a:ext>
                  </a:extLst>
                </a:gridCol>
                <a:gridCol w="298587">
                  <a:extLst>
                    <a:ext uri="{9D8B030D-6E8A-4147-A177-3AD203B41FA5}">
                      <a16:colId xmlns:a16="http://schemas.microsoft.com/office/drawing/2014/main" val="4275228018"/>
                    </a:ext>
                  </a:extLst>
                </a:gridCol>
                <a:gridCol w="1194347">
                  <a:extLst>
                    <a:ext uri="{9D8B030D-6E8A-4147-A177-3AD203B41FA5}">
                      <a16:colId xmlns:a16="http://schemas.microsoft.com/office/drawing/2014/main" val="980478243"/>
                    </a:ext>
                  </a:extLst>
                </a:gridCol>
              </a:tblGrid>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Purposes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keep people informed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400" b="0">
                          <a:latin typeface="+mj-lt"/>
                        </a:rPr>
                        <a:t>share tips, lessons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produce body of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pPr algn="ct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make key decisions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2163191768"/>
                  </a:ext>
                </a:extLst>
              </a:tr>
              <a:tr h="517823">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Intended Duration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short-term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sym typeface="Wingdings" panose="05000000000000000000" pitchFamily="2" charset="2"/>
                        </a:rPr>
                        <a:t> </a:t>
                      </a:r>
                      <a:endParaRPr lang="en-US" sz="1400" b="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long-term or indefinite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460790"/>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Geographic Reach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a:txBody>
                    <a:bodyPr/>
                    <a:lstStyle/>
                    <a:p>
                      <a:pPr algn="ctr"/>
                      <a:r>
                        <a:rPr lang="en-US" sz="1400" b="0">
                          <a:latin typeface="+mj-lt"/>
                        </a:rPr>
                        <a:t>local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sub-national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national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multiple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1400" b="0">
                          <a:latin typeface="+mj-lt"/>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extLst>
                  <a:ext uri="{0D108BD9-81ED-4DB2-BD59-A6C34878D82A}">
                    <a16:rowId xmlns:a16="http://schemas.microsoft.com/office/drawing/2014/main" val="4164058391"/>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Number of Participants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2">
                  <a:txBody>
                    <a:bodyPr/>
                    <a:lstStyle/>
                    <a:p>
                      <a:pPr algn="ctr"/>
                      <a:r>
                        <a:rPr lang="en-US" sz="1400" b="0">
                          <a:latin typeface="+mj-lt"/>
                        </a:rPr>
                        <a:t>less than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gridSpan="3">
                  <a:txBody>
                    <a:bodyPr/>
                    <a:lstStyle/>
                    <a:p>
                      <a:pPr algn="ctr"/>
                      <a:r>
                        <a:rPr lang="en-US" sz="1400" b="0">
                          <a:latin typeface="+mj-lt"/>
                        </a:rPr>
                        <a:t>dozens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hundreds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ctr"/>
                      <a:r>
                        <a:rPr lang="en-US" sz="1400" b="0">
                          <a:latin typeface="+mj-lt"/>
                        </a:rPr>
                        <a:t>thousands or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33034785"/>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Means of Participating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5">
                  <a:txBody>
                    <a:bodyPr/>
                    <a:lstStyle/>
                    <a:p>
                      <a:pPr algn="ctr"/>
                      <a:r>
                        <a:rPr lang="en-US" sz="1400" b="0">
                          <a:latin typeface="+mj-lt"/>
                        </a:rPr>
                        <a:t>in person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400" b="0">
                          <a:latin typeface="+mj-lt"/>
                        </a:rPr>
                        <a:t>virtually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7082216"/>
                  </a:ext>
                </a:extLst>
              </a:tr>
              <a:tr h="370840">
                <a:tc>
                  <a:txBody>
                    <a:bodyPr/>
                    <a:lstStyle/>
                    <a:p>
                      <a:endParaRPr lang="en-US" sz="300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Nature of Participation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gridSpan="3">
                  <a:txBody>
                    <a:bodyPr/>
                    <a:lstStyle/>
                    <a:p>
                      <a:pPr algn="ctr"/>
                      <a:r>
                        <a:rPr lang="en-US" sz="1400" b="0">
                          <a:latin typeface="+mj-lt"/>
                        </a:rPr>
                        <a:t>organic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ctr"/>
                      <a:r>
                        <a:rPr lang="en-US" sz="1400" b="0">
                          <a:latin typeface="+mj-lt"/>
                        </a:rPr>
                        <a:t>formalized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b="0">
                          <a:latin typeface="+mj-lt"/>
                        </a:rPr>
                        <a:t>institutionalized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5B131"/>
                      </a:solidFill>
                      <a:prstDash val="solid"/>
                      <a:round/>
                      <a:headEnd type="none" w="med" len="med"/>
                      <a:tailEnd type="none" w="med" len="med"/>
                    </a:lnT>
                    <a:lnB w="12700" cap="flat" cmpd="sng" algn="ctr">
                      <a:solidFill>
                        <a:srgbClr val="65B13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6274849"/>
                  </a:ext>
                </a:extLst>
              </a:tr>
            </a:tbl>
          </a:graphicData>
        </a:graphic>
      </p:graphicFrame>
      <p:sp>
        <p:nvSpPr>
          <p:cNvPr id="4" name="Rectangle 3">
            <a:extLst>
              <a:ext uri="{FF2B5EF4-FFF2-40B4-BE49-F238E27FC236}">
                <a16:creationId xmlns:a16="http://schemas.microsoft.com/office/drawing/2014/main" id="{9190E0B0-A037-480C-8F9C-06E12B99D6C2}"/>
              </a:ext>
            </a:extLst>
          </p:cNvPr>
          <p:cNvSpPr/>
          <p:nvPr/>
        </p:nvSpPr>
        <p:spPr>
          <a:xfrm>
            <a:off x="293914" y="3535680"/>
            <a:ext cx="8556172" cy="11753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A5DB19-63E8-419B-81B2-D4815B59ABDC}"/>
              </a:ext>
            </a:extLst>
          </p:cNvPr>
          <p:cNvSpPr txBox="1"/>
          <p:nvPr/>
        </p:nvSpPr>
        <p:spPr>
          <a:xfrm>
            <a:off x="5705404" y="4837457"/>
            <a:ext cx="2914131" cy="276999"/>
          </a:xfrm>
          <a:prstGeom prst="rect">
            <a:avLst/>
          </a:prstGeom>
          <a:noFill/>
        </p:spPr>
        <p:txBody>
          <a:bodyPr wrap="none" rtlCol="0">
            <a:spAutoFit/>
          </a:bodyPr>
          <a:lstStyle/>
          <a:p>
            <a:r>
              <a:rPr lang="en-US" sz="1200">
                <a:latin typeface="+mj-lt"/>
              </a:rPr>
              <a:t>Typology adapted from </a:t>
            </a:r>
            <a:r>
              <a:rPr lang="en-US" sz="1200">
                <a:latin typeface="+mj-lt"/>
                <a:hlinkClick r:id="rId8"/>
              </a:rPr>
              <a:t>Dubé et al. 2006</a:t>
            </a:r>
            <a:endParaRPr lang="en-US" sz="1200">
              <a:latin typeface="+mj-lt"/>
            </a:endParaRPr>
          </a:p>
        </p:txBody>
      </p:sp>
    </p:spTree>
    <p:extLst>
      <p:ext uri="{BB962C8B-B14F-4D97-AF65-F5344CB8AC3E}">
        <p14:creationId xmlns:p14="http://schemas.microsoft.com/office/powerpoint/2010/main" val="135445242"/>
      </p:ext>
    </p:extLst>
  </p:cSld>
  <p:clrMapOvr>
    <a:masterClrMapping/>
  </p:clrMapOvr>
</p:sld>
</file>

<file path=ppt/theme/theme1.xml><?xml version="1.0" encoding="utf-8"?>
<a:theme xmlns:a="http://schemas.openxmlformats.org/drawingml/2006/main" name="ISTAT_1450115_AsiaPPT_16x9">
  <a:themeElements>
    <a:clrScheme name="ISTAT Asia">
      <a:dk1>
        <a:sysClr val="windowText" lastClr="000000"/>
      </a:dk1>
      <a:lt1>
        <a:sysClr val="window" lastClr="FFFFFF"/>
      </a:lt1>
      <a:dk2>
        <a:srgbClr val="074184"/>
      </a:dk2>
      <a:lt2>
        <a:srgbClr val="EEECE1"/>
      </a:lt2>
      <a:accent1>
        <a:srgbClr val="FEC20C"/>
      </a:accent1>
      <a:accent2>
        <a:srgbClr val="8D8E8D"/>
      </a:accent2>
      <a:accent3>
        <a:srgbClr val="B40A26"/>
      </a:accent3>
      <a:accent4>
        <a:srgbClr val="65B131"/>
      </a:accent4>
      <a:accent5>
        <a:srgbClr val="B40A26"/>
      </a:accent5>
      <a:accent6>
        <a:srgbClr val="65B131"/>
      </a:accent6>
      <a:hlink>
        <a:srgbClr val="0092D2"/>
      </a:hlink>
      <a:folHlink>
        <a:srgbClr val="B40A2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EA_315661-18_Eval19_PPT_Temp_16x9" id="{3823A6C3-1BC4-AF43-BEA9-8FECB389A111}" vid="{F8D8CD41-A142-984D-9748-735A6B5A4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DA0F4602CBD47986768B25BC4D4B1" ma:contentTypeVersion="11" ma:contentTypeDescription="Create a new document." ma:contentTypeScope="" ma:versionID="2d702d85c256c33b1f0f2d6ce4860d5a">
  <xsd:schema xmlns:xsd="http://www.w3.org/2001/XMLSchema" xmlns:xs="http://www.w3.org/2001/XMLSchema" xmlns:p="http://schemas.microsoft.com/office/2006/metadata/properties" xmlns:ns3="437fa1f2-d656-443e-9602-1d6987b95350" xmlns:ns4="bda6efa2-471e-42d3-954e-6472bddc2f3d" targetNamespace="http://schemas.microsoft.com/office/2006/metadata/properties" ma:root="true" ma:fieldsID="dbb892f2d76a367196d1e85096b7f5e7" ns3:_="" ns4:_="">
    <xsd:import namespace="437fa1f2-d656-443e-9602-1d6987b95350"/>
    <xsd:import namespace="bda6efa2-471e-42d3-954e-6472bddc2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7fa1f2-d656-443e-9602-1d6987b95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6efa2-471e-42d3-954e-6472bddc2f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D1EDF-C54B-41A4-8025-638632A53C05}">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437fa1f2-d656-443e-9602-1d6987b95350"/>
    <ds:schemaRef ds:uri="http://purl.org/dc/dcmitype/"/>
    <ds:schemaRef ds:uri="http://schemas.microsoft.com/office/infopath/2007/PartnerControls"/>
    <ds:schemaRef ds:uri="bda6efa2-471e-42d3-954e-6472bddc2f3d"/>
    <ds:schemaRef ds:uri="http://schemas.microsoft.com/office/2006/metadata/properties"/>
  </ds:schemaRefs>
</ds:datastoreItem>
</file>

<file path=customXml/itemProps2.xml><?xml version="1.0" encoding="utf-8"?>
<ds:datastoreItem xmlns:ds="http://schemas.openxmlformats.org/officeDocument/2006/customXml" ds:itemID="{10EDC60E-7FC5-4DAD-91B7-A4C3C9F6685A}">
  <ds:schemaRefs>
    <ds:schemaRef ds:uri="http://schemas.microsoft.com/sharepoint/v3/contenttype/forms"/>
  </ds:schemaRefs>
</ds:datastoreItem>
</file>

<file path=customXml/itemProps3.xml><?xml version="1.0" encoding="utf-8"?>
<ds:datastoreItem xmlns:ds="http://schemas.openxmlformats.org/officeDocument/2006/customXml" ds:itemID="{23C04DEA-F627-442B-B904-FB31851FA9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7fa1f2-d656-443e-9602-1d6987b95350"/>
    <ds:schemaRef ds:uri="bda6efa2-471e-42d3-954e-6472bddc2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AEA_315661-18_Eval19_PPT_Temp_16x9 (4)</Template>
  <TotalTime>1596</TotalTime>
  <Words>1355</Words>
  <Application>Microsoft Office PowerPoint</Application>
  <PresentationFormat>On-screen Show (16:9)</PresentationFormat>
  <Paragraphs>495</Paragraphs>
  <Slides>25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Arial,Sans-Serif</vt:lpstr>
      <vt:lpstr>Calibri</vt:lpstr>
      <vt:lpstr>Times New Roman</vt:lpstr>
      <vt:lpstr>Wingdings</vt:lpstr>
      <vt:lpstr>ISTAT_1450115_AsiaPPT_16x9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Leege</dc:creator>
  <cp:lastModifiedBy>Adam Lipus</cp:lastModifiedBy>
  <cp:revision>4</cp:revision>
  <dcterms:created xsi:type="dcterms:W3CDTF">2019-10-28T16:11:29Z</dcterms:created>
  <dcterms:modified xsi:type="dcterms:W3CDTF">2019-11-18T15:49:15Z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0x0101006DFDA0F4602CBD47986768B25BC4D4B1</vt:lpwstr>
  </property>
</Properties>
</file>