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8" r:id="rId3"/>
    <p:sldId id="259" r:id="rId4"/>
    <p:sldId id="260" r:id="rId5"/>
    <p:sldId id="261" r:id="rId6"/>
    <p:sldId id="262" r:id="rId7"/>
    <p:sldId id="263" r:id="rId8"/>
    <p:sldId id="264" r:id="rId9"/>
    <p:sldId id="265" r:id="rId1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000000"/>
              </a:solidFill>
              <a:prstDash val="solid"/>
              <a:miter lim="400000"/>
            </a:ln>
          </a:left>
          <a:right>
            <a:ln w="12700" cap="flat">
              <a:solidFill>
                <a:srgbClr val="C4C6C6"/>
              </a:solidFill>
              <a:prstDash val="solid"/>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E8E9E8"/>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0" cap="flat">
              <a:noFill/>
              <a:miter lim="400000"/>
            </a:ln>
          </a:bottom>
          <a:insideH>
            <a:ln w="12700" cap="flat">
              <a:noFill/>
              <a:miter lim="400000"/>
            </a:ln>
          </a:insideH>
          <a:insideV>
            <a:ln w="12700" cap="flat">
              <a:noFill/>
              <a:miter lim="400000"/>
            </a:ln>
          </a:insideV>
        </a:tcBdr>
        <a:fill>
          <a:solidFill>
            <a:schemeClr val="accent1">
              <a:satOff val="12166"/>
              <a:lumOff val="-13042"/>
            </a:schemeClr>
          </a:solidFill>
        </a:fill>
      </a:tcStyle>
    </a:firstRow>
  </a:tblStyle>
  <a:tblStyle styleId="{C7B018BB-80A7-4F77-B60F-C8B233D01FF8}"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EFF8FA"/>
          </a:solidFill>
        </a:fill>
      </a:tcStyle>
    </a:band2H>
    <a:firstCo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4F728F"/>
              </a:solidFill>
              <a:prstDash val="solid"/>
              <a:miter lim="400000"/>
            </a:ln>
          </a:top>
          <a:bottom>
            <a:ln w="12700" cap="flat">
              <a:solidFill>
                <a:srgbClr val="4F728F"/>
              </a:solidFill>
              <a:prstDash val="solid"/>
              <a:miter lim="400000"/>
            </a:ln>
          </a:bottom>
          <a:insideH>
            <a:ln w="12700" cap="flat">
              <a:solidFill>
                <a:srgbClr val="4F728F"/>
              </a:solidFill>
              <a:prstDash val="solid"/>
              <a:miter lim="400000"/>
            </a:ln>
          </a:insideH>
          <a:insideV>
            <a:ln w="12700" cap="flat">
              <a:noFill/>
              <a:miter lim="400000"/>
            </a:ln>
          </a:insideV>
        </a:tcBdr>
        <a:fill>
          <a:solidFill>
            <a:srgbClr val="D4DADF"/>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638EB0"/>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173D59"/>
          </a:solidFill>
        </a:fill>
      </a:tcStyle>
    </a:firstRow>
  </a:tblStyle>
  <a:tblStyle styleId="{EEE7283C-3CF3-47DC-8721-378D4A62B228}" styleName="">
    <a:tblBg/>
    <a:wholeTbl>
      <a:tcTxStyle b="off" i="off">
        <a:font>
          <a:latin typeface="Helvetica Neue"/>
          <a:ea typeface="Helvetica Neue"/>
          <a:cs typeface="Helvetica Neue"/>
        </a:font>
        <a:srgbClr val="444444"/>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3C3C1D"/>
              </a:solidFill>
              <a:prstDash val="solid"/>
              <a:miter lim="400000"/>
            </a:ln>
          </a:left>
          <a:right>
            <a:ln w="12700" cap="flat">
              <a:solidFill>
                <a:schemeClr val="accent2">
                  <a:hueOff val="-487087"/>
                  <a:satOff val="-2686"/>
                  <a:lumOff val="14808"/>
                </a:schemeClr>
              </a:solidFill>
              <a:prstDash val="solid"/>
              <a:miter lim="400000"/>
            </a:ln>
          </a:right>
          <a:top>
            <a:ln w="12700" cap="flat">
              <a:solidFill>
                <a:schemeClr val="accent2">
                  <a:hueOff val="-487087"/>
                  <a:satOff val="-2686"/>
                  <a:lumOff val="14808"/>
                </a:schemeClr>
              </a:solidFill>
              <a:prstDash val="solid"/>
              <a:miter lim="400000"/>
            </a:ln>
          </a:top>
          <a:bottom>
            <a:ln w="12700" cap="flat">
              <a:solidFill>
                <a:schemeClr val="accent2">
                  <a:hueOff val="-487087"/>
                  <a:satOff val="-2686"/>
                  <a:lumOff val="14808"/>
                </a:schemeClr>
              </a:solidFill>
              <a:prstDash val="solid"/>
              <a:miter lim="400000"/>
            </a:ln>
          </a:bottom>
          <a:insideH>
            <a:ln w="12700" cap="flat">
              <a:solidFill>
                <a:schemeClr val="accent2">
                  <a:hueOff val="-487087"/>
                  <a:satOff val="-2686"/>
                  <a:lumOff val="14808"/>
                </a:schemeClr>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CFCDBB"/>
          </a:solidFill>
        </a:fill>
      </a:tcStyle>
    </a:firstCol>
    <a:lastRow>
      <a:tcTxStyle b="off" i="off">
        <a:font>
          <a:latin typeface="Helvetica Neue"/>
          <a:ea typeface="Helvetica Neue"/>
          <a:cs typeface="Helvetica Neue"/>
        </a:font>
        <a:srgbClr val="444444"/>
      </a:tcTxStyle>
      <a:tcStyle>
        <a:tcBdr>
          <a:left>
            <a:ln w="12700" cap="flat">
              <a:solidFill>
                <a:srgbClr val="C6C6C6"/>
              </a:solidFill>
              <a:prstDash val="solid"/>
              <a:miter lim="400000"/>
            </a:ln>
          </a:left>
          <a:right>
            <a:ln w="12700" cap="flat">
              <a:solidFill>
                <a:srgbClr val="C6C6C6"/>
              </a:solidFill>
              <a:prstDash val="solid"/>
              <a:miter lim="400000"/>
            </a:ln>
          </a:right>
          <a:top>
            <a:ln w="12700" cap="flat">
              <a:solidFill>
                <a:srgbClr val="656839"/>
              </a:solidFill>
              <a:prstDash val="solid"/>
              <a:miter lim="400000"/>
            </a:ln>
          </a:top>
          <a:bottom>
            <a:ln w="12700" cap="flat">
              <a:solidFill>
                <a:srgbClr val="3C3C1D"/>
              </a:solidFill>
              <a:prstDash val="solid"/>
              <a:miter lim="400000"/>
            </a:ln>
          </a:bottom>
          <a:insideH>
            <a:ln w="12700" cap="flat">
              <a:solidFill>
                <a:srgbClr val="C6C6C6"/>
              </a:solidFill>
              <a:prstDash val="solid"/>
              <a:miter lim="400000"/>
            </a:ln>
          </a:insideH>
          <a:insideV>
            <a:ln w="12700" cap="flat">
              <a:solidFill>
                <a:srgbClr val="C6C6C6"/>
              </a:solidFill>
              <a:prstDash val="solid"/>
              <a:miter lim="400000"/>
            </a:ln>
          </a:insideV>
        </a:tcBdr>
        <a:fill>
          <a:solidFill>
            <a:srgbClr val="E8E9E8"/>
          </a:solidFill>
        </a:fill>
      </a:tcStyle>
    </a:lastRow>
    <a:firstRow>
      <a:tcTxStyle b="off" i="off">
        <a:font>
          <a:latin typeface="Helvetica Neue"/>
          <a:ea typeface="Helvetica Neue"/>
          <a:cs typeface="Helvetica Neue"/>
        </a:font>
        <a:srgbClr val="FFFFFF"/>
      </a:tcTxStyle>
      <a:tcStyle>
        <a:tcBdr>
          <a:left>
            <a:ln w="12700" cap="flat">
              <a:solidFill>
                <a:schemeClr val="accent2">
                  <a:hueOff val="-487087"/>
                  <a:satOff val="-2686"/>
                  <a:lumOff val="14808"/>
                </a:schemeClr>
              </a:solidFill>
              <a:prstDash val="solid"/>
              <a:miter lim="400000"/>
            </a:ln>
          </a:left>
          <a:right>
            <a:ln w="12700" cap="flat">
              <a:solidFill>
                <a:schemeClr val="accent2">
                  <a:hueOff val="-487087"/>
                  <a:satOff val="-2686"/>
                  <a:lumOff val="14808"/>
                </a:schemeClr>
              </a:solidFill>
              <a:prstDash val="solid"/>
              <a:miter lim="400000"/>
            </a:ln>
          </a:right>
          <a:top>
            <a:ln w="12700" cap="flat">
              <a:solidFill>
                <a:srgbClr val="3C3C1D"/>
              </a:solidFill>
              <a:prstDash val="solid"/>
              <a:miter lim="400000"/>
            </a:ln>
          </a:top>
          <a:bottom>
            <a:ln w="12700" cap="flat">
              <a:solidFill>
                <a:srgbClr val="CBCBCB"/>
              </a:solidFill>
              <a:prstDash val="solid"/>
              <a:miter lim="400000"/>
            </a:ln>
          </a:bottom>
          <a:insideH>
            <a:ln w="12700" cap="flat">
              <a:solidFill>
                <a:srgbClr val="AAA485"/>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656839"/>
          </a:solidFill>
        </a:fill>
      </a:tcStyle>
    </a:firstRow>
  </a:tblStyle>
  <a:tblStyle styleId="{CF821DB8-F4EB-4A41-A1BA-3FCAFE7338EE}"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F1F1F1"/>
          </a:solidFill>
        </a:fill>
      </a:tcStyle>
    </a:wholeTbl>
    <a:band2H>
      <a:tcTxStyle/>
      <a:tcStyle>
        <a:tcBdr/>
        <a:fill>
          <a:solidFill>
            <a:srgbClr val="E4E4E0"/>
          </a:solidFill>
        </a:fill>
      </a:tcStyle>
    </a:band2H>
    <a:firstCol>
      <a:tcTxStyle b="off" i="off">
        <a:font>
          <a:latin typeface="Helvetica Neue"/>
          <a:ea typeface="Helvetica Neue"/>
          <a:cs typeface="Helvetica Neue"/>
        </a:font>
        <a:srgbClr val="FFFFFF"/>
      </a:tcTxStyle>
      <a:tcStyle>
        <a:tcBdr>
          <a:left>
            <a:ln w="12700" cap="flat">
              <a:solidFill>
                <a:srgbClr val="515151"/>
              </a:solidFill>
              <a:prstDash val="solid"/>
              <a:miter lim="400000"/>
            </a:ln>
          </a:left>
          <a:right>
            <a:ln w="0" cap="flat">
              <a:noFill/>
              <a:miter lim="400000"/>
            </a:ln>
          </a:right>
          <a:top>
            <a:ln w="12700" cap="flat">
              <a:solidFill>
                <a:srgbClr val="7D7766"/>
              </a:solidFill>
              <a:prstDash val="solid"/>
              <a:miter lim="400000"/>
            </a:ln>
          </a:top>
          <a:bottom>
            <a:ln w="12700" cap="flat">
              <a:solidFill>
                <a:srgbClr val="7D7766"/>
              </a:solidFill>
              <a:prstDash val="solid"/>
              <a:miter lim="400000"/>
            </a:ln>
          </a:bottom>
          <a:insideH>
            <a:ln w="12700" cap="flat">
              <a:solidFill>
                <a:srgbClr val="7D7766"/>
              </a:solidFill>
              <a:prstDash val="solid"/>
              <a:miter lim="400000"/>
            </a:ln>
          </a:insideH>
          <a:insideV>
            <a:ln w="12700" cap="flat">
              <a:noFill/>
              <a:miter lim="400000"/>
            </a:ln>
          </a:insideV>
        </a:tcBdr>
        <a:fill>
          <a:solidFill>
            <a:srgbClr val="8F8B7E"/>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747474"/>
              </a:solidFill>
              <a:prstDash val="solid"/>
              <a:miter lim="400000"/>
            </a:ln>
          </a:top>
          <a:bottom>
            <a:ln w="12700" cap="flat">
              <a:solidFill>
                <a:srgbClr val="515151"/>
              </a:solidFill>
              <a:prstDash val="solid"/>
              <a:miter lim="400000"/>
            </a:ln>
          </a:bottom>
          <a:insideH>
            <a:ln w="12700" cap="flat">
              <a:noFill/>
              <a:miter lim="400000"/>
            </a:ln>
          </a:insideH>
          <a:insideV>
            <a:ln w="12700" cap="flat">
              <a:noFill/>
              <a:miter lim="400000"/>
            </a:ln>
          </a:insideV>
        </a:tcBdr>
        <a:fill>
          <a:solidFill>
            <a:srgbClr val="F1F1F1"/>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515151"/>
              </a:solidFill>
              <a:prstDash val="solid"/>
              <a:miter lim="400000"/>
            </a:ln>
          </a:top>
          <a:bottom>
            <a:ln w="25400" cap="flat">
              <a:solidFill>
                <a:schemeClr val="accent2">
                  <a:hueOff val="-487087"/>
                  <a:satOff val="-2686"/>
                  <a:lumOff val="14808"/>
                </a:schemeClr>
              </a:solidFill>
              <a:prstDash val="solid"/>
              <a:miter lim="400000"/>
            </a:ln>
          </a:bottom>
          <a:insideH>
            <a:ln w="12700" cap="flat">
              <a:noFill/>
              <a:miter lim="400000"/>
            </a:ln>
          </a:insideH>
          <a:insideV>
            <a:ln w="12700" cap="flat">
              <a:noFill/>
              <a:miter lim="400000"/>
            </a:ln>
          </a:insideV>
        </a:tcBdr>
        <a:fill>
          <a:solidFill>
            <a:srgbClr val="5E5A4C"/>
          </a:solidFill>
        </a:fill>
      </a:tcStyle>
    </a:firstRow>
  </a:tblStyle>
  <a:tblStyle styleId="{33BA23B1-9221-436E-865A-0063620EA4FD}" styleName="">
    <a:tblBg/>
    <a:wholeTb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solidFill>
                <a:srgbClr val="747474"/>
              </a:solidFill>
              <a:prstDash val="solid"/>
              <a:miter lim="400000"/>
            </a:ln>
          </a:insideH>
          <a:insideV>
            <a:ln w="12700" cap="flat">
              <a:solidFill>
                <a:srgbClr val="747474"/>
              </a:solidFill>
              <a:prstDash val="solid"/>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lastRow>
    <a:fir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firstRow>
  </a:tblStyle>
  <a:tblStyle styleId="{2708684C-4D16-4618-839F-0558EEFCDFE6}" styleName="">
    <a:tblBg/>
    <a:wholeTbl>
      <a:tcTxStyle b="off" i="off">
        <a:font>
          <a:latin typeface="Helvetica Neue"/>
          <a:ea typeface="Helvetica Neue"/>
          <a:cs typeface="Helvetica Neue"/>
        </a:font>
        <a:srgbClr val="777777"/>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525252"/>
              </a:solidFill>
              <a:custDash>
                <a:ds d="200000" sp="200000"/>
              </a:custDash>
              <a:miter lim="400000"/>
            </a:ln>
          </a:top>
          <a:bottom>
            <a:ln w="12700" cap="flat">
              <a:solidFill>
                <a:srgbClr val="525252"/>
              </a:solidFill>
              <a:custDash>
                <a:ds d="200000" sp="200000"/>
              </a:custDash>
              <a:miter lim="400000"/>
            </a:ln>
          </a:bottom>
          <a:insideH>
            <a:ln w="12700" cap="flat">
              <a:solidFill>
                <a:srgbClr val="525252"/>
              </a:solidFill>
              <a:custDash>
                <a:ds d="200000" sp="200000"/>
              </a:custDash>
              <a:miter lim="400000"/>
            </a:ln>
          </a:insideH>
          <a:insideV>
            <a:ln w="12700" cap="flat">
              <a:solidFill>
                <a:srgbClr val="C9C9C9"/>
              </a:solidFill>
              <a:prstDash val="solid"/>
              <a:miter lim="400000"/>
            </a:ln>
          </a:insideV>
        </a:tcBdr>
        <a:fill>
          <a:noFill/>
        </a:fill>
      </a:tcStyle>
    </a:wholeTbl>
    <a:band2H>
      <a:tcTxStyle/>
      <a:tcStyle>
        <a:tcBdr/>
        <a:fill>
          <a:solidFill>
            <a:srgbClr val="D2D2D2">
              <a:alpha val="30000"/>
            </a:srgbClr>
          </a:solidFill>
        </a:fill>
      </a:tcStyle>
    </a:band2H>
    <a:firstCol>
      <a:tcTxStyle b="off" i="off">
        <a:font>
          <a:latin typeface="Helvetica Neue Medium"/>
          <a:ea typeface="Helvetica Neue Medium"/>
          <a:cs typeface="Helvetica Neue Medium"/>
        </a:font>
        <a:srgbClr val="555555"/>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C9C9C9"/>
              </a:solidFill>
              <a:prstDash val="solid"/>
              <a:miter lim="400000"/>
            </a:ln>
          </a:top>
          <a:bottom>
            <a:ln w="12700" cap="flat">
              <a:solidFill>
                <a:srgbClr val="C9C9C9"/>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Col>
    <a:la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lastRow>
    <a:fir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87" d="100"/>
          <a:sy n="87" d="100"/>
        </p:scale>
        <p:origin x="185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1143000" y="685800"/>
            <a:ext cx="4572000" cy="3429000"/>
          </a:xfrm>
          <a:prstGeom prst="rect">
            <a:avLst/>
          </a:prstGeom>
        </p:spPr>
        <p:txBody>
          <a:bodyPr/>
          <a:lstStyle/>
          <a:p>
            <a:endParaRPr/>
          </a:p>
        </p:txBody>
      </p:sp>
      <p:sp>
        <p:nvSpPr>
          <p:cNvPr id="125" name="Shape 12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2" name="Line"/>
          <p:cNvSpPr/>
          <p:nvPr/>
        </p:nvSpPr>
        <p:spPr>
          <a:xfrm>
            <a:off x="571500" y="4749800"/>
            <a:ext cx="11868094" cy="129"/>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3" name="Title Text"/>
          <p:cNvSpPr txBox="1">
            <a:spLocks noGrp="1"/>
          </p:cNvSpPr>
          <p:nvPr>
            <p:ph type="title"/>
          </p:nvPr>
        </p:nvSpPr>
        <p:spPr>
          <a:xfrm>
            <a:off x="571500" y="1320800"/>
            <a:ext cx="11861800" cy="3175000"/>
          </a:xfrm>
          <a:prstGeom prst="rect">
            <a:avLst/>
          </a:prstGeom>
        </p:spPr>
        <p:txBody>
          <a:bodyPr/>
          <a:lstStyle/>
          <a:p>
            <a:r>
              <a:t>Title Text</a:t>
            </a:r>
          </a:p>
        </p:txBody>
      </p:sp>
      <p:sp>
        <p:nvSpPr>
          <p:cNvPr id="14" name="Body Level One…"/>
          <p:cNvSpPr txBox="1">
            <a:spLocks noGrp="1"/>
          </p:cNvSpPr>
          <p:nvPr>
            <p:ph type="body" sz="quarter" idx="1"/>
          </p:nvPr>
        </p:nvSpPr>
        <p:spPr>
          <a:xfrm>
            <a:off x="571500" y="5016500"/>
            <a:ext cx="11861800" cy="10160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0">
              <a:spcBef>
                <a:spcPts val="0"/>
              </a:spcBef>
              <a:buSzTx/>
              <a:buFontTx/>
              <a:buNone/>
              <a:defRPr sz="2600">
                <a:latin typeface="Helvetica Neue"/>
                <a:ea typeface="Helvetica Neue"/>
                <a:cs typeface="Helvetica Neue"/>
                <a:sym typeface="Helvetica Neue"/>
              </a:defRPr>
            </a:lvl2pPr>
            <a:lvl3pPr marL="0" indent="0">
              <a:spcBef>
                <a:spcPts val="0"/>
              </a:spcBef>
              <a:buSzTx/>
              <a:buFontTx/>
              <a:buNone/>
              <a:defRPr sz="2600">
                <a:latin typeface="Helvetica Neue"/>
                <a:ea typeface="Helvetica Neue"/>
                <a:cs typeface="Helvetica Neue"/>
                <a:sym typeface="Helvetica Neue"/>
              </a:defRPr>
            </a:lvl3pPr>
            <a:lvl4pPr marL="0" indent="0">
              <a:spcBef>
                <a:spcPts val="0"/>
              </a:spcBef>
              <a:buSzTx/>
              <a:buFontTx/>
              <a:buNone/>
              <a:defRPr sz="2600">
                <a:latin typeface="Helvetica Neue"/>
                <a:ea typeface="Helvetica Neue"/>
                <a:cs typeface="Helvetica Neue"/>
                <a:sym typeface="Helvetica Neue"/>
              </a:defRPr>
            </a:lvl4pPr>
            <a:lvl5pPr marL="0" indent="0">
              <a:spcBef>
                <a:spcPts val="0"/>
              </a:spcBef>
              <a:buSzTx/>
              <a:buFontTx/>
              <a:buNone/>
              <a:defRPr sz="26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1" name="–Johnny Appleseed"/>
          <p:cNvSpPr txBox="1">
            <a:spLocks noGrp="1"/>
          </p:cNvSpPr>
          <p:nvPr>
            <p:ph type="body" sz="quarter" idx="13"/>
          </p:nvPr>
        </p:nvSpPr>
        <p:spPr>
          <a:xfrm>
            <a:off x="1270000" y="6362700"/>
            <a:ext cx="10464800" cy="498422"/>
          </a:xfrm>
          <a:prstGeom prst="rect">
            <a:avLst/>
          </a:prstGeom>
        </p:spPr>
        <p:txBody>
          <a:bodyPr>
            <a:spAutoFit/>
          </a:bodyPr>
          <a:lstStyle>
            <a:lvl1pPr marL="0" indent="0" algn="ctr" defTabSz="457200">
              <a:spcBef>
                <a:spcPts val="0"/>
              </a:spcBef>
              <a:buSzTx/>
              <a:buFontTx/>
              <a:buNone/>
              <a:defRPr sz="2600">
                <a:solidFill>
                  <a:srgbClr val="000000"/>
                </a:solidFill>
                <a:latin typeface="Helvetica Neue Medium"/>
                <a:ea typeface="Helvetica Neue Medium"/>
                <a:cs typeface="Helvetica Neue Medium"/>
                <a:sym typeface="Helvetica Neue Medium"/>
              </a:defRPr>
            </a:lvl1pPr>
          </a:lstStyle>
          <a:p>
            <a:r>
              <a:t>–Johnny Appleseed</a:t>
            </a:r>
          </a:p>
        </p:txBody>
      </p:sp>
      <p:sp>
        <p:nvSpPr>
          <p:cNvPr id="102" name="“Type a quote here.”"/>
          <p:cNvSpPr txBox="1">
            <a:spLocks noGrp="1"/>
          </p:cNvSpPr>
          <p:nvPr>
            <p:ph type="body" sz="quarter" idx="14"/>
          </p:nvPr>
        </p:nvSpPr>
        <p:spPr>
          <a:xfrm>
            <a:off x="1270000" y="4292600"/>
            <a:ext cx="10464800" cy="711200"/>
          </a:xfrm>
          <a:prstGeom prst="rect">
            <a:avLst/>
          </a:prstGeom>
        </p:spPr>
        <p:txBody>
          <a:bodyPr anchor="ctr">
            <a:spAutoFit/>
          </a:bodyPr>
          <a:lstStyle>
            <a:lvl1pPr marL="0" indent="0" algn="ctr" defTabSz="457200">
              <a:spcBef>
                <a:spcPts val="2400"/>
              </a:spcBef>
              <a:buSzTx/>
              <a:buFontTx/>
              <a:buNone/>
              <a:defRPr sz="4000"/>
            </a:lvl1pPr>
          </a:lstStyle>
          <a:p>
            <a:r>
              <a:t>“Type a quote here.”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0" name="Image"/>
          <p:cNvSpPr>
            <a:spLocks noGrp="1"/>
          </p:cNvSpPr>
          <p:nvPr>
            <p:ph type="pic" idx="13"/>
          </p:nvPr>
        </p:nvSpPr>
        <p:spPr>
          <a:xfrm>
            <a:off x="-177800" y="0"/>
            <a:ext cx="13373100" cy="9753600"/>
          </a:xfrm>
          <a:prstGeom prst="rect">
            <a:avLst/>
          </a:prstGeom>
        </p:spPr>
        <p:txBody>
          <a:bodyPr lIns="91439" tIns="45719" rIns="91439" bIns="45719">
            <a:noAutofit/>
          </a:bodyPr>
          <a:lstStyle/>
          <a:p>
            <a:endParaRP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2" name="Line"/>
          <p:cNvSpPr/>
          <p:nvPr/>
        </p:nvSpPr>
        <p:spPr>
          <a:xfrm>
            <a:off x="7543800" y="7975599"/>
            <a:ext cx="1" cy="1422529"/>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3" name="Image"/>
          <p:cNvSpPr>
            <a:spLocks noGrp="1"/>
          </p:cNvSpPr>
          <p:nvPr>
            <p:ph type="pic" idx="13"/>
          </p:nvPr>
        </p:nvSpPr>
        <p:spPr>
          <a:xfrm>
            <a:off x="0" y="-25400"/>
            <a:ext cx="13004800" cy="7725360"/>
          </a:xfrm>
          <a:prstGeom prst="rect">
            <a:avLst/>
          </a:prstGeom>
        </p:spPr>
        <p:txBody>
          <a:bodyPr lIns="91439" tIns="45719" rIns="91439" bIns="45719">
            <a:noAutofit/>
          </a:bodyPr>
          <a:lstStyle/>
          <a:p>
            <a:endParaRPr/>
          </a:p>
        </p:txBody>
      </p:sp>
      <p:sp>
        <p:nvSpPr>
          <p:cNvPr id="24" name="Title Text"/>
          <p:cNvSpPr txBox="1">
            <a:spLocks noGrp="1"/>
          </p:cNvSpPr>
          <p:nvPr>
            <p:ph type="title"/>
          </p:nvPr>
        </p:nvSpPr>
        <p:spPr>
          <a:xfrm>
            <a:off x="1409700" y="7785100"/>
            <a:ext cx="5791200" cy="1701800"/>
          </a:xfrm>
          <a:prstGeom prst="rect">
            <a:avLst/>
          </a:prstGeom>
        </p:spPr>
        <p:txBody>
          <a:bodyPr anchor="ctr"/>
          <a:lstStyle>
            <a:lvl1pPr algn="r"/>
          </a:lstStyle>
          <a:p>
            <a:r>
              <a:t>Title Text</a:t>
            </a:r>
          </a:p>
        </p:txBody>
      </p:sp>
      <p:sp>
        <p:nvSpPr>
          <p:cNvPr id="25" name="Body Level One…"/>
          <p:cNvSpPr txBox="1">
            <a:spLocks noGrp="1"/>
          </p:cNvSpPr>
          <p:nvPr>
            <p:ph type="body" sz="quarter" idx="1"/>
          </p:nvPr>
        </p:nvSpPr>
        <p:spPr>
          <a:xfrm>
            <a:off x="7848600" y="8470900"/>
            <a:ext cx="4953000" cy="5080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0">
              <a:spcBef>
                <a:spcPts val="0"/>
              </a:spcBef>
              <a:buSzTx/>
              <a:buFontTx/>
              <a:buNone/>
              <a:defRPr sz="2600">
                <a:latin typeface="Helvetica Neue"/>
                <a:ea typeface="Helvetica Neue"/>
                <a:cs typeface="Helvetica Neue"/>
                <a:sym typeface="Helvetica Neue"/>
              </a:defRPr>
            </a:lvl2pPr>
            <a:lvl3pPr marL="0" indent="0">
              <a:spcBef>
                <a:spcPts val="0"/>
              </a:spcBef>
              <a:buSzTx/>
              <a:buFontTx/>
              <a:buNone/>
              <a:defRPr sz="2600">
                <a:latin typeface="Helvetica Neue"/>
                <a:ea typeface="Helvetica Neue"/>
                <a:cs typeface="Helvetica Neue"/>
                <a:sym typeface="Helvetica Neue"/>
              </a:defRPr>
            </a:lvl3pPr>
            <a:lvl4pPr marL="0" indent="0">
              <a:spcBef>
                <a:spcPts val="0"/>
              </a:spcBef>
              <a:buSzTx/>
              <a:buFontTx/>
              <a:buNone/>
              <a:defRPr sz="2600">
                <a:latin typeface="Helvetica Neue"/>
                <a:ea typeface="Helvetica Neue"/>
                <a:cs typeface="Helvetica Neue"/>
                <a:sym typeface="Helvetica Neue"/>
              </a:defRPr>
            </a:lvl4pPr>
            <a:lvl5pPr marL="0" indent="0">
              <a:spcBef>
                <a:spcPts val="0"/>
              </a:spcBef>
              <a:buSzTx/>
              <a:buFontTx/>
              <a:buNone/>
              <a:defRPr sz="26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33" name="Title Text"/>
          <p:cNvSpPr txBox="1">
            <a:spLocks noGrp="1"/>
          </p:cNvSpPr>
          <p:nvPr>
            <p:ph type="title"/>
          </p:nvPr>
        </p:nvSpPr>
        <p:spPr>
          <a:xfrm>
            <a:off x="571500" y="3289300"/>
            <a:ext cx="11861800" cy="3175000"/>
          </a:xfrm>
          <a:prstGeom prst="rect">
            <a:avLst/>
          </a:prstGeom>
        </p:spPr>
        <p:txBody>
          <a:bodyPr anchor="ctr"/>
          <a:lstStyle/>
          <a:p>
            <a:r>
              <a:t>Title Text</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1" name="Line"/>
          <p:cNvSpPr/>
          <p:nvPr/>
        </p:nvSpPr>
        <p:spPr>
          <a:xfrm>
            <a:off x="571500" y="4864100"/>
            <a:ext cx="5334476" cy="58"/>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42" name="Image"/>
          <p:cNvSpPr>
            <a:spLocks noGrp="1"/>
          </p:cNvSpPr>
          <p:nvPr>
            <p:ph type="pic" idx="13"/>
          </p:nvPr>
        </p:nvSpPr>
        <p:spPr>
          <a:xfrm>
            <a:off x="4775200" y="0"/>
            <a:ext cx="15392400" cy="9766300"/>
          </a:xfrm>
          <a:prstGeom prst="rect">
            <a:avLst/>
          </a:prstGeom>
        </p:spPr>
        <p:txBody>
          <a:bodyPr lIns="91439" tIns="45719" rIns="91439" bIns="45719">
            <a:noAutofit/>
          </a:bodyPr>
          <a:lstStyle/>
          <a:p>
            <a:endParaRPr/>
          </a:p>
        </p:txBody>
      </p:sp>
      <p:sp>
        <p:nvSpPr>
          <p:cNvPr id="43" name="Title Text"/>
          <p:cNvSpPr txBox="1">
            <a:spLocks noGrp="1"/>
          </p:cNvSpPr>
          <p:nvPr>
            <p:ph type="title"/>
          </p:nvPr>
        </p:nvSpPr>
        <p:spPr>
          <a:xfrm>
            <a:off x="571500" y="1435100"/>
            <a:ext cx="5334000" cy="3175000"/>
          </a:xfrm>
          <a:prstGeom prst="rect">
            <a:avLst/>
          </a:prstGeom>
        </p:spPr>
        <p:txBody>
          <a:bodyPr/>
          <a:lstStyle/>
          <a:p>
            <a:r>
              <a:t>Title Text</a:t>
            </a:r>
          </a:p>
        </p:txBody>
      </p:sp>
      <p:sp>
        <p:nvSpPr>
          <p:cNvPr id="44" name="Body Level One…"/>
          <p:cNvSpPr txBox="1">
            <a:spLocks noGrp="1"/>
          </p:cNvSpPr>
          <p:nvPr>
            <p:ph type="body" sz="quarter" idx="1"/>
          </p:nvPr>
        </p:nvSpPr>
        <p:spPr>
          <a:xfrm>
            <a:off x="571500" y="5130800"/>
            <a:ext cx="5334000" cy="31750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0">
              <a:spcBef>
                <a:spcPts val="0"/>
              </a:spcBef>
              <a:buSzTx/>
              <a:buFontTx/>
              <a:buNone/>
              <a:defRPr sz="2600">
                <a:latin typeface="Helvetica Neue"/>
                <a:ea typeface="Helvetica Neue"/>
                <a:cs typeface="Helvetica Neue"/>
                <a:sym typeface="Helvetica Neue"/>
              </a:defRPr>
            </a:lvl2pPr>
            <a:lvl3pPr marL="0" indent="0">
              <a:spcBef>
                <a:spcPts val="0"/>
              </a:spcBef>
              <a:buSzTx/>
              <a:buFontTx/>
              <a:buNone/>
              <a:defRPr sz="2600">
                <a:latin typeface="Helvetica Neue"/>
                <a:ea typeface="Helvetica Neue"/>
                <a:cs typeface="Helvetica Neue"/>
                <a:sym typeface="Helvetica Neue"/>
              </a:defRPr>
            </a:lvl3pPr>
            <a:lvl4pPr marL="0" indent="0">
              <a:spcBef>
                <a:spcPts val="0"/>
              </a:spcBef>
              <a:buSzTx/>
              <a:buFontTx/>
              <a:buNone/>
              <a:defRPr sz="2600">
                <a:latin typeface="Helvetica Neue"/>
                <a:ea typeface="Helvetica Neue"/>
                <a:cs typeface="Helvetica Neue"/>
                <a:sym typeface="Helvetica Neue"/>
              </a:defRPr>
            </a:lvl4pPr>
            <a:lvl5pPr marL="0" indent="0">
              <a:spcBef>
                <a:spcPts val="0"/>
              </a:spcBef>
              <a:buSzTx/>
              <a:buFontTx/>
              <a:buNone/>
              <a:defRPr sz="26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p>
            <a:r>
              <a:t>Title Text</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69" name="Line"/>
          <p:cNvSpPr/>
          <p:nvPr/>
        </p:nvSpPr>
        <p:spPr>
          <a:xfrm>
            <a:off x="571500" y="1968500"/>
            <a:ext cx="5073394" cy="133"/>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70" name="Image"/>
          <p:cNvSpPr>
            <a:spLocks noGrp="1"/>
          </p:cNvSpPr>
          <p:nvPr>
            <p:ph type="pic" idx="13"/>
          </p:nvPr>
        </p:nvSpPr>
        <p:spPr>
          <a:xfrm>
            <a:off x="6477000" y="-152400"/>
            <a:ext cx="6654800" cy="9906000"/>
          </a:xfrm>
          <a:prstGeom prst="rect">
            <a:avLst/>
          </a:prstGeom>
        </p:spPr>
        <p:txBody>
          <a:bodyPr lIns="91439" tIns="45719" rIns="91439" bIns="45719">
            <a:noAutofit/>
          </a:bodyPr>
          <a:lstStyle/>
          <a:p>
            <a:endParaRPr/>
          </a:p>
        </p:txBody>
      </p:sp>
      <p:sp>
        <p:nvSpPr>
          <p:cNvPr id="71" name="Title Text"/>
          <p:cNvSpPr txBox="1">
            <a:spLocks noGrp="1"/>
          </p:cNvSpPr>
          <p:nvPr>
            <p:ph type="title"/>
          </p:nvPr>
        </p:nvSpPr>
        <p:spPr>
          <a:xfrm>
            <a:off x="571500" y="330200"/>
            <a:ext cx="5080000" cy="1397000"/>
          </a:xfrm>
          <a:prstGeom prst="rect">
            <a:avLst/>
          </a:prstGeom>
        </p:spPr>
        <p:txBody>
          <a:bodyPr/>
          <a:lstStyle/>
          <a:p>
            <a:r>
              <a:t>Title Text</a:t>
            </a:r>
          </a:p>
        </p:txBody>
      </p:sp>
      <p:sp>
        <p:nvSpPr>
          <p:cNvPr id="72" name="Body Level One…"/>
          <p:cNvSpPr txBox="1">
            <a:spLocks noGrp="1"/>
          </p:cNvSpPr>
          <p:nvPr>
            <p:ph type="body" sz="half" idx="1"/>
          </p:nvPr>
        </p:nvSpPr>
        <p:spPr>
          <a:xfrm>
            <a:off x="571500" y="2222500"/>
            <a:ext cx="5080000" cy="6667500"/>
          </a:xfrm>
          <a:prstGeom prst="rect">
            <a:avLst/>
          </a:prstGeom>
        </p:spPr>
        <p:txBody>
          <a:bodyPr/>
          <a:lstStyle>
            <a:lvl1pPr marL="330200" indent="-330200">
              <a:spcBef>
                <a:spcPts val="3000"/>
              </a:spcBef>
              <a:defRPr sz="2600">
                <a:latin typeface="Helvetica Neue"/>
                <a:ea typeface="Helvetica Neue"/>
                <a:cs typeface="Helvetica Neue"/>
                <a:sym typeface="Helvetica Neue"/>
              </a:defRPr>
            </a:lvl1pPr>
            <a:lvl2pPr marL="660400" indent="-330200">
              <a:spcBef>
                <a:spcPts val="3000"/>
              </a:spcBef>
              <a:defRPr sz="2600">
                <a:latin typeface="Helvetica Neue"/>
                <a:ea typeface="Helvetica Neue"/>
                <a:cs typeface="Helvetica Neue"/>
                <a:sym typeface="Helvetica Neue"/>
              </a:defRPr>
            </a:lvl2pPr>
            <a:lvl3pPr marL="990600" indent="-330200">
              <a:spcBef>
                <a:spcPts val="3000"/>
              </a:spcBef>
              <a:defRPr sz="2600">
                <a:latin typeface="Helvetica Neue"/>
                <a:ea typeface="Helvetica Neue"/>
                <a:cs typeface="Helvetica Neue"/>
                <a:sym typeface="Helvetica Neue"/>
              </a:defRPr>
            </a:lvl3pPr>
            <a:lvl4pPr marL="1320800" indent="-330200">
              <a:spcBef>
                <a:spcPts val="3000"/>
              </a:spcBef>
              <a:defRPr sz="2600">
                <a:latin typeface="Helvetica Neue"/>
                <a:ea typeface="Helvetica Neue"/>
                <a:cs typeface="Helvetica Neue"/>
                <a:sym typeface="Helvetica Neue"/>
              </a:defRPr>
            </a:lvl4pPr>
            <a:lvl5pPr marL="1651000" indent="-330200">
              <a:spcBef>
                <a:spcPts val="3000"/>
              </a:spcBef>
              <a:defRPr sz="26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73" name="Slide Number"/>
          <p:cNvSpPr txBox="1">
            <a:spLocks noGrp="1"/>
          </p:cNvSpPr>
          <p:nvPr>
            <p:ph type="sldNum" sz="quarter" idx="2"/>
          </p:nvPr>
        </p:nvSpPr>
        <p:spPr>
          <a:xfrm>
            <a:off x="510743" y="9199778"/>
            <a:ext cx="312014" cy="299822"/>
          </a:xfrm>
          <a:prstGeom prst="rect">
            <a:avLst/>
          </a:prstGeom>
        </p:spPr>
        <p:txBody>
          <a:bodyPr/>
          <a:lstStyle>
            <a:lvl1pPr algn="l"/>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0" name="Body Level One…"/>
          <p:cNvSpPr txBox="1">
            <a:spLocks noGrp="1"/>
          </p:cNvSpPr>
          <p:nvPr>
            <p:ph type="body" idx="1"/>
          </p:nvPr>
        </p:nvSpPr>
        <p:spPr>
          <a:xfrm>
            <a:off x="889000" y="889000"/>
            <a:ext cx="11214100" cy="79629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88" name="Line"/>
          <p:cNvSpPr/>
          <p:nvPr/>
        </p:nvSpPr>
        <p:spPr>
          <a:xfrm flipH="1">
            <a:off x="9055098" y="508000"/>
            <a:ext cx="128" cy="7975631"/>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89" name="Line"/>
          <p:cNvSpPr/>
          <p:nvPr/>
        </p:nvSpPr>
        <p:spPr>
          <a:xfrm>
            <a:off x="9055096" y="4464050"/>
            <a:ext cx="3448503" cy="59"/>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90" name="Image"/>
          <p:cNvSpPr>
            <a:spLocks noGrp="1"/>
          </p:cNvSpPr>
          <p:nvPr>
            <p:ph type="pic" sz="half" idx="13"/>
          </p:nvPr>
        </p:nvSpPr>
        <p:spPr>
          <a:xfrm>
            <a:off x="9168011" y="4584788"/>
            <a:ext cx="6506665" cy="4343401"/>
          </a:xfrm>
          <a:prstGeom prst="rect">
            <a:avLst/>
          </a:prstGeom>
        </p:spPr>
        <p:txBody>
          <a:bodyPr lIns="91439" tIns="45719" rIns="91439" bIns="45719">
            <a:noAutofit/>
          </a:bodyPr>
          <a:lstStyle/>
          <a:p>
            <a:endParaRPr/>
          </a:p>
        </p:txBody>
      </p:sp>
      <p:sp>
        <p:nvSpPr>
          <p:cNvPr id="91" name="Image"/>
          <p:cNvSpPr>
            <a:spLocks noGrp="1"/>
          </p:cNvSpPr>
          <p:nvPr>
            <p:ph type="pic" sz="quarter" idx="14"/>
          </p:nvPr>
        </p:nvSpPr>
        <p:spPr>
          <a:xfrm>
            <a:off x="9182100" y="-101600"/>
            <a:ext cx="3365500" cy="5003800"/>
          </a:xfrm>
          <a:prstGeom prst="rect">
            <a:avLst/>
          </a:prstGeom>
        </p:spPr>
        <p:txBody>
          <a:bodyPr lIns="91439" tIns="45719" rIns="91439" bIns="45719">
            <a:noAutofit/>
          </a:bodyPr>
          <a:lstStyle/>
          <a:p>
            <a:endParaRPr/>
          </a:p>
        </p:txBody>
      </p:sp>
      <p:sp>
        <p:nvSpPr>
          <p:cNvPr id="92" name="Image"/>
          <p:cNvSpPr>
            <a:spLocks noGrp="1"/>
          </p:cNvSpPr>
          <p:nvPr>
            <p:ph type="pic" idx="15"/>
          </p:nvPr>
        </p:nvSpPr>
        <p:spPr>
          <a:xfrm>
            <a:off x="-800100" y="469900"/>
            <a:ext cx="11049000" cy="8053993"/>
          </a:xfrm>
          <a:prstGeom prst="rect">
            <a:avLst/>
          </a:prstGeom>
        </p:spPr>
        <p:txBody>
          <a:bodyPr lIns="91439" tIns="45719" rIns="91439" bIns="45719">
            <a:noAutofit/>
          </a:bodyPr>
          <a:lstStyle/>
          <a:p>
            <a:endParaRPr/>
          </a:p>
        </p:txBody>
      </p:sp>
      <p:sp>
        <p:nvSpPr>
          <p:cNvPr id="93" name="Body Level One…"/>
          <p:cNvSpPr txBox="1">
            <a:spLocks noGrp="1"/>
          </p:cNvSpPr>
          <p:nvPr>
            <p:ph type="body" sz="quarter" idx="1"/>
          </p:nvPr>
        </p:nvSpPr>
        <p:spPr>
          <a:xfrm>
            <a:off x="520700" y="8661400"/>
            <a:ext cx="8369300" cy="9398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0">
              <a:spcBef>
                <a:spcPts val="0"/>
              </a:spcBef>
              <a:buSzTx/>
              <a:buFontTx/>
              <a:buNone/>
              <a:defRPr sz="2600">
                <a:latin typeface="Helvetica Neue"/>
                <a:ea typeface="Helvetica Neue"/>
                <a:cs typeface="Helvetica Neue"/>
                <a:sym typeface="Helvetica Neue"/>
              </a:defRPr>
            </a:lvl2pPr>
            <a:lvl3pPr marL="0" indent="0">
              <a:spcBef>
                <a:spcPts val="0"/>
              </a:spcBef>
              <a:buSzTx/>
              <a:buFontTx/>
              <a:buNone/>
              <a:defRPr sz="2600">
                <a:latin typeface="Helvetica Neue"/>
                <a:ea typeface="Helvetica Neue"/>
                <a:cs typeface="Helvetica Neue"/>
                <a:sym typeface="Helvetica Neue"/>
              </a:defRPr>
            </a:lvl3pPr>
            <a:lvl4pPr marL="0" indent="0">
              <a:spcBef>
                <a:spcPts val="0"/>
              </a:spcBef>
              <a:buSzTx/>
              <a:buFontTx/>
              <a:buNone/>
              <a:defRPr sz="2600">
                <a:latin typeface="Helvetica Neue"/>
                <a:ea typeface="Helvetica Neue"/>
                <a:cs typeface="Helvetica Neue"/>
                <a:sym typeface="Helvetica Neue"/>
              </a:defRPr>
            </a:lvl4pPr>
            <a:lvl5pPr marL="0" indent="0">
              <a:spcBef>
                <a:spcPts val="0"/>
              </a:spcBef>
              <a:buSzTx/>
              <a:buFontTx/>
              <a:buNone/>
              <a:defRPr sz="26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ne"/>
          <p:cNvSpPr/>
          <p:nvPr/>
        </p:nvSpPr>
        <p:spPr>
          <a:xfrm>
            <a:off x="571500" y="1968500"/>
            <a:ext cx="11868106" cy="129"/>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3" name="Title Text"/>
          <p:cNvSpPr txBox="1">
            <a:spLocks noGrp="1"/>
          </p:cNvSpPr>
          <p:nvPr>
            <p:ph type="title"/>
          </p:nvPr>
        </p:nvSpPr>
        <p:spPr>
          <a:xfrm>
            <a:off x="571500" y="330200"/>
            <a:ext cx="11861800" cy="1397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t>Title Text</a:t>
            </a:r>
          </a:p>
        </p:txBody>
      </p:sp>
      <p:sp>
        <p:nvSpPr>
          <p:cNvPr id="4" name="Body Level One…"/>
          <p:cNvSpPr txBox="1">
            <a:spLocks noGrp="1"/>
          </p:cNvSpPr>
          <p:nvPr>
            <p:ph type="body" idx="1"/>
          </p:nvPr>
        </p:nvSpPr>
        <p:spPr>
          <a:xfrm>
            <a:off x="571500" y="2222500"/>
            <a:ext cx="11861800" cy="6667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2268199" y="9199778"/>
            <a:ext cx="312015" cy="299822"/>
          </a:xfrm>
          <a:prstGeom prst="rect">
            <a:avLst/>
          </a:prstGeom>
          <a:ln w="12700">
            <a:miter lim="400000"/>
          </a:ln>
        </p:spPr>
        <p:txBody>
          <a:bodyPr wrap="none" lIns="50800" tIns="50800" rIns="50800" bIns="50800" anchor="b">
            <a:spAutoFit/>
          </a:bodyPr>
          <a:lstStyle>
            <a:lvl1pPr algn="r">
              <a:defRPr sz="1400">
                <a:latin typeface="Helvetica Neue"/>
                <a:ea typeface="Helvetica Neue"/>
                <a:cs typeface="Helvetica Neue"/>
                <a:sym typeface="Helvetica Neu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584200"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Light"/>
        </a:defRPr>
      </a:lvl1pPr>
      <a:lvl2pPr marL="0" marR="0" indent="0" algn="l" defTabSz="584200"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Light"/>
        </a:defRPr>
      </a:lvl2pPr>
      <a:lvl3pPr marL="0" marR="0" indent="0" algn="l" defTabSz="584200"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Light"/>
        </a:defRPr>
      </a:lvl3pPr>
      <a:lvl4pPr marL="0" marR="0" indent="0" algn="l" defTabSz="584200"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Light"/>
        </a:defRPr>
      </a:lvl4pPr>
      <a:lvl5pPr marL="0" marR="0" indent="0" algn="l" defTabSz="584200"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Light"/>
        </a:defRPr>
      </a:lvl5pPr>
      <a:lvl6pPr marL="0" marR="0" indent="0" algn="l" defTabSz="584200"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Light"/>
        </a:defRPr>
      </a:lvl6pPr>
      <a:lvl7pPr marL="0" marR="0" indent="0" algn="l" defTabSz="584200"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Light"/>
        </a:defRPr>
      </a:lvl7pPr>
      <a:lvl8pPr marL="0" marR="0" indent="0" algn="l" defTabSz="584200"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Light"/>
        </a:defRPr>
      </a:lvl8pPr>
      <a:lvl9pPr marL="0" marR="0" indent="0" algn="l" defTabSz="584200"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Light"/>
        </a:defRPr>
      </a:lvl9pPr>
    </p:titleStyle>
    <p:bodyStyle>
      <a:lvl1pPr marL="4572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solidFill>
            <a:srgbClr val="747474"/>
          </a:solidFill>
          <a:uFillTx/>
          <a:latin typeface="+mn-lt"/>
          <a:ea typeface="+mn-ea"/>
          <a:cs typeface="+mn-cs"/>
          <a:sym typeface="Helvetica Neue Light"/>
        </a:defRPr>
      </a:lvl1pPr>
      <a:lvl2pPr marL="9144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solidFill>
            <a:srgbClr val="747474"/>
          </a:solidFill>
          <a:uFillTx/>
          <a:latin typeface="+mn-lt"/>
          <a:ea typeface="+mn-ea"/>
          <a:cs typeface="+mn-cs"/>
          <a:sym typeface="Helvetica Neue Light"/>
        </a:defRPr>
      </a:lvl2pPr>
      <a:lvl3pPr marL="13716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solidFill>
            <a:srgbClr val="747474"/>
          </a:solidFill>
          <a:uFillTx/>
          <a:latin typeface="+mn-lt"/>
          <a:ea typeface="+mn-ea"/>
          <a:cs typeface="+mn-cs"/>
          <a:sym typeface="Helvetica Neue Light"/>
        </a:defRPr>
      </a:lvl3pPr>
      <a:lvl4pPr marL="18288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solidFill>
            <a:srgbClr val="747474"/>
          </a:solidFill>
          <a:uFillTx/>
          <a:latin typeface="+mn-lt"/>
          <a:ea typeface="+mn-ea"/>
          <a:cs typeface="+mn-cs"/>
          <a:sym typeface="Helvetica Neue Light"/>
        </a:defRPr>
      </a:lvl4pPr>
      <a:lvl5pPr marL="22860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solidFill>
            <a:srgbClr val="747474"/>
          </a:solidFill>
          <a:uFillTx/>
          <a:latin typeface="+mn-lt"/>
          <a:ea typeface="+mn-ea"/>
          <a:cs typeface="+mn-cs"/>
          <a:sym typeface="Helvetica Neue Light"/>
        </a:defRPr>
      </a:lvl5pPr>
      <a:lvl6pPr marL="27432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solidFill>
            <a:srgbClr val="747474"/>
          </a:solidFill>
          <a:uFillTx/>
          <a:latin typeface="+mn-lt"/>
          <a:ea typeface="+mn-ea"/>
          <a:cs typeface="+mn-cs"/>
          <a:sym typeface="Helvetica Neue Light"/>
        </a:defRPr>
      </a:lvl6pPr>
      <a:lvl7pPr marL="32004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solidFill>
            <a:srgbClr val="747474"/>
          </a:solidFill>
          <a:uFillTx/>
          <a:latin typeface="+mn-lt"/>
          <a:ea typeface="+mn-ea"/>
          <a:cs typeface="+mn-cs"/>
          <a:sym typeface="Helvetica Neue Light"/>
        </a:defRPr>
      </a:lvl7pPr>
      <a:lvl8pPr marL="36576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solidFill>
            <a:srgbClr val="747474"/>
          </a:solidFill>
          <a:uFillTx/>
          <a:latin typeface="+mn-lt"/>
          <a:ea typeface="+mn-ea"/>
          <a:cs typeface="+mn-cs"/>
          <a:sym typeface="Helvetica Neue Light"/>
        </a:defRPr>
      </a:lvl8pPr>
      <a:lvl9pPr marL="41148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solidFill>
            <a:srgbClr val="747474"/>
          </a:solidFill>
          <a:uFillTx/>
          <a:latin typeface="+mn-lt"/>
          <a:ea typeface="+mn-ea"/>
          <a:cs typeface="+mn-cs"/>
          <a:sym typeface="Helvetica Neue Light"/>
        </a:defRPr>
      </a:lvl9pPr>
    </p:bodyStyle>
    <p:otherStyle>
      <a:lvl1pPr marL="0" marR="0" indent="0" algn="r" defTabSz="58420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1pPr>
      <a:lvl2pPr marL="0" marR="0" indent="228600" algn="r" defTabSz="58420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2pPr>
      <a:lvl3pPr marL="0" marR="0" indent="457200" algn="r" defTabSz="58420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3pPr>
      <a:lvl4pPr marL="0" marR="0" indent="685800" algn="r" defTabSz="58420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4pPr>
      <a:lvl5pPr marL="0" marR="0" indent="914400" algn="r" defTabSz="58420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5pPr>
      <a:lvl6pPr marL="0" marR="0" indent="1143000" algn="r" defTabSz="58420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6pPr>
      <a:lvl7pPr marL="0" marR="0" indent="1371600" algn="r" defTabSz="58420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7pPr>
      <a:lvl8pPr marL="0" marR="0" indent="1600200" algn="r" defTabSz="58420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8pPr>
      <a:lvl9pPr marL="0" marR="0" indent="1828800" algn="r" defTabSz="58420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How the STARS Evaluation Cohort Model…"/>
          <p:cNvSpPr txBox="1">
            <a:spLocks noGrp="1"/>
          </p:cNvSpPr>
          <p:nvPr>
            <p:ph type="ctrTitle"/>
          </p:nvPr>
        </p:nvSpPr>
        <p:spPr>
          <a:xfrm>
            <a:off x="381000" y="1308228"/>
            <a:ext cx="11861800" cy="3175001"/>
          </a:xfrm>
          <a:prstGeom prst="rect">
            <a:avLst/>
          </a:prstGeom>
          <a:solidFill>
            <a:schemeClr val="accent1">
              <a:lumMod val="60000"/>
              <a:lumOff val="40000"/>
            </a:schemeClr>
          </a:solidFill>
        </p:spPr>
        <p:txBody>
          <a:bodyPr>
            <a:normAutofit/>
          </a:bodyPr>
          <a:lstStyle/>
          <a:p>
            <a:pPr algn="ctr" defTabSz="457200">
              <a:defRPr sz="4866">
                <a:solidFill>
                  <a:srgbClr val="262626"/>
                </a:solidFill>
                <a:latin typeface="Helvetica"/>
                <a:ea typeface="Helvetica"/>
                <a:cs typeface="Helvetica"/>
                <a:sym typeface="Helvetica"/>
              </a:defRPr>
            </a:pPr>
            <a:r>
              <a:t>How the </a:t>
            </a:r>
            <a:r>
              <a:rPr i="1"/>
              <a:t>STARS Evaluation Cohort Model</a:t>
            </a:r>
            <a:r>
              <a:t> </a:t>
            </a:r>
          </a:p>
          <a:p>
            <a:pPr algn="ctr" defTabSz="457200">
              <a:defRPr sz="4866">
                <a:solidFill>
                  <a:srgbClr val="262626"/>
                </a:solidFill>
                <a:latin typeface="Helvetica"/>
                <a:ea typeface="Helvetica"/>
                <a:cs typeface="Helvetica"/>
                <a:sym typeface="Helvetica"/>
              </a:defRPr>
            </a:pPr>
            <a:r>
              <a:t>Ignites Evaluation Capacity through a </a:t>
            </a:r>
          </a:p>
          <a:p>
            <a:pPr algn="ctr" defTabSz="457200">
              <a:defRPr sz="4866">
                <a:solidFill>
                  <a:srgbClr val="262626"/>
                </a:solidFill>
                <a:latin typeface="Helvetica"/>
                <a:ea typeface="Helvetica"/>
                <a:cs typeface="Helvetica"/>
                <a:sym typeface="Helvetica"/>
              </a:defRPr>
            </a:pPr>
            <a:r>
              <a:t>Multi-Site Evaluation Collaborative </a:t>
            </a:r>
          </a:p>
        </p:txBody>
      </p:sp>
      <p:sp>
        <p:nvSpPr>
          <p:cNvPr id="128" name="Audrey Rorrer, Research Associate Professor…"/>
          <p:cNvSpPr txBox="1">
            <a:spLocks noGrp="1"/>
          </p:cNvSpPr>
          <p:nvPr>
            <p:ph type="subTitle" sz="half" idx="1"/>
          </p:nvPr>
        </p:nvSpPr>
        <p:spPr>
          <a:xfrm>
            <a:off x="571500" y="5016500"/>
            <a:ext cx="11861800" cy="2758778"/>
          </a:xfrm>
          <a:prstGeom prst="rect">
            <a:avLst/>
          </a:prstGeom>
        </p:spPr>
        <p:txBody>
          <a:bodyPr>
            <a:normAutofit lnSpcReduction="10000"/>
          </a:bodyPr>
          <a:lstStyle/>
          <a:p>
            <a:pPr algn="ctr"/>
            <a:r>
              <a:t>Audrey Rorrer, Research Associate Professor</a:t>
            </a:r>
          </a:p>
          <a:p>
            <a:pPr algn="ctr"/>
            <a:r>
              <a:t>Computer Science </a:t>
            </a:r>
          </a:p>
          <a:p>
            <a:pPr algn="ctr"/>
            <a:r>
              <a:t>UNC Charlotte</a:t>
            </a:r>
            <a:endParaRPr lang="en-US"/>
          </a:p>
          <a:p>
            <a:pPr algn="ctr"/>
            <a:endParaRPr lang="en-US"/>
          </a:p>
          <a:p>
            <a:pPr algn="ctr"/>
            <a:endParaRPr lang="en-US"/>
          </a:p>
          <a:p>
            <a:pPr algn="ctr"/>
            <a:r>
              <a:rPr lang="en-US"/>
              <a:t>NSF #0540523 (initiation), 0739216(extension), 1042468(scaling), 1840686(ignite)</a:t>
            </a:r>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Screen Shot 2019-02-19 at 11.29.51 AM.png" descr="Screen Shot 2019-02-19 at 11.29.51 AM.png"/>
          <p:cNvPicPr>
            <a:picLocks noChangeAspect="1"/>
          </p:cNvPicPr>
          <p:nvPr/>
        </p:nvPicPr>
        <p:blipFill>
          <a:blip r:embed="rId2"/>
          <a:stretch>
            <a:fillRect/>
          </a:stretch>
        </p:blipFill>
        <p:spPr>
          <a:xfrm>
            <a:off x="-58639" y="-48862"/>
            <a:ext cx="13122078" cy="6041820"/>
          </a:xfrm>
          <a:prstGeom prst="rect">
            <a:avLst/>
          </a:prstGeom>
          <a:ln w="12700">
            <a:miter lim="400000"/>
          </a:ln>
        </p:spPr>
      </p:pic>
      <p:sp>
        <p:nvSpPr>
          <p:cNvPr id="135" name="Rectangle"/>
          <p:cNvSpPr/>
          <p:nvPr/>
        </p:nvSpPr>
        <p:spPr>
          <a:xfrm>
            <a:off x="203200" y="7112000"/>
            <a:ext cx="8469115" cy="830263"/>
          </a:xfrm>
          <a:prstGeom prst="rect">
            <a:avLst/>
          </a:prstGeom>
          <a:solidFill>
            <a:schemeClr val="accent1">
              <a:satOff val="-4086"/>
              <a:lumOff val="15331"/>
            </a:schemeClr>
          </a:solidFill>
          <a:ln w="12700">
            <a:miter lim="400000"/>
          </a:ln>
        </p:spPr>
        <p:txBody>
          <a:bodyPr lIns="50800" tIns="50800" rIns="50800" bIns="50800" anchor="ctr"/>
          <a:lstStyle/>
          <a:p>
            <a:pPr>
              <a:defRPr>
                <a:solidFill>
                  <a:srgbClr val="FFFFFF"/>
                </a:solidFill>
              </a:defRPr>
            </a:pPr>
            <a:endParaRPr/>
          </a:p>
        </p:txBody>
      </p:sp>
      <p:sp>
        <p:nvSpPr>
          <p:cNvPr id="136" name="Rectangle"/>
          <p:cNvSpPr/>
          <p:nvPr/>
        </p:nvSpPr>
        <p:spPr>
          <a:xfrm>
            <a:off x="8766423" y="7112000"/>
            <a:ext cx="4073526" cy="830263"/>
          </a:xfrm>
          <a:prstGeom prst="rect">
            <a:avLst/>
          </a:prstGeom>
          <a:solidFill>
            <a:schemeClr val="accent1">
              <a:satOff val="-4086"/>
              <a:lumOff val="15331"/>
            </a:schemeClr>
          </a:solidFill>
          <a:ln w="12700">
            <a:miter lim="400000"/>
          </a:ln>
        </p:spPr>
        <p:txBody>
          <a:bodyPr lIns="50800" tIns="50800" rIns="50800" bIns="50800" anchor="ctr"/>
          <a:lstStyle/>
          <a:p>
            <a:pPr>
              <a:defRPr>
                <a:solidFill>
                  <a:srgbClr val="FFFFFF"/>
                </a:solidFill>
              </a:defRPr>
            </a:pPr>
            <a:endParaRPr/>
          </a:p>
        </p:txBody>
      </p:sp>
      <p:sp>
        <p:nvSpPr>
          <p:cNvPr id="137" name="STARS Alliance        STARS Computing Corps"/>
          <p:cNvSpPr txBox="1"/>
          <p:nvPr/>
        </p:nvSpPr>
        <p:spPr>
          <a:xfrm>
            <a:off x="318243" y="7253257"/>
            <a:ext cx="8239028" cy="5477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a:lvl1pPr>
          </a:lstStyle>
          <a:p>
            <a:r>
              <a:t>STARS Alliance        STARS Computing Corps</a:t>
            </a:r>
          </a:p>
        </p:txBody>
      </p:sp>
      <p:sp>
        <p:nvSpPr>
          <p:cNvPr id="138" name="Arrow"/>
          <p:cNvSpPr/>
          <p:nvPr/>
        </p:nvSpPr>
        <p:spPr>
          <a:xfrm>
            <a:off x="3263900" y="7253257"/>
            <a:ext cx="756047" cy="547749"/>
          </a:xfrm>
          <a:prstGeom prst="rightArrow">
            <a:avLst>
              <a:gd name="adj1" fmla="val 32000"/>
              <a:gd name="adj2" fmla="val 88338"/>
            </a:avLst>
          </a:prstGeom>
          <a:solidFill>
            <a:schemeClr val="accent1">
              <a:satOff val="12166"/>
              <a:lumOff val="-13042"/>
            </a:schemeClr>
          </a:solidFill>
          <a:ln w="12700">
            <a:miter lim="400000"/>
          </a:ln>
        </p:spPr>
        <p:txBody>
          <a:bodyPr lIns="50800" tIns="50800" rIns="50800" bIns="50800" anchor="ctr"/>
          <a:lstStyle/>
          <a:p>
            <a:pPr>
              <a:defRPr>
                <a:solidFill>
                  <a:srgbClr val="FFFFFF"/>
                </a:solidFill>
              </a:defRPr>
            </a:pPr>
            <a:endParaRPr/>
          </a:p>
        </p:txBody>
      </p:sp>
      <p:sp>
        <p:nvSpPr>
          <p:cNvPr id="139" name="STARS Ignite"/>
          <p:cNvSpPr txBox="1"/>
          <p:nvPr/>
        </p:nvSpPr>
        <p:spPr>
          <a:xfrm>
            <a:off x="9545390" y="7203562"/>
            <a:ext cx="2515591" cy="647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STARS </a:t>
            </a:r>
            <a:r>
              <a:rPr sz="3000"/>
              <a:t>Ignite</a:t>
            </a:r>
          </a:p>
        </p:txBody>
      </p:sp>
      <p:pic>
        <p:nvPicPr>
          <p:cNvPr id="140" name="Image" descr="Image"/>
          <p:cNvPicPr>
            <a:picLocks noChangeAspect="1"/>
          </p:cNvPicPr>
          <p:nvPr/>
        </p:nvPicPr>
        <p:blipFill>
          <a:blip r:embed="rId3"/>
          <a:stretch>
            <a:fillRect/>
          </a:stretch>
        </p:blipFill>
        <p:spPr>
          <a:xfrm>
            <a:off x="273050" y="8058150"/>
            <a:ext cx="88900" cy="1155700"/>
          </a:xfrm>
          <a:prstGeom prst="rect">
            <a:avLst/>
          </a:prstGeom>
          <a:ln w="12700">
            <a:miter lim="400000"/>
          </a:ln>
        </p:spPr>
      </p:pic>
      <p:pic>
        <p:nvPicPr>
          <p:cNvPr id="141" name="Image" descr="Image"/>
          <p:cNvPicPr>
            <a:picLocks noChangeAspect="1"/>
          </p:cNvPicPr>
          <p:nvPr/>
        </p:nvPicPr>
        <p:blipFill>
          <a:blip r:embed="rId3"/>
          <a:stretch>
            <a:fillRect/>
          </a:stretch>
        </p:blipFill>
        <p:spPr>
          <a:xfrm>
            <a:off x="3308350" y="8058150"/>
            <a:ext cx="88900" cy="1155700"/>
          </a:xfrm>
          <a:prstGeom prst="rect">
            <a:avLst/>
          </a:prstGeom>
          <a:ln w="12700">
            <a:miter lim="400000"/>
          </a:ln>
        </p:spPr>
      </p:pic>
      <p:pic>
        <p:nvPicPr>
          <p:cNvPr id="142" name="Image" descr="Image"/>
          <p:cNvPicPr>
            <a:picLocks noChangeAspect="1"/>
          </p:cNvPicPr>
          <p:nvPr/>
        </p:nvPicPr>
        <p:blipFill>
          <a:blip r:embed="rId3"/>
          <a:stretch>
            <a:fillRect/>
          </a:stretch>
        </p:blipFill>
        <p:spPr>
          <a:xfrm>
            <a:off x="8972550" y="8058150"/>
            <a:ext cx="88900" cy="1155700"/>
          </a:xfrm>
          <a:prstGeom prst="rect">
            <a:avLst/>
          </a:prstGeom>
          <a:ln w="12700">
            <a:miter lim="400000"/>
          </a:ln>
        </p:spPr>
      </p:pic>
      <p:pic>
        <p:nvPicPr>
          <p:cNvPr id="143" name="Image" descr="Image"/>
          <p:cNvPicPr>
            <a:picLocks noChangeAspect="1"/>
          </p:cNvPicPr>
          <p:nvPr/>
        </p:nvPicPr>
        <p:blipFill>
          <a:blip r:embed="rId3"/>
          <a:stretch>
            <a:fillRect/>
          </a:stretch>
        </p:blipFill>
        <p:spPr>
          <a:xfrm>
            <a:off x="5759450" y="8058150"/>
            <a:ext cx="88900" cy="1155700"/>
          </a:xfrm>
          <a:prstGeom prst="rect">
            <a:avLst/>
          </a:prstGeom>
          <a:ln w="12700">
            <a:miter lim="400000"/>
          </a:ln>
        </p:spPr>
      </p:pic>
      <p:sp>
        <p:nvSpPr>
          <p:cNvPr id="144" name="2006 Initiation"/>
          <p:cNvSpPr txBox="1"/>
          <p:nvPr/>
        </p:nvSpPr>
        <p:spPr>
          <a:xfrm>
            <a:off x="822324" y="8399304"/>
            <a:ext cx="2025651" cy="473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500"/>
            </a:lvl1pPr>
          </a:lstStyle>
          <a:p>
            <a:r>
              <a:t>2006 Initiation</a:t>
            </a:r>
          </a:p>
        </p:txBody>
      </p:sp>
      <p:sp>
        <p:nvSpPr>
          <p:cNvPr id="145" name="2008 Extension"/>
          <p:cNvSpPr txBox="1"/>
          <p:nvPr/>
        </p:nvSpPr>
        <p:spPr>
          <a:xfrm>
            <a:off x="3459638" y="8399304"/>
            <a:ext cx="2237424" cy="473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500"/>
            </a:lvl1pPr>
          </a:lstStyle>
          <a:p>
            <a:r>
              <a:t>2008 Extension</a:t>
            </a:r>
          </a:p>
        </p:txBody>
      </p:sp>
      <p:sp>
        <p:nvSpPr>
          <p:cNvPr id="146" name="2011 Scaling"/>
          <p:cNvSpPr txBox="1"/>
          <p:nvPr/>
        </p:nvSpPr>
        <p:spPr>
          <a:xfrm>
            <a:off x="6077585" y="8399304"/>
            <a:ext cx="1902778" cy="473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500"/>
            </a:lvl1pPr>
          </a:lstStyle>
          <a:p>
            <a:r>
              <a:t>2011 Scaling</a:t>
            </a:r>
          </a:p>
        </p:txBody>
      </p:sp>
      <p:sp>
        <p:nvSpPr>
          <p:cNvPr id="147" name="2018 Propagation"/>
          <p:cNvSpPr txBox="1"/>
          <p:nvPr/>
        </p:nvSpPr>
        <p:spPr>
          <a:xfrm>
            <a:off x="9186862" y="8399304"/>
            <a:ext cx="2567624" cy="473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500"/>
            </a:lvl1pPr>
          </a:lstStyle>
          <a:p>
            <a:r>
              <a:t>2018 Propagation</a:t>
            </a:r>
          </a:p>
        </p:txBody>
      </p:sp>
      <p:pic>
        <p:nvPicPr>
          <p:cNvPr id="148" name="Image" descr="Image"/>
          <p:cNvPicPr>
            <a:picLocks noChangeAspect="1"/>
          </p:cNvPicPr>
          <p:nvPr/>
        </p:nvPicPr>
        <p:blipFill>
          <a:blip r:embed="rId3"/>
          <a:stretch>
            <a:fillRect/>
          </a:stretch>
        </p:blipFill>
        <p:spPr>
          <a:xfrm rot="2824446">
            <a:off x="552312" y="6215733"/>
            <a:ext cx="63328" cy="823245"/>
          </a:xfrm>
          <a:prstGeom prst="rect">
            <a:avLst/>
          </a:prstGeom>
          <a:ln w="12700">
            <a:miter lim="400000"/>
          </a:ln>
        </p:spPr>
      </p:pic>
      <p:sp>
        <p:nvSpPr>
          <p:cNvPr id="149" name="11 institutions"/>
          <p:cNvSpPr txBox="1"/>
          <p:nvPr/>
        </p:nvSpPr>
        <p:spPr>
          <a:xfrm>
            <a:off x="868451" y="6255101"/>
            <a:ext cx="1628649" cy="399033"/>
          </a:xfrm>
          <a:prstGeom prst="rect">
            <a:avLst/>
          </a:prstGeom>
          <a:solidFill>
            <a:srgbClr val="CBCBCB"/>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000"/>
            </a:lvl1pPr>
          </a:lstStyle>
          <a:p>
            <a:r>
              <a:t>11 institutions</a:t>
            </a:r>
          </a:p>
        </p:txBody>
      </p:sp>
      <p:sp>
        <p:nvSpPr>
          <p:cNvPr id="150" name="20 institutions"/>
          <p:cNvSpPr txBox="1"/>
          <p:nvPr/>
        </p:nvSpPr>
        <p:spPr>
          <a:xfrm>
            <a:off x="4147671" y="6255101"/>
            <a:ext cx="1628649" cy="399033"/>
          </a:xfrm>
          <a:prstGeom prst="rect">
            <a:avLst/>
          </a:prstGeom>
          <a:solidFill>
            <a:srgbClr val="CBCBCB"/>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000"/>
            </a:lvl1pPr>
          </a:lstStyle>
          <a:p>
            <a:r>
              <a:t>20 institutions</a:t>
            </a:r>
          </a:p>
        </p:txBody>
      </p:sp>
      <p:pic>
        <p:nvPicPr>
          <p:cNvPr id="151" name="Image" descr="Image"/>
          <p:cNvPicPr>
            <a:picLocks noChangeAspect="1"/>
          </p:cNvPicPr>
          <p:nvPr/>
        </p:nvPicPr>
        <p:blipFill>
          <a:blip r:embed="rId3"/>
          <a:stretch>
            <a:fillRect/>
          </a:stretch>
        </p:blipFill>
        <p:spPr>
          <a:xfrm rot="2824446">
            <a:off x="3879656" y="6215733"/>
            <a:ext cx="63328" cy="823245"/>
          </a:xfrm>
          <a:prstGeom prst="rect">
            <a:avLst/>
          </a:prstGeom>
          <a:ln w="12700">
            <a:miter lim="400000"/>
          </a:ln>
        </p:spPr>
      </p:pic>
      <p:pic>
        <p:nvPicPr>
          <p:cNvPr id="152" name="Image" descr="Image"/>
          <p:cNvPicPr>
            <a:picLocks noChangeAspect="1"/>
          </p:cNvPicPr>
          <p:nvPr/>
        </p:nvPicPr>
        <p:blipFill>
          <a:blip r:embed="rId3"/>
          <a:stretch>
            <a:fillRect/>
          </a:stretch>
        </p:blipFill>
        <p:spPr>
          <a:xfrm rot="2824446">
            <a:off x="7205929" y="6215733"/>
            <a:ext cx="63327" cy="823245"/>
          </a:xfrm>
          <a:prstGeom prst="rect">
            <a:avLst/>
          </a:prstGeom>
          <a:ln w="12700">
            <a:miter lim="400000"/>
          </a:ln>
        </p:spPr>
      </p:pic>
      <p:sp>
        <p:nvSpPr>
          <p:cNvPr id="153" name="50+ institutions; 501c3…"/>
          <p:cNvSpPr txBox="1"/>
          <p:nvPr/>
        </p:nvSpPr>
        <p:spPr>
          <a:xfrm>
            <a:off x="7426892" y="6048162"/>
            <a:ext cx="4298443" cy="1008634"/>
          </a:xfrm>
          <a:prstGeom prst="rect">
            <a:avLst/>
          </a:prstGeom>
          <a:solidFill>
            <a:srgbClr val="CBCBCB"/>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000"/>
            </a:pPr>
            <a:r>
              <a:t>50+ institutions; 501c3</a:t>
            </a:r>
          </a:p>
          <a:p>
            <a:pPr>
              <a:defRPr sz="2000"/>
            </a:pPr>
            <a:r>
              <a:t>2,700+  students &amp; faculty cumulative</a:t>
            </a:r>
          </a:p>
          <a:p>
            <a:pPr>
              <a:defRPr sz="2000"/>
            </a:pPr>
            <a:r>
              <a:t>140,000 outreach participants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measurement.png" descr="measurement.png"/>
          <p:cNvPicPr>
            <a:picLocks noGrp="1" noChangeAspect="1"/>
          </p:cNvPicPr>
          <p:nvPr>
            <p:ph type="pic" idx="13"/>
          </p:nvPr>
        </p:nvPicPr>
        <p:blipFill>
          <a:blip r:embed="rId2"/>
          <a:srcRect l="22043" r="22043"/>
          <a:stretch>
            <a:fillRect/>
          </a:stretch>
        </p:blipFill>
        <p:spPr>
          <a:xfrm>
            <a:off x="6502400" y="0"/>
            <a:ext cx="6502400" cy="9753600"/>
          </a:xfrm>
          <a:prstGeom prst="rect">
            <a:avLst/>
          </a:prstGeom>
        </p:spPr>
      </p:pic>
      <p:sp>
        <p:nvSpPr>
          <p:cNvPr id="156" name="Evaluation Challenges"/>
          <p:cNvSpPr txBox="1">
            <a:spLocks noGrp="1"/>
          </p:cNvSpPr>
          <p:nvPr>
            <p:ph type="title"/>
          </p:nvPr>
        </p:nvSpPr>
        <p:spPr>
          <a:prstGeom prst="rect">
            <a:avLst/>
          </a:prstGeom>
        </p:spPr>
        <p:txBody>
          <a:bodyPr/>
          <a:lstStyle/>
          <a:p>
            <a:r>
              <a:t>Evaluation Challenges</a:t>
            </a:r>
          </a:p>
        </p:txBody>
      </p:sp>
      <p:sp>
        <p:nvSpPr>
          <p:cNvPr id="157" name="Data Collection…"/>
          <p:cNvSpPr txBox="1">
            <a:spLocks noGrp="1"/>
          </p:cNvSpPr>
          <p:nvPr>
            <p:ph type="body" sz="half" idx="1"/>
          </p:nvPr>
        </p:nvSpPr>
        <p:spPr>
          <a:prstGeom prst="rect">
            <a:avLst/>
          </a:prstGeom>
        </p:spPr>
        <p:txBody>
          <a:bodyPr/>
          <a:lstStyle/>
          <a:p>
            <a:pPr marL="323595" indent="-323595" defTabSz="572516">
              <a:spcBef>
                <a:spcPts val="2900"/>
              </a:spcBef>
              <a:defRPr sz="2548"/>
            </a:pPr>
            <a:r>
              <a:t>Data Collection</a:t>
            </a:r>
          </a:p>
          <a:p>
            <a:pPr marL="647191" lvl="1" indent="-323595" defTabSz="572516">
              <a:spcBef>
                <a:spcPts val="2900"/>
              </a:spcBef>
              <a:defRPr sz="2548"/>
            </a:pPr>
            <a:r>
              <a:t>Cost of capturing large-scale data</a:t>
            </a:r>
          </a:p>
          <a:p>
            <a:pPr marL="323595" indent="-323595" defTabSz="572516">
              <a:spcBef>
                <a:spcPts val="2900"/>
              </a:spcBef>
              <a:defRPr sz="2548"/>
            </a:pPr>
            <a:r>
              <a:t>Measuring Longitudinal Outcomes</a:t>
            </a:r>
          </a:p>
          <a:p>
            <a:pPr marL="647191" lvl="1" indent="-323595" defTabSz="572516">
              <a:spcBef>
                <a:spcPts val="2900"/>
              </a:spcBef>
              <a:defRPr sz="2548"/>
            </a:pPr>
            <a:r>
              <a:t>Lagging indicators</a:t>
            </a:r>
          </a:p>
          <a:p>
            <a:pPr marL="647191" lvl="1" indent="-323595" defTabSz="572516">
              <a:spcBef>
                <a:spcPts val="2900"/>
              </a:spcBef>
              <a:defRPr sz="2548"/>
            </a:pPr>
            <a:r>
              <a:t>K12 participants</a:t>
            </a:r>
          </a:p>
          <a:p>
            <a:pPr marL="323595" indent="-323595" defTabSz="572516">
              <a:spcBef>
                <a:spcPts val="2900"/>
              </a:spcBef>
              <a:defRPr sz="2548"/>
            </a:pPr>
            <a:r>
              <a:t>Collective Impact</a:t>
            </a:r>
          </a:p>
          <a:p>
            <a:pPr marL="647191" lvl="1" indent="-323595" defTabSz="572516">
              <a:spcBef>
                <a:spcPts val="2900"/>
              </a:spcBef>
              <a:defRPr sz="2548"/>
            </a:pPr>
            <a:r>
              <a:t>Multi-dimensional programs</a:t>
            </a:r>
          </a:p>
          <a:p>
            <a:pPr marL="647191" lvl="1" indent="-323595" defTabSz="572516">
              <a:spcBef>
                <a:spcPts val="2900"/>
              </a:spcBef>
              <a:defRPr sz="2548"/>
            </a:pPr>
            <a:r>
              <a:t>Consistency</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TAR EA Model"/>
          <p:cNvSpPr txBox="1">
            <a:spLocks noGrp="1"/>
          </p:cNvSpPr>
          <p:nvPr>
            <p:ph type="title"/>
          </p:nvPr>
        </p:nvSpPr>
        <p:spPr>
          <a:prstGeom prst="rect">
            <a:avLst/>
          </a:prstGeom>
        </p:spPr>
        <p:txBody>
          <a:bodyPr/>
          <a:lstStyle/>
          <a:p>
            <a:r>
              <a:t>STAR EA Model</a:t>
            </a:r>
          </a:p>
        </p:txBody>
      </p:sp>
      <p:sp>
        <p:nvSpPr>
          <p:cNvPr id="160" name="Cohort model based upon Empowerment and Participatory frameworks…"/>
          <p:cNvSpPr txBox="1">
            <a:spLocks noGrp="1"/>
          </p:cNvSpPr>
          <p:nvPr>
            <p:ph type="body" sz="quarter" idx="1"/>
          </p:nvPr>
        </p:nvSpPr>
        <p:spPr>
          <a:xfrm>
            <a:off x="266700" y="5981964"/>
            <a:ext cx="7036039" cy="3289301"/>
          </a:xfrm>
          <a:prstGeom prst="rect">
            <a:avLst/>
          </a:prstGeom>
          <a:solidFill>
            <a:schemeClr val="accent1"/>
          </a:solidFill>
        </p:spPr>
        <p:txBody>
          <a:bodyPr/>
          <a:lstStyle/>
          <a:p>
            <a:pPr>
              <a:defRPr>
                <a:solidFill>
                  <a:srgbClr val="FFFFFF"/>
                </a:solidFill>
              </a:defRPr>
            </a:pPr>
            <a:r>
              <a:t>Cohort model based upon Empowerment and Participatory frameworks</a:t>
            </a:r>
          </a:p>
          <a:p>
            <a:pPr>
              <a:defRPr>
                <a:solidFill>
                  <a:srgbClr val="FFFFFF"/>
                </a:solidFill>
              </a:defRPr>
            </a:pPr>
            <a:r>
              <a:t>Cohort Orientation and Training (establish community of practice)</a:t>
            </a:r>
          </a:p>
          <a:p>
            <a:pPr>
              <a:defRPr>
                <a:solidFill>
                  <a:srgbClr val="FFFFFF"/>
                </a:solidFill>
              </a:defRPr>
            </a:pPr>
            <a:r>
              <a:t>Support Tools for Evaluation Capacity</a:t>
            </a:r>
          </a:p>
        </p:txBody>
      </p:sp>
      <p:pic>
        <p:nvPicPr>
          <p:cNvPr id="161" name="unknown.png" descr="unknown.png"/>
          <p:cNvPicPr>
            <a:picLocks noChangeAspect="1"/>
          </p:cNvPicPr>
          <p:nvPr/>
        </p:nvPicPr>
        <p:blipFill>
          <a:blip r:embed="rId2"/>
          <a:stretch>
            <a:fillRect/>
          </a:stretch>
        </p:blipFill>
        <p:spPr>
          <a:xfrm>
            <a:off x="1600200" y="2209932"/>
            <a:ext cx="10160000" cy="3289301"/>
          </a:xfrm>
          <a:prstGeom prst="rect">
            <a:avLst/>
          </a:prstGeom>
          <a:ln w="12700">
            <a:miter lim="400000"/>
          </a:ln>
        </p:spPr>
      </p:pic>
      <p:sp>
        <p:nvSpPr>
          <p:cNvPr id="162" name="EA Cohort…"/>
          <p:cNvSpPr txBox="1"/>
          <p:nvPr/>
        </p:nvSpPr>
        <p:spPr>
          <a:xfrm>
            <a:off x="7244232" y="2533782"/>
            <a:ext cx="4282136" cy="1205939"/>
          </a:xfrm>
          <a:prstGeom prst="rect">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a:solidFill>
                  <a:srgbClr val="FFFFFF"/>
                </a:solidFill>
              </a:defRPr>
            </a:pPr>
            <a:r>
              <a:t>EA Cohort </a:t>
            </a:r>
          </a:p>
          <a:p>
            <a:pPr>
              <a:defRPr>
                <a:solidFill>
                  <a:srgbClr val="FFFFFF"/>
                </a:solidFill>
              </a:defRPr>
            </a:pPr>
            <a:r>
              <a:t>Academic Year Cycle</a:t>
            </a:r>
          </a:p>
        </p:txBody>
      </p:sp>
      <p:sp>
        <p:nvSpPr>
          <p:cNvPr id="163" name="@ Conference…"/>
          <p:cNvSpPr txBox="1"/>
          <p:nvPr/>
        </p:nvSpPr>
        <p:spPr>
          <a:xfrm>
            <a:off x="1993899" y="3304762"/>
            <a:ext cx="1371601" cy="5532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500"/>
            </a:pPr>
            <a:r>
              <a:t>@ Conference </a:t>
            </a:r>
          </a:p>
          <a:p>
            <a:pPr>
              <a:defRPr sz="1500"/>
            </a:pPr>
            <a:r>
              <a:t>Workshops</a:t>
            </a:r>
          </a:p>
        </p:txBody>
      </p:sp>
      <p:sp>
        <p:nvSpPr>
          <p:cNvPr id="164" name="@ Virtual…"/>
          <p:cNvSpPr txBox="1"/>
          <p:nvPr/>
        </p:nvSpPr>
        <p:spPr>
          <a:xfrm>
            <a:off x="5428932" y="3876262"/>
            <a:ext cx="927736" cy="5532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500"/>
            </a:pPr>
            <a:r>
              <a:t>@ Virtual </a:t>
            </a:r>
          </a:p>
          <a:p>
            <a:pPr>
              <a:defRPr sz="1500"/>
            </a:pPr>
            <a:r>
              <a:t>Meetings</a:t>
            </a:r>
          </a:p>
        </p:txBody>
      </p:sp>
      <p:sp>
        <p:nvSpPr>
          <p:cNvPr id="165" name="@ Online…"/>
          <p:cNvSpPr txBox="1"/>
          <p:nvPr/>
        </p:nvSpPr>
        <p:spPr>
          <a:xfrm>
            <a:off x="7073455" y="5374862"/>
            <a:ext cx="940690" cy="5532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500"/>
            </a:pPr>
            <a:r>
              <a:t>@ Online </a:t>
            </a:r>
          </a:p>
          <a:p>
            <a:pPr>
              <a:defRPr sz="1500"/>
            </a:pPr>
            <a:r>
              <a:t>Reporting</a:t>
            </a:r>
          </a:p>
        </p:txBody>
      </p:sp>
      <p:sp>
        <p:nvSpPr>
          <p:cNvPr id="166" name="@Summative Meeting…"/>
          <p:cNvSpPr txBox="1"/>
          <p:nvPr/>
        </p:nvSpPr>
        <p:spPr>
          <a:xfrm>
            <a:off x="9694989" y="5374862"/>
            <a:ext cx="1996822" cy="5532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500"/>
            </a:pPr>
            <a:r>
              <a:t>@Summative Meeting </a:t>
            </a:r>
          </a:p>
          <a:p>
            <a:pPr>
              <a:defRPr sz="1500"/>
            </a:pPr>
            <a:r>
              <a:t>&amp; Narrative Reports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Evaluation Tools for Capacity Building"/>
          <p:cNvSpPr txBox="1">
            <a:spLocks noGrp="1"/>
          </p:cNvSpPr>
          <p:nvPr>
            <p:ph type="title"/>
          </p:nvPr>
        </p:nvSpPr>
        <p:spPr>
          <a:xfrm>
            <a:off x="0" y="5334000"/>
            <a:ext cx="13004800" cy="1397000"/>
          </a:xfrm>
          <a:prstGeom prst="rect">
            <a:avLst/>
          </a:prstGeom>
          <a:solidFill>
            <a:schemeClr val="accent1"/>
          </a:solidFill>
        </p:spPr>
        <p:txBody>
          <a:bodyPr/>
          <a:lstStyle>
            <a:lvl1pPr algn="ctr">
              <a:defRPr>
                <a:solidFill>
                  <a:srgbClr val="FFFFFF"/>
                </a:solidFill>
              </a:defRPr>
            </a:lvl1pPr>
          </a:lstStyle>
          <a:p>
            <a:r>
              <a:t>Evaluation Tools for Capacity Building</a:t>
            </a:r>
          </a:p>
        </p:txBody>
      </p:sp>
      <p:sp>
        <p:nvSpPr>
          <p:cNvPr id="169" name="STARS Registration…"/>
          <p:cNvSpPr txBox="1">
            <a:spLocks noGrp="1"/>
          </p:cNvSpPr>
          <p:nvPr>
            <p:ph type="body" sz="quarter" idx="1"/>
          </p:nvPr>
        </p:nvSpPr>
        <p:spPr>
          <a:xfrm>
            <a:off x="457200" y="5644058"/>
            <a:ext cx="4289177" cy="3906342"/>
          </a:xfrm>
          <a:prstGeom prst="rect">
            <a:avLst/>
          </a:prstGeom>
        </p:spPr>
        <p:txBody>
          <a:bodyPr>
            <a:normAutofit fontScale="92500"/>
          </a:bodyPr>
          <a:lstStyle/>
          <a:p>
            <a:pPr marL="443484" indent="-443484" defTabSz="566674">
              <a:spcBef>
                <a:spcPts val="4000"/>
              </a:spcBef>
              <a:defRPr sz="3492"/>
            </a:pPr>
            <a:endParaRPr/>
          </a:p>
          <a:p>
            <a:pPr marL="443484" indent="-443484" defTabSz="566674">
              <a:spcBef>
                <a:spcPts val="4000"/>
              </a:spcBef>
              <a:defRPr sz="3492"/>
            </a:pPr>
            <a:r>
              <a:t>STARS Registration</a:t>
            </a:r>
          </a:p>
          <a:p>
            <a:pPr marL="443484" indent="-443484" defTabSz="566674">
              <a:spcBef>
                <a:spcPts val="4000"/>
              </a:spcBef>
              <a:defRPr sz="3492"/>
            </a:pPr>
            <a:r>
              <a:t>Outreach Tracker</a:t>
            </a:r>
          </a:p>
          <a:p>
            <a:pPr marL="443484" indent="-443484" defTabSz="566674">
              <a:spcBef>
                <a:spcPts val="4000"/>
              </a:spcBef>
              <a:defRPr sz="3492"/>
            </a:pPr>
            <a:r>
              <a:t>Logic Models</a:t>
            </a:r>
          </a:p>
        </p:txBody>
      </p:sp>
      <p:pic>
        <p:nvPicPr>
          <p:cNvPr id="170" name="Screen Shot 2019-02-19 at 1.01.32 PM.png" descr="Screen Shot 2019-02-19 at 1.01.32 PM.png"/>
          <p:cNvPicPr>
            <a:picLocks noChangeAspect="1"/>
          </p:cNvPicPr>
          <p:nvPr/>
        </p:nvPicPr>
        <p:blipFill>
          <a:blip r:embed="rId2"/>
          <a:stretch>
            <a:fillRect/>
          </a:stretch>
        </p:blipFill>
        <p:spPr>
          <a:xfrm>
            <a:off x="-156515" y="-60791"/>
            <a:ext cx="13160023" cy="5481110"/>
          </a:xfrm>
          <a:prstGeom prst="rect">
            <a:avLst/>
          </a:prstGeom>
          <a:ln w="12700">
            <a:miter lim="400000"/>
          </a:ln>
        </p:spPr>
      </p:pic>
      <p:sp>
        <p:nvSpPr>
          <p:cNvPr id="171" name="Survey Instruments…"/>
          <p:cNvSpPr txBox="1"/>
          <p:nvPr/>
        </p:nvSpPr>
        <p:spPr>
          <a:xfrm>
            <a:off x="7454900" y="5644058"/>
            <a:ext cx="4289177" cy="3906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defTabSz="537463">
              <a:spcBef>
                <a:spcPts val="3800"/>
              </a:spcBef>
              <a:defRPr sz="3312">
                <a:solidFill>
                  <a:srgbClr val="747474"/>
                </a:solidFill>
              </a:defRPr>
            </a:pPr>
            <a:endParaRPr/>
          </a:p>
          <a:p>
            <a:pPr marL="420623" indent="-420623" algn="l" defTabSz="537463">
              <a:spcBef>
                <a:spcPts val="3800"/>
              </a:spcBef>
              <a:buSzPct val="75000"/>
              <a:buFont typeface="Helvetica Neue"/>
              <a:buChar char="•"/>
              <a:defRPr sz="3312">
                <a:solidFill>
                  <a:srgbClr val="747474"/>
                </a:solidFill>
              </a:defRPr>
            </a:pPr>
            <a:r>
              <a:t>Survey Instruments</a:t>
            </a:r>
          </a:p>
          <a:p>
            <a:pPr marL="420623" indent="-420623" algn="l" defTabSz="537463">
              <a:spcBef>
                <a:spcPts val="3800"/>
              </a:spcBef>
              <a:buSzPct val="75000"/>
              <a:buFont typeface="Helvetica Neue"/>
              <a:buChar char="•"/>
              <a:defRPr sz="3312">
                <a:solidFill>
                  <a:srgbClr val="747474"/>
                </a:solidFill>
              </a:defRPr>
            </a:pPr>
            <a:r>
              <a:t>Digital Libary</a:t>
            </a:r>
          </a:p>
          <a:p>
            <a:pPr marL="420623" indent="-420623" algn="l" defTabSz="537463">
              <a:spcBef>
                <a:spcPts val="3800"/>
              </a:spcBef>
              <a:buSzPct val="75000"/>
              <a:buFont typeface="Helvetica Neue"/>
              <a:buChar char="•"/>
              <a:defRPr sz="3312">
                <a:solidFill>
                  <a:srgbClr val="747474"/>
                </a:solidFill>
              </a:defRPr>
            </a:pPr>
            <a:r>
              <a:t>Webinars (+archives)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Evidence"/>
          <p:cNvSpPr txBox="1">
            <a:spLocks noGrp="1"/>
          </p:cNvSpPr>
          <p:nvPr>
            <p:ph type="title"/>
          </p:nvPr>
        </p:nvSpPr>
        <p:spPr>
          <a:prstGeom prst="rect">
            <a:avLst/>
          </a:prstGeom>
        </p:spPr>
        <p:txBody>
          <a:bodyPr/>
          <a:lstStyle/>
          <a:p>
            <a:r>
              <a:t>Evidence</a:t>
            </a:r>
          </a:p>
        </p:txBody>
      </p:sp>
      <p:sp>
        <p:nvSpPr>
          <p:cNvPr id="174" name="217+ evaluation assistants since inception in 2010…"/>
          <p:cNvSpPr txBox="1">
            <a:spLocks noGrp="1"/>
          </p:cNvSpPr>
          <p:nvPr>
            <p:ph type="body" sz="half" idx="1"/>
          </p:nvPr>
        </p:nvSpPr>
        <p:spPr>
          <a:prstGeom prst="rect">
            <a:avLst/>
          </a:prstGeom>
        </p:spPr>
        <p:txBody>
          <a:bodyPr/>
          <a:lstStyle/>
          <a:p>
            <a:r>
              <a:t>217+ evaluation assistants since inception in 2010</a:t>
            </a:r>
          </a:p>
          <a:p>
            <a:pPr>
              <a:defRPr b="1"/>
            </a:pPr>
            <a:r>
              <a:t>Positive EA feedback</a:t>
            </a:r>
          </a:p>
          <a:p>
            <a:pPr>
              <a:defRPr b="1"/>
            </a:pPr>
            <a:r>
              <a:t>Improved reporting</a:t>
            </a:r>
          </a:p>
          <a:p>
            <a:pPr lvl="1"/>
            <a:r>
              <a:t>Timely &amp; complete submissions</a:t>
            </a:r>
          </a:p>
          <a:p>
            <a:pPr lvl="1"/>
            <a:r>
              <a:t>Late reporting decreased from 70% to 20%</a:t>
            </a:r>
          </a:p>
          <a:p>
            <a:pPr lvl="1"/>
            <a:r>
              <a:t>Higher scorecard ratings when EA engaged</a:t>
            </a:r>
          </a:p>
        </p:txBody>
      </p:sp>
      <p:pic>
        <p:nvPicPr>
          <p:cNvPr id="175" name="Support.png" descr="Support.png"/>
          <p:cNvPicPr>
            <a:picLocks noChangeAspect="1"/>
          </p:cNvPicPr>
          <p:nvPr/>
        </p:nvPicPr>
        <p:blipFill>
          <a:blip r:embed="rId2"/>
          <a:stretch>
            <a:fillRect/>
          </a:stretch>
        </p:blipFill>
        <p:spPr>
          <a:xfrm>
            <a:off x="6260887" y="2409020"/>
            <a:ext cx="6634723" cy="6134454"/>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Lessons Learned"/>
          <p:cNvSpPr txBox="1">
            <a:spLocks noGrp="1"/>
          </p:cNvSpPr>
          <p:nvPr>
            <p:ph type="title"/>
          </p:nvPr>
        </p:nvSpPr>
        <p:spPr>
          <a:prstGeom prst="rect">
            <a:avLst/>
          </a:prstGeom>
        </p:spPr>
        <p:txBody>
          <a:bodyPr/>
          <a:lstStyle/>
          <a:p>
            <a:r>
              <a:t>Lessons Learned</a:t>
            </a:r>
          </a:p>
        </p:txBody>
      </p:sp>
      <p:sp>
        <p:nvSpPr>
          <p:cNvPr id="178" name="Bridge evaluation to research…"/>
          <p:cNvSpPr txBox="1">
            <a:spLocks noGrp="1"/>
          </p:cNvSpPr>
          <p:nvPr>
            <p:ph type="body" sz="half" idx="1"/>
          </p:nvPr>
        </p:nvSpPr>
        <p:spPr>
          <a:xfrm>
            <a:off x="355600" y="2209932"/>
            <a:ext cx="5828457" cy="6935491"/>
          </a:xfrm>
          <a:prstGeom prst="rect">
            <a:avLst/>
          </a:prstGeom>
        </p:spPr>
        <p:txBody>
          <a:bodyPr/>
          <a:lstStyle/>
          <a:p>
            <a:pPr marL="290575" indent="-290575" defTabSz="514095">
              <a:spcBef>
                <a:spcPts val="2600"/>
              </a:spcBef>
              <a:defRPr sz="2288" b="1"/>
            </a:pPr>
            <a:r>
              <a:t>Bridge evaluation to research</a:t>
            </a:r>
          </a:p>
          <a:p>
            <a:pPr marL="581151" lvl="1" indent="-290575" defTabSz="514095">
              <a:spcBef>
                <a:spcPts val="2600"/>
              </a:spcBef>
              <a:defRPr sz="2288"/>
            </a:pPr>
            <a:r>
              <a:t>Having EA Scholars to capture data locally while using shared metrics/tools</a:t>
            </a:r>
          </a:p>
          <a:p>
            <a:pPr marL="581151" lvl="1" indent="-290575" defTabSz="514095">
              <a:spcBef>
                <a:spcPts val="2600"/>
              </a:spcBef>
              <a:defRPr sz="2288"/>
            </a:pPr>
            <a:r>
              <a:t>Encourage localized research</a:t>
            </a:r>
          </a:p>
          <a:p>
            <a:pPr marL="290575" indent="-290575" defTabSz="514095">
              <a:spcBef>
                <a:spcPts val="2600"/>
              </a:spcBef>
              <a:defRPr sz="2288" b="1"/>
            </a:pPr>
            <a:r>
              <a:t>Tracking must be local and incentivized</a:t>
            </a:r>
          </a:p>
          <a:p>
            <a:pPr marL="581151" lvl="1" indent="-290575" defTabSz="514095">
              <a:spcBef>
                <a:spcPts val="2600"/>
              </a:spcBef>
              <a:defRPr sz="2288"/>
            </a:pPr>
            <a:r>
              <a:t>Working on longitudinal tracker prototype</a:t>
            </a:r>
          </a:p>
          <a:p>
            <a:pPr marL="290575" indent="-290575" defTabSz="514095">
              <a:spcBef>
                <a:spcPts val="2600"/>
              </a:spcBef>
              <a:defRPr sz="2288" b="1"/>
            </a:pPr>
            <a:r>
              <a:t>Data fidelity is important &amp; iterative</a:t>
            </a:r>
          </a:p>
          <a:p>
            <a:pPr marL="581151" lvl="1" indent="-290575" defTabSz="514095">
              <a:spcBef>
                <a:spcPts val="2600"/>
              </a:spcBef>
              <a:defRPr sz="2288"/>
            </a:pPr>
            <a:r>
              <a:t>New cohorts/new learning</a:t>
            </a:r>
          </a:p>
          <a:p>
            <a:pPr marL="581151" lvl="1" indent="-290575" defTabSz="514095">
              <a:spcBef>
                <a:spcPts val="2600"/>
              </a:spcBef>
              <a:defRPr sz="2288"/>
            </a:pPr>
            <a:r>
              <a:t>Sweet spot between standardization and customization</a:t>
            </a:r>
          </a:p>
        </p:txBody>
      </p:sp>
      <p:pic>
        <p:nvPicPr>
          <p:cNvPr id="179" name="Image" descr="Image"/>
          <p:cNvPicPr>
            <a:picLocks noChangeAspect="1"/>
          </p:cNvPicPr>
          <p:nvPr/>
        </p:nvPicPr>
        <p:blipFill>
          <a:blip r:embed="rId2"/>
          <a:stretch>
            <a:fillRect/>
          </a:stretch>
        </p:blipFill>
        <p:spPr>
          <a:xfrm>
            <a:off x="6265026" y="-67221"/>
            <a:ext cx="6977148" cy="9888042"/>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hank you"/>
          <p:cNvSpPr txBox="1">
            <a:spLocks noGrp="1"/>
          </p:cNvSpPr>
          <p:nvPr>
            <p:ph type="title"/>
          </p:nvPr>
        </p:nvSpPr>
        <p:spPr>
          <a:prstGeom prst="rect">
            <a:avLst/>
          </a:prstGeom>
        </p:spPr>
        <p:txBody>
          <a:bodyPr/>
          <a:lstStyle/>
          <a:p>
            <a:r>
              <a:t>Thank you</a:t>
            </a:r>
          </a:p>
        </p:txBody>
      </p:sp>
      <p:sp>
        <p:nvSpPr>
          <p:cNvPr id="182" name="Audrey Rorrer…"/>
          <p:cNvSpPr txBox="1">
            <a:spLocks noGrp="1"/>
          </p:cNvSpPr>
          <p:nvPr>
            <p:ph type="body" sz="quarter" idx="1"/>
          </p:nvPr>
        </p:nvSpPr>
        <p:spPr>
          <a:xfrm>
            <a:off x="571737" y="5118157"/>
            <a:ext cx="5334001" cy="3175001"/>
          </a:xfrm>
          <a:prstGeom prst="rect">
            <a:avLst/>
          </a:prstGeom>
        </p:spPr>
        <p:txBody>
          <a:bodyPr/>
          <a:lstStyle/>
          <a:p>
            <a:r>
              <a:t>Audrey Rorrer</a:t>
            </a:r>
          </a:p>
          <a:p>
            <a:pPr>
              <a:defRPr i="1"/>
            </a:pPr>
            <a:r>
              <a:t>Research Associate Professor</a:t>
            </a:r>
          </a:p>
          <a:p>
            <a:pPr>
              <a:defRPr i="1"/>
            </a:pPr>
            <a:r>
              <a:t>UNC Charotte </a:t>
            </a:r>
          </a:p>
          <a:p>
            <a:pPr>
              <a:defRPr i="1"/>
            </a:pPr>
            <a:r>
              <a:t>Computer Science Department</a:t>
            </a:r>
          </a:p>
          <a:p>
            <a:r>
              <a:t>audrey.rorrer@uncc.edu</a:t>
            </a:r>
          </a:p>
        </p:txBody>
      </p:sp>
      <p:sp>
        <p:nvSpPr>
          <p:cNvPr id="2" name="TextBox 1">
            <a:extLst>
              <a:ext uri="{FF2B5EF4-FFF2-40B4-BE49-F238E27FC236}">
                <a16:creationId xmlns:a16="http://schemas.microsoft.com/office/drawing/2014/main" id="{131E53C4-8172-0B47-84B0-5E274C5328EC}"/>
              </a:ext>
            </a:extLst>
          </p:cNvPr>
          <p:cNvSpPr txBox="1"/>
          <p:nvPr/>
        </p:nvSpPr>
        <p:spPr>
          <a:xfrm>
            <a:off x="6502400" y="4866579"/>
            <a:ext cx="6328697" cy="34265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2400" b="1"/>
              <a:t>Paper:</a:t>
            </a:r>
          </a:p>
          <a:p>
            <a:pPr algn="l"/>
            <a:r>
              <a:rPr lang="en-US" sz="2400"/>
              <a:t>Rorrer, A., Barnes, T , Payton, J., Zuo, H. (February 2019). Challenges and Opportunities in Evaluating Broadening Participation in Computing. </a:t>
            </a:r>
            <a:r>
              <a:rPr lang="en-US" sz="2400" i="1"/>
              <a:t>IEEE </a:t>
            </a:r>
            <a:r>
              <a:rPr lang="en-US" sz="2400"/>
              <a:t>Research on Equity and Sustained Participation in Engineering, Computing, and Technology. RESPECT 2019.</a:t>
            </a:r>
          </a:p>
          <a:p>
            <a:pPr algn="l"/>
            <a:r>
              <a:rPr lang="en-US" sz="2400"/>
              <a:t> </a:t>
            </a:r>
          </a:p>
          <a:p>
            <a:pPr algn="l"/>
            <a:r>
              <a:rPr lang="en-US" sz="2400" b="1"/>
              <a:t>Website</a:t>
            </a:r>
            <a:r>
              <a:rPr lang="en-US" sz="2400"/>
              <a:t>: starscomputingcorps.org</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C2FA2F-E4B2-0449-8B1F-533D265620D0}"/>
              </a:ext>
            </a:extLst>
          </p:cNvPr>
          <p:cNvSpPr>
            <a:spLocks noGrp="1"/>
          </p:cNvSpPr>
          <p:nvPr>
            <p:ph type="title"/>
          </p:nvPr>
        </p:nvSpPr>
        <p:spPr/>
        <p:txBody>
          <a:bodyPr/>
          <a:lstStyle/>
          <a:p>
            <a:r>
              <a:rPr lang="en-US"/>
              <a:t>Abstract</a:t>
            </a:r>
          </a:p>
        </p:txBody>
      </p:sp>
      <p:sp>
        <p:nvSpPr>
          <p:cNvPr id="6" name="Text Placeholder 5">
            <a:extLst>
              <a:ext uri="{FF2B5EF4-FFF2-40B4-BE49-F238E27FC236}">
                <a16:creationId xmlns:a16="http://schemas.microsoft.com/office/drawing/2014/main" id="{33E59AD6-BF5D-BB4E-8A81-3DD971774506}"/>
              </a:ext>
            </a:extLst>
          </p:cNvPr>
          <p:cNvSpPr>
            <a:spLocks noGrp="1"/>
          </p:cNvSpPr>
          <p:nvPr>
            <p:ph type="body" idx="1"/>
          </p:nvPr>
        </p:nvSpPr>
        <p:spPr/>
        <p:txBody>
          <a:bodyPr>
            <a:normAutofit fontScale="77500" lnSpcReduction="20000"/>
          </a:bodyPr>
          <a:lstStyle/>
          <a:p>
            <a:r>
              <a:rPr lang="en-US"/>
              <a:t>The National Science Foundation has communicated the importance of Broadening Participation in Computing (BPC) by including BPC as a required component of proposals across the Computer and Information Science and Engineering core programs. This call to action creates a need for collective understanding of how to demonstrate the impact of BPC initiatives through quality evaluation practices. Through our experience in conducting a large-scale national evaluation of the STARS BPC program, we share our approach to addressing three key challenges specific to evaluating BPC programs: cost, measuring longitudinal impact, and capturing credible evidence for collective impact of multi-site programs. Our evaluation model addresses these challenges by applying an empowerment evaluation framework, and by building evaluation capacity through training workshops and tools for evaluation fidelity. We share the evaluation framework that supports the model, describe the approach toward BPC evaluation challenges, and discuss the evidence base and lessons learned from our practice. </a:t>
            </a:r>
          </a:p>
          <a:p>
            <a:endParaRPr lang="en-US"/>
          </a:p>
        </p:txBody>
      </p:sp>
    </p:spTree>
    <p:extLst>
      <p:ext uri="{BB962C8B-B14F-4D97-AF65-F5344CB8AC3E}">
        <p14:creationId xmlns:p14="http://schemas.microsoft.com/office/powerpoint/2010/main" val="1630855693"/>
      </p:ext>
    </p:extLst>
  </p:cSld>
  <p:clrMapOvr>
    <a:masterClrMapping/>
  </p:clrMapOvr>
  <p:transition spd="med"/>
</p:sld>
</file>

<file path=ppt/theme/theme1.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TotalTime>
  <Words>484</Words>
  <Application>Microsoft Macintosh PowerPoint</Application>
  <PresentationFormat>Custom</PresentationFormat>
  <Paragraphs>80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Helvetica</vt:lpstr>
      <vt:lpstr>Helvetica Neue</vt:lpstr>
      <vt:lpstr>Helvetica Neue Light</vt:lpstr>
      <vt:lpstr>Helvetica Neue Medium</vt:lpstr>
      <vt:lpstr>ModernPortfolio</vt:lpstr>
      <vt:lpstr>How the STARS Evaluation Cohort Model  Ignites Evaluation Capacity through a  Multi-Site Evaluation Collaborative </vt:lpstr>
      <vt:lpstr>PowerPoint Presentation</vt:lpstr>
      <vt:lpstr>Evaluation Challenges</vt:lpstr>
      <vt:lpstr>STAR EA Model</vt:lpstr>
      <vt:lpstr>Evaluation Tools for Capacity Building</vt:lpstr>
      <vt:lpstr>Evidence</vt:lpstr>
      <vt:lpstr>Lessons Learned</vt:lpstr>
      <vt:lpstr>Thank you</vt:lpstr>
      <vt:lpstr>Abstract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the STARS Evaluation Cohort Model  Ignites Evaluation Capacity through a  Multi-Site Evaluation Collaborative </dc:title>
  <cp:lastModifiedBy>Microsoft Office User</cp:lastModifiedBy>
  <cp:revision>2</cp:revision>
  <dcterms:modified xsi:type="dcterms:W3CDTF">2019-11-16T13:33:55Z</dcterms:modified>
</cp:coreProperties>
</file>