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3" r:id="rId1"/>
  </p:sldMasterIdLst>
  <p:notesMasterIdLst>
    <p:notesMasterId r:id="rId9"/>
  </p:notesMasterIdLst>
  <p:handoutMasterIdLst>
    <p:handoutMasterId r:id="rId10"/>
  </p:handoutMasterIdLst>
  <p:sldIdLst>
    <p:sldId id="308" r:id="rId2"/>
    <p:sldId id="315" r:id="rId3"/>
    <p:sldId id="314" r:id="rId4"/>
    <p:sldId id="311" r:id="rId5"/>
    <p:sldId id="312" r:id="rId6"/>
    <p:sldId id="313" r:id="rId7"/>
    <p:sldId id="310" r:id="rId8"/>
  </p:sldIdLst>
  <p:sldSz cx="9144000" cy="5143500" type="screen16x9"/>
  <p:notesSz cx="6858000" cy="91440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a:srgbClr val="6C6C6C"/>
    <a:srgbClr val="000000"/>
    <a:srgbClr val="E8E8E8"/>
    <a:srgbClr val="F2F2F2"/>
    <a:srgbClr val="4C4C4C"/>
    <a:srgbClr val="565656"/>
    <a:srgbClr val="2A5DA5"/>
    <a:srgbClr val="2A67A5"/>
    <a:srgbClr val="2A71A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087" autoAdjust="0"/>
    <p:restoredTop sz="94675" autoAdjust="0"/>
  </p:normalViewPr>
  <p:slideViewPr>
    <p:cSldViewPr snapToGrid="0" snapToObjects="1">
      <p:cViewPr>
        <p:scale>
          <a:sx n="100" d="100"/>
          <a:sy n="100" d="100"/>
        </p:scale>
        <p:origin x="776" y="1120"/>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99F3A4-7CE6-7D4B-82F4-AAB0A89D24A0}" type="datetimeFigureOut">
              <a:rPr lang="en-US" smtClean="0"/>
              <a:t>10/26/16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093AD1B-1BAA-D548-ACF0-7463C0C7D0E7}" type="slidenum">
              <a:rPr lang="en-US" smtClean="0"/>
              <a:t>‹#›</a:t>
            </a:fld>
            <a:endParaRPr lang="en-US"/>
          </a:p>
        </p:txBody>
      </p:sp>
    </p:spTree>
    <p:extLst>
      <p:ext uri="{BB962C8B-B14F-4D97-AF65-F5344CB8AC3E}">
        <p14:creationId xmlns:p14="http://schemas.microsoft.com/office/powerpoint/2010/main" val="319680623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03C395-96D9-3549-B668-03A5D401BEEB}" type="datetimeFigureOut">
              <a:rPr lang="en-US" smtClean="0"/>
              <a:t>10/26/16</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1459DD9-C07A-0F4A-BE38-5AFB42BB2A68}" type="slidenum">
              <a:rPr lang="en-US" smtClean="0"/>
              <a:t>‹#›</a:t>
            </a:fld>
            <a:endParaRPr lang="en-US"/>
          </a:p>
        </p:txBody>
      </p:sp>
    </p:spTree>
    <p:extLst>
      <p:ext uri="{BB962C8B-B14F-4D97-AF65-F5344CB8AC3E}">
        <p14:creationId xmlns:p14="http://schemas.microsoft.com/office/powerpoint/2010/main" val="216105389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Program (Brian):</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How </a:t>
            </a:r>
            <a:r>
              <a:rPr lang="en-US" sz="1200" kern="1200" dirty="0" smtClean="0">
                <a:solidFill>
                  <a:schemeClr val="tx1"/>
                </a:solidFill>
                <a:effectLst/>
                <a:latin typeface="+mn-lt"/>
                <a:ea typeface="+mn-ea"/>
                <a:cs typeface="+mn-cs"/>
              </a:rPr>
              <a:t>might program managers designing programs in the future consider the evidence available from these metrics to guide their planning process</a:t>
            </a:r>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Evaluation (Jennifer): What does it actually mean in practice to formulate and implement an evaluation using metrics that may not have been formulated with the specific program in question in mind?  How can pre-validated evaluation metrics be combined with other evaluation techniques and program-specific metrics in the actual execution of an evaluation?</a:t>
            </a:r>
          </a:p>
          <a:p>
            <a:r>
              <a:rPr lang="en-US" sz="1200" kern="1200" dirty="0" smtClean="0">
                <a:solidFill>
                  <a:schemeClr val="tx1"/>
                </a:solidFill>
                <a:effectLst/>
                <a:latin typeface="+mn-lt"/>
                <a:ea typeface="+mn-ea"/>
                <a:cs typeface="+mn-cs"/>
              </a:rPr>
              <a:t>Information (Michelle):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How can these metrics and the resulting evidence they provide be communicated to different stakeholders in the RTD process, including funders, leadership, and the public?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1459DD9-C07A-0F4A-BE38-5AFB42BB2A68}" type="slidenum">
              <a:rPr lang="en-US" smtClean="0"/>
              <a:t>2</a:t>
            </a:fld>
            <a:endParaRPr lang="en-US"/>
          </a:p>
        </p:txBody>
      </p:sp>
    </p:spTree>
    <p:extLst>
      <p:ext uri="{BB962C8B-B14F-4D97-AF65-F5344CB8AC3E}">
        <p14:creationId xmlns:p14="http://schemas.microsoft.com/office/powerpoint/2010/main" val="12968307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ed Title Slide">
    <p:bg>
      <p:bgPr>
        <a:solidFill>
          <a:schemeClr val="tx2"/>
        </a:solidFill>
        <a:effectLst/>
      </p:bgPr>
    </p:bg>
    <p:spTree>
      <p:nvGrpSpPr>
        <p:cNvPr id="1" name=""/>
        <p:cNvGrpSpPr/>
        <p:nvPr/>
      </p:nvGrpSpPr>
      <p:grpSpPr>
        <a:xfrm>
          <a:off x="0" y="0"/>
          <a:ext cx="0" cy="0"/>
          <a:chOff x="0" y="0"/>
          <a:chExt cx="0" cy="0"/>
        </a:xfrm>
      </p:grpSpPr>
      <p:sp>
        <p:nvSpPr>
          <p:cNvPr id="12" name="Pentagon 11"/>
          <p:cNvSpPr>
            <a:spLocks noChangeAspect="1"/>
          </p:cNvSpPr>
          <p:nvPr userDrawn="1"/>
        </p:nvSpPr>
        <p:spPr>
          <a:xfrm>
            <a:off x="1166486" y="0"/>
            <a:ext cx="2872114" cy="5148072"/>
          </a:xfrm>
          <a:prstGeom prst="homePlate">
            <a:avLst>
              <a:gd name="adj" fmla="val 36290"/>
            </a:avLst>
          </a:prstGeom>
          <a:solidFill>
            <a:srgbClr val="B10E3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Pentagon 9"/>
          <p:cNvSpPr>
            <a:spLocks noChangeAspect="1"/>
          </p:cNvSpPr>
          <p:nvPr userDrawn="1"/>
        </p:nvSpPr>
        <p:spPr>
          <a:xfrm>
            <a:off x="0" y="0"/>
            <a:ext cx="2872114" cy="5148072"/>
          </a:xfrm>
          <a:prstGeom prst="homePlate">
            <a:avLst>
              <a:gd name="adj" fmla="val 36290"/>
            </a:avLst>
          </a:prstGeom>
          <a:solidFill>
            <a:srgbClr val="A70E3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userDrawn="1"/>
        </p:nvSpPr>
        <p:spPr>
          <a:xfrm flipV="1">
            <a:off x="0" y="3776472"/>
            <a:ext cx="9144000" cy="13716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Title 1"/>
          <p:cNvSpPr>
            <a:spLocks noGrp="1"/>
          </p:cNvSpPr>
          <p:nvPr>
            <p:ph type="ctrTitle" hasCustomPrompt="1"/>
          </p:nvPr>
        </p:nvSpPr>
        <p:spPr>
          <a:xfrm>
            <a:off x="685799" y="1234440"/>
            <a:ext cx="7772400" cy="1370882"/>
          </a:xfrm>
        </p:spPr>
        <p:txBody>
          <a:bodyPr lIns="0" tIns="0" rIns="0" bIns="0" anchor="b">
            <a:noAutofit/>
          </a:bodyPr>
          <a:lstStyle>
            <a:lvl1pPr algn="r">
              <a:defRPr sz="2800" b="0" i="0">
                <a:solidFill>
                  <a:srgbClr val="FFFFFF"/>
                </a:solidFill>
                <a:latin typeface="Arial"/>
                <a:cs typeface="Arial"/>
              </a:defRPr>
            </a:lvl1pPr>
          </a:lstStyle>
          <a:p>
            <a:r>
              <a:rPr lang="en-US" dirty="0" smtClean="0"/>
              <a:t>Title of the presentation</a:t>
            </a:r>
            <a:endParaRPr lang="en-US" dirty="0"/>
          </a:p>
        </p:txBody>
      </p:sp>
      <p:sp>
        <p:nvSpPr>
          <p:cNvPr id="23" name="Subtitle 2"/>
          <p:cNvSpPr>
            <a:spLocks noGrp="1"/>
          </p:cNvSpPr>
          <p:nvPr>
            <p:ph type="subTitle" idx="1" hasCustomPrompt="1"/>
          </p:nvPr>
        </p:nvSpPr>
        <p:spPr>
          <a:xfrm>
            <a:off x="685800" y="2674620"/>
            <a:ext cx="7772400" cy="514782"/>
          </a:xfrm>
        </p:spPr>
        <p:txBody>
          <a:bodyPr lIns="0" tIns="0" rIns="0" bIns="0" anchor="t">
            <a:noAutofit/>
          </a:bodyPr>
          <a:lstStyle>
            <a:lvl1pPr marL="0" indent="0" algn="r">
              <a:buNone/>
              <a:defRPr sz="1400" b="0" i="1" spc="10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Subtitle goes here </a:t>
            </a:r>
            <a:endParaRPr lang="en-US" dirty="0"/>
          </a:p>
        </p:txBody>
      </p:sp>
      <p:pic>
        <p:nvPicPr>
          <p:cNvPr id="2" name="Picture 1" descr="NCI-Logo-Color.png"/>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457201" y="4282743"/>
            <a:ext cx="3993515" cy="381000"/>
          </a:xfrm>
          <a:prstGeom prst="rect">
            <a:avLst/>
          </a:prstGeom>
        </p:spPr>
      </p:pic>
      <p:sp>
        <p:nvSpPr>
          <p:cNvPr id="9" name="Date Placeholder 3"/>
          <p:cNvSpPr>
            <a:spLocks noGrp="1"/>
          </p:cNvSpPr>
          <p:nvPr>
            <p:ph type="dt" sz="half" idx="2"/>
          </p:nvPr>
        </p:nvSpPr>
        <p:spPr>
          <a:xfrm>
            <a:off x="6400800" y="4295773"/>
            <a:ext cx="2286000" cy="356616"/>
          </a:xfrm>
          <a:prstGeom prst="rect">
            <a:avLst/>
          </a:prstGeom>
        </p:spPr>
        <p:txBody>
          <a:bodyPr vert="horz" lIns="0" tIns="0" rIns="0" bIns="0" rtlCol="0" anchor="ctr"/>
          <a:lstStyle>
            <a:lvl1pPr algn="r" fontAlgn="auto">
              <a:spcBef>
                <a:spcPts val="0"/>
              </a:spcBef>
              <a:spcAft>
                <a:spcPts val="0"/>
              </a:spcAft>
              <a:defRPr sz="1400" smtClean="0">
                <a:solidFill>
                  <a:srgbClr val="000000"/>
                </a:solidFill>
                <a:latin typeface="+mn-lt"/>
                <a:ea typeface="+mn-ea"/>
                <a:cs typeface="SapientSansRegular"/>
              </a:defRPr>
            </a:lvl1pPr>
          </a:lstStyle>
          <a:p>
            <a:pPr>
              <a:defRPr/>
            </a:pPr>
            <a:fld id="{DEE2CC4A-D4A6-3847-844C-B33A6D47D47C}" type="datetime4">
              <a:rPr lang="en-US" smtClean="0"/>
              <a:pPr>
                <a:defRPr/>
              </a:pPr>
              <a:t>October 26, 2016</a:t>
            </a:fld>
            <a:endParaRPr lang="en-US" dirty="0"/>
          </a:p>
        </p:txBody>
      </p:sp>
    </p:spTree>
    <p:extLst>
      <p:ext uri="{BB962C8B-B14F-4D97-AF65-F5344CB8AC3E}">
        <p14:creationId xmlns:p14="http://schemas.microsoft.com/office/powerpoint/2010/main" val="895612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lumn Right — Foot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493776" y="311658"/>
            <a:ext cx="8165592" cy="317395"/>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smtClean="0"/>
              <a:t>Slide title</a:t>
            </a:r>
            <a:endParaRPr lang="en-US" dirty="0"/>
          </a:p>
        </p:txBody>
      </p:sp>
      <p:sp>
        <p:nvSpPr>
          <p:cNvPr id="14" name="Text Box 14"/>
          <p:cNvSpPr txBox="1">
            <a:spLocks noChangeArrowheads="1"/>
          </p:cNvSpPr>
          <p:nvPr userDrawn="1"/>
        </p:nvSpPr>
        <p:spPr bwMode="auto">
          <a:xfrm>
            <a:off x="8647113" y="4864608"/>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smtClean="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smtClean="0">
              <a:solidFill>
                <a:srgbClr val="7F7F7F"/>
              </a:solidFill>
              <a:latin typeface="+mn-lt"/>
              <a:cs typeface="SapientSansRegular"/>
            </a:endParaRPr>
          </a:p>
        </p:txBody>
      </p:sp>
      <p:pic>
        <p:nvPicPr>
          <p:cNvPr id="15" name="Picture 14" descr="NCI-Logo-Gray-Knock-NEW.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4864608"/>
            <a:ext cx="1916888" cy="182880"/>
          </a:xfrm>
          <a:prstGeom prst="rect">
            <a:avLst/>
          </a:prstGeom>
        </p:spPr>
      </p:pic>
      <p:sp>
        <p:nvSpPr>
          <p:cNvPr id="6" name="Content Placeholder 2"/>
          <p:cNvSpPr>
            <a:spLocks noGrp="1"/>
          </p:cNvSpPr>
          <p:nvPr>
            <p:ph sz="quarter" idx="11"/>
          </p:nvPr>
        </p:nvSpPr>
        <p:spPr>
          <a:xfrm>
            <a:off x="4550981" y="1069975"/>
            <a:ext cx="4108387" cy="3600450"/>
          </a:xfrm>
        </p:spPr>
        <p:txBody>
          <a:bodyPr num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4"/>
          <p:cNvSpPr>
            <a:spLocks noGrp="1"/>
          </p:cNvSpPr>
          <p:nvPr>
            <p:ph sz="quarter" idx="12"/>
          </p:nvPr>
        </p:nvSpPr>
        <p:spPr>
          <a:xfrm>
            <a:off x="493776" y="1069975"/>
            <a:ext cx="3897313" cy="3600450"/>
          </a:xfrm>
        </p:spPr>
        <p:txBody>
          <a:bodyPr anchor="ctr"/>
          <a:lstStyle>
            <a:lvl1pPr marL="0" indent="0" algn="ctr">
              <a:buFontTx/>
              <a:buNone/>
              <a:defRPr/>
            </a:lvl1pPr>
          </a:lstStyle>
          <a:p>
            <a:pPr lvl="0"/>
            <a:r>
              <a:rPr lang="en-US" smtClean="0"/>
              <a:t>Click to edit Master text styles</a:t>
            </a:r>
          </a:p>
        </p:txBody>
      </p:sp>
    </p:spTree>
    <p:extLst>
      <p:ext uri="{BB962C8B-B14F-4D97-AF65-F5344CB8AC3E}">
        <p14:creationId xmlns:p14="http://schemas.microsoft.com/office/powerpoint/2010/main" val="3003202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lumn Right — No Foot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493776" y="311658"/>
            <a:ext cx="8165592" cy="317395"/>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smtClean="0"/>
              <a:t>Slide title</a:t>
            </a:r>
            <a:endParaRPr lang="en-US" dirty="0"/>
          </a:p>
        </p:txBody>
      </p:sp>
      <p:sp>
        <p:nvSpPr>
          <p:cNvPr id="14" name="Text Box 14"/>
          <p:cNvSpPr txBox="1">
            <a:spLocks noChangeArrowheads="1"/>
          </p:cNvSpPr>
          <p:nvPr userDrawn="1"/>
        </p:nvSpPr>
        <p:spPr bwMode="auto">
          <a:xfrm>
            <a:off x="8647113" y="4864608"/>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smtClean="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smtClean="0">
              <a:solidFill>
                <a:srgbClr val="7F7F7F"/>
              </a:solidFill>
              <a:latin typeface="+mn-lt"/>
              <a:cs typeface="SapientSansRegular"/>
            </a:endParaRPr>
          </a:p>
        </p:txBody>
      </p:sp>
      <p:sp>
        <p:nvSpPr>
          <p:cNvPr id="5" name="Content Placeholder 2"/>
          <p:cNvSpPr>
            <a:spLocks noGrp="1"/>
          </p:cNvSpPr>
          <p:nvPr>
            <p:ph sz="quarter" idx="11"/>
          </p:nvPr>
        </p:nvSpPr>
        <p:spPr>
          <a:xfrm>
            <a:off x="4550981" y="1069975"/>
            <a:ext cx="4108387" cy="3600450"/>
          </a:xfrm>
        </p:spPr>
        <p:txBody>
          <a:bodyPr num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4"/>
          <p:cNvSpPr>
            <a:spLocks noGrp="1"/>
          </p:cNvSpPr>
          <p:nvPr>
            <p:ph sz="quarter" idx="12"/>
          </p:nvPr>
        </p:nvSpPr>
        <p:spPr>
          <a:xfrm>
            <a:off x="493776" y="1069975"/>
            <a:ext cx="3897313" cy="3600450"/>
          </a:xfrm>
        </p:spPr>
        <p:txBody>
          <a:bodyPr anchor="ctr"/>
          <a:lstStyle>
            <a:lvl1pPr marL="0" indent="0" algn="ctr">
              <a:buFontTx/>
              <a:buNone/>
              <a:defRPr/>
            </a:lvl1pPr>
          </a:lstStyle>
          <a:p>
            <a:pPr lvl="0"/>
            <a:r>
              <a:rPr lang="en-US" smtClean="0"/>
              <a:t>Click to edit Master text styles</a:t>
            </a:r>
          </a:p>
        </p:txBody>
      </p:sp>
    </p:spTree>
    <p:extLst>
      <p:ext uri="{BB962C8B-B14F-4D97-AF65-F5344CB8AC3E}">
        <p14:creationId xmlns:p14="http://schemas.microsoft.com/office/powerpoint/2010/main" val="35737470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ingle Graphic — Footer">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493776" y="311658"/>
            <a:ext cx="8165592" cy="317395"/>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smtClean="0"/>
              <a:t>Slide title</a:t>
            </a:r>
            <a:endParaRPr lang="en-US" dirty="0"/>
          </a:p>
        </p:txBody>
      </p:sp>
      <p:sp>
        <p:nvSpPr>
          <p:cNvPr id="10" name="Text Box 14"/>
          <p:cNvSpPr txBox="1">
            <a:spLocks noChangeArrowheads="1"/>
          </p:cNvSpPr>
          <p:nvPr userDrawn="1"/>
        </p:nvSpPr>
        <p:spPr bwMode="auto">
          <a:xfrm>
            <a:off x="8647113" y="4864608"/>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smtClean="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smtClean="0">
              <a:solidFill>
                <a:srgbClr val="7F7F7F"/>
              </a:solidFill>
              <a:latin typeface="+mn-lt"/>
              <a:cs typeface="SapientSansRegular"/>
            </a:endParaRPr>
          </a:p>
        </p:txBody>
      </p:sp>
      <p:pic>
        <p:nvPicPr>
          <p:cNvPr id="11" name="Picture 10" descr="NCI-Logo-Gray-Knock-NEW.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4864608"/>
            <a:ext cx="1916888" cy="182880"/>
          </a:xfrm>
          <a:prstGeom prst="rect">
            <a:avLst/>
          </a:prstGeom>
        </p:spPr>
      </p:pic>
    </p:spTree>
    <p:extLst>
      <p:ext uri="{BB962C8B-B14F-4D97-AF65-F5344CB8AC3E}">
        <p14:creationId xmlns:p14="http://schemas.microsoft.com/office/powerpoint/2010/main" val="25711148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ingle Graphic — No Footer">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493776" y="311658"/>
            <a:ext cx="8165592" cy="317395"/>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smtClean="0"/>
              <a:t>Slide title</a:t>
            </a:r>
            <a:endParaRPr lang="en-US" dirty="0"/>
          </a:p>
        </p:txBody>
      </p:sp>
      <p:sp>
        <p:nvSpPr>
          <p:cNvPr id="10" name="Text Box 14"/>
          <p:cNvSpPr txBox="1">
            <a:spLocks noChangeArrowheads="1"/>
          </p:cNvSpPr>
          <p:nvPr userDrawn="1"/>
        </p:nvSpPr>
        <p:spPr bwMode="auto">
          <a:xfrm>
            <a:off x="8647113" y="4864608"/>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smtClean="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smtClean="0">
              <a:solidFill>
                <a:srgbClr val="7F7F7F"/>
              </a:solidFill>
              <a:latin typeface="+mn-lt"/>
              <a:cs typeface="SapientSansRegular"/>
            </a:endParaRPr>
          </a:p>
        </p:txBody>
      </p:sp>
    </p:spTree>
    <p:extLst>
      <p:ext uri="{BB962C8B-B14F-4D97-AF65-F5344CB8AC3E}">
        <p14:creationId xmlns:p14="http://schemas.microsoft.com/office/powerpoint/2010/main" val="11177627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 Footer">
    <p:spTree>
      <p:nvGrpSpPr>
        <p:cNvPr id="1" name=""/>
        <p:cNvGrpSpPr/>
        <p:nvPr/>
      </p:nvGrpSpPr>
      <p:grpSpPr>
        <a:xfrm>
          <a:off x="0" y="0"/>
          <a:ext cx="0" cy="0"/>
          <a:chOff x="0" y="0"/>
          <a:chExt cx="0" cy="0"/>
        </a:xfrm>
      </p:grpSpPr>
      <p:sp>
        <p:nvSpPr>
          <p:cNvPr id="11" name="Text Box 14"/>
          <p:cNvSpPr txBox="1">
            <a:spLocks noChangeArrowheads="1"/>
          </p:cNvSpPr>
          <p:nvPr userDrawn="1"/>
        </p:nvSpPr>
        <p:spPr bwMode="auto">
          <a:xfrm>
            <a:off x="8647113" y="4864608"/>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smtClean="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smtClean="0">
              <a:solidFill>
                <a:srgbClr val="7F7F7F"/>
              </a:solidFill>
              <a:latin typeface="+mn-lt"/>
              <a:cs typeface="SapientSansRegular"/>
            </a:endParaRPr>
          </a:p>
        </p:txBody>
      </p:sp>
      <p:pic>
        <p:nvPicPr>
          <p:cNvPr id="12" name="Picture 11" descr="NCI-Logo-Gray-Knock-NEW.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4864608"/>
            <a:ext cx="1916888" cy="182880"/>
          </a:xfrm>
          <a:prstGeom prst="rect">
            <a:avLst/>
          </a:prstGeom>
        </p:spPr>
      </p:pic>
    </p:spTree>
    <p:extLst>
      <p:ext uri="{BB962C8B-B14F-4D97-AF65-F5344CB8AC3E}">
        <p14:creationId xmlns:p14="http://schemas.microsoft.com/office/powerpoint/2010/main" val="35309575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 No Footer">
    <p:spTree>
      <p:nvGrpSpPr>
        <p:cNvPr id="1" name=""/>
        <p:cNvGrpSpPr/>
        <p:nvPr/>
      </p:nvGrpSpPr>
      <p:grpSpPr>
        <a:xfrm>
          <a:off x="0" y="0"/>
          <a:ext cx="0" cy="0"/>
          <a:chOff x="0" y="0"/>
          <a:chExt cx="0" cy="0"/>
        </a:xfrm>
      </p:grpSpPr>
      <p:sp>
        <p:nvSpPr>
          <p:cNvPr id="3" name="Text Box 14"/>
          <p:cNvSpPr txBox="1">
            <a:spLocks noChangeArrowheads="1"/>
          </p:cNvSpPr>
          <p:nvPr userDrawn="1"/>
        </p:nvSpPr>
        <p:spPr bwMode="auto">
          <a:xfrm>
            <a:off x="8647113" y="4864608"/>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smtClean="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smtClean="0">
              <a:solidFill>
                <a:srgbClr val="7F7F7F"/>
              </a:solidFill>
              <a:latin typeface="+mn-lt"/>
              <a:cs typeface="SapientSansRegular"/>
            </a:endParaRPr>
          </a:p>
        </p:txBody>
      </p:sp>
    </p:spTree>
    <p:extLst>
      <p:ext uri="{BB962C8B-B14F-4D97-AF65-F5344CB8AC3E}">
        <p14:creationId xmlns:p14="http://schemas.microsoft.com/office/powerpoint/2010/main" val="38072198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ack Cover Red">
    <p:bg>
      <p:bgPr>
        <a:solidFill>
          <a:schemeClr val="tx2"/>
        </a:solidFill>
        <a:effectLst/>
      </p:bgPr>
    </p:bg>
    <p:spTree>
      <p:nvGrpSpPr>
        <p:cNvPr id="1" name=""/>
        <p:cNvGrpSpPr/>
        <p:nvPr/>
      </p:nvGrpSpPr>
      <p:grpSpPr>
        <a:xfrm>
          <a:off x="0" y="0"/>
          <a:ext cx="0" cy="0"/>
          <a:chOff x="0" y="0"/>
          <a:chExt cx="0" cy="0"/>
        </a:xfrm>
      </p:grpSpPr>
      <p:sp>
        <p:nvSpPr>
          <p:cNvPr id="6" name="Pentagon 5"/>
          <p:cNvSpPr/>
          <p:nvPr userDrawn="1"/>
        </p:nvSpPr>
        <p:spPr>
          <a:xfrm>
            <a:off x="0" y="0"/>
            <a:ext cx="8458198" cy="5143500"/>
          </a:xfrm>
          <a:prstGeom prst="homePlate">
            <a:avLst>
              <a:gd name="adj" fmla="val 20935"/>
            </a:avLst>
          </a:prstGeom>
          <a:solidFill>
            <a:srgbClr val="B10E3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Pentagon 7"/>
          <p:cNvSpPr/>
          <p:nvPr userDrawn="1"/>
        </p:nvSpPr>
        <p:spPr>
          <a:xfrm>
            <a:off x="0" y="0"/>
            <a:ext cx="7289798" cy="5143500"/>
          </a:xfrm>
          <a:prstGeom prst="homePlate">
            <a:avLst>
              <a:gd name="adj" fmla="val 20935"/>
            </a:avLst>
          </a:prstGeom>
          <a:solidFill>
            <a:srgbClr val="A70E3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13"/>
          <p:cNvSpPr txBox="1">
            <a:spLocks noChangeArrowheads="1"/>
          </p:cNvSpPr>
          <p:nvPr userDrawn="1"/>
        </p:nvSpPr>
        <p:spPr bwMode="auto">
          <a:xfrm>
            <a:off x="1996889" y="4356100"/>
            <a:ext cx="518673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defRPr/>
            </a:pPr>
            <a:r>
              <a:rPr lang="en-US" sz="1600" b="1" dirty="0" err="1" smtClean="0">
                <a:solidFill>
                  <a:schemeClr val="bg1"/>
                </a:solidFill>
                <a:latin typeface="Arial" charset="0"/>
              </a:rPr>
              <a:t>www.cancer.gov</a:t>
            </a:r>
            <a:r>
              <a:rPr lang="en-US" sz="1600" b="1" dirty="0" smtClean="0">
                <a:solidFill>
                  <a:schemeClr val="bg1"/>
                </a:solidFill>
                <a:latin typeface="Arial" charset="0"/>
              </a:rPr>
              <a:t>                 </a:t>
            </a:r>
            <a:r>
              <a:rPr lang="en-US" sz="1600" b="1" dirty="0" err="1" smtClean="0">
                <a:solidFill>
                  <a:schemeClr val="bg1"/>
                </a:solidFill>
                <a:latin typeface="Arial" charset="0"/>
              </a:rPr>
              <a:t>www.cancer.gov</a:t>
            </a:r>
            <a:r>
              <a:rPr lang="en-US" sz="1600" b="1" dirty="0" smtClean="0">
                <a:solidFill>
                  <a:schemeClr val="bg1"/>
                </a:solidFill>
                <a:latin typeface="Arial" charset="0"/>
              </a:rPr>
              <a:t>/</a:t>
            </a:r>
            <a:r>
              <a:rPr lang="en-US" sz="1600" b="1" dirty="0" err="1" smtClean="0">
                <a:solidFill>
                  <a:schemeClr val="bg1"/>
                </a:solidFill>
                <a:latin typeface="Arial" charset="0"/>
              </a:rPr>
              <a:t>espanol</a:t>
            </a:r>
            <a:endParaRPr lang="en-US" sz="1600" b="1" dirty="0" smtClean="0">
              <a:solidFill>
                <a:schemeClr val="bg1"/>
              </a:solidFill>
              <a:latin typeface="Arial" charset="0"/>
            </a:endParaRPr>
          </a:p>
        </p:txBody>
      </p:sp>
      <p:grpSp>
        <p:nvGrpSpPr>
          <p:cNvPr id="7" name="Group 6"/>
          <p:cNvGrpSpPr>
            <a:grpSpLocks noChangeAspect="1"/>
          </p:cNvGrpSpPr>
          <p:nvPr userDrawn="1"/>
        </p:nvGrpSpPr>
        <p:grpSpPr>
          <a:xfrm>
            <a:off x="2994026" y="2148840"/>
            <a:ext cx="3163776" cy="813435"/>
            <a:chOff x="2333626" y="1990725"/>
            <a:chExt cx="4519680" cy="1162050"/>
          </a:xfrm>
        </p:grpSpPr>
        <p:pic>
          <p:nvPicPr>
            <p:cNvPr id="10" name="Picture 9" descr="NCI-Logo-Stack.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33805" y="2133600"/>
              <a:ext cx="3119501" cy="852170"/>
            </a:xfrm>
            <a:prstGeom prst="rect">
              <a:avLst/>
            </a:prstGeom>
          </p:spPr>
        </p:pic>
        <p:pic>
          <p:nvPicPr>
            <p:cNvPr id="11" name="Picture 10" descr="4_hhs_logo_whit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333626" y="1990725"/>
              <a:ext cx="1162050" cy="1162050"/>
            </a:xfrm>
            <a:prstGeom prst="rect">
              <a:avLst/>
            </a:prstGeom>
          </p:spPr>
        </p:pic>
      </p:grpSp>
    </p:spTree>
    <p:extLst>
      <p:ext uri="{BB962C8B-B14F-4D97-AF65-F5344CB8AC3E}">
        <p14:creationId xmlns:p14="http://schemas.microsoft.com/office/powerpoint/2010/main" val="167845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with Sub-Bullet">
    <p:spTree>
      <p:nvGrpSpPr>
        <p:cNvPr id="1" name=""/>
        <p:cNvGrpSpPr/>
        <p:nvPr/>
      </p:nvGrpSpPr>
      <p:grpSpPr>
        <a:xfrm>
          <a:off x="0" y="0"/>
          <a:ext cx="0" cy="0"/>
          <a:chOff x="0" y="0"/>
          <a:chExt cx="0" cy="0"/>
        </a:xfrm>
      </p:grpSpPr>
      <p:sp>
        <p:nvSpPr>
          <p:cNvPr id="12" name="Pentagon 11"/>
          <p:cNvSpPr>
            <a:spLocks noChangeAspect="1"/>
          </p:cNvSpPr>
          <p:nvPr userDrawn="1"/>
        </p:nvSpPr>
        <p:spPr>
          <a:xfrm>
            <a:off x="1177110" y="0"/>
            <a:ext cx="2872114" cy="5148072"/>
          </a:xfrm>
          <a:prstGeom prst="homePlate">
            <a:avLst>
              <a:gd name="adj" fmla="val 36290"/>
            </a:avLst>
          </a:prstGeom>
          <a:solidFill>
            <a:srgbClr val="F2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Pentagon 12"/>
          <p:cNvSpPr>
            <a:spLocks noChangeAspect="1"/>
          </p:cNvSpPr>
          <p:nvPr userDrawn="1"/>
        </p:nvSpPr>
        <p:spPr>
          <a:xfrm>
            <a:off x="10624" y="0"/>
            <a:ext cx="2872114" cy="5148072"/>
          </a:xfrm>
          <a:prstGeom prst="homePlate">
            <a:avLst>
              <a:gd name="adj" fmla="val 36290"/>
            </a:avLst>
          </a:prstGeom>
          <a:solidFill>
            <a:srgbClr val="E8E8E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itle 1"/>
          <p:cNvSpPr>
            <a:spLocks noGrp="1"/>
          </p:cNvSpPr>
          <p:nvPr>
            <p:ph type="title" hasCustomPrompt="1"/>
          </p:nvPr>
        </p:nvSpPr>
        <p:spPr>
          <a:xfrm>
            <a:off x="493776" y="1371600"/>
            <a:ext cx="3017520" cy="1371600"/>
          </a:xfrm>
        </p:spPr>
        <p:txBody>
          <a:bodyPr lIns="0" tIns="0" rIns="0" bIns="0" anchor="b">
            <a:noAutofit/>
          </a:bodyPr>
          <a:lstStyle>
            <a:lvl1pPr algn="r">
              <a:lnSpc>
                <a:spcPct val="90000"/>
              </a:lnSpc>
              <a:defRPr sz="2400">
                <a:solidFill>
                  <a:srgbClr val="123E57"/>
                </a:solidFill>
                <a:latin typeface="+mj-lt"/>
                <a:cs typeface="SapientSansBold"/>
              </a:defRPr>
            </a:lvl1pPr>
          </a:lstStyle>
          <a:p>
            <a:r>
              <a:rPr lang="en-US" dirty="0" smtClean="0"/>
              <a:t>Agenda</a:t>
            </a:r>
            <a:endParaRPr lang="en-US" dirty="0"/>
          </a:p>
        </p:txBody>
      </p:sp>
      <p:sp>
        <p:nvSpPr>
          <p:cNvPr id="7" name="Text Box 14"/>
          <p:cNvSpPr txBox="1">
            <a:spLocks noChangeArrowheads="1"/>
          </p:cNvSpPr>
          <p:nvPr userDrawn="1"/>
        </p:nvSpPr>
        <p:spPr bwMode="auto">
          <a:xfrm>
            <a:off x="8647113" y="4864608"/>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smtClean="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smtClean="0">
              <a:solidFill>
                <a:srgbClr val="7F7F7F"/>
              </a:solidFill>
              <a:latin typeface="+mn-lt"/>
              <a:cs typeface="SapientSansRegular"/>
            </a:endParaRPr>
          </a:p>
        </p:txBody>
      </p:sp>
      <p:pic>
        <p:nvPicPr>
          <p:cNvPr id="9" name="Picture 8" descr="NCI-Logo-Gray-Knock-NEW.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4864608"/>
            <a:ext cx="1916888" cy="182880"/>
          </a:xfrm>
          <a:prstGeom prst="rect">
            <a:avLst/>
          </a:prstGeom>
        </p:spPr>
      </p:pic>
      <p:sp>
        <p:nvSpPr>
          <p:cNvPr id="11" name="Text Placeholder 12"/>
          <p:cNvSpPr>
            <a:spLocks noGrp="1"/>
          </p:cNvSpPr>
          <p:nvPr>
            <p:ph type="body" sz="quarter" idx="11" hasCustomPrompt="1"/>
          </p:nvPr>
        </p:nvSpPr>
        <p:spPr>
          <a:xfrm>
            <a:off x="4334256" y="0"/>
            <a:ext cx="4297680" cy="5148072"/>
          </a:xfrm>
        </p:spPr>
        <p:txBody>
          <a:bodyPr anchor="ctr">
            <a:noAutofit/>
          </a:bodyPr>
          <a:lstStyle>
            <a:lvl1pPr marL="457200" marR="0" indent="-457200" algn="l" defTabSz="457200" rtl="0" eaLnBrk="1" fontAlgn="auto" latinLnBrk="0" hangingPunct="1">
              <a:lnSpc>
                <a:spcPct val="100000"/>
              </a:lnSpc>
              <a:spcBef>
                <a:spcPts val="0"/>
              </a:spcBef>
              <a:spcAft>
                <a:spcPts val="1000"/>
              </a:spcAft>
              <a:buClr>
                <a:schemeClr val="accent1"/>
              </a:buClr>
              <a:buSzTx/>
              <a:buFont typeface="+mj-lt"/>
              <a:buAutoNum type="arabicPeriod"/>
              <a:tabLst/>
              <a:defRPr i="1">
                <a:solidFill>
                  <a:srgbClr val="000000"/>
                </a:solidFill>
              </a:defRPr>
            </a:lvl1pPr>
            <a:lvl2pPr marL="685800" marR="0" indent="-228600" algn="l" defTabSz="457200" rtl="0" eaLnBrk="1" fontAlgn="auto" latinLnBrk="0" hangingPunct="1">
              <a:lnSpc>
                <a:spcPct val="100000"/>
              </a:lnSpc>
              <a:spcBef>
                <a:spcPts val="0"/>
              </a:spcBef>
              <a:spcAft>
                <a:spcPts val="1000"/>
              </a:spcAft>
              <a:buClr>
                <a:schemeClr val="accent1"/>
              </a:buClr>
              <a:buSzTx/>
              <a:buFont typeface="Wingdings" charset="2"/>
              <a:buChar char="§"/>
              <a:tabLst/>
              <a:defRPr lang="en-US" sz="1900" i="1" kern="1200" baseline="0" dirty="0" smtClean="0">
                <a:solidFill>
                  <a:srgbClr val="000000"/>
                </a:solidFill>
                <a:latin typeface="+mn-lt"/>
                <a:ea typeface="ＭＳ Ｐゴシック" charset="0"/>
                <a:cs typeface="SapientCentroSlab-Light"/>
              </a:defRPr>
            </a:lvl2pPr>
          </a:lstStyle>
          <a:p>
            <a:r>
              <a:rPr lang="en-US" dirty="0" smtClean="0"/>
              <a:t>Agenda Item 1</a:t>
            </a:r>
          </a:p>
          <a:p>
            <a:pPr lvl="1"/>
            <a:r>
              <a:rPr lang="en-US" dirty="0" smtClean="0"/>
              <a:t>Agenda Item 1a</a:t>
            </a:r>
          </a:p>
          <a:p>
            <a:pPr lvl="1"/>
            <a:r>
              <a:rPr lang="en-US" dirty="0" smtClean="0"/>
              <a:t>Agenda Item 1b</a:t>
            </a:r>
          </a:p>
          <a:p>
            <a:r>
              <a:rPr lang="en-US" dirty="0" smtClean="0"/>
              <a:t>Agenda Item 2</a:t>
            </a:r>
          </a:p>
          <a:p>
            <a:pPr lvl="1"/>
            <a:r>
              <a:rPr lang="en-US" dirty="0" smtClean="0"/>
              <a:t>Agenda Item 2a</a:t>
            </a:r>
          </a:p>
          <a:p>
            <a:pPr lvl="1"/>
            <a:r>
              <a:rPr lang="en-US" dirty="0" smtClean="0"/>
              <a:t>Agenda Item 2b</a:t>
            </a:r>
          </a:p>
          <a:p>
            <a:r>
              <a:rPr lang="en-US" dirty="0" smtClean="0"/>
              <a:t>Agenda Item 3</a:t>
            </a:r>
          </a:p>
          <a:p>
            <a:pPr marL="685800" marR="0" lvl="1" indent="-228600" algn="l" defTabSz="457200" rtl="0" eaLnBrk="1" fontAlgn="auto" latinLnBrk="0" hangingPunct="1">
              <a:lnSpc>
                <a:spcPct val="100000"/>
              </a:lnSpc>
              <a:spcBef>
                <a:spcPts val="0"/>
              </a:spcBef>
              <a:spcAft>
                <a:spcPts val="1000"/>
              </a:spcAft>
              <a:buClr>
                <a:schemeClr val="accent1"/>
              </a:buClr>
              <a:buSzTx/>
              <a:buFont typeface="Wingdings" charset="2"/>
              <a:buChar char="§"/>
              <a:tabLst/>
              <a:defRPr/>
            </a:pPr>
            <a:r>
              <a:rPr lang="en-US" dirty="0" smtClean="0"/>
              <a:t>Agenda Item 3a</a:t>
            </a:r>
          </a:p>
          <a:p>
            <a:pPr marL="685800" marR="0" lvl="1" indent="-228600" algn="l" defTabSz="457200" rtl="0" eaLnBrk="1" fontAlgn="auto" latinLnBrk="0" hangingPunct="1">
              <a:lnSpc>
                <a:spcPct val="100000"/>
              </a:lnSpc>
              <a:spcBef>
                <a:spcPts val="0"/>
              </a:spcBef>
              <a:spcAft>
                <a:spcPts val="1000"/>
              </a:spcAft>
              <a:buClr>
                <a:schemeClr val="accent1"/>
              </a:buClr>
              <a:buSzTx/>
              <a:buFont typeface="Wingdings" charset="2"/>
              <a:buChar char="§"/>
              <a:tabLst/>
              <a:defRPr/>
            </a:pPr>
            <a:r>
              <a:rPr lang="en-US" dirty="0" smtClean="0"/>
              <a:t>Agenda Item 3b</a:t>
            </a:r>
          </a:p>
        </p:txBody>
      </p:sp>
    </p:spTree>
    <p:extLst>
      <p:ext uri="{BB962C8B-B14F-4D97-AF65-F5344CB8AC3E}">
        <p14:creationId xmlns:p14="http://schemas.microsoft.com/office/powerpoint/2010/main" val="985284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ed Section Break">
    <p:bg>
      <p:bgPr>
        <a:solidFill>
          <a:schemeClr val="tx2"/>
        </a:solidFill>
        <a:effectLst/>
      </p:bgPr>
    </p:bg>
    <p:spTree>
      <p:nvGrpSpPr>
        <p:cNvPr id="1" name=""/>
        <p:cNvGrpSpPr/>
        <p:nvPr/>
      </p:nvGrpSpPr>
      <p:grpSpPr>
        <a:xfrm>
          <a:off x="0" y="0"/>
          <a:ext cx="0" cy="0"/>
          <a:chOff x="0" y="0"/>
          <a:chExt cx="0" cy="0"/>
        </a:xfrm>
      </p:grpSpPr>
      <p:sp>
        <p:nvSpPr>
          <p:cNvPr id="20" name="Pentagon 19"/>
          <p:cNvSpPr/>
          <p:nvPr userDrawn="1"/>
        </p:nvSpPr>
        <p:spPr>
          <a:xfrm>
            <a:off x="1" y="0"/>
            <a:ext cx="8458198" cy="5143500"/>
          </a:xfrm>
          <a:prstGeom prst="homePlate">
            <a:avLst>
              <a:gd name="adj" fmla="val 20935"/>
            </a:avLst>
          </a:prstGeom>
          <a:solidFill>
            <a:srgbClr val="B10E3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Pentagon 20"/>
          <p:cNvSpPr/>
          <p:nvPr userDrawn="1"/>
        </p:nvSpPr>
        <p:spPr>
          <a:xfrm>
            <a:off x="1" y="0"/>
            <a:ext cx="7289798" cy="5143500"/>
          </a:xfrm>
          <a:prstGeom prst="homePlate">
            <a:avLst>
              <a:gd name="adj" fmla="val 20935"/>
            </a:avLst>
          </a:prstGeom>
          <a:solidFill>
            <a:srgbClr val="A70E3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itle 1"/>
          <p:cNvSpPr>
            <a:spLocks noGrp="1"/>
          </p:cNvSpPr>
          <p:nvPr>
            <p:ph type="ctrTitle" hasCustomPrompt="1"/>
          </p:nvPr>
        </p:nvSpPr>
        <p:spPr>
          <a:xfrm>
            <a:off x="3429000" y="1817370"/>
            <a:ext cx="5029199" cy="1371600"/>
          </a:xfrm>
        </p:spPr>
        <p:txBody>
          <a:bodyPr lIns="0" tIns="0" rIns="0" bIns="0" anchor="b">
            <a:noAutofit/>
          </a:bodyPr>
          <a:lstStyle>
            <a:lvl1pPr algn="r">
              <a:defRPr sz="2800" spc="-80">
                <a:solidFill>
                  <a:schemeClr val="bg1"/>
                </a:solidFill>
                <a:latin typeface="+mj-lt"/>
                <a:cs typeface="SapientSansBold"/>
              </a:defRPr>
            </a:lvl1pPr>
          </a:lstStyle>
          <a:p>
            <a:pPr lvl="0"/>
            <a:r>
              <a:rPr lang="en-US" dirty="0" smtClean="0"/>
              <a:t>Section title</a:t>
            </a:r>
            <a:endParaRPr lang="en-US" dirty="0"/>
          </a:p>
        </p:txBody>
      </p:sp>
      <p:sp>
        <p:nvSpPr>
          <p:cNvPr id="9" name="Subtitle 2"/>
          <p:cNvSpPr>
            <a:spLocks noGrp="1"/>
          </p:cNvSpPr>
          <p:nvPr>
            <p:ph type="subTitle" idx="1" hasCustomPrompt="1"/>
          </p:nvPr>
        </p:nvSpPr>
        <p:spPr>
          <a:xfrm>
            <a:off x="3428999" y="3257550"/>
            <a:ext cx="5022892" cy="514350"/>
          </a:xfrm>
        </p:spPr>
        <p:txBody>
          <a:bodyPr lIns="0" tIns="0" rIns="0" bIns="0">
            <a:noAutofit/>
          </a:bodyPr>
          <a:lstStyle>
            <a:lvl1pPr marL="0" indent="0" algn="r">
              <a:buNone/>
              <a:defRPr sz="1400" b="0" i="1" spc="100">
                <a:solidFill>
                  <a:srgbClr val="FFFFFF"/>
                </a:solidFill>
                <a:latin typeface="+mn-lt"/>
                <a:cs typeface="SapientCentroSlab-Ligh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Subtitle goes here</a:t>
            </a:r>
            <a:endParaRPr lang="en-US" dirty="0"/>
          </a:p>
        </p:txBody>
      </p:sp>
      <p:sp>
        <p:nvSpPr>
          <p:cNvPr id="10" name="Text Box 14"/>
          <p:cNvSpPr txBox="1">
            <a:spLocks noChangeArrowheads="1"/>
          </p:cNvSpPr>
          <p:nvPr userDrawn="1"/>
        </p:nvSpPr>
        <p:spPr bwMode="auto">
          <a:xfrm>
            <a:off x="8647113" y="4864608"/>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smtClean="0">
                <a:solidFill>
                  <a:srgbClr val="FFFFFF"/>
                </a:solidFill>
                <a:latin typeface="+mn-lt"/>
                <a:cs typeface="SapientSansRegular"/>
              </a:rPr>
              <a:t> </a:t>
            </a:r>
            <a:fld id="{4225D95B-3580-C74C-AC82-B8FCF626B418}" type="slidenum">
              <a:rPr lang="en-US" sz="1000" b="1" smtClean="0">
                <a:solidFill>
                  <a:srgbClr val="FFFFFF"/>
                </a:solidFill>
                <a:latin typeface="+mn-lt"/>
                <a:cs typeface="SapientSansRegular"/>
              </a:rPr>
              <a:pPr algn="r" fontAlgn="auto">
                <a:lnSpc>
                  <a:spcPct val="101000"/>
                </a:lnSpc>
                <a:spcBef>
                  <a:spcPct val="50000"/>
                </a:spcBef>
                <a:spcAft>
                  <a:spcPts val="0"/>
                </a:spcAft>
                <a:defRPr/>
              </a:pPr>
              <a:t>‹#›</a:t>
            </a:fld>
            <a:endParaRPr lang="en-US" sz="1000" b="1" dirty="0" smtClean="0">
              <a:solidFill>
                <a:srgbClr val="FFFFFF"/>
              </a:solidFill>
              <a:latin typeface="+mn-lt"/>
              <a:cs typeface="SapientSansRegular"/>
            </a:endParaRPr>
          </a:p>
        </p:txBody>
      </p:sp>
      <p:pic>
        <p:nvPicPr>
          <p:cNvPr id="11" name="Picture 10" descr="NCI-Logo-White-Knock.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1" y="4864608"/>
            <a:ext cx="1916887" cy="182880"/>
          </a:xfrm>
          <a:prstGeom prst="rect">
            <a:avLst/>
          </a:prstGeom>
        </p:spPr>
      </p:pic>
    </p:spTree>
    <p:extLst>
      <p:ext uri="{BB962C8B-B14F-4D97-AF65-F5344CB8AC3E}">
        <p14:creationId xmlns:p14="http://schemas.microsoft.com/office/powerpoint/2010/main" val="30484093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ed Section Break ALT">
    <p:bg>
      <p:bgPr>
        <a:solidFill>
          <a:schemeClr val="bg1"/>
        </a:solidFill>
        <a:effectLst/>
      </p:bgPr>
    </p:bg>
    <p:spTree>
      <p:nvGrpSpPr>
        <p:cNvPr id="1" name=""/>
        <p:cNvGrpSpPr/>
        <p:nvPr/>
      </p:nvGrpSpPr>
      <p:grpSpPr>
        <a:xfrm>
          <a:off x="0" y="0"/>
          <a:ext cx="0" cy="0"/>
          <a:chOff x="0" y="0"/>
          <a:chExt cx="0" cy="0"/>
        </a:xfrm>
      </p:grpSpPr>
      <p:sp>
        <p:nvSpPr>
          <p:cNvPr id="7" name="Pentagon 6"/>
          <p:cNvSpPr>
            <a:spLocks noChangeAspect="1"/>
          </p:cNvSpPr>
          <p:nvPr userDrawn="1"/>
        </p:nvSpPr>
        <p:spPr>
          <a:xfrm>
            <a:off x="1523357" y="0"/>
            <a:ext cx="2872114" cy="5148072"/>
          </a:xfrm>
          <a:prstGeom prst="homePlate">
            <a:avLst>
              <a:gd name="adj" fmla="val 36290"/>
            </a:avLst>
          </a:prstGeom>
          <a:solidFill>
            <a:srgbClr val="B10E3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Pentagon 9"/>
          <p:cNvSpPr>
            <a:spLocks noChangeAspect="1"/>
          </p:cNvSpPr>
          <p:nvPr userDrawn="1"/>
        </p:nvSpPr>
        <p:spPr>
          <a:xfrm>
            <a:off x="0" y="0"/>
            <a:ext cx="3228985" cy="5148072"/>
          </a:xfrm>
          <a:prstGeom prst="homePlate">
            <a:avLst>
              <a:gd name="adj" fmla="val 32357"/>
            </a:avLst>
          </a:prstGeom>
          <a:solidFill>
            <a:srgbClr val="A70E3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itle 1"/>
          <p:cNvSpPr>
            <a:spLocks noGrp="1"/>
          </p:cNvSpPr>
          <p:nvPr>
            <p:ph type="ctrTitle" hasCustomPrompt="1"/>
          </p:nvPr>
        </p:nvSpPr>
        <p:spPr>
          <a:xfrm>
            <a:off x="4395471" y="1817370"/>
            <a:ext cx="4062728" cy="1371600"/>
          </a:xfrm>
        </p:spPr>
        <p:txBody>
          <a:bodyPr lIns="0" tIns="0" rIns="0" bIns="0" anchor="b">
            <a:noAutofit/>
          </a:bodyPr>
          <a:lstStyle>
            <a:lvl1pPr algn="r">
              <a:defRPr sz="2800" spc="-80">
                <a:solidFill>
                  <a:srgbClr val="BB0E3D"/>
                </a:solidFill>
                <a:latin typeface="+mj-lt"/>
                <a:cs typeface="SapientSansBold"/>
              </a:defRPr>
            </a:lvl1pPr>
          </a:lstStyle>
          <a:p>
            <a:pPr lvl="0"/>
            <a:r>
              <a:rPr lang="en-US" dirty="0" smtClean="0"/>
              <a:t>Section title</a:t>
            </a:r>
            <a:endParaRPr lang="en-US" dirty="0"/>
          </a:p>
        </p:txBody>
      </p:sp>
      <p:sp>
        <p:nvSpPr>
          <p:cNvPr id="9" name="Subtitle 2"/>
          <p:cNvSpPr>
            <a:spLocks noGrp="1"/>
          </p:cNvSpPr>
          <p:nvPr>
            <p:ph type="subTitle" idx="1" hasCustomPrompt="1"/>
          </p:nvPr>
        </p:nvSpPr>
        <p:spPr>
          <a:xfrm>
            <a:off x="4395471" y="3257550"/>
            <a:ext cx="4056420" cy="514350"/>
          </a:xfrm>
        </p:spPr>
        <p:txBody>
          <a:bodyPr lIns="0" tIns="0" rIns="0" bIns="0">
            <a:noAutofit/>
          </a:bodyPr>
          <a:lstStyle>
            <a:lvl1pPr marL="0" indent="0" algn="r">
              <a:buNone/>
              <a:defRPr sz="1400" b="0" i="1" spc="100">
                <a:solidFill>
                  <a:schemeClr val="accent3"/>
                </a:solidFill>
                <a:latin typeface="+mn-lt"/>
                <a:cs typeface="SapientCentroSlab-Ligh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Subtitle goes here</a:t>
            </a:r>
            <a:endParaRPr lang="en-US" dirty="0"/>
          </a:p>
        </p:txBody>
      </p:sp>
      <p:pic>
        <p:nvPicPr>
          <p:cNvPr id="11" name="Picture 10" descr="NCI-Logo-White-Knock.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1" y="4864608"/>
            <a:ext cx="1916887" cy="182880"/>
          </a:xfrm>
          <a:prstGeom prst="rect">
            <a:avLst/>
          </a:prstGeom>
        </p:spPr>
      </p:pic>
      <p:sp>
        <p:nvSpPr>
          <p:cNvPr id="13" name="Text Box 14"/>
          <p:cNvSpPr txBox="1">
            <a:spLocks noChangeArrowheads="1"/>
          </p:cNvSpPr>
          <p:nvPr userDrawn="1"/>
        </p:nvSpPr>
        <p:spPr bwMode="auto">
          <a:xfrm>
            <a:off x="8647113" y="4864608"/>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smtClean="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smtClean="0">
              <a:solidFill>
                <a:srgbClr val="7F7F7F"/>
              </a:solidFill>
              <a:latin typeface="+mn-lt"/>
              <a:cs typeface="SapientSansRegular"/>
            </a:endParaRPr>
          </a:p>
        </p:txBody>
      </p:sp>
    </p:spTree>
    <p:extLst>
      <p:ext uri="{BB962C8B-B14F-4D97-AF65-F5344CB8AC3E}">
        <p14:creationId xmlns:p14="http://schemas.microsoft.com/office/powerpoint/2010/main" val="2604161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uote Red">
    <p:bg>
      <p:bgPr>
        <a:solidFill>
          <a:schemeClr val="tx2"/>
        </a:solidFill>
        <a:effectLst/>
      </p:bgPr>
    </p:bg>
    <p:spTree>
      <p:nvGrpSpPr>
        <p:cNvPr id="1" name=""/>
        <p:cNvGrpSpPr/>
        <p:nvPr/>
      </p:nvGrpSpPr>
      <p:grpSpPr>
        <a:xfrm>
          <a:off x="0" y="0"/>
          <a:ext cx="0" cy="0"/>
          <a:chOff x="0" y="0"/>
          <a:chExt cx="0" cy="0"/>
        </a:xfrm>
      </p:grpSpPr>
      <p:sp>
        <p:nvSpPr>
          <p:cNvPr id="4" name="Pentagon 3"/>
          <p:cNvSpPr/>
          <p:nvPr userDrawn="1"/>
        </p:nvSpPr>
        <p:spPr>
          <a:xfrm>
            <a:off x="0" y="0"/>
            <a:ext cx="8458198" cy="5143500"/>
          </a:xfrm>
          <a:prstGeom prst="homePlate">
            <a:avLst>
              <a:gd name="adj" fmla="val 20935"/>
            </a:avLst>
          </a:prstGeom>
          <a:solidFill>
            <a:srgbClr val="B10E3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Pentagon 4"/>
          <p:cNvSpPr/>
          <p:nvPr userDrawn="1"/>
        </p:nvSpPr>
        <p:spPr>
          <a:xfrm>
            <a:off x="0" y="0"/>
            <a:ext cx="7289798" cy="5143500"/>
          </a:xfrm>
          <a:prstGeom prst="homePlate">
            <a:avLst>
              <a:gd name="adj" fmla="val 20935"/>
            </a:avLst>
          </a:prstGeom>
          <a:solidFill>
            <a:srgbClr val="A70E3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 Placeholder 8"/>
          <p:cNvSpPr>
            <a:spLocks noGrp="1"/>
          </p:cNvSpPr>
          <p:nvPr>
            <p:ph type="body" sz="quarter" idx="10" hasCustomPrompt="1"/>
          </p:nvPr>
        </p:nvSpPr>
        <p:spPr>
          <a:xfrm>
            <a:off x="685800" y="1371600"/>
            <a:ext cx="7772400" cy="2400300"/>
          </a:xfrm>
        </p:spPr>
        <p:txBody>
          <a:bodyPr anchor="ctr">
            <a:noAutofit/>
          </a:bodyPr>
          <a:lstStyle>
            <a:lvl1pPr marL="0" indent="0" algn="ctr">
              <a:spcAft>
                <a:spcPts val="0"/>
              </a:spcAft>
              <a:buNone/>
              <a:defRPr sz="2400" b="0" i="1" baseline="0">
                <a:solidFill>
                  <a:srgbClr val="FFFFFF"/>
                </a:solidFill>
                <a:latin typeface="+mn-lt"/>
                <a:cs typeface="SapientCentroSlab-Light"/>
              </a:defRPr>
            </a:lvl1pPr>
          </a:lstStyle>
          <a:p>
            <a:pPr lvl="0"/>
            <a:r>
              <a:rPr lang="en-US" dirty="0" smtClean="0"/>
              <a:t>Vision Quote</a:t>
            </a:r>
            <a:br>
              <a:rPr lang="en-US" dirty="0" smtClean="0"/>
            </a:br>
            <a:r>
              <a:rPr lang="en-US" dirty="0" smtClean="0"/>
              <a:t>“</a:t>
            </a:r>
            <a:r>
              <a:rPr lang="en-US" dirty="0" err="1" smtClean="0"/>
              <a:t>Lorem</a:t>
            </a:r>
            <a:r>
              <a:rPr lang="en-US" dirty="0" smtClean="0"/>
              <a:t> </a:t>
            </a:r>
            <a:r>
              <a:rPr lang="en-US" dirty="0" err="1" smtClean="0"/>
              <a:t>ipsum</a:t>
            </a:r>
            <a:r>
              <a:rPr lang="en-US" dirty="0" smtClean="0"/>
              <a:t> dolor sit </a:t>
            </a:r>
            <a:r>
              <a:rPr lang="en-US" dirty="0" err="1" smtClean="0"/>
              <a:t>amet</a:t>
            </a:r>
            <a:r>
              <a:rPr lang="en-US" dirty="0" smtClean="0"/>
              <a:t>, fugit </a:t>
            </a:r>
            <a:r>
              <a:rPr lang="en-US" dirty="0" err="1" smtClean="0"/>
              <a:t>liberavisse</a:t>
            </a:r>
            <a:r>
              <a:rPr lang="en-US" dirty="0" smtClean="0"/>
              <a:t> </a:t>
            </a:r>
            <a:br>
              <a:rPr lang="en-US" dirty="0" smtClean="0"/>
            </a:br>
            <a:r>
              <a:rPr lang="en-US" dirty="0" err="1" smtClean="0"/>
              <a:t>nec</a:t>
            </a:r>
            <a:r>
              <a:rPr lang="en-US" dirty="0" smtClean="0"/>
              <a:t> at. </a:t>
            </a:r>
            <a:r>
              <a:rPr lang="en-US" dirty="0" err="1" smtClean="0"/>
              <a:t>Essent</a:t>
            </a:r>
            <a:r>
              <a:rPr lang="en-US" dirty="0" smtClean="0"/>
              <a:t> </a:t>
            </a:r>
            <a:r>
              <a:rPr lang="en-US" dirty="0" err="1" smtClean="0"/>
              <a:t>elaboraret</a:t>
            </a:r>
            <a:r>
              <a:rPr lang="en-US" dirty="0" smtClean="0"/>
              <a:t> </a:t>
            </a:r>
            <a:r>
              <a:rPr lang="en-US" dirty="0" err="1" smtClean="0"/>
              <a:t>conclusionemque</a:t>
            </a:r>
            <a:r>
              <a:rPr lang="en-US" dirty="0" smtClean="0"/>
              <a:t> </a:t>
            </a:r>
            <a:br>
              <a:rPr lang="en-US" dirty="0" smtClean="0"/>
            </a:br>
            <a:r>
              <a:rPr lang="en-US" dirty="0" err="1" smtClean="0"/>
              <a:t>eam</a:t>
            </a:r>
            <a:r>
              <a:rPr lang="en-US" dirty="0" smtClean="0"/>
              <a:t> id. Quo ex </a:t>
            </a:r>
            <a:r>
              <a:rPr lang="en-US" dirty="0" err="1" smtClean="0"/>
              <a:t>laboramus</a:t>
            </a:r>
            <a:r>
              <a:rPr lang="en-US" dirty="0" smtClean="0"/>
              <a:t> </a:t>
            </a:r>
            <a:r>
              <a:rPr lang="en-US" dirty="0" err="1" smtClean="0"/>
              <a:t>accommodare</a:t>
            </a:r>
            <a:r>
              <a:rPr lang="en-US" dirty="0" smtClean="0"/>
              <a:t>, </a:t>
            </a:r>
            <a:br>
              <a:rPr lang="en-US" dirty="0" smtClean="0"/>
            </a:br>
            <a:r>
              <a:rPr lang="en-US" dirty="0" smtClean="0"/>
              <a:t>his </a:t>
            </a:r>
            <a:r>
              <a:rPr lang="en-US" dirty="0" err="1" smtClean="0"/>
              <a:t>falli</a:t>
            </a:r>
            <a:r>
              <a:rPr lang="en-US" dirty="0" smtClean="0"/>
              <a:t> </a:t>
            </a:r>
            <a:r>
              <a:rPr lang="en-US" dirty="0" err="1" smtClean="0"/>
              <a:t>deleniti</a:t>
            </a:r>
            <a:r>
              <a:rPr lang="en-US" dirty="0" smtClean="0"/>
              <a:t> </a:t>
            </a:r>
            <a:r>
              <a:rPr lang="en-US" dirty="0" err="1" smtClean="0"/>
              <a:t>ei</a:t>
            </a:r>
            <a:r>
              <a:rPr lang="en-US" dirty="0" smtClean="0"/>
              <a:t>. </a:t>
            </a:r>
            <a:r>
              <a:rPr lang="en-US" dirty="0" err="1" smtClean="0"/>
              <a:t>Illud</a:t>
            </a:r>
            <a:r>
              <a:rPr lang="en-US" dirty="0" smtClean="0"/>
              <a:t> postulant </a:t>
            </a:r>
            <a:br>
              <a:rPr lang="en-US" dirty="0" smtClean="0"/>
            </a:br>
            <a:r>
              <a:rPr lang="en-US" dirty="0" err="1" smtClean="0"/>
              <a:t>adversarium</a:t>
            </a:r>
            <a:r>
              <a:rPr lang="en-US" dirty="0" smtClean="0"/>
              <a:t> </a:t>
            </a:r>
            <a:r>
              <a:rPr lang="en-US" dirty="0" err="1" smtClean="0"/>
              <a:t>ei</a:t>
            </a:r>
            <a:r>
              <a:rPr lang="en-US" dirty="0" smtClean="0"/>
              <a:t> his.”</a:t>
            </a:r>
          </a:p>
        </p:txBody>
      </p:sp>
      <p:sp>
        <p:nvSpPr>
          <p:cNvPr id="7" name="Text Box 14"/>
          <p:cNvSpPr txBox="1">
            <a:spLocks noChangeArrowheads="1"/>
          </p:cNvSpPr>
          <p:nvPr userDrawn="1"/>
        </p:nvSpPr>
        <p:spPr bwMode="auto">
          <a:xfrm>
            <a:off x="8647113" y="4864608"/>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smtClean="0">
                <a:solidFill>
                  <a:srgbClr val="FFFFFF"/>
                </a:solidFill>
                <a:latin typeface="+mn-lt"/>
                <a:cs typeface="SapientSansRegular"/>
              </a:rPr>
              <a:t> </a:t>
            </a:r>
            <a:fld id="{4225D95B-3580-C74C-AC82-B8FCF626B418}" type="slidenum">
              <a:rPr lang="en-US" sz="1000" b="1" smtClean="0">
                <a:solidFill>
                  <a:srgbClr val="FFFFFF"/>
                </a:solidFill>
                <a:latin typeface="+mn-lt"/>
                <a:cs typeface="SapientSansRegular"/>
              </a:rPr>
              <a:pPr algn="r" fontAlgn="auto">
                <a:lnSpc>
                  <a:spcPct val="101000"/>
                </a:lnSpc>
                <a:spcBef>
                  <a:spcPct val="50000"/>
                </a:spcBef>
                <a:spcAft>
                  <a:spcPts val="0"/>
                </a:spcAft>
                <a:defRPr/>
              </a:pPr>
              <a:t>‹#›</a:t>
            </a:fld>
            <a:endParaRPr lang="en-US" sz="1000" b="1" dirty="0" smtClean="0">
              <a:solidFill>
                <a:srgbClr val="FFFFFF"/>
              </a:solidFill>
              <a:latin typeface="+mn-lt"/>
              <a:cs typeface="SapientSansRegular"/>
            </a:endParaRPr>
          </a:p>
        </p:txBody>
      </p:sp>
      <p:pic>
        <p:nvPicPr>
          <p:cNvPr id="8" name="Picture 7" descr="NCI-Logo-White-Knock.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1" y="4864608"/>
            <a:ext cx="1916887" cy="182880"/>
          </a:xfrm>
          <a:prstGeom prst="rect">
            <a:avLst/>
          </a:prstGeom>
        </p:spPr>
      </p:pic>
    </p:spTree>
    <p:extLst>
      <p:ext uri="{BB962C8B-B14F-4D97-AF65-F5344CB8AC3E}">
        <p14:creationId xmlns:p14="http://schemas.microsoft.com/office/powerpoint/2010/main" val="231033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e Column — Footer">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493776" y="311658"/>
            <a:ext cx="8165592" cy="317395"/>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smtClean="0"/>
              <a:t>Slide title</a:t>
            </a:r>
            <a:endParaRPr lang="en-US" dirty="0"/>
          </a:p>
        </p:txBody>
      </p:sp>
      <p:sp>
        <p:nvSpPr>
          <p:cNvPr id="12" name="Text Box 14"/>
          <p:cNvSpPr txBox="1">
            <a:spLocks noChangeArrowheads="1"/>
          </p:cNvSpPr>
          <p:nvPr userDrawn="1"/>
        </p:nvSpPr>
        <p:spPr bwMode="auto">
          <a:xfrm>
            <a:off x="8647113" y="4864608"/>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smtClean="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smtClean="0">
              <a:solidFill>
                <a:srgbClr val="7F7F7F"/>
              </a:solidFill>
              <a:latin typeface="+mn-lt"/>
              <a:cs typeface="SapientSansRegular"/>
            </a:endParaRPr>
          </a:p>
        </p:txBody>
      </p:sp>
      <p:pic>
        <p:nvPicPr>
          <p:cNvPr id="15" name="Picture 14" descr="NCI-Logo-Gray-Knock-NEW.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4864608"/>
            <a:ext cx="1916888" cy="182880"/>
          </a:xfrm>
          <a:prstGeom prst="rect">
            <a:avLst/>
          </a:prstGeom>
        </p:spPr>
      </p:pic>
      <p:sp>
        <p:nvSpPr>
          <p:cNvPr id="3" name="Content Placeholder 2"/>
          <p:cNvSpPr>
            <a:spLocks noGrp="1"/>
          </p:cNvSpPr>
          <p:nvPr>
            <p:ph sz="quarter" idx="11"/>
          </p:nvPr>
        </p:nvSpPr>
        <p:spPr>
          <a:xfrm>
            <a:off x="493776" y="1069975"/>
            <a:ext cx="8165592" cy="36004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480068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e Column — No Footer">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493776" y="311658"/>
            <a:ext cx="8165592" cy="317395"/>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smtClean="0"/>
              <a:t>Slide title</a:t>
            </a:r>
            <a:endParaRPr lang="en-US" dirty="0"/>
          </a:p>
        </p:txBody>
      </p:sp>
      <p:sp>
        <p:nvSpPr>
          <p:cNvPr id="12" name="Text Box 14"/>
          <p:cNvSpPr txBox="1">
            <a:spLocks noChangeArrowheads="1"/>
          </p:cNvSpPr>
          <p:nvPr userDrawn="1"/>
        </p:nvSpPr>
        <p:spPr bwMode="auto">
          <a:xfrm>
            <a:off x="8647113" y="4864608"/>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smtClean="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smtClean="0">
              <a:solidFill>
                <a:srgbClr val="7F7F7F"/>
              </a:solidFill>
              <a:latin typeface="+mn-lt"/>
              <a:cs typeface="SapientSansRegular"/>
            </a:endParaRPr>
          </a:p>
        </p:txBody>
      </p:sp>
      <p:sp>
        <p:nvSpPr>
          <p:cNvPr id="5" name="Content Placeholder 2"/>
          <p:cNvSpPr>
            <a:spLocks noGrp="1"/>
          </p:cNvSpPr>
          <p:nvPr>
            <p:ph sz="quarter" idx="11"/>
          </p:nvPr>
        </p:nvSpPr>
        <p:spPr>
          <a:xfrm>
            <a:off x="493776" y="1069975"/>
            <a:ext cx="8165592" cy="36004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54488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lumn Left — Foot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493776" y="311658"/>
            <a:ext cx="8165592" cy="317395"/>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smtClean="0"/>
              <a:t>Slide title</a:t>
            </a:r>
            <a:endParaRPr lang="en-US" dirty="0"/>
          </a:p>
        </p:txBody>
      </p:sp>
      <p:sp>
        <p:nvSpPr>
          <p:cNvPr id="14" name="Text Box 14"/>
          <p:cNvSpPr txBox="1">
            <a:spLocks noChangeArrowheads="1"/>
          </p:cNvSpPr>
          <p:nvPr userDrawn="1"/>
        </p:nvSpPr>
        <p:spPr bwMode="auto">
          <a:xfrm>
            <a:off x="8647113" y="4864608"/>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smtClean="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smtClean="0">
              <a:solidFill>
                <a:srgbClr val="7F7F7F"/>
              </a:solidFill>
              <a:latin typeface="+mn-lt"/>
              <a:cs typeface="SapientSansRegular"/>
            </a:endParaRPr>
          </a:p>
        </p:txBody>
      </p:sp>
      <p:pic>
        <p:nvPicPr>
          <p:cNvPr id="15" name="Picture 14" descr="NCI-Logo-Gray-Knock-NEW.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4864608"/>
            <a:ext cx="1916888" cy="182880"/>
          </a:xfrm>
          <a:prstGeom prst="rect">
            <a:avLst/>
          </a:prstGeom>
        </p:spPr>
      </p:pic>
      <p:sp>
        <p:nvSpPr>
          <p:cNvPr id="6" name="Content Placeholder 2"/>
          <p:cNvSpPr>
            <a:spLocks noGrp="1"/>
          </p:cNvSpPr>
          <p:nvPr>
            <p:ph sz="quarter" idx="11"/>
          </p:nvPr>
        </p:nvSpPr>
        <p:spPr>
          <a:xfrm>
            <a:off x="493776" y="1069975"/>
            <a:ext cx="4108387" cy="3600450"/>
          </a:xfrm>
        </p:spPr>
        <p:txBody>
          <a:bodyPr num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4"/>
          <p:cNvSpPr>
            <a:spLocks noGrp="1"/>
          </p:cNvSpPr>
          <p:nvPr>
            <p:ph sz="quarter" idx="12"/>
          </p:nvPr>
        </p:nvSpPr>
        <p:spPr>
          <a:xfrm>
            <a:off x="4762055" y="1069975"/>
            <a:ext cx="3897313" cy="3600450"/>
          </a:xfrm>
        </p:spPr>
        <p:txBody>
          <a:bodyPr anchor="ctr"/>
          <a:lstStyle>
            <a:lvl1pPr marL="0" indent="0" algn="ctr">
              <a:buFontTx/>
              <a:buNone/>
              <a:defRPr/>
            </a:lvl1pPr>
          </a:lstStyle>
          <a:p>
            <a:pPr lvl="0"/>
            <a:r>
              <a:rPr lang="en-US" smtClean="0"/>
              <a:t>Click to edit Master text styles</a:t>
            </a:r>
          </a:p>
        </p:txBody>
      </p:sp>
    </p:spTree>
    <p:extLst>
      <p:ext uri="{BB962C8B-B14F-4D97-AF65-F5344CB8AC3E}">
        <p14:creationId xmlns:p14="http://schemas.microsoft.com/office/powerpoint/2010/main" val="269399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lumn Left — No Foot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493776" y="311658"/>
            <a:ext cx="8165592" cy="317395"/>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smtClean="0"/>
              <a:t>Slide title</a:t>
            </a:r>
            <a:endParaRPr lang="en-US" dirty="0"/>
          </a:p>
        </p:txBody>
      </p:sp>
      <p:sp>
        <p:nvSpPr>
          <p:cNvPr id="14" name="Text Box 14"/>
          <p:cNvSpPr txBox="1">
            <a:spLocks noChangeArrowheads="1"/>
          </p:cNvSpPr>
          <p:nvPr userDrawn="1"/>
        </p:nvSpPr>
        <p:spPr bwMode="auto">
          <a:xfrm>
            <a:off x="8647113" y="4864608"/>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smtClean="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smtClean="0">
              <a:solidFill>
                <a:srgbClr val="7F7F7F"/>
              </a:solidFill>
              <a:latin typeface="+mn-lt"/>
              <a:cs typeface="SapientSansRegular"/>
            </a:endParaRPr>
          </a:p>
        </p:txBody>
      </p:sp>
      <p:sp>
        <p:nvSpPr>
          <p:cNvPr id="5" name="Content Placeholder 4"/>
          <p:cNvSpPr>
            <a:spLocks noGrp="1"/>
          </p:cNvSpPr>
          <p:nvPr>
            <p:ph sz="quarter" idx="12"/>
          </p:nvPr>
        </p:nvSpPr>
        <p:spPr>
          <a:xfrm>
            <a:off x="4762055" y="1069975"/>
            <a:ext cx="3897313" cy="3600450"/>
          </a:xfrm>
        </p:spPr>
        <p:txBody>
          <a:bodyPr anchor="ctr"/>
          <a:lstStyle>
            <a:lvl1pPr marL="0" indent="0" algn="ctr">
              <a:buFontTx/>
              <a:buNone/>
              <a:defRPr/>
            </a:lvl1pPr>
          </a:lstStyle>
          <a:p>
            <a:pPr lvl="0"/>
            <a:r>
              <a:rPr lang="en-US" smtClean="0"/>
              <a:t>Click to edit Master text styles</a:t>
            </a:r>
          </a:p>
        </p:txBody>
      </p:sp>
      <p:sp>
        <p:nvSpPr>
          <p:cNvPr id="6" name="Content Placeholder 2"/>
          <p:cNvSpPr>
            <a:spLocks noGrp="1"/>
          </p:cNvSpPr>
          <p:nvPr>
            <p:ph sz="quarter" idx="11"/>
          </p:nvPr>
        </p:nvSpPr>
        <p:spPr>
          <a:xfrm>
            <a:off x="493776" y="1069975"/>
            <a:ext cx="4108387" cy="3600450"/>
          </a:xfrm>
        </p:spPr>
        <p:txBody>
          <a:bodyPr num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18246575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122" name="Title Placeholder 1"/>
          <p:cNvSpPr>
            <a:spLocks noGrp="1"/>
          </p:cNvSpPr>
          <p:nvPr>
            <p:ph type="title"/>
          </p:nvPr>
        </p:nvSpPr>
        <p:spPr bwMode="auto">
          <a:xfrm>
            <a:off x="457200" y="272654"/>
            <a:ext cx="8229600" cy="346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noAutofit/>
          </a:bodyPr>
          <a:lstStyle/>
          <a:p>
            <a:pPr lvl="0"/>
            <a:r>
              <a:rPr lang="en-US" smtClean="0"/>
              <a:t>Click to edit Master title style</a:t>
            </a:r>
            <a:endParaRPr lang="en-US" dirty="0"/>
          </a:p>
        </p:txBody>
      </p:sp>
      <p:sp>
        <p:nvSpPr>
          <p:cNvPr id="5123" name="Text Placeholder 2"/>
          <p:cNvSpPr>
            <a:spLocks noGrp="1"/>
          </p:cNvSpPr>
          <p:nvPr>
            <p:ph type="body" idx="1"/>
          </p:nvPr>
        </p:nvSpPr>
        <p:spPr bwMode="auto">
          <a:xfrm>
            <a:off x="457200" y="990378"/>
            <a:ext cx="8229600"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3"/>
          <p:cNvSpPr>
            <a:spLocks noGrp="1"/>
          </p:cNvSpPr>
          <p:nvPr>
            <p:ph type="dt" sz="half" idx="2"/>
          </p:nvPr>
        </p:nvSpPr>
        <p:spPr>
          <a:xfrm>
            <a:off x="457200" y="4767263"/>
            <a:ext cx="2133600" cy="273844"/>
          </a:xfrm>
          <a:prstGeom prst="rect">
            <a:avLst/>
          </a:prstGeom>
        </p:spPr>
        <p:txBody>
          <a:bodyPr vert="horz" lIns="0" tIns="0" rIns="0" bIns="0" rtlCol="0" anchor="ctr"/>
          <a:lstStyle>
            <a:lvl1pPr algn="l" fontAlgn="auto">
              <a:spcBef>
                <a:spcPts val="0"/>
              </a:spcBef>
              <a:spcAft>
                <a:spcPts val="0"/>
              </a:spcAft>
              <a:defRPr sz="900" smtClean="0">
                <a:solidFill>
                  <a:srgbClr val="6C6C6C"/>
                </a:solidFill>
                <a:latin typeface="+mn-lt"/>
                <a:ea typeface="+mn-ea"/>
                <a:cs typeface="SapientSansRegular"/>
              </a:defRPr>
            </a:lvl1pPr>
          </a:lstStyle>
          <a:p>
            <a:pPr>
              <a:defRPr/>
            </a:pPr>
            <a:fld id="{8767E79B-3863-C648-ACD5-D5A69BA31F7C}" type="datetime4">
              <a:rPr lang="en-US" smtClean="0"/>
              <a:pPr>
                <a:defRPr/>
              </a:pPr>
              <a:t>October 26, 2016</a:t>
            </a:fld>
            <a:endParaRPr lang="en-US" dirty="0"/>
          </a:p>
        </p:txBody>
      </p:sp>
      <p:sp>
        <p:nvSpPr>
          <p:cNvPr id="11" name="Footer Placeholder 4"/>
          <p:cNvSpPr>
            <a:spLocks noGrp="1"/>
          </p:cNvSpPr>
          <p:nvPr>
            <p:ph type="ftr" sz="quarter" idx="3"/>
          </p:nvPr>
        </p:nvSpPr>
        <p:spPr>
          <a:xfrm>
            <a:off x="3124200" y="4767263"/>
            <a:ext cx="2895600" cy="273844"/>
          </a:xfrm>
          <a:prstGeom prst="rect">
            <a:avLst/>
          </a:prstGeom>
        </p:spPr>
        <p:txBody>
          <a:bodyPr vert="horz" lIns="0" tIns="0" rIns="0" bIns="0" rtlCol="0" anchor="ctr"/>
          <a:lstStyle>
            <a:lvl1pPr algn="ctr" fontAlgn="auto">
              <a:spcBef>
                <a:spcPts val="0"/>
              </a:spcBef>
              <a:spcAft>
                <a:spcPts val="0"/>
              </a:spcAft>
              <a:defRPr sz="900" dirty="0" smtClean="0">
                <a:solidFill>
                  <a:srgbClr val="6C6C6C"/>
                </a:solidFill>
                <a:latin typeface="+mn-lt"/>
                <a:ea typeface="+mn-ea"/>
                <a:cs typeface="SapientSansRegular"/>
              </a:defRPr>
            </a:lvl1pPr>
          </a:lstStyle>
          <a:p>
            <a:pPr>
              <a:defRPr/>
            </a:pPr>
            <a:endParaRPr lang="en-US"/>
          </a:p>
        </p:txBody>
      </p:sp>
      <p:sp>
        <p:nvSpPr>
          <p:cNvPr id="12" name="Slide Number Placeholder 5"/>
          <p:cNvSpPr>
            <a:spLocks noGrp="1"/>
          </p:cNvSpPr>
          <p:nvPr>
            <p:ph type="sldNum" sz="quarter" idx="4"/>
          </p:nvPr>
        </p:nvSpPr>
        <p:spPr>
          <a:xfrm>
            <a:off x="6553200" y="4767263"/>
            <a:ext cx="2133600" cy="273844"/>
          </a:xfrm>
          <a:prstGeom prst="rect">
            <a:avLst/>
          </a:prstGeom>
        </p:spPr>
        <p:txBody>
          <a:bodyPr vert="horz" lIns="0" tIns="0" rIns="0" bIns="0" rtlCol="0" anchor="ctr"/>
          <a:lstStyle>
            <a:lvl1pPr algn="r" fontAlgn="auto">
              <a:spcBef>
                <a:spcPts val="0"/>
              </a:spcBef>
              <a:spcAft>
                <a:spcPts val="0"/>
              </a:spcAft>
              <a:defRPr sz="900" b="0" i="0" smtClean="0">
                <a:solidFill>
                  <a:srgbClr val="6C6C6C"/>
                </a:solidFill>
                <a:latin typeface="+mn-lt"/>
                <a:ea typeface="+mn-ea"/>
                <a:cs typeface="Sapient Centro Slab"/>
              </a:defRPr>
            </a:lvl1pPr>
          </a:lstStyle>
          <a:p>
            <a:pPr>
              <a:defRPr/>
            </a:pPr>
            <a:fld id="{4F8F9822-CE00-0B4F-ADB5-DBA954363B09}"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820" r:id="rId1"/>
    <p:sldLayoutId id="2147483755" r:id="rId2"/>
    <p:sldLayoutId id="2147483821" r:id="rId3"/>
    <p:sldLayoutId id="2147483822" r:id="rId4"/>
    <p:sldLayoutId id="2147483823" r:id="rId5"/>
    <p:sldLayoutId id="2147483770" r:id="rId6"/>
    <p:sldLayoutId id="2147483810" r:id="rId7"/>
    <p:sldLayoutId id="2147483771" r:id="rId8"/>
    <p:sldLayoutId id="2147483812" r:id="rId9"/>
    <p:sldLayoutId id="2147483772" r:id="rId10"/>
    <p:sldLayoutId id="2147483813" r:id="rId11"/>
    <p:sldLayoutId id="2147483773" r:id="rId12"/>
    <p:sldLayoutId id="2147483814" r:id="rId13"/>
    <p:sldLayoutId id="2147483763" r:id="rId14"/>
    <p:sldLayoutId id="2147483807" r:id="rId15"/>
    <p:sldLayoutId id="2147483824" r:id="rId16"/>
  </p:sldLayoutIdLst>
  <p:hf sldNum="0" hdr="0" ftr="0"/>
  <p:txStyles>
    <p:titleStyle>
      <a:lvl1pPr algn="l" defTabSz="457200" rtl="0" eaLnBrk="1" fontAlgn="base" hangingPunct="1">
        <a:spcBef>
          <a:spcPct val="0"/>
        </a:spcBef>
        <a:spcAft>
          <a:spcPct val="0"/>
        </a:spcAft>
        <a:defRPr sz="2400" b="0" kern="1200">
          <a:solidFill>
            <a:srgbClr val="123E57"/>
          </a:solidFill>
          <a:latin typeface="+mj-lt"/>
          <a:ea typeface="ＭＳ Ｐゴシック" charset="0"/>
          <a:cs typeface="SapientSansBold"/>
        </a:defRPr>
      </a:lvl1pPr>
      <a:lvl2pPr algn="l" defTabSz="457200" rtl="0" eaLnBrk="1" fontAlgn="base" hangingPunct="1">
        <a:spcBef>
          <a:spcPct val="0"/>
        </a:spcBef>
        <a:spcAft>
          <a:spcPct val="0"/>
        </a:spcAft>
        <a:defRPr sz="3700">
          <a:solidFill>
            <a:schemeClr val="tx2"/>
          </a:solidFill>
          <a:latin typeface="SapientCentroSlab-Light" charset="0"/>
          <a:ea typeface="ＭＳ Ｐゴシック" charset="0"/>
        </a:defRPr>
      </a:lvl2pPr>
      <a:lvl3pPr algn="l" defTabSz="457200" rtl="0" eaLnBrk="1" fontAlgn="base" hangingPunct="1">
        <a:spcBef>
          <a:spcPct val="0"/>
        </a:spcBef>
        <a:spcAft>
          <a:spcPct val="0"/>
        </a:spcAft>
        <a:defRPr sz="3700">
          <a:solidFill>
            <a:schemeClr val="tx2"/>
          </a:solidFill>
          <a:latin typeface="SapientCentroSlab-Light" charset="0"/>
          <a:ea typeface="ＭＳ Ｐゴシック" charset="0"/>
        </a:defRPr>
      </a:lvl3pPr>
      <a:lvl4pPr algn="l" defTabSz="457200" rtl="0" eaLnBrk="1" fontAlgn="base" hangingPunct="1">
        <a:spcBef>
          <a:spcPct val="0"/>
        </a:spcBef>
        <a:spcAft>
          <a:spcPct val="0"/>
        </a:spcAft>
        <a:defRPr sz="3700">
          <a:solidFill>
            <a:schemeClr val="tx2"/>
          </a:solidFill>
          <a:latin typeface="SapientCentroSlab-Light" charset="0"/>
          <a:ea typeface="ＭＳ Ｐゴシック" charset="0"/>
        </a:defRPr>
      </a:lvl4pPr>
      <a:lvl5pPr algn="l" defTabSz="457200" rtl="0" eaLnBrk="1" fontAlgn="base" hangingPunct="1">
        <a:spcBef>
          <a:spcPct val="0"/>
        </a:spcBef>
        <a:spcAft>
          <a:spcPct val="0"/>
        </a:spcAft>
        <a:defRPr sz="3700">
          <a:solidFill>
            <a:schemeClr val="tx2"/>
          </a:solidFill>
          <a:latin typeface="SapientCentroSlab-Light" charset="0"/>
          <a:ea typeface="ＭＳ Ｐゴシック" charset="0"/>
        </a:defRPr>
      </a:lvl5pPr>
      <a:lvl6pPr marL="457200" algn="l" defTabSz="457200" rtl="0" eaLnBrk="1" fontAlgn="base" hangingPunct="1">
        <a:spcBef>
          <a:spcPct val="0"/>
        </a:spcBef>
        <a:spcAft>
          <a:spcPct val="0"/>
        </a:spcAft>
        <a:defRPr sz="3700">
          <a:solidFill>
            <a:schemeClr val="tx2"/>
          </a:solidFill>
          <a:latin typeface="SapientCentroSlab-Light" charset="0"/>
          <a:ea typeface="ＭＳ Ｐゴシック" charset="0"/>
        </a:defRPr>
      </a:lvl6pPr>
      <a:lvl7pPr marL="914400" algn="l" defTabSz="457200" rtl="0" eaLnBrk="1" fontAlgn="base" hangingPunct="1">
        <a:spcBef>
          <a:spcPct val="0"/>
        </a:spcBef>
        <a:spcAft>
          <a:spcPct val="0"/>
        </a:spcAft>
        <a:defRPr sz="3700">
          <a:solidFill>
            <a:schemeClr val="tx2"/>
          </a:solidFill>
          <a:latin typeface="SapientCentroSlab-Light" charset="0"/>
          <a:ea typeface="ＭＳ Ｐゴシック" charset="0"/>
        </a:defRPr>
      </a:lvl7pPr>
      <a:lvl8pPr marL="1371600" algn="l" defTabSz="457200" rtl="0" eaLnBrk="1" fontAlgn="base" hangingPunct="1">
        <a:spcBef>
          <a:spcPct val="0"/>
        </a:spcBef>
        <a:spcAft>
          <a:spcPct val="0"/>
        </a:spcAft>
        <a:defRPr sz="3700">
          <a:solidFill>
            <a:schemeClr val="tx2"/>
          </a:solidFill>
          <a:latin typeface="SapientCentroSlab-Light" charset="0"/>
          <a:ea typeface="ＭＳ Ｐゴシック" charset="0"/>
        </a:defRPr>
      </a:lvl8pPr>
      <a:lvl9pPr marL="1828800" algn="l" defTabSz="457200" rtl="0" eaLnBrk="1" fontAlgn="base" hangingPunct="1">
        <a:spcBef>
          <a:spcPct val="0"/>
        </a:spcBef>
        <a:spcAft>
          <a:spcPct val="0"/>
        </a:spcAft>
        <a:defRPr sz="3700">
          <a:solidFill>
            <a:schemeClr val="tx2"/>
          </a:solidFill>
          <a:latin typeface="SapientCentroSlab-Light" charset="0"/>
          <a:ea typeface="ＭＳ Ｐゴシック" charset="0"/>
        </a:defRPr>
      </a:lvl9pPr>
    </p:titleStyle>
    <p:bodyStyle>
      <a:lvl1pPr marL="228600" indent="-228600" algn="l" defTabSz="457200" rtl="0" eaLnBrk="1" fontAlgn="base" hangingPunct="1">
        <a:spcBef>
          <a:spcPct val="0"/>
        </a:spcBef>
        <a:spcAft>
          <a:spcPts val="1000"/>
        </a:spcAft>
        <a:buClr>
          <a:schemeClr val="accent1"/>
        </a:buClr>
        <a:buFont typeface="Wingdings" charset="0"/>
        <a:buChar char="§"/>
        <a:defRPr sz="2000" kern="1200">
          <a:solidFill>
            <a:srgbClr val="000000"/>
          </a:solidFill>
          <a:latin typeface="+mn-lt"/>
          <a:ea typeface="ＭＳ Ｐゴシック" charset="0"/>
          <a:cs typeface="SapientCentroSlab-Light"/>
        </a:defRPr>
      </a:lvl1pPr>
      <a:lvl2pPr marL="457200" indent="-228600" algn="l" defTabSz="457200" rtl="0" eaLnBrk="1" fontAlgn="base" hangingPunct="1">
        <a:spcBef>
          <a:spcPct val="0"/>
        </a:spcBef>
        <a:spcAft>
          <a:spcPts val="1000"/>
        </a:spcAft>
        <a:buClr>
          <a:schemeClr val="accent1"/>
        </a:buClr>
        <a:buFont typeface="Wingdings" charset="0"/>
        <a:buChar char="§"/>
        <a:defRPr sz="1900" kern="1200">
          <a:solidFill>
            <a:srgbClr val="000000"/>
          </a:solidFill>
          <a:latin typeface="+mn-lt"/>
          <a:ea typeface="ＭＳ Ｐゴシック" charset="0"/>
          <a:cs typeface="SapientCentroSlab-Light"/>
        </a:defRPr>
      </a:lvl2pPr>
      <a:lvl3pPr marL="685800" indent="-228600" algn="l" defTabSz="457200" rtl="0" eaLnBrk="1" fontAlgn="base" hangingPunct="1">
        <a:spcBef>
          <a:spcPct val="0"/>
        </a:spcBef>
        <a:spcAft>
          <a:spcPts val="1000"/>
        </a:spcAft>
        <a:buClr>
          <a:schemeClr val="accent1"/>
        </a:buClr>
        <a:buFont typeface="Wingdings" charset="0"/>
        <a:buChar char="§"/>
        <a:defRPr sz="1800" kern="1200">
          <a:solidFill>
            <a:srgbClr val="000000"/>
          </a:solidFill>
          <a:latin typeface="+mn-lt"/>
          <a:ea typeface="ＭＳ Ｐゴシック" charset="0"/>
          <a:cs typeface="SapientCentroSlab-Light"/>
        </a:defRPr>
      </a:lvl3pPr>
      <a:lvl4pPr marL="914400" indent="-228600" algn="l" defTabSz="457200" rtl="0" eaLnBrk="1" fontAlgn="base" hangingPunct="1">
        <a:spcBef>
          <a:spcPct val="0"/>
        </a:spcBef>
        <a:spcAft>
          <a:spcPts val="1000"/>
        </a:spcAft>
        <a:buClr>
          <a:schemeClr val="accent1"/>
        </a:buClr>
        <a:buFont typeface="Wingdings" charset="0"/>
        <a:buChar char="§"/>
        <a:defRPr sz="1700" kern="1200">
          <a:solidFill>
            <a:srgbClr val="000000"/>
          </a:solidFill>
          <a:latin typeface="+mn-lt"/>
          <a:ea typeface="ＭＳ Ｐゴシック" charset="0"/>
          <a:cs typeface="SapientCentroSlab-Light"/>
        </a:defRPr>
      </a:lvl4pPr>
      <a:lvl5pPr marL="1143000" indent="-228600" algn="l" defTabSz="457200" rtl="0" eaLnBrk="1" fontAlgn="base" hangingPunct="1">
        <a:spcBef>
          <a:spcPct val="0"/>
        </a:spcBef>
        <a:spcAft>
          <a:spcPts val="1000"/>
        </a:spcAft>
        <a:buClr>
          <a:schemeClr val="accent1"/>
        </a:buClr>
        <a:buFont typeface="Wingdings" charset="0"/>
        <a:buChar char="§"/>
        <a:defRPr sz="1600" kern="1200">
          <a:solidFill>
            <a:srgbClr val="000000"/>
          </a:solidFill>
          <a:latin typeface="+mn-lt"/>
          <a:ea typeface="ＭＳ Ｐゴシック" charset="0"/>
          <a:cs typeface="SapientCentroSlab-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How Does Technology Development Metric Development Influence Evaluation Design?</a:t>
            </a:r>
            <a:endParaRPr lang="en-US" dirty="0"/>
          </a:p>
        </p:txBody>
      </p:sp>
      <p:sp>
        <p:nvSpPr>
          <p:cNvPr id="3" name="Subtitle 2"/>
          <p:cNvSpPr>
            <a:spLocks noGrp="1"/>
          </p:cNvSpPr>
          <p:nvPr>
            <p:ph type="subTitle" idx="1"/>
          </p:nvPr>
        </p:nvSpPr>
        <p:spPr/>
        <p:txBody>
          <a:bodyPr/>
          <a:lstStyle/>
          <a:p>
            <a:r>
              <a:rPr lang="en-US" dirty="0" smtClean="0"/>
              <a:t>Elizabeth Hsu and Tony </a:t>
            </a:r>
            <a:r>
              <a:rPr lang="en-US" dirty="0" err="1" smtClean="0"/>
              <a:t>Dickherber</a:t>
            </a:r>
            <a:endParaRPr lang="en-US" dirty="0" smtClean="0"/>
          </a:p>
          <a:p>
            <a:r>
              <a:rPr lang="en-US" dirty="0" smtClean="0"/>
              <a:t>American Evaluation Association Evaluation 2016</a:t>
            </a:r>
          </a:p>
          <a:p>
            <a:r>
              <a:rPr lang="en-US" dirty="0" smtClean="0"/>
              <a:t>October 27, 2016</a:t>
            </a:r>
            <a:endParaRPr lang="en-US" dirty="0"/>
          </a:p>
        </p:txBody>
      </p:sp>
      <p:sp>
        <p:nvSpPr>
          <p:cNvPr id="5" name="TextBox 4"/>
          <p:cNvSpPr txBox="1"/>
          <p:nvPr/>
        </p:nvSpPr>
        <p:spPr>
          <a:xfrm>
            <a:off x="-4737100" y="215900"/>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59313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0" y="1423670"/>
            <a:ext cx="4062728" cy="1371600"/>
          </a:xfrm>
        </p:spPr>
        <p:txBody>
          <a:bodyPr/>
          <a:lstStyle/>
          <a:p>
            <a:r>
              <a:rPr lang="en-US" sz="3200" dirty="0" smtClean="0">
                <a:solidFill>
                  <a:schemeClr val="bg1"/>
                </a:solidFill>
              </a:rPr>
              <a:t>Evaluation and Design</a:t>
            </a:r>
            <a:endParaRPr lang="en-US" sz="3200" dirty="0">
              <a:solidFill>
                <a:schemeClr val="bg1"/>
              </a:solidFill>
            </a:endParaRPr>
          </a:p>
        </p:txBody>
      </p:sp>
      <p:sp>
        <p:nvSpPr>
          <p:cNvPr id="4" name="Subtitle 3"/>
          <p:cNvSpPr>
            <a:spLocks noGrp="1"/>
          </p:cNvSpPr>
          <p:nvPr>
            <p:ph type="subTitle" idx="1"/>
          </p:nvPr>
        </p:nvSpPr>
        <p:spPr>
          <a:xfrm>
            <a:off x="4839971" y="1852295"/>
            <a:ext cx="4056420" cy="514350"/>
          </a:xfrm>
        </p:spPr>
        <p:txBody>
          <a:bodyPr/>
          <a:lstStyle/>
          <a:p>
            <a:pPr marL="342900" indent="-342900" algn="l">
              <a:buFont typeface="Arial" charset="0"/>
              <a:buChar char="•"/>
            </a:pPr>
            <a:r>
              <a:rPr lang="en-US" sz="2800" i="0" dirty="0" smtClean="0"/>
              <a:t>Program Design</a:t>
            </a:r>
          </a:p>
          <a:p>
            <a:pPr marL="342900" indent="-342900" algn="l">
              <a:buFont typeface="Arial" charset="0"/>
              <a:buChar char="•"/>
            </a:pPr>
            <a:r>
              <a:rPr lang="en-US" sz="2800" i="0" dirty="0" smtClean="0"/>
              <a:t>Evaluation Design</a:t>
            </a:r>
          </a:p>
          <a:p>
            <a:pPr marL="342900" indent="-342900" algn="l">
              <a:buFont typeface="Arial" charset="0"/>
              <a:buChar char="•"/>
            </a:pPr>
            <a:r>
              <a:rPr lang="en-US" sz="2800" i="0" dirty="0" smtClean="0"/>
              <a:t>Information Design</a:t>
            </a:r>
            <a:endParaRPr lang="en-US" sz="2800" i="0" dirty="0"/>
          </a:p>
        </p:txBody>
      </p:sp>
    </p:spTree>
    <p:extLst>
      <p:ext uri="{BB962C8B-B14F-4D97-AF65-F5344CB8AC3E}">
        <p14:creationId xmlns:p14="http://schemas.microsoft.com/office/powerpoint/2010/main" val="1465617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3700" y="1371600"/>
            <a:ext cx="3904996" cy="1371600"/>
          </a:xfrm>
        </p:spPr>
        <p:txBody>
          <a:bodyPr/>
          <a:lstStyle/>
          <a:p>
            <a:r>
              <a:rPr lang="en-US" sz="3200" dirty="0" smtClean="0"/>
              <a:t>Thought Questions</a:t>
            </a:r>
            <a:endParaRPr lang="en-US" sz="3200" dirty="0"/>
          </a:p>
        </p:txBody>
      </p:sp>
      <p:sp>
        <p:nvSpPr>
          <p:cNvPr id="3" name="Text Placeholder 2"/>
          <p:cNvSpPr>
            <a:spLocks noGrp="1"/>
          </p:cNvSpPr>
          <p:nvPr>
            <p:ph type="body" sz="quarter" idx="11"/>
          </p:nvPr>
        </p:nvSpPr>
        <p:spPr/>
        <p:txBody>
          <a:bodyPr/>
          <a:lstStyle/>
          <a:p>
            <a:pPr>
              <a:buFont typeface="Arial" charset="0"/>
              <a:buChar char="•"/>
            </a:pPr>
            <a:r>
              <a:rPr lang="en-US" sz="2800" i="0" dirty="0" smtClean="0"/>
              <a:t>Appropriateness</a:t>
            </a:r>
          </a:p>
          <a:p>
            <a:pPr>
              <a:buFont typeface="Arial" charset="0"/>
              <a:buChar char="•"/>
            </a:pPr>
            <a:r>
              <a:rPr lang="en-US" sz="2800" i="0" dirty="0" smtClean="0"/>
              <a:t>Generalizability</a:t>
            </a:r>
          </a:p>
          <a:p>
            <a:pPr>
              <a:buFont typeface="Arial" charset="0"/>
              <a:buChar char="•"/>
            </a:pPr>
            <a:r>
              <a:rPr lang="en-US" sz="2800" i="0" dirty="0" smtClean="0"/>
              <a:t>Evaluation Synthesis</a:t>
            </a:r>
            <a:endParaRPr lang="en-US" sz="2800" i="0" dirty="0"/>
          </a:p>
        </p:txBody>
      </p:sp>
    </p:spTree>
    <p:extLst>
      <p:ext uri="{BB962C8B-B14F-4D97-AF65-F5344CB8AC3E}">
        <p14:creationId xmlns:p14="http://schemas.microsoft.com/office/powerpoint/2010/main" val="16325946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Appropriateness </a:t>
            </a:r>
            <a:endParaRPr lang="en-US" dirty="0"/>
          </a:p>
        </p:txBody>
      </p:sp>
      <p:sp>
        <p:nvSpPr>
          <p:cNvPr id="3" name="Content Placeholder 2"/>
          <p:cNvSpPr>
            <a:spLocks noGrp="1"/>
          </p:cNvSpPr>
          <p:nvPr>
            <p:ph sz="quarter" idx="11"/>
          </p:nvPr>
        </p:nvSpPr>
        <p:spPr/>
        <p:txBody>
          <a:bodyPr/>
          <a:lstStyle/>
          <a:p>
            <a:r>
              <a:rPr lang="en-US" dirty="0" smtClean="0"/>
              <a:t>When is it appropriate to develop a bank of metrics for a specific domain of projects?</a:t>
            </a:r>
          </a:p>
          <a:p>
            <a:endParaRPr lang="en-US" dirty="0"/>
          </a:p>
          <a:p>
            <a:r>
              <a:rPr lang="en-US" dirty="0" smtClean="0"/>
              <a:t>Should such metrics be developed for technology development programs?</a:t>
            </a:r>
            <a:endParaRPr lang="en-US" dirty="0"/>
          </a:p>
        </p:txBody>
      </p:sp>
    </p:spTree>
    <p:extLst>
      <p:ext uri="{BB962C8B-B14F-4D97-AF65-F5344CB8AC3E}">
        <p14:creationId xmlns:p14="http://schemas.microsoft.com/office/powerpoint/2010/main" val="1636910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Generalizability</a:t>
            </a:r>
            <a:endParaRPr lang="en-US" dirty="0"/>
          </a:p>
        </p:txBody>
      </p:sp>
      <p:sp>
        <p:nvSpPr>
          <p:cNvPr id="3" name="Content Placeholder 2"/>
          <p:cNvSpPr>
            <a:spLocks noGrp="1"/>
          </p:cNvSpPr>
          <p:nvPr>
            <p:ph sz="quarter" idx="11"/>
          </p:nvPr>
        </p:nvSpPr>
        <p:spPr/>
        <p:txBody>
          <a:bodyPr/>
          <a:lstStyle/>
          <a:p>
            <a:r>
              <a:rPr lang="en-US" dirty="0" smtClean="0"/>
              <a:t>Can the metrics be applied to technology development programs that were not considered specifically during the metric development process?</a:t>
            </a:r>
          </a:p>
          <a:p>
            <a:endParaRPr lang="en-US" dirty="0"/>
          </a:p>
          <a:p>
            <a:r>
              <a:rPr lang="en-US" dirty="0" smtClean="0"/>
              <a:t>Can the metrics be applied to programs not funded by the National Institutes of Health (NIH)?</a:t>
            </a:r>
            <a:endParaRPr lang="en-US" dirty="0"/>
          </a:p>
        </p:txBody>
      </p:sp>
    </p:spTree>
    <p:extLst>
      <p:ext uri="{BB962C8B-B14F-4D97-AF65-F5344CB8AC3E}">
        <p14:creationId xmlns:p14="http://schemas.microsoft.com/office/powerpoint/2010/main" val="10696619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Synthesis</a:t>
            </a:r>
            <a:endParaRPr lang="en-US" dirty="0"/>
          </a:p>
        </p:txBody>
      </p:sp>
      <p:sp>
        <p:nvSpPr>
          <p:cNvPr id="3" name="Content Placeholder 2"/>
          <p:cNvSpPr>
            <a:spLocks noGrp="1"/>
          </p:cNvSpPr>
          <p:nvPr>
            <p:ph sz="quarter" idx="11"/>
          </p:nvPr>
        </p:nvSpPr>
        <p:spPr/>
        <p:txBody>
          <a:bodyPr/>
          <a:lstStyle/>
          <a:p>
            <a:r>
              <a:rPr lang="en-US" dirty="0" smtClean="0"/>
              <a:t>Can investments in differing technology programs across the NIH be assessed together to estimate an overall “impact” using these metrics?</a:t>
            </a:r>
          </a:p>
          <a:p>
            <a:endParaRPr lang="en-US" dirty="0"/>
          </a:p>
          <a:p>
            <a:r>
              <a:rPr lang="en-US" dirty="0" smtClean="0"/>
              <a:t>Can investments across funding agencies be assessed together?</a:t>
            </a:r>
            <a:endParaRPr lang="en-US" dirty="0"/>
          </a:p>
        </p:txBody>
      </p:sp>
    </p:spTree>
    <p:extLst>
      <p:ext uri="{BB962C8B-B14F-4D97-AF65-F5344CB8AC3E}">
        <p14:creationId xmlns:p14="http://schemas.microsoft.com/office/powerpoint/2010/main" val="4735756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72341424"/>
      </p:ext>
    </p:extLst>
  </p:cSld>
  <p:clrMapOvr>
    <a:masterClrMapping/>
  </p:clrMapOvr>
  <p:timing>
    <p:tnLst>
      <p:par>
        <p:cTn id="1" dur="indefinite" restart="never" nodeType="tmRoot"/>
      </p:par>
    </p:tnLst>
  </p:timing>
</p:sld>
</file>

<file path=ppt/theme/theme1.xml><?xml version="1.0" encoding="utf-8"?>
<a:theme xmlns:a="http://schemas.openxmlformats.org/drawingml/2006/main" name="NCI PPT Template 16x9 RED">
  <a:themeElements>
    <a:clrScheme name="NCI Colors Theme">
      <a:dk1>
        <a:srgbClr val="606060"/>
      </a:dk1>
      <a:lt1>
        <a:srgbClr val="FFFFFF"/>
      </a:lt1>
      <a:dk2>
        <a:srgbClr val="BB0E3D"/>
      </a:dk2>
      <a:lt2>
        <a:srgbClr val="FFFFFF"/>
      </a:lt2>
      <a:accent1>
        <a:srgbClr val="BB0E3D"/>
      </a:accent1>
      <a:accent2>
        <a:srgbClr val="606060"/>
      </a:accent2>
      <a:accent3>
        <a:srgbClr val="123E57"/>
      </a:accent3>
      <a:accent4>
        <a:srgbClr val="2A71A5"/>
      </a:accent4>
      <a:accent5>
        <a:srgbClr val="178DA9"/>
      </a:accent5>
      <a:accent6>
        <a:srgbClr val="009999"/>
      </a:accent6>
      <a:hlink>
        <a:srgbClr val="3F54C9"/>
      </a:hlink>
      <a:folHlink>
        <a:srgbClr val="60606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2015</TotalTime>
  <Words>256</Words>
  <Application>Microsoft Macintosh PowerPoint</Application>
  <PresentationFormat>On-screen Show (16:9)</PresentationFormat>
  <Paragraphs>28</Paragraphs>
  <Slides>7</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7</vt:i4>
      </vt:variant>
    </vt:vector>
  </HeadingPairs>
  <TitlesOfParts>
    <vt:vector size="16" baseType="lpstr">
      <vt:lpstr>Arial</vt:lpstr>
      <vt:lpstr>Calibri</vt:lpstr>
      <vt:lpstr>ＭＳ Ｐゴシック</vt:lpstr>
      <vt:lpstr>Sapient Centro Slab</vt:lpstr>
      <vt:lpstr>SapientCentroSlab-Light</vt:lpstr>
      <vt:lpstr>SapientSansBold</vt:lpstr>
      <vt:lpstr>SapientSansRegular</vt:lpstr>
      <vt:lpstr>Wingdings</vt:lpstr>
      <vt:lpstr>NCI PPT Template 16x9 RED</vt:lpstr>
      <vt:lpstr>How Does Technology Development Metric Development Influence Evaluation Design?</vt:lpstr>
      <vt:lpstr>Evaluation and Design</vt:lpstr>
      <vt:lpstr>Thought Questions</vt:lpstr>
      <vt:lpstr>Appropriateness </vt:lpstr>
      <vt:lpstr>Generalizability</vt:lpstr>
      <vt:lpstr>Evaluation Synthesis</vt:lpstr>
      <vt:lpstr>PowerPoint Presentation</vt:lpstr>
    </vt:vector>
  </TitlesOfParts>
  <Company>Sapient</Company>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Sapient</dc:creator>
  <cp:lastModifiedBy>Elizabeth Hsu</cp:lastModifiedBy>
  <cp:revision>157</cp:revision>
  <dcterms:created xsi:type="dcterms:W3CDTF">2013-05-02T18:01:03Z</dcterms:created>
  <dcterms:modified xsi:type="dcterms:W3CDTF">2016-10-27T03:15:14Z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Jive_LatestUserAccountName">
    <vt:lpwstr>ctompk</vt:lpwstr>
  </property>
  <property fmtid="{D5CDD505-2E9C-101B-9397-08002B2CF9AE}" pid="3" name="Offisync_UpdateToken">
    <vt:lpwstr>6</vt:lpwstr>
  </property>
  <property fmtid="{D5CDD505-2E9C-101B-9397-08002B2CF9AE}" pid="4" name="Jive_VersionGuid">
    <vt:lpwstr>52528687-c425-4c02-aa36-9dee618be8dc</vt:lpwstr>
  </property>
  <property fmtid="{D5CDD505-2E9C-101B-9397-08002B2CF9AE}" pid="5" name="Offisync_ProviderInitializationData">
    <vt:lpwstr>https://vox.sapient.com</vt:lpwstr>
  </property>
  <property fmtid="{D5CDD505-2E9C-101B-9397-08002B2CF9AE}" pid="6" name="Offisync_ServerID">
    <vt:lpwstr>2a760b3e-54a5-418b-9dd9-555cd32dea45</vt:lpwstr>
  </property>
  <property fmtid="{D5CDD505-2E9C-101B-9397-08002B2CF9AE}" pid="7" name="Offisync_UniqueId">
    <vt:lpwstr>79519</vt:lpwstr>
  </property>
</Properties>
</file>