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3"/>
    <p:sldMasterId id="2147483721" r:id="rId4"/>
    <p:sldMasterId id="2147483722" r:id="rId5"/>
    <p:sldMasterId id="2147483745" r:id="rId6"/>
  </p:sldMasterIdLst>
  <p:notesMasterIdLst>
    <p:notesMasterId r:id="rId34"/>
  </p:notesMasterIdLst>
  <p:handoutMasterIdLst>
    <p:handoutMasterId r:id="rId35"/>
  </p:handoutMasterIdLst>
  <p:sldIdLst>
    <p:sldId id="328" r:id="rId7"/>
    <p:sldId id="330" r:id="rId8"/>
    <p:sldId id="360" r:id="rId9"/>
    <p:sldId id="375" r:id="rId10"/>
    <p:sldId id="336" r:id="rId11"/>
    <p:sldId id="354" r:id="rId12"/>
    <p:sldId id="362" r:id="rId13"/>
    <p:sldId id="377" r:id="rId14"/>
    <p:sldId id="378" r:id="rId15"/>
    <p:sldId id="379" r:id="rId16"/>
    <p:sldId id="380" r:id="rId17"/>
    <p:sldId id="374" r:id="rId18"/>
    <p:sldId id="348" r:id="rId19"/>
    <p:sldId id="391" r:id="rId20"/>
    <p:sldId id="392" r:id="rId21"/>
    <p:sldId id="393" r:id="rId22"/>
    <p:sldId id="394" r:id="rId23"/>
    <p:sldId id="385" r:id="rId24"/>
    <p:sldId id="381" r:id="rId25"/>
    <p:sldId id="382" r:id="rId26"/>
    <p:sldId id="383" r:id="rId27"/>
    <p:sldId id="389" r:id="rId28"/>
    <p:sldId id="390" r:id="rId29"/>
    <p:sldId id="386" r:id="rId30"/>
    <p:sldId id="340" r:id="rId31"/>
    <p:sldId id="372" r:id="rId32"/>
    <p:sldId id="373" r:id="rId33"/>
  </p:sldIdLst>
  <p:sldSz cx="10058400" cy="7772400"/>
  <p:notesSz cx="7010400" cy="9296400"/>
  <p:defaultTextStyle>
    <a:defPPr>
      <a:defRPr lang="en-US"/>
    </a:defPPr>
    <a:lvl1pPr algn="l" defTabSz="5080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508000" indent="-50800" algn="l" defTabSz="5080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017588" indent="-103188" algn="l" defTabSz="5080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527175" indent="-155575" algn="l" defTabSz="5080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36763" indent="-207963" algn="l" defTabSz="5080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non, Jacqueline" initials="GJ" lastIdx="4" clrIdx="2">
    <p:extLst>
      <p:ext uri="{19B8F6BF-5375-455C-9EA6-DF929625EA0E}">
        <p15:presenceInfo xmlns:p15="http://schemas.microsoft.com/office/powerpoint/2012/main" userId="S-1-5-21-790525478-2000478354-839522115-36353" providerId="AD"/>
      </p:ext>
    </p:extLst>
  </p:cmAuthor>
  <p:cmAuthor id="2" name="Britt, Jessica" initials="BJ" lastIdx="32" clrIdx="1">
    <p:extLst>
      <p:ext uri="{19B8F6BF-5375-455C-9EA6-DF929625EA0E}">
        <p15:presenceInfo xmlns:p15="http://schemas.microsoft.com/office/powerpoint/2012/main" userId="S-1-5-21-790525478-2000478354-839522115-6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263776"/>
    <a:srgbClr val="1C4097"/>
    <a:srgbClr val="D19200"/>
    <a:srgbClr val="F3E4C4"/>
    <a:srgbClr val="DCE2F2"/>
    <a:srgbClr val="E7C273"/>
    <a:srgbClr val="875A06"/>
    <a:srgbClr val="5574CA"/>
    <a:srgbClr val="D19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4022" autoAdjust="0"/>
  </p:normalViewPr>
  <p:slideViewPr>
    <p:cSldViewPr snapToGrid="0" snapToObjects="1">
      <p:cViewPr varScale="1">
        <p:scale>
          <a:sx n="67" d="100"/>
          <a:sy n="67" d="100"/>
        </p:scale>
        <p:origin x="18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0E7AF-485C-403C-93B9-93D85552AD6B}"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858525F7-51A3-426D-9892-AA083293B72E}">
      <dgm:prSet phldrT="[Text]"/>
      <dgm:spPr/>
      <dgm:t>
        <a:bodyPr/>
        <a:lstStyle/>
        <a:p>
          <a:r>
            <a:rPr lang="en-US" dirty="0" smtClean="0">
              <a:latin typeface="Arial" panose="020B0604020202020204" pitchFamily="34" charset="0"/>
              <a:cs typeface="Arial" panose="020B0604020202020204" pitchFamily="34" charset="0"/>
            </a:rPr>
            <a:t>Students</a:t>
          </a:r>
          <a:endParaRPr lang="en-US" dirty="0">
            <a:latin typeface="Arial" panose="020B0604020202020204" pitchFamily="34" charset="0"/>
            <a:cs typeface="Arial" panose="020B0604020202020204" pitchFamily="34" charset="0"/>
          </a:endParaRPr>
        </a:p>
      </dgm:t>
    </dgm:pt>
    <dgm:pt modelId="{5B733E86-6756-40D7-9771-4B68E4862459}" type="parTrans" cxnId="{76B48F70-F541-4B5F-9C66-2B7E73FABB67}">
      <dgm:prSet/>
      <dgm:spPr/>
      <dgm:t>
        <a:bodyPr/>
        <a:lstStyle/>
        <a:p>
          <a:endParaRPr lang="en-US"/>
        </a:p>
      </dgm:t>
    </dgm:pt>
    <dgm:pt modelId="{73EFD6AD-CE7F-483F-8941-8D6FF6078009}" type="sibTrans" cxnId="{76B48F70-F541-4B5F-9C66-2B7E73FABB67}">
      <dgm:prSet/>
      <dgm:spPr/>
      <dgm:t>
        <a:bodyPr/>
        <a:lstStyle/>
        <a:p>
          <a:endParaRPr lang="en-US"/>
        </a:p>
      </dgm:t>
    </dgm:pt>
    <dgm:pt modelId="{7F4FEF43-BE3A-4DB4-B266-C23E595EE95D}">
      <dgm:prSet phldrT="[Text]"/>
      <dgm:spPr/>
      <dgm:t>
        <a:bodyPr/>
        <a:lstStyle/>
        <a:p>
          <a:r>
            <a:rPr lang="en-US" dirty="0" smtClean="0">
              <a:latin typeface="Arial" panose="020B0604020202020204" pitchFamily="34" charset="0"/>
              <a:cs typeface="Arial" panose="020B0604020202020204" pitchFamily="34" charset="0"/>
            </a:rPr>
            <a:t>Program Director</a:t>
          </a:r>
          <a:endParaRPr lang="en-US" dirty="0">
            <a:latin typeface="Arial" panose="020B0604020202020204" pitchFamily="34" charset="0"/>
            <a:cs typeface="Arial" panose="020B0604020202020204" pitchFamily="34" charset="0"/>
          </a:endParaRPr>
        </a:p>
      </dgm:t>
    </dgm:pt>
    <dgm:pt modelId="{5D228D09-9E32-4FE0-B10F-6D4E2030C5C4}" type="parTrans" cxnId="{4333C557-280D-478F-8F23-0E7098B360ED}">
      <dgm:prSet/>
      <dgm:spPr/>
      <dgm:t>
        <a:bodyPr/>
        <a:lstStyle/>
        <a:p>
          <a:endParaRPr lang="en-US"/>
        </a:p>
      </dgm:t>
    </dgm:pt>
    <dgm:pt modelId="{C4AE83CE-DB5A-49DF-A5F9-6F6304898AFE}" type="sibTrans" cxnId="{4333C557-280D-478F-8F23-0E7098B360ED}">
      <dgm:prSet/>
      <dgm:spPr/>
      <dgm:t>
        <a:bodyPr/>
        <a:lstStyle/>
        <a:p>
          <a:endParaRPr lang="en-US"/>
        </a:p>
      </dgm:t>
    </dgm:pt>
    <dgm:pt modelId="{78AE8A5A-8000-454E-A327-5AFF695B12F9}">
      <dgm:prSet phldrT="[Text]"/>
      <dgm:spPr/>
      <dgm:t>
        <a:bodyPr/>
        <a:lstStyle/>
        <a:p>
          <a:r>
            <a:rPr lang="en-US" dirty="0" smtClean="0">
              <a:latin typeface="Arial" panose="020B0604020202020204" pitchFamily="34" charset="0"/>
              <a:cs typeface="Arial" panose="020B0604020202020204" pitchFamily="34" charset="0"/>
            </a:rPr>
            <a:t>Academic Director</a:t>
          </a:r>
          <a:endParaRPr lang="en-US" dirty="0">
            <a:latin typeface="Arial" panose="020B0604020202020204" pitchFamily="34" charset="0"/>
            <a:cs typeface="Arial" panose="020B0604020202020204" pitchFamily="34" charset="0"/>
          </a:endParaRPr>
        </a:p>
      </dgm:t>
    </dgm:pt>
    <dgm:pt modelId="{66C7922B-7FA7-4D85-8E1C-7E75CF3AAC57}" type="parTrans" cxnId="{B03CB8F8-1790-4CC4-A596-AC449E667C30}">
      <dgm:prSet/>
      <dgm:spPr/>
      <dgm:t>
        <a:bodyPr/>
        <a:lstStyle/>
        <a:p>
          <a:endParaRPr lang="en-US"/>
        </a:p>
      </dgm:t>
    </dgm:pt>
    <dgm:pt modelId="{CDB51705-BD90-4C11-9253-7C7F22D382C1}" type="sibTrans" cxnId="{B03CB8F8-1790-4CC4-A596-AC449E667C30}">
      <dgm:prSet/>
      <dgm:spPr/>
      <dgm:t>
        <a:bodyPr/>
        <a:lstStyle/>
        <a:p>
          <a:endParaRPr lang="en-US"/>
        </a:p>
      </dgm:t>
    </dgm:pt>
    <dgm:pt modelId="{6ED40BBF-79E3-438E-9C08-001498F0BC11}">
      <dgm:prSet phldrT="[Text]"/>
      <dgm:spPr/>
      <dgm:t>
        <a:bodyPr/>
        <a:lstStyle/>
        <a:p>
          <a:r>
            <a:rPr lang="en-US" dirty="0" smtClean="0">
              <a:latin typeface="Arial" panose="020B0604020202020204" pitchFamily="34" charset="0"/>
              <a:cs typeface="Arial" panose="020B0604020202020204" pitchFamily="34" charset="0"/>
            </a:rPr>
            <a:t>National Staff</a:t>
          </a:r>
        </a:p>
      </dgm:t>
    </dgm:pt>
    <dgm:pt modelId="{368DB648-F690-4D43-B6BC-07644F75C996}" type="parTrans" cxnId="{7EB289C0-6783-47D7-91E8-54873F018F4C}">
      <dgm:prSet/>
      <dgm:spPr/>
      <dgm:t>
        <a:bodyPr/>
        <a:lstStyle/>
        <a:p>
          <a:endParaRPr lang="en-US"/>
        </a:p>
      </dgm:t>
    </dgm:pt>
    <dgm:pt modelId="{99BCC72D-584D-4FF4-ABB1-4300C6FF8921}" type="sibTrans" cxnId="{7EB289C0-6783-47D7-91E8-54873F018F4C}">
      <dgm:prSet/>
      <dgm:spPr/>
      <dgm:t>
        <a:bodyPr/>
        <a:lstStyle/>
        <a:p>
          <a:endParaRPr lang="en-US"/>
        </a:p>
      </dgm:t>
    </dgm:pt>
    <dgm:pt modelId="{45A5ADB1-1E23-41CF-BF61-CBD733700E56}">
      <dgm:prSet/>
      <dgm:spPr/>
      <dgm:t>
        <a:bodyPr/>
        <a:lstStyle/>
        <a:p>
          <a:r>
            <a:rPr lang="en-US" dirty="0" smtClean="0">
              <a:latin typeface="Arial" panose="020B0604020202020204" pitchFamily="34" charset="0"/>
              <a:cs typeface="Arial" panose="020B0604020202020204" pitchFamily="34" charset="0"/>
            </a:rPr>
            <a:t>Local Corporate Relations Team</a:t>
          </a:r>
          <a:endParaRPr lang="en-US" dirty="0">
            <a:latin typeface="Arial" panose="020B0604020202020204" pitchFamily="34" charset="0"/>
            <a:cs typeface="Arial" panose="020B0604020202020204" pitchFamily="34" charset="0"/>
          </a:endParaRPr>
        </a:p>
      </dgm:t>
    </dgm:pt>
    <dgm:pt modelId="{7D70E8AB-2D55-47AF-BA99-34105A3A3DFE}" type="parTrans" cxnId="{D64EB26D-8A70-40D9-8D75-9259D00A5307}">
      <dgm:prSet/>
      <dgm:spPr/>
      <dgm:t>
        <a:bodyPr/>
        <a:lstStyle/>
        <a:p>
          <a:endParaRPr lang="en-US"/>
        </a:p>
      </dgm:t>
    </dgm:pt>
    <dgm:pt modelId="{5FA72CF4-9DB7-4A81-8BF8-C31AE70E18C3}" type="sibTrans" cxnId="{D64EB26D-8A70-40D9-8D75-9259D00A5307}">
      <dgm:prSet/>
      <dgm:spPr/>
      <dgm:t>
        <a:bodyPr/>
        <a:lstStyle/>
        <a:p>
          <a:endParaRPr lang="en-US"/>
        </a:p>
      </dgm:t>
    </dgm:pt>
    <dgm:pt modelId="{10F554A5-B675-4813-950E-193EAB79B35C}">
      <dgm:prSet/>
      <dgm:spPr/>
      <dgm:t>
        <a:bodyPr/>
        <a:lstStyle/>
        <a:p>
          <a:r>
            <a:rPr lang="en-US" dirty="0" smtClean="0">
              <a:latin typeface="Arial" panose="020B0604020202020204" pitchFamily="34" charset="0"/>
              <a:cs typeface="Arial" panose="020B0604020202020204" pitchFamily="34" charset="0"/>
            </a:rPr>
            <a:t>Corporate Partners</a:t>
          </a:r>
          <a:endParaRPr lang="en-US" dirty="0">
            <a:latin typeface="Arial" panose="020B0604020202020204" pitchFamily="34" charset="0"/>
            <a:cs typeface="Arial" panose="020B0604020202020204" pitchFamily="34" charset="0"/>
          </a:endParaRPr>
        </a:p>
      </dgm:t>
    </dgm:pt>
    <dgm:pt modelId="{7CE63920-9CA5-4906-BF9E-CC9FCBD807DA}" type="parTrans" cxnId="{284BBD0B-06BD-4DCE-BE36-896A4E6595DE}">
      <dgm:prSet/>
      <dgm:spPr/>
      <dgm:t>
        <a:bodyPr/>
        <a:lstStyle/>
        <a:p>
          <a:endParaRPr lang="en-US"/>
        </a:p>
      </dgm:t>
    </dgm:pt>
    <dgm:pt modelId="{64EC245C-19BD-4049-AEEE-08229DF493F3}" type="sibTrans" cxnId="{284BBD0B-06BD-4DCE-BE36-896A4E6595DE}">
      <dgm:prSet/>
      <dgm:spPr/>
      <dgm:t>
        <a:bodyPr/>
        <a:lstStyle/>
        <a:p>
          <a:endParaRPr lang="en-US"/>
        </a:p>
      </dgm:t>
    </dgm:pt>
    <dgm:pt modelId="{2D5601A8-B5D0-4879-A53B-AC57D6985E65}">
      <dgm:prSet/>
      <dgm:spPr/>
      <dgm:t>
        <a:bodyPr/>
        <a:lstStyle/>
        <a:p>
          <a:r>
            <a:rPr lang="en-US" dirty="0" smtClean="0">
              <a:latin typeface="Arial" panose="020B0604020202020204" pitchFamily="34" charset="0"/>
              <a:cs typeface="Arial" panose="020B0604020202020204" pitchFamily="34" charset="0"/>
            </a:rPr>
            <a:t>Instructor</a:t>
          </a:r>
          <a:endParaRPr lang="en-US" dirty="0">
            <a:latin typeface="Arial" panose="020B0604020202020204" pitchFamily="34" charset="0"/>
            <a:cs typeface="Arial" panose="020B0604020202020204" pitchFamily="34" charset="0"/>
          </a:endParaRPr>
        </a:p>
      </dgm:t>
    </dgm:pt>
    <dgm:pt modelId="{0134D6E5-39D1-46BD-BEF0-E2BCEEB914F3}" type="parTrans" cxnId="{DD26E353-5580-4361-A6CE-3EF7118FC77D}">
      <dgm:prSet/>
      <dgm:spPr/>
      <dgm:t>
        <a:bodyPr/>
        <a:lstStyle/>
        <a:p>
          <a:endParaRPr lang="en-US"/>
        </a:p>
      </dgm:t>
    </dgm:pt>
    <dgm:pt modelId="{0EEDE700-857D-4C78-9431-4FF72EDF8BFD}" type="sibTrans" cxnId="{DD26E353-5580-4361-A6CE-3EF7118FC77D}">
      <dgm:prSet/>
      <dgm:spPr/>
      <dgm:t>
        <a:bodyPr/>
        <a:lstStyle/>
        <a:p>
          <a:endParaRPr lang="en-US"/>
        </a:p>
      </dgm:t>
    </dgm:pt>
    <dgm:pt modelId="{F405D629-7021-4F36-B034-85D19153F124}" type="pres">
      <dgm:prSet presAssocID="{0A20E7AF-485C-403C-93B9-93D85552AD6B}" presName="Name0" presStyleCnt="0">
        <dgm:presLayoutVars>
          <dgm:chMax val="7"/>
          <dgm:dir/>
          <dgm:resizeHandles val="exact"/>
        </dgm:presLayoutVars>
      </dgm:prSet>
      <dgm:spPr/>
      <dgm:t>
        <a:bodyPr/>
        <a:lstStyle/>
        <a:p>
          <a:endParaRPr lang="en-US"/>
        </a:p>
      </dgm:t>
    </dgm:pt>
    <dgm:pt modelId="{908C972B-2F04-466E-BE08-F45D9D26CDE5}" type="pres">
      <dgm:prSet presAssocID="{0A20E7AF-485C-403C-93B9-93D85552AD6B}" presName="ellipse1" presStyleLbl="vennNode1" presStyleIdx="0" presStyleCnt="7" custLinFactNeighborX="735" custLinFactNeighborY="641">
        <dgm:presLayoutVars>
          <dgm:bulletEnabled val="1"/>
        </dgm:presLayoutVars>
      </dgm:prSet>
      <dgm:spPr/>
      <dgm:t>
        <a:bodyPr/>
        <a:lstStyle/>
        <a:p>
          <a:endParaRPr lang="en-US"/>
        </a:p>
      </dgm:t>
    </dgm:pt>
    <dgm:pt modelId="{B678A6F9-B753-40BA-947F-F9B8E9DC23B8}" type="pres">
      <dgm:prSet presAssocID="{0A20E7AF-485C-403C-93B9-93D85552AD6B}" presName="ellipse2" presStyleLbl="vennNode1" presStyleIdx="1" presStyleCnt="7">
        <dgm:presLayoutVars>
          <dgm:bulletEnabled val="1"/>
        </dgm:presLayoutVars>
      </dgm:prSet>
      <dgm:spPr/>
      <dgm:t>
        <a:bodyPr/>
        <a:lstStyle/>
        <a:p>
          <a:endParaRPr lang="en-US"/>
        </a:p>
      </dgm:t>
    </dgm:pt>
    <dgm:pt modelId="{F8B146AE-AF33-4B8D-8494-3FBC22CCE530}" type="pres">
      <dgm:prSet presAssocID="{0A20E7AF-485C-403C-93B9-93D85552AD6B}" presName="ellipse3" presStyleLbl="vennNode1" presStyleIdx="2" presStyleCnt="7">
        <dgm:presLayoutVars>
          <dgm:bulletEnabled val="1"/>
        </dgm:presLayoutVars>
      </dgm:prSet>
      <dgm:spPr/>
      <dgm:t>
        <a:bodyPr/>
        <a:lstStyle/>
        <a:p>
          <a:endParaRPr lang="en-US"/>
        </a:p>
      </dgm:t>
    </dgm:pt>
    <dgm:pt modelId="{C196D9EB-3825-482B-9259-9A6F0510E058}" type="pres">
      <dgm:prSet presAssocID="{0A20E7AF-485C-403C-93B9-93D85552AD6B}" presName="ellipse4" presStyleLbl="vennNode1" presStyleIdx="3" presStyleCnt="7">
        <dgm:presLayoutVars>
          <dgm:bulletEnabled val="1"/>
        </dgm:presLayoutVars>
      </dgm:prSet>
      <dgm:spPr/>
      <dgm:t>
        <a:bodyPr/>
        <a:lstStyle/>
        <a:p>
          <a:endParaRPr lang="en-US"/>
        </a:p>
      </dgm:t>
    </dgm:pt>
    <dgm:pt modelId="{D2CF228F-9702-478E-8330-3E0C43331608}" type="pres">
      <dgm:prSet presAssocID="{0A20E7AF-485C-403C-93B9-93D85552AD6B}" presName="ellipse5" presStyleLbl="vennNode1" presStyleIdx="4" presStyleCnt="7" custLinFactNeighborX="-708" custLinFactNeighborY="641">
        <dgm:presLayoutVars>
          <dgm:bulletEnabled val="1"/>
        </dgm:presLayoutVars>
      </dgm:prSet>
      <dgm:spPr/>
      <dgm:t>
        <a:bodyPr/>
        <a:lstStyle/>
        <a:p>
          <a:endParaRPr lang="en-US"/>
        </a:p>
      </dgm:t>
    </dgm:pt>
    <dgm:pt modelId="{576B2E59-304D-4B91-9A75-E64023500450}" type="pres">
      <dgm:prSet presAssocID="{0A20E7AF-485C-403C-93B9-93D85552AD6B}" presName="ellipse6" presStyleLbl="vennNode1" presStyleIdx="5" presStyleCnt="7">
        <dgm:presLayoutVars>
          <dgm:bulletEnabled val="1"/>
        </dgm:presLayoutVars>
      </dgm:prSet>
      <dgm:spPr/>
      <dgm:t>
        <a:bodyPr/>
        <a:lstStyle/>
        <a:p>
          <a:endParaRPr lang="en-US"/>
        </a:p>
      </dgm:t>
    </dgm:pt>
    <dgm:pt modelId="{3AE9A4EA-635A-4450-B35F-8022A2A5E4D0}" type="pres">
      <dgm:prSet presAssocID="{0A20E7AF-485C-403C-93B9-93D85552AD6B}" presName="ellipse7" presStyleLbl="vennNode1" presStyleIdx="6" presStyleCnt="7">
        <dgm:presLayoutVars>
          <dgm:bulletEnabled val="1"/>
        </dgm:presLayoutVars>
      </dgm:prSet>
      <dgm:spPr/>
      <dgm:t>
        <a:bodyPr/>
        <a:lstStyle/>
        <a:p>
          <a:endParaRPr lang="en-US"/>
        </a:p>
      </dgm:t>
    </dgm:pt>
  </dgm:ptLst>
  <dgm:cxnLst>
    <dgm:cxn modelId="{284BBD0B-06BD-4DCE-BE36-896A4E6595DE}" srcId="{0A20E7AF-485C-403C-93B9-93D85552AD6B}" destId="{10F554A5-B675-4813-950E-193EAB79B35C}" srcOrd="5" destOrd="0" parTransId="{7CE63920-9CA5-4906-BF9E-CC9FCBD807DA}" sibTransId="{64EC245C-19BD-4049-AEEE-08229DF493F3}"/>
    <dgm:cxn modelId="{899D53A2-DD07-43D6-8D60-4A5E03625D13}" type="presOf" srcId="{0A20E7AF-485C-403C-93B9-93D85552AD6B}" destId="{F405D629-7021-4F36-B034-85D19153F124}" srcOrd="0" destOrd="0" presId="urn:microsoft.com/office/officeart/2005/8/layout/rings+Icon"/>
    <dgm:cxn modelId="{B03CB8F8-1790-4CC4-A596-AC449E667C30}" srcId="{0A20E7AF-485C-403C-93B9-93D85552AD6B}" destId="{78AE8A5A-8000-454E-A327-5AFF695B12F9}" srcOrd="2" destOrd="0" parTransId="{66C7922B-7FA7-4D85-8E1C-7E75CF3AAC57}" sibTransId="{CDB51705-BD90-4C11-9253-7C7F22D382C1}"/>
    <dgm:cxn modelId="{842914A1-1108-4031-B255-335F55FB8C33}" type="presOf" srcId="{6ED40BBF-79E3-438E-9C08-001498F0BC11}" destId="{C196D9EB-3825-482B-9259-9A6F0510E058}" srcOrd="0" destOrd="0" presId="urn:microsoft.com/office/officeart/2005/8/layout/rings+Icon"/>
    <dgm:cxn modelId="{4333C557-280D-478F-8F23-0E7098B360ED}" srcId="{0A20E7AF-485C-403C-93B9-93D85552AD6B}" destId="{7F4FEF43-BE3A-4DB4-B266-C23E595EE95D}" srcOrd="1" destOrd="0" parTransId="{5D228D09-9E32-4FE0-B10F-6D4E2030C5C4}" sibTransId="{C4AE83CE-DB5A-49DF-A5F9-6F6304898AFE}"/>
    <dgm:cxn modelId="{7EB289C0-6783-47D7-91E8-54873F018F4C}" srcId="{0A20E7AF-485C-403C-93B9-93D85552AD6B}" destId="{6ED40BBF-79E3-438E-9C08-001498F0BC11}" srcOrd="3" destOrd="0" parTransId="{368DB648-F690-4D43-B6BC-07644F75C996}" sibTransId="{99BCC72D-584D-4FF4-ABB1-4300C6FF8921}"/>
    <dgm:cxn modelId="{060E92A4-341C-4A13-BC67-2D670D6D79C3}" type="presOf" srcId="{10F554A5-B675-4813-950E-193EAB79B35C}" destId="{576B2E59-304D-4B91-9A75-E64023500450}" srcOrd="0" destOrd="0" presId="urn:microsoft.com/office/officeart/2005/8/layout/rings+Icon"/>
    <dgm:cxn modelId="{99B45736-1058-4D25-A9F4-D8ADA3A99731}" type="presOf" srcId="{858525F7-51A3-426D-9892-AA083293B72E}" destId="{908C972B-2F04-466E-BE08-F45D9D26CDE5}" srcOrd="0" destOrd="0" presId="urn:microsoft.com/office/officeart/2005/8/layout/rings+Icon"/>
    <dgm:cxn modelId="{1433F52C-CB75-4E6C-BC9C-4B29E9F8F983}" type="presOf" srcId="{45A5ADB1-1E23-41CF-BF61-CBD733700E56}" destId="{D2CF228F-9702-478E-8330-3E0C43331608}" srcOrd="0" destOrd="0" presId="urn:microsoft.com/office/officeart/2005/8/layout/rings+Icon"/>
    <dgm:cxn modelId="{1EAFBD4B-BBD2-49B9-9690-356F1CBC60E5}" type="presOf" srcId="{7F4FEF43-BE3A-4DB4-B266-C23E595EE95D}" destId="{B678A6F9-B753-40BA-947F-F9B8E9DC23B8}" srcOrd="0" destOrd="0" presId="urn:microsoft.com/office/officeart/2005/8/layout/rings+Icon"/>
    <dgm:cxn modelId="{D64EB26D-8A70-40D9-8D75-9259D00A5307}" srcId="{0A20E7AF-485C-403C-93B9-93D85552AD6B}" destId="{45A5ADB1-1E23-41CF-BF61-CBD733700E56}" srcOrd="4" destOrd="0" parTransId="{7D70E8AB-2D55-47AF-BA99-34105A3A3DFE}" sibTransId="{5FA72CF4-9DB7-4A81-8BF8-C31AE70E18C3}"/>
    <dgm:cxn modelId="{CD0C6697-09C4-4101-9A5A-CE0A08140EDA}" type="presOf" srcId="{78AE8A5A-8000-454E-A327-5AFF695B12F9}" destId="{F8B146AE-AF33-4B8D-8494-3FBC22CCE530}" srcOrd="0" destOrd="0" presId="urn:microsoft.com/office/officeart/2005/8/layout/rings+Icon"/>
    <dgm:cxn modelId="{76B48F70-F541-4B5F-9C66-2B7E73FABB67}" srcId="{0A20E7AF-485C-403C-93B9-93D85552AD6B}" destId="{858525F7-51A3-426D-9892-AA083293B72E}" srcOrd="0" destOrd="0" parTransId="{5B733E86-6756-40D7-9771-4B68E4862459}" sibTransId="{73EFD6AD-CE7F-483F-8941-8D6FF6078009}"/>
    <dgm:cxn modelId="{D0EC48A6-7544-44C3-94F0-241FFA407528}" type="presOf" srcId="{2D5601A8-B5D0-4879-A53B-AC57D6985E65}" destId="{3AE9A4EA-635A-4450-B35F-8022A2A5E4D0}" srcOrd="0" destOrd="0" presId="urn:microsoft.com/office/officeart/2005/8/layout/rings+Icon"/>
    <dgm:cxn modelId="{DD26E353-5580-4361-A6CE-3EF7118FC77D}" srcId="{0A20E7AF-485C-403C-93B9-93D85552AD6B}" destId="{2D5601A8-B5D0-4879-A53B-AC57D6985E65}" srcOrd="6" destOrd="0" parTransId="{0134D6E5-39D1-46BD-BEF0-E2BCEEB914F3}" sibTransId="{0EEDE700-857D-4C78-9431-4FF72EDF8BFD}"/>
    <dgm:cxn modelId="{202572F9-E13F-4259-83A7-42CB8D423D9B}" type="presParOf" srcId="{F405D629-7021-4F36-B034-85D19153F124}" destId="{908C972B-2F04-466E-BE08-F45D9D26CDE5}" srcOrd="0" destOrd="0" presId="urn:microsoft.com/office/officeart/2005/8/layout/rings+Icon"/>
    <dgm:cxn modelId="{3FDECFD2-DEAC-4322-BCB7-0F27BBDC6CCC}" type="presParOf" srcId="{F405D629-7021-4F36-B034-85D19153F124}" destId="{B678A6F9-B753-40BA-947F-F9B8E9DC23B8}" srcOrd="1" destOrd="0" presId="urn:microsoft.com/office/officeart/2005/8/layout/rings+Icon"/>
    <dgm:cxn modelId="{7983EFDC-CDF4-4BBB-9042-DD39BF879555}" type="presParOf" srcId="{F405D629-7021-4F36-B034-85D19153F124}" destId="{F8B146AE-AF33-4B8D-8494-3FBC22CCE530}" srcOrd="2" destOrd="0" presId="urn:microsoft.com/office/officeart/2005/8/layout/rings+Icon"/>
    <dgm:cxn modelId="{D6923285-21E7-49B8-A6D7-8F5357E8353D}" type="presParOf" srcId="{F405D629-7021-4F36-B034-85D19153F124}" destId="{C196D9EB-3825-482B-9259-9A6F0510E058}" srcOrd="3" destOrd="0" presId="urn:microsoft.com/office/officeart/2005/8/layout/rings+Icon"/>
    <dgm:cxn modelId="{55D3C64B-BBA0-4477-AAC3-8F444D807267}" type="presParOf" srcId="{F405D629-7021-4F36-B034-85D19153F124}" destId="{D2CF228F-9702-478E-8330-3E0C43331608}" srcOrd="4" destOrd="0" presId="urn:microsoft.com/office/officeart/2005/8/layout/rings+Icon"/>
    <dgm:cxn modelId="{B18780F4-B781-4589-9E12-597696A8758D}" type="presParOf" srcId="{F405D629-7021-4F36-B034-85D19153F124}" destId="{576B2E59-304D-4B91-9A75-E64023500450}" srcOrd="5" destOrd="0" presId="urn:microsoft.com/office/officeart/2005/8/layout/rings+Icon"/>
    <dgm:cxn modelId="{4E6DF7E3-AC04-4BED-B518-662B486521EB}" type="presParOf" srcId="{F405D629-7021-4F36-B034-85D19153F124}" destId="{3AE9A4EA-635A-4450-B35F-8022A2A5E4D0}"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5BCA-E0B5-4EEE-A571-6BA3D6FBF3A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110E1F0-9613-425F-AD2E-F697F79570C9}">
      <dgm:prSet phldrT="[Text]" custT="1"/>
      <dgm:spPr/>
      <dgm:t>
        <a:bodyPr/>
        <a:lstStyle/>
        <a:p>
          <a:r>
            <a:rPr lang="en-US" sz="2000" b="1" dirty="0" smtClean="0"/>
            <a:t>Gather Feedback</a:t>
          </a:r>
          <a:endParaRPr lang="en-US" sz="2000" b="1" dirty="0"/>
        </a:p>
      </dgm:t>
    </dgm:pt>
    <dgm:pt modelId="{8A85F02D-C448-4E45-ACBE-24C02583B3C5}" type="parTrans" cxnId="{457A1936-2C00-41A4-B80B-58AA61840F3E}">
      <dgm:prSet/>
      <dgm:spPr/>
      <dgm:t>
        <a:bodyPr/>
        <a:lstStyle/>
        <a:p>
          <a:endParaRPr lang="en-US"/>
        </a:p>
      </dgm:t>
    </dgm:pt>
    <dgm:pt modelId="{A4139E1A-9C2B-46CE-8000-C62E921F968D}" type="sibTrans" cxnId="{457A1936-2C00-41A4-B80B-58AA61840F3E}">
      <dgm:prSet/>
      <dgm:spPr/>
      <dgm:t>
        <a:bodyPr/>
        <a:lstStyle/>
        <a:p>
          <a:endParaRPr lang="en-US"/>
        </a:p>
      </dgm:t>
    </dgm:pt>
    <dgm:pt modelId="{DCAEF78F-822D-412E-B3A5-8A373F60C19A}">
      <dgm:prSet phldrT="[Text]" custT="1"/>
      <dgm:spPr/>
      <dgm:t>
        <a:bodyPr/>
        <a:lstStyle/>
        <a:p>
          <a:r>
            <a:rPr lang="en-US" sz="1400" dirty="0" smtClean="0"/>
            <a:t>Gather </a:t>
          </a:r>
          <a:r>
            <a:rPr lang="en-US" sz="1400" b="1" dirty="0" smtClean="0"/>
            <a:t>feedback</a:t>
          </a:r>
          <a:r>
            <a:rPr lang="en-US" sz="1400" dirty="0" smtClean="0"/>
            <a:t> on courses </a:t>
          </a:r>
          <a:endParaRPr lang="en-US" sz="1400" dirty="0"/>
        </a:p>
      </dgm:t>
    </dgm:pt>
    <dgm:pt modelId="{9C32DAF4-D8BD-4B7C-A4AF-3D61677F4511}" type="parTrans" cxnId="{112673EA-6B30-4667-A726-0A487A7F6AFD}">
      <dgm:prSet/>
      <dgm:spPr/>
      <dgm:t>
        <a:bodyPr/>
        <a:lstStyle/>
        <a:p>
          <a:endParaRPr lang="en-US"/>
        </a:p>
      </dgm:t>
    </dgm:pt>
    <dgm:pt modelId="{D23D1C14-1529-4E92-9FCC-AD130D656DE3}" type="sibTrans" cxnId="{112673EA-6B30-4667-A726-0A487A7F6AFD}">
      <dgm:prSet/>
      <dgm:spPr/>
      <dgm:t>
        <a:bodyPr/>
        <a:lstStyle/>
        <a:p>
          <a:endParaRPr lang="en-US"/>
        </a:p>
      </dgm:t>
    </dgm:pt>
    <dgm:pt modelId="{4A7C7C0A-E511-495F-A4ED-CBF1E065CE3A}">
      <dgm:prSet phldrT="[Text]" custT="1"/>
      <dgm:spPr>
        <a:solidFill>
          <a:schemeClr val="tx2"/>
        </a:solidFill>
      </dgm:spPr>
      <dgm:t>
        <a:bodyPr/>
        <a:lstStyle/>
        <a:p>
          <a:r>
            <a:rPr lang="en-US" sz="1800" b="1" dirty="0" smtClean="0"/>
            <a:t>Synthesize, Vet, and Recommend</a:t>
          </a:r>
          <a:endParaRPr lang="en-US" sz="1800" b="1" dirty="0"/>
        </a:p>
      </dgm:t>
    </dgm:pt>
    <dgm:pt modelId="{AB6511AF-EA89-431E-8E0D-814B9EAFC04D}" type="parTrans" cxnId="{5E5BACFC-34F1-4593-B5A8-19C365CF987B}">
      <dgm:prSet/>
      <dgm:spPr/>
      <dgm:t>
        <a:bodyPr/>
        <a:lstStyle/>
        <a:p>
          <a:endParaRPr lang="en-US"/>
        </a:p>
      </dgm:t>
    </dgm:pt>
    <dgm:pt modelId="{C53F7FAB-1F22-4277-AA99-50CED72BE42B}" type="sibTrans" cxnId="{5E5BACFC-34F1-4593-B5A8-19C365CF987B}">
      <dgm:prSet/>
      <dgm:spPr/>
      <dgm:t>
        <a:bodyPr/>
        <a:lstStyle/>
        <a:p>
          <a:endParaRPr lang="en-US"/>
        </a:p>
      </dgm:t>
    </dgm:pt>
    <dgm:pt modelId="{634325F4-E219-4648-B9E9-D8F807F2C32A}">
      <dgm:prSet phldrT="[Text]" custT="1"/>
      <dgm:spPr/>
      <dgm:t>
        <a:bodyPr/>
        <a:lstStyle/>
        <a:p>
          <a:r>
            <a:rPr lang="en-US" sz="1400" dirty="0" smtClean="0"/>
            <a:t>Analyze feedback</a:t>
          </a:r>
          <a:endParaRPr lang="en-US" sz="1400" dirty="0"/>
        </a:p>
      </dgm:t>
    </dgm:pt>
    <dgm:pt modelId="{840DE51E-9A5F-4E61-AFEF-2B1901D74912}" type="parTrans" cxnId="{A9B64B37-F9AC-45F3-80D0-DFD96F47A04F}">
      <dgm:prSet/>
      <dgm:spPr/>
      <dgm:t>
        <a:bodyPr/>
        <a:lstStyle/>
        <a:p>
          <a:endParaRPr lang="en-US"/>
        </a:p>
      </dgm:t>
    </dgm:pt>
    <dgm:pt modelId="{55926C48-E5F9-49E3-B587-8CEA89F6FCED}" type="sibTrans" cxnId="{A9B64B37-F9AC-45F3-80D0-DFD96F47A04F}">
      <dgm:prSet/>
      <dgm:spPr/>
      <dgm:t>
        <a:bodyPr/>
        <a:lstStyle/>
        <a:p>
          <a:endParaRPr lang="en-US"/>
        </a:p>
      </dgm:t>
    </dgm:pt>
    <dgm:pt modelId="{80E5D23F-91C3-4723-89C0-8BC65F7FAD56}">
      <dgm:prSet phldrT="[Text]" custT="1"/>
      <dgm:spPr/>
      <dgm:t>
        <a:bodyPr/>
        <a:lstStyle/>
        <a:p>
          <a:r>
            <a:rPr lang="en-US" sz="1800" b="1" dirty="0" smtClean="0"/>
            <a:t>Decide</a:t>
          </a:r>
          <a:endParaRPr lang="en-US" sz="1800" b="1" dirty="0"/>
        </a:p>
      </dgm:t>
    </dgm:pt>
    <dgm:pt modelId="{B64B6ECA-92BE-4C20-A23C-6B83D8BD8E7E}" type="parTrans" cxnId="{0C33BF8B-E69D-4AE6-B843-E8ADD68404D2}">
      <dgm:prSet/>
      <dgm:spPr/>
      <dgm:t>
        <a:bodyPr/>
        <a:lstStyle/>
        <a:p>
          <a:endParaRPr lang="en-US"/>
        </a:p>
      </dgm:t>
    </dgm:pt>
    <dgm:pt modelId="{C7D1DE57-4FD9-49BE-A885-BCFC30849737}" type="sibTrans" cxnId="{0C33BF8B-E69D-4AE6-B843-E8ADD68404D2}">
      <dgm:prSet/>
      <dgm:spPr/>
      <dgm:t>
        <a:bodyPr/>
        <a:lstStyle/>
        <a:p>
          <a:endParaRPr lang="en-US"/>
        </a:p>
      </dgm:t>
    </dgm:pt>
    <dgm:pt modelId="{52ABEE4B-D4C9-4E22-B5D5-16D3E78DBFED}">
      <dgm:prSet phldrT="[Text]" custT="1"/>
      <dgm:spPr/>
      <dgm:t>
        <a:bodyPr/>
        <a:lstStyle/>
        <a:p>
          <a:r>
            <a:rPr lang="en-US" sz="1400" dirty="0" smtClean="0"/>
            <a:t>Vet findings </a:t>
          </a:r>
          <a:r>
            <a:rPr lang="en-US" sz="1400" b="1" dirty="0" smtClean="0"/>
            <a:t>externally</a:t>
          </a:r>
          <a:endParaRPr lang="en-US" sz="1400" dirty="0"/>
        </a:p>
      </dgm:t>
    </dgm:pt>
    <dgm:pt modelId="{44212930-85CF-49A1-B2A0-E536D5379187}" type="parTrans" cxnId="{9E4048EB-7D97-4F32-9A5A-D6FB4705E7CB}">
      <dgm:prSet/>
      <dgm:spPr/>
      <dgm:t>
        <a:bodyPr/>
        <a:lstStyle/>
        <a:p>
          <a:endParaRPr lang="en-US"/>
        </a:p>
      </dgm:t>
    </dgm:pt>
    <dgm:pt modelId="{5D3394F9-6F23-409A-A8B8-EC3EF9F3B63C}" type="sibTrans" cxnId="{9E4048EB-7D97-4F32-9A5A-D6FB4705E7CB}">
      <dgm:prSet/>
      <dgm:spPr/>
      <dgm:t>
        <a:bodyPr/>
        <a:lstStyle/>
        <a:p>
          <a:endParaRPr lang="en-US"/>
        </a:p>
      </dgm:t>
    </dgm:pt>
    <dgm:pt modelId="{8B7F021A-A761-4B29-8E1A-FF9F292B7EAB}">
      <dgm:prSet phldrT="[Text]" custT="1"/>
      <dgm:spPr/>
      <dgm:t>
        <a:bodyPr/>
        <a:lstStyle/>
        <a:p>
          <a:r>
            <a:rPr lang="en-US" sz="1400" dirty="0" smtClean="0"/>
            <a:t>Vet findings </a:t>
          </a:r>
          <a:r>
            <a:rPr lang="en-US" sz="1400" b="1" dirty="0" smtClean="0"/>
            <a:t>internally </a:t>
          </a:r>
          <a:endParaRPr lang="en-US" sz="1400" dirty="0"/>
        </a:p>
      </dgm:t>
    </dgm:pt>
    <dgm:pt modelId="{5074FD86-C29D-4977-A229-13632B859B8B}" type="parTrans" cxnId="{483F0C16-AA9D-43B0-82EF-9245DDEDFEC1}">
      <dgm:prSet/>
      <dgm:spPr/>
      <dgm:t>
        <a:bodyPr/>
        <a:lstStyle/>
        <a:p>
          <a:endParaRPr lang="en-US"/>
        </a:p>
      </dgm:t>
    </dgm:pt>
    <dgm:pt modelId="{31C917BD-AF09-4530-A3D6-C2EC228B181E}" type="sibTrans" cxnId="{483F0C16-AA9D-43B0-82EF-9245DDEDFEC1}">
      <dgm:prSet/>
      <dgm:spPr/>
      <dgm:t>
        <a:bodyPr/>
        <a:lstStyle/>
        <a:p>
          <a:endParaRPr lang="en-US"/>
        </a:p>
      </dgm:t>
    </dgm:pt>
    <dgm:pt modelId="{DEA39E34-C1C3-4EEE-9D6C-FAB74CE6E059}">
      <dgm:prSet phldrT="[Text]" custT="1"/>
      <dgm:spPr/>
      <dgm:t>
        <a:bodyPr/>
        <a:lstStyle/>
        <a:p>
          <a:r>
            <a:rPr lang="en-US" sz="1400" dirty="0" smtClean="0"/>
            <a:t>Surveys</a:t>
          </a:r>
          <a:endParaRPr lang="en-US" sz="1400" dirty="0"/>
        </a:p>
      </dgm:t>
    </dgm:pt>
    <dgm:pt modelId="{D5294782-9B96-431E-BEA9-17FA2E87E5B3}" type="parTrans" cxnId="{E293F9DA-01D8-4C4D-93C8-FDBC503BA2EA}">
      <dgm:prSet/>
      <dgm:spPr/>
      <dgm:t>
        <a:bodyPr/>
        <a:lstStyle/>
        <a:p>
          <a:endParaRPr lang="en-US"/>
        </a:p>
      </dgm:t>
    </dgm:pt>
    <dgm:pt modelId="{A542A123-5247-4F12-82CD-5B729566632A}" type="sibTrans" cxnId="{E293F9DA-01D8-4C4D-93C8-FDBC503BA2EA}">
      <dgm:prSet/>
      <dgm:spPr/>
      <dgm:t>
        <a:bodyPr/>
        <a:lstStyle/>
        <a:p>
          <a:endParaRPr lang="en-US"/>
        </a:p>
      </dgm:t>
    </dgm:pt>
    <dgm:pt modelId="{1368916A-799B-4D46-BE73-EBD7D86F7F9C}">
      <dgm:prSet phldrT="[Text]" custT="1"/>
      <dgm:spPr/>
      <dgm:t>
        <a:bodyPr/>
        <a:lstStyle/>
        <a:p>
          <a:r>
            <a:rPr lang="en-US" sz="1400" dirty="0" smtClean="0"/>
            <a:t>Focus groups</a:t>
          </a:r>
          <a:endParaRPr lang="en-US" sz="1400" dirty="0"/>
        </a:p>
      </dgm:t>
    </dgm:pt>
    <dgm:pt modelId="{B4693658-CB68-44E0-8082-B0043C539EAC}" type="parTrans" cxnId="{150FF9B6-D166-481F-B82E-C9698F965AFE}">
      <dgm:prSet/>
      <dgm:spPr/>
      <dgm:t>
        <a:bodyPr/>
        <a:lstStyle/>
        <a:p>
          <a:endParaRPr lang="en-US"/>
        </a:p>
      </dgm:t>
    </dgm:pt>
    <dgm:pt modelId="{90654570-BD39-4FB4-9E6E-8D4F5B1045FD}" type="sibTrans" cxnId="{150FF9B6-D166-481F-B82E-C9698F965AFE}">
      <dgm:prSet/>
      <dgm:spPr/>
      <dgm:t>
        <a:bodyPr/>
        <a:lstStyle/>
        <a:p>
          <a:endParaRPr lang="en-US"/>
        </a:p>
      </dgm:t>
    </dgm:pt>
    <dgm:pt modelId="{F757A49E-C34E-4F5A-97EE-E13F7250FB7F}">
      <dgm:prSet phldrT="[Text]" custT="1"/>
      <dgm:spPr/>
      <dgm:t>
        <a:bodyPr/>
        <a:lstStyle/>
        <a:p>
          <a:r>
            <a:rPr lang="en-US" sz="1400" dirty="0" smtClean="0"/>
            <a:t>Etc.</a:t>
          </a:r>
          <a:endParaRPr lang="en-US" sz="1400" dirty="0"/>
        </a:p>
      </dgm:t>
    </dgm:pt>
    <dgm:pt modelId="{E9EF664D-DCCD-420B-AD74-E5C548813F41}" type="parTrans" cxnId="{34FD5503-7616-4F77-8C74-08D3FA4585D2}">
      <dgm:prSet/>
      <dgm:spPr/>
      <dgm:t>
        <a:bodyPr/>
        <a:lstStyle/>
        <a:p>
          <a:endParaRPr lang="en-US"/>
        </a:p>
      </dgm:t>
    </dgm:pt>
    <dgm:pt modelId="{95558A47-1AD3-4C8F-91FA-CA3E8FEC4850}" type="sibTrans" cxnId="{34FD5503-7616-4F77-8C74-08D3FA4585D2}">
      <dgm:prSet/>
      <dgm:spPr/>
      <dgm:t>
        <a:bodyPr/>
        <a:lstStyle/>
        <a:p>
          <a:endParaRPr lang="en-US"/>
        </a:p>
      </dgm:t>
    </dgm:pt>
    <dgm:pt modelId="{FA435098-7D50-4478-A4EF-3C5CF06D754D}">
      <dgm:prSet custT="1"/>
      <dgm:spPr>
        <a:solidFill>
          <a:srgbClr val="D19200">
            <a:alpha val="90000"/>
          </a:srgbClr>
        </a:solidFill>
        <a:ln>
          <a:solidFill>
            <a:schemeClr val="bg1"/>
          </a:solidFill>
        </a:ln>
      </dgm:spPr>
      <dgm:t>
        <a:bodyPr/>
        <a:lstStyle/>
        <a:p>
          <a:pPr marL="223838" lvl="1" indent="-111125" defTabSz="800100">
            <a:lnSpc>
              <a:spcPct val="90000"/>
            </a:lnSpc>
            <a:spcBef>
              <a:spcPct val="0"/>
            </a:spcBef>
            <a:spcAft>
              <a:spcPct val="15000"/>
            </a:spcAft>
            <a:buNone/>
          </a:pPr>
          <a:r>
            <a:rPr lang="en-US" sz="1800" dirty="0" smtClean="0">
              <a:solidFill>
                <a:schemeClr val="bg1"/>
              </a:solidFill>
            </a:rPr>
            <a:t>No content changes</a:t>
          </a:r>
          <a:endParaRPr lang="en-US" sz="1800" dirty="0"/>
        </a:p>
      </dgm:t>
    </dgm:pt>
    <dgm:pt modelId="{696A241F-6BCB-46CF-B2A8-AB2785B3D162}" type="parTrans" cxnId="{52009921-D9FF-4552-A8DB-69D8F99B93B6}">
      <dgm:prSet/>
      <dgm:spPr/>
      <dgm:t>
        <a:bodyPr/>
        <a:lstStyle/>
        <a:p>
          <a:endParaRPr lang="en-US"/>
        </a:p>
      </dgm:t>
    </dgm:pt>
    <dgm:pt modelId="{B58EDF42-2963-484D-BE30-43610CC2DACA}" type="sibTrans" cxnId="{52009921-D9FF-4552-A8DB-69D8F99B93B6}">
      <dgm:prSet/>
      <dgm:spPr/>
      <dgm:t>
        <a:bodyPr/>
        <a:lstStyle/>
        <a:p>
          <a:endParaRPr lang="en-US"/>
        </a:p>
      </dgm:t>
    </dgm:pt>
    <dgm:pt modelId="{2E42F3AC-628D-4D87-AD36-4F0995635731}">
      <dgm:prSet custT="1"/>
      <dgm:spPr/>
      <dgm:t>
        <a:bodyPr/>
        <a:lstStyle/>
        <a:p>
          <a:pPr marL="223838" lvl="1" indent="-111125" defTabSz="800100">
            <a:lnSpc>
              <a:spcPct val="90000"/>
            </a:lnSpc>
            <a:spcBef>
              <a:spcPct val="0"/>
            </a:spcBef>
            <a:spcAft>
              <a:spcPct val="15000"/>
            </a:spcAft>
            <a:buNone/>
          </a:pPr>
          <a:r>
            <a:rPr lang="en-US" sz="1800" dirty="0" smtClean="0">
              <a:solidFill>
                <a:schemeClr val="bg1"/>
              </a:solidFill>
            </a:rPr>
            <a:t>Add new course</a:t>
          </a:r>
          <a:endParaRPr lang="en-US" sz="1800" dirty="0">
            <a:solidFill>
              <a:schemeClr val="bg1"/>
            </a:solidFill>
          </a:endParaRPr>
        </a:p>
      </dgm:t>
    </dgm:pt>
    <dgm:pt modelId="{DBC66FEC-F3D9-4E7B-8783-5E4FF591AD53}" type="parTrans" cxnId="{110096EC-84F1-4CE2-8B0B-4540BDDC6647}">
      <dgm:prSet/>
      <dgm:spPr/>
      <dgm:t>
        <a:bodyPr/>
        <a:lstStyle/>
        <a:p>
          <a:endParaRPr lang="en-US"/>
        </a:p>
      </dgm:t>
    </dgm:pt>
    <dgm:pt modelId="{D3896B0E-5B90-45BD-A994-91025A794BD7}" type="sibTrans" cxnId="{110096EC-84F1-4CE2-8B0B-4540BDDC6647}">
      <dgm:prSet/>
      <dgm:spPr/>
      <dgm:t>
        <a:bodyPr/>
        <a:lstStyle/>
        <a:p>
          <a:endParaRPr lang="en-US"/>
        </a:p>
      </dgm:t>
    </dgm:pt>
    <dgm:pt modelId="{3A8C5551-9A4B-4B8E-BBDB-E35200115816}">
      <dgm:prSet custT="1"/>
      <dgm:spPr/>
      <dgm:t>
        <a:bodyPr/>
        <a:lstStyle/>
        <a:p>
          <a:pPr marL="223838" marR="0" lvl="1" indent="-111125" defTabSz="800100" eaLnBrk="1" fontAlgn="auto" latinLnBrk="0" hangingPunct="1">
            <a:lnSpc>
              <a:spcPct val="90000"/>
            </a:lnSpc>
            <a:spcBef>
              <a:spcPct val="0"/>
            </a:spcBef>
            <a:spcAft>
              <a:spcPct val="15000"/>
            </a:spcAft>
            <a:buClrTx/>
            <a:buSzTx/>
            <a:buFontTx/>
            <a:buNone/>
            <a:tabLst/>
            <a:defRPr/>
          </a:pPr>
          <a:r>
            <a:rPr lang="en-US" sz="1800" dirty="0" smtClean="0">
              <a:solidFill>
                <a:schemeClr val="bg1"/>
              </a:solidFill>
            </a:rPr>
            <a:t>Remove, add, or modify course learning objectives</a:t>
          </a:r>
          <a:endParaRPr lang="en-US" sz="1800" dirty="0">
            <a:solidFill>
              <a:schemeClr val="bg1"/>
            </a:solidFill>
          </a:endParaRPr>
        </a:p>
      </dgm:t>
    </dgm:pt>
    <dgm:pt modelId="{E3FAACF1-0C4C-4B41-B3C7-CAEBA8E64A60}" type="parTrans" cxnId="{02DC3800-8E2D-43F1-80C7-4925C4DCF420}">
      <dgm:prSet/>
      <dgm:spPr/>
      <dgm:t>
        <a:bodyPr/>
        <a:lstStyle/>
        <a:p>
          <a:endParaRPr lang="en-US"/>
        </a:p>
      </dgm:t>
    </dgm:pt>
    <dgm:pt modelId="{6AD34DA7-3ABC-44BE-AEF1-8B32AFDC638B}" type="sibTrans" cxnId="{02DC3800-8E2D-43F1-80C7-4925C4DCF420}">
      <dgm:prSet/>
      <dgm:spPr/>
      <dgm:t>
        <a:bodyPr/>
        <a:lstStyle/>
        <a:p>
          <a:endParaRPr lang="en-US"/>
        </a:p>
      </dgm:t>
    </dgm:pt>
    <dgm:pt modelId="{2D5BC2AD-C43C-4A42-B0EB-9264E7D4F030}">
      <dgm:prSet custT="1"/>
      <dgm:spPr/>
      <dgm:t>
        <a:bodyPr/>
        <a:lstStyle/>
        <a:p>
          <a:pPr marL="223838" marR="0" lvl="0" indent="-111125"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a:t>
          </a:r>
          <a:r>
            <a:rPr lang="en-US" sz="1800" dirty="0" smtClean="0">
              <a:solidFill>
                <a:schemeClr val="bg1"/>
              </a:solidFill>
            </a:rPr>
            <a:t>Shelf” </a:t>
          </a:r>
          <a:r>
            <a:rPr lang="en-US" sz="1800" dirty="0" smtClean="0">
              <a:solidFill>
                <a:schemeClr val="bg1"/>
              </a:solidFill>
            </a:rPr>
            <a:t>a course offering</a:t>
          </a:r>
        </a:p>
        <a:p>
          <a:pPr marL="171450" lvl="1" indent="0" defTabSz="800100">
            <a:lnSpc>
              <a:spcPct val="90000"/>
            </a:lnSpc>
            <a:spcBef>
              <a:spcPct val="0"/>
            </a:spcBef>
            <a:spcAft>
              <a:spcPct val="15000"/>
            </a:spcAft>
            <a:buNone/>
          </a:pPr>
          <a:endParaRPr lang="en-US" sz="1800" dirty="0">
            <a:solidFill>
              <a:schemeClr val="bg1"/>
            </a:solidFill>
          </a:endParaRPr>
        </a:p>
      </dgm:t>
    </dgm:pt>
    <dgm:pt modelId="{94541C3A-DCCC-47BC-B83F-AB6A6C40CDB8}" type="parTrans" cxnId="{BDC9F924-BD77-4147-938D-6B006D51B47A}">
      <dgm:prSet/>
      <dgm:spPr/>
      <dgm:t>
        <a:bodyPr/>
        <a:lstStyle/>
        <a:p>
          <a:endParaRPr lang="en-US"/>
        </a:p>
      </dgm:t>
    </dgm:pt>
    <dgm:pt modelId="{EDB90A59-DA2C-43B8-A3FF-56C7F837D48E}" type="sibTrans" cxnId="{BDC9F924-BD77-4147-938D-6B006D51B47A}">
      <dgm:prSet/>
      <dgm:spPr/>
      <dgm:t>
        <a:bodyPr/>
        <a:lstStyle/>
        <a:p>
          <a:endParaRPr lang="en-US"/>
        </a:p>
      </dgm:t>
    </dgm:pt>
    <dgm:pt modelId="{B7EB1621-ABAB-46D2-8902-326DFBAC4B96}">
      <dgm:prSet custT="1"/>
      <dgm:spPr>
        <a:solidFill>
          <a:srgbClr val="D19200">
            <a:alpha val="90000"/>
          </a:srgbClr>
        </a:solidFill>
        <a:ln>
          <a:solidFill>
            <a:schemeClr val="bg1"/>
          </a:solidFill>
        </a:ln>
      </dgm:spPr>
      <dgm:t>
        <a:bodyPr/>
        <a:lstStyle/>
        <a:p>
          <a:pPr marL="223838" lvl="1" indent="-111125" defTabSz="800100">
            <a:lnSpc>
              <a:spcPct val="90000"/>
            </a:lnSpc>
            <a:spcBef>
              <a:spcPct val="0"/>
            </a:spcBef>
            <a:spcAft>
              <a:spcPct val="15000"/>
            </a:spcAft>
            <a:buNone/>
          </a:pPr>
          <a:r>
            <a:rPr lang="en-US" sz="1800" dirty="0" smtClean="0">
              <a:solidFill>
                <a:schemeClr val="bg1"/>
              </a:solidFill>
            </a:rPr>
            <a:t>Swap part of course</a:t>
          </a:r>
          <a:endParaRPr lang="en-US" sz="1800" dirty="0"/>
        </a:p>
      </dgm:t>
    </dgm:pt>
    <dgm:pt modelId="{B0D94934-1317-4DCE-A57A-9DB3E377268B}" type="parTrans" cxnId="{36343F40-0206-4FD6-AF4E-B48C8E933E3B}">
      <dgm:prSet/>
      <dgm:spPr/>
      <dgm:t>
        <a:bodyPr/>
        <a:lstStyle/>
        <a:p>
          <a:endParaRPr lang="en-US"/>
        </a:p>
      </dgm:t>
    </dgm:pt>
    <dgm:pt modelId="{76020D06-931D-480F-AC1B-A18A500EDAA6}" type="sibTrans" cxnId="{36343F40-0206-4FD6-AF4E-B48C8E933E3B}">
      <dgm:prSet/>
      <dgm:spPr/>
      <dgm:t>
        <a:bodyPr/>
        <a:lstStyle/>
        <a:p>
          <a:endParaRPr lang="en-US"/>
        </a:p>
      </dgm:t>
    </dgm:pt>
    <dgm:pt modelId="{B353CD4D-993C-47C1-95A4-66CBF9A13B47}" type="pres">
      <dgm:prSet presAssocID="{E2085BCA-E0B5-4EEE-A571-6BA3D6FBF3AB}" presName="Name0" presStyleCnt="0">
        <dgm:presLayoutVars>
          <dgm:dir/>
          <dgm:animLvl val="lvl"/>
          <dgm:resizeHandles val="exact"/>
        </dgm:presLayoutVars>
      </dgm:prSet>
      <dgm:spPr/>
      <dgm:t>
        <a:bodyPr/>
        <a:lstStyle/>
        <a:p>
          <a:endParaRPr lang="en-US"/>
        </a:p>
      </dgm:t>
    </dgm:pt>
    <dgm:pt modelId="{790CCA3E-A198-42DA-83BC-32FEBA4F4C64}" type="pres">
      <dgm:prSet presAssocID="{E2085BCA-E0B5-4EEE-A571-6BA3D6FBF3AB}" presName="tSp" presStyleCnt="0"/>
      <dgm:spPr/>
    </dgm:pt>
    <dgm:pt modelId="{ADEEF899-BE75-453F-A726-3B5B40CA3647}" type="pres">
      <dgm:prSet presAssocID="{E2085BCA-E0B5-4EEE-A571-6BA3D6FBF3AB}" presName="bSp" presStyleCnt="0"/>
      <dgm:spPr/>
    </dgm:pt>
    <dgm:pt modelId="{9704512A-80A4-4B2B-9914-2FA4469BA061}" type="pres">
      <dgm:prSet presAssocID="{E2085BCA-E0B5-4EEE-A571-6BA3D6FBF3AB}" presName="process" presStyleCnt="0"/>
      <dgm:spPr/>
    </dgm:pt>
    <dgm:pt modelId="{B08A63B9-E789-4729-A0B3-A45D2F97F6F4}" type="pres">
      <dgm:prSet presAssocID="{7110E1F0-9613-425F-AD2E-F697F79570C9}" presName="composite1" presStyleCnt="0"/>
      <dgm:spPr/>
    </dgm:pt>
    <dgm:pt modelId="{AAD5C0DC-A0D7-42EF-A307-D5F6D0887C63}" type="pres">
      <dgm:prSet presAssocID="{7110E1F0-9613-425F-AD2E-F697F79570C9}" presName="dummyNode1" presStyleLbl="node1" presStyleIdx="0" presStyleCnt="3"/>
      <dgm:spPr/>
    </dgm:pt>
    <dgm:pt modelId="{B709FCF9-8CBB-4556-B3DD-68B6F7C24E55}" type="pres">
      <dgm:prSet presAssocID="{7110E1F0-9613-425F-AD2E-F697F79570C9}" presName="childNode1" presStyleLbl="bgAcc1" presStyleIdx="0" presStyleCnt="3" custScaleX="170286" custScaleY="139973" custLinFactNeighborX="-48" custLinFactNeighborY="-13760">
        <dgm:presLayoutVars>
          <dgm:bulletEnabled val="1"/>
        </dgm:presLayoutVars>
      </dgm:prSet>
      <dgm:spPr/>
      <dgm:t>
        <a:bodyPr/>
        <a:lstStyle/>
        <a:p>
          <a:endParaRPr lang="en-US"/>
        </a:p>
      </dgm:t>
    </dgm:pt>
    <dgm:pt modelId="{566C0837-7B74-4CBD-913E-6927D80B3E1E}" type="pres">
      <dgm:prSet presAssocID="{7110E1F0-9613-425F-AD2E-F697F79570C9}" presName="childNode1tx" presStyleLbl="bgAcc1" presStyleIdx="0" presStyleCnt="3">
        <dgm:presLayoutVars>
          <dgm:bulletEnabled val="1"/>
        </dgm:presLayoutVars>
      </dgm:prSet>
      <dgm:spPr/>
      <dgm:t>
        <a:bodyPr/>
        <a:lstStyle/>
        <a:p>
          <a:endParaRPr lang="en-US"/>
        </a:p>
      </dgm:t>
    </dgm:pt>
    <dgm:pt modelId="{1133767F-2E84-4CC5-A1B1-8BF84B0481C1}" type="pres">
      <dgm:prSet presAssocID="{7110E1F0-9613-425F-AD2E-F697F79570C9}" presName="parentNode1" presStyleLbl="node1" presStyleIdx="0" presStyleCnt="3" custScaleX="187626" custScaleY="181429" custLinFactNeighborX="-581" custLinFactNeighborY="37484">
        <dgm:presLayoutVars>
          <dgm:chMax val="1"/>
          <dgm:bulletEnabled val="1"/>
        </dgm:presLayoutVars>
      </dgm:prSet>
      <dgm:spPr/>
      <dgm:t>
        <a:bodyPr/>
        <a:lstStyle/>
        <a:p>
          <a:endParaRPr lang="en-US"/>
        </a:p>
      </dgm:t>
    </dgm:pt>
    <dgm:pt modelId="{0EB85833-7731-417D-AC37-2C35786FEE6F}" type="pres">
      <dgm:prSet presAssocID="{7110E1F0-9613-425F-AD2E-F697F79570C9}" presName="connSite1" presStyleCnt="0"/>
      <dgm:spPr/>
    </dgm:pt>
    <dgm:pt modelId="{52C05612-0EC5-42A3-AC22-B043C8361AD2}" type="pres">
      <dgm:prSet presAssocID="{A4139E1A-9C2B-46CE-8000-C62E921F968D}" presName="Name9" presStyleLbl="sibTrans2D1" presStyleIdx="0" presStyleCnt="2" custAng="0" custScaleX="83489" custLinFactNeighborX="9201" custLinFactNeighborY="2022"/>
      <dgm:spPr/>
      <dgm:t>
        <a:bodyPr/>
        <a:lstStyle/>
        <a:p>
          <a:endParaRPr lang="en-US"/>
        </a:p>
      </dgm:t>
    </dgm:pt>
    <dgm:pt modelId="{7DE27B78-D684-4CA8-BE93-BA57CF334313}" type="pres">
      <dgm:prSet presAssocID="{4A7C7C0A-E511-495F-A4ED-CBF1E065CE3A}" presName="composite2" presStyleCnt="0"/>
      <dgm:spPr/>
    </dgm:pt>
    <dgm:pt modelId="{A5394146-CC5F-4DD0-B78A-0F661A482D63}" type="pres">
      <dgm:prSet presAssocID="{4A7C7C0A-E511-495F-A4ED-CBF1E065CE3A}" presName="dummyNode2" presStyleLbl="node1" presStyleIdx="0" presStyleCnt="3"/>
      <dgm:spPr/>
    </dgm:pt>
    <dgm:pt modelId="{9083BFCB-3A43-4972-97E0-35049B958719}" type="pres">
      <dgm:prSet presAssocID="{4A7C7C0A-E511-495F-A4ED-CBF1E065CE3A}" presName="childNode2" presStyleLbl="bgAcc1" presStyleIdx="1" presStyleCnt="3" custScaleX="170598" custScaleY="117524" custLinFactNeighborX="-10760" custLinFactNeighborY="-37767">
        <dgm:presLayoutVars>
          <dgm:bulletEnabled val="1"/>
        </dgm:presLayoutVars>
      </dgm:prSet>
      <dgm:spPr/>
      <dgm:t>
        <a:bodyPr/>
        <a:lstStyle/>
        <a:p>
          <a:endParaRPr lang="en-US"/>
        </a:p>
      </dgm:t>
    </dgm:pt>
    <dgm:pt modelId="{03BFAD6E-C8CD-4DF3-A0C6-974E1FAC5D52}" type="pres">
      <dgm:prSet presAssocID="{4A7C7C0A-E511-495F-A4ED-CBF1E065CE3A}" presName="childNode2tx" presStyleLbl="bgAcc1" presStyleIdx="1" presStyleCnt="3">
        <dgm:presLayoutVars>
          <dgm:bulletEnabled val="1"/>
        </dgm:presLayoutVars>
      </dgm:prSet>
      <dgm:spPr/>
      <dgm:t>
        <a:bodyPr/>
        <a:lstStyle/>
        <a:p>
          <a:endParaRPr lang="en-US"/>
        </a:p>
      </dgm:t>
    </dgm:pt>
    <dgm:pt modelId="{FAE990B1-B0F0-49AE-964D-62C690978B97}" type="pres">
      <dgm:prSet presAssocID="{4A7C7C0A-E511-495F-A4ED-CBF1E065CE3A}" presName="parentNode2" presStyleLbl="node1" presStyleIdx="1" presStyleCnt="3" custScaleX="207728" custScaleY="244737" custLinFactY="-52561" custLinFactNeighborX="-33618" custLinFactNeighborY="-100000">
        <dgm:presLayoutVars>
          <dgm:chMax val="0"/>
          <dgm:bulletEnabled val="1"/>
        </dgm:presLayoutVars>
      </dgm:prSet>
      <dgm:spPr/>
      <dgm:t>
        <a:bodyPr/>
        <a:lstStyle/>
        <a:p>
          <a:endParaRPr lang="en-US"/>
        </a:p>
      </dgm:t>
    </dgm:pt>
    <dgm:pt modelId="{0C239B32-5F31-44FE-B0A2-49BC07B059BF}" type="pres">
      <dgm:prSet presAssocID="{4A7C7C0A-E511-495F-A4ED-CBF1E065CE3A}" presName="connSite2" presStyleCnt="0"/>
      <dgm:spPr/>
    </dgm:pt>
    <dgm:pt modelId="{02354FBF-5CEA-4C47-A85B-91735F23BA2E}" type="pres">
      <dgm:prSet presAssocID="{C53F7FAB-1F22-4277-AA99-50CED72BE42B}" presName="Name18" presStyleLbl="sibTrans2D1" presStyleIdx="1" presStyleCnt="2" custAng="6912209" custScaleX="37923" custScaleY="4949" custLinFactNeighborX="-8192" custLinFactNeighborY="-43765"/>
      <dgm:spPr/>
      <dgm:t>
        <a:bodyPr/>
        <a:lstStyle/>
        <a:p>
          <a:endParaRPr lang="en-US"/>
        </a:p>
      </dgm:t>
    </dgm:pt>
    <dgm:pt modelId="{FA9479FC-DC6F-442C-B4A5-D44D05E3853F}" type="pres">
      <dgm:prSet presAssocID="{80E5D23F-91C3-4723-89C0-8BC65F7FAD56}" presName="composite1" presStyleCnt="0"/>
      <dgm:spPr/>
    </dgm:pt>
    <dgm:pt modelId="{67D6AB1A-E58F-43FC-8C88-B43FDB4F5851}" type="pres">
      <dgm:prSet presAssocID="{80E5D23F-91C3-4723-89C0-8BC65F7FAD56}" presName="dummyNode1" presStyleLbl="node1" presStyleIdx="1" presStyleCnt="3"/>
      <dgm:spPr/>
    </dgm:pt>
    <dgm:pt modelId="{443466B4-1404-4E05-A314-C575A2171E4E}" type="pres">
      <dgm:prSet presAssocID="{80E5D23F-91C3-4723-89C0-8BC65F7FAD56}" presName="childNode1" presStyleLbl="bgAcc1" presStyleIdx="2" presStyleCnt="3" custScaleX="240283" custScaleY="178488" custLinFactNeighborX="-27319" custLinFactNeighborY="-48650">
        <dgm:presLayoutVars>
          <dgm:bulletEnabled val="1"/>
        </dgm:presLayoutVars>
      </dgm:prSet>
      <dgm:spPr/>
      <dgm:t>
        <a:bodyPr/>
        <a:lstStyle/>
        <a:p>
          <a:endParaRPr lang="en-US"/>
        </a:p>
      </dgm:t>
    </dgm:pt>
    <dgm:pt modelId="{EF6168F0-4BFE-402E-99B1-12668860496E}" type="pres">
      <dgm:prSet presAssocID="{80E5D23F-91C3-4723-89C0-8BC65F7FAD56}" presName="childNode1tx" presStyleLbl="bgAcc1" presStyleIdx="2" presStyleCnt="3">
        <dgm:presLayoutVars>
          <dgm:bulletEnabled val="1"/>
        </dgm:presLayoutVars>
      </dgm:prSet>
      <dgm:spPr/>
      <dgm:t>
        <a:bodyPr/>
        <a:lstStyle/>
        <a:p>
          <a:endParaRPr lang="en-US"/>
        </a:p>
      </dgm:t>
    </dgm:pt>
    <dgm:pt modelId="{E71CB792-A3C5-4135-814C-B1638F7B851D}" type="pres">
      <dgm:prSet presAssocID="{80E5D23F-91C3-4723-89C0-8BC65F7FAD56}" presName="parentNode1" presStyleLbl="node1" presStyleIdx="2" presStyleCnt="3" custScaleX="194261" custScaleY="117990" custLinFactY="-200000" custLinFactNeighborX="-43905" custLinFactNeighborY="-279646">
        <dgm:presLayoutVars>
          <dgm:chMax val="1"/>
          <dgm:bulletEnabled val="1"/>
        </dgm:presLayoutVars>
      </dgm:prSet>
      <dgm:spPr/>
      <dgm:t>
        <a:bodyPr/>
        <a:lstStyle/>
        <a:p>
          <a:endParaRPr lang="en-US"/>
        </a:p>
      </dgm:t>
    </dgm:pt>
    <dgm:pt modelId="{E4806D2D-6AAB-4EFF-BBF6-65540A5FA79B}" type="pres">
      <dgm:prSet presAssocID="{80E5D23F-91C3-4723-89C0-8BC65F7FAD56}" presName="connSite1" presStyleCnt="0"/>
      <dgm:spPr/>
    </dgm:pt>
  </dgm:ptLst>
  <dgm:cxnLst>
    <dgm:cxn modelId="{9145EE99-E5BE-4A79-AFA6-213DB8A49C0D}" type="presOf" srcId="{B7EB1621-ABAB-46D2-8902-326DFBAC4B96}" destId="{443466B4-1404-4E05-A314-C575A2171E4E}" srcOrd="0" destOrd="1" presId="urn:microsoft.com/office/officeart/2005/8/layout/hProcess4"/>
    <dgm:cxn modelId="{4F1927E0-DBFA-4E8E-9F77-55FF4EDC4E49}" type="presOf" srcId="{A4139E1A-9C2B-46CE-8000-C62E921F968D}" destId="{52C05612-0EC5-42A3-AC22-B043C8361AD2}" srcOrd="0" destOrd="0" presId="urn:microsoft.com/office/officeart/2005/8/layout/hProcess4"/>
    <dgm:cxn modelId="{B9A887FA-292D-4AC7-8410-C06FEFCA8D5B}" type="presOf" srcId="{8B7F021A-A761-4B29-8E1A-FF9F292B7EAB}" destId="{9083BFCB-3A43-4972-97E0-35049B958719}" srcOrd="0" destOrd="1" presId="urn:microsoft.com/office/officeart/2005/8/layout/hProcess4"/>
    <dgm:cxn modelId="{7598D6DE-EB8F-4651-8F82-282F8F255C4B}" type="presOf" srcId="{DCAEF78F-822D-412E-B3A5-8A373F60C19A}" destId="{566C0837-7B74-4CBD-913E-6927D80B3E1E}" srcOrd="1" destOrd="0" presId="urn:microsoft.com/office/officeart/2005/8/layout/hProcess4"/>
    <dgm:cxn modelId="{81FD238E-2C2F-4AB5-8042-782CAE03B042}" type="presOf" srcId="{7110E1F0-9613-425F-AD2E-F697F79570C9}" destId="{1133767F-2E84-4CC5-A1B1-8BF84B0481C1}" srcOrd="0" destOrd="0" presId="urn:microsoft.com/office/officeart/2005/8/layout/hProcess4"/>
    <dgm:cxn modelId="{110096EC-84F1-4CE2-8B0B-4540BDDC6647}" srcId="{80E5D23F-91C3-4723-89C0-8BC65F7FAD56}" destId="{2E42F3AC-628D-4D87-AD36-4F0995635731}" srcOrd="2" destOrd="0" parTransId="{DBC66FEC-F3D9-4E7B-8783-5E4FF591AD53}" sibTransId="{D3896B0E-5B90-45BD-A994-91025A794BD7}"/>
    <dgm:cxn modelId="{52009921-D9FF-4552-A8DB-69D8F99B93B6}" srcId="{80E5D23F-91C3-4723-89C0-8BC65F7FAD56}" destId="{FA435098-7D50-4478-A4EF-3C5CF06D754D}" srcOrd="0" destOrd="0" parTransId="{696A241F-6BCB-46CF-B2A8-AB2785B3D162}" sibTransId="{B58EDF42-2963-484D-BE30-43610CC2DACA}"/>
    <dgm:cxn modelId="{483F0C16-AA9D-43B0-82EF-9245DDEDFEC1}" srcId="{4A7C7C0A-E511-495F-A4ED-CBF1E065CE3A}" destId="{8B7F021A-A761-4B29-8E1A-FF9F292B7EAB}" srcOrd="1" destOrd="0" parTransId="{5074FD86-C29D-4977-A229-13632B859B8B}" sibTransId="{31C917BD-AF09-4530-A3D6-C2EC228B181E}"/>
    <dgm:cxn modelId="{44298C8C-416E-43A1-B7CD-09916F8B034A}" type="presOf" srcId="{8B7F021A-A761-4B29-8E1A-FF9F292B7EAB}" destId="{03BFAD6E-C8CD-4DF3-A0C6-974E1FAC5D52}" srcOrd="1" destOrd="1" presId="urn:microsoft.com/office/officeart/2005/8/layout/hProcess4"/>
    <dgm:cxn modelId="{E293F9DA-01D8-4C4D-93C8-FDBC503BA2EA}" srcId="{DCAEF78F-822D-412E-B3A5-8A373F60C19A}" destId="{DEA39E34-C1C3-4EEE-9D6C-FAB74CE6E059}" srcOrd="0" destOrd="0" parTransId="{D5294782-9B96-431E-BEA9-17FA2E87E5B3}" sibTransId="{A542A123-5247-4F12-82CD-5B729566632A}"/>
    <dgm:cxn modelId="{F68E1E16-7D19-44F3-B605-F25F105C53D8}" type="presOf" srcId="{52ABEE4B-D4C9-4E22-B5D5-16D3E78DBFED}" destId="{9083BFCB-3A43-4972-97E0-35049B958719}" srcOrd="0" destOrd="2" presId="urn:microsoft.com/office/officeart/2005/8/layout/hProcess4"/>
    <dgm:cxn modelId="{5B842073-35BF-4439-A008-2CAB24AEE058}" type="presOf" srcId="{2E42F3AC-628D-4D87-AD36-4F0995635731}" destId="{EF6168F0-4BFE-402E-99B1-12668860496E}" srcOrd="1" destOrd="2" presId="urn:microsoft.com/office/officeart/2005/8/layout/hProcess4"/>
    <dgm:cxn modelId="{8B89C0E3-7012-4574-A4FB-82BC426A6625}" type="presOf" srcId="{C53F7FAB-1F22-4277-AA99-50CED72BE42B}" destId="{02354FBF-5CEA-4C47-A85B-91735F23BA2E}" srcOrd="0" destOrd="0" presId="urn:microsoft.com/office/officeart/2005/8/layout/hProcess4"/>
    <dgm:cxn modelId="{EBE53BEB-FF35-4207-8D53-11C89FAD25E7}" type="presOf" srcId="{F757A49E-C34E-4F5A-97EE-E13F7250FB7F}" destId="{566C0837-7B74-4CBD-913E-6927D80B3E1E}" srcOrd="1" destOrd="3" presId="urn:microsoft.com/office/officeart/2005/8/layout/hProcess4"/>
    <dgm:cxn modelId="{B7459ADE-B1FD-4704-9B89-9AC9D399FBE2}" type="presOf" srcId="{1368916A-799B-4D46-BE73-EBD7D86F7F9C}" destId="{B709FCF9-8CBB-4556-B3DD-68B6F7C24E55}" srcOrd="0" destOrd="2" presId="urn:microsoft.com/office/officeart/2005/8/layout/hProcess4"/>
    <dgm:cxn modelId="{53642CF8-87E8-4B46-A35F-1EB311F5806C}" type="presOf" srcId="{E2085BCA-E0B5-4EEE-A571-6BA3D6FBF3AB}" destId="{B353CD4D-993C-47C1-95A4-66CBF9A13B47}" srcOrd="0" destOrd="0" presId="urn:microsoft.com/office/officeart/2005/8/layout/hProcess4"/>
    <dgm:cxn modelId="{1E1E0387-0E30-4D2F-842A-BD8ED1B5321D}" type="presOf" srcId="{B7EB1621-ABAB-46D2-8902-326DFBAC4B96}" destId="{EF6168F0-4BFE-402E-99B1-12668860496E}" srcOrd="1" destOrd="1" presId="urn:microsoft.com/office/officeart/2005/8/layout/hProcess4"/>
    <dgm:cxn modelId="{262CEFA4-4E13-4FB6-B709-23848CFA3933}" type="presOf" srcId="{52ABEE4B-D4C9-4E22-B5D5-16D3E78DBFED}" destId="{03BFAD6E-C8CD-4DF3-A0C6-974E1FAC5D52}" srcOrd="1" destOrd="2" presId="urn:microsoft.com/office/officeart/2005/8/layout/hProcess4"/>
    <dgm:cxn modelId="{31A327B5-813F-4177-A9A4-007D451F42D1}" type="presOf" srcId="{3A8C5551-9A4B-4B8E-BBDB-E35200115816}" destId="{443466B4-1404-4E05-A314-C575A2171E4E}" srcOrd="0" destOrd="3" presId="urn:microsoft.com/office/officeart/2005/8/layout/hProcess4"/>
    <dgm:cxn modelId="{150FF9B6-D166-481F-B82E-C9698F965AFE}" srcId="{DCAEF78F-822D-412E-B3A5-8A373F60C19A}" destId="{1368916A-799B-4D46-BE73-EBD7D86F7F9C}" srcOrd="1" destOrd="0" parTransId="{B4693658-CB68-44E0-8082-B0043C539EAC}" sibTransId="{90654570-BD39-4FB4-9E6E-8D4F5B1045FD}"/>
    <dgm:cxn modelId="{6013D85F-6CDE-4F98-82E9-165950B53BA9}" type="presOf" srcId="{3A8C5551-9A4B-4B8E-BBDB-E35200115816}" destId="{EF6168F0-4BFE-402E-99B1-12668860496E}" srcOrd="1" destOrd="3" presId="urn:microsoft.com/office/officeart/2005/8/layout/hProcess4"/>
    <dgm:cxn modelId="{7C9F715A-D197-4B67-8FE8-BE7597D83DB2}" type="presOf" srcId="{DCAEF78F-822D-412E-B3A5-8A373F60C19A}" destId="{B709FCF9-8CBB-4556-B3DD-68B6F7C24E55}" srcOrd="0" destOrd="0" presId="urn:microsoft.com/office/officeart/2005/8/layout/hProcess4"/>
    <dgm:cxn modelId="{BDC9F924-BD77-4147-938D-6B006D51B47A}" srcId="{80E5D23F-91C3-4723-89C0-8BC65F7FAD56}" destId="{2D5BC2AD-C43C-4A42-B0EB-9264E7D4F030}" srcOrd="4" destOrd="0" parTransId="{94541C3A-DCCC-47BC-B83F-AB6A6C40CDB8}" sibTransId="{EDB90A59-DA2C-43B8-A3FF-56C7F837D48E}"/>
    <dgm:cxn modelId="{ECBC2ED7-5DE7-4AFC-BCF1-20ECD64E288E}" type="presOf" srcId="{80E5D23F-91C3-4723-89C0-8BC65F7FAD56}" destId="{E71CB792-A3C5-4135-814C-B1638F7B851D}" srcOrd="0" destOrd="0" presId="urn:microsoft.com/office/officeart/2005/8/layout/hProcess4"/>
    <dgm:cxn modelId="{9E4048EB-7D97-4F32-9A5A-D6FB4705E7CB}" srcId="{4A7C7C0A-E511-495F-A4ED-CBF1E065CE3A}" destId="{52ABEE4B-D4C9-4E22-B5D5-16D3E78DBFED}" srcOrd="2" destOrd="0" parTransId="{44212930-85CF-49A1-B2A0-E536D5379187}" sibTransId="{5D3394F9-6F23-409A-A8B8-EC3EF9F3B63C}"/>
    <dgm:cxn modelId="{F613E8DF-6DD1-4899-BC32-0AF1F950C1AC}" type="presOf" srcId="{2D5BC2AD-C43C-4A42-B0EB-9264E7D4F030}" destId="{EF6168F0-4BFE-402E-99B1-12668860496E}" srcOrd="1" destOrd="4" presId="urn:microsoft.com/office/officeart/2005/8/layout/hProcess4"/>
    <dgm:cxn modelId="{2CD28587-16DC-4310-A742-AADCD21D7B82}" type="presOf" srcId="{634325F4-E219-4648-B9E9-D8F807F2C32A}" destId="{03BFAD6E-C8CD-4DF3-A0C6-974E1FAC5D52}" srcOrd="1" destOrd="0" presId="urn:microsoft.com/office/officeart/2005/8/layout/hProcess4"/>
    <dgm:cxn modelId="{80855002-3BF6-40E7-B164-E1F4E7DBCF1F}" type="presOf" srcId="{DEA39E34-C1C3-4EEE-9D6C-FAB74CE6E059}" destId="{566C0837-7B74-4CBD-913E-6927D80B3E1E}" srcOrd="1" destOrd="1" presId="urn:microsoft.com/office/officeart/2005/8/layout/hProcess4"/>
    <dgm:cxn modelId="{02DC3800-8E2D-43F1-80C7-4925C4DCF420}" srcId="{80E5D23F-91C3-4723-89C0-8BC65F7FAD56}" destId="{3A8C5551-9A4B-4B8E-BBDB-E35200115816}" srcOrd="3" destOrd="0" parTransId="{E3FAACF1-0C4C-4B41-B3C7-CAEBA8E64A60}" sibTransId="{6AD34DA7-3ABC-44BE-AEF1-8B32AFDC638B}"/>
    <dgm:cxn modelId="{34FD5503-7616-4F77-8C74-08D3FA4585D2}" srcId="{DCAEF78F-822D-412E-B3A5-8A373F60C19A}" destId="{F757A49E-C34E-4F5A-97EE-E13F7250FB7F}" srcOrd="2" destOrd="0" parTransId="{E9EF664D-DCCD-420B-AD74-E5C548813F41}" sibTransId="{95558A47-1AD3-4C8F-91FA-CA3E8FEC4850}"/>
    <dgm:cxn modelId="{5E5BACFC-34F1-4593-B5A8-19C365CF987B}" srcId="{E2085BCA-E0B5-4EEE-A571-6BA3D6FBF3AB}" destId="{4A7C7C0A-E511-495F-A4ED-CBF1E065CE3A}" srcOrd="1" destOrd="0" parTransId="{AB6511AF-EA89-431E-8E0D-814B9EAFC04D}" sibTransId="{C53F7FAB-1F22-4277-AA99-50CED72BE42B}"/>
    <dgm:cxn modelId="{DA0834C3-5D8C-4709-81CD-5CA48EBC7D2E}" type="presOf" srcId="{4A7C7C0A-E511-495F-A4ED-CBF1E065CE3A}" destId="{FAE990B1-B0F0-49AE-964D-62C690978B97}" srcOrd="0" destOrd="0" presId="urn:microsoft.com/office/officeart/2005/8/layout/hProcess4"/>
    <dgm:cxn modelId="{98931A43-72E7-45B4-9A91-827C617BB705}" type="presOf" srcId="{F757A49E-C34E-4F5A-97EE-E13F7250FB7F}" destId="{B709FCF9-8CBB-4556-B3DD-68B6F7C24E55}" srcOrd="0" destOrd="3" presId="urn:microsoft.com/office/officeart/2005/8/layout/hProcess4"/>
    <dgm:cxn modelId="{112673EA-6B30-4667-A726-0A487A7F6AFD}" srcId="{7110E1F0-9613-425F-AD2E-F697F79570C9}" destId="{DCAEF78F-822D-412E-B3A5-8A373F60C19A}" srcOrd="0" destOrd="0" parTransId="{9C32DAF4-D8BD-4B7C-A4AF-3D61677F4511}" sibTransId="{D23D1C14-1529-4E92-9FCC-AD130D656DE3}"/>
    <dgm:cxn modelId="{7251844E-FF46-465E-9CAD-ADE3B40636FB}" type="presOf" srcId="{2E42F3AC-628D-4D87-AD36-4F0995635731}" destId="{443466B4-1404-4E05-A314-C575A2171E4E}" srcOrd="0" destOrd="2" presId="urn:microsoft.com/office/officeart/2005/8/layout/hProcess4"/>
    <dgm:cxn modelId="{36343F40-0206-4FD6-AF4E-B48C8E933E3B}" srcId="{80E5D23F-91C3-4723-89C0-8BC65F7FAD56}" destId="{B7EB1621-ABAB-46D2-8902-326DFBAC4B96}" srcOrd="1" destOrd="0" parTransId="{B0D94934-1317-4DCE-A57A-9DB3E377268B}" sibTransId="{76020D06-931D-480F-AC1B-A18A500EDAA6}"/>
    <dgm:cxn modelId="{81FCAF41-378C-40E3-8497-B5CFC44D8475}" type="presOf" srcId="{2D5BC2AD-C43C-4A42-B0EB-9264E7D4F030}" destId="{443466B4-1404-4E05-A314-C575A2171E4E}" srcOrd="0" destOrd="4" presId="urn:microsoft.com/office/officeart/2005/8/layout/hProcess4"/>
    <dgm:cxn modelId="{BE952553-98C1-442E-A41D-18200803295F}" type="presOf" srcId="{FA435098-7D50-4478-A4EF-3C5CF06D754D}" destId="{EF6168F0-4BFE-402E-99B1-12668860496E}" srcOrd="1" destOrd="0" presId="urn:microsoft.com/office/officeart/2005/8/layout/hProcess4"/>
    <dgm:cxn modelId="{A9B64B37-F9AC-45F3-80D0-DFD96F47A04F}" srcId="{4A7C7C0A-E511-495F-A4ED-CBF1E065CE3A}" destId="{634325F4-E219-4648-B9E9-D8F807F2C32A}" srcOrd="0" destOrd="0" parTransId="{840DE51E-9A5F-4E61-AFEF-2B1901D74912}" sibTransId="{55926C48-E5F9-49E3-B587-8CEA89F6FCED}"/>
    <dgm:cxn modelId="{16C22FE9-6535-48D6-9B52-B3C5A410A2BD}" type="presOf" srcId="{634325F4-E219-4648-B9E9-D8F807F2C32A}" destId="{9083BFCB-3A43-4972-97E0-35049B958719}" srcOrd="0" destOrd="0" presId="urn:microsoft.com/office/officeart/2005/8/layout/hProcess4"/>
    <dgm:cxn modelId="{D9395E0F-A648-4D43-9C97-708AB2471006}" type="presOf" srcId="{DEA39E34-C1C3-4EEE-9D6C-FAB74CE6E059}" destId="{B709FCF9-8CBB-4556-B3DD-68B6F7C24E55}" srcOrd="0" destOrd="1" presId="urn:microsoft.com/office/officeart/2005/8/layout/hProcess4"/>
    <dgm:cxn modelId="{457A1936-2C00-41A4-B80B-58AA61840F3E}" srcId="{E2085BCA-E0B5-4EEE-A571-6BA3D6FBF3AB}" destId="{7110E1F0-9613-425F-AD2E-F697F79570C9}" srcOrd="0" destOrd="0" parTransId="{8A85F02D-C448-4E45-ACBE-24C02583B3C5}" sibTransId="{A4139E1A-9C2B-46CE-8000-C62E921F968D}"/>
    <dgm:cxn modelId="{4A0E2A1C-A5F4-41CA-9CC5-FAE9DDBD8F0F}" type="presOf" srcId="{FA435098-7D50-4478-A4EF-3C5CF06D754D}" destId="{443466B4-1404-4E05-A314-C575A2171E4E}" srcOrd="0" destOrd="0" presId="urn:microsoft.com/office/officeart/2005/8/layout/hProcess4"/>
    <dgm:cxn modelId="{B9588710-D48C-4DCB-AFCB-A7A05141CC7A}" type="presOf" srcId="{1368916A-799B-4D46-BE73-EBD7D86F7F9C}" destId="{566C0837-7B74-4CBD-913E-6927D80B3E1E}" srcOrd="1" destOrd="2" presId="urn:microsoft.com/office/officeart/2005/8/layout/hProcess4"/>
    <dgm:cxn modelId="{0C33BF8B-E69D-4AE6-B843-E8ADD68404D2}" srcId="{E2085BCA-E0B5-4EEE-A571-6BA3D6FBF3AB}" destId="{80E5D23F-91C3-4723-89C0-8BC65F7FAD56}" srcOrd="2" destOrd="0" parTransId="{B64B6ECA-92BE-4C20-A23C-6B83D8BD8E7E}" sibTransId="{C7D1DE57-4FD9-49BE-A885-BCFC30849737}"/>
    <dgm:cxn modelId="{C019BEB7-5A78-4563-BD1E-A93B2A6B1CFD}" type="presParOf" srcId="{B353CD4D-993C-47C1-95A4-66CBF9A13B47}" destId="{790CCA3E-A198-42DA-83BC-32FEBA4F4C64}" srcOrd="0" destOrd="0" presId="urn:microsoft.com/office/officeart/2005/8/layout/hProcess4"/>
    <dgm:cxn modelId="{849C703A-DC67-4C0B-A8A5-AD1A005D0332}" type="presParOf" srcId="{B353CD4D-993C-47C1-95A4-66CBF9A13B47}" destId="{ADEEF899-BE75-453F-A726-3B5B40CA3647}" srcOrd="1" destOrd="0" presId="urn:microsoft.com/office/officeart/2005/8/layout/hProcess4"/>
    <dgm:cxn modelId="{D2911101-1954-43FE-B9F1-31DF626F54F8}" type="presParOf" srcId="{B353CD4D-993C-47C1-95A4-66CBF9A13B47}" destId="{9704512A-80A4-4B2B-9914-2FA4469BA061}" srcOrd="2" destOrd="0" presId="urn:microsoft.com/office/officeart/2005/8/layout/hProcess4"/>
    <dgm:cxn modelId="{0CDB641A-2AA5-4905-B9F6-3476282B5717}" type="presParOf" srcId="{9704512A-80A4-4B2B-9914-2FA4469BA061}" destId="{B08A63B9-E789-4729-A0B3-A45D2F97F6F4}" srcOrd="0" destOrd="0" presId="urn:microsoft.com/office/officeart/2005/8/layout/hProcess4"/>
    <dgm:cxn modelId="{068E661F-E4C6-416E-BCEB-147125B433AE}" type="presParOf" srcId="{B08A63B9-E789-4729-A0B3-A45D2F97F6F4}" destId="{AAD5C0DC-A0D7-42EF-A307-D5F6D0887C63}" srcOrd="0" destOrd="0" presId="urn:microsoft.com/office/officeart/2005/8/layout/hProcess4"/>
    <dgm:cxn modelId="{8E06C4DC-C728-490D-9FB1-8D5287CC858F}" type="presParOf" srcId="{B08A63B9-E789-4729-A0B3-A45D2F97F6F4}" destId="{B709FCF9-8CBB-4556-B3DD-68B6F7C24E55}" srcOrd="1" destOrd="0" presId="urn:microsoft.com/office/officeart/2005/8/layout/hProcess4"/>
    <dgm:cxn modelId="{B53A8D5C-BED8-4BA7-B814-0488F824C372}" type="presParOf" srcId="{B08A63B9-E789-4729-A0B3-A45D2F97F6F4}" destId="{566C0837-7B74-4CBD-913E-6927D80B3E1E}" srcOrd="2" destOrd="0" presId="urn:microsoft.com/office/officeart/2005/8/layout/hProcess4"/>
    <dgm:cxn modelId="{D14BF86A-3788-4ABC-AA07-BAFB6AE3B2DE}" type="presParOf" srcId="{B08A63B9-E789-4729-A0B3-A45D2F97F6F4}" destId="{1133767F-2E84-4CC5-A1B1-8BF84B0481C1}" srcOrd="3" destOrd="0" presId="urn:microsoft.com/office/officeart/2005/8/layout/hProcess4"/>
    <dgm:cxn modelId="{19AC8F3B-9A98-493B-BD8E-816CFAD3B159}" type="presParOf" srcId="{B08A63B9-E789-4729-A0B3-A45D2F97F6F4}" destId="{0EB85833-7731-417D-AC37-2C35786FEE6F}" srcOrd="4" destOrd="0" presId="urn:microsoft.com/office/officeart/2005/8/layout/hProcess4"/>
    <dgm:cxn modelId="{6BD32BC1-39C7-4234-9EE0-EE467D2D7EE4}" type="presParOf" srcId="{9704512A-80A4-4B2B-9914-2FA4469BA061}" destId="{52C05612-0EC5-42A3-AC22-B043C8361AD2}" srcOrd="1" destOrd="0" presId="urn:microsoft.com/office/officeart/2005/8/layout/hProcess4"/>
    <dgm:cxn modelId="{122164D0-9494-4238-9CE8-1DC1CFBDB801}" type="presParOf" srcId="{9704512A-80A4-4B2B-9914-2FA4469BA061}" destId="{7DE27B78-D684-4CA8-BE93-BA57CF334313}" srcOrd="2" destOrd="0" presId="urn:microsoft.com/office/officeart/2005/8/layout/hProcess4"/>
    <dgm:cxn modelId="{25C79CD0-20FF-411B-A37A-D7FEBED0384C}" type="presParOf" srcId="{7DE27B78-D684-4CA8-BE93-BA57CF334313}" destId="{A5394146-CC5F-4DD0-B78A-0F661A482D63}" srcOrd="0" destOrd="0" presId="urn:microsoft.com/office/officeart/2005/8/layout/hProcess4"/>
    <dgm:cxn modelId="{1E2A53C2-30F2-4BB4-AF52-1B97C4B147EE}" type="presParOf" srcId="{7DE27B78-D684-4CA8-BE93-BA57CF334313}" destId="{9083BFCB-3A43-4972-97E0-35049B958719}" srcOrd="1" destOrd="0" presId="urn:microsoft.com/office/officeart/2005/8/layout/hProcess4"/>
    <dgm:cxn modelId="{3E33053D-B9DE-4062-B94D-6C31F8A4CC5B}" type="presParOf" srcId="{7DE27B78-D684-4CA8-BE93-BA57CF334313}" destId="{03BFAD6E-C8CD-4DF3-A0C6-974E1FAC5D52}" srcOrd="2" destOrd="0" presId="urn:microsoft.com/office/officeart/2005/8/layout/hProcess4"/>
    <dgm:cxn modelId="{B99B602F-CDF0-433D-8217-9320CFFA4636}" type="presParOf" srcId="{7DE27B78-D684-4CA8-BE93-BA57CF334313}" destId="{FAE990B1-B0F0-49AE-964D-62C690978B97}" srcOrd="3" destOrd="0" presId="urn:microsoft.com/office/officeart/2005/8/layout/hProcess4"/>
    <dgm:cxn modelId="{C33982E0-0CD1-4811-A08C-5D1F635E869C}" type="presParOf" srcId="{7DE27B78-D684-4CA8-BE93-BA57CF334313}" destId="{0C239B32-5F31-44FE-B0A2-49BC07B059BF}" srcOrd="4" destOrd="0" presId="urn:microsoft.com/office/officeart/2005/8/layout/hProcess4"/>
    <dgm:cxn modelId="{CAD1BA18-C5F6-4C8D-A0D3-7EFF2D21B0BA}" type="presParOf" srcId="{9704512A-80A4-4B2B-9914-2FA4469BA061}" destId="{02354FBF-5CEA-4C47-A85B-91735F23BA2E}" srcOrd="3" destOrd="0" presId="urn:microsoft.com/office/officeart/2005/8/layout/hProcess4"/>
    <dgm:cxn modelId="{077AFE93-BDDF-4AFA-B52E-D41FD43430E0}" type="presParOf" srcId="{9704512A-80A4-4B2B-9914-2FA4469BA061}" destId="{FA9479FC-DC6F-442C-B4A5-D44D05E3853F}" srcOrd="4" destOrd="0" presId="urn:microsoft.com/office/officeart/2005/8/layout/hProcess4"/>
    <dgm:cxn modelId="{7CDD5BDC-D528-4291-AC94-B8027BEE438E}" type="presParOf" srcId="{FA9479FC-DC6F-442C-B4A5-D44D05E3853F}" destId="{67D6AB1A-E58F-43FC-8C88-B43FDB4F5851}" srcOrd="0" destOrd="0" presId="urn:microsoft.com/office/officeart/2005/8/layout/hProcess4"/>
    <dgm:cxn modelId="{984FBB7D-B32C-445B-95E4-FE19654AA6F6}" type="presParOf" srcId="{FA9479FC-DC6F-442C-B4A5-D44D05E3853F}" destId="{443466B4-1404-4E05-A314-C575A2171E4E}" srcOrd="1" destOrd="0" presId="urn:microsoft.com/office/officeart/2005/8/layout/hProcess4"/>
    <dgm:cxn modelId="{79F6B422-0374-44B1-A6A5-FB62605B5B54}" type="presParOf" srcId="{FA9479FC-DC6F-442C-B4A5-D44D05E3853F}" destId="{EF6168F0-4BFE-402E-99B1-12668860496E}" srcOrd="2" destOrd="0" presId="urn:microsoft.com/office/officeart/2005/8/layout/hProcess4"/>
    <dgm:cxn modelId="{B64379B8-4E7C-4E54-933C-DDA3BEFD7108}" type="presParOf" srcId="{FA9479FC-DC6F-442C-B4A5-D44D05E3853F}" destId="{E71CB792-A3C5-4135-814C-B1638F7B851D}" srcOrd="3" destOrd="0" presId="urn:microsoft.com/office/officeart/2005/8/layout/hProcess4"/>
    <dgm:cxn modelId="{A207F8B2-9E64-4C8D-9E40-C42041488784}" type="presParOf" srcId="{FA9479FC-DC6F-442C-B4A5-D44D05E3853F}" destId="{E4806D2D-6AAB-4EFF-BBF6-65540A5FA79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85BCA-E0B5-4EEE-A571-6BA3D6FBF3A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110E1F0-9613-425F-AD2E-F697F79570C9}">
      <dgm:prSet phldrT="[Text]" custT="1"/>
      <dgm:spPr/>
      <dgm:t>
        <a:bodyPr/>
        <a:lstStyle/>
        <a:p>
          <a:r>
            <a:rPr lang="en-US" sz="2000" b="1" dirty="0" smtClean="0"/>
            <a:t>Gather Feedback</a:t>
          </a:r>
          <a:endParaRPr lang="en-US" sz="2000" b="1" dirty="0"/>
        </a:p>
      </dgm:t>
    </dgm:pt>
    <dgm:pt modelId="{8A85F02D-C448-4E45-ACBE-24C02583B3C5}" type="parTrans" cxnId="{457A1936-2C00-41A4-B80B-58AA61840F3E}">
      <dgm:prSet/>
      <dgm:spPr/>
      <dgm:t>
        <a:bodyPr/>
        <a:lstStyle/>
        <a:p>
          <a:endParaRPr lang="en-US"/>
        </a:p>
      </dgm:t>
    </dgm:pt>
    <dgm:pt modelId="{A4139E1A-9C2B-46CE-8000-C62E921F968D}" type="sibTrans" cxnId="{457A1936-2C00-41A4-B80B-58AA61840F3E}">
      <dgm:prSet/>
      <dgm:spPr/>
      <dgm:t>
        <a:bodyPr/>
        <a:lstStyle/>
        <a:p>
          <a:endParaRPr lang="en-US"/>
        </a:p>
      </dgm:t>
    </dgm:pt>
    <dgm:pt modelId="{DCAEF78F-822D-412E-B3A5-8A373F60C19A}">
      <dgm:prSet phldrT="[Text]" custT="1"/>
      <dgm:spPr/>
      <dgm:t>
        <a:bodyPr/>
        <a:lstStyle/>
        <a:p>
          <a:r>
            <a:rPr lang="en-US" sz="1400" dirty="0" smtClean="0"/>
            <a:t>Gather </a:t>
          </a:r>
          <a:r>
            <a:rPr lang="en-US" sz="1400" b="1" dirty="0" smtClean="0"/>
            <a:t>feedback</a:t>
          </a:r>
          <a:r>
            <a:rPr lang="en-US" sz="1400" dirty="0" smtClean="0"/>
            <a:t> on courses </a:t>
          </a:r>
          <a:endParaRPr lang="en-US" sz="1400" dirty="0"/>
        </a:p>
      </dgm:t>
    </dgm:pt>
    <dgm:pt modelId="{9C32DAF4-D8BD-4B7C-A4AF-3D61677F4511}" type="parTrans" cxnId="{112673EA-6B30-4667-A726-0A487A7F6AFD}">
      <dgm:prSet/>
      <dgm:spPr/>
      <dgm:t>
        <a:bodyPr/>
        <a:lstStyle/>
        <a:p>
          <a:endParaRPr lang="en-US"/>
        </a:p>
      </dgm:t>
    </dgm:pt>
    <dgm:pt modelId="{D23D1C14-1529-4E92-9FCC-AD130D656DE3}" type="sibTrans" cxnId="{112673EA-6B30-4667-A726-0A487A7F6AFD}">
      <dgm:prSet/>
      <dgm:spPr/>
      <dgm:t>
        <a:bodyPr/>
        <a:lstStyle/>
        <a:p>
          <a:endParaRPr lang="en-US"/>
        </a:p>
      </dgm:t>
    </dgm:pt>
    <dgm:pt modelId="{4A7C7C0A-E511-495F-A4ED-CBF1E065CE3A}">
      <dgm:prSet phldrT="[Text]" custT="1"/>
      <dgm:spPr>
        <a:solidFill>
          <a:schemeClr val="tx2"/>
        </a:solidFill>
      </dgm:spPr>
      <dgm:t>
        <a:bodyPr/>
        <a:lstStyle/>
        <a:p>
          <a:r>
            <a:rPr lang="en-US" sz="1800" b="1" dirty="0" smtClean="0"/>
            <a:t>Synthesize, Vet, and Recommend</a:t>
          </a:r>
          <a:endParaRPr lang="en-US" sz="1800" b="1" dirty="0"/>
        </a:p>
      </dgm:t>
    </dgm:pt>
    <dgm:pt modelId="{AB6511AF-EA89-431E-8E0D-814B9EAFC04D}" type="parTrans" cxnId="{5E5BACFC-34F1-4593-B5A8-19C365CF987B}">
      <dgm:prSet/>
      <dgm:spPr/>
      <dgm:t>
        <a:bodyPr/>
        <a:lstStyle/>
        <a:p>
          <a:endParaRPr lang="en-US"/>
        </a:p>
      </dgm:t>
    </dgm:pt>
    <dgm:pt modelId="{C53F7FAB-1F22-4277-AA99-50CED72BE42B}" type="sibTrans" cxnId="{5E5BACFC-34F1-4593-B5A8-19C365CF987B}">
      <dgm:prSet/>
      <dgm:spPr/>
      <dgm:t>
        <a:bodyPr/>
        <a:lstStyle/>
        <a:p>
          <a:endParaRPr lang="en-US"/>
        </a:p>
      </dgm:t>
    </dgm:pt>
    <dgm:pt modelId="{634325F4-E219-4648-B9E9-D8F807F2C32A}">
      <dgm:prSet phldrT="[Text]" custT="1"/>
      <dgm:spPr/>
      <dgm:t>
        <a:bodyPr/>
        <a:lstStyle/>
        <a:p>
          <a:r>
            <a:rPr lang="en-US" sz="1400" dirty="0" smtClean="0"/>
            <a:t>Analyze feedback</a:t>
          </a:r>
          <a:endParaRPr lang="en-US" sz="1400" dirty="0"/>
        </a:p>
      </dgm:t>
    </dgm:pt>
    <dgm:pt modelId="{840DE51E-9A5F-4E61-AFEF-2B1901D74912}" type="parTrans" cxnId="{A9B64B37-F9AC-45F3-80D0-DFD96F47A04F}">
      <dgm:prSet/>
      <dgm:spPr/>
      <dgm:t>
        <a:bodyPr/>
        <a:lstStyle/>
        <a:p>
          <a:endParaRPr lang="en-US"/>
        </a:p>
      </dgm:t>
    </dgm:pt>
    <dgm:pt modelId="{55926C48-E5F9-49E3-B587-8CEA89F6FCED}" type="sibTrans" cxnId="{A9B64B37-F9AC-45F3-80D0-DFD96F47A04F}">
      <dgm:prSet/>
      <dgm:spPr/>
      <dgm:t>
        <a:bodyPr/>
        <a:lstStyle/>
        <a:p>
          <a:endParaRPr lang="en-US"/>
        </a:p>
      </dgm:t>
    </dgm:pt>
    <dgm:pt modelId="{80E5D23F-91C3-4723-89C0-8BC65F7FAD56}">
      <dgm:prSet phldrT="[Text]" custT="1"/>
      <dgm:spPr/>
      <dgm:t>
        <a:bodyPr/>
        <a:lstStyle/>
        <a:p>
          <a:r>
            <a:rPr lang="en-US" sz="1800" b="1" dirty="0" smtClean="0"/>
            <a:t>Decide</a:t>
          </a:r>
          <a:endParaRPr lang="en-US" sz="1800" b="1" dirty="0"/>
        </a:p>
      </dgm:t>
    </dgm:pt>
    <dgm:pt modelId="{B64B6ECA-92BE-4C20-A23C-6B83D8BD8E7E}" type="parTrans" cxnId="{0C33BF8B-E69D-4AE6-B843-E8ADD68404D2}">
      <dgm:prSet/>
      <dgm:spPr/>
      <dgm:t>
        <a:bodyPr/>
        <a:lstStyle/>
        <a:p>
          <a:endParaRPr lang="en-US"/>
        </a:p>
      </dgm:t>
    </dgm:pt>
    <dgm:pt modelId="{C7D1DE57-4FD9-49BE-A885-BCFC30849737}" type="sibTrans" cxnId="{0C33BF8B-E69D-4AE6-B843-E8ADD68404D2}">
      <dgm:prSet/>
      <dgm:spPr/>
      <dgm:t>
        <a:bodyPr/>
        <a:lstStyle/>
        <a:p>
          <a:endParaRPr lang="en-US"/>
        </a:p>
      </dgm:t>
    </dgm:pt>
    <dgm:pt modelId="{52ABEE4B-D4C9-4E22-B5D5-16D3E78DBFED}">
      <dgm:prSet phldrT="[Text]" custT="1"/>
      <dgm:spPr/>
      <dgm:t>
        <a:bodyPr/>
        <a:lstStyle/>
        <a:p>
          <a:r>
            <a:rPr lang="en-US" sz="1400" dirty="0" smtClean="0"/>
            <a:t>Vet findings </a:t>
          </a:r>
          <a:r>
            <a:rPr lang="en-US" sz="1400" b="1" dirty="0" smtClean="0"/>
            <a:t>externally</a:t>
          </a:r>
          <a:endParaRPr lang="en-US" sz="1400" dirty="0"/>
        </a:p>
      </dgm:t>
    </dgm:pt>
    <dgm:pt modelId="{44212930-85CF-49A1-B2A0-E536D5379187}" type="parTrans" cxnId="{9E4048EB-7D97-4F32-9A5A-D6FB4705E7CB}">
      <dgm:prSet/>
      <dgm:spPr/>
      <dgm:t>
        <a:bodyPr/>
        <a:lstStyle/>
        <a:p>
          <a:endParaRPr lang="en-US"/>
        </a:p>
      </dgm:t>
    </dgm:pt>
    <dgm:pt modelId="{5D3394F9-6F23-409A-A8B8-EC3EF9F3B63C}" type="sibTrans" cxnId="{9E4048EB-7D97-4F32-9A5A-D6FB4705E7CB}">
      <dgm:prSet/>
      <dgm:spPr/>
      <dgm:t>
        <a:bodyPr/>
        <a:lstStyle/>
        <a:p>
          <a:endParaRPr lang="en-US"/>
        </a:p>
      </dgm:t>
    </dgm:pt>
    <dgm:pt modelId="{8B7F021A-A761-4B29-8E1A-FF9F292B7EAB}">
      <dgm:prSet phldrT="[Text]" custT="1"/>
      <dgm:spPr/>
      <dgm:t>
        <a:bodyPr/>
        <a:lstStyle/>
        <a:p>
          <a:r>
            <a:rPr lang="en-US" sz="1400" dirty="0" smtClean="0"/>
            <a:t>Vet findings </a:t>
          </a:r>
          <a:r>
            <a:rPr lang="en-US" sz="1400" b="1" dirty="0" smtClean="0"/>
            <a:t>internally </a:t>
          </a:r>
          <a:endParaRPr lang="en-US" sz="1400" dirty="0"/>
        </a:p>
      </dgm:t>
    </dgm:pt>
    <dgm:pt modelId="{5074FD86-C29D-4977-A229-13632B859B8B}" type="parTrans" cxnId="{483F0C16-AA9D-43B0-82EF-9245DDEDFEC1}">
      <dgm:prSet/>
      <dgm:spPr/>
      <dgm:t>
        <a:bodyPr/>
        <a:lstStyle/>
        <a:p>
          <a:endParaRPr lang="en-US"/>
        </a:p>
      </dgm:t>
    </dgm:pt>
    <dgm:pt modelId="{31C917BD-AF09-4530-A3D6-C2EC228B181E}" type="sibTrans" cxnId="{483F0C16-AA9D-43B0-82EF-9245DDEDFEC1}">
      <dgm:prSet/>
      <dgm:spPr/>
      <dgm:t>
        <a:bodyPr/>
        <a:lstStyle/>
        <a:p>
          <a:endParaRPr lang="en-US"/>
        </a:p>
      </dgm:t>
    </dgm:pt>
    <dgm:pt modelId="{DEA39E34-C1C3-4EEE-9D6C-FAB74CE6E059}">
      <dgm:prSet phldrT="[Text]" custT="1"/>
      <dgm:spPr/>
      <dgm:t>
        <a:bodyPr/>
        <a:lstStyle/>
        <a:p>
          <a:r>
            <a:rPr lang="en-US" sz="1400" dirty="0" smtClean="0"/>
            <a:t>Surveys</a:t>
          </a:r>
          <a:endParaRPr lang="en-US" sz="1400" dirty="0"/>
        </a:p>
      </dgm:t>
    </dgm:pt>
    <dgm:pt modelId="{D5294782-9B96-431E-BEA9-17FA2E87E5B3}" type="parTrans" cxnId="{E293F9DA-01D8-4C4D-93C8-FDBC503BA2EA}">
      <dgm:prSet/>
      <dgm:spPr/>
      <dgm:t>
        <a:bodyPr/>
        <a:lstStyle/>
        <a:p>
          <a:endParaRPr lang="en-US"/>
        </a:p>
      </dgm:t>
    </dgm:pt>
    <dgm:pt modelId="{A542A123-5247-4F12-82CD-5B729566632A}" type="sibTrans" cxnId="{E293F9DA-01D8-4C4D-93C8-FDBC503BA2EA}">
      <dgm:prSet/>
      <dgm:spPr/>
      <dgm:t>
        <a:bodyPr/>
        <a:lstStyle/>
        <a:p>
          <a:endParaRPr lang="en-US"/>
        </a:p>
      </dgm:t>
    </dgm:pt>
    <dgm:pt modelId="{1368916A-799B-4D46-BE73-EBD7D86F7F9C}">
      <dgm:prSet phldrT="[Text]" custT="1"/>
      <dgm:spPr/>
      <dgm:t>
        <a:bodyPr/>
        <a:lstStyle/>
        <a:p>
          <a:r>
            <a:rPr lang="en-US" sz="1400" dirty="0" smtClean="0"/>
            <a:t>Focus groups</a:t>
          </a:r>
          <a:endParaRPr lang="en-US" sz="1400" dirty="0"/>
        </a:p>
      </dgm:t>
    </dgm:pt>
    <dgm:pt modelId="{B4693658-CB68-44E0-8082-B0043C539EAC}" type="parTrans" cxnId="{150FF9B6-D166-481F-B82E-C9698F965AFE}">
      <dgm:prSet/>
      <dgm:spPr/>
      <dgm:t>
        <a:bodyPr/>
        <a:lstStyle/>
        <a:p>
          <a:endParaRPr lang="en-US"/>
        </a:p>
      </dgm:t>
    </dgm:pt>
    <dgm:pt modelId="{90654570-BD39-4FB4-9E6E-8D4F5B1045FD}" type="sibTrans" cxnId="{150FF9B6-D166-481F-B82E-C9698F965AFE}">
      <dgm:prSet/>
      <dgm:spPr/>
      <dgm:t>
        <a:bodyPr/>
        <a:lstStyle/>
        <a:p>
          <a:endParaRPr lang="en-US"/>
        </a:p>
      </dgm:t>
    </dgm:pt>
    <dgm:pt modelId="{F757A49E-C34E-4F5A-97EE-E13F7250FB7F}">
      <dgm:prSet phldrT="[Text]" custT="1"/>
      <dgm:spPr/>
      <dgm:t>
        <a:bodyPr/>
        <a:lstStyle/>
        <a:p>
          <a:r>
            <a:rPr lang="en-US" sz="1400" dirty="0" smtClean="0"/>
            <a:t>Etc.</a:t>
          </a:r>
          <a:endParaRPr lang="en-US" sz="1400" dirty="0"/>
        </a:p>
      </dgm:t>
    </dgm:pt>
    <dgm:pt modelId="{E9EF664D-DCCD-420B-AD74-E5C548813F41}" type="parTrans" cxnId="{34FD5503-7616-4F77-8C74-08D3FA4585D2}">
      <dgm:prSet/>
      <dgm:spPr/>
      <dgm:t>
        <a:bodyPr/>
        <a:lstStyle/>
        <a:p>
          <a:endParaRPr lang="en-US"/>
        </a:p>
      </dgm:t>
    </dgm:pt>
    <dgm:pt modelId="{95558A47-1AD3-4C8F-91FA-CA3E8FEC4850}" type="sibTrans" cxnId="{34FD5503-7616-4F77-8C74-08D3FA4585D2}">
      <dgm:prSet/>
      <dgm:spPr/>
      <dgm:t>
        <a:bodyPr/>
        <a:lstStyle/>
        <a:p>
          <a:endParaRPr lang="en-US"/>
        </a:p>
      </dgm:t>
    </dgm:pt>
    <dgm:pt modelId="{FA435098-7D50-4478-A4EF-3C5CF06D754D}">
      <dgm:prSet custT="1"/>
      <dgm:spPr>
        <a:solidFill>
          <a:srgbClr val="D19200">
            <a:alpha val="90000"/>
          </a:srgbClr>
        </a:solidFill>
        <a:ln>
          <a:solidFill>
            <a:schemeClr val="bg1"/>
          </a:solidFill>
        </a:ln>
      </dgm:spPr>
      <dgm:t>
        <a:bodyPr/>
        <a:lstStyle/>
        <a:p>
          <a:pPr marL="223838" lvl="1" indent="-111125" defTabSz="800100">
            <a:lnSpc>
              <a:spcPct val="90000"/>
            </a:lnSpc>
            <a:spcBef>
              <a:spcPct val="0"/>
            </a:spcBef>
            <a:spcAft>
              <a:spcPct val="15000"/>
            </a:spcAft>
            <a:buNone/>
          </a:pPr>
          <a:r>
            <a:rPr lang="en-US" sz="1800" dirty="0" smtClean="0">
              <a:solidFill>
                <a:schemeClr val="bg1"/>
              </a:solidFill>
            </a:rPr>
            <a:t>No content changes</a:t>
          </a:r>
          <a:endParaRPr lang="en-US" sz="1800" dirty="0"/>
        </a:p>
      </dgm:t>
    </dgm:pt>
    <dgm:pt modelId="{696A241F-6BCB-46CF-B2A8-AB2785B3D162}" type="parTrans" cxnId="{52009921-D9FF-4552-A8DB-69D8F99B93B6}">
      <dgm:prSet/>
      <dgm:spPr/>
      <dgm:t>
        <a:bodyPr/>
        <a:lstStyle/>
        <a:p>
          <a:endParaRPr lang="en-US"/>
        </a:p>
      </dgm:t>
    </dgm:pt>
    <dgm:pt modelId="{B58EDF42-2963-484D-BE30-43610CC2DACA}" type="sibTrans" cxnId="{52009921-D9FF-4552-A8DB-69D8F99B93B6}">
      <dgm:prSet/>
      <dgm:spPr/>
      <dgm:t>
        <a:bodyPr/>
        <a:lstStyle/>
        <a:p>
          <a:endParaRPr lang="en-US"/>
        </a:p>
      </dgm:t>
    </dgm:pt>
    <dgm:pt modelId="{2E42F3AC-628D-4D87-AD36-4F0995635731}">
      <dgm:prSet custT="1"/>
      <dgm:spPr/>
      <dgm:t>
        <a:bodyPr/>
        <a:lstStyle/>
        <a:p>
          <a:pPr marL="223838" lvl="1" indent="-111125" defTabSz="800100">
            <a:lnSpc>
              <a:spcPct val="90000"/>
            </a:lnSpc>
            <a:spcBef>
              <a:spcPct val="0"/>
            </a:spcBef>
            <a:spcAft>
              <a:spcPct val="15000"/>
            </a:spcAft>
            <a:buNone/>
          </a:pPr>
          <a:r>
            <a:rPr lang="en-US" sz="1800" dirty="0" smtClean="0">
              <a:solidFill>
                <a:schemeClr val="bg1"/>
              </a:solidFill>
            </a:rPr>
            <a:t>Add new course</a:t>
          </a:r>
          <a:endParaRPr lang="en-US" sz="1800" dirty="0">
            <a:solidFill>
              <a:schemeClr val="bg1"/>
            </a:solidFill>
          </a:endParaRPr>
        </a:p>
      </dgm:t>
    </dgm:pt>
    <dgm:pt modelId="{DBC66FEC-F3D9-4E7B-8783-5E4FF591AD53}" type="parTrans" cxnId="{110096EC-84F1-4CE2-8B0B-4540BDDC6647}">
      <dgm:prSet/>
      <dgm:spPr/>
      <dgm:t>
        <a:bodyPr/>
        <a:lstStyle/>
        <a:p>
          <a:endParaRPr lang="en-US"/>
        </a:p>
      </dgm:t>
    </dgm:pt>
    <dgm:pt modelId="{D3896B0E-5B90-45BD-A994-91025A794BD7}" type="sibTrans" cxnId="{110096EC-84F1-4CE2-8B0B-4540BDDC6647}">
      <dgm:prSet/>
      <dgm:spPr/>
      <dgm:t>
        <a:bodyPr/>
        <a:lstStyle/>
        <a:p>
          <a:endParaRPr lang="en-US"/>
        </a:p>
      </dgm:t>
    </dgm:pt>
    <dgm:pt modelId="{3A8C5551-9A4B-4B8E-BBDB-E35200115816}">
      <dgm:prSet custT="1"/>
      <dgm:spPr/>
      <dgm:t>
        <a:bodyPr/>
        <a:lstStyle/>
        <a:p>
          <a:pPr marL="223838" marR="0" lvl="1" indent="-111125" defTabSz="800100" eaLnBrk="1" fontAlgn="auto" latinLnBrk="0" hangingPunct="1">
            <a:lnSpc>
              <a:spcPct val="90000"/>
            </a:lnSpc>
            <a:spcBef>
              <a:spcPct val="0"/>
            </a:spcBef>
            <a:spcAft>
              <a:spcPct val="15000"/>
            </a:spcAft>
            <a:buClrTx/>
            <a:buSzTx/>
            <a:buFontTx/>
            <a:buNone/>
            <a:tabLst/>
            <a:defRPr/>
          </a:pPr>
          <a:r>
            <a:rPr lang="en-US" sz="1800" dirty="0" smtClean="0">
              <a:solidFill>
                <a:schemeClr val="bg1"/>
              </a:solidFill>
            </a:rPr>
            <a:t>Remove, add, or modify course learning objectives</a:t>
          </a:r>
          <a:endParaRPr lang="en-US" sz="1800" dirty="0">
            <a:solidFill>
              <a:schemeClr val="bg1"/>
            </a:solidFill>
          </a:endParaRPr>
        </a:p>
      </dgm:t>
    </dgm:pt>
    <dgm:pt modelId="{E3FAACF1-0C4C-4B41-B3C7-CAEBA8E64A60}" type="parTrans" cxnId="{02DC3800-8E2D-43F1-80C7-4925C4DCF420}">
      <dgm:prSet/>
      <dgm:spPr/>
      <dgm:t>
        <a:bodyPr/>
        <a:lstStyle/>
        <a:p>
          <a:endParaRPr lang="en-US"/>
        </a:p>
      </dgm:t>
    </dgm:pt>
    <dgm:pt modelId="{6AD34DA7-3ABC-44BE-AEF1-8B32AFDC638B}" type="sibTrans" cxnId="{02DC3800-8E2D-43F1-80C7-4925C4DCF420}">
      <dgm:prSet/>
      <dgm:spPr/>
      <dgm:t>
        <a:bodyPr/>
        <a:lstStyle/>
        <a:p>
          <a:endParaRPr lang="en-US"/>
        </a:p>
      </dgm:t>
    </dgm:pt>
    <dgm:pt modelId="{2D5BC2AD-C43C-4A42-B0EB-9264E7D4F030}">
      <dgm:prSet custT="1"/>
      <dgm:spPr/>
      <dgm:t>
        <a:bodyPr/>
        <a:lstStyle/>
        <a:p>
          <a:pPr marL="223838" marR="0" lvl="0" indent="-111125" defTabSz="91440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a:t>
          </a:r>
          <a:r>
            <a:rPr lang="en-US" sz="1800" dirty="0" smtClean="0">
              <a:solidFill>
                <a:schemeClr val="bg1"/>
              </a:solidFill>
            </a:rPr>
            <a:t>Shelf” </a:t>
          </a:r>
          <a:r>
            <a:rPr lang="en-US" sz="1800" dirty="0" smtClean="0">
              <a:solidFill>
                <a:schemeClr val="bg1"/>
              </a:solidFill>
            </a:rPr>
            <a:t>a course offering</a:t>
          </a:r>
        </a:p>
        <a:p>
          <a:pPr marL="171450" lvl="1" indent="0" defTabSz="800100">
            <a:lnSpc>
              <a:spcPct val="90000"/>
            </a:lnSpc>
            <a:spcBef>
              <a:spcPct val="0"/>
            </a:spcBef>
            <a:spcAft>
              <a:spcPct val="15000"/>
            </a:spcAft>
            <a:buNone/>
          </a:pPr>
          <a:endParaRPr lang="en-US" sz="1800" dirty="0">
            <a:solidFill>
              <a:schemeClr val="bg1"/>
            </a:solidFill>
          </a:endParaRPr>
        </a:p>
      </dgm:t>
    </dgm:pt>
    <dgm:pt modelId="{94541C3A-DCCC-47BC-B83F-AB6A6C40CDB8}" type="parTrans" cxnId="{BDC9F924-BD77-4147-938D-6B006D51B47A}">
      <dgm:prSet/>
      <dgm:spPr/>
      <dgm:t>
        <a:bodyPr/>
        <a:lstStyle/>
        <a:p>
          <a:endParaRPr lang="en-US"/>
        </a:p>
      </dgm:t>
    </dgm:pt>
    <dgm:pt modelId="{EDB90A59-DA2C-43B8-A3FF-56C7F837D48E}" type="sibTrans" cxnId="{BDC9F924-BD77-4147-938D-6B006D51B47A}">
      <dgm:prSet/>
      <dgm:spPr/>
      <dgm:t>
        <a:bodyPr/>
        <a:lstStyle/>
        <a:p>
          <a:endParaRPr lang="en-US"/>
        </a:p>
      </dgm:t>
    </dgm:pt>
    <dgm:pt modelId="{B7EB1621-ABAB-46D2-8902-326DFBAC4B96}">
      <dgm:prSet custT="1"/>
      <dgm:spPr>
        <a:solidFill>
          <a:srgbClr val="D19200">
            <a:alpha val="90000"/>
          </a:srgbClr>
        </a:solidFill>
        <a:ln>
          <a:solidFill>
            <a:schemeClr val="bg1"/>
          </a:solidFill>
        </a:ln>
      </dgm:spPr>
      <dgm:t>
        <a:bodyPr/>
        <a:lstStyle/>
        <a:p>
          <a:pPr marL="223838" lvl="1" indent="-111125" defTabSz="800100">
            <a:lnSpc>
              <a:spcPct val="90000"/>
            </a:lnSpc>
            <a:spcBef>
              <a:spcPct val="0"/>
            </a:spcBef>
            <a:spcAft>
              <a:spcPct val="15000"/>
            </a:spcAft>
            <a:buNone/>
          </a:pPr>
          <a:r>
            <a:rPr lang="en-US" sz="1800" dirty="0" smtClean="0">
              <a:solidFill>
                <a:schemeClr val="bg1"/>
              </a:solidFill>
            </a:rPr>
            <a:t>Swap part of course</a:t>
          </a:r>
          <a:endParaRPr lang="en-US" sz="1800" dirty="0"/>
        </a:p>
      </dgm:t>
    </dgm:pt>
    <dgm:pt modelId="{B0D94934-1317-4DCE-A57A-9DB3E377268B}" type="parTrans" cxnId="{36343F40-0206-4FD6-AF4E-B48C8E933E3B}">
      <dgm:prSet/>
      <dgm:spPr/>
      <dgm:t>
        <a:bodyPr/>
        <a:lstStyle/>
        <a:p>
          <a:endParaRPr lang="en-US"/>
        </a:p>
      </dgm:t>
    </dgm:pt>
    <dgm:pt modelId="{76020D06-931D-480F-AC1B-A18A500EDAA6}" type="sibTrans" cxnId="{36343F40-0206-4FD6-AF4E-B48C8E933E3B}">
      <dgm:prSet/>
      <dgm:spPr/>
      <dgm:t>
        <a:bodyPr/>
        <a:lstStyle/>
        <a:p>
          <a:endParaRPr lang="en-US"/>
        </a:p>
      </dgm:t>
    </dgm:pt>
    <dgm:pt modelId="{B353CD4D-993C-47C1-95A4-66CBF9A13B47}" type="pres">
      <dgm:prSet presAssocID="{E2085BCA-E0B5-4EEE-A571-6BA3D6FBF3AB}" presName="Name0" presStyleCnt="0">
        <dgm:presLayoutVars>
          <dgm:dir/>
          <dgm:animLvl val="lvl"/>
          <dgm:resizeHandles val="exact"/>
        </dgm:presLayoutVars>
      </dgm:prSet>
      <dgm:spPr/>
      <dgm:t>
        <a:bodyPr/>
        <a:lstStyle/>
        <a:p>
          <a:endParaRPr lang="en-US"/>
        </a:p>
      </dgm:t>
    </dgm:pt>
    <dgm:pt modelId="{790CCA3E-A198-42DA-83BC-32FEBA4F4C64}" type="pres">
      <dgm:prSet presAssocID="{E2085BCA-E0B5-4EEE-A571-6BA3D6FBF3AB}" presName="tSp" presStyleCnt="0"/>
      <dgm:spPr/>
    </dgm:pt>
    <dgm:pt modelId="{ADEEF899-BE75-453F-A726-3B5B40CA3647}" type="pres">
      <dgm:prSet presAssocID="{E2085BCA-E0B5-4EEE-A571-6BA3D6FBF3AB}" presName="bSp" presStyleCnt="0"/>
      <dgm:spPr/>
    </dgm:pt>
    <dgm:pt modelId="{9704512A-80A4-4B2B-9914-2FA4469BA061}" type="pres">
      <dgm:prSet presAssocID="{E2085BCA-E0B5-4EEE-A571-6BA3D6FBF3AB}" presName="process" presStyleCnt="0"/>
      <dgm:spPr/>
    </dgm:pt>
    <dgm:pt modelId="{B08A63B9-E789-4729-A0B3-A45D2F97F6F4}" type="pres">
      <dgm:prSet presAssocID="{7110E1F0-9613-425F-AD2E-F697F79570C9}" presName="composite1" presStyleCnt="0"/>
      <dgm:spPr/>
    </dgm:pt>
    <dgm:pt modelId="{AAD5C0DC-A0D7-42EF-A307-D5F6D0887C63}" type="pres">
      <dgm:prSet presAssocID="{7110E1F0-9613-425F-AD2E-F697F79570C9}" presName="dummyNode1" presStyleLbl="node1" presStyleIdx="0" presStyleCnt="3"/>
      <dgm:spPr/>
    </dgm:pt>
    <dgm:pt modelId="{B709FCF9-8CBB-4556-B3DD-68B6F7C24E55}" type="pres">
      <dgm:prSet presAssocID="{7110E1F0-9613-425F-AD2E-F697F79570C9}" presName="childNode1" presStyleLbl="bgAcc1" presStyleIdx="0" presStyleCnt="3" custScaleX="170286" custScaleY="139973" custLinFactNeighborX="-48" custLinFactNeighborY="-13760">
        <dgm:presLayoutVars>
          <dgm:bulletEnabled val="1"/>
        </dgm:presLayoutVars>
      </dgm:prSet>
      <dgm:spPr/>
      <dgm:t>
        <a:bodyPr/>
        <a:lstStyle/>
        <a:p>
          <a:endParaRPr lang="en-US"/>
        </a:p>
      </dgm:t>
    </dgm:pt>
    <dgm:pt modelId="{566C0837-7B74-4CBD-913E-6927D80B3E1E}" type="pres">
      <dgm:prSet presAssocID="{7110E1F0-9613-425F-AD2E-F697F79570C9}" presName="childNode1tx" presStyleLbl="bgAcc1" presStyleIdx="0" presStyleCnt="3">
        <dgm:presLayoutVars>
          <dgm:bulletEnabled val="1"/>
        </dgm:presLayoutVars>
      </dgm:prSet>
      <dgm:spPr/>
      <dgm:t>
        <a:bodyPr/>
        <a:lstStyle/>
        <a:p>
          <a:endParaRPr lang="en-US"/>
        </a:p>
      </dgm:t>
    </dgm:pt>
    <dgm:pt modelId="{1133767F-2E84-4CC5-A1B1-8BF84B0481C1}" type="pres">
      <dgm:prSet presAssocID="{7110E1F0-9613-425F-AD2E-F697F79570C9}" presName="parentNode1" presStyleLbl="node1" presStyleIdx="0" presStyleCnt="3" custScaleX="187626" custScaleY="181429" custLinFactNeighborX="-581" custLinFactNeighborY="37484">
        <dgm:presLayoutVars>
          <dgm:chMax val="1"/>
          <dgm:bulletEnabled val="1"/>
        </dgm:presLayoutVars>
      </dgm:prSet>
      <dgm:spPr/>
      <dgm:t>
        <a:bodyPr/>
        <a:lstStyle/>
        <a:p>
          <a:endParaRPr lang="en-US"/>
        </a:p>
      </dgm:t>
    </dgm:pt>
    <dgm:pt modelId="{0EB85833-7731-417D-AC37-2C35786FEE6F}" type="pres">
      <dgm:prSet presAssocID="{7110E1F0-9613-425F-AD2E-F697F79570C9}" presName="connSite1" presStyleCnt="0"/>
      <dgm:spPr/>
    </dgm:pt>
    <dgm:pt modelId="{52C05612-0EC5-42A3-AC22-B043C8361AD2}" type="pres">
      <dgm:prSet presAssocID="{A4139E1A-9C2B-46CE-8000-C62E921F968D}" presName="Name9" presStyleLbl="sibTrans2D1" presStyleIdx="0" presStyleCnt="2" custAng="0" custScaleX="83489" custLinFactNeighborX="9201" custLinFactNeighborY="2022"/>
      <dgm:spPr/>
      <dgm:t>
        <a:bodyPr/>
        <a:lstStyle/>
        <a:p>
          <a:endParaRPr lang="en-US"/>
        </a:p>
      </dgm:t>
    </dgm:pt>
    <dgm:pt modelId="{7DE27B78-D684-4CA8-BE93-BA57CF334313}" type="pres">
      <dgm:prSet presAssocID="{4A7C7C0A-E511-495F-A4ED-CBF1E065CE3A}" presName="composite2" presStyleCnt="0"/>
      <dgm:spPr/>
    </dgm:pt>
    <dgm:pt modelId="{A5394146-CC5F-4DD0-B78A-0F661A482D63}" type="pres">
      <dgm:prSet presAssocID="{4A7C7C0A-E511-495F-A4ED-CBF1E065CE3A}" presName="dummyNode2" presStyleLbl="node1" presStyleIdx="0" presStyleCnt="3"/>
      <dgm:spPr/>
    </dgm:pt>
    <dgm:pt modelId="{9083BFCB-3A43-4972-97E0-35049B958719}" type="pres">
      <dgm:prSet presAssocID="{4A7C7C0A-E511-495F-A4ED-CBF1E065CE3A}" presName="childNode2" presStyleLbl="bgAcc1" presStyleIdx="1" presStyleCnt="3" custScaleX="170598" custScaleY="117524" custLinFactNeighborX="-10760" custLinFactNeighborY="-37767">
        <dgm:presLayoutVars>
          <dgm:bulletEnabled val="1"/>
        </dgm:presLayoutVars>
      </dgm:prSet>
      <dgm:spPr/>
      <dgm:t>
        <a:bodyPr/>
        <a:lstStyle/>
        <a:p>
          <a:endParaRPr lang="en-US"/>
        </a:p>
      </dgm:t>
    </dgm:pt>
    <dgm:pt modelId="{03BFAD6E-C8CD-4DF3-A0C6-974E1FAC5D52}" type="pres">
      <dgm:prSet presAssocID="{4A7C7C0A-E511-495F-A4ED-CBF1E065CE3A}" presName="childNode2tx" presStyleLbl="bgAcc1" presStyleIdx="1" presStyleCnt="3">
        <dgm:presLayoutVars>
          <dgm:bulletEnabled val="1"/>
        </dgm:presLayoutVars>
      </dgm:prSet>
      <dgm:spPr/>
      <dgm:t>
        <a:bodyPr/>
        <a:lstStyle/>
        <a:p>
          <a:endParaRPr lang="en-US"/>
        </a:p>
      </dgm:t>
    </dgm:pt>
    <dgm:pt modelId="{FAE990B1-B0F0-49AE-964D-62C690978B97}" type="pres">
      <dgm:prSet presAssocID="{4A7C7C0A-E511-495F-A4ED-CBF1E065CE3A}" presName="parentNode2" presStyleLbl="node1" presStyleIdx="1" presStyleCnt="3" custScaleX="207728" custScaleY="244737" custLinFactY="-52561" custLinFactNeighborX="-33618" custLinFactNeighborY="-100000">
        <dgm:presLayoutVars>
          <dgm:chMax val="0"/>
          <dgm:bulletEnabled val="1"/>
        </dgm:presLayoutVars>
      </dgm:prSet>
      <dgm:spPr/>
      <dgm:t>
        <a:bodyPr/>
        <a:lstStyle/>
        <a:p>
          <a:endParaRPr lang="en-US"/>
        </a:p>
      </dgm:t>
    </dgm:pt>
    <dgm:pt modelId="{0C239B32-5F31-44FE-B0A2-49BC07B059BF}" type="pres">
      <dgm:prSet presAssocID="{4A7C7C0A-E511-495F-A4ED-CBF1E065CE3A}" presName="connSite2" presStyleCnt="0"/>
      <dgm:spPr/>
    </dgm:pt>
    <dgm:pt modelId="{02354FBF-5CEA-4C47-A85B-91735F23BA2E}" type="pres">
      <dgm:prSet presAssocID="{C53F7FAB-1F22-4277-AA99-50CED72BE42B}" presName="Name18" presStyleLbl="sibTrans2D1" presStyleIdx="1" presStyleCnt="2" custAng="6912209" custScaleX="37923" custScaleY="4949" custLinFactNeighborX="-8192" custLinFactNeighborY="-43765"/>
      <dgm:spPr/>
      <dgm:t>
        <a:bodyPr/>
        <a:lstStyle/>
        <a:p>
          <a:endParaRPr lang="en-US"/>
        </a:p>
      </dgm:t>
    </dgm:pt>
    <dgm:pt modelId="{FA9479FC-DC6F-442C-B4A5-D44D05E3853F}" type="pres">
      <dgm:prSet presAssocID="{80E5D23F-91C3-4723-89C0-8BC65F7FAD56}" presName="composite1" presStyleCnt="0"/>
      <dgm:spPr/>
    </dgm:pt>
    <dgm:pt modelId="{67D6AB1A-E58F-43FC-8C88-B43FDB4F5851}" type="pres">
      <dgm:prSet presAssocID="{80E5D23F-91C3-4723-89C0-8BC65F7FAD56}" presName="dummyNode1" presStyleLbl="node1" presStyleIdx="1" presStyleCnt="3"/>
      <dgm:spPr/>
    </dgm:pt>
    <dgm:pt modelId="{443466B4-1404-4E05-A314-C575A2171E4E}" type="pres">
      <dgm:prSet presAssocID="{80E5D23F-91C3-4723-89C0-8BC65F7FAD56}" presName="childNode1" presStyleLbl="bgAcc1" presStyleIdx="2" presStyleCnt="3" custScaleX="240283" custScaleY="178488" custLinFactNeighborX="-22026" custLinFactNeighborY="-33427">
        <dgm:presLayoutVars>
          <dgm:bulletEnabled val="1"/>
        </dgm:presLayoutVars>
      </dgm:prSet>
      <dgm:spPr/>
      <dgm:t>
        <a:bodyPr/>
        <a:lstStyle/>
        <a:p>
          <a:endParaRPr lang="en-US"/>
        </a:p>
      </dgm:t>
    </dgm:pt>
    <dgm:pt modelId="{EF6168F0-4BFE-402E-99B1-12668860496E}" type="pres">
      <dgm:prSet presAssocID="{80E5D23F-91C3-4723-89C0-8BC65F7FAD56}" presName="childNode1tx" presStyleLbl="bgAcc1" presStyleIdx="2" presStyleCnt="3">
        <dgm:presLayoutVars>
          <dgm:bulletEnabled val="1"/>
        </dgm:presLayoutVars>
      </dgm:prSet>
      <dgm:spPr/>
      <dgm:t>
        <a:bodyPr/>
        <a:lstStyle/>
        <a:p>
          <a:endParaRPr lang="en-US"/>
        </a:p>
      </dgm:t>
    </dgm:pt>
    <dgm:pt modelId="{E71CB792-A3C5-4135-814C-B1638F7B851D}" type="pres">
      <dgm:prSet presAssocID="{80E5D23F-91C3-4723-89C0-8BC65F7FAD56}" presName="parentNode1" presStyleLbl="node1" presStyleIdx="2" presStyleCnt="3" custScaleX="194261" custScaleY="117990" custLinFactY="-200000" custLinFactNeighborX="-42701" custLinFactNeighborY="-249549">
        <dgm:presLayoutVars>
          <dgm:chMax val="1"/>
          <dgm:bulletEnabled val="1"/>
        </dgm:presLayoutVars>
      </dgm:prSet>
      <dgm:spPr/>
      <dgm:t>
        <a:bodyPr/>
        <a:lstStyle/>
        <a:p>
          <a:endParaRPr lang="en-US"/>
        </a:p>
      </dgm:t>
    </dgm:pt>
    <dgm:pt modelId="{E4806D2D-6AAB-4EFF-BBF6-65540A5FA79B}" type="pres">
      <dgm:prSet presAssocID="{80E5D23F-91C3-4723-89C0-8BC65F7FAD56}" presName="connSite1" presStyleCnt="0"/>
      <dgm:spPr/>
    </dgm:pt>
  </dgm:ptLst>
  <dgm:cxnLst>
    <dgm:cxn modelId="{9145EE99-E5BE-4A79-AFA6-213DB8A49C0D}" type="presOf" srcId="{B7EB1621-ABAB-46D2-8902-326DFBAC4B96}" destId="{443466B4-1404-4E05-A314-C575A2171E4E}" srcOrd="0" destOrd="1" presId="urn:microsoft.com/office/officeart/2005/8/layout/hProcess4"/>
    <dgm:cxn modelId="{4F1927E0-DBFA-4E8E-9F77-55FF4EDC4E49}" type="presOf" srcId="{A4139E1A-9C2B-46CE-8000-C62E921F968D}" destId="{52C05612-0EC5-42A3-AC22-B043C8361AD2}" srcOrd="0" destOrd="0" presId="urn:microsoft.com/office/officeart/2005/8/layout/hProcess4"/>
    <dgm:cxn modelId="{B9A887FA-292D-4AC7-8410-C06FEFCA8D5B}" type="presOf" srcId="{8B7F021A-A761-4B29-8E1A-FF9F292B7EAB}" destId="{9083BFCB-3A43-4972-97E0-35049B958719}" srcOrd="0" destOrd="1" presId="urn:microsoft.com/office/officeart/2005/8/layout/hProcess4"/>
    <dgm:cxn modelId="{7598D6DE-EB8F-4651-8F82-282F8F255C4B}" type="presOf" srcId="{DCAEF78F-822D-412E-B3A5-8A373F60C19A}" destId="{566C0837-7B74-4CBD-913E-6927D80B3E1E}" srcOrd="1" destOrd="0" presId="urn:microsoft.com/office/officeart/2005/8/layout/hProcess4"/>
    <dgm:cxn modelId="{81FD238E-2C2F-4AB5-8042-782CAE03B042}" type="presOf" srcId="{7110E1F0-9613-425F-AD2E-F697F79570C9}" destId="{1133767F-2E84-4CC5-A1B1-8BF84B0481C1}" srcOrd="0" destOrd="0" presId="urn:microsoft.com/office/officeart/2005/8/layout/hProcess4"/>
    <dgm:cxn modelId="{110096EC-84F1-4CE2-8B0B-4540BDDC6647}" srcId="{80E5D23F-91C3-4723-89C0-8BC65F7FAD56}" destId="{2E42F3AC-628D-4D87-AD36-4F0995635731}" srcOrd="2" destOrd="0" parTransId="{DBC66FEC-F3D9-4E7B-8783-5E4FF591AD53}" sibTransId="{D3896B0E-5B90-45BD-A994-91025A794BD7}"/>
    <dgm:cxn modelId="{52009921-D9FF-4552-A8DB-69D8F99B93B6}" srcId="{80E5D23F-91C3-4723-89C0-8BC65F7FAD56}" destId="{FA435098-7D50-4478-A4EF-3C5CF06D754D}" srcOrd="0" destOrd="0" parTransId="{696A241F-6BCB-46CF-B2A8-AB2785B3D162}" sibTransId="{B58EDF42-2963-484D-BE30-43610CC2DACA}"/>
    <dgm:cxn modelId="{483F0C16-AA9D-43B0-82EF-9245DDEDFEC1}" srcId="{4A7C7C0A-E511-495F-A4ED-CBF1E065CE3A}" destId="{8B7F021A-A761-4B29-8E1A-FF9F292B7EAB}" srcOrd="1" destOrd="0" parTransId="{5074FD86-C29D-4977-A229-13632B859B8B}" sibTransId="{31C917BD-AF09-4530-A3D6-C2EC228B181E}"/>
    <dgm:cxn modelId="{44298C8C-416E-43A1-B7CD-09916F8B034A}" type="presOf" srcId="{8B7F021A-A761-4B29-8E1A-FF9F292B7EAB}" destId="{03BFAD6E-C8CD-4DF3-A0C6-974E1FAC5D52}" srcOrd="1" destOrd="1" presId="urn:microsoft.com/office/officeart/2005/8/layout/hProcess4"/>
    <dgm:cxn modelId="{E293F9DA-01D8-4C4D-93C8-FDBC503BA2EA}" srcId="{DCAEF78F-822D-412E-B3A5-8A373F60C19A}" destId="{DEA39E34-C1C3-4EEE-9D6C-FAB74CE6E059}" srcOrd="0" destOrd="0" parTransId="{D5294782-9B96-431E-BEA9-17FA2E87E5B3}" sibTransId="{A542A123-5247-4F12-82CD-5B729566632A}"/>
    <dgm:cxn modelId="{F68E1E16-7D19-44F3-B605-F25F105C53D8}" type="presOf" srcId="{52ABEE4B-D4C9-4E22-B5D5-16D3E78DBFED}" destId="{9083BFCB-3A43-4972-97E0-35049B958719}" srcOrd="0" destOrd="2" presId="urn:microsoft.com/office/officeart/2005/8/layout/hProcess4"/>
    <dgm:cxn modelId="{5B842073-35BF-4439-A008-2CAB24AEE058}" type="presOf" srcId="{2E42F3AC-628D-4D87-AD36-4F0995635731}" destId="{EF6168F0-4BFE-402E-99B1-12668860496E}" srcOrd="1" destOrd="2" presId="urn:microsoft.com/office/officeart/2005/8/layout/hProcess4"/>
    <dgm:cxn modelId="{8B89C0E3-7012-4574-A4FB-82BC426A6625}" type="presOf" srcId="{C53F7FAB-1F22-4277-AA99-50CED72BE42B}" destId="{02354FBF-5CEA-4C47-A85B-91735F23BA2E}" srcOrd="0" destOrd="0" presId="urn:microsoft.com/office/officeart/2005/8/layout/hProcess4"/>
    <dgm:cxn modelId="{EBE53BEB-FF35-4207-8D53-11C89FAD25E7}" type="presOf" srcId="{F757A49E-C34E-4F5A-97EE-E13F7250FB7F}" destId="{566C0837-7B74-4CBD-913E-6927D80B3E1E}" srcOrd="1" destOrd="3" presId="urn:microsoft.com/office/officeart/2005/8/layout/hProcess4"/>
    <dgm:cxn modelId="{B7459ADE-B1FD-4704-9B89-9AC9D399FBE2}" type="presOf" srcId="{1368916A-799B-4D46-BE73-EBD7D86F7F9C}" destId="{B709FCF9-8CBB-4556-B3DD-68B6F7C24E55}" srcOrd="0" destOrd="2" presId="urn:microsoft.com/office/officeart/2005/8/layout/hProcess4"/>
    <dgm:cxn modelId="{53642CF8-87E8-4B46-A35F-1EB311F5806C}" type="presOf" srcId="{E2085BCA-E0B5-4EEE-A571-6BA3D6FBF3AB}" destId="{B353CD4D-993C-47C1-95A4-66CBF9A13B47}" srcOrd="0" destOrd="0" presId="urn:microsoft.com/office/officeart/2005/8/layout/hProcess4"/>
    <dgm:cxn modelId="{1E1E0387-0E30-4D2F-842A-BD8ED1B5321D}" type="presOf" srcId="{B7EB1621-ABAB-46D2-8902-326DFBAC4B96}" destId="{EF6168F0-4BFE-402E-99B1-12668860496E}" srcOrd="1" destOrd="1" presId="urn:microsoft.com/office/officeart/2005/8/layout/hProcess4"/>
    <dgm:cxn modelId="{262CEFA4-4E13-4FB6-B709-23848CFA3933}" type="presOf" srcId="{52ABEE4B-D4C9-4E22-B5D5-16D3E78DBFED}" destId="{03BFAD6E-C8CD-4DF3-A0C6-974E1FAC5D52}" srcOrd="1" destOrd="2" presId="urn:microsoft.com/office/officeart/2005/8/layout/hProcess4"/>
    <dgm:cxn modelId="{31A327B5-813F-4177-A9A4-007D451F42D1}" type="presOf" srcId="{3A8C5551-9A4B-4B8E-BBDB-E35200115816}" destId="{443466B4-1404-4E05-A314-C575A2171E4E}" srcOrd="0" destOrd="3" presId="urn:microsoft.com/office/officeart/2005/8/layout/hProcess4"/>
    <dgm:cxn modelId="{150FF9B6-D166-481F-B82E-C9698F965AFE}" srcId="{DCAEF78F-822D-412E-B3A5-8A373F60C19A}" destId="{1368916A-799B-4D46-BE73-EBD7D86F7F9C}" srcOrd="1" destOrd="0" parTransId="{B4693658-CB68-44E0-8082-B0043C539EAC}" sibTransId="{90654570-BD39-4FB4-9E6E-8D4F5B1045FD}"/>
    <dgm:cxn modelId="{6013D85F-6CDE-4F98-82E9-165950B53BA9}" type="presOf" srcId="{3A8C5551-9A4B-4B8E-BBDB-E35200115816}" destId="{EF6168F0-4BFE-402E-99B1-12668860496E}" srcOrd="1" destOrd="3" presId="urn:microsoft.com/office/officeart/2005/8/layout/hProcess4"/>
    <dgm:cxn modelId="{7C9F715A-D197-4B67-8FE8-BE7597D83DB2}" type="presOf" srcId="{DCAEF78F-822D-412E-B3A5-8A373F60C19A}" destId="{B709FCF9-8CBB-4556-B3DD-68B6F7C24E55}" srcOrd="0" destOrd="0" presId="urn:microsoft.com/office/officeart/2005/8/layout/hProcess4"/>
    <dgm:cxn modelId="{BDC9F924-BD77-4147-938D-6B006D51B47A}" srcId="{80E5D23F-91C3-4723-89C0-8BC65F7FAD56}" destId="{2D5BC2AD-C43C-4A42-B0EB-9264E7D4F030}" srcOrd="4" destOrd="0" parTransId="{94541C3A-DCCC-47BC-B83F-AB6A6C40CDB8}" sibTransId="{EDB90A59-DA2C-43B8-A3FF-56C7F837D48E}"/>
    <dgm:cxn modelId="{ECBC2ED7-5DE7-4AFC-BCF1-20ECD64E288E}" type="presOf" srcId="{80E5D23F-91C3-4723-89C0-8BC65F7FAD56}" destId="{E71CB792-A3C5-4135-814C-B1638F7B851D}" srcOrd="0" destOrd="0" presId="urn:microsoft.com/office/officeart/2005/8/layout/hProcess4"/>
    <dgm:cxn modelId="{9E4048EB-7D97-4F32-9A5A-D6FB4705E7CB}" srcId="{4A7C7C0A-E511-495F-A4ED-CBF1E065CE3A}" destId="{52ABEE4B-D4C9-4E22-B5D5-16D3E78DBFED}" srcOrd="2" destOrd="0" parTransId="{44212930-85CF-49A1-B2A0-E536D5379187}" sibTransId="{5D3394F9-6F23-409A-A8B8-EC3EF9F3B63C}"/>
    <dgm:cxn modelId="{F613E8DF-6DD1-4899-BC32-0AF1F950C1AC}" type="presOf" srcId="{2D5BC2AD-C43C-4A42-B0EB-9264E7D4F030}" destId="{EF6168F0-4BFE-402E-99B1-12668860496E}" srcOrd="1" destOrd="4" presId="urn:microsoft.com/office/officeart/2005/8/layout/hProcess4"/>
    <dgm:cxn modelId="{2CD28587-16DC-4310-A742-AADCD21D7B82}" type="presOf" srcId="{634325F4-E219-4648-B9E9-D8F807F2C32A}" destId="{03BFAD6E-C8CD-4DF3-A0C6-974E1FAC5D52}" srcOrd="1" destOrd="0" presId="urn:microsoft.com/office/officeart/2005/8/layout/hProcess4"/>
    <dgm:cxn modelId="{80855002-3BF6-40E7-B164-E1F4E7DBCF1F}" type="presOf" srcId="{DEA39E34-C1C3-4EEE-9D6C-FAB74CE6E059}" destId="{566C0837-7B74-4CBD-913E-6927D80B3E1E}" srcOrd="1" destOrd="1" presId="urn:microsoft.com/office/officeart/2005/8/layout/hProcess4"/>
    <dgm:cxn modelId="{02DC3800-8E2D-43F1-80C7-4925C4DCF420}" srcId="{80E5D23F-91C3-4723-89C0-8BC65F7FAD56}" destId="{3A8C5551-9A4B-4B8E-BBDB-E35200115816}" srcOrd="3" destOrd="0" parTransId="{E3FAACF1-0C4C-4B41-B3C7-CAEBA8E64A60}" sibTransId="{6AD34DA7-3ABC-44BE-AEF1-8B32AFDC638B}"/>
    <dgm:cxn modelId="{34FD5503-7616-4F77-8C74-08D3FA4585D2}" srcId="{DCAEF78F-822D-412E-B3A5-8A373F60C19A}" destId="{F757A49E-C34E-4F5A-97EE-E13F7250FB7F}" srcOrd="2" destOrd="0" parTransId="{E9EF664D-DCCD-420B-AD74-E5C548813F41}" sibTransId="{95558A47-1AD3-4C8F-91FA-CA3E8FEC4850}"/>
    <dgm:cxn modelId="{5E5BACFC-34F1-4593-B5A8-19C365CF987B}" srcId="{E2085BCA-E0B5-4EEE-A571-6BA3D6FBF3AB}" destId="{4A7C7C0A-E511-495F-A4ED-CBF1E065CE3A}" srcOrd="1" destOrd="0" parTransId="{AB6511AF-EA89-431E-8E0D-814B9EAFC04D}" sibTransId="{C53F7FAB-1F22-4277-AA99-50CED72BE42B}"/>
    <dgm:cxn modelId="{DA0834C3-5D8C-4709-81CD-5CA48EBC7D2E}" type="presOf" srcId="{4A7C7C0A-E511-495F-A4ED-CBF1E065CE3A}" destId="{FAE990B1-B0F0-49AE-964D-62C690978B97}" srcOrd="0" destOrd="0" presId="urn:microsoft.com/office/officeart/2005/8/layout/hProcess4"/>
    <dgm:cxn modelId="{98931A43-72E7-45B4-9A91-827C617BB705}" type="presOf" srcId="{F757A49E-C34E-4F5A-97EE-E13F7250FB7F}" destId="{B709FCF9-8CBB-4556-B3DD-68B6F7C24E55}" srcOrd="0" destOrd="3" presId="urn:microsoft.com/office/officeart/2005/8/layout/hProcess4"/>
    <dgm:cxn modelId="{112673EA-6B30-4667-A726-0A487A7F6AFD}" srcId="{7110E1F0-9613-425F-AD2E-F697F79570C9}" destId="{DCAEF78F-822D-412E-B3A5-8A373F60C19A}" srcOrd="0" destOrd="0" parTransId="{9C32DAF4-D8BD-4B7C-A4AF-3D61677F4511}" sibTransId="{D23D1C14-1529-4E92-9FCC-AD130D656DE3}"/>
    <dgm:cxn modelId="{7251844E-FF46-465E-9CAD-ADE3B40636FB}" type="presOf" srcId="{2E42F3AC-628D-4D87-AD36-4F0995635731}" destId="{443466B4-1404-4E05-A314-C575A2171E4E}" srcOrd="0" destOrd="2" presId="urn:microsoft.com/office/officeart/2005/8/layout/hProcess4"/>
    <dgm:cxn modelId="{36343F40-0206-4FD6-AF4E-B48C8E933E3B}" srcId="{80E5D23F-91C3-4723-89C0-8BC65F7FAD56}" destId="{B7EB1621-ABAB-46D2-8902-326DFBAC4B96}" srcOrd="1" destOrd="0" parTransId="{B0D94934-1317-4DCE-A57A-9DB3E377268B}" sibTransId="{76020D06-931D-480F-AC1B-A18A500EDAA6}"/>
    <dgm:cxn modelId="{81FCAF41-378C-40E3-8497-B5CFC44D8475}" type="presOf" srcId="{2D5BC2AD-C43C-4A42-B0EB-9264E7D4F030}" destId="{443466B4-1404-4E05-A314-C575A2171E4E}" srcOrd="0" destOrd="4" presId="urn:microsoft.com/office/officeart/2005/8/layout/hProcess4"/>
    <dgm:cxn modelId="{BE952553-98C1-442E-A41D-18200803295F}" type="presOf" srcId="{FA435098-7D50-4478-A4EF-3C5CF06D754D}" destId="{EF6168F0-4BFE-402E-99B1-12668860496E}" srcOrd="1" destOrd="0" presId="urn:microsoft.com/office/officeart/2005/8/layout/hProcess4"/>
    <dgm:cxn modelId="{A9B64B37-F9AC-45F3-80D0-DFD96F47A04F}" srcId="{4A7C7C0A-E511-495F-A4ED-CBF1E065CE3A}" destId="{634325F4-E219-4648-B9E9-D8F807F2C32A}" srcOrd="0" destOrd="0" parTransId="{840DE51E-9A5F-4E61-AFEF-2B1901D74912}" sibTransId="{55926C48-E5F9-49E3-B587-8CEA89F6FCED}"/>
    <dgm:cxn modelId="{16C22FE9-6535-48D6-9B52-B3C5A410A2BD}" type="presOf" srcId="{634325F4-E219-4648-B9E9-D8F807F2C32A}" destId="{9083BFCB-3A43-4972-97E0-35049B958719}" srcOrd="0" destOrd="0" presId="urn:microsoft.com/office/officeart/2005/8/layout/hProcess4"/>
    <dgm:cxn modelId="{D9395E0F-A648-4D43-9C97-708AB2471006}" type="presOf" srcId="{DEA39E34-C1C3-4EEE-9D6C-FAB74CE6E059}" destId="{B709FCF9-8CBB-4556-B3DD-68B6F7C24E55}" srcOrd="0" destOrd="1" presId="urn:microsoft.com/office/officeart/2005/8/layout/hProcess4"/>
    <dgm:cxn modelId="{457A1936-2C00-41A4-B80B-58AA61840F3E}" srcId="{E2085BCA-E0B5-4EEE-A571-6BA3D6FBF3AB}" destId="{7110E1F0-9613-425F-AD2E-F697F79570C9}" srcOrd="0" destOrd="0" parTransId="{8A85F02D-C448-4E45-ACBE-24C02583B3C5}" sibTransId="{A4139E1A-9C2B-46CE-8000-C62E921F968D}"/>
    <dgm:cxn modelId="{4A0E2A1C-A5F4-41CA-9CC5-FAE9DDBD8F0F}" type="presOf" srcId="{FA435098-7D50-4478-A4EF-3C5CF06D754D}" destId="{443466B4-1404-4E05-A314-C575A2171E4E}" srcOrd="0" destOrd="0" presId="urn:microsoft.com/office/officeart/2005/8/layout/hProcess4"/>
    <dgm:cxn modelId="{B9588710-D48C-4DCB-AFCB-A7A05141CC7A}" type="presOf" srcId="{1368916A-799B-4D46-BE73-EBD7D86F7F9C}" destId="{566C0837-7B74-4CBD-913E-6927D80B3E1E}" srcOrd="1" destOrd="2" presId="urn:microsoft.com/office/officeart/2005/8/layout/hProcess4"/>
    <dgm:cxn modelId="{0C33BF8B-E69D-4AE6-B843-E8ADD68404D2}" srcId="{E2085BCA-E0B5-4EEE-A571-6BA3D6FBF3AB}" destId="{80E5D23F-91C3-4723-89C0-8BC65F7FAD56}" srcOrd="2" destOrd="0" parTransId="{B64B6ECA-92BE-4C20-A23C-6B83D8BD8E7E}" sibTransId="{C7D1DE57-4FD9-49BE-A885-BCFC30849737}"/>
    <dgm:cxn modelId="{C019BEB7-5A78-4563-BD1E-A93B2A6B1CFD}" type="presParOf" srcId="{B353CD4D-993C-47C1-95A4-66CBF9A13B47}" destId="{790CCA3E-A198-42DA-83BC-32FEBA4F4C64}" srcOrd="0" destOrd="0" presId="urn:microsoft.com/office/officeart/2005/8/layout/hProcess4"/>
    <dgm:cxn modelId="{849C703A-DC67-4C0B-A8A5-AD1A005D0332}" type="presParOf" srcId="{B353CD4D-993C-47C1-95A4-66CBF9A13B47}" destId="{ADEEF899-BE75-453F-A726-3B5B40CA3647}" srcOrd="1" destOrd="0" presId="urn:microsoft.com/office/officeart/2005/8/layout/hProcess4"/>
    <dgm:cxn modelId="{D2911101-1954-43FE-B9F1-31DF626F54F8}" type="presParOf" srcId="{B353CD4D-993C-47C1-95A4-66CBF9A13B47}" destId="{9704512A-80A4-4B2B-9914-2FA4469BA061}" srcOrd="2" destOrd="0" presId="urn:microsoft.com/office/officeart/2005/8/layout/hProcess4"/>
    <dgm:cxn modelId="{0CDB641A-2AA5-4905-B9F6-3476282B5717}" type="presParOf" srcId="{9704512A-80A4-4B2B-9914-2FA4469BA061}" destId="{B08A63B9-E789-4729-A0B3-A45D2F97F6F4}" srcOrd="0" destOrd="0" presId="urn:microsoft.com/office/officeart/2005/8/layout/hProcess4"/>
    <dgm:cxn modelId="{068E661F-E4C6-416E-BCEB-147125B433AE}" type="presParOf" srcId="{B08A63B9-E789-4729-A0B3-A45D2F97F6F4}" destId="{AAD5C0DC-A0D7-42EF-A307-D5F6D0887C63}" srcOrd="0" destOrd="0" presId="urn:microsoft.com/office/officeart/2005/8/layout/hProcess4"/>
    <dgm:cxn modelId="{8E06C4DC-C728-490D-9FB1-8D5287CC858F}" type="presParOf" srcId="{B08A63B9-E789-4729-A0B3-A45D2F97F6F4}" destId="{B709FCF9-8CBB-4556-B3DD-68B6F7C24E55}" srcOrd="1" destOrd="0" presId="urn:microsoft.com/office/officeart/2005/8/layout/hProcess4"/>
    <dgm:cxn modelId="{B53A8D5C-BED8-4BA7-B814-0488F824C372}" type="presParOf" srcId="{B08A63B9-E789-4729-A0B3-A45D2F97F6F4}" destId="{566C0837-7B74-4CBD-913E-6927D80B3E1E}" srcOrd="2" destOrd="0" presId="urn:microsoft.com/office/officeart/2005/8/layout/hProcess4"/>
    <dgm:cxn modelId="{D14BF86A-3788-4ABC-AA07-BAFB6AE3B2DE}" type="presParOf" srcId="{B08A63B9-E789-4729-A0B3-A45D2F97F6F4}" destId="{1133767F-2E84-4CC5-A1B1-8BF84B0481C1}" srcOrd="3" destOrd="0" presId="urn:microsoft.com/office/officeart/2005/8/layout/hProcess4"/>
    <dgm:cxn modelId="{19AC8F3B-9A98-493B-BD8E-816CFAD3B159}" type="presParOf" srcId="{B08A63B9-E789-4729-A0B3-A45D2F97F6F4}" destId="{0EB85833-7731-417D-AC37-2C35786FEE6F}" srcOrd="4" destOrd="0" presId="urn:microsoft.com/office/officeart/2005/8/layout/hProcess4"/>
    <dgm:cxn modelId="{6BD32BC1-39C7-4234-9EE0-EE467D2D7EE4}" type="presParOf" srcId="{9704512A-80A4-4B2B-9914-2FA4469BA061}" destId="{52C05612-0EC5-42A3-AC22-B043C8361AD2}" srcOrd="1" destOrd="0" presId="urn:microsoft.com/office/officeart/2005/8/layout/hProcess4"/>
    <dgm:cxn modelId="{122164D0-9494-4238-9CE8-1DC1CFBDB801}" type="presParOf" srcId="{9704512A-80A4-4B2B-9914-2FA4469BA061}" destId="{7DE27B78-D684-4CA8-BE93-BA57CF334313}" srcOrd="2" destOrd="0" presId="urn:microsoft.com/office/officeart/2005/8/layout/hProcess4"/>
    <dgm:cxn modelId="{25C79CD0-20FF-411B-A37A-D7FEBED0384C}" type="presParOf" srcId="{7DE27B78-D684-4CA8-BE93-BA57CF334313}" destId="{A5394146-CC5F-4DD0-B78A-0F661A482D63}" srcOrd="0" destOrd="0" presId="urn:microsoft.com/office/officeart/2005/8/layout/hProcess4"/>
    <dgm:cxn modelId="{1E2A53C2-30F2-4BB4-AF52-1B97C4B147EE}" type="presParOf" srcId="{7DE27B78-D684-4CA8-BE93-BA57CF334313}" destId="{9083BFCB-3A43-4972-97E0-35049B958719}" srcOrd="1" destOrd="0" presId="urn:microsoft.com/office/officeart/2005/8/layout/hProcess4"/>
    <dgm:cxn modelId="{3E33053D-B9DE-4062-B94D-6C31F8A4CC5B}" type="presParOf" srcId="{7DE27B78-D684-4CA8-BE93-BA57CF334313}" destId="{03BFAD6E-C8CD-4DF3-A0C6-974E1FAC5D52}" srcOrd="2" destOrd="0" presId="urn:microsoft.com/office/officeart/2005/8/layout/hProcess4"/>
    <dgm:cxn modelId="{B99B602F-CDF0-433D-8217-9320CFFA4636}" type="presParOf" srcId="{7DE27B78-D684-4CA8-BE93-BA57CF334313}" destId="{FAE990B1-B0F0-49AE-964D-62C690978B97}" srcOrd="3" destOrd="0" presId="urn:microsoft.com/office/officeart/2005/8/layout/hProcess4"/>
    <dgm:cxn modelId="{C33982E0-0CD1-4811-A08C-5D1F635E869C}" type="presParOf" srcId="{7DE27B78-D684-4CA8-BE93-BA57CF334313}" destId="{0C239B32-5F31-44FE-B0A2-49BC07B059BF}" srcOrd="4" destOrd="0" presId="urn:microsoft.com/office/officeart/2005/8/layout/hProcess4"/>
    <dgm:cxn modelId="{CAD1BA18-C5F6-4C8D-A0D3-7EFF2D21B0BA}" type="presParOf" srcId="{9704512A-80A4-4B2B-9914-2FA4469BA061}" destId="{02354FBF-5CEA-4C47-A85B-91735F23BA2E}" srcOrd="3" destOrd="0" presId="urn:microsoft.com/office/officeart/2005/8/layout/hProcess4"/>
    <dgm:cxn modelId="{077AFE93-BDDF-4AFA-B52E-D41FD43430E0}" type="presParOf" srcId="{9704512A-80A4-4B2B-9914-2FA4469BA061}" destId="{FA9479FC-DC6F-442C-B4A5-D44D05E3853F}" srcOrd="4" destOrd="0" presId="urn:microsoft.com/office/officeart/2005/8/layout/hProcess4"/>
    <dgm:cxn modelId="{7CDD5BDC-D528-4291-AC94-B8027BEE438E}" type="presParOf" srcId="{FA9479FC-DC6F-442C-B4A5-D44D05E3853F}" destId="{67D6AB1A-E58F-43FC-8C88-B43FDB4F5851}" srcOrd="0" destOrd="0" presId="urn:microsoft.com/office/officeart/2005/8/layout/hProcess4"/>
    <dgm:cxn modelId="{984FBB7D-B32C-445B-95E4-FE19654AA6F6}" type="presParOf" srcId="{FA9479FC-DC6F-442C-B4A5-D44D05E3853F}" destId="{443466B4-1404-4E05-A314-C575A2171E4E}" srcOrd="1" destOrd="0" presId="urn:microsoft.com/office/officeart/2005/8/layout/hProcess4"/>
    <dgm:cxn modelId="{79F6B422-0374-44B1-A6A5-FB62605B5B54}" type="presParOf" srcId="{FA9479FC-DC6F-442C-B4A5-D44D05E3853F}" destId="{EF6168F0-4BFE-402E-99B1-12668860496E}" srcOrd="2" destOrd="0" presId="urn:microsoft.com/office/officeart/2005/8/layout/hProcess4"/>
    <dgm:cxn modelId="{B64379B8-4E7C-4E54-933C-DDA3BEFD7108}" type="presParOf" srcId="{FA9479FC-DC6F-442C-B4A5-D44D05E3853F}" destId="{E71CB792-A3C5-4135-814C-B1638F7B851D}" srcOrd="3" destOrd="0" presId="urn:microsoft.com/office/officeart/2005/8/layout/hProcess4"/>
    <dgm:cxn modelId="{A207F8B2-9E64-4C8D-9E40-C42041488784}" type="presParOf" srcId="{FA9479FC-DC6F-442C-B4A5-D44D05E3853F}" destId="{E4806D2D-6AAB-4EFF-BBF6-65540A5FA79B}"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49805-52F1-4F3C-B597-89B242B6D5A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0E8AC59-8542-416C-8040-1ED342215B85}">
      <dgm:prSet phldrT="[Text]"/>
      <dgm:spPr/>
      <dgm:t>
        <a:bodyPr/>
        <a:lstStyle/>
        <a:p>
          <a:r>
            <a:rPr lang="en-US" dirty="0" smtClean="0"/>
            <a:t>Comprehensive Evaluation Plan</a:t>
          </a:r>
          <a:endParaRPr lang="en-US" dirty="0"/>
        </a:p>
      </dgm:t>
    </dgm:pt>
    <dgm:pt modelId="{68AC73ED-F09E-45FA-BC33-DA7D9618CE92}" type="parTrans" cxnId="{9682978D-F07A-4B4B-82F4-E55D551BD7FE}">
      <dgm:prSet/>
      <dgm:spPr/>
      <dgm:t>
        <a:bodyPr/>
        <a:lstStyle/>
        <a:p>
          <a:endParaRPr lang="en-US"/>
        </a:p>
      </dgm:t>
    </dgm:pt>
    <dgm:pt modelId="{B28E474F-3122-4572-B57A-B07821417F8A}" type="sibTrans" cxnId="{9682978D-F07A-4B4B-82F4-E55D551BD7FE}">
      <dgm:prSet/>
      <dgm:spPr/>
      <dgm:t>
        <a:bodyPr/>
        <a:lstStyle/>
        <a:p>
          <a:endParaRPr lang="en-US"/>
        </a:p>
      </dgm:t>
    </dgm:pt>
    <dgm:pt modelId="{8813AD0A-B89B-4714-922C-71DEE050A117}">
      <dgm:prSet phldrT="[Text]"/>
      <dgm:spPr/>
      <dgm:t>
        <a:bodyPr/>
        <a:lstStyle/>
        <a:p>
          <a:r>
            <a:rPr lang="en-US" dirty="0" smtClean="0"/>
            <a:t>New Program Design</a:t>
          </a:r>
          <a:endParaRPr lang="en-US" dirty="0"/>
        </a:p>
      </dgm:t>
    </dgm:pt>
    <dgm:pt modelId="{C0E8C0D3-870C-4322-99B1-6F158BD40B89}" type="parTrans" cxnId="{86835E9E-4C01-4E9C-AC45-56786D386B3A}">
      <dgm:prSet/>
      <dgm:spPr/>
      <dgm:t>
        <a:bodyPr/>
        <a:lstStyle/>
        <a:p>
          <a:endParaRPr lang="en-US"/>
        </a:p>
      </dgm:t>
    </dgm:pt>
    <dgm:pt modelId="{79E8DD81-C73A-49DC-A2C7-C29FE6FDC1EA}" type="sibTrans" cxnId="{86835E9E-4C01-4E9C-AC45-56786D386B3A}">
      <dgm:prSet/>
      <dgm:spPr/>
      <dgm:t>
        <a:bodyPr/>
        <a:lstStyle/>
        <a:p>
          <a:endParaRPr lang="en-US"/>
        </a:p>
      </dgm:t>
    </dgm:pt>
    <dgm:pt modelId="{B94E38DE-926B-430A-B039-D7B75BFA95F6}" type="pres">
      <dgm:prSet presAssocID="{56E49805-52F1-4F3C-B597-89B242B6D5AF}" presName="rootnode" presStyleCnt="0">
        <dgm:presLayoutVars>
          <dgm:chMax/>
          <dgm:chPref/>
          <dgm:dir/>
          <dgm:animLvl val="lvl"/>
        </dgm:presLayoutVars>
      </dgm:prSet>
      <dgm:spPr/>
    </dgm:pt>
    <dgm:pt modelId="{A48A4B08-CCCA-4DD3-A8B3-01FA69783D3E}" type="pres">
      <dgm:prSet presAssocID="{B0E8AC59-8542-416C-8040-1ED342215B85}" presName="composite" presStyleCnt="0"/>
      <dgm:spPr/>
    </dgm:pt>
    <dgm:pt modelId="{C4677E6B-F952-487D-BC06-A2A7C689F17C}" type="pres">
      <dgm:prSet presAssocID="{B0E8AC59-8542-416C-8040-1ED342215B85}" presName="bentUpArrow1" presStyleLbl="alignImgPlace1" presStyleIdx="0" presStyleCnt="1" custScaleX="249691" custScaleY="116311" custLinFactX="58948" custLinFactNeighborX="100000" custLinFactNeighborY="-85586"/>
      <dgm:spPr/>
    </dgm:pt>
    <dgm:pt modelId="{D2BD32A2-2B65-4909-B658-B38899874B2F}" type="pres">
      <dgm:prSet presAssocID="{B0E8AC59-8542-416C-8040-1ED342215B85}" presName="ParentText" presStyleLbl="node1" presStyleIdx="0" presStyleCnt="2" custScaleX="155043" custScaleY="152897">
        <dgm:presLayoutVars>
          <dgm:chMax val="1"/>
          <dgm:chPref val="1"/>
          <dgm:bulletEnabled val="1"/>
        </dgm:presLayoutVars>
      </dgm:prSet>
      <dgm:spPr/>
      <dgm:t>
        <a:bodyPr/>
        <a:lstStyle/>
        <a:p>
          <a:endParaRPr lang="en-US"/>
        </a:p>
      </dgm:t>
    </dgm:pt>
    <dgm:pt modelId="{B61F48B7-CA0F-43C1-BF98-025E49056759}" type="pres">
      <dgm:prSet presAssocID="{B0E8AC59-8542-416C-8040-1ED342215B85}" presName="ChildText" presStyleLbl="revTx" presStyleIdx="0" presStyleCnt="1">
        <dgm:presLayoutVars>
          <dgm:chMax val="0"/>
          <dgm:chPref val="0"/>
          <dgm:bulletEnabled val="1"/>
        </dgm:presLayoutVars>
      </dgm:prSet>
      <dgm:spPr/>
      <dgm:t>
        <a:bodyPr/>
        <a:lstStyle/>
        <a:p>
          <a:endParaRPr lang="en-US"/>
        </a:p>
      </dgm:t>
    </dgm:pt>
    <dgm:pt modelId="{15D2CB9F-F5EB-463A-9FA8-DB2C181F8A00}" type="pres">
      <dgm:prSet presAssocID="{B28E474F-3122-4572-B57A-B07821417F8A}" presName="sibTrans" presStyleCnt="0"/>
      <dgm:spPr/>
    </dgm:pt>
    <dgm:pt modelId="{920375D7-C203-499F-A60D-38B9B292F7D7}" type="pres">
      <dgm:prSet presAssocID="{8813AD0A-B89B-4714-922C-71DEE050A117}" presName="composite" presStyleCnt="0"/>
      <dgm:spPr/>
    </dgm:pt>
    <dgm:pt modelId="{4A11540B-161B-48E1-9456-D575B83911D2}" type="pres">
      <dgm:prSet presAssocID="{8813AD0A-B89B-4714-922C-71DEE050A117}" presName="ParentText" presStyleLbl="node1" presStyleIdx="1" presStyleCnt="2" custScaleX="222531" custScaleY="211331" custLinFactX="74729" custLinFactY="-20156" custLinFactNeighborX="100000" custLinFactNeighborY="-100000">
        <dgm:presLayoutVars>
          <dgm:chMax val="1"/>
          <dgm:chPref val="1"/>
          <dgm:bulletEnabled val="1"/>
        </dgm:presLayoutVars>
      </dgm:prSet>
      <dgm:spPr/>
      <dgm:t>
        <a:bodyPr/>
        <a:lstStyle/>
        <a:p>
          <a:endParaRPr lang="en-US"/>
        </a:p>
      </dgm:t>
    </dgm:pt>
  </dgm:ptLst>
  <dgm:cxnLst>
    <dgm:cxn modelId="{6FF06336-2604-4196-ACCC-06E1CAF18760}" type="presOf" srcId="{B0E8AC59-8542-416C-8040-1ED342215B85}" destId="{D2BD32A2-2B65-4909-B658-B38899874B2F}" srcOrd="0" destOrd="0" presId="urn:microsoft.com/office/officeart/2005/8/layout/StepDownProcess"/>
    <dgm:cxn modelId="{9682978D-F07A-4B4B-82F4-E55D551BD7FE}" srcId="{56E49805-52F1-4F3C-B597-89B242B6D5AF}" destId="{B0E8AC59-8542-416C-8040-1ED342215B85}" srcOrd="0" destOrd="0" parTransId="{68AC73ED-F09E-45FA-BC33-DA7D9618CE92}" sibTransId="{B28E474F-3122-4572-B57A-B07821417F8A}"/>
    <dgm:cxn modelId="{86835E9E-4C01-4E9C-AC45-56786D386B3A}" srcId="{56E49805-52F1-4F3C-B597-89B242B6D5AF}" destId="{8813AD0A-B89B-4714-922C-71DEE050A117}" srcOrd="1" destOrd="0" parTransId="{C0E8C0D3-870C-4322-99B1-6F158BD40B89}" sibTransId="{79E8DD81-C73A-49DC-A2C7-C29FE6FDC1EA}"/>
    <dgm:cxn modelId="{F26F3404-C3A5-47B7-B42A-2D87BCD4E0FB}" type="presOf" srcId="{56E49805-52F1-4F3C-B597-89B242B6D5AF}" destId="{B94E38DE-926B-430A-B039-D7B75BFA95F6}" srcOrd="0" destOrd="0" presId="urn:microsoft.com/office/officeart/2005/8/layout/StepDownProcess"/>
    <dgm:cxn modelId="{F3EA5C62-5491-445D-A50C-0611A9580A49}" type="presOf" srcId="{8813AD0A-B89B-4714-922C-71DEE050A117}" destId="{4A11540B-161B-48E1-9456-D575B83911D2}" srcOrd="0" destOrd="0" presId="urn:microsoft.com/office/officeart/2005/8/layout/StepDownProcess"/>
    <dgm:cxn modelId="{CD1A3862-8F55-4768-AB82-F45481945693}" type="presParOf" srcId="{B94E38DE-926B-430A-B039-D7B75BFA95F6}" destId="{A48A4B08-CCCA-4DD3-A8B3-01FA69783D3E}" srcOrd="0" destOrd="0" presId="urn:microsoft.com/office/officeart/2005/8/layout/StepDownProcess"/>
    <dgm:cxn modelId="{7ABE2528-1C80-46DC-82D2-B18AB4EBECD4}" type="presParOf" srcId="{A48A4B08-CCCA-4DD3-A8B3-01FA69783D3E}" destId="{C4677E6B-F952-487D-BC06-A2A7C689F17C}" srcOrd="0" destOrd="0" presId="urn:microsoft.com/office/officeart/2005/8/layout/StepDownProcess"/>
    <dgm:cxn modelId="{743B84C6-3F62-46D9-BC5D-AFA69E05F08C}" type="presParOf" srcId="{A48A4B08-CCCA-4DD3-A8B3-01FA69783D3E}" destId="{D2BD32A2-2B65-4909-B658-B38899874B2F}" srcOrd="1" destOrd="0" presId="urn:microsoft.com/office/officeart/2005/8/layout/StepDownProcess"/>
    <dgm:cxn modelId="{3810940B-E246-46FC-A7EF-0766BD67838E}" type="presParOf" srcId="{A48A4B08-CCCA-4DD3-A8B3-01FA69783D3E}" destId="{B61F48B7-CA0F-43C1-BF98-025E49056759}" srcOrd="2" destOrd="0" presId="urn:microsoft.com/office/officeart/2005/8/layout/StepDownProcess"/>
    <dgm:cxn modelId="{588FBD13-3BA6-488B-8FD7-EF7C7F3AE4E4}" type="presParOf" srcId="{B94E38DE-926B-430A-B039-D7B75BFA95F6}" destId="{15D2CB9F-F5EB-463A-9FA8-DB2C181F8A00}" srcOrd="1" destOrd="0" presId="urn:microsoft.com/office/officeart/2005/8/layout/StepDownProcess"/>
    <dgm:cxn modelId="{5F18FE64-5A5D-496F-A0C6-BCF63C287072}" type="presParOf" srcId="{B94E38DE-926B-430A-B039-D7B75BFA95F6}" destId="{920375D7-C203-499F-A60D-38B9B292F7D7}" srcOrd="2" destOrd="0" presId="urn:microsoft.com/office/officeart/2005/8/layout/StepDownProcess"/>
    <dgm:cxn modelId="{5D83D430-E45D-489D-A0C4-1D2C83595570}" type="presParOf" srcId="{920375D7-C203-499F-A60D-38B9B292F7D7}" destId="{4A11540B-161B-48E1-9456-D575B83911D2}" srcOrd="0"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C972B-2F04-466E-BE08-F45D9D26CDE5}">
      <dsp:nvSpPr>
        <dsp:cNvPr id="0" name=""/>
        <dsp:cNvSpPr/>
      </dsp:nvSpPr>
      <dsp:spPr>
        <a:xfrm>
          <a:off x="16499" y="280397"/>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Students</a:t>
          </a:r>
          <a:endParaRPr lang="en-US" sz="2400" kern="1200" dirty="0">
            <a:latin typeface="Arial" panose="020B0604020202020204" pitchFamily="34" charset="0"/>
            <a:cs typeface="Arial" panose="020B0604020202020204" pitchFamily="34" charset="0"/>
          </a:endParaRPr>
        </a:p>
      </dsp:txBody>
      <dsp:txXfrm>
        <a:off x="345250" y="609153"/>
        <a:ext cx="1587350" cy="1587377"/>
      </dsp:txXfrm>
    </dsp:sp>
    <dsp:sp modelId="{B678A6F9-B753-40BA-947F-F9B8E9DC23B8}">
      <dsp:nvSpPr>
        <dsp:cNvPr id="0" name=""/>
        <dsp:cNvSpPr/>
      </dsp:nvSpPr>
      <dsp:spPr>
        <a:xfrm>
          <a:off x="1149400" y="1917819"/>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Program Director</a:t>
          </a:r>
          <a:endParaRPr lang="en-US" sz="2400" kern="1200" dirty="0">
            <a:latin typeface="Arial" panose="020B0604020202020204" pitchFamily="34" charset="0"/>
            <a:cs typeface="Arial" panose="020B0604020202020204" pitchFamily="34" charset="0"/>
          </a:endParaRPr>
        </a:p>
      </dsp:txBody>
      <dsp:txXfrm>
        <a:off x="1478151" y="2246575"/>
        <a:ext cx="1587350" cy="1587377"/>
      </dsp:txXfrm>
    </dsp:sp>
    <dsp:sp modelId="{F8B146AE-AF33-4B8D-8494-3FBC22CCE530}">
      <dsp:nvSpPr>
        <dsp:cNvPr id="0" name=""/>
        <dsp:cNvSpPr/>
      </dsp:nvSpPr>
      <dsp:spPr>
        <a:xfrm>
          <a:off x="2299715" y="266007"/>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Academic Director</a:t>
          </a:r>
          <a:endParaRPr lang="en-US" sz="2400" kern="1200" dirty="0">
            <a:latin typeface="Arial" panose="020B0604020202020204" pitchFamily="34" charset="0"/>
            <a:cs typeface="Arial" panose="020B0604020202020204" pitchFamily="34" charset="0"/>
          </a:endParaRPr>
        </a:p>
      </dsp:txBody>
      <dsp:txXfrm>
        <a:off x="2628466" y="594763"/>
        <a:ext cx="1587350" cy="1587377"/>
      </dsp:txXfrm>
    </dsp:sp>
    <dsp:sp modelId="{C196D9EB-3825-482B-9259-9A6F0510E058}">
      <dsp:nvSpPr>
        <dsp:cNvPr id="0" name=""/>
        <dsp:cNvSpPr/>
      </dsp:nvSpPr>
      <dsp:spPr>
        <a:xfrm>
          <a:off x="3449116" y="1917819"/>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National Staff</a:t>
          </a:r>
        </a:p>
      </dsp:txBody>
      <dsp:txXfrm>
        <a:off x="3777867" y="2246575"/>
        <a:ext cx="1587350" cy="1587377"/>
      </dsp:txXfrm>
    </dsp:sp>
    <dsp:sp modelId="{D2CF228F-9702-478E-8330-3E0C43331608}">
      <dsp:nvSpPr>
        <dsp:cNvPr id="0" name=""/>
        <dsp:cNvSpPr/>
      </dsp:nvSpPr>
      <dsp:spPr>
        <a:xfrm>
          <a:off x="4583538" y="280397"/>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Local Corporate Relations Team</a:t>
          </a:r>
          <a:endParaRPr lang="en-US" sz="2400" kern="1200" dirty="0">
            <a:latin typeface="Arial" panose="020B0604020202020204" pitchFamily="34" charset="0"/>
            <a:cs typeface="Arial" panose="020B0604020202020204" pitchFamily="34" charset="0"/>
          </a:endParaRPr>
        </a:p>
      </dsp:txBody>
      <dsp:txXfrm>
        <a:off x="4912289" y="609153"/>
        <a:ext cx="1587350" cy="1587377"/>
      </dsp:txXfrm>
    </dsp:sp>
    <dsp:sp modelId="{576B2E59-304D-4B91-9A75-E64023500450}">
      <dsp:nvSpPr>
        <dsp:cNvPr id="0" name=""/>
        <dsp:cNvSpPr/>
      </dsp:nvSpPr>
      <dsp:spPr>
        <a:xfrm>
          <a:off x="5748832" y="1917819"/>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Corporate Partners</a:t>
          </a:r>
          <a:endParaRPr lang="en-US" sz="2400" kern="1200" dirty="0">
            <a:latin typeface="Arial" panose="020B0604020202020204" pitchFamily="34" charset="0"/>
            <a:cs typeface="Arial" panose="020B0604020202020204" pitchFamily="34" charset="0"/>
          </a:endParaRPr>
        </a:p>
      </dsp:txBody>
      <dsp:txXfrm>
        <a:off x="6077583" y="2246575"/>
        <a:ext cx="1587350" cy="1587377"/>
      </dsp:txXfrm>
    </dsp:sp>
    <dsp:sp modelId="{3AE9A4EA-635A-4450-B35F-8022A2A5E4D0}">
      <dsp:nvSpPr>
        <dsp:cNvPr id="0" name=""/>
        <dsp:cNvSpPr/>
      </dsp:nvSpPr>
      <dsp:spPr>
        <a:xfrm>
          <a:off x="6899148" y="266007"/>
          <a:ext cx="2244852" cy="22448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Instructor</a:t>
          </a:r>
          <a:endParaRPr lang="en-US" sz="2400" kern="1200" dirty="0">
            <a:latin typeface="Arial" panose="020B0604020202020204" pitchFamily="34" charset="0"/>
            <a:cs typeface="Arial" panose="020B0604020202020204" pitchFamily="34" charset="0"/>
          </a:endParaRPr>
        </a:p>
      </dsp:txBody>
      <dsp:txXfrm>
        <a:off x="7227899" y="594763"/>
        <a:ext cx="1587350" cy="158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9FCF9-8CBB-4556-B3DD-68B6F7C24E55}">
      <dsp:nvSpPr>
        <dsp:cNvPr id="0" name=""/>
        <dsp:cNvSpPr/>
      </dsp:nvSpPr>
      <dsp:spPr>
        <a:xfrm>
          <a:off x="318" y="1368884"/>
          <a:ext cx="2497563" cy="16932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Gather </a:t>
          </a:r>
          <a:r>
            <a:rPr lang="en-US" sz="1400" b="1" kern="1200" dirty="0" smtClean="0"/>
            <a:t>feedback</a:t>
          </a:r>
          <a:r>
            <a:rPr lang="en-US" sz="1400" kern="1200" dirty="0" smtClean="0"/>
            <a:t> on courses </a:t>
          </a:r>
          <a:endParaRPr lang="en-US" sz="1400" kern="1200" dirty="0"/>
        </a:p>
        <a:p>
          <a:pPr marL="228600" lvl="2" indent="-114300" algn="l" defTabSz="622300">
            <a:lnSpc>
              <a:spcPct val="90000"/>
            </a:lnSpc>
            <a:spcBef>
              <a:spcPct val="0"/>
            </a:spcBef>
            <a:spcAft>
              <a:spcPct val="15000"/>
            </a:spcAft>
            <a:buChar char="••"/>
          </a:pPr>
          <a:r>
            <a:rPr lang="en-US" sz="1400" kern="1200" dirty="0" smtClean="0"/>
            <a:t>Surveys</a:t>
          </a:r>
          <a:endParaRPr lang="en-US" sz="1400" kern="1200" dirty="0"/>
        </a:p>
        <a:p>
          <a:pPr marL="228600" lvl="2" indent="-114300" algn="l" defTabSz="622300">
            <a:lnSpc>
              <a:spcPct val="90000"/>
            </a:lnSpc>
            <a:spcBef>
              <a:spcPct val="0"/>
            </a:spcBef>
            <a:spcAft>
              <a:spcPct val="15000"/>
            </a:spcAft>
            <a:buChar char="••"/>
          </a:pPr>
          <a:r>
            <a:rPr lang="en-US" sz="1400" kern="1200" dirty="0" smtClean="0"/>
            <a:t>Focus groups</a:t>
          </a:r>
          <a:endParaRPr lang="en-US" sz="1400" kern="1200" dirty="0"/>
        </a:p>
        <a:p>
          <a:pPr marL="228600" lvl="2" indent="-114300" algn="l" defTabSz="622300">
            <a:lnSpc>
              <a:spcPct val="90000"/>
            </a:lnSpc>
            <a:spcBef>
              <a:spcPct val="0"/>
            </a:spcBef>
            <a:spcAft>
              <a:spcPct val="15000"/>
            </a:spcAft>
            <a:buChar char="••"/>
          </a:pPr>
          <a:r>
            <a:rPr lang="en-US" sz="1400" kern="1200" dirty="0" smtClean="0"/>
            <a:t>Etc.</a:t>
          </a:r>
          <a:endParaRPr lang="en-US" sz="1400" kern="1200" dirty="0"/>
        </a:p>
      </dsp:txBody>
      <dsp:txXfrm>
        <a:off x="39285" y="1407851"/>
        <a:ext cx="2419629" cy="1252490"/>
      </dsp:txXfrm>
    </dsp:sp>
    <dsp:sp modelId="{52C05612-0EC5-42A3-AC22-B043C8361AD2}">
      <dsp:nvSpPr>
        <dsp:cNvPr id="0" name=""/>
        <dsp:cNvSpPr/>
      </dsp:nvSpPr>
      <dsp:spPr>
        <a:xfrm>
          <a:off x="1545074" y="1400209"/>
          <a:ext cx="2312881" cy="2770282"/>
        </a:xfrm>
        <a:prstGeom prst="leftCircularArrow">
          <a:avLst>
            <a:gd name="adj1" fmla="val 1801"/>
            <a:gd name="adj2" fmla="val 214758"/>
            <a:gd name="adj3" fmla="val 1134829"/>
            <a:gd name="adj4" fmla="val 8169049"/>
            <a:gd name="adj5" fmla="val 21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3767F-2E84-4CC5-A1B1-8BF84B0481C1}">
      <dsp:nvSpPr>
        <dsp:cNvPr id="0" name=""/>
        <dsp:cNvSpPr/>
      </dsp:nvSpPr>
      <dsp:spPr>
        <a:xfrm>
          <a:off x="263616" y="2710857"/>
          <a:ext cx="2446121" cy="9406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Gather Feedback</a:t>
          </a:r>
          <a:endParaRPr lang="en-US" sz="2000" b="1" kern="1200" dirty="0"/>
        </a:p>
      </dsp:txBody>
      <dsp:txXfrm>
        <a:off x="291166" y="2738407"/>
        <a:ext cx="2391021" cy="885513"/>
      </dsp:txXfrm>
    </dsp:sp>
    <dsp:sp modelId="{9083BFCB-3A43-4972-97E0-35049B958719}">
      <dsp:nvSpPr>
        <dsp:cNvPr id="0" name=""/>
        <dsp:cNvSpPr/>
      </dsp:nvSpPr>
      <dsp:spPr>
        <a:xfrm>
          <a:off x="2797043" y="1504907"/>
          <a:ext cx="2502139" cy="1421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Analyze feedback</a:t>
          </a:r>
          <a:endParaRPr lang="en-US" sz="1400" kern="1200" dirty="0"/>
        </a:p>
        <a:p>
          <a:pPr marL="114300" lvl="1" indent="-114300" algn="l" defTabSz="622300">
            <a:lnSpc>
              <a:spcPct val="90000"/>
            </a:lnSpc>
            <a:spcBef>
              <a:spcPct val="0"/>
            </a:spcBef>
            <a:spcAft>
              <a:spcPct val="15000"/>
            </a:spcAft>
            <a:buChar char="••"/>
          </a:pPr>
          <a:r>
            <a:rPr lang="en-US" sz="1400" kern="1200" dirty="0" smtClean="0"/>
            <a:t>Vet findings </a:t>
          </a:r>
          <a:r>
            <a:rPr lang="en-US" sz="1400" b="1" kern="1200" dirty="0" smtClean="0"/>
            <a:t>internally </a:t>
          </a:r>
          <a:endParaRPr lang="en-US" sz="1400" kern="1200" dirty="0"/>
        </a:p>
        <a:p>
          <a:pPr marL="114300" lvl="1" indent="-114300" algn="l" defTabSz="622300">
            <a:lnSpc>
              <a:spcPct val="90000"/>
            </a:lnSpc>
            <a:spcBef>
              <a:spcPct val="0"/>
            </a:spcBef>
            <a:spcAft>
              <a:spcPct val="15000"/>
            </a:spcAft>
            <a:buChar char="••"/>
          </a:pPr>
          <a:r>
            <a:rPr lang="en-US" sz="1400" kern="1200" dirty="0" smtClean="0"/>
            <a:t>Vet findings </a:t>
          </a:r>
          <a:r>
            <a:rPr lang="en-US" sz="1400" b="1" kern="1200" dirty="0" smtClean="0"/>
            <a:t>externally</a:t>
          </a:r>
          <a:endParaRPr lang="en-US" sz="1400" kern="1200" dirty="0"/>
        </a:p>
      </dsp:txBody>
      <dsp:txXfrm>
        <a:off x="2829760" y="1842274"/>
        <a:ext cx="2436705" cy="1051616"/>
      </dsp:txXfrm>
    </dsp:sp>
    <dsp:sp modelId="{02354FBF-5CEA-4C47-A85B-91735F23BA2E}">
      <dsp:nvSpPr>
        <dsp:cNvPr id="0" name=""/>
        <dsp:cNvSpPr/>
      </dsp:nvSpPr>
      <dsp:spPr>
        <a:xfrm rot="6912209">
          <a:off x="4474229" y="-29681"/>
          <a:ext cx="1462385" cy="190843"/>
        </a:xfrm>
        <a:prstGeom prst="leftCircularArrow">
          <a:avLst>
            <a:gd name="adj1" fmla="val 1294"/>
            <a:gd name="adj2" fmla="val 152526"/>
            <a:gd name="adj3" fmla="val 20077935"/>
            <a:gd name="adj4" fmla="val 12981482"/>
            <a:gd name="adj5" fmla="val 1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990B1-B0F0-49AE-964D-62C690978B97}">
      <dsp:nvSpPr>
        <dsp:cNvPr id="0" name=""/>
        <dsp:cNvSpPr/>
      </dsp:nvSpPr>
      <dsp:spPr>
        <a:xfrm>
          <a:off x="2657993" y="642408"/>
          <a:ext cx="2708196" cy="126883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Synthesize, Vet, and Recommend</a:t>
          </a:r>
          <a:endParaRPr lang="en-US" sz="1800" b="1" kern="1200" dirty="0"/>
        </a:p>
      </dsp:txBody>
      <dsp:txXfrm>
        <a:off x="2695156" y="679571"/>
        <a:ext cx="2633870" cy="1194506"/>
      </dsp:txXfrm>
    </dsp:sp>
    <dsp:sp modelId="{443466B4-1404-4E05-A314-C575A2171E4E}">
      <dsp:nvSpPr>
        <dsp:cNvPr id="0" name=""/>
        <dsp:cNvSpPr/>
      </dsp:nvSpPr>
      <dsp:spPr>
        <a:xfrm>
          <a:off x="5641336" y="817671"/>
          <a:ext cx="3524200" cy="2159187"/>
        </a:xfrm>
        <a:prstGeom prst="roundRect">
          <a:avLst>
            <a:gd name="adj" fmla="val 10000"/>
          </a:avLst>
        </a:prstGeom>
        <a:solidFill>
          <a:srgbClr val="D1920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3838" lvl="1" indent="-111125" algn="l" defTabSz="800100">
            <a:lnSpc>
              <a:spcPct val="90000"/>
            </a:lnSpc>
            <a:spcBef>
              <a:spcPct val="0"/>
            </a:spcBef>
            <a:spcAft>
              <a:spcPct val="15000"/>
            </a:spcAft>
            <a:buChar char="••"/>
          </a:pPr>
          <a:r>
            <a:rPr lang="en-US" sz="1800" kern="1200" dirty="0" smtClean="0">
              <a:solidFill>
                <a:schemeClr val="bg1"/>
              </a:solidFill>
            </a:rPr>
            <a:t>No content changes</a:t>
          </a:r>
          <a:endParaRPr lang="en-US" sz="1800" kern="1200" dirty="0"/>
        </a:p>
        <a:p>
          <a:pPr marL="223838" lvl="1" indent="-111125" algn="l" defTabSz="800100">
            <a:lnSpc>
              <a:spcPct val="90000"/>
            </a:lnSpc>
            <a:spcBef>
              <a:spcPct val="0"/>
            </a:spcBef>
            <a:spcAft>
              <a:spcPct val="15000"/>
            </a:spcAft>
            <a:buChar char="••"/>
          </a:pPr>
          <a:r>
            <a:rPr lang="en-US" sz="1800" kern="1200" dirty="0" smtClean="0">
              <a:solidFill>
                <a:schemeClr val="bg1"/>
              </a:solidFill>
            </a:rPr>
            <a:t>Swap part of course</a:t>
          </a:r>
          <a:endParaRPr lang="en-US" sz="1800" kern="1200" dirty="0"/>
        </a:p>
        <a:p>
          <a:pPr marL="223838" lvl="1" indent="-111125" algn="l" defTabSz="800100">
            <a:lnSpc>
              <a:spcPct val="90000"/>
            </a:lnSpc>
            <a:spcBef>
              <a:spcPct val="0"/>
            </a:spcBef>
            <a:spcAft>
              <a:spcPct val="15000"/>
            </a:spcAft>
            <a:buChar char="••"/>
          </a:pPr>
          <a:r>
            <a:rPr lang="en-US" sz="1800" kern="1200" dirty="0" smtClean="0">
              <a:solidFill>
                <a:schemeClr val="bg1"/>
              </a:solidFill>
            </a:rPr>
            <a:t>Add new course</a:t>
          </a:r>
          <a:endParaRPr lang="en-US" sz="1800" kern="1200" dirty="0">
            <a:solidFill>
              <a:schemeClr val="bg1"/>
            </a:solidFill>
          </a:endParaRPr>
        </a:p>
        <a:p>
          <a:pPr marL="223838" marR="0" lvl="1" indent="-111125" algn="l" defTabSz="800100" eaLnBrk="1" fontAlgn="auto" latinLnBrk="0" hangingPunct="1">
            <a:lnSpc>
              <a:spcPct val="90000"/>
            </a:lnSpc>
            <a:spcBef>
              <a:spcPct val="0"/>
            </a:spcBef>
            <a:spcAft>
              <a:spcPct val="15000"/>
            </a:spcAft>
            <a:buClrTx/>
            <a:buSzTx/>
            <a:buFontTx/>
            <a:buChar char="••"/>
            <a:tabLst/>
            <a:defRPr/>
          </a:pPr>
          <a:r>
            <a:rPr lang="en-US" sz="1800" kern="1200" dirty="0" smtClean="0">
              <a:solidFill>
                <a:schemeClr val="bg1"/>
              </a:solidFill>
            </a:rPr>
            <a:t>Remove, add, or modify course learning objectives</a:t>
          </a:r>
          <a:endParaRPr lang="en-US" sz="1800" kern="1200" dirty="0">
            <a:solidFill>
              <a:schemeClr val="bg1"/>
            </a:solidFill>
          </a:endParaRPr>
        </a:p>
        <a:p>
          <a:pPr marL="223838" marR="0" lvl="0" indent="-111125"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bg1"/>
              </a:solidFill>
            </a:rPr>
            <a:t>“</a:t>
          </a:r>
          <a:r>
            <a:rPr lang="en-US" sz="1800" kern="1200" dirty="0" smtClean="0">
              <a:solidFill>
                <a:schemeClr val="bg1"/>
              </a:solidFill>
            </a:rPr>
            <a:t>Shelf” </a:t>
          </a:r>
          <a:r>
            <a:rPr lang="en-US" sz="1800" kern="1200" dirty="0" smtClean="0">
              <a:solidFill>
                <a:schemeClr val="bg1"/>
              </a:solidFill>
            </a:rPr>
            <a:t>a course offering</a:t>
          </a:r>
        </a:p>
        <a:p>
          <a:pPr marL="171450" lvl="1" indent="0" algn="l" defTabSz="800100">
            <a:lnSpc>
              <a:spcPct val="90000"/>
            </a:lnSpc>
            <a:spcBef>
              <a:spcPct val="0"/>
            </a:spcBef>
            <a:spcAft>
              <a:spcPct val="15000"/>
            </a:spcAft>
            <a:buChar char="••"/>
          </a:pPr>
          <a:endParaRPr lang="en-US" sz="1800" kern="1200" dirty="0">
            <a:solidFill>
              <a:schemeClr val="bg1"/>
            </a:solidFill>
          </a:endParaRPr>
        </a:p>
      </dsp:txBody>
      <dsp:txXfrm>
        <a:off x="5691025" y="867360"/>
        <a:ext cx="3424822" cy="1597126"/>
      </dsp:txXfrm>
    </dsp:sp>
    <dsp:sp modelId="{E71CB792-A3C5-4135-814C-B1638F7B851D}">
      <dsp:nvSpPr>
        <dsp:cNvPr id="0" name=""/>
        <dsp:cNvSpPr/>
      </dsp:nvSpPr>
      <dsp:spPr>
        <a:xfrm>
          <a:off x="6209857" y="298074"/>
          <a:ext cx="2532623" cy="6117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Decide</a:t>
          </a:r>
          <a:endParaRPr lang="en-US" sz="1800" b="1" kern="1200" dirty="0"/>
        </a:p>
      </dsp:txBody>
      <dsp:txXfrm>
        <a:off x="6227774" y="315991"/>
        <a:ext cx="2496789" cy="575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9FCF9-8CBB-4556-B3DD-68B6F7C24E55}">
      <dsp:nvSpPr>
        <dsp:cNvPr id="0" name=""/>
        <dsp:cNvSpPr/>
      </dsp:nvSpPr>
      <dsp:spPr>
        <a:xfrm>
          <a:off x="6101" y="818682"/>
          <a:ext cx="2274220" cy="15418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Gather </a:t>
          </a:r>
          <a:r>
            <a:rPr lang="en-US" sz="1400" b="1" kern="1200" dirty="0" smtClean="0"/>
            <a:t>feedback</a:t>
          </a:r>
          <a:r>
            <a:rPr lang="en-US" sz="1400" kern="1200" dirty="0" smtClean="0"/>
            <a:t> on courses </a:t>
          </a:r>
          <a:endParaRPr lang="en-US" sz="1400" kern="1200" dirty="0"/>
        </a:p>
        <a:p>
          <a:pPr marL="228600" lvl="2" indent="-114300" algn="l" defTabSz="622300">
            <a:lnSpc>
              <a:spcPct val="90000"/>
            </a:lnSpc>
            <a:spcBef>
              <a:spcPct val="0"/>
            </a:spcBef>
            <a:spcAft>
              <a:spcPct val="15000"/>
            </a:spcAft>
            <a:buChar char="••"/>
          </a:pPr>
          <a:r>
            <a:rPr lang="en-US" sz="1400" kern="1200" dirty="0" smtClean="0"/>
            <a:t>Surveys</a:t>
          </a:r>
          <a:endParaRPr lang="en-US" sz="1400" kern="1200" dirty="0"/>
        </a:p>
        <a:p>
          <a:pPr marL="228600" lvl="2" indent="-114300" algn="l" defTabSz="622300">
            <a:lnSpc>
              <a:spcPct val="90000"/>
            </a:lnSpc>
            <a:spcBef>
              <a:spcPct val="0"/>
            </a:spcBef>
            <a:spcAft>
              <a:spcPct val="15000"/>
            </a:spcAft>
            <a:buChar char="••"/>
          </a:pPr>
          <a:r>
            <a:rPr lang="en-US" sz="1400" kern="1200" dirty="0" smtClean="0"/>
            <a:t>Focus groups</a:t>
          </a:r>
          <a:endParaRPr lang="en-US" sz="1400" kern="1200" dirty="0"/>
        </a:p>
        <a:p>
          <a:pPr marL="228600" lvl="2" indent="-114300" algn="l" defTabSz="622300">
            <a:lnSpc>
              <a:spcPct val="90000"/>
            </a:lnSpc>
            <a:spcBef>
              <a:spcPct val="0"/>
            </a:spcBef>
            <a:spcAft>
              <a:spcPct val="15000"/>
            </a:spcAft>
            <a:buChar char="••"/>
          </a:pPr>
          <a:r>
            <a:rPr lang="en-US" sz="1400" kern="1200" dirty="0" smtClean="0"/>
            <a:t>Etc.</a:t>
          </a:r>
          <a:endParaRPr lang="en-US" sz="1400" kern="1200" dirty="0"/>
        </a:p>
      </dsp:txBody>
      <dsp:txXfrm>
        <a:off x="41583" y="854164"/>
        <a:ext cx="2203256" cy="1140488"/>
      </dsp:txXfrm>
    </dsp:sp>
    <dsp:sp modelId="{52C05612-0EC5-42A3-AC22-B043C8361AD2}">
      <dsp:nvSpPr>
        <dsp:cNvPr id="0" name=""/>
        <dsp:cNvSpPr/>
      </dsp:nvSpPr>
      <dsp:spPr>
        <a:xfrm>
          <a:off x="1412119" y="791109"/>
          <a:ext cx="2176952" cy="2607472"/>
        </a:xfrm>
        <a:prstGeom prst="leftCircularArrow">
          <a:avLst>
            <a:gd name="adj1" fmla="val 2178"/>
            <a:gd name="adj2" fmla="val 261949"/>
            <a:gd name="adj3" fmla="val 1203211"/>
            <a:gd name="adj4" fmla="val 8190240"/>
            <a:gd name="adj5" fmla="val 25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3767F-2E84-4CC5-A1B1-8BF84B0481C1}">
      <dsp:nvSpPr>
        <dsp:cNvPr id="0" name=""/>
        <dsp:cNvSpPr/>
      </dsp:nvSpPr>
      <dsp:spPr>
        <a:xfrm>
          <a:off x="245854" y="2040650"/>
          <a:ext cx="2227379" cy="85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Gather Feedback</a:t>
          </a:r>
          <a:endParaRPr lang="en-US" sz="2000" b="1" kern="1200" dirty="0"/>
        </a:p>
      </dsp:txBody>
      <dsp:txXfrm>
        <a:off x="270940" y="2065736"/>
        <a:ext cx="2177207" cy="806328"/>
      </dsp:txXfrm>
    </dsp:sp>
    <dsp:sp modelId="{9083BFCB-3A43-4972-97E0-35049B958719}">
      <dsp:nvSpPr>
        <dsp:cNvPr id="0" name=""/>
        <dsp:cNvSpPr/>
      </dsp:nvSpPr>
      <dsp:spPr>
        <a:xfrm>
          <a:off x="2606805" y="942541"/>
          <a:ext cx="2278387" cy="12945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Analyze feedback</a:t>
          </a:r>
          <a:endParaRPr lang="en-US" sz="1400" kern="1200" dirty="0"/>
        </a:p>
        <a:p>
          <a:pPr marL="114300" lvl="1" indent="-114300" algn="l" defTabSz="622300">
            <a:lnSpc>
              <a:spcPct val="90000"/>
            </a:lnSpc>
            <a:spcBef>
              <a:spcPct val="0"/>
            </a:spcBef>
            <a:spcAft>
              <a:spcPct val="15000"/>
            </a:spcAft>
            <a:buChar char="••"/>
          </a:pPr>
          <a:r>
            <a:rPr lang="en-US" sz="1400" kern="1200" dirty="0" smtClean="0"/>
            <a:t>Vet findings </a:t>
          </a:r>
          <a:r>
            <a:rPr lang="en-US" sz="1400" b="1" kern="1200" dirty="0" smtClean="0"/>
            <a:t>internally </a:t>
          </a:r>
          <a:endParaRPr lang="en-US" sz="1400" kern="1200" dirty="0"/>
        </a:p>
        <a:p>
          <a:pPr marL="114300" lvl="1" indent="-114300" algn="l" defTabSz="622300">
            <a:lnSpc>
              <a:spcPct val="90000"/>
            </a:lnSpc>
            <a:spcBef>
              <a:spcPct val="0"/>
            </a:spcBef>
            <a:spcAft>
              <a:spcPct val="15000"/>
            </a:spcAft>
            <a:buChar char="••"/>
          </a:pPr>
          <a:r>
            <a:rPr lang="en-US" sz="1400" kern="1200" dirty="0" smtClean="0"/>
            <a:t>Vet findings </a:t>
          </a:r>
          <a:r>
            <a:rPr lang="en-US" sz="1400" b="1" kern="1200" dirty="0" smtClean="0"/>
            <a:t>externally</a:t>
          </a:r>
          <a:endParaRPr lang="en-US" sz="1400" kern="1200" dirty="0"/>
        </a:p>
      </dsp:txBody>
      <dsp:txXfrm>
        <a:off x="2636597" y="1249740"/>
        <a:ext cx="2218803" cy="957574"/>
      </dsp:txXfrm>
    </dsp:sp>
    <dsp:sp modelId="{02354FBF-5CEA-4C47-A85B-91735F23BA2E}">
      <dsp:nvSpPr>
        <dsp:cNvPr id="0" name=""/>
        <dsp:cNvSpPr/>
      </dsp:nvSpPr>
      <dsp:spPr>
        <a:xfrm rot="6912209">
          <a:off x="4096084" y="-91690"/>
          <a:ext cx="1405205" cy="183381"/>
        </a:xfrm>
        <a:prstGeom prst="leftCircularArrow">
          <a:avLst>
            <a:gd name="adj1" fmla="val 1532"/>
            <a:gd name="adj2" fmla="val 181643"/>
            <a:gd name="adj3" fmla="val 20216426"/>
            <a:gd name="adj4" fmla="val 13149091"/>
            <a:gd name="adj5" fmla="val 17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990B1-B0F0-49AE-964D-62C690978B97}">
      <dsp:nvSpPr>
        <dsp:cNvPr id="0" name=""/>
        <dsp:cNvSpPr/>
      </dsp:nvSpPr>
      <dsp:spPr>
        <a:xfrm>
          <a:off x="2480190" y="157171"/>
          <a:ext cx="2466017" cy="1155368"/>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Synthesize, Vet, and Recommend</a:t>
          </a:r>
          <a:endParaRPr lang="en-US" sz="1800" b="1" kern="1200" dirty="0"/>
        </a:p>
      </dsp:txBody>
      <dsp:txXfrm>
        <a:off x="2514030" y="191011"/>
        <a:ext cx="2398337" cy="1087688"/>
      </dsp:txXfrm>
    </dsp:sp>
    <dsp:sp modelId="{443466B4-1404-4E05-A314-C575A2171E4E}">
      <dsp:nvSpPr>
        <dsp:cNvPr id="0" name=""/>
        <dsp:cNvSpPr/>
      </dsp:nvSpPr>
      <dsp:spPr>
        <a:xfrm>
          <a:off x="5321513" y="484447"/>
          <a:ext cx="3209051" cy="1966104"/>
        </a:xfrm>
        <a:prstGeom prst="roundRect">
          <a:avLst>
            <a:gd name="adj" fmla="val 10000"/>
          </a:avLst>
        </a:prstGeom>
        <a:solidFill>
          <a:srgbClr val="D1920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3838" lvl="1" indent="-111125" algn="l" defTabSz="800100">
            <a:lnSpc>
              <a:spcPct val="90000"/>
            </a:lnSpc>
            <a:spcBef>
              <a:spcPct val="0"/>
            </a:spcBef>
            <a:spcAft>
              <a:spcPct val="15000"/>
            </a:spcAft>
            <a:buChar char="••"/>
          </a:pPr>
          <a:r>
            <a:rPr lang="en-US" sz="1800" kern="1200" dirty="0" smtClean="0">
              <a:solidFill>
                <a:schemeClr val="bg1"/>
              </a:solidFill>
            </a:rPr>
            <a:t>No content changes</a:t>
          </a:r>
          <a:endParaRPr lang="en-US" sz="1800" kern="1200" dirty="0"/>
        </a:p>
        <a:p>
          <a:pPr marL="223838" lvl="1" indent="-111125" algn="l" defTabSz="800100">
            <a:lnSpc>
              <a:spcPct val="90000"/>
            </a:lnSpc>
            <a:spcBef>
              <a:spcPct val="0"/>
            </a:spcBef>
            <a:spcAft>
              <a:spcPct val="15000"/>
            </a:spcAft>
            <a:buChar char="••"/>
          </a:pPr>
          <a:r>
            <a:rPr lang="en-US" sz="1800" kern="1200" dirty="0" smtClean="0">
              <a:solidFill>
                <a:schemeClr val="bg1"/>
              </a:solidFill>
            </a:rPr>
            <a:t>Swap part of course</a:t>
          </a:r>
          <a:endParaRPr lang="en-US" sz="1800" kern="1200" dirty="0"/>
        </a:p>
        <a:p>
          <a:pPr marL="223838" lvl="1" indent="-111125" algn="l" defTabSz="800100">
            <a:lnSpc>
              <a:spcPct val="90000"/>
            </a:lnSpc>
            <a:spcBef>
              <a:spcPct val="0"/>
            </a:spcBef>
            <a:spcAft>
              <a:spcPct val="15000"/>
            </a:spcAft>
            <a:buChar char="••"/>
          </a:pPr>
          <a:r>
            <a:rPr lang="en-US" sz="1800" kern="1200" dirty="0" smtClean="0">
              <a:solidFill>
                <a:schemeClr val="bg1"/>
              </a:solidFill>
            </a:rPr>
            <a:t>Add new course</a:t>
          </a:r>
          <a:endParaRPr lang="en-US" sz="1800" kern="1200" dirty="0">
            <a:solidFill>
              <a:schemeClr val="bg1"/>
            </a:solidFill>
          </a:endParaRPr>
        </a:p>
        <a:p>
          <a:pPr marL="223838" marR="0" lvl="1" indent="-111125" algn="l" defTabSz="800100" eaLnBrk="1" fontAlgn="auto" latinLnBrk="0" hangingPunct="1">
            <a:lnSpc>
              <a:spcPct val="90000"/>
            </a:lnSpc>
            <a:spcBef>
              <a:spcPct val="0"/>
            </a:spcBef>
            <a:spcAft>
              <a:spcPct val="15000"/>
            </a:spcAft>
            <a:buClrTx/>
            <a:buSzTx/>
            <a:buFontTx/>
            <a:buChar char="••"/>
            <a:tabLst/>
            <a:defRPr/>
          </a:pPr>
          <a:r>
            <a:rPr lang="en-US" sz="1800" kern="1200" dirty="0" smtClean="0">
              <a:solidFill>
                <a:schemeClr val="bg1"/>
              </a:solidFill>
            </a:rPr>
            <a:t>Remove, add, or modify course learning objectives</a:t>
          </a:r>
          <a:endParaRPr lang="en-US" sz="1800" kern="1200" dirty="0">
            <a:solidFill>
              <a:schemeClr val="bg1"/>
            </a:solidFill>
          </a:endParaRPr>
        </a:p>
        <a:p>
          <a:pPr marL="223838" marR="0" lvl="0" indent="-111125"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bg1"/>
              </a:solidFill>
            </a:rPr>
            <a:t>“</a:t>
          </a:r>
          <a:r>
            <a:rPr lang="en-US" sz="1800" kern="1200" dirty="0" smtClean="0">
              <a:solidFill>
                <a:schemeClr val="bg1"/>
              </a:solidFill>
            </a:rPr>
            <a:t>Shelf” </a:t>
          </a:r>
          <a:r>
            <a:rPr lang="en-US" sz="1800" kern="1200" dirty="0" smtClean="0">
              <a:solidFill>
                <a:schemeClr val="bg1"/>
              </a:solidFill>
            </a:rPr>
            <a:t>a course offering</a:t>
          </a:r>
        </a:p>
        <a:p>
          <a:pPr marL="171450" lvl="1" indent="0" algn="l" defTabSz="800100">
            <a:lnSpc>
              <a:spcPct val="90000"/>
            </a:lnSpc>
            <a:spcBef>
              <a:spcPct val="0"/>
            </a:spcBef>
            <a:spcAft>
              <a:spcPct val="15000"/>
            </a:spcAft>
            <a:buChar char="••"/>
          </a:pPr>
          <a:endParaRPr lang="en-US" sz="1800" kern="1200" dirty="0">
            <a:solidFill>
              <a:schemeClr val="bg1"/>
            </a:solidFill>
          </a:endParaRPr>
        </a:p>
      </dsp:txBody>
      <dsp:txXfrm>
        <a:off x="5366759" y="529693"/>
        <a:ext cx="3118559" cy="1454304"/>
      </dsp:txXfrm>
    </dsp:sp>
    <dsp:sp modelId="{E71CB792-A3C5-4135-814C-B1638F7B851D}">
      <dsp:nvSpPr>
        <dsp:cNvPr id="0" name=""/>
        <dsp:cNvSpPr/>
      </dsp:nvSpPr>
      <dsp:spPr>
        <a:xfrm>
          <a:off x="5782798" y="0"/>
          <a:ext cx="2306145" cy="557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Decide</a:t>
          </a:r>
          <a:endParaRPr lang="en-US" sz="1800" b="1" kern="1200" dirty="0"/>
        </a:p>
      </dsp:txBody>
      <dsp:txXfrm>
        <a:off x="5799112" y="16314"/>
        <a:ext cx="2273517" cy="524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77E6B-F952-487D-BC06-A2A7C689F17C}">
      <dsp:nvSpPr>
        <dsp:cNvPr id="0" name=""/>
        <dsp:cNvSpPr/>
      </dsp:nvSpPr>
      <dsp:spPr>
        <a:xfrm rot="5400000">
          <a:off x="5124254" y="-203447"/>
          <a:ext cx="860794" cy="21037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BD32A2-2B65-4909-B658-B38899874B2F}">
      <dsp:nvSpPr>
        <dsp:cNvPr id="0" name=""/>
        <dsp:cNvSpPr/>
      </dsp:nvSpPr>
      <dsp:spPr>
        <a:xfrm>
          <a:off x="3306432" y="9531"/>
          <a:ext cx="1931616" cy="133335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Comprehensive Evaluation Plan</a:t>
          </a:r>
          <a:endParaRPr lang="en-US" sz="2000" kern="1200" dirty="0"/>
        </a:p>
      </dsp:txBody>
      <dsp:txXfrm>
        <a:off x="3371533" y="74632"/>
        <a:ext cx="1801414" cy="1203152"/>
      </dsp:txXfrm>
    </dsp:sp>
    <dsp:sp modelId="{B61F48B7-CA0F-43C1-BF98-025E49056759}">
      <dsp:nvSpPr>
        <dsp:cNvPr id="0" name=""/>
        <dsp:cNvSpPr/>
      </dsp:nvSpPr>
      <dsp:spPr>
        <a:xfrm>
          <a:off x="4895170" y="323348"/>
          <a:ext cx="906118" cy="704837"/>
        </a:xfrm>
        <a:prstGeom prst="rect">
          <a:avLst/>
        </a:prstGeom>
        <a:noFill/>
        <a:ln>
          <a:noFill/>
        </a:ln>
        <a:effectLst/>
      </dsp:spPr>
      <dsp:style>
        <a:lnRef idx="0">
          <a:scrgbClr r="0" g="0" b="0"/>
        </a:lnRef>
        <a:fillRef idx="0">
          <a:scrgbClr r="0" g="0" b="0"/>
        </a:fillRef>
        <a:effectRef idx="0">
          <a:scrgbClr r="0" g="0" b="0"/>
        </a:effectRef>
        <a:fontRef idx="minor"/>
      </dsp:style>
    </dsp:sp>
    <dsp:sp modelId="{4A11540B-161B-48E1-9456-D575B83911D2}">
      <dsp:nvSpPr>
        <dsp:cNvPr id="0" name=""/>
        <dsp:cNvSpPr/>
      </dsp:nvSpPr>
      <dsp:spPr>
        <a:xfrm>
          <a:off x="6606533" y="232313"/>
          <a:ext cx="2772421" cy="18429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New Program Design</a:t>
          </a:r>
          <a:endParaRPr lang="en-US" sz="2000" kern="1200" dirty="0"/>
        </a:p>
      </dsp:txBody>
      <dsp:txXfrm>
        <a:off x="6696514" y="322294"/>
        <a:ext cx="2592459" cy="166297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160FDF2A-849C-4ED1-89DB-7D6DDA5A67D3}" type="datetime1">
              <a:rPr lang="en-US"/>
              <a:pPr>
                <a:defRPr/>
              </a:pPr>
              <a:t>11/3/2017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3AE85E79-667C-440E-9CDC-C37DC3179A1E}" type="slidenum">
              <a:rPr lang="en-US"/>
              <a:pPr>
                <a:defRPr/>
              </a:pPr>
              <a:t>‹#›</a:t>
            </a:fld>
            <a:endParaRPr lang="en-US"/>
          </a:p>
        </p:txBody>
      </p:sp>
    </p:spTree>
    <p:extLst>
      <p:ext uri="{BB962C8B-B14F-4D97-AF65-F5344CB8AC3E}">
        <p14:creationId xmlns:p14="http://schemas.microsoft.com/office/powerpoint/2010/main" val="384968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519091"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511D283-7A53-4964-839C-3BEE9ED7A2F7}" type="datetime1">
              <a:rPr lang="en-US"/>
              <a:pPr>
                <a:defRPr/>
              </a:pPr>
              <a:t>11/3/2017</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519091"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E24A4B0-3C16-448F-A2F3-B153ABFB7F6F}" type="slidenum">
              <a:rPr lang="en-US"/>
              <a:pPr>
                <a:defRPr/>
              </a:pPr>
              <a:t>‹#›</a:t>
            </a:fld>
            <a:endParaRPr lang="en-US"/>
          </a:p>
        </p:txBody>
      </p:sp>
    </p:spTree>
    <p:extLst>
      <p:ext uri="{BB962C8B-B14F-4D97-AF65-F5344CB8AC3E}">
        <p14:creationId xmlns:p14="http://schemas.microsoft.com/office/powerpoint/2010/main" val="2892265394"/>
      </p:ext>
    </p:extLst>
  </p:cSld>
  <p:clrMap bg1="lt1" tx1="dk1" bg2="lt2" tx2="dk2" accent1="accent1" accent2="accent2" accent3="accent3" accent4="accent4" accent5="accent5" accent6="accent6" hlink="hlink" folHlink="folHlink"/>
  <p:notesStyle>
    <a:lvl1pPr algn="l" defTabSz="508000" rtl="0" eaLnBrk="0" fontAlgn="base" hangingPunct="0">
      <a:spcBef>
        <a:spcPct val="30000"/>
      </a:spcBef>
      <a:spcAft>
        <a:spcPct val="0"/>
      </a:spcAft>
      <a:defRPr sz="1300" kern="1200">
        <a:solidFill>
          <a:schemeClr val="tx1"/>
        </a:solidFill>
        <a:latin typeface="+mn-lt"/>
        <a:ea typeface="ＭＳ Ｐゴシック" charset="-128"/>
        <a:cs typeface="ＭＳ Ｐゴシック" charset="-128"/>
      </a:defRPr>
    </a:lvl1pPr>
    <a:lvl2pPr marL="508000" algn="l" defTabSz="508000" rtl="0" eaLnBrk="0" fontAlgn="base" hangingPunct="0">
      <a:spcBef>
        <a:spcPct val="30000"/>
      </a:spcBef>
      <a:spcAft>
        <a:spcPct val="0"/>
      </a:spcAft>
      <a:defRPr sz="1300" kern="1200">
        <a:solidFill>
          <a:schemeClr val="tx1"/>
        </a:solidFill>
        <a:latin typeface="+mn-lt"/>
        <a:ea typeface="ＭＳ Ｐゴシック" charset="-128"/>
        <a:cs typeface="+mn-cs"/>
      </a:defRPr>
    </a:lvl2pPr>
    <a:lvl3pPr marL="1017588" algn="l" defTabSz="508000" rtl="0" eaLnBrk="0" fontAlgn="base" hangingPunct="0">
      <a:spcBef>
        <a:spcPct val="30000"/>
      </a:spcBef>
      <a:spcAft>
        <a:spcPct val="0"/>
      </a:spcAft>
      <a:defRPr sz="1300" kern="1200">
        <a:solidFill>
          <a:schemeClr val="tx1"/>
        </a:solidFill>
        <a:latin typeface="+mn-lt"/>
        <a:ea typeface="ＭＳ Ｐゴシック" charset="-128"/>
        <a:cs typeface="+mn-cs"/>
      </a:defRPr>
    </a:lvl3pPr>
    <a:lvl4pPr marL="1527175" algn="l" defTabSz="508000" rtl="0" eaLnBrk="0" fontAlgn="base" hangingPunct="0">
      <a:spcBef>
        <a:spcPct val="30000"/>
      </a:spcBef>
      <a:spcAft>
        <a:spcPct val="0"/>
      </a:spcAft>
      <a:defRPr sz="1300" kern="1200">
        <a:solidFill>
          <a:schemeClr val="tx1"/>
        </a:solidFill>
        <a:latin typeface="+mn-lt"/>
        <a:ea typeface="ＭＳ Ｐゴシック" charset="-128"/>
        <a:cs typeface="+mn-cs"/>
      </a:defRPr>
    </a:lvl4pPr>
    <a:lvl5pPr marL="2036763" algn="l" defTabSz="508000" rtl="0" eaLnBrk="0" fontAlgn="base" hangingPunct="0">
      <a:spcBef>
        <a:spcPct val="30000"/>
      </a:spcBef>
      <a:spcAft>
        <a:spcPct val="0"/>
      </a:spcAft>
      <a:defRPr sz="1300" kern="1200">
        <a:solidFill>
          <a:schemeClr val="tx1"/>
        </a:solidFill>
        <a:latin typeface="+mn-lt"/>
        <a:ea typeface="ＭＳ Ｐゴシック" charset="-128"/>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anose="020B0600070205080204" pitchFamily="34" charset="-128"/>
              </a:rPr>
              <a:t>Hi, my name</a:t>
            </a:r>
            <a:r>
              <a:rPr lang="en-US" altLang="en-US" baseline="0" dirty="0" smtClean="0">
                <a:ea typeface="ＭＳ Ｐゴシック" panose="020B0600070205080204" pitchFamily="34" charset="-128"/>
              </a:rPr>
              <a:t> is Jess, this is Matt and this is Garrett and we all work for Year Up.  At Year Up, the Research and Evaluation function was really created explicitly only three short years ago and in that time we have learned a lot from our mistakes.  We want to share some of these learnings with you in hopes that they will be helpful.</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5221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class that was just admitted in August/September – we had rolled out an online video training module which has saved tons of time</a:t>
            </a:r>
          </a:p>
          <a:p>
            <a:r>
              <a:rPr lang="en-US" baseline="0" dirty="0" smtClean="0"/>
              <a:t>We embedded communication about informed consent within regular communication coming out of our National Admissions/Recruitment function</a:t>
            </a:r>
          </a:p>
          <a:p>
            <a:r>
              <a:rPr lang="en-US" baseline="0" dirty="0" smtClean="0"/>
              <a:t>We created a checklist and process by which sites performed the first round of reconciliation with salesforce (paying special attention to date errors) themselves before mailing the forms to </a:t>
            </a:r>
            <a:r>
              <a:rPr lang="en-US" baseline="0" dirty="0" err="1" smtClean="0"/>
              <a:t>Abt</a:t>
            </a:r>
            <a:r>
              <a:rPr lang="en-US" baseline="0" dirty="0" smtClean="0"/>
              <a:t> Associates.   While we’re still spending time reconciling, it is way less time than it has been previously.</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10</a:t>
            </a:fld>
            <a:endParaRPr lang="en-US"/>
          </a:p>
        </p:txBody>
      </p:sp>
    </p:spTree>
    <p:extLst>
      <p:ext uri="{BB962C8B-B14F-4D97-AF65-F5344CB8AC3E}">
        <p14:creationId xmlns:p14="http://schemas.microsoft.com/office/powerpoint/2010/main" val="135567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realize that we may always have to have some form of more formalized in-person consent administration when it comes to big studies governed by an IRB, Year Up also does a lot of research on our own and we want to make sure we’re protecting student data.  Anticipating the end of our IES study, we are working with our legal team in hopes of getting some sort of data use/protection language included as terms and conditions upon application which will not only save us time, but also save time for all </a:t>
            </a:r>
            <a:r>
              <a:rPr lang="en-US" baseline="0" smtClean="0"/>
              <a:t>staff across </a:t>
            </a:r>
            <a:r>
              <a:rPr lang="en-US" baseline="0" dirty="0" smtClean="0"/>
              <a:t>the org. </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11</a:t>
            </a:fld>
            <a:endParaRPr lang="en-US"/>
          </a:p>
        </p:txBody>
      </p:sp>
    </p:spTree>
    <p:extLst>
      <p:ext uri="{BB962C8B-B14F-4D97-AF65-F5344CB8AC3E}">
        <p14:creationId xmlns:p14="http://schemas.microsoft.com/office/powerpoint/2010/main" val="259891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12</a:t>
            </a:fld>
            <a:endParaRPr lang="en-US"/>
          </a:p>
        </p:txBody>
      </p:sp>
    </p:spTree>
    <p:extLst>
      <p:ext uri="{BB962C8B-B14F-4D97-AF65-F5344CB8AC3E}">
        <p14:creationId xmlns:p14="http://schemas.microsoft.com/office/powerpoint/2010/main" val="8906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13</a:t>
            </a:fld>
            <a:endParaRPr lang="en-US"/>
          </a:p>
        </p:txBody>
      </p:sp>
    </p:spTree>
    <p:extLst>
      <p:ext uri="{BB962C8B-B14F-4D97-AF65-F5344CB8AC3E}">
        <p14:creationId xmlns:p14="http://schemas.microsoft.com/office/powerpoint/2010/main" val="245880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8000" rtl="0" eaLnBrk="1" fontAlgn="base" latinLnBrk="0" hangingPunct="1">
              <a:lnSpc>
                <a:spcPct val="100000"/>
              </a:lnSpc>
              <a:spcBef>
                <a:spcPct val="0"/>
              </a:spcBef>
              <a:spcAft>
                <a:spcPct val="0"/>
              </a:spcAft>
              <a:buClrTx/>
              <a:buSzTx/>
              <a:buFontTx/>
              <a:buNone/>
              <a:tabLst/>
              <a:defRPr/>
            </a:pPr>
            <a:fld id="{3E24A4B0-3C16-448F-A2F3-B153ABFB7F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080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1723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To ensure that the academic</a:t>
            </a:r>
            <a:r>
              <a:rPr lang="en-US" baseline="0" dirty="0" smtClean="0"/>
              <a:t> components of the program are relevant, we developed an internal refinement process that incorporated some elements of evaluation. </a:t>
            </a:r>
          </a:p>
          <a:p>
            <a:pPr marL="793750" lvl="1" indent="-285750">
              <a:buFont typeface="Arial" panose="020B0604020202020204" pitchFamily="34" charset="0"/>
              <a:buChar char="•"/>
            </a:pPr>
            <a:r>
              <a:rPr lang="en-US" baseline="0" dirty="0" smtClean="0"/>
              <a:t>This entails collecting feedback through a number of mechanisms, including surveys and focus groups. </a:t>
            </a:r>
          </a:p>
          <a:p>
            <a:pPr marL="793750" lvl="1" indent="-285750">
              <a:buFont typeface="Arial" panose="020B0604020202020204" pitchFamily="34" charset="0"/>
              <a:buChar char="•"/>
            </a:pPr>
            <a:r>
              <a:rPr lang="en-US" baseline="0" dirty="0" smtClean="0"/>
              <a:t>The findings from this feedback are synthesized and vetted, and are then used to determine if there should be changed made to a course, and if so, what those changes should look like. </a:t>
            </a:r>
            <a:endParaRPr lang="en-US" dirty="0"/>
          </a:p>
        </p:txBody>
      </p:sp>
      <p:sp>
        <p:nvSpPr>
          <p:cNvPr id="4" name="Slide Number Placeholder 3"/>
          <p:cNvSpPr>
            <a:spLocks noGrp="1"/>
          </p:cNvSpPr>
          <p:nvPr>
            <p:ph type="sldNum" sz="quarter" idx="10"/>
          </p:nvPr>
        </p:nvSpPr>
        <p:spPr/>
        <p:txBody>
          <a:bodyPr/>
          <a:lstStyle/>
          <a:p>
            <a:pPr marL="0" marR="0" lvl="0" indent="0" algn="r" defTabSz="508000" rtl="0" eaLnBrk="1" fontAlgn="base" latinLnBrk="0" hangingPunct="1">
              <a:lnSpc>
                <a:spcPct val="100000"/>
              </a:lnSpc>
              <a:spcBef>
                <a:spcPct val="0"/>
              </a:spcBef>
              <a:spcAft>
                <a:spcPct val="0"/>
              </a:spcAft>
              <a:buClrTx/>
              <a:buSzTx/>
              <a:buFontTx/>
              <a:buNone/>
              <a:tabLst/>
              <a:defRPr/>
            </a:pPr>
            <a:fld id="{3E24A4B0-3C16-448F-A2F3-B153ABFB7F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080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3350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smtClean="0">
                <a:solidFill>
                  <a:schemeClr val="tx1"/>
                </a:solidFill>
                <a:effectLst/>
                <a:latin typeface="+mn-lt"/>
                <a:ea typeface="ＭＳ Ｐゴシック" charset="-128"/>
                <a:cs typeface="ＭＳ Ｐゴシック" charset="-128"/>
              </a:rPr>
              <a:t>In order to maximize our responsiveness to market demand, the lead time for new program launches can sometimes be relatively short.</a:t>
            </a:r>
          </a:p>
          <a:p>
            <a:pPr marL="285750" lvl="0" indent="-285750">
              <a:buFont typeface="Arial" panose="020B0604020202020204" pitchFamily="34" charset="0"/>
              <a:buChar char="•"/>
            </a:pPr>
            <a:r>
              <a:rPr lang="en-US" sz="1300" kern="1200" dirty="0" smtClean="0">
                <a:solidFill>
                  <a:schemeClr val="tx1"/>
                </a:solidFill>
                <a:effectLst/>
                <a:latin typeface="+mn-lt"/>
                <a:ea typeface="ＭＳ Ｐゴシック" charset="-128"/>
                <a:cs typeface="ＭＳ Ｐゴシック" charset="-128"/>
              </a:rPr>
              <a:t>This can lead to scenarios where program evaluation is not incorporated into the design process</a:t>
            </a:r>
          </a:p>
          <a:p>
            <a:pPr marL="285750" lvl="0" indent="-285750">
              <a:buFont typeface="Arial" panose="020B0604020202020204" pitchFamily="34" charset="0"/>
              <a:buChar char="•"/>
            </a:pPr>
            <a:r>
              <a:rPr lang="en-US" sz="1300" kern="1200" dirty="0" smtClean="0">
                <a:solidFill>
                  <a:schemeClr val="tx1"/>
                </a:solidFill>
                <a:effectLst/>
                <a:latin typeface="+mn-lt"/>
                <a:ea typeface="ＭＳ Ｐゴシック" charset="-128"/>
                <a:cs typeface="ＭＳ Ｐゴシック" charset="-128"/>
              </a:rPr>
              <a:t>In the past two years, we’ve had multiple launches of new training programs where we determined that an evaluation was necessary after the program was already in progress. </a:t>
            </a:r>
          </a:p>
          <a:p>
            <a:pPr marL="285750" lvl="0" indent="-285750">
              <a:buFont typeface="Arial" panose="020B0604020202020204" pitchFamily="34" charset="0"/>
              <a:buChar char="•"/>
            </a:pPr>
            <a:r>
              <a:rPr lang="en-US" sz="1300" kern="1200" dirty="0" smtClean="0">
                <a:solidFill>
                  <a:schemeClr val="tx1"/>
                </a:solidFill>
                <a:effectLst/>
                <a:latin typeface="+mn-lt"/>
                <a:ea typeface="ＭＳ Ｐゴシック" charset="-128"/>
                <a:cs typeface="ＭＳ Ｐゴシック" charset="-128"/>
              </a:rPr>
              <a:t>Often reactive</a:t>
            </a:r>
            <a:r>
              <a:rPr lang="en-US" sz="1300" kern="1200" baseline="0" dirty="0" smtClean="0">
                <a:solidFill>
                  <a:schemeClr val="tx1"/>
                </a:solidFill>
                <a:effectLst/>
                <a:latin typeface="+mn-lt"/>
                <a:ea typeface="ＭＳ Ｐゴシック" charset="-128"/>
                <a:cs typeface="ＭＳ Ｐゴシック" charset="-128"/>
              </a:rPr>
              <a:t> rather than proactive; evaluation flagged as a need once questions about program quality have already surfaced</a:t>
            </a:r>
          </a:p>
          <a:p>
            <a:pPr marL="285750" lvl="0" indent="-285750">
              <a:buFont typeface="Arial" panose="020B0604020202020204" pitchFamily="34" charset="0"/>
              <a:buChar char="•"/>
            </a:pPr>
            <a:r>
              <a:rPr lang="en-US" sz="1300" kern="1200" baseline="0" dirty="0" smtClean="0">
                <a:solidFill>
                  <a:schemeClr val="tx1"/>
                </a:solidFill>
                <a:effectLst/>
                <a:latin typeface="+mn-lt"/>
                <a:ea typeface="ＭＳ Ｐゴシック" charset="-128"/>
                <a:cs typeface="ＭＳ Ｐゴシック" charset="-128"/>
              </a:rPr>
              <a:t>Last-minute evaluation has led to challenges like s</a:t>
            </a:r>
            <a:r>
              <a:rPr lang="en-US" sz="1300" kern="1200" dirty="0" smtClean="0">
                <a:solidFill>
                  <a:schemeClr val="tx1"/>
                </a:solidFill>
                <a:effectLst/>
                <a:latin typeface="+mn-lt"/>
                <a:ea typeface="ＭＳ Ｐゴシック" charset="-128"/>
                <a:cs typeface="ＭＳ Ｐゴシック" charset="-128"/>
              </a:rPr>
              <a:t>cheduling</a:t>
            </a:r>
            <a:r>
              <a:rPr lang="en-US" sz="1300" kern="1200" baseline="0" dirty="0" smtClean="0">
                <a:solidFill>
                  <a:schemeClr val="tx1"/>
                </a:solidFill>
                <a:effectLst/>
                <a:latin typeface="+mn-lt"/>
                <a:ea typeface="ＭＳ Ｐゴシック" charset="-128"/>
                <a:cs typeface="ＭＳ Ｐゴシック" charset="-128"/>
              </a:rPr>
              <a:t> issues; we’re being asked to evaluate a course that’s about to end. </a:t>
            </a:r>
            <a:endParaRPr lang="en-US" sz="1300" kern="1200" dirty="0" smtClean="0">
              <a:solidFill>
                <a:schemeClr val="tx1"/>
              </a:solidFill>
              <a:effectLst/>
              <a:latin typeface="+mn-lt"/>
              <a:ea typeface="ＭＳ Ｐゴシック" charset="-128"/>
              <a:cs typeface="ＭＳ Ｐゴシック" charset="-128"/>
            </a:endParaRPr>
          </a:p>
          <a:p>
            <a:pPr marL="0" lvl="0" indent="0">
              <a:buFont typeface="Arial" panose="020B0604020202020204" pitchFamily="34" charset="0"/>
              <a:buNone/>
            </a:pPr>
            <a:endParaRPr lang="en-US" sz="1300" kern="1200" dirty="0" smtClean="0">
              <a:solidFill>
                <a:schemeClr val="tx1"/>
              </a:solidFill>
              <a:effectLst/>
              <a:latin typeface="+mn-lt"/>
              <a:ea typeface="ＭＳ Ｐゴシック" charset="-128"/>
              <a:cs typeface="ＭＳ Ｐゴシック"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508000" rtl="0" eaLnBrk="1" fontAlgn="base" latinLnBrk="0" hangingPunct="1">
              <a:lnSpc>
                <a:spcPct val="100000"/>
              </a:lnSpc>
              <a:spcBef>
                <a:spcPct val="0"/>
              </a:spcBef>
              <a:spcAft>
                <a:spcPct val="0"/>
              </a:spcAft>
              <a:buClrTx/>
              <a:buSzTx/>
              <a:buFontTx/>
              <a:buNone/>
              <a:tabLst/>
              <a:defRPr/>
            </a:pPr>
            <a:fld id="{3E24A4B0-3C16-448F-A2F3-B153ABFB7F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080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5235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Dream state would</a:t>
            </a:r>
            <a:r>
              <a:rPr lang="en-US" baseline="0" dirty="0" smtClean="0"/>
              <a:t> include: </a:t>
            </a:r>
          </a:p>
          <a:p>
            <a:pPr marL="285750" indent="-285750">
              <a:buFont typeface="Arial" panose="020B0604020202020204" pitchFamily="34" charset="0"/>
              <a:buChar char="•"/>
            </a:pPr>
            <a:r>
              <a:rPr lang="en-US" baseline="0" dirty="0" smtClean="0"/>
              <a:t>The process we developed for determining whether course content is relevant and is training students with the skills required by our corporate partners and the broader job market. </a:t>
            </a:r>
          </a:p>
          <a:p>
            <a:pPr marL="285750" indent="-285750">
              <a:buFont typeface="Arial" panose="020B0604020202020204" pitchFamily="34" charset="0"/>
              <a:buChar char="•"/>
            </a:pPr>
            <a:r>
              <a:rPr lang="en-US" baseline="0" dirty="0" smtClean="0"/>
              <a:t>Comprehensive evaluation plan would be included in the design process for all new programs of study </a:t>
            </a:r>
          </a:p>
          <a:p>
            <a:pPr marL="793750" lvl="1" indent="-285750">
              <a:buFont typeface="Arial" panose="020B0604020202020204" pitchFamily="34" charset="0"/>
              <a:buChar char="•"/>
            </a:pPr>
            <a:r>
              <a:rPr lang="en-US" baseline="0" dirty="0" smtClean="0"/>
              <a:t>This will help us avoid logistical bottlenecks and ensure that evaluation resources are allocated efficiently</a:t>
            </a:r>
            <a:endParaRPr lang="en-US" dirty="0"/>
          </a:p>
        </p:txBody>
      </p:sp>
      <p:sp>
        <p:nvSpPr>
          <p:cNvPr id="4" name="Slide Number Placeholder 3"/>
          <p:cNvSpPr>
            <a:spLocks noGrp="1"/>
          </p:cNvSpPr>
          <p:nvPr>
            <p:ph type="sldNum" sz="quarter" idx="10"/>
          </p:nvPr>
        </p:nvSpPr>
        <p:spPr/>
        <p:txBody>
          <a:bodyPr/>
          <a:lstStyle/>
          <a:p>
            <a:pPr marL="0" marR="0" lvl="0" indent="0" algn="r" defTabSz="508000" rtl="0" eaLnBrk="1" fontAlgn="base" latinLnBrk="0" hangingPunct="1">
              <a:lnSpc>
                <a:spcPct val="100000"/>
              </a:lnSpc>
              <a:spcBef>
                <a:spcPct val="0"/>
              </a:spcBef>
              <a:spcAft>
                <a:spcPct val="0"/>
              </a:spcAft>
              <a:buClrTx/>
              <a:buSzTx/>
              <a:buFontTx/>
              <a:buNone/>
              <a:tabLst/>
              <a:defRPr/>
            </a:pPr>
            <a:fld id="{3E24A4B0-3C16-448F-A2F3-B153ABFB7F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080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7135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 ton of data at Year Up, but we’ve fallen victim to a few fallacies over the years that can be easily demonstrated through one particular example.  </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18</a:t>
            </a:fld>
            <a:endParaRPr lang="en-US"/>
          </a:p>
        </p:txBody>
      </p:sp>
    </p:spTree>
    <p:extLst>
      <p:ext uri="{BB962C8B-B14F-4D97-AF65-F5344CB8AC3E}">
        <p14:creationId xmlns:p14="http://schemas.microsoft.com/office/powerpoint/2010/main" val="366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always collected key demographic information to help us keep track of class composition.  These data are collected throughout the admissions process and stored in Salesforce and accessible to anyone.  Bad assumption number 1: people know how to pull Salesforce reports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19</a:t>
            </a:fld>
            <a:endParaRPr lang="en-US"/>
          </a:p>
        </p:txBody>
      </p:sp>
    </p:spTree>
    <p:extLst>
      <p:ext uri="{BB962C8B-B14F-4D97-AF65-F5344CB8AC3E}">
        <p14:creationId xmlns:p14="http://schemas.microsoft.com/office/powerpoint/2010/main" val="359772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off with telling you a bit more about Year Up to set the context.  We’ll the</a:t>
            </a:r>
            <a:r>
              <a:rPr lang="en-US" baseline="0" dirty="0" smtClean="0"/>
              <a:t>n  go over a few examples of what we’ve learned in the last few years and we’ll end with some takeaways that we hope will be helpful for other internal evaluators in the room, and for external evaluators as you liaise with your counterparts within organizations.  </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a:t>
            </a:fld>
            <a:endParaRPr lang="en-US"/>
          </a:p>
        </p:txBody>
      </p:sp>
    </p:spTree>
    <p:extLst>
      <p:ext uri="{BB962C8B-B14F-4D97-AF65-F5344CB8AC3E}">
        <p14:creationId xmlns:p14="http://schemas.microsoft.com/office/powerpoint/2010/main" val="388207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realized</a:t>
            </a:r>
            <a:r>
              <a:rPr lang="en-US" baseline="0" dirty="0" smtClean="0"/>
              <a:t> that we needed to give these data to people in a much more user-friendly way so developed these one-pagers about one year ago.  They were met with enthusiasm but had some serious drawbacks: time spent, static snapshot, etc.</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20</a:t>
            </a:fld>
            <a:endParaRPr lang="en-US"/>
          </a:p>
        </p:txBody>
      </p:sp>
    </p:spTree>
    <p:extLst>
      <p:ext uri="{BB962C8B-B14F-4D97-AF65-F5344CB8AC3E}">
        <p14:creationId xmlns:p14="http://schemas.microsoft.com/office/powerpoint/2010/main" val="285029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offer</a:t>
            </a:r>
            <a:r>
              <a:rPr lang="en-US" baseline="0" dirty="0" smtClean="0"/>
              <a:t> drill capabilities and save us time, we then worked to develop a dashboard in Salesforce.  Most obvious drawback: bad visualizations and still assumes that folks will know where and how to access in Salesforce</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21</a:t>
            </a:fld>
            <a:endParaRPr lang="en-US"/>
          </a:p>
        </p:txBody>
      </p:sp>
    </p:spTree>
    <p:extLst>
      <p:ext uri="{BB962C8B-B14F-4D97-AF65-F5344CB8AC3E}">
        <p14:creationId xmlns:p14="http://schemas.microsoft.com/office/powerpoint/2010/main" val="177039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are now – we have an interactive dashboard in</a:t>
            </a:r>
            <a:r>
              <a:rPr lang="en-US" baseline="0" dirty="0" smtClean="0"/>
              <a:t> wave!</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22</a:t>
            </a:fld>
            <a:endParaRPr lang="en-US"/>
          </a:p>
        </p:txBody>
      </p:sp>
    </p:spTree>
    <p:extLst>
      <p:ext uri="{BB962C8B-B14F-4D97-AF65-F5344CB8AC3E}">
        <p14:creationId xmlns:p14="http://schemas.microsoft.com/office/powerpoint/2010/main" val="286576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that,</a:t>
            </a:r>
            <a:r>
              <a:rPr lang="en-US" baseline="0" dirty="0" smtClean="0"/>
              <a:t> but we have paired the new tool with extensive online training modules and accompanying job aids to help people make the most of their data</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23</a:t>
            </a:fld>
            <a:endParaRPr lang="en-US"/>
          </a:p>
        </p:txBody>
      </p:sp>
    </p:spTree>
    <p:extLst>
      <p:ext uri="{BB962C8B-B14F-4D97-AF65-F5344CB8AC3E}">
        <p14:creationId xmlns:p14="http://schemas.microsoft.com/office/powerpoint/2010/main" val="1099035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we</a:t>
            </a:r>
            <a:r>
              <a:rPr lang="en-US" baseline="0" dirty="0" smtClean="0"/>
              <a:t> are still victim of inconsistent data quality.  Now that we are looking more closely at our data, we are noticing some egregious cases of missing data that we are now working to correct.</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24</a:t>
            </a:fld>
            <a:endParaRPr lang="en-US"/>
          </a:p>
        </p:txBody>
      </p:sp>
    </p:spTree>
    <p:extLst>
      <p:ext uri="{BB962C8B-B14F-4D97-AF65-F5344CB8AC3E}">
        <p14:creationId xmlns:p14="http://schemas.microsoft.com/office/powerpoint/2010/main" val="312679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Year Up’s Core Values is strive to learn.  Striving to learn and continuing to strive to learn is essential for building out an internal evaluation function.  We want to share a few of our main takeaways with you in hopes that it will help you with your work</a:t>
            </a:r>
          </a:p>
          <a:p>
            <a:endParaRPr lang="en-US" baseline="0" dirty="0" smtClean="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25</a:t>
            </a:fld>
            <a:endParaRPr lang="en-US"/>
          </a:p>
        </p:txBody>
      </p:sp>
    </p:spTree>
    <p:extLst>
      <p:ext uri="{BB962C8B-B14F-4D97-AF65-F5344CB8AC3E}">
        <p14:creationId xmlns:p14="http://schemas.microsoft.com/office/powerpoint/2010/main" val="600170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often say that at Year Up we are building the plane while we fly it which applies to our internal </a:t>
            </a:r>
            <a:r>
              <a:rPr lang="en-US" baseline="0" dirty="0" err="1" smtClean="0"/>
              <a:t>eval</a:t>
            </a:r>
            <a:r>
              <a:rPr lang="en-US" baseline="0" dirty="0" smtClean="0"/>
              <a:t> work as well.  It’s better to test something, fail, and learn from it than to wait to push that data out to the organization.  The key part is learning from it and being willing to pivot.  </a:t>
            </a:r>
          </a:p>
          <a:p>
            <a:endParaRPr lang="en-US" baseline="0" dirty="0" smtClean="0"/>
          </a:p>
          <a:p>
            <a:r>
              <a:rPr lang="en-US" baseline="0" dirty="0" smtClean="0"/>
              <a:t>At Year Up we are really working to build out our training library and we’re finding that trainings related to data entry and collection (e.g., Salesforce, and survey administration) are equally as valuable as trainings on using data.  One of the biggest benefits is having somewhere to point people when they ask a question, even if they’re not finding the trainings proactively</a:t>
            </a:r>
          </a:p>
          <a:p>
            <a:endParaRPr lang="en-US" baseline="0" dirty="0" smtClean="0"/>
          </a:p>
          <a:p>
            <a:r>
              <a:rPr lang="en-US" baseline="0" dirty="0" smtClean="0"/>
              <a:t>Whenever possible it’s important to fit your needs as an internal evaluator into pre-existing processes.  If it feels like business as usual, folks will be more likely to follow through</a:t>
            </a:r>
          </a:p>
          <a:p>
            <a:endParaRPr lang="en-US" baseline="0" dirty="0" smtClean="0"/>
          </a:p>
          <a:p>
            <a:r>
              <a:rPr lang="en-US" baseline="0" dirty="0" smtClean="0"/>
              <a:t>Help people be successful by giving them clear tools, checklists, </a:t>
            </a:r>
            <a:r>
              <a:rPr lang="en-US" baseline="0" smtClean="0"/>
              <a:t>and processes to use.</a:t>
            </a:r>
            <a:endParaRPr lang="en-US" baseline="0" dirty="0" smtClean="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26</a:t>
            </a:fld>
            <a:endParaRPr lang="en-US"/>
          </a:p>
        </p:txBody>
      </p:sp>
    </p:spTree>
    <p:extLst>
      <p:ext uri="{BB962C8B-B14F-4D97-AF65-F5344CB8AC3E}">
        <p14:creationId xmlns:p14="http://schemas.microsoft.com/office/powerpoint/2010/main" val="398043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27</a:t>
            </a:fld>
            <a:endParaRPr lang="en-US"/>
          </a:p>
        </p:txBody>
      </p:sp>
    </p:spTree>
    <p:extLst>
      <p:ext uri="{BB962C8B-B14F-4D97-AF65-F5344CB8AC3E}">
        <p14:creationId xmlns:p14="http://schemas.microsoft.com/office/powerpoint/2010/main" val="43567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Year Up is a year-long program – that’s where the name comes from – not to be confused with Gear Up or Europe!  We recruit urban young adults ages 18-24, and we talk to companies in that urban area about their entry-level talent needs.  We train our young adults on both hard and soft professional skills for six months to get them ready for an internship with those companies, and then they intern there for 6 months.  After the internship they graduate and we help them find work if they aren’t hired by their internship company.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5F2F24-6D43-B143-BD76-E42627A0A7DE}" type="slidenum">
              <a:rPr lang="en-US" smtClean="0"/>
              <a:t>3</a:t>
            </a:fld>
            <a:endParaRPr lang="en-US"/>
          </a:p>
        </p:txBody>
      </p:sp>
    </p:spTree>
    <p:extLst>
      <p:ext uri="{BB962C8B-B14F-4D97-AF65-F5344CB8AC3E}">
        <p14:creationId xmlns:p14="http://schemas.microsoft.com/office/powerpoint/2010/main" val="300609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mn-lt"/>
                <a:ea typeface="ＭＳ Ｐゴシック" charset="-128"/>
                <a:cs typeface="ＭＳ Ｐゴシック" charset="-128"/>
              </a:rPr>
              <a:t>Let’s talk a little about scale – Year Up is growing very </a:t>
            </a:r>
            <a:r>
              <a:rPr lang="en-US" sz="1300" kern="1200" dirty="0" err="1" smtClean="0">
                <a:solidFill>
                  <a:schemeClr val="tx1"/>
                </a:solidFill>
                <a:effectLst/>
                <a:latin typeface="+mn-lt"/>
                <a:ea typeface="ＭＳ Ｐゴシック" charset="-128"/>
                <a:cs typeface="ＭＳ Ｐゴシック" charset="-128"/>
              </a:rPr>
              <a:t>very</a:t>
            </a:r>
            <a:r>
              <a:rPr lang="en-US" sz="1300" kern="1200" dirty="0" smtClean="0">
                <a:solidFill>
                  <a:schemeClr val="tx1"/>
                </a:solidFill>
                <a:effectLst/>
                <a:latin typeface="+mn-lt"/>
                <a:ea typeface="ＭＳ Ｐゴシック" charset="-128"/>
                <a:cs typeface="ＭＳ Ｐゴシック" charset="-128"/>
              </a:rPr>
              <a:t> quickly.  It was founded in 2002 in Boston and we are now in 15 cities with 25 sites in those cities.  We currently serve more than 3000 young adults per year and have served 14,000 to date.  We work with more than 250 corporate partners.  We have 75% retention, 85% are employed or in fulltime school after graduation.  The average annual salary for an alum four months out is $36,000/year.   Most</a:t>
            </a:r>
            <a:r>
              <a:rPr lang="en-US" sz="1300" kern="1200" baseline="0" dirty="0" smtClean="0">
                <a:solidFill>
                  <a:schemeClr val="tx1"/>
                </a:solidFill>
                <a:effectLst/>
                <a:latin typeface="+mn-lt"/>
                <a:ea typeface="ＭＳ Ｐゴシック" charset="-128"/>
                <a:cs typeface="ＭＳ Ｐゴシック" charset="-128"/>
              </a:rPr>
              <a:t> importantly for our presentation, we had more than 175 new program staff hired in 2016 alone which means that training is crucial</a:t>
            </a:r>
            <a:endParaRPr lang="en-US" sz="1200" kern="1200" dirty="0" smtClean="0">
              <a:solidFill>
                <a:schemeClr val="tx1"/>
              </a:solidFill>
              <a:effectLst/>
              <a:latin typeface="+mn-lt"/>
              <a:ea typeface="ＭＳ Ｐゴシック" charset="-128"/>
              <a:cs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4</a:t>
            </a:fld>
            <a:endParaRPr lang="en-US"/>
          </a:p>
        </p:txBody>
      </p:sp>
    </p:spTree>
    <p:extLst>
      <p:ext uri="{BB962C8B-B14F-4D97-AF65-F5344CB8AC3E}">
        <p14:creationId xmlns:p14="http://schemas.microsoft.com/office/powerpoint/2010/main" val="19952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8000" rtl="0" eaLnBrk="0" fontAlgn="base" latinLnBrk="0" hangingPunct="0">
              <a:lnSpc>
                <a:spcPct val="100000"/>
              </a:lnSpc>
              <a:spcBef>
                <a:spcPct val="30000"/>
              </a:spcBef>
              <a:spcAft>
                <a:spcPct val="0"/>
              </a:spcAft>
              <a:buClrTx/>
              <a:buSzTx/>
              <a:buFontTx/>
              <a:buNone/>
              <a:tabLst/>
              <a:defRPr/>
            </a:pPr>
            <a:r>
              <a:rPr lang="en-US" sz="1300" kern="1200" dirty="0" smtClean="0">
                <a:solidFill>
                  <a:schemeClr val="tx1"/>
                </a:solidFill>
                <a:effectLst/>
                <a:latin typeface="+mn-lt"/>
                <a:ea typeface="ＭＳ Ｐゴシック" charset="-128"/>
                <a:cs typeface="ＭＳ Ｐゴシック" charset="-128"/>
              </a:rPr>
              <a:t>To give you an idea of the kind of curricula we offer, we break them into tracks and specialties – kind of like majors and concentrations.  We work in IT, FO, Sales, BO, and Software development depending on the needs of corporate partners in a city.</a:t>
            </a:r>
          </a:p>
          <a:p>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5</a:t>
            </a:fld>
            <a:endParaRPr lang="en-US"/>
          </a:p>
        </p:txBody>
      </p:sp>
    </p:spTree>
    <p:extLst>
      <p:ext uri="{BB962C8B-B14F-4D97-AF65-F5344CB8AC3E}">
        <p14:creationId xmlns:p14="http://schemas.microsoft.com/office/powerpoint/2010/main" val="363712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big </a:t>
            </a:r>
            <a:r>
              <a:rPr lang="en-US" baseline="0" dirty="0" err="1" smtClean="0"/>
              <a:t>whoopsie</a:t>
            </a:r>
            <a:r>
              <a:rPr lang="en-US" baseline="0" dirty="0" smtClean="0"/>
              <a:t> we want to share with you is our informed consent administration journey.  Informed consent is a pretty dry subject and we know it’s Saturday morning on the last day of the conference so before we dive in I want to start us off with Ryan Gosling</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6</a:t>
            </a:fld>
            <a:endParaRPr lang="en-US"/>
          </a:p>
        </p:txBody>
      </p:sp>
    </p:spTree>
    <p:extLst>
      <p:ext uri="{BB962C8B-B14F-4D97-AF65-F5344CB8AC3E}">
        <p14:creationId xmlns:p14="http://schemas.microsoft.com/office/powerpoint/2010/main" val="370097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7</a:t>
            </a:fld>
            <a:endParaRPr lang="en-US"/>
          </a:p>
        </p:txBody>
      </p:sp>
    </p:spTree>
    <p:extLst>
      <p:ext uri="{BB962C8B-B14F-4D97-AF65-F5344CB8AC3E}">
        <p14:creationId xmlns:p14="http://schemas.microsoft.com/office/powerpoint/2010/main" val="189766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launched a study funded by IES (the Institute of Education Sciences) in late 2015 and needed to begin using administrative data from 8 of our sites immediately. We had no training in place for informed consent administration so our quickest bet was people on our national research and </a:t>
            </a:r>
            <a:r>
              <a:rPr lang="en-US" baseline="0" dirty="0" err="1" smtClean="0"/>
              <a:t>eval</a:t>
            </a:r>
            <a:r>
              <a:rPr lang="en-US" baseline="0" dirty="0" smtClean="0"/>
              <a:t> team administering consent…virtually.  We called into orientation to administer informed consent over Skype.  As you can probably imagine young white lady you’ve never met asking you to sign a form while you’re sitting in a classroom surrounded by 35 new peers was not a recipe for success.  In some cases fewer than half of students consented.</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8</a:t>
            </a:fld>
            <a:endParaRPr lang="en-US"/>
          </a:p>
        </p:txBody>
      </p:sp>
    </p:spTree>
    <p:extLst>
      <p:ext uri="{BB962C8B-B14F-4D97-AF65-F5344CB8AC3E}">
        <p14:creationId xmlns:p14="http://schemas.microsoft.com/office/powerpoint/2010/main" val="181625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second</a:t>
            </a:r>
            <a:r>
              <a:rPr lang="en-US" baseline="0" dirty="0" smtClean="0"/>
              <a:t> take we offered training webinars for staff and then one-off, 30-minute trainings on a rolling basis.  As you can imagine, with 24 sites and 175 new program staff members last year alone, there were periods when I was spending at least 1 hour per week holding the SAME training on informed consent</a:t>
            </a:r>
          </a:p>
          <a:p>
            <a:r>
              <a:rPr lang="en-US" baseline="0" dirty="0" smtClean="0"/>
              <a:t>After consent forms were mailed, colleague at </a:t>
            </a:r>
            <a:r>
              <a:rPr lang="en-US" baseline="0" dirty="0" err="1" smtClean="0"/>
              <a:t>Abt</a:t>
            </a:r>
            <a:r>
              <a:rPr lang="en-US" baseline="0" dirty="0" smtClean="0"/>
              <a:t> Associates went through and then we spent hours on the phone comparing forms with our Salesforce database.   My </a:t>
            </a:r>
            <a:r>
              <a:rPr lang="en-US" baseline="0" dirty="0" err="1" smtClean="0"/>
              <a:t>colleage</a:t>
            </a:r>
            <a:r>
              <a:rPr lang="en-US" baseline="0" dirty="0" smtClean="0"/>
              <a:t> at </a:t>
            </a:r>
            <a:r>
              <a:rPr lang="en-US" baseline="0" dirty="0" err="1" smtClean="0"/>
              <a:t>Abt</a:t>
            </a:r>
            <a:r>
              <a:rPr lang="en-US" baseline="0" dirty="0" smtClean="0"/>
              <a:t> would go through the forms she received and make a spreadsheet and then she’d call me while I had Salesforce open and we tried to decipher who was whom and who was missing.</a:t>
            </a:r>
          </a:p>
          <a:p>
            <a:r>
              <a:rPr lang="en-US" baseline="0" dirty="0" smtClean="0"/>
              <a:t>So many date mistakes!</a:t>
            </a:r>
            <a:endParaRPr lang="en-US" dirty="0"/>
          </a:p>
        </p:txBody>
      </p:sp>
      <p:sp>
        <p:nvSpPr>
          <p:cNvPr id="4" name="Slide Number Placeholder 3"/>
          <p:cNvSpPr>
            <a:spLocks noGrp="1"/>
          </p:cNvSpPr>
          <p:nvPr>
            <p:ph type="sldNum" sz="quarter" idx="10"/>
          </p:nvPr>
        </p:nvSpPr>
        <p:spPr/>
        <p:txBody>
          <a:bodyPr/>
          <a:lstStyle/>
          <a:p>
            <a:pPr>
              <a:defRPr/>
            </a:pPr>
            <a:fld id="{3E24A4B0-3C16-448F-A2F3-B153ABFB7F6F}" type="slidenum">
              <a:rPr lang="en-US" smtClean="0"/>
              <a:pPr>
                <a:defRPr/>
              </a:pPr>
              <a:t>9</a:t>
            </a:fld>
            <a:endParaRPr lang="en-US"/>
          </a:p>
        </p:txBody>
      </p:sp>
    </p:spTree>
    <p:extLst>
      <p:ext uri="{BB962C8B-B14F-4D97-AF65-F5344CB8AC3E}">
        <p14:creationId xmlns:p14="http://schemas.microsoft.com/office/powerpoint/2010/main" val="216239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old Cover with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0"/>
            <a:ext cx="4800600" cy="906140"/>
          </a:xfrm>
        </p:spPr>
        <p:txBody>
          <a:bodyPr/>
          <a:lstStyle>
            <a:lvl1pPr>
              <a:defRPr baseline="0">
                <a:solidFill>
                  <a:srgbClr val="1C4097"/>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2414900"/>
            <a:ext cx="4800600" cy="267605"/>
          </a:xfrm>
          <a:prstGeom prst="rect">
            <a:avLst/>
          </a:prstGeom>
        </p:spPr>
        <p:txBody>
          <a:bodyPr lIns="0" tIns="0" rIns="0" bIns="0"/>
          <a:lstStyle>
            <a:lvl1pPr>
              <a:buNone/>
              <a:defRPr sz="1400" baseline="0"/>
            </a:lvl1pPr>
            <a:lvl2pPr>
              <a:buNone/>
              <a:defRPr sz="1600"/>
            </a:lvl2pPr>
            <a:lvl3pPr>
              <a:buNone/>
              <a:defRPr sz="1600"/>
            </a:lvl3pPr>
            <a:lvl4pPr>
              <a:buNone/>
              <a:defRPr sz="1600"/>
            </a:lvl4pPr>
            <a:lvl5pPr>
              <a:buNone/>
              <a:defRPr sz="1600"/>
            </a:lvl5pPr>
          </a:lstStyle>
          <a:p>
            <a:pPr lvl="0"/>
            <a:r>
              <a:rPr lang="en-US" smtClean="0"/>
              <a:t>Edit Master text styles</a:t>
            </a:r>
          </a:p>
        </p:txBody>
      </p:sp>
      <p:sp>
        <p:nvSpPr>
          <p:cNvPr id="13" name="Text Placeholder 12"/>
          <p:cNvSpPr>
            <a:spLocks noGrp="1"/>
          </p:cNvSpPr>
          <p:nvPr>
            <p:ph type="body" sz="quarter" idx="11"/>
          </p:nvPr>
        </p:nvSpPr>
        <p:spPr>
          <a:xfrm>
            <a:off x="457200" y="685800"/>
            <a:ext cx="8998189" cy="295934"/>
          </a:xfrm>
          <a:prstGeom prst="rect">
            <a:avLst/>
          </a:prstGeom>
        </p:spPr>
        <p:txBody>
          <a:bodyPr lIns="0" tIns="0" rIns="0" bIns="0"/>
          <a:lstStyle>
            <a:lvl1pPr>
              <a:buNone/>
              <a:defRPr sz="1800" b="1" i="0" u="none" baseline="0">
                <a:solidFill>
                  <a:srgbClr val="D19200"/>
                </a:solidFill>
              </a:defRPr>
            </a:lvl1pPr>
            <a:lvl2pPr>
              <a:buNone/>
              <a:defRPr sz="2000" b="1" i="0" u="none">
                <a:solidFill>
                  <a:srgbClr val="C38012"/>
                </a:solidFill>
              </a:defRPr>
            </a:lvl2pPr>
            <a:lvl3pPr>
              <a:buNone/>
              <a:defRPr sz="2000" b="1" i="0" u="none">
                <a:solidFill>
                  <a:srgbClr val="C38012"/>
                </a:solidFill>
              </a:defRPr>
            </a:lvl3pPr>
            <a:lvl4pPr>
              <a:buNone/>
              <a:defRPr sz="2000" b="1" i="0" u="none">
                <a:solidFill>
                  <a:srgbClr val="C38012"/>
                </a:solidFill>
              </a:defRPr>
            </a:lvl4pPr>
            <a:lvl5pPr>
              <a:buNone/>
              <a:defRPr sz="2000" b="1" i="0" u="none">
                <a:solidFill>
                  <a:srgbClr val="C38012"/>
                </a:solidFill>
              </a:defRPr>
            </a:lvl5pPr>
          </a:lstStyle>
          <a:p>
            <a:pPr lvl="0"/>
            <a:r>
              <a:rPr lang="en-US" smtClean="0"/>
              <a:t>Edit Master text styles</a:t>
            </a:r>
          </a:p>
        </p:txBody>
      </p:sp>
      <p:sp>
        <p:nvSpPr>
          <p:cNvPr id="19" name="Picture Placeholder 18"/>
          <p:cNvSpPr>
            <a:spLocks noGrp="1"/>
          </p:cNvSpPr>
          <p:nvPr>
            <p:ph type="pic" sz="quarter" idx="12"/>
          </p:nvPr>
        </p:nvSpPr>
        <p:spPr>
          <a:xfrm>
            <a:off x="6017782" y="620714"/>
            <a:ext cx="3657600" cy="5486400"/>
          </a:xfrm>
          <a:prstGeom prst="rect">
            <a:avLst/>
          </a:prstGeom>
          <a:gradFill flip="none" rotWithShape="1">
            <a:gsLst>
              <a:gs pos="0">
                <a:srgbClr val="1B4097"/>
              </a:gs>
              <a:gs pos="100000">
                <a:srgbClr val="FFFFFF"/>
              </a:gs>
            </a:gsLst>
            <a:path path="circle">
              <a:fillToRect l="100000" t="100000"/>
            </a:path>
            <a:tileRect r="-100000" b="-100000"/>
          </a:gradFill>
        </p:spPr>
        <p:txBody>
          <a:bodyPr lIns="457200" tIns="457200" rIns="457200" bIns="457200"/>
          <a:lstStyle>
            <a:lvl1pPr marL="0" indent="0">
              <a:buFontTx/>
              <a:buNone/>
              <a:defRPr sz="2400"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266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76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9144000" cy="396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12925"/>
            <a:ext cx="9144000" cy="5130800"/>
          </a:xfrm>
        </p:spPr>
        <p:txBody>
          <a:bodyPr/>
          <a:lstStyle/>
          <a:p>
            <a:pPr lvl="0"/>
            <a:endParaRPr lang="en-US" noProof="0"/>
          </a:p>
        </p:txBody>
      </p:sp>
    </p:spTree>
    <p:extLst>
      <p:ext uri="{BB962C8B-B14F-4D97-AF65-F5344CB8AC3E}">
        <p14:creationId xmlns:p14="http://schemas.microsoft.com/office/powerpoint/2010/main" val="77025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2791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43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69032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77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44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97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33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3103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old Cover with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800600" y="1600200"/>
            <a:ext cx="4800600" cy="934890"/>
          </a:xfrm>
        </p:spPr>
        <p:txBody>
          <a:bodyPr/>
          <a:lstStyle>
            <a:lvl1pPr>
              <a:defRPr baseline="0">
                <a:solidFill>
                  <a:srgbClr val="1C4097"/>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800600" y="2548702"/>
            <a:ext cx="4800600" cy="267605"/>
          </a:xfrm>
          <a:prstGeom prst="rect">
            <a:avLst/>
          </a:prstGeom>
        </p:spPr>
        <p:txBody>
          <a:bodyPr lIns="0" tIns="0" rIns="0" bIns="0"/>
          <a:lstStyle>
            <a:lvl1pPr>
              <a:buNone/>
              <a:defRPr sz="1400" baseline="0"/>
            </a:lvl1pPr>
            <a:lvl2pPr>
              <a:buNone/>
              <a:defRPr sz="1600"/>
            </a:lvl2pPr>
            <a:lvl3pPr>
              <a:buNone/>
              <a:defRPr sz="1600"/>
            </a:lvl3pPr>
            <a:lvl4pPr>
              <a:buNone/>
              <a:defRPr sz="1600"/>
            </a:lvl4pPr>
            <a:lvl5pPr>
              <a:buNone/>
              <a:defRPr sz="1600"/>
            </a:lvl5pPr>
          </a:lstStyle>
          <a:p>
            <a:pPr lvl="0"/>
            <a:r>
              <a:rPr lang="en-US" smtClean="0"/>
              <a:t>Edit Master text styles</a:t>
            </a:r>
          </a:p>
        </p:txBody>
      </p:sp>
      <p:sp>
        <p:nvSpPr>
          <p:cNvPr id="13" name="Text Placeholder 12"/>
          <p:cNvSpPr>
            <a:spLocks noGrp="1"/>
          </p:cNvSpPr>
          <p:nvPr>
            <p:ph type="body" sz="quarter" idx="11"/>
          </p:nvPr>
        </p:nvSpPr>
        <p:spPr>
          <a:xfrm>
            <a:off x="4800600" y="685800"/>
            <a:ext cx="4800600" cy="295934"/>
          </a:xfrm>
          <a:prstGeom prst="rect">
            <a:avLst/>
          </a:prstGeom>
        </p:spPr>
        <p:txBody>
          <a:bodyPr lIns="0" tIns="0" rIns="0" bIns="0"/>
          <a:lstStyle>
            <a:lvl1pPr>
              <a:buNone/>
              <a:defRPr sz="1800" b="1" i="0" u="none" baseline="0">
                <a:solidFill>
                  <a:srgbClr val="D19200"/>
                </a:solidFill>
              </a:defRPr>
            </a:lvl1pPr>
            <a:lvl2pPr>
              <a:buNone/>
              <a:defRPr sz="2000" b="1" i="0" u="none">
                <a:solidFill>
                  <a:srgbClr val="C38012"/>
                </a:solidFill>
              </a:defRPr>
            </a:lvl2pPr>
            <a:lvl3pPr>
              <a:buNone/>
              <a:defRPr sz="2000" b="1" i="0" u="none">
                <a:solidFill>
                  <a:srgbClr val="C38012"/>
                </a:solidFill>
              </a:defRPr>
            </a:lvl3pPr>
            <a:lvl4pPr>
              <a:buNone/>
              <a:defRPr sz="2000" b="1" i="0" u="none">
                <a:solidFill>
                  <a:srgbClr val="C38012"/>
                </a:solidFill>
              </a:defRPr>
            </a:lvl4pPr>
            <a:lvl5pPr>
              <a:buNone/>
              <a:defRPr sz="2000" b="1" i="0" u="none">
                <a:solidFill>
                  <a:srgbClr val="C38012"/>
                </a:solidFill>
              </a:defRPr>
            </a:lvl5pPr>
          </a:lstStyle>
          <a:p>
            <a:pPr lvl="0"/>
            <a:r>
              <a:rPr lang="en-US" smtClean="0"/>
              <a:t>Edit Master text styles</a:t>
            </a:r>
          </a:p>
        </p:txBody>
      </p:sp>
      <p:sp>
        <p:nvSpPr>
          <p:cNvPr id="19" name="Picture Placeholder 18"/>
          <p:cNvSpPr>
            <a:spLocks noGrp="1"/>
          </p:cNvSpPr>
          <p:nvPr>
            <p:ph type="pic" sz="quarter" idx="12"/>
          </p:nvPr>
        </p:nvSpPr>
        <p:spPr>
          <a:xfrm>
            <a:off x="457200" y="457200"/>
            <a:ext cx="3657600" cy="5486400"/>
          </a:xfrm>
          <a:prstGeom prst="rect">
            <a:avLst/>
          </a:prstGeom>
          <a:gradFill flip="none" rotWithShape="1">
            <a:gsLst>
              <a:gs pos="0">
                <a:srgbClr val="1B4097"/>
              </a:gs>
              <a:gs pos="100000">
                <a:srgbClr val="FFFFFF"/>
              </a:gs>
            </a:gsLst>
            <a:path path="circle">
              <a:fillToRect l="100000" t="100000"/>
            </a:path>
            <a:tileRect r="-100000" b="-100000"/>
          </a:gradFill>
        </p:spPr>
        <p:txBody>
          <a:bodyPr lIns="457200" tIns="457200" rIns="457200" bIns="457200"/>
          <a:lstStyle>
            <a:lvl1pPr marL="0" indent="0">
              <a:buFontTx/>
              <a:buNone/>
              <a:defRPr sz="2400"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95304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1763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15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815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smtClean="0"/>
              <a:t>Click to edit Master title style</a:t>
            </a:r>
            <a:endParaRPr lang="en-US"/>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9A79C-5577-4838-8CD3-C070469ADF5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966823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9A79C-5577-4838-8CD3-C070469ADF5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402082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smtClean="0"/>
              <a:t>Click to edit Master title style</a:t>
            </a:r>
            <a:endParaRPr lang="en-US"/>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9A79C-5577-4838-8CD3-C070469ADF5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627007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06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B9A79C-5577-4838-8CD3-C070469ADF5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1899873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smtClean="0"/>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smtClean="0"/>
              <a:t>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B9A79C-5577-4838-8CD3-C070469ADF5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283983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9A79C-5577-4838-8CD3-C070469ADF5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2904738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9A79C-5577-4838-8CD3-C070469ADF5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304315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ld Cover with Horizontal Photo">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0"/>
            <a:ext cx="9143999" cy="467872"/>
          </a:xfrm>
        </p:spPr>
        <p:txBody>
          <a:bodyPr/>
          <a:lstStyle>
            <a:lvl1pPr>
              <a:defRPr baseline="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1839472"/>
            <a:ext cx="9143999" cy="267605"/>
          </a:xfrm>
          <a:prstGeom prst="rect">
            <a:avLst/>
          </a:prstGeom>
        </p:spPr>
        <p:txBody>
          <a:bodyPr lIns="0" tIns="0" rIns="0" bIns="0"/>
          <a:lstStyle>
            <a:lvl1pPr>
              <a:buNone/>
              <a:defRPr sz="1400"/>
            </a:lvl1pPr>
            <a:lvl2pPr>
              <a:buNone/>
              <a:defRPr sz="1600"/>
            </a:lvl2pPr>
            <a:lvl3pPr>
              <a:buNone/>
              <a:defRPr sz="1600"/>
            </a:lvl3pPr>
            <a:lvl4pPr>
              <a:buNone/>
              <a:defRPr sz="1600"/>
            </a:lvl4pPr>
            <a:lvl5pPr>
              <a:buNone/>
              <a:defRPr sz="1600"/>
            </a:lvl5pPr>
          </a:lstStyle>
          <a:p>
            <a:pPr lvl="0"/>
            <a:r>
              <a:rPr lang="en-US" smtClean="0"/>
              <a:t>Edit Master text styles</a:t>
            </a:r>
          </a:p>
        </p:txBody>
      </p:sp>
      <p:sp>
        <p:nvSpPr>
          <p:cNvPr id="13" name="Text Placeholder 12"/>
          <p:cNvSpPr>
            <a:spLocks noGrp="1"/>
          </p:cNvSpPr>
          <p:nvPr>
            <p:ph type="body" sz="quarter" idx="11"/>
          </p:nvPr>
        </p:nvSpPr>
        <p:spPr>
          <a:xfrm>
            <a:off x="457199" y="594360"/>
            <a:ext cx="9144000" cy="295934"/>
          </a:xfrm>
          <a:prstGeom prst="rect">
            <a:avLst/>
          </a:prstGeom>
        </p:spPr>
        <p:txBody>
          <a:bodyPr lIns="0" tIns="0" rIns="0" bIns="0"/>
          <a:lstStyle>
            <a:lvl1pPr>
              <a:buNone/>
              <a:defRPr sz="1800" b="1" i="0" u="none" baseline="0">
                <a:solidFill>
                  <a:srgbClr val="C38012"/>
                </a:solidFill>
              </a:defRPr>
            </a:lvl1pPr>
            <a:lvl2pPr>
              <a:buNone/>
              <a:defRPr sz="2000" b="1" i="0" u="none">
                <a:solidFill>
                  <a:srgbClr val="C38012"/>
                </a:solidFill>
              </a:defRPr>
            </a:lvl2pPr>
            <a:lvl3pPr>
              <a:buNone/>
              <a:defRPr sz="2000" b="1" i="0" u="none">
                <a:solidFill>
                  <a:srgbClr val="C38012"/>
                </a:solidFill>
              </a:defRPr>
            </a:lvl3pPr>
            <a:lvl4pPr>
              <a:buNone/>
              <a:defRPr sz="2000" b="1" i="0" u="none">
                <a:solidFill>
                  <a:srgbClr val="C38012"/>
                </a:solidFill>
              </a:defRPr>
            </a:lvl4pPr>
            <a:lvl5pPr>
              <a:buNone/>
              <a:defRPr sz="2000" b="1" i="0" u="none">
                <a:solidFill>
                  <a:srgbClr val="C38012"/>
                </a:solidFill>
              </a:defRPr>
            </a:lvl5pPr>
          </a:lstStyle>
          <a:p>
            <a:pPr lvl="0"/>
            <a:r>
              <a:rPr lang="en-US" smtClean="0"/>
              <a:t>Edit Master text styles</a:t>
            </a:r>
          </a:p>
        </p:txBody>
      </p:sp>
      <p:sp>
        <p:nvSpPr>
          <p:cNvPr id="19" name="Picture Placeholder 18"/>
          <p:cNvSpPr>
            <a:spLocks noGrp="1"/>
          </p:cNvSpPr>
          <p:nvPr>
            <p:ph type="pic" sz="quarter" idx="12"/>
          </p:nvPr>
        </p:nvSpPr>
        <p:spPr>
          <a:xfrm>
            <a:off x="4114799" y="2380617"/>
            <a:ext cx="5486400" cy="3657600"/>
          </a:xfrm>
          <a:prstGeom prst="rect">
            <a:avLst/>
          </a:prstGeom>
          <a:gradFill flip="none" rotWithShape="1">
            <a:gsLst>
              <a:gs pos="0">
                <a:srgbClr val="1B4097"/>
              </a:gs>
              <a:gs pos="100000">
                <a:srgbClr val="FFFFFF"/>
              </a:gs>
            </a:gsLst>
            <a:path path="circle">
              <a:fillToRect l="100000" t="100000"/>
            </a:path>
            <a:tileRect r="-100000" b="-100000"/>
          </a:gradFill>
        </p:spPr>
        <p:txBody>
          <a:bodyPr lIns="457200" tIns="457200" rIns="457200" bIns="457200"/>
          <a:lstStyle>
            <a:lvl1pPr marL="0" indent="0">
              <a:buFontTx/>
              <a:buNone/>
              <a:defRPr sz="2400"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59476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smtClean="0"/>
              <a:t>Click to edit Master title style</a:t>
            </a:r>
            <a:endParaRPr lang="en-US"/>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smtClean="0"/>
              <a:t>Edit Master text styles</a:t>
            </a:r>
          </a:p>
        </p:txBody>
      </p:sp>
      <p:sp>
        <p:nvSpPr>
          <p:cNvPr id="5" name="Date Placeholder 4"/>
          <p:cNvSpPr>
            <a:spLocks noGrp="1"/>
          </p:cNvSpPr>
          <p:nvPr>
            <p:ph type="dt" sz="half" idx="10"/>
          </p:nvPr>
        </p:nvSpPr>
        <p:spPr/>
        <p:txBody>
          <a:bodyPr/>
          <a:lstStyle/>
          <a:p>
            <a:fld id="{9AB9A79C-5577-4838-8CD3-C070469ADF5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129469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smtClean="0"/>
              <a:t>Click to edit Master title style</a:t>
            </a:r>
            <a:endParaRPr lang="en-US"/>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smtClean="0"/>
              <a:t>Edit Master text styles</a:t>
            </a:r>
          </a:p>
        </p:txBody>
      </p:sp>
      <p:sp>
        <p:nvSpPr>
          <p:cNvPr id="5" name="Date Placeholder 4"/>
          <p:cNvSpPr>
            <a:spLocks noGrp="1"/>
          </p:cNvSpPr>
          <p:nvPr>
            <p:ph type="dt" sz="half" idx="10"/>
          </p:nvPr>
        </p:nvSpPr>
        <p:spPr/>
        <p:txBody>
          <a:bodyPr/>
          <a:lstStyle/>
          <a:p>
            <a:fld id="{9AB9A79C-5577-4838-8CD3-C070469ADF5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2430915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9A79C-5577-4838-8CD3-C070469ADF5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4089493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9A79C-5577-4838-8CD3-C070469ADF5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03B6E-3C1F-4062-937F-9B9E79174155}" type="slidenum">
              <a:rPr lang="en-US" smtClean="0"/>
              <a:t>‹#›</a:t>
            </a:fld>
            <a:endParaRPr lang="en-US"/>
          </a:p>
        </p:txBody>
      </p:sp>
    </p:spTree>
    <p:extLst>
      <p:ext uri="{BB962C8B-B14F-4D97-AF65-F5344CB8AC3E}">
        <p14:creationId xmlns:p14="http://schemas.microsoft.com/office/powerpoint/2010/main" val="319688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9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2416175"/>
            <a:ext cx="8680450" cy="396875"/>
          </a:xfrm>
        </p:spPr>
        <p:txBody>
          <a:bodyPr/>
          <a:lstStyle/>
          <a:p>
            <a:r>
              <a:rPr lang="en-US" smtClean="0"/>
              <a:t>Click to edit Master title style</a:t>
            </a:r>
            <a:endParaRPr lang="en-US"/>
          </a:p>
        </p:txBody>
      </p:sp>
      <p:sp>
        <p:nvSpPr>
          <p:cNvPr id="3" name="Content Placeholder 2"/>
          <p:cNvSpPr>
            <a:spLocks noGrp="1"/>
          </p:cNvSpPr>
          <p:nvPr>
            <p:ph idx="1"/>
          </p:nvPr>
        </p:nvSpPr>
        <p:spPr>
          <a:xfrm>
            <a:off x="363538" y="2930525"/>
            <a:ext cx="2794000" cy="30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06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Interior 1">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9144000" cy="452438"/>
          </a:xfrm>
          <a:prstGeom prst="rect">
            <a:avLst/>
          </a:prstGeom>
        </p:spPr>
        <p:txBody>
          <a:bodyPr/>
          <a:lstStyle>
            <a:lvl1pPr>
              <a:defRPr baseline="0">
                <a:solidFill>
                  <a:srgbClr val="1C4097"/>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457200" y="1600200"/>
            <a:ext cx="9144000" cy="5257800"/>
          </a:xfrm>
          <a:prstGeom prst="rect">
            <a:avLst/>
          </a:prstGeom>
        </p:spPr>
        <p:txBody>
          <a:bodyPr lIns="0" tIns="0" rIns="0" bIns="0"/>
          <a:lstStyle>
            <a:lvl1pPr>
              <a:buClr>
                <a:srgbClr val="1B4097"/>
              </a:buClr>
              <a:buFont typeface="Arial"/>
              <a:buChar char="•"/>
              <a:defRPr sz="2400">
                <a:latin typeface="Georgia"/>
              </a:defRPr>
            </a:lvl1pPr>
            <a:lvl2pPr>
              <a:buClr>
                <a:srgbClr val="1B4097"/>
              </a:buClr>
              <a:buFont typeface="Arial"/>
              <a:buChar char="•"/>
              <a:defRPr sz="2200">
                <a:latin typeface="Georgia"/>
              </a:defRPr>
            </a:lvl2pPr>
            <a:lvl3pPr>
              <a:buClr>
                <a:srgbClr val="1B4097"/>
              </a:buClr>
              <a:buFont typeface="Arial"/>
              <a:buChar char="•"/>
              <a:defRPr sz="2000" baseline="0">
                <a:latin typeface="Georgia"/>
              </a:defRPr>
            </a:lvl3pPr>
            <a:lvl4pPr>
              <a:buClr>
                <a:srgbClr val="1B4097"/>
              </a:buClr>
              <a:buFont typeface="Arial"/>
              <a:buChar char="•"/>
              <a:defRPr sz="1800" baseline="0">
                <a:latin typeface="Georgia"/>
              </a:defRPr>
            </a:lvl4pPr>
            <a:lvl5pPr>
              <a:buClr>
                <a:srgbClr val="1B4097"/>
              </a:buClr>
              <a:buFont typeface="Arial"/>
              <a:buChar char="•"/>
              <a:defRPr sz="1600" baseline="0">
                <a:latin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709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9144000" cy="396875"/>
          </a:xfr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6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9144000" cy="396875"/>
          </a:xfrm>
        </p:spPr>
        <p:txBody>
          <a:bodyPr/>
          <a:lstStyle/>
          <a:p>
            <a:r>
              <a:rPr lang="en-US" smtClean="0"/>
              <a:t>Click to edit Master title style</a:t>
            </a:r>
            <a:endParaRPr lang="en-US"/>
          </a:p>
        </p:txBody>
      </p:sp>
    </p:spTree>
    <p:extLst>
      <p:ext uri="{BB962C8B-B14F-4D97-AF65-F5344CB8AC3E}">
        <p14:creationId xmlns:p14="http://schemas.microsoft.com/office/powerpoint/2010/main" val="34094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9144000" cy="3968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3238" y="1812925"/>
            <a:ext cx="9051925" cy="5130800"/>
          </a:xfrm>
        </p:spPr>
        <p:txBody>
          <a:bodyPr/>
          <a:lstStyle/>
          <a:p>
            <a:pPr lvl="0"/>
            <a:endParaRPr lang="en-US" noProof="0"/>
          </a:p>
        </p:txBody>
      </p:sp>
    </p:spTree>
    <p:extLst>
      <p:ext uri="{BB962C8B-B14F-4D97-AF65-F5344CB8AC3E}">
        <p14:creationId xmlns:p14="http://schemas.microsoft.com/office/powerpoint/2010/main" val="94149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YU_Pattern-4_PMS131bg.jpg"/>
          <p:cNvPicPr>
            <a:picLocks noChangeAspect="1"/>
          </p:cNvPicPr>
          <p:nvPr/>
        </p:nvPicPr>
        <p:blipFill>
          <a:blip r:embed="rId7">
            <a:extLst>
              <a:ext uri="{28A0092B-C50C-407E-A947-70E740481C1C}">
                <a14:useLocalDpi xmlns:a14="http://schemas.microsoft.com/office/drawing/2010/main" val="0"/>
              </a:ext>
            </a:extLst>
          </a:blip>
          <a:srcRect t="41150"/>
          <a:stretch>
            <a:fillRect/>
          </a:stretch>
        </p:blipFill>
        <p:spPr bwMode="auto">
          <a:xfrm>
            <a:off x="0" y="6427788"/>
            <a:ext cx="10058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5" descr="YU_gold+blue.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756400"/>
            <a:ext cx="20875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cxnSpLocks noChangeShapeType="1"/>
          </p:cNvCxnSpPr>
          <p:nvPr/>
        </p:nvCxnSpPr>
        <p:spPr bwMode="auto">
          <a:xfrm>
            <a:off x="0" y="6426200"/>
            <a:ext cx="10058400" cy="1588"/>
          </a:xfrm>
          <a:prstGeom prst="line">
            <a:avLst/>
          </a:prstGeom>
          <a:noFill/>
          <a:ln w="127000">
            <a:solidFill>
              <a:srgbClr val="1C409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9" name="Title Placeholder 10"/>
          <p:cNvSpPr>
            <a:spLocks noGrp="1"/>
          </p:cNvSpPr>
          <p:nvPr>
            <p:ph type="title"/>
          </p:nvPr>
        </p:nvSpPr>
        <p:spPr bwMode="auto">
          <a:xfrm>
            <a:off x="430213" y="2416175"/>
            <a:ext cx="868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Presentation Title</a:t>
            </a:r>
          </a:p>
        </p:txBody>
      </p:sp>
      <p:pic>
        <p:nvPicPr>
          <p:cNvPr id="1030" name="Picture 7" descr="YUtagline_cmykplainstack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4938" y="6918325"/>
            <a:ext cx="3327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363538" y="2930525"/>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Date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508000" rtl="0" eaLnBrk="1" fontAlgn="base" hangingPunct="1">
        <a:spcBef>
          <a:spcPct val="0"/>
        </a:spcBef>
        <a:spcAft>
          <a:spcPct val="0"/>
        </a:spcAft>
        <a:defRPr sz="2600" b="1" kern="1200">
          <a:solidFill>
            <a:srgbClr val="1C4097"/>
          </a:solidFill>
          <a:latin typeface="+mj-lt"/>
          <a:ea typeface="ＭＳ Ｐゴシック" charset="-128"/>
          <a:cs typeface="ＭＳ Ｐゴシック" charset="-128"/>
        </a:defRPr>
      </a:lvl1pPr>
      <a:lvl2pPr algn="l" defTabSz="508000" rtl="0" eaLnBrk="1" fontAlgn="base" hangingPunct="1">
        <a:spcBef>
          <a:spcPct val="0"/>
        </a:spcBef>
        <a:spcAft>
          <a:spcPct val="0"/>
        </a:spcAft>
        <a:defRPr sz="2600" b="1">
          <a:solidFill>
            <a:srgbClr val="1C4097"/>
          </a:solidFill>
          <a:latin typeface="Verdana" charset="0"/>
          <a:ea typeface="ＭＳ Ｐゴシック" charset="-128"/>
          <a:cs typeface="ＭＳ Ｐゴシック" charset="-128"/>
        </a:defRPr>
      </a:lvl2pPr>
      <a:lvl3pPr algn="l" defTabSz="508000" rtl="0" eaLnBrk="1" fontAlgn="base" hangingPunct="1">
        <a:spcBef>
          <a:spcPct val="0"/>
        </a:spcBef>
        <a:spcAft>
          <a:spcPct val="0"/>
        </a:spcAft>
        <a:defRPr sz="2600" b="1">
          <a:solidFill>
            <a:srgbClr val="1C4097"/>
          </a:solidFill>
          <a:latin typeface="Verdana" charset="0"/>
          <a:ea typeface="ＭＳ Ｐゴシック" charset="-128"/>
          <a:cs typeface="ＭＳ Ｐゴシック" charset="-128"/>
        </a:defRPr>
      </a:lvl3pPr>
      <a:lvl4pPr algn="l" defTabSz="508000" rtl="0" eaLnBrk="1" fontAlgn="base" hangingPunct="1">
        <a:spcBef>
          <a:spcPct val="0"/>
        </a:spcBef>
        <a:spcAft>
          <a:spcPct val="0"/>
        </a:spcAft>
        <a:defRPr sz="2600" b="1">
          <a:solidFill>
            <a:srgbClr val="1C4097"/>
          </a:solidFill>
          <a:latin typeface="Verdana" charset="0"/>
          <a:ea typeface="ＭＳ Ｐゴシック" charset="-128"/>
          <a:cs typeface="ＭＳ Ｐゴシック" charset="-128"/>
        </a:defRPr>
      </a:lvl4pPr>
      <a:lvl5pPr algn="l" defTabSz="508000" rtl="0" eaLnBrk="1" fontAlgn="base" hangingPunct="1">
        <a:spcBef>
          <a:spcPct val="0"/>
        </a:spcBef>
        <a:spcAft>
          <a:spcPct val="0"/>
        </a:spcAft>
        <a:defRPr sz="2600" b="1">
          <a:solidFill>
            <a:srgbClr val="1C4097"/>
          </a:solidFill>
          <a:latin typeface="Verdana" charset="0"/>
          <a:ea typeface="ＭＳ Ｐゴシック" charset="-128"/>
          <a:cs typeface="ＭＳ Ｐゴシック" charset="-128"/>
        </a:defRPr>
      </a:lvl5pPr>
      <a:lvl6pPr marL="457200" algn="ctr" defTabSz="508000" rtl="0" eaLnBrk="1" fontAlgn="base" hangingPunct="1">
        <a:spcBef>
          <a:spcPct val="0"/>
        </a:spcBef>
        <a:spcAft>
          <a:spcPct val="0"/>
        </a:spcAft>
        <a:defRPr sz="4900">
          <a:solidFill>
            <a:schemeClr val="tx1"/>
          </a:solidFill>
          <a:latin typeface="Calibri" charset="0"/>
          <a:ea typeface="ＭＳ Ｐゴシック" charset="-128"/>
          <a:cs typeface="ＭＳ Ｐゴシック" charset="-128"/>
        </a:defRPr>
      </a:lvl6pPr>
      <a:lvl7pPr marL="914400" algn="ctr" defTabSz="508000" rtl="0" eaLnBrk="1" fontAlgn="base" hangingPunct="1">
        <a:spcBef>
          <a:spcPct val="0"/>
        </a:spcBef>
        <a:spcAft>
          <a:spcPct val="0"/>
        </a:spcAft>
        <a:defRPr sz="4900">
          <a:solidFill>
            <a:schemeClr val="tx1"/>
          </a:solidFill>
          <a:latin typeface="Calibri" charset="0"/>
          <a:ea typeface="ＭＳ Ｐゴシック" charset="-128"/>
          <a:cs typeface="ＭＳ Ｐゴシック" charset="-128"/>
        </a:defRPr>
      </a:lvl7pPr>
      <a:lvl8pPr marL="1371600" algn="ctr" defTabSz="508000" rtl="0" eaLnBrk="1" fontAlgn="base" hangingPunct="1">
        <a:spcBef>
          <a:spcPct val="0"/>
        </a:spcBef>
        <a:spcAft>
          <a:spcPct val="0"/>
        </a:spcAft>
        <a:defRPr sz="4900">
          <a:solidFill>
            <a:schemeClr val="tx1"/>
          </a:solidFill>
          <a:latin typeface="Calibri" charset="0"/>
          <a:ea typeface="ＭＳ Ｐゴシック" charset="-128"/>
          <a:cs typeface="ＭＳ Ｐゴシック" charset="-128"/>
        </a:defRPr>
      </a:lvl8pPr>
      <a:lvl9pPr marL="1828800" algn="ctr" defTabSz="508000" rtl="0" eaLnBrk="1" fontAlgn="base" hangingPunct="1">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1000" indent="-381000" algn="l" defTabSz="508000" rtl="0" eaLnBrk="1" fontAlgn="base" hangingPunct="1">
        <a:spcBef>
          <a:spcPct val="20000"/>
        </a:spcBef>
        <a:spcAft>
          <a:spcPct val="0"/>
        </a:spcAft>
        <a:buFont typeface="Arial" panose="020B0604020202020204" pitchFamily="34" charset="0"/>
        <a:defRPr sz="1400" kern="1200">
          <a:solidFill>
            <a:schemeClr val="tx1"/>
          </a:solidFill>
          <a:latin typeface="Verdana"/>
          <a:ea typeface="ＭＳ Ｐゴシック" charset="-128"/>
          <a:cs typeface="ＭＳ Ｐゴシック" charset="-128"/>
        </a:defRPr>
      </a:lvl1pPr>
      <a:lvl2pPr marL="827088" indent="-317500" algn="l" defTabSz="508000" rtl="0" eaLnBrk="1" fontAlgn="base" hangingPunct="1">
        <a:spcBef>
          <a:spcPct val="20000"/>
        </a:spcBef>
        <a:spcAft>
          <a:spcPct val="0"/>
        </a:spcAft>
        <a:buFont typeface="Arial" panose="020B0604020202020204" pitchFamily="34" charset="0"/>
        <a:buChar char="–"/>
        <a:defRPr sz="3100" kern="1200">
          <a:solidFill>
            <a:schemeClr val="tx1"/>
          </a:solidFill>
          <a:latin typeface="Verdana"/>
          <a:ea typeface="ＭＳ Ｐゴシック" panose="020B0600070205080204" pitchFamily="34" charset="-128"/>
          <a:cs typeface="Verdana"/>
        </a:defRPr>
      </a:lvl2pPr>
      <a:lvl3pPr marL="1273175" indent="-254000" algn="l" defTabSz="508000" rtl="0" eaLnBrk="1" fontAlgn="base" hangingPunct="1">
        <a:spcBef>
          <a:spcPct val="20000"/>
        </a:spcBef>
        <a:spcAft>
          <a:spcPct val="0"/>
        </a:spcAft>
        <a:buFont typeface="Arial" panose="020B0604020202020204" pitchFamily="34" charset="0"/>
        <a:buChar char="•"/>
        <a:defRPr sz="2700" kern="1200">
          <a:solidFill>
            <a:schemeClr val="tx1"/>
          </a:solidFill>
          <a:latin typeface="Verdana"/>
          <a:ea typeface="ＭＳ Ｐゴシック" panose="020B0600070205080204" pitchFamily="34" charset="-128"/>
          <a:cs typeface="Verdana"/>
        </a:defRPr>
      </a:lvl3pPr>
      <a:lvl4pPr marL="1782763" indent="-254000" algn="l" defTabSz="508000" rtl="0" eaLnBrk="1" fontAlgn="base" hangingPunct="1">
        <a:spcBef>
          <a:spcPct val="20000"/>
        </a:spcBef>
        <a:spcAft>
          <a:spcPct val="0"/>
        </a:spcAft>
        <a:buFont typeface="Arial" panose="020B0604020202020204" pitchFamily="34" charset="0"/>
        <a:buChar char="–"/>
        <a:defRPr sz="2200" kern="1200">
          <a:solidFill>
            <a:schemeClr val="tx1"/>
          </a:solidFill>
          <a:latin typeface="Verdana"/>
          <a:ea typeface="ＭＳ Ｐゴシック" panose="020B0600070205080204" pitchFamily="34" charset="-128"/>
          <a:cs typeface="Verdana"/>
        </a:defRPr>
      </a:lvl4pPr>
      <a:lvl5pPr marL="2292350" indent="-254000" algn="l" defTabSz="508000" rtl="0" eaLnBrk="1" fontAlgn="base" hangingPunct="1">
        <a:spcBef>
          <a:spcPct val="20000"/>
        </a:spcBef>
        <a:spcAft>
          <a:spcPct val="0"/>
        </a:spcAft>
        <a:buFont typeface="Arial" panose="020B0604020202020204" pitchFamily="34" charset="0"/>
        <a:buChar char="»"/>
        <a:defRPr sz="2200" kern="1200">
          <a:solidFill>
            <a:schemeClr val="tx1"/>
          </a:solidFill>
          <a:latin typeface="Verdana"/>
          <a:ea typeface="ＭＳ Ｐゴシック" panose="020B0600070205080204" pitchFamily="34" charset="-128"/>
          <a:cs typeface="Verdana"/>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YU_gold+blue.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145338"/>
            <a:ext cx="1120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9112251" y="7458075"/>
            <a:ext cx="627062" cy="1587"/>
          </a:xfrm>
          <a:prstGeom prst="line">
            <a:avLst/>
          </a:prstGeom>
          <a:ln w="6350" cap="flat" cmpd="sng" algn="ctr">
            <a:solidFill>
              <a:srgbClr val="D192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372600" y="7296150"/>
            <a:ext cx="457200" cy="246063"/>
          </a:xfrm>
          <a:prstGeom prst="rect">
            <a:avLst/>
          </a:prstGeom>
          <a:noFill/>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000">
                <a:solidFill>
                  <a:schemeClr val="tx1"/>
                </a:solidFill>
                <a:latin typeface="Arial" panose="020B0604020202020204" pitchFamily="34" charset="0"/>
                <a:ea typeface="ＭＳ Ｐゴシック" panose="020B0600070205080204" pitchFamily="34" charset="-128"/>
              </a:defRPr>
            </a:lvl2pPr>
            <a:lvl3pPr eaLnBrk="0" hangingPunct="0">
              <a:defRPr sz="2000">
                <a:solidFill>
                  <a:schemeClr val="tx1"/>
                </a:solidFill>
                <a:latin typeface="Arial" panose="020B0604020202020204" pitchFamily="34" charset="0"/>
                <a:ea typeface="ＭＳ Ｐゴシック" panose="020B0600070205080204" pitchFamily="34" charset="-128"/>
              </a:defRPr>
            </a:lvl3pPr>
            <a:lvl4pPr eaLnBrk="0" hangingPunct="0">
              <a:defRPr sz="2000">
                <a:solidFill>
                  <a:schemeClr val="tx1"/>
                </a:solidFill>
                <a:latin typeface="Arial" panose="020B0604020202020204" pitchFamily="34" charset="0"/>
                <a:ea typeface="ＭＳ Ｐゴシック" panose="020B0600070205080204" pitchFamily="34" charset="-128"/>
              </a:defRPr>
            </a:lvl4pPr>
            <a:lvl5pPr eaLnBrk="0" hangingPunct="0">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ACF0D668-C743-4081-925C-2341D4A2CA58}" type="slidenum">
              <a:rPr lang="en-US" sz="1000" smtClean="0">
                <a:solidFill>
                  <a:srgbClr val="1C4097"/>
                </a:solidFill>
                <a:latin typeface="Verdana" panose="020B0604030504040204" pitchFamily="34" charset="0"/>
              </a:rPr>
              <a:pPr algn="r" eaLnBrk="1" hangingPunct="1">
                <a:defRPr/>
              </a:pPr>
              <a:t>‹#›</a:t>
            </a:fld>
            <a:endParaRPr lang="en-US" sz="1000" smtClean="0">
              <a:solidFill>
                <a:srgbClr val="1C4097"/>
              </a:solidFill>
              <a:latin typeface="Verdana" panose="020B0604030504040204" pitchFamily="34" charset="0"/>
            </a:endParaRPr>
          </a:p>
        </p:txBody>
      </p:sp>
      <p:sp>
        <p:nvSpPr>
          <p:cNvPr id="2053" name="Title Placeholder 13"/>
          <p:cNvSpPr>
            <a:spLocks noGrp="1"/>
          </p:cNvSpPr>
          <p:nvPr>
            <p:ph type="title"/>
          </p:nvPr>
        </p:nvSpPr>
        <p:spPr bwMode="auto">
          <a:xfrm>
            <a:off x="457200" y="3476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smtClean="0"/>
              <a:t>Enter Slide Title Here </a:t>
            </a:r>
          </a:p>
        </p:txBody>
      </p:sp>
      <p:cxnSp>
        <p:nvCxnSpPr>
          <p:cNvPr id="10" name="Straight Connector 9"/>
          <p:cNvCxnSpPr>
            <a:cxnSpLocks noChangeShapeType="1"/>
          </p:cNvCxnSpPr>
          <p:nvPr/>
        </p:nvCxnSpPr>
        <p:spPr bwMode="auto">
          <a:xfrm>
            <a:off x="228600" y="1143000"/>
            <a:ext cx="9601200" cy="1588"/>
          </a:xfrm>
          <a:prstGeom prst="line">
            <a:avLst/>
          </a:prstGeom>
          <a:noFill/>
          <a:ln w="63500">
            <a:solidFill>
              <a:srgbClr val="D192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5" name="Rectangle 7"/>
          <p:cNvSpPr>
            <a:spLocks noGrp="1" noChangeArrowheads="1"/>
          </p:cNvSpPr>
          <p:nvPr>
            <p:ph type="body" idx="1"/>
          </p:nvPr>
        </p:nvSpPr>
        <p:spPr bwMode="auto">
          <a:xfrm>
            <a:off x="457200" y="1812925"/>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iming>
    <p:tnLst>
      <p:par>
        <p:cTn id="1" dur="indefinite" restart="never" nodeType="tmRoot"/>
      </p:par>
    </p:tnLst>
  </p:timing>
  <p:txStyles>
    <p:titleStyle>
      <a:lvl1pPr algn="l" defTabSz="508000" rtl="0" eaLnBrk="0" fontAlgn="base" hangingPunct="0">
        <a:spcBef>
          <a:spcPct val="0"/>
        </a:spcBef>
        <a:spcAft>
          <a:spcPct val="0"/>
        </a:spcAft>
        <a:defRPr sz="2600" b="1" kern="1200">
          <a:solidFill>
            <a:srgbClr val="1C4097"/>
          </a:solidFill>
          <a:latin typeface="Verdana"/>
          <a:ea typeface="ＭＳ Ｐゴシック" charset="-128"/>
          <a:cs typeface="ＭＳ Ｐゴシック" charset="-128"/>
        </a:defRPr>
      </a:lvl1pPr>
      <a:lvl2pPr algn="l" defTabSz="508000" rtl="0" eaLnBrk="0" fontAlgn="base" hangingPunct="0">
        <a:spcBef>
          <a:spcPct val="0"/>
        </a:spcBef>
        <a:spcAft>
          <a:spcPct val="0"/>
        </a:spcAft>
        <a:defRPr sz="2600" b="1">
          <a:solidFill>
            <a:srgbClr val="1C4097"/>
          </a:solidFill>
          <a:latin typeface="Verdana" charset="0"/>
          <a:ea typeface="ＭＳ Ｐゴシック" charset="-128"/>
          <a:cs typeface="ＭＳ Ｐゴシック" charset="-128"/>
        </a:defRPr>
      </a:lvl2pPr>
      <a:lvl3pPr algn="l" defTabSz="508000" rtl="0" eaLnBrk="0" fontAlgn="base" hangingPunct="0">
        <a:spcBef>
          <a:spcPct val="0"/>
        </a:spcBef>
        <a:spcAft>
          <a:spcPct val="0"/>
        </a:spcAft>
        <a:defRPr sz="2600" b="1">
          <a:solidFill>
            <a:srgbClr val="1C4097"/>
          </a:solidFill>
          <a:latin typeface="Verdana" charset="0"/>
          <a:ea typeface="ＭＳ Ｐゴシック" charset="-128"/>
          <a:cs typeface="ＭＳ Ｐゴシック" charset="-128"/>
        </a:defRPr>
      </a:lvl3pPr>
      <a:lvl4pPr algn="l" defTabSz="508000" rtl="0" eaLnBrk="0" fontAlgn="base" hangingPunct="0">
        <a:spcBef>
          <a:spcPct val="0"/>
        </a:spcBef>
        <a:spcAft>
          <a:spcPct val="0"/>
        </a:spcAft>
        <a:defRPr sz="2600" b="1">
          <a:solidFill>
            <a:srgbClr val="1C4097"/>
          </a:solidFill>
          <a:latin typeface="Verdana" charset="0"/>
          <a:ea typeface="ＭＳ Ｐゴシック" charset="-128"/>
          <a:cs typeface="ＭＳ Ｐゴシック" charset="-128"/>
        </a:defRPr>
      </a:lvl4pPr>
      <a:lvl5pPr algn="l" defTabSz="508000" rtl="0" eaLnBrk="0" fontAlgn="base" hangingPunct="0">
        <a:spcBef>
          <a:spcPct val="0"/>
        </a:spcBef>
        <a:spcAft>
          <a:spcPct val="0"/>
        </a:spcAft>
        <a:defRPr sz="2600" b="1">
          <a:solidFill>
            <a:srgbClr val="1C4097"/>
          </a:solidFill>
          <a:latin typeface="Verdana" charset="0"/>
          <a:ea typeface="ＭＳ Ｐゴシック" charset="-128"/>
          <a:cs typeface="ＭＳ Ｐゴシック" charset="-128"/>
        </a:defRPr>
      </a:lvl5pPr>
      <a:lvl6pPr marL="457200" algn="ctr" defTabSz="508000"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914400" algn="ctr" defTabSz="508000"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371600" algn="ctr" defTabSz="508000"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1828800" algn="ctr" defTabSz="508000"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234950" indent="-234950" algn="l" defTabSz="508000" rtl="0" eaLnBrk="0" fontAlgn="base" hangingPunct="0">
        <a:spcBef>
          <a:spcPct val="40000"/>
        </a:spcBef>
        <a:spcAft>
          <a:spcPct val="0"/>
        </a:spcAft>
        <a:buFont typeface="Arial" panose="020B0604020202020204" pitchFamily="34" charset="0"/>
        <a:buChar char="•"/>
        <a:defRPr sz="2000" kern="1200">
          <a:solidFill>
            <a:schemeClr val="tx1"/>
          </a:solidFill>
          <a:latin typeface="Georgia" charset="0"/>
          <a:ea typeface="ＭＳ Ｐゴシック" charset="-128"/>
          <a:cs typeface="ＭＳ Ｐゴシック" charset="-128"/>
        </a:defRPr>
      </a:lvl1pPr>
      <a:lvl2pPr marL="692150" indent="-234950" algn="l" defTabSz="508000" rtl="0" eaLnBrk="0" fontAlgn="base" hangingPunct="0">
        <a:spcBef>
          <a:spcPct val="40000"/>
        </a:spcBef>
        <a:spcAft>
          <a:spcPct val="0"/>
        </a:spcAft>
        <a:buFont typeface="Arial" panose="020B0604020202020204" pitchFamily="34" charset="0"/>
        <a:buChar char="–"/>
        <a:defRPr sz="2000" kern="1200">
          <a:solidFill>
            <a:schemeClr val="tx1"/>
          </a:solidFill>
          <a:latin typeface="Georgia" charset="0"/>
          <a:ea typeface="ＭＳ Ｐゴシック" panose="020B0600070205080204" pitchFamily="34" charset="-128"/>
          <a:cs typeface="Verdana"/>
        </a:defRPr>
      </a:lvl2pPr>
      <a:lvl3pPr marL="1149350" indent="-234950" algn="l" defTabSz="508000" rtl="0" eaLnBrk="0" fontAlgn="base" hangingPunct="0">
        <a:spcBef>
          <a:spcPct val="40000"/>
        </a:spcBef>
        <a:spcAft>
          <a:spcPct val="0"/>
        </a:spcAft>
        <a:buChar char="o"/>
        <a:defRPr sz="2000" kern="1200">
          <a:solidFill>
            <a:schemeClr val="tx1"/>
          </a:solidFill>
          <a:latin typeface="Georgia" charset="0"/>
          <a:ea typeface="ＭＳ Ｐゴシック" panose="020B0600070205080204" pitchFamily="34" charset="-128"/>
          <a:cs typeface="Verdana"/>
        </a:defRPr>
      </a:lvl3pPr>
      <a:lvl4pPr marL="1606550" indent="-234950" algn="l" defTabSz="508000" rtl="0" eaLnBrk="0" fontAlgn="base" hangingPunct="0">
        <a:spcBef>
          <a:spcPct val="40000"/>
        </a:spcBef>
        <a:spcAft>
          <a:spcPct val="0"/>
        </a:spcAft>
        <a:buFont typeface="Wingdings" panose="05000000000000000000" pitchFamily="2" charset="2"/>
        <a:buChar char="§"/>
        <a:defRPr sz="2000" kern="1200">
          <a:solidFill>
            <a:schemeClr val="tx1"/>
          </a:solidFill>
          <a:latin typeface="Georgia" charset="0"/>
          <a:ea typeface="ＭＳ Ｐゴシック" panose="020B0600070205080204" pitchFamily="34" charset="-128"/>
          <a:cs typeface="Verdana"/>
        </a:defRPr>
      </a:lvl4pPr>
      <a:lvl5pPr marL="2292350" indent="-254000" algn="l" defTabSz="508000" rtl="0" eaLnBrk="0" fontAlgn="base" hangingPunct="0">
        <a:spcBef>
          <a:spcPct val="20000"/>
        </a:spcBef>
        <a:spcAft>
          <a:spcPct val="0"/>
        </a:spcAft>
        <a:buFont typeface="Arial" panose="020B0604020202020204" pitchFamily="34" charset="0"/>
        <a:buChar char="»"/>
        <a:defRPr kern="1200">
          <a:solidFill>
            <a:schemeClr val="tx1"/>
          </a:solidFill>
          <a:latin typeface="Georgia" charset="0"/>
          <a:ea typeface="ＭＳ Ｐゴシック" panose="020B0600070205080204" pitchFamily="34" charset="-128"/>
          <a:cs typeface="Verdana"/>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YU_gold+blue.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7145338"/>
            <a:ext cx="1120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9112251" y="7458075"/>
            <a:ext cx="627062" cy="1587"/>
          </a:xfrm>
          <a:prstGeom prst="line">
            <a:avLst/>
          </a:prstGeom>
          <a:ln w="6350" cap="flat" cmpd="sng" algn="ctr">
            <a:solidFill>
              <a:srgbClr val="D192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372600" y="7296150"/>
            <a:ext cx="457200" cy="246063"/>
          </a:xfrm>
          <a:prstGeom prst="rect">
            <a:avLst/>
          </a:prstGeom>
          <a:noFill/>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000">
                <a:solidFill>
                  <a:schemeClr val="tx1"/>
                </a:solidFill>
                <a:latin typeface="Arial" panose="020B0604020202020204" pitchFamily="34" charset="0"/>
                <a:ea typeface="ＭＳ Ｐゴシック" panose="020B0600070205080204" pitchFamily="34" charset="-128"/>
              </a:defRPr>
            </a:lvl2pPr>
            <a:lvl3pPr eaLnBrk="0" hangingPunct="0">
              <a:defRPr sz="2000">
                <a:solidFill>
                  <a:schemeClr val="tx1"/>
                </a:solidFill>
                <a:latin typeface="Arial" panose="020B0604020202020204" pitchFamily="34" charset="0"/>
                <a:ea typeface="ＭＳ Ｐゴシック" panose="020B0600070205080204" pitchFamily="34" charset="-128"/>
              </a:defRPr>
            </a:lvl3pPr>
            <a:lvl4pPr eaLnBrk="0" hangingPunct="0">
              <a:defRPr sz="2000">
                <a:solidFill>
                  <a:schemeClr val="tx1"/>
                </a:solidFill>
                <a:latin typeface="Arial" panose="020B0604020202020204" pitchFamily="34" charset="0"/>
                <a:ea typeface="ＭＳ Ｐゴシック" panose="020B0600070205080204" pitchFamily="34" charset="-128"/>
              </a:defRPr>
            </a:lvl4pPr>
            <a:lvl5pPr eaLnBrk="0" hangingPunct="0">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D1AB40B5-1C10-41F3-8E76-BBBFCC434F1C}" type="slidenum">
              <a:rPr lang="en-US" sz="1000" smtClean="0">
                <a:solidFill>
                  <a:srgbClr val="1C4097"/>
                </a:solidFill>
                <a:latin typeface="Verdana" panose="020B0604030504040204" pitchFamily="34" charset="0"/>
              </a:rPr>
              <a:pPr algn="r" eaLnBrk="1" hangingPunct="1">
                <a:defRPr/>
              </a:pPr>
              <a:t>‹#›</a:t>
            </a:fld>
            <a:endParaRPr lang="en-US" sz="1000" smtClean="0">
              <a:solidFill>
                <a:srgbClr val="1C4097"/>
              </a:solidFill>
              <a:latin typeface="Verdana" panose="020B0604030504040204" pitchFamily="34" charset="0"/>
            </a:endParaRPr>
          </a:p>
        </p:txBody>
      </p:sp>
      <p:sp>
        <p:nvSpPr>
          <p:cNvPr id="128008" name="Rectangle 8"/>
          <p:cNvSpPr>
            <a:spLocks noChangeArrowheads="1"/>
          </p:cNvSpPr>
          <p:nvPr/>
        </p:nvSpPr>
        <p:spPr bwMode="auto">
          <a:xfrm>
            <a:off x="-11113" y="3455988"/>
            <a:ext cx="10058401"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eaLnBrk="0" hangingPunct="0">
              <a:defRPr sz="2000">
                <a:solidFill>
                  <a:schemeClr val="tx1"/>
                </a:solidFill>
                <a:latin typeface="Arial" panose="020B0604020202020204" pitchFamily="34" charset="0"/>
                <a:ea typeface="ＭＳ Ｐゴシック" panose="020B0600070205080204" pitchFamily="34" charset="-128"/>
              </a:defRPr>
            </a:lvl2pPr>
            <a:lvl3pPr eaLnBrk="0" hangingPunct="0">
              <a:defRPr sz="2000">
                <a:solidFill>
                  <a:schemeClr val="tx1"/>
                </a:solidFill>
                <a:latin typeface="Arial" panose="020B0604020202020204" pitchFamily="34" charset="0"/>
                <a:ea typeface="ＭＳ Ｐゴシック" panose="020B0600070205080204" pitchFamily="34" charset="-128"/>
              </a:defRPr>
            </a:lvl3pPr>
            <a:lvl4pPr eaLnBrk="0" hangingPunct="0">
              <a:defRPr sz="2000">
                <a:solidFill>
                  <a:schemeClr val="tx1"/>
                </a:solidFill>
                <a:latin typeface="Arial" panose="020B0604020202020204" pitchFamily="34" charset="0"/>
                <a:ea typeface="ＭＳ Ｐゴシック" panose="020B0600070205080204" pitchFamily="34" charset="-128"/>
              </a:defRPr>
            </a:lvl4pPr>
            <a:lvl5pPr eaLnBrk="0" hangingPunct="0">
              <a:defRPr sz="2000">
                <a:solidFill>
                  <a:schemeClr val="tx1"/>
                </a:solidFill>
                <a:latin typeface="Arial" panose="020B0604020202020204" pitchFamily="34" charset="0"/>
                <a:ea typeface="ＭＳ Ｐゴシック" panose="020B0600070205080204" pitchFamily="34" charset="-128"/>
              </a:defRPr>
            </a:lvl5pPr>
            <a:lvl6pPr marL="2493963" indent="-2079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51163" indent="-2079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08363" indent="-2079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65563" indent="-207963"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defRPr/>
            </a:pPr>
            <a:endParaRPr lang="en-US" sz="2600" smtClean="0">
              <a:solidFill>
                <a:schemeClr val="bg2"/>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l" defTabSz="508000" rtl="0" eaLnBrk="0" fontAlgn="base" hangingPunct="0">
        <a:spcBef>
          <a:spcPct val="0"/>
        </a:spcBef>
        <a:spcAft>
          <a:spcPct val="0"/>
        </a:spcAft>
        <a:defRPr sz="2600" b="1" kern="1200">
          <a:solidFill>
            <a:srgbClr val="1C4097"/>
          </a:solidFill>
          <a:latin typeface="+mj-lt"/>
          <a:ea typeface="+mj-ea"/>
          <a:cs typeface="+mj-cs"/>
        </a:defRPr>
      </a:lvl1pPr>
      <a:lvl2pPr algn="l" defTabSz="508000" rtl="0" eaLnBrk="0" fontAlgn="base" hangingPunct="0">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2pPr>
      <a:lvl3pPr algn="l" defTabSz="508000" rtl="0" eaLnBrk="0" fontAlgn="base" hangingPunct="0">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3pPr>
      <a:lvl4pPr algn="l" defTabSz="508000" rtl="0" eaLnBrk="0" fontAlgn="base" hangingPunct="0">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4pPr>
      <a:lvl5pPr algn="l" defTabSz="508000" rtl="0" eaLnBrk="0" fontAlgn="base" hangingPunct="0">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5pPr>
      <a:lvl6pPr marL="457200" algn="l" defTabSz="508000" rtl="0" fontAlgn="base">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6pPr>
      <a:lvl7pPr marL="914400" algn="l" defTabSz="508000" rtl="0" fontAlgn="base">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7pPr>
      <a:lvl8pPr marL="1371600" algn="l" defTabSz="508000" rtl="0" fontAlgn="base">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8pPr>
      <a:lvl9pPr marL="1828800" algn="l" defTabSz="508000" rtl="0" fontAlgn="base">
        <a:spcBef>
          <a:spcPct val="0"/>
        </a:spcBef>
        <a:spcAft>
          <a:spcPct val="0"/>
        </a:spcAft>
        <a:defRPr sz="2600" b="1">
          <a:solidFill>
            <a:srgbClr val="1C4097"/>
          </a:solidFill>
          <a:latin typeface="Verdana" panose="020B0604030504040204" pitchFamily="34" charset="0"/>
          <a:ea typeface="ＭＳ Ｐゴシック" panose="020B0600070205080204" pitchFamily="34" charset="-128"/>
        </a:defRPr>
      </a:lvl9pPr>
    </p:titleStyle>
    <p:bodyStyle>
      <a:lvl1pPr marL="234950" indent="-234950" algn="l" defTabSz="5080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692150" indent="-234950" algn="l" defTabSz="5080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9350" indent="-234950" algn="l" defTabSz="508000" rtl="0" eaLnBrk="0" fontAlgn="base" hangingPunct="0">
        <a:spcBef>
          <a:spcPct val="20000"/>
        </a:spcBef>
        <a:spcAft>
          <a:spcPct val="0"/>
        </a:spcAft>
        <a:buChar char="o"/>
        <a:defRPr sz="2000" kern="1200">
          <a:solidFill>
            <a:schemeClr val="tx1"/>
          </a:solidFill>
          <a:latin typeface="+mn-lt"/>
          <a:ea typeface="+mn-ea"/>
          <a:cs typeface="+mn-cs"/>
        </a:defRPr>
      </a:lvl3pPr>
      <a:lvl4pPr marL="1606550" indent="-234950" algn="l" defTabSz="508000"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292350" indent="-254000" algn="l" defTabSz="5080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9AB9A79C-5577-4838-8CD3-C070469ADF56}" type="datetimeFigureOut">
              <a:rPr lang="en-US" smtClean="0"/>
              <a:t>11/3/2017</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72A03B6E-3C1F-4062-937F-9B9E79174155}" type="slidenum">
              <a:rPr lang="en-US" smtClean="0"/>
              <a:t>‹#›</a:t>
            </a:fld>
            <a:endParaRPr lang="en-US"/>
          </a:p>
        </p:txBody>
      </p:sp>
    </p:spTree>
    <p:extLst>
      <p:ext uri="{BB962C8B-B14F-4D97-AF65-F5344CB8AC3E}">
        <p14:creationId xmlns:p14="http://schemas.microsoft.com/office/powerpoint/2010/main" val="27056449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8.jpe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63538" y="3280696"/>
            <a:ext cx="9336087" cy="861774"/>
          </a:xfrm>
        </p:spPr>
        <p:txBody>
          <a:bodyPr/>
          <a:lstStyle/>
          <a:p>
            <a:r>
              <a:rPr lang="en-US" sz="2800" dirty="0" smtClean="0">
                <a:latin typeface="Arial" panose="020B0604020202020204" pitchFamily="34" charset="0"/>
                <a:cs typeface="Arial" panose="020B0604020202020204" pitchFamily="34" charset="0"/>
              </a:rPr>
              <a:t>We Reinvented the Wheel &amp; Made it Square: Internal Evaluation Mistakes &amp; What We Learned</a:t>
            </a:r>
            <a:endParaRPr lang="en-US" altLang="en-US" sz="28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Rectangle 3"/>
          <p:cNvSpPr txBox="1">
            <a:spLocks noChangeArrowheads="1"/>
          </p:cNvSpPr>
          <p:nvPr/>
        </p:nvSpPr>
        <p:spPr bwMode="auto">
          <a:xfrm>
            <a:off x="284955" y="4142470"/>
            <a:ext cx="636522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81000" indent="-381000" algn="l" defTabSz="508000" rtl="0" eaLnBrk="1" fontAlgn="base" hangingPunct="1">
              <a:spcBef>
                <a:spcPct val="20000"/>
              </a:spcBef>
              <a:spcAft>
                <a:spcPct val="0"/>
              </a:spcAft>
              <a:buFont typeface="Arial" panose="020B0604020202020204" pitchFamily="34" charset="0"/>
              <a:defRPr sz="1400" kern="1200">
                <a:solidFill>
                  <a:schemeClr val="tx1"/>
                </a:solidFill>
                <a:latin typeface="Verdana"/>
                <a:ea typeface="ＭＳ Ｐゴシック" charset="-128"/>
                <a:cs typeface="ＭＳ Ｐゴシック" charset="-128"/>
              </a:defRPr>
            </a:lvl1pPr>
            <a:lvl2pPr marL="827088" indent="-317500" algn="l" defTabSz="508000" rtl="0" eaLnBrk="1" fontAlgn="base" hangingPunct="1">
              <a:spcBef>
                <a:spcPct val="20000"/>
              </a:spcBef>
              <a:spcAft>
                <a:spcPct val="0"/>
              </a:spcAft>
              <a:buFont typeface="Arial" panose="020B0604020202020204" pitchFamily="34" charset="0"/>
              <a:buChar char="–"/>
              <a:defRPr sz="3100" kern="1200">
                <a:solidFill>
                  <a:schemeClr val="tx1"/>
                </a:solidFill>
                <a:latin typeface="Verdana"/>
                <a:ea typeface="ＭＳ Ｐゴシック" panose="020B0600070205080204" pitchFamily="34" charset="-128"/>
                <a:cs typeface="Verdana"/>
              </a:defRPr>
            </a:lvl2pPr>
            <a:lvl3pPr marL="1273175" indent="-254000" algn="l" defTabSz="508000" rtl="0" eaLnBrk="1" fontAlgn="base" hangingPunct="1">
              <a:spcBef>
                <a:spcPct val="20000"/>
              </a:spcBef>
              <a:spcAft>
                <a:spcPct val="0"/>
              </a:spcAft>
              <a:buFont typeface="Arial" panose="020B0604020202020204" pitchFamily="34" charset="0"/>
              <a:buChar char="•"/>
              <a:defRPr sz="2700" kern="1200">
                <a:solidFill>
                  <a:schemeClr val="tx1"/>
                </a:solidFill>
                <a:latin typeface="Verdana"/>
                <a:ea typeface="ＭＳ Ｐゴシック" panose="020B0600070205080204" pitchFamily="34" charset="-128"/>
                <a:cs typeface="Verdana"/>
              </a:defRPr>
            </a:lvl3pPr>
            <a:lvl4pPr marL="1782763" indent="-254000" algn="l" defTabSz="508000" rtl="0" eaLnBrk="1" fontAlgn="base" hangingPunct="1">
              <a:spcBef>
                <a:spcPct val="20000"/>
              </a:spcBef>
              <a:spcAft>
                <a:spcPct val="0"/>
              </a:spcAft>
              <a:buFont typeface="Arial" panose="020B0604020202020204" pitchFamily="34" charset="0"/>
              <a:buChar char="–"/>
              <a:defRPr sz="2200" kern="1200">
                <a:solidFill>
                  <a:schemeClr val="tx1"/>
                </a:solidFill>
                <a:latin typeface="Verdana"/>
                <a:ea typeface="ＭＳ Ｐゴシック" panose="020B0600070205080204" pitchFamily="34" charset="-128"/>
                <a:cs typeface="Verdana"/>
              </a:defRPr>
            </a:lvl4pPr>
            <a:lvl5pPr marL="2292350" indent="-254000" algn="l" defTabSz="508000" rtl="0" eaLnBrk="1" fontAlgn="base" hangingPunct="1">
              <a:spcBef>
                <a:spcPct val="20000"/>
              </a:spcBef>
              <a:spcAft>
                <a:spcPct val="0"/>
              </a:spcAft>
              <a:buFont typeface="Arial" panose="020B0604020202020204" pitchFamily="34" charset="0"/>
              <a:buChar char="»"/>
              <a:defRPr sz="2200" kern="1200">
                <a:solidFill>
                  <a:schemeClr val="tx1"/>
                </a:solidFill>
                <a:latin typeface="Verdana"/>
                <a:ea typeface="ＭＳ Ｐゴシック" panose="020B0600070205080204" pitchFamily="34" charset="-128"/>
                <a:cs typeface="Verdana"/>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Jessica Britt, Research &amp; Evaluation</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Matt Gajdowski, Research &amp; Evaluation</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Garrett Warfield, PhD,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Research &amp; Evaluation</a:t>
            </a:r>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20" y="1932635"/>
            <a:ext cx="2977696" cy="10521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3</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rotWithShape="1">
          <a:blip r:embed="rId4"/>
          <a:srcRect b="13961"/>
          <a:stretch/>
        </p:blipFill>
        <p:spPr>
          <a:xfrm>
            <a:off x="1024065" y="1467267"/>
            <a:ext cx="1806704" cy="1554480"/>
          </a:xfrm>
          <a:prstGeom prst="rect">
            <a:avLst/>
          </a:prstGeom>
        </p:spPr>
      </p:pic>
      <p:pic>
        <p:nvPicPr>
          <p:cNvPr id="5" name="Picture 4"/>
          <p:cNvPicPr>
            <a:picLocks noChangeAspect="1"/>
          </p:cNvPicPr>
          <p:nvPr/>
        </p:nvPicPr>
        <p:blipFill rotWithShape="1">
          <a:blip r:embed="rId5"/>
          <a:srcRect b="21239"/>
          <a:stretch/>
        </p:blipFill>
        <p:spPr>
          <a:xfrm>
            <a:off x="940588" y="3277405"/>
            <a:ext cx="1973658" cy="1554480"/>
          </a:xfrm>
          <a:prstGeom prst="rect">
            <a:avLst/>
          </a:prstGeom>
        </p:spPr>
      </p:pic>
      <p:pic>
        <p:nvPicPr>
          <p:cNvPr id="6" name="Picture 5"/>
          <p:cNvPicPr>
            <a:picLocks noChangeAspect="1"/>
          </p:cNvPicPr>
          <p:nvPr/>
        </p:nvPicPr>
        <p:blipFill rotWithShape="1">
          <a:blip r:embed="rId6"/>
          <a:srcRect b="17879"/>
          <a:stretch/>
        </p:blipFill>
        <p:spPr>
          <a:xfrm>
            <a:off x="1006752" y="5087543"/>
            <a:ext cx="1892925" cy="1554480"/>
          </a:xfrm>
          <a:prstGeom prst="rect">
            <a:avLst/>
          </a:prstGeom>
        </p:spPr>
      </p:pic>
      <p:sp>
        <p:nvSpPr>
          <p:cNvPr id="9" name="TextBox 8"/>
          <p:cNvSpPr txBox="1"/>
          <p:nvPr/>
        </p:nvSpPr>
        <p:spPr>
          <a:xfrm>
            <a:off x="3097765" y="1982897"/>
            <a:ext cx="5243802"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Online video training module</a:t>
            </a:r>
            <a:endParaRPr lang="en-US" sz="2800" dirty="0">
              <a:cs typeface="Arial" panose="020B0604020202020204" pitchFamily="34" charset="0"/>
            </a:endParaRPr>
          </a:p>
        </p:txBody>
      </p:sp>
      <p:sp>
        <p:nvSpPr>
          <p:cNvPr id="10" name="TextBox 9"/>
          <p:cNvSpPr txBox="1"/>
          <p:nvPr/>
        </p:nvSpPr>
        <p:spPr>
          <a:xfrm>
            <a:off x="3097764" y="3577591"/>
            <a:ext cx="6224863" cy="954107"/>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Communication embedded in existing processes</a:t>
            </a:r>
            <a:endParaRPr lang="en-US" sz="2800" dirty="0">
              <a:cs typeface="Arial" panose="020B0604020202020204" pitchFamily="34" charset="0"/>
            </a:endParaRPr>
          </a:p>
        </p:txBody>
      </p:sp>
      <p:sp>
        <p:nvSpPr>
          <p:cNvPr id="11" name="TextBox 10"/>
          <p:cNvSpPr txBox="1"/>
          <p:nvPr/>
        </p:nvSpPr>
        <p:spPr>
          <a:xfrm>
            <a:off x="3097764" y="5603172"/>
            <a:ext cx="6811345" cy="954107"/>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Comprehensive checklist for accurate and efficient reconciliation</a:t>
            </a:r>
            <a:endParaRPr lang="en-US" sz="2800" dirty="0">
              <a:cs typeface="Arial" panose="020B0604020202020204" pitchFamily="34" charset="0"/>
            </a:endParaRPr>
          </a:p>
        </p:txBody>
      </p:sp>
    </p:spTree>
    <p:extLst>
      <p:ext uri="{BB962C8B-B14F-4D97-AF65-F5344CB8AC3E}">
        <p14:creationId xmlns:p14="http://schemas.microsoft.com/office/powerpoint/2010/main" val="80948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Dream</a:t>
            </a:r>
            <a:endParaRPr lang="en-US" sz="2800" b="1" dirty="0">
              <a:solidFill>
                <a:srgbClr val="1C4097"/>
              </a:solidFill>
              <a:cs typeface="Arial" panose="020B0604020202020204" pitchFamily="34" charset="0"/>
            </a:endParaRPr>
          </a:p>
        </p:txBody>
      </p:sp>
      <p:pic>
        <p:nvPicPr>
          <p:cNvPr id="3074" name="Picture 2" descr="http://cdn.the-art-of-web.com/images/checkbox-requi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872" y="2554869"/>
            <a:ext cx="5360403" cy="233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2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63880" y="3557942"/>
            <a:ext cx="9052560" cy="400110"/>
          </a:xfrm>
          <a:prstGeom prst="rect">
            <a:avLst/>
          </a:prstGeom>
        </p:spPr>
        <p:txBody>
          <a:bodyPr wrap="square">
            <a:spAutoFit/>
          </a:bodyPr>
          <a:lstStyle/>
          <a:p>
            <a:pPr lvl="0" algn="ctr"/>
            <a:r>
              <a:rPr lang="en-US" b="1" dirty="0" smtClean="0">
                <a:solidFill>
                  <a:schemeClr val="bg1"/>
                </a:solidFill>
                <a:latin typeface="+mj-lt"/>
              </a:rPr>
              <a:t>Example: Formal Feedback</a:t>
            </a:r>
            <a:endParaRPr lang="en-US" b="1" dirty="0">
              <a:solidFill>
                <a:schemeClr val="bg1"/>
              </a:solidFill>
              <a:latin typeface="+mj-lt"/>
            </a:endParaRPr>
          </a:p>
        </p:txBody>
      </p:sp>
      <p:sp>
        <p:nvSpPr>
          <p:cNvPr id="3" name="Freeform 2"/>
          <p:cNvSpPr/>
          <p:nvPr/>
        </p:nvSpPr>
        <p:spPr>
          <a:xfrm>
            <a:off x="546400" y="3222940"/>
            <a:ext cx="8944012" cy="1139208"/>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dirty="0" smtClean="0">
                <a:latin typeface="Arial" panose="020B0604020202020204" pitchFamily="34" charset="0"/>
                <a:cs typeface="Arial" panose="020B0604020202020204" pitchFamily="34" charset="0"/>
              </a:rPr>
              <a:t>Case-specific Research</a:t>
            </a:r>
            <a:endParaRPr lang="en-US" sz="2800" kern="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1882111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91"/>
            <a:ext cx="9144000" cy="800219"/>
          </a:xfrm>
        </p:spPr>
        <p:txBody>
          <a:bodyPr/>
          <a:lstStyle/>
          <a:p>
            <a:pPr algn="r"/>
            <a:r>
              <a:rPr lang="en-US" dirty="0" smtClean="0"/>
              <a:t>Anti-Money Laundering</a:t>
            </a:r>
            <a:br>
              <a:rPr lang="en-US" dirty="0" smtClean="0"/>
            </a:br>
            <a:r>
              <a:rPr lang="en-US" dirty="0" smtClean="0"/>
              <a:t>(AML)</a:t>
            </a:r>
            <a:endParaRPr lang="en-US" dirty="0"/>
          </a:p>
        </p:txBody>
      </p:sp>
      <p:sp>
        <p:nvSpPr>
          <p:cNvPr id="3" name="Content Placeholder 2"/>
          <p:cNvSpPr>
            <a:spLocks noGrp="1"/>
          </p:cNvSpPr>
          <p:nvPr>
            <p:ph idx="1"/>
          </p:nvPr>
        </p:nvSpPr>
        <p:spPr>
          <a:xfrm>
            <a:off x="206676" y="1615217"/>
            <a:ext cx="9051925" cy="5130800"/>
          </a:xfrm>
        </p:spPr>
        <p:txBody>
          <a:bodyPr/>
          <a:lstStyle/>
          <a:p>
            <a:r>
              <a:rPr lang="en-US" sz="2800" dirty="0" smtClean="0">
                <a:latin typeface="Arial" panose="020B0604020202020204" pitchFamily="34" charset="0"/>
                <a:cs typeface="Arial" panose="020B0604020202020204" pitchFamily="34" charset="0"/>
              </a:rPr>
              <a:t>One of our most successful specialties</a:t>
            </a:r>
          </a:p>
          <a:p>
            <a:r>
              <a:rPr lang="en-US" sz="2800" dirty="0" smtClean="0">
                <a:latin typeface="Arial" panose="020B0604020202020204" pitchFamily="34" charset="0"/>
                <a:cs typeface="Arial" panose="020B0604020202020204" pitchFamily="34" charset="0"/>
              </a:rPr>
              <a:t>One site decided to pilot a hybrid/blended learning model for specialty curriculum delivery</a:t>
            </a:r>
          </a:p>
          <a:p>
            <a:r>
              <a:rPr lang="en-US" sz="2800" dirty="0" smtClean="0">
                <a:latin typeface="Arial" panose="020B0604020202020204" pitchFamily="34" charset="0"/>
                <a:cs typeface="Arial" panose="020B0604020202020204" pitchFamily="34" charset="0"/>
              </a:rPr>
              <a:t>Competing hypotheses about value of this approach</a:t>
            </a:r>
          </a:p>
          <a:p>
            <a:pPr marL="0" indent="0">
              <a:buNone/>
            </a:pPr>
            <a:endParaRPr lang="en-US" sz="28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266950" y="4067046"/>
            <a:ext cx="5524500" cy="3343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35778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7032"/>
            <a:ext cx="9144000" cy="430887"/>
          </a:xfrm>
        </p:spPr>
        <p:txBody>
          <a:bodyPr>
            <a:normAutofit fontScale="90000"/>
          </a:bodyPr>
          <a:lstStyle/>
          <a:p>
            <a:pPr algn="r"/>
            <a:r>
              <a:rPr lang="en-US" sz="2800" dirty="0" smtClean="0">
                <a:solidFill>
                  <a:srgbClr val="263776"/>
                </a:solidFill>
                <a:latin typeface="Arial" panose="020B0604020202020204" pitchFamily="34" charset="0"/>
                <a:cs typeface="Arial" panose="020B0604020202020204" pitchFamily="34" charset="0"/>
              </a:rPr>
              <a:t>Design Considerations</a:t>
            </a:r>
            <a:endParaRPr lang="en-US" sz="2800" dirty="0">
              <a:solidFill>
                <a:srgbClr val="26377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7941" y="1523928"/>
            <a:ext cx="9277579" cy="1939780"/>
          </a:xfrm>
        </p:spPr>
        <p:txBody>
          <a:bodyPr/>
          <a:lstStyle/>
          <a:p>
            <a:r>
              <a:rPr lang="en-US" sz="2800" dirty="0" smtClean="0">
                <a:latin typeface="Arial" panose="020B0604020202020204" pitchFamily="34" charset="0"/>
                <a:cs typeface="Arial" panose="020B0604020202020204" pitchFamily="34" charset="0"/>
              </a:rPr>
              <a:t>Small sample, short timeframe, no counterfactual</a:t>
            </a:r>
          </a:p>
          <a:p>
            <a:r>
              <a:rPr lang="en-US" sz="2800" dirty="0">
                <a:latin typeface="Arial" panose="020B0604020202020204" pitchFamily="34" charset="0"/>
                <a:cs typeface="Arial" panose="020B0604020202020204" pitchFamily="34" charset="0"/>
              </a:rPr>
              <a:t>H</a:t>
            </a:r>
            <a:r>
              <a:rPr lang="en-US" sz="2800" dirty="0" smtClean="0">
                <a:latin typeface="Arial" panose="020B0604020202020204" pitchFamily="34" charset="0"/>
                <a:cs typeface="Arial" panose="020B0604020202020204" pitchFamily="34" charset="0"/>
              </a:rPr>
              <a:t>igh </a:t>
            </a:r>
            <a:r>
              <a:rPr lang="en-US" sz="2800" dirty="0">
                <a:latin typeface="Arial" panose="020B0604020202020204" pitchFamily="34" charset="0"/>
                <a:cs typeface="Arial" panose="020B0604020202020204" pitchFamily="34" charset="0"/>
              </a:rPr>
              <a:t>stakes</a:t>
            </a:r>
          </a:p>
          <a:p>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lot of </a:t>
            </a:r>
            <a:r>
              <a:rPr lang="en-US" sz="2800" dirty="0" smtClean="0">
                <a:latin typeface="Arial" panose="020B0604020202020204" pitchFamily="34" charset="0"/>
                <a:cs typeface="Arial" panose="020B0604020202020204" pitchFamily="34" charset="0"/>
              </a:rPr>
              <a:t>stakeholders</a:t>
            </a:r>
          </a:p>
          <a:p>
            <a:endParaRPr lang="en-US" dirty="0" smtClean="0">
              <a:latin typeface="Arial" panose="020B0604020202020204" pitchFamily="34" charset="0"/>
              <a:cs typeface="Arial" panose="020B0604020202020204" pitchFamily="34" charset="0"/>
            </a:endParaRPr>
          </a:p>
        </p:txBody>
      </p:sp>
      <p:graphicFrame>
        <p:nvGraphicFramePr>
          <p:cNvPr id="4" name="Diagram 3"/>
          <p:cNvGraphicFramePr/>
          <p:nvPr>
            <p:extLst/>
          </p:nvPr>
        </p:nvGraphicFramePr>
        <p:xfrm>
          <a:off x="597941" y="3299495"/>
          <a:ext cx="9144000" cy="442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2436559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91156" y="1986432"/>
          <a:ext cx="9567244" cy="4971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00575" y="651143"/>
            <a:ext cx="5300663" cy="493981"/>
          </a:xfrm>
          <a:prstGeom prst="rect">
            <a:avLst/>
          </a:prstGeom>
          <a:noFill/>
        </p:spPr>
        <p:txBody>
          <a:bodyPr wrap="square" rtlCol="0">
            <a:spAutoFit/>
          </a:bodyPr>
          <a:lstStyle/>
          <a:p>
            <a:pPr marL="0" marR="0" lvl="0" indent="0" algn="ctr" defTabSz="754380" rtl="0" eaLnBrk="1" fontAlgn="base" latinLnBrk="0" hangingPunct="1">
              <a:lnSpc>
                <a:spcPct val="90000"/>
              </a:lnSpc>
              <a:spcBef>
                <a:spcPct val="0"/>
              </a:spcBef>
              <a:spcAft>
                <a:spcPct val="0"/>
              </a:spcAft>
              <a:buClrTx/>
              <a:buSzTx/>
              <a:buFontTx/>
              <a:buNone/>
              <a:tabLst/>
              <a:defRPr/>
            </a:pPr>
            <a:r>
              <a:rPr kumimoji="0" lang="en-US" sz="2900" b="0" i="0" u="none" strike="noStrike" kern="1200" cap="none" spc="0" normalizeH="0" baseline="0" noProof="0" dirty="0">
                <a:ln>
                  <a:noFill/>
                </a:ln>
                <a:solidFill>
                  <a:srgbClr val="263776"/>
                </a:solidFill>
                <a:effectLst/>
                <a:uLnTx/>
                <a:uFillTx/>
                <a:latin typeface="Arial" panose="020B0604020202020204" pitchFamily="34" charset="0"/>
                <a:ea typeface="ＭＳ Ｐゴシック" panose="020B0600070205080204" pitchFamily="34" charset="-128"/>
                <a:cs typeface="Arial" panose="020B0604020202020204" pitchFamily="34" charset="0"/>
              </a:rPr>
              <a:t>Course Refinement Process</a:t>
            </a:r>
          </a:p>
        </p:txBody>
      </p:sp>
    </p:spTree>
    <p:extLst>
      <p:ext uri="{BB962C8B-B14F-4D97-AF65-F5344CB8AC3E}">
        <p14:creationId xmlns:p14="http://schemas.microsoft.com/office/powerpoint/2010/main" val="917430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254"/>
            <a:ext cx="9144000" cy="492443"/>
          </a:xfrm>
        </p:spPr>
        <p:txBody>
          <a:bodyPr>
            <a:normAutofit fontScale="90000"/>
          </a:bodyPr>
          <a:lstStyle/>
          <a:p>
            <a:pPr algn="r"/>
            <a:r>
              <a:rPr lang="en-US" sz="3200" dirty="0" smtClean="0">
                <a:solidFill>
                  <a:srgbClr val="263776"/>
                </a:solidFill>
                <a:latin typeface="Arial" panose="020B0604020202020204" pitchFamily="34" charset="0"/>
                <a:cs typeface="Arial" panose="020B0604020202020204" pitchFamily="34" charset="0"/>
              </a:rPr>
              <a:t>And then…</a:t>
            </a:r>
            <a:endParaRPr lang="en-US" sz="3200" dirty="0">
              <a:solidFill>
                <a:srgbClr val="26377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pic>
        <p:nvPicPr>
          <p:cNvPr id="2050" name="Picture 2" descr="https://resizing.flixster.com/tyjrFw7gdGb1371NELprECtX1gA=/206x305/v1.bTsxMTIwNzgxMztqOzE3NTQ0OzEyMDA7MTIwMDsxNj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046" y="1879799"/>
            <a:ext cx="2992308" cy="443035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28666" y="3005920"/>
            <a:ext cx="2435290" cy="2303500"/>
          </a:xfrm>
          <a:prstGeom prst="ellipse">
            <a:avLst/>
          </a:prstGeom>
          <a:solidFill>
            <a:srgbClr val="2637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80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a:ea typeface="+mn-ea"/>
                <a:cs typeface="+mn-cs"/>
              </a:rPr>
              <a:t>Data Analytics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p:cNvSpPr/>
          <p:nvPr/>
        </p:nvSpPr>
        <p:spPr>
          <a:xfrm>
            <a:off x="6886223" y="3005920"/>
            <a:ext cx="2435290" cy="2303500"/>
          </a:xfrm>
          <a:prstGeom prst="ellipse">
            <a:avLst/>
          </a:prstGeom>
          <a:solidFill>
            <a:srgbClr val="2637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80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a:ea typeface="+mn-ea"/>
                <a:cs typeface="+mn-cs"/>
              </a:rPr>
              <a:t>Sales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05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220201"/>
            <a:ext cx="5503025" cy="523220"/>
          </a:xfrm>
          <a:prstGeom prst="rect">
            <a:avLst/>
          </a:prstGeom>
          <a:noFill/>
        </p:spPr>
        <p:txBody>
          <a:bodyPr wrap="square" rtlCol="0">
            <a:spAutoFit/>
          </a:bodyPr>
          <a:lstStyle/>
          <a:p>
            <a:pPr marL="0" marR="0" lvl="0" indent="0" algn="r" defTabSz="5080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C4097"/>
                </a:solidFill>
                <a:effectLst/>
                <a:uLnTx/>
                <a:uFillTx/>
                <a:latin typeface="Arial" panose="020B0604020202020204" pitchFamily="34" charset="0"/>
                <a:ea typeface="ＭＳ Ｐゴシック" panose="020B0600070205080204" pitchFamily="34" charset="-128"/>
                <a:cs typeface="Arial" panose="020B0604020202020204" pitchFamily="34" charset="0"/>
              </a:rPr>
              <a:t>Dream</a:t>
            </a:r>
            <a:endParaRPr kumimoji="0" lang="en-US" sz="2800" b="1" i="0" u="none" strike="noStrike" kern="1200" cap="none" spc="0" normalizeH="0" baseline="0" noProof="0" dirty="0">
              <a:ln>
                <a:noFill/>
              </a:ln>
              <a:solidFill>
                <a:srgbClr val="1C409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Diagram 4"/>
          <p:cNvGraphicFramePr/>
          <p:nvPr>
            <p:extLst/>
          </p:nvPr>
        </p:nvGraphicFramePr>
        <p:xfrm>
          <a:off x="792068" y="857721"/>
          <a:ext cx="8831472" cy="367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206240" y="3709041"/>
            <a:ext cx="1357313" cy="1015663"/>
          </a:xfrm>
          <a:prstGeom prst="rect">
            <a:avLst/>
          </a:prstGeom>
          <a:noFill/>
        </p:spPr>
        <p:txBody>
          <a:bodyPr wrap="square" rtlCol="0">
            <a:spAutoFit/>
          </a:bodyPr>
          <a:lstStyle/>
          <a:p>
            <a:pPr marL="0" marR="0" lvl="0" indent="0" algn="ctr" defTabSz="5080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smtClean="0">
                <a:ln>
                  <a:noFill/>
                </a:ln>
                <a:solidFill>
                  <a:srgbClr val="5B9BD5"/>
                </a:solidFill>
                <a:effectLst/>
                <a:uLnTx/>
                <a:uFillTx/>
                <a:latin typeface="Arial" panose="020B0604020202020204" pitchFamily="34" charset="0"/>
                <a:ea typeface="ＭＳ Ｐゴシック" panose="020B0600070205080204" pitchFamily="34" charset="-128"/>
                <a:cs typeface="+mn-cs"/>
              </a:rPr>
              <a:t>+</a:t>
            </a:r>
            <a:endParaRPr kumimoji="0" lang="en-US" sz="60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9" name="Diagram 8"/>
          <p:cNvGraphicFramePr/>
          <p:nvPr/>
        </p:nvGraphicFramePr>
        <p:xfrm>
          <a:off x="-1042987" y="4881867"/>
          <a:ext cx="10365615" cy="31326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03670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63880" y="3557942"/>
            <a:ext cx="9052560" cy="400110"/>
          </a:xfrm>
          <a:prstGeom prst="rect">
            <a:avLst/>
          </a:prstGeom>
        </p:spPr>
        <p:txBody>
          <a:bodyPr wrap="square">
            <a:spAutoFit/>
          </a:bodyPr>
          <a:lstStyle/>
          <a:p>
            <a:pPr lvl="0" algn="ctr"/>
            <a:r>
              <a:rPr lang="en-US" b="1" dirty="0" smtClean="0">
                <a:solidFill>
                  <a:schemeClr val="bg1"/>
                </a:solidFill>
                <a:latin typeface="+mj-lt"/>
              </a:rPr>
              <a:t>Example: Formal Feedback</a:t>
            </a:r>
            <a:endParaRPr lang="en-US" b="1" dirty="0">
              <a:solidFill>
                <a:schemeClr val="bg1"/>
              </a:solidFill>
              <a:latin typeface="+mj-lt"/>
            </a:endParaRPr>
          </a:p>
        </p:txBody>
      </p:sp>
      <p:sp>
        <p:nvSpPr>
          <p:cNvPr id="3" name="Freeform 2"/>
          <p:cNvSpPr/>
          <p:nvPr/>
        </p:nvSpPr>
        <p:spPr>
          <a:xfrm>
            <a:off x="546400" y="3188393"/>
            <a:ext cx="8944012" cy="1139208"/>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dirty="0" smtClean="0">
                <a:latin typeface="Arial" panose="020B0604020202020204" pitchFamily="34" charset="0"/>
                <a:cs typeface="Arial" panose="020B0604020202020204" pitchFamily="34" charset="0"/>
              </a:rPr>
              <a:t>Data Quality and Data Use</a:t>
            </a:r>
            <a:endParaRPr lang="en-US" sz="28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112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7" name="TextBox 6"/>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1</a:t>
            </a:r>
            <a:endParaRPr lang="en-US" sz="2800" b="1" dirty="0">
              <a:solidFill>
                <a:srgbClr val="1C4097"/>
              </a:solidFill>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12840" y="995362"/>
            <a:ext cx="9496425" cy="5781675"/>
          </a:xfrm>
          <a:prstGeom prst="rect">
            <a:avLst/>
          </a:prstGeom>
        </p:spPr>
      </p:pic>
    </p:spTree>
    <p:extLst>
      <p:ext uri="{BB962C8B-B14F-4D97-AF65-F5344CB8AC3E}">
        <p14:creationId xmlns:p14="http://schemas.microsoft.com/office/powerpoint/2010/main" val="210211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557194" y="1665288"/>
            <a:ext cx="8944014" cy="4441825"/>
            <a:chOff x="861614" y="3140039"/>
            <a:chExt cx="8468973" cy="1937081"/>
          </a:xfrm>
        </p:grpSpPr>
        <p:sp>
          <p:nvSpPr>
            <p:cNvPr id="7" name="Freeform 6"/>
            <p:cNvSpPr/>
            <p:nvPr/>
          </p:nvSpPr>
          <p:spPr>
            <a:xfrm>
              <a:off x="861616" y="3140039"/>
              <a:ext cx="8468971" cy="496809"/>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dirty="0" smtClean="0">
                  <a:latin typeface="Arial" panose="020B0604020202020204" pitchFamily="34" charset="0"/>
                  <a:cs typeface="Arial" panose="020B0604020202020204" pitchFamily="34" charset="0"/>
                </a:rPr>
                <a:t>About Year Up</a:t>
              </a:r>
              <a:endParaRPr lang="en-US" sz="2800" kern="1200" dirty="0">
                <a:latin typeface="Arial" panose="020B0604020202020204" pitchFamily="34" charset="0"/>
                <a:cs typeface="Arial" panose="020B0604020202020204" pitchFamily="34" charset="0"/>
              </a:endParaRPr>
            </a:p>
          </p:txBody>
        </p:sp>
        <p:sp>
          <p:nvSpPr>
            <p:cNvPr id="9" name="Freeform 8"/>
            <p:cNvSpPr/>
            <p:nvPr/>
          </p:nvSpPr>
          <p:spPr>
            <a:xfrm>
              <a:off x="861614" y="3750029"/>
              <a:ext cx="8468972" cy="718305"/>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ts val="600"/>
                </a:spcAft>
              </a:pPr>
              <a:r>
                <a:rPr lang="en-US" sz="2800" kern="1200" dirty="0" smtClean="0">
                  <a:latin typeface="Arial" panose="020B0604020202020204" pitchFamily="34" charset="0"/>
                  <a:cs typeface="Arial" panose="020B0604020202020204" pitchFamily="34" charset="0"/>
                </a:rPr>
                <a:t>Consent</a:t>
              </a:r>
            </a:p>
            <a:p>
              <a:pPr algn="ctr" defTabSz="844550">
                <a:lnSpc>
                  <a:spcPct val="90000"/>
                </a:lnSpc>
                <a:spcAft>
                  <a:spcPts val="600"/>
                </a:spcAft>
              </a:pPr>
              <a:r>
                <a:rPr lang="en-US" sz="2800" kern="1200" dirty="0" smtClean="0">
                  <a:latin typeface="Arial" panose="020B0604020202020204" pitchFamily="34" charset="0"/>
                  <a:cs typeface="Arial" panose="020B0604020202020204" pitchFamily="34" charset="0"/>
                </a:rPr>
                <a:t>Case-specifi</a:t>
              </a:r>
              <a:r>
                <a:rPr lang="en-US" sz="2800" dirty="0" smtClean="0">
                  <a:latin typeface="Arial" panose="020B0604020202020204" pitchFamily="34" charset="0"/>
                  <a:cs typeface="Arial" panose="020B0604020202020204" pitchFamily="34" charset="0"/>
                </a:rPr>
                <a:t>c Research</a:t>
              </a:r>
            </a:p>
            <a:p>
              <a:pPr algn="ctr" defTabSz="844550">
                <a:lnSpc>
                  <a:spcPct val="90000"/>
                </a:lnSpc>
                <a:spcAft>
                  <a:spcPts val="600"/>
                </a:spcAft>
              </a:pPr>
              <a:r>
                <a:rPr lang="en-US" sz="2800" dirty="0" smtClean="0">
                  <a:latin typeface="Arial" panose="020B0604020202020204" pitchFamily="34" charset="0"/>
                  <a:cs typeface="Arial" panose="020B0604020202020204" pitchFamily="34" charset="0"/>
                </a:rPr>
                <a:t>Data </a:t>
              </a:r>
              <a:r>
                <a:rPr lang="en-US" sz="2800" dirty="0">
                  <a:latin typeface="Arial" panose="020B0604020202020204" pitchFamily="34" charset="0"/>
                  <a:cs typeface="Arial" panose="020B0604020202020204" pitchFamily="34" charset="0"/>
                </a:rPr>
                <a:t>Use and </a:t>
              </a:r>
              <a:r>
                <a:rPr lang="en-US" sz="2800" dirty="0" smtClean="0">
                  <a:latin typeface="Arial" panose="020B0604020202020204" pitchFamily="34" charset="0"/>
                  <a:cs typeface="Arial" panose="020B0604020202020204" pitchFamily="34" charset="0"/>
                </a:rPr>
                <a:t>Quality</a:t>
              </a:r>
              <a:endParaRPr lang="en-US" sz="2800" dirty="0">
                <a:latin typeface="Arial" panose="020B0604020202020204" pitchFamily="34" charset="0"/>
                <a:cs typeface="Arial" panose="020B0604020202020204" pitchFamily="34" charset="0"/>
              </a:endParaRPr>
            </a:p>
          </p:txBody>
        </p:sp>
        <p:sp>
          <p:nvSpPr>
            <p:cNvPr id="11" name="Freeform 10"/>
            <p:cNvSpPr/>
            <p:nvPr/>
          </p:nvSpPr>
          <p:spPr>
            <a:xfrm>
              <a:off x="861614" y="4581514"/>
              <a:ext cx="8468973" cy="495606"/>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Takeaways</a:t>
              </a:r>
              <a:endParaRPr lang="en-US" sz="2800" kern="1200"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4222451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2</a:t>
            </a:r>
            <a:endParaRPr lang="en-US" sz="2800" b="1" dirty="0">
              <a:solidFill>
                <a:srgbClr val="1C4097"/>
              </a:solidFill>
              <a:cs typeface="Arial" panose="020B0604020202020204" pitchFamily="34" charset="0"/>
            </a:endParaRPr>
          </a:p>
        </p:txBody>
      </p:sp>
      <p:pic>
        <p:nvPicPr>
          <p:cNvPr id="6" name="Picture 5"/>
          <p:cNvPicPr>
            <a:picLocks noChangeAspect="1"/>
          </p:cNvPicPr>
          <p:nvPr/>
        </p:nvPicPr>
        <p:blipFill>
          <a:blip r:embed="rId4"/>
          <a:stretch>
            <a:fillRect/>
          </a:stretch>
        </p:blipFill>
        <p:spPr>
          <a:xfrm>
            <a:off x="928044" y="1121735"/>
            <a:ext cx="8029343" cy="6204492"/>
          </a:xfrm>
          <a:prstGeom prst="rect">
            <a:avLst/>
          </a:prstGeom>
        </p:spPr>
      </p:pic>
    </p:spTree>
    <p:extLst>
      <p:ext uri="{BB962C8B-B14F-4D97-AF65-F5344CB8AC3E}">
        <p14:creationId xmlns:p14="http://schemas.microsoft.com/office/powerpoint/2010/main" val="303733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3</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19075" y="991669"/>
            <a:ext cx="9620250" cy="5991225"/>
          </a:xfrm>
          <a:prstGeom prst="rect">
            <a:avLst/>
          </a:prstGeom>
        </p:spPr>
      </p:pic>
    </p:spTree>
    <p:extLst>
      <p:ext uri="{BB962C8B-B14F-4D97-AF65-F5344CB8AC3E}">
        <p14:creationId xmlns:p14="http://schemas.microsoft.com/office/powerpoint/2010/main" val="3312212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14583" y="375621"/>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4</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1" y="318476"/>
            <a:ext cx="5451956" cy="7247616"/>
          </a:xfrm>
          <a:prstGeom prst="rect">
            <a:avLst/>
          </a:prstGeom>
        </p:spPr>
      </p:pic>
    </p:spTree>
    <p:extLst>
      <p:ext uri="{BB962C8B-B14F-4D97-AF65-F5344CB8AC3E}">
        <p14:creationId xmlns:p14="http://schemas.microsoft.com/office/powerpoint/2010/main" val="3601410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14583" y="375621"/>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4</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1" y="318476"/>
            <a:ext cx="5451956" cy="7247616"/>
          </a:xfrm>
          <a:prstGeom prst="rect">
            <a:avLst/>
          </a:prstGeom>
        </p:spPr>
      </p:pic>
      <p:pic>
        <p:nvPicPr>
          <p:cNvPr id="5" name="Picture 4"/>
          <p:cNvPicPr>
            <a:picLocks noChangeAspect="1"/>
          </p:cNvPicPr>
          <p:nvPr/>
        </p:nvPicPr>
        <p:blipFill rotWithShape="1">
          <a:blip r:embed="rId5"/>
          <a:srcRect b="13961"/>
          <a:stretch/>
        </p:blipFill>
        <p:spPr>
          <a:xfrm>
            <a:off x="7515924" y="2706559"/>
            <a:ext cx="1806704" cy="1554480"/>
          </a:xfrm>
          <a:prstGeom prst="rect">
            <a:avLst/>
          </a:prstGeom>
        </p:spPr>
      </p:pic>
      <p:sp>
        <p:nvSpPr>
          <p:cNvPr id="6" name="Rectangle 5"/>
          <p:cNvSpPr/>
          <p:nvPr/>
        </p:nvSpPr>
        <p:spPr>
          <a:xfrm>
            <a:off x="6304742" y="2706559"/>
            <a:ext cx="904415" cy="1554480"/>
          </a:xfrm>
          <a:prstGeom prst="rect">
            <a:avLst/>
          </a:prstGeom>
          <a:noFill/>
        </p:spPr>
        <p:txBody>
          <a:bodyPr wrap="none" lIns="91440" tIns="45720" rIns="91440" bIns="45720">
            <a:spAutoFit/>
          </a:bodyPr>
          <a:lstStyle/>
          <a:p>
            <a:pPr algn="ctr"/>
            <a:r>
              <a:rPr lang="en-US" sz="9600" b="1" cap="none" spc="0" dirty="0" smtClean="0">
                <a:ln w="0"/>
                <a:solidFill>
                  <a:srgbClr val="263776"/>
                </a:solidFill>
                <a:effectLst>
                  <a:outerShdw blurRad="38100" dist="19050" dir="2700000" algn="tl" rotWithShape="0">
                    <a:schemeClr val="dk1">
                      <a:alpha val="40000"/>
                    </a:schemeClr>
                  </a:outerShdw>
                </a:effectLst>
              </a:rPr>
              <a:t>+</a:t>
            </a:r>
            <a:endParaRPr lang="en-US" sz="9600" b="1" cap="none" spc="0" dirty="0">
              <a:ln w="0"/>
              <a:solidFill>
                <a:srgbClr val="26377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88530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14583" y="370790"/>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Careful what you dig for…</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rotWithShape="1">
          <a:blip r:embed="rId4"/>
          <a:srcRect r="44982"/>
          <a:stretch/>
        </p:blipFill>
        <p:spPr>
          <a:xfrm>
            <a:off x="228887" y="2201333"/>
            <a:ext cx="4559775" cy="3200400"/>
          </a:xfrm>
          <a:prstGeom prst="rect">
            <a:avLst/>
          </a:prstGeom>
        </p:spPr>
      </p:pic>
      <p:pic>
        <p:nvPicPr>
          <p:cNvPr id="4" name="Picture 3"/>
          <p:cNvPicPr>
            <a:picLocks noChangeAspect="1"/>
          </p:cNvPicPr>
          <p:nvPr/>
        </p:nvPicPr>
        <p:blipFill rotWithShape="1">
          <a:blip r:embed="rId5"/>
          <a:srcRect l="-1" r="44362"/>
          <a:stretch/>
        </p:blipFill>
        <p:spPr>
          <a:xfrm>
            <a:off x="5274437" y="2201333"/>
            <a:ext cx="4559775" cy="3200400"/>
          </a:xfrm>
          <a:prstGeom prst="rect">
            <a:avLst/>
          </a:prstGeom>
        </p:spPr>
      </p:pic>
      <p:sp>
        <p:nvSpPr>
          <p:cNvPr id="7" name="Rectangle 6"/>
          <p:cNvSpPr/>
          <p:nvPr/>
        </p:nvSpPr>
        <p:spPr>
          <a:xfrm>
            <a:off x="1880010" y="6986894"/>
            <a:ext cx="2792298" cy="51206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90791" y="6902315"/>
            <a:ext cx="2074549" cy="646331"/>
          </a:xfrm>
          <a:prstGeom prst="rect">
            <a:avLst/>
          </a:prstGeom>
          <a:noFill/>
        </p:spPr>
        <p:txBody>
          <a:bodyPr wrap="square" rtlCol="0">
            <a:spAutoFit/>
          </a:bodyPr>
          <a:lstStyle/>
          <a:p>
            <a:pPr lvl="0">
              <a:spcAft>
                <a:spcPts val="600"/>
              </a:spcAft>
            </a:pPr>
            <a:r>
              <a:rPr lang="en-US" sz="3600" dirty="0" smtClean="0">
                <a:cs typeface="Arial" panose="020B0604020202020204" pitchFamily="34" charset="0"/>
              </a:rPr>
              <a:t>No data</a:t>
            </a:r>
            <a:endParaRPr lang="en-US" sz="3600" dirty="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4788662" y="7058260"/>
            <a:ext cx="485775" cy="428625"/>
          </a:xfrm>
          <a:prstGeom prst="rect">
            <a:avLst/>
          </a:prstGeom>
        </p:spPr>
      </p:pic>
    </p:spTree>
    <p:extLst>
      <p:ext uri="{BB962C8B-B14F-4D97-AF65-F5344CB8AC3E}">
        <p14:creationId xmlns:p14="http://schemas.microsoft.com/office/powerpoint/2010/main" val="1629694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7" name="Freeform 6"/>
          <p:cNvSpPr/>
          <p:nvPr/>
        </p:nvSpPr>
        <p:spPr>
          <a:xfrm>
            <a:off x="576104" y="3265988"/>
            <a:ext cx="8944014" cy="1136450"/>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Takeaways</a:t>
            </a:r>
            <a:endParaRPr lang="en-US" sz="28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843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4393" y="4380735"/>
            <a:ext cx="1907048"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pic>
        <p:nvPicPr>
          <p:cNvPr id="5124" name="Picture 4" descr="http://realfoodmba.com/wp-content/uploads/2012/07/iterative_develop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93" y="1142577"/>
            <a:ext cx="199626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Takeaways</a:t>
            </a:r>
            <a:endParaRPr lang="en-US" sz="2800" b="1" dirty="0">
              <a:solidFill>
                <a:srgbClr val="1C4097"/>
              </a:solidFill>
              <a:cs typeface="Arial" panose="020B0604020202020204" pitchFamily="34" charset="0"/>
            </a:endParaRPr>
          </a:p>
        </p:txBody>
      </p:sp>
      <p:pic>
        <p:nvPicPr>
          <p:cNvPr id="10" name="Picture 9"/>
          <p:cNvPicPr>
            <a:picLocks noChangeAspect="1"/>
          </p:cNvPicPr>
          <p:nvPr/>
        </p:nvPicPr>
        <p:blipFill rotWithShape="1">
          <a:blip r:embed="rId6"/>
          <a:srcRect b="13961"/>
          <a:stretch/>
        </p:blipFill>
        <p:spPr>
          <a:xfrm>
            <a:off x="473949" y="2677388"/>
            <a:ext cx="1806704" cy="1554480"/>
          </a:xfrm>
          <a:prstGeom prst="rect">
            <a:avLst/>
          </a:prstGeom>
        </p:spPr>
      </p:pic>
      <p:sp>
        <p:nvSpPr>
          <p:cNvPr id="12" name="TextBox 11"/>
          <p:cNvSpPr txBox="1"/>
          <p:nvPr/>
        </p:nvSpPr>
        <p:spPr>
          <a:xfrm>
            <a:off x="2858278" y="1566697"/>
            <a:ext cx="5243802"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Iteration is necessary</a:t>
            </a:r>
            <a:endParaRPr lang="en-US" sz="2800" dirty="0">
              <a:cs typeface="Arial" panose="020B0604020202020204" pitchFamily="34" charset="0"/>
            </a:endParaRPr>
          </a:p>
        </p:txBody>
      </p:sp>
      <p:sp>
        <p:nvSpPr>
          <p:cNvPr id="13" name="TextBox 12"/>
          <p:cNvSpPr txBox="1"/>
          <p:nvPr/>
        </p:nvSpPr>
        <p:spPr>
          <a:xfrm>
            <a:off x="2858278" y="2800524"/>
            <a:ext cx="5356574" cy="954107"/>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Online video trainings save time and improve adoption</a:t>
            </a:r>
            <a:endParaRPr lang="en-US" sz="2800" dirty="0">
              <a:cs typeface="Arial" panose="020B0604020202020204" pitchFamily="34" charset="0"/>
            </a:endParaRPr>
          </a:p>
        </p:txBody>
      </p:sp>
      <p:sp>
        <p:nvSpPr>
          <p:cNvPr id="14" name="TextBox 13"/>
          <p:cNvSpPr txBox="1"/>
          <p:nvPr/>
        </p:nvSpPr>
        <p:spPr>
          <a:xfrm>
            <a:off x="2858278" y="6369612"/>
            <a:ext cx="5356574"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Create tools to facilitate success</a:t>
            </a:r>
            <a:endParaRPr lang="en-US" sz="2800" dirty="0">
              <a:cs typeface="Arial" panose="020B0604020202020204" pitchFamily="34" charset="0"/>
            </a:endParaRPr>
          </a:p>
        </p:txBody>
      </p:sp>
      <p:sp>
        <p:nvSpPr>
          <p:cNvPr id="15" name="TextBox 14"/>
          <p:cNvSpPr txBox="1"/>
          <p:nvPr/>
        </p:nvSpPr>
        <p:spPr>
          <a:xfrm>
            <a:off x="2858278" y="4589481"/>
            <a:ext cx="5243802" cy="954107"/>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Find a way to insert into existing processes</a:t>
            </a:r>
            <a:endParaRPr lang="en-US" sz="2800" dirty="0">
              <a:cs typeface="Arial" panose="020B0604020202020204" pitchFamily="34" charset="0"/>
            </a:endParaRPr>
          </a:p>
        </p:txBody>
      </p:sp>
      <p:pic>
        <p:nvPicPr>
          <p:cNvPr id="9" name="Picture 8"/>
          <p:cNvPicPr>
            <a:picLocks noChangeAspect="1"/>
          </p:cNvPicPr>
          <p:nvPr/>
        </p:nvPicPr>
        <p:blipFill rotWithShape="1">
          <a:blip r:embed="rId7"/>
          <a:srcRect b="13166"/>
          <a:stretch/>
        </p:blipFill>
        <p:spPr>
          <a:xfrm>
            <a:off x="611877" y="5945422"/>
            <a:ext cx="1579564" cy="1371600"/>
          </a:xfrm>
          <a:prstGeom prst="rect">
            <a:avLst/>
          </a:prstGeom>
        </p:spPr>
      </p:pic>
    </p:spTree>
    <p:extLst>
      <p:ext uri="{BB962C8B-B14F-4D97-AF65-F5344CB8AC3E}">
        <p14:creationId xmlns:p14="http://schemas.microsoft.com/office/powerpoint/2010/main" val="3427277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18414" y="372510"/>
            <a:ext cx="3557847" cy="523220"/>
          </a:xfrm>
          <a:prstGeom prst="rect">
            <a:avLst/>
          </a:prstGeom>
          <a:noFill/>
        </p:spPr>
        <p:txBody>
          <a:bodyPr wrap="square" rtlCol="0">
            <a:spAutoFit/>
          </a:bodyPr>
          <a:lstStyle/>
          <a:p>
            <a:pPr algn="r"/>
            <a:r>
              <a:rPr lang="en-US" sz="2800" b="1" dirty="0" smtClean="0">
                <a:solidFill>
                  <a:srgbClr val="1C4097"/>
                </a:solidFill>
                <a:latin typeface="+mj-lt"/>
              </a:rPr>
              <a:t>Questions</a:t>
            </a:r>
            <a:endParaRPr lang="en-US" sz="2800" b="1" dirty="0">
              <a:solidFill>
                <a:srgbClr val="1C4097"/>
              </a:solidFill>
              <a:latin typeface="+mj-lt"/>
            </a:endParaRPr>
          </a:p>
        </p:txBody>
      </p:sp>
      <p:sp>
        <p:nvSpPr>
          <p:cNvPr id="5" name="Content Placeholder 2"/>
          <p:cNvSpPr txBox="1">
            <a:spLocks/>
          </p:cNvSpPr>
          <p:nvPr/>
        </p:nvSpPr>
        <p:spPr>
          <a:xfrm>
            <a:off x="228600" y="2993326"/>
            <a:ext cx="9829800" cy="2160566"/>
          </a:xfrm>
          <a:prstGeom prst="rect">
            <a:avLst/>
          </a:prstGeom>
        </p:spPr>
        <p:txBody>
          <a:bodyPr/>
          <a:lstStyle>
            <a:lvl1pPr marL="234950" indent="-234950" algn="l" defTabSz="5080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692150" indent="-234950" algn="l" defTabSz="5080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9350" indent="-234950" algn="l" defTabSz="508000" rtl="0" eaLnBrk="0" fontAlgn="base" hangingPunct="0">
              <a:spcBef>
                <a:spcPct val="20000"/>
              </a:spcBef>
              <a:spcAft>
                <a:spcPct val="0"/>
              </a:spcAft>
              <a:buChar char="o"/>
              <a:defRPr sz="2000" kern="1200">
                <a:solidFill>
                  <a:schemeClr val="tx1"/>
                </a:solidFill>
                <a:latin typeface="+mn-lt"/>
                <a:ea typeface="+mn-ea"/>
                <a:cs typeface="+mn-cs"/>
              </a:defRPr>
            </a:lvl3pPr>
            <a:lvl4pPr marL="1606550" indent="-234950" algn="l" defTabSz="508000"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292350" indent="-254000" algn="l" defTabSz="5080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latin typeface="Arial" panose="020B0604020202020204" pitchFamily="34" charset="0"/>
                <a:cs typeface="Arial" panose="020B0604020202020204" pitchFamily="34" charset="0"/>
              </a:rPr>
              <a:t>www.yearup.org</a:t>
            </a:r>
          </a:p>
          <a:p>
            <a:pPr marL="0" indent="0" algn="ctr">
              <a:buNone/>
            </a:pPr>
            <a:r>
              <a:rPr lang="en-US" sz="2800" dirty="0" smtClean="0">
                <a:latin typeface="Arial" panose="020B0604020202020204" pitchFamily="34" charset="0"/>
                <a:cs typeface="Arial" panose="020B0604020202020204" pitchFamily="34" charset="0"/>
              </a:rPr>
              <a:t>jbritt@yearup.org</a:t>
            </a:r>
          </a:p>
          <a:p>
            <a:pPr marL="0" indent="0" algn="ctr">
              <a:buNone/>
            </a:pPr>
            <a:r>
              <a:rPr lang="en-US" sz="2800" dirty="0" smtClean="0">
                <a:latin typeface="Arial" panose="020B0604020202020204" pitchFamily="34" charset="0"/>
                <a:cs typeface="Arial" panose="020B0604020202020204" pitchFamily="34" charset="0"/>
              </a:rPr>
              <a:t>mgajdowski@yearup.org</a:t>
            </a:r>
          </a:p>
          <a:p>
            <a:pPr marL="0" indent="0" algn="ctr">
              <a:buNone/>
            </a:pPr>
            <a:r>
              <a:rPr lang="en-US" sz="2800" dirty="0" smtClean="0">
                <a:latin typeface="Arial" panose="020B0604020202020204" pitchFamily="34" charset="0"/>
                <a:cs typeface="Arial" panose="020B0604020202020204" pitchFamily="34" charset="0"/>
              </a:rPr>
              <a:t>gwarfield@yearup.org</a:t>
            </a:r>
          </a:p>
          <a:p>
            <a:pPr marL="0" indent="0">
              <a:buNone/>
            </a:pP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229279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173" t="31394" r="4886" b="34616"/>
          <a:stretch/>
        </p:blipFill>
        <p:spPr>
          <a:xfrm>
            <a:off x="98565" y="3052156"/>
            <a:ext cx="9893335" cy="1436716"/>
          </a:xfrm>
          <a:prstGeom prst="rect">
            <a:avLst/>
          </a:prstGeom>
        </p:spPr>
      </p:pic>
      <p:sp>
        <p:nvSpPr>
          <p:cNvPr id="2" name="Rectangle 1"/>
          <p:cNvSpPr/>
          <p:nvPr/>
        </p:nvSpPr>
        <p:spPr>
          <a:xfrm>
            <a:off x="98565" y="4415361"/>
            <a:ext cx="1949573" cy="707886"/>
          </a:xfrm>
          <a:prstGeom prst="rect">
            <a:avLst/>
          </a:prstGeom>
        </p:spPr>
        <p:txBody>
          <a:bodyPr wrap="none">
            <a:spAutoFit/>
          </a:bodyPr>
          <a:lstStyle/>
          <a:p>
            <a:r>
              <a:rPr lang="en-US" b="1" dirty="0">
                <a:solidFill>
                  <a:sysClr val="windowText" lastClr="000000"/>
                </a:solidFill>
              </a:rPr>
              <a:t>Identify urban </a:t>
            </a:r>
            <a:endParaRPr lang="en-US" b="1" dirty="0" smtClean="0">
              <a:solidFill>
                <a:sysClr val="windowText" lastClr="000000"/>
              </a:solidFill>
            </a:endParaRPr>
          </a:p>
          <a:p>
            <a:r>
              <a:rPr lang="en-US" b="1" dirty="0" smtClean="0">
                <a:solidFill>
                  <a:sysClr val="windowText" lastClr="000000"/>
                </a:solidFill>
              </a:rPr>
              <a:t>young </a:t>
            </a:r>
            <a:r>
              <a:rPr lang="en-US" b="1" dirty="0">
                <a:solidFill>
                  <a:sysClr val="windowText" lastClr="000000"/>
                </a:solidFill>
              </a:rPr>
              <a:t>adults</a:t>
            </a:r>
          </a:p>
        </p:txBody>
      </p:sp>
      <p:sp>
        <p:nvSpPr>
          <p:cNvPr id="4" name="Rectangle 3"/>
          <p:cNvSpPr/>
          <p:nvPr/>
        </p:nvSpPr>
        <p:spPr>
          <a:xfrm>
            <a:off x="2138754" y="2415867"/>
            <a:ext cx="1524776" cy="707886"/>
          </a:xfrm>
          <a:prstGeom prst="rect">
            <a:avLst/>
          </a:prstGeom>
        </p:spPr>
        <p:txBody>
          <a:bodyPr wrap="none">
            <a:spAutoFit/>
          </a:bodyPr>
          <a:lstStyle/>
          <a:p>
            <a:pPr algn="ctr"/>
            <a:r>
              <a:rPr lang="en-US" b="1" dirty="0">
                <a:solidFill>
                  <a:sysClr val="windowText" lastClr="000000"/>
                </a:solidFill>
              </a:rPr>
              <a:t>Talk with </a:t>
            </a:r>
            <a:endParaRPr lang="en-US" b="1" dirty="0" smtClean="0">
              <a:solidFill>
                <a:sysClr val="windowText" lastClr="000000"/>
              </a:solidFill>
            </a:endParaRPr>
          </a:p>
          <a:p>
            <a:pPr algn="ctr"/>
            <a:r>
              <a:rPr lang="en-US" b="1" dirty="0" smtClean="0">
                <a:solidFill>
                  <a:sysClr val="windowText" lastClr="000000"/>
                </a:solidFill>
              </a:rPr>
              <a:t>companies</a:t>
            </a:r>
            <a:endParaRPr lang="en-US" b="1" dirty="0">
              <a:solidFill>
                <a:sysClr val="windowText" lastClr="000000"/>
              </a:solidFill>
            </a:endParaRPr>
          </a:p>
        </p:txBody>
      </p:sp>
      <p:sp>
        <p:nvSpPr>
          <p:cNvPr id="6" name="Rectangle 5"/>
          <p:cNvSpPr/>
          <p:nvPr/>
        </p:nvSpPr>
        <p:spPr>
          <a:xfrm>
            <a:off x="3806751" y="4488872"/>
            <a:ext cx="2476960" cy="707886"/>
          </a:xfrm>
          <a:prstGeom prst="rect">
            <a:avLst/>
          </a:prstGeom>
        </p:spPr>
        <p:txBody>
          <a:bodyPr wrap="none">
            <a:spAutoFit/>
          </a:bodyPr>
          <a:lstStyle/>
          <a:p>
            <a:pPr algn="ctr"/>
            <a:r>
              <a:rPr lang="en-US" b="1" dirty="0" smtClean="0">
                <a:solidFill>
                  <a:sysClr val="windowText" lastClr="000000"/>
                </a:solidFill>
              </a:rPr>
              <a:t>6-month paid</a:t>
            </a:r>
          </a:p>
          <a:p>
            <a:pPr algn="ctr"/>
            <a:r>
              <a:rPr lang="en-US" b="1" dirty="0" smtClean="0">
                <a:solidFill>
                  <a:sysClr val="windowText" lastClr="000000"/>
                </a:solidFill>
              </a:rPr>
              <a:t>classroom training</a:t>
            </a:r>
            <a:endParaRPr lang="en-US" b="1" dirty="0">
              <a:solidFill>
                <a:sysClr val="windowText" lastClr="000000"/>
              </a:solidFill>
            </a:endParaRPr>
          </a:p>
        </p:txBody>
      </p:sp>
      <p:sp>
        <p:nvSpPr>
          <p:cNvPr id="11" name="Rectangle 10"/>
          <p:cNvSpPr/>
          <p:nvPr/>
        </p:nvSpPr>
        <p:spPr>
          <a:xfrm>
            <a:off x="7912485" y="4488872"/>
            <a:ext cx="2079415" cy="1015663"/>
          </a:xfrm>
          <a:prstGeom prst="rect">
            <a:avLst/>
          </a:prstGeom>
        </p:spPr>
        <p:txBody>
          <a:bodyPr wrap="none">
            <a:spAutoFit/>
          </a:bodyPr>
          <a:lstStyle/>
          <a:p>
            <a:pPr algn="r"/>
            <a:r>
              <a:rPr lang="en-US" b="1" dirty="0" smtClean="0">
                <a:solidFill>
                  <a:sysClr val="windowText" lastClr="000000"/>
                </a:solidFill>
              </a:rPr>
              <a:t>Graduation and</a:t>
            </a:r>
          </a:p>
          <a:p>
            <a:pPr algn="r"/>
            <a:r>
              <a:rPr lang="en-US" b="1" dirty="0">
                <a:solidFill>
                  <a:sysClr val="windowText" lastClr="000000"/>
                </a:solidFill>
              </a:rPr>
              <a:t>p</a:t>
            </a:r>
            <a:r>
              <a:rPr lang="en-US" b="1" dirty="0" smtClean="0">
                <a:solidFill>
                  <a:sysClr val="windowText" lastClr="000000"/>
                </a:solidFill>
              </a:rPr>
              <a:t>ost-program</a:t>
            </a:r>
          </a:p>
          <a:p>
            <a:pPr algn="r"/>
            <a:r>
              <a:rPr lang="en-US" b="1" dirty="0">
                <a:solidFill>
                  <a:sysClr val="windowText" lastClr="000000"/>
                </a:solidFill>
              </a:rPr>
              <a:t>c</a:t>
            </a:r>
            <a:r>
              <a:rPr lang="en-US" b="1" dirty="0" smtClean="0">
                <a:solidFill>
                  <a:sysClr val="windowText" lastClr="000000"/>
                </a:solidFill>
              </a:rPr>
              <a:t>areer support</a:t>
            </a:r>
            <a:endParaRPr lang="en-US" b="1" dirty="0">
              <a:solidFill>
                <a:sysClr val="windowText" lastClr="000000"/>
              </a:solidFill>
            </a:endParaRPr>
          </a:p>
        </p:txBody>
      </p:sp>
      <p:sp>
        <p:nvSpPr>
          <p:cNvPr id="12" name="Rectangle 11"/>
          <p:cNvSpPr/>
          <p:nvPr/>
        </p:nvSpPr>
        <p:spPr>
          <a:xfrm>
            <a:off x="6217262" y="2417781"/>
            <a:ext cx="1794081" cy="707886"/>
          </a:xfrm>
          <a:prstGeom prst="rect">
            <a:avLst/>
          </a:prstGeom>
        </p:spPr>
        <p:txBody>
          <a:bodyPr wrap="none">
            <a:spAutoFit/>
          </a:bodyPr>
          <a:lstStyle/>
          <a:p>
            <a:pPr algn="ctr"/>
            <a:r>
              <a:rPr lang="en-US" b="1" dirty="0">
                <a:solidFill>
                  <a:sysClr val="windowText" lastClr="000000"/>
                </a:solidFill>
              </a:rPr>
              <a:t>6-month </a:t>
            </a:r>
            <a:r>
              <a:rPr lang="en-US" b="1" dirty="0" smtClean="0">
                <a:solidFill>
                  <a:sysClr val="windowText" lastClr="000000"/>
                </a:solidFill>
              </a:rPr>
              <a:t>paid</a:t>
            </a:r>
          </a:p>
          <a:p>
            <a:pPr algn="ctr"/>
            <a:r>
              <a:rPr lang="en-US" b="1" dirty="0" smtClean="0">
                <a:solidFill>
                  <a:sysClr val="windowText" lastClr="000000"/>
                </a:solidFill>
              </a:rPr>
              <a:t>internship</a:t>
            </a:r>
            <a:endParaRPr lang="en-US" b="1" dirty="0">
              <a:solidFill>
                <a:sysClr val="windowText" lastClr="00000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Tree>
    <p:extLst>
      <p:ext uri="{BB962C8B-B14F-4D97-AF65-F5344CB8AC3E}">
        <p14:creationId xmlns:p14="http://schemas.microsoft.com/office/powerpoint/2010/main" val="231833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06" t="18822" r="2149" b="17217"/>
          <a:stretch/>
        </p:blipFill>
        <p:spPr>
          <a:xfrm>
            <a:off x="0" y="1356779"/>
            <a:ext cx="10082254" cy="5270269"/>
          </a:xfrm>
          <a:prstGeom prst="rect">
            <a:avLst/>
          </a:prstGeom>
        </p:spPr>
      </p:pic>
      <p:sp>
        <p:nvSpPr>
          <p:cNvPr id="4" name="Rectangle 3"/>
          <p:cNvSpPr/>
          <p:nvPr/>
        </p:nvSpPr>
        <p:spPr>
          <a:xfrm>
            <a:off x="422502" y="168636"/>
            <a:ext cx="2981907" cy="954107"/>
          </a:xfrm>
          <a:prstGeom prst="rect">
            <a:avLst/>
          </a:prstGeom>
        </p:spPr>
        <p:txBody>
          <a:bodyPr wrap="none">
            <a:spAutoFit/>
          </a:bodyPr>
          <a:lstStyle/>
          <a:p>
            <a:r>
              <a:rPr lang="en-US" sz="2800" b="1" dirty="0" smtClean="0">
                <a:solidFill>
                  <a:srgbClr val="002060"/>
                </a:solidFill>
              </a:rPr>
              <a:t>25 </a:t>
            </a:r>
          </a:p>
          <a:p>
            <a:r>
              <a:rPr lang="en-US" sz="2800" b="1" dirty="0">
                <a:solidFill>
                  <a:srgbClr val="002060"/>
                </a:solidFill>
              </a:rPr>
              <a:t>s</a:t>
            </a:r>
            <a:r>
              <a:rPr lang="en-US" sz="2800" b="1" dirty="0" smtClean="0">
                <a:solidFill>
                  <a:srgbClr val="002060"/>
                </a:solidFill>
              </a:rPr>
              <a:t>ites nationwide</a:t>
            </a:r>
            <a:endParaRPr lang="en-US" sz="2800" b="1" dirty="0">
              <a:solidFill>
                <a:srgbClr val="002060"/>
              </a:solidFill>
            </a:endParaRPr>
          </a:p>
        </p:txBody>
      </p:sp>
      <p:sp>
        <p:nvSpPr>
          <p:cNvPr id="5" name="Rectangle 4"/>
          <p:cNvSpPr/>
          <p:nvPr/>
        </p:nvSpPr>
        <p:spPr>
          <a:xfrm>
            <a:off x="7310478" y="168635"/>
            <a:ext cx="2525050" cy="954107"/>
          </a:xfrm>
          <a:prstGeom prst="rect">
            <a:avLst/>
          </a:prstGeom>
        </p:spPr>
        <p:txBody>
          <a:bodyPr wrap="none">
            <a:spAutoFit/>
          </a:bodyPr>
          <a:lstStyle/>
          <a:p>
            <a:pPr algn="r"/>
            <a:r>
              <a:rPr lang="en-US" sz="2800" b="1" dirty="0" smtClean="0">
                <a:solidFill>
                  <a:srgbClr val="002060"/>
                </a:solidFill>
              </a:rPr>
              <a:t>3,000+ </a:t>
            </a:r>
          </a:p>
          <a:p>
            <a:pPr algn="r"/>
            <a:r>
              <a:rPr lang="en-US" sz="2800" b="1" dirty="0" smtClean="0">
                <a:solidFill>
                  <a:srgbClr val="002060"/>
                </a:solidFill>
              </a:rPr>
              <a:t>students/year</a:t>
            </a:r>
            <a:endParaRPr lang="en-US" sz="2800" b="1" dirty="0">
              <a:solidFill>
                <a:srgbClr val="002060"/>
              </a:solidFill>
            </a:endParaRPr>
          </a:p>
        </p:txBody>
      </p:sp>
      <p:sp>
        <p:nvSpPr>
          <p:cNvPr id="6" name="Rectangle 5"/>
          <p:cNvSpPr/>
          <p:nvPr/>
        </p:nvSpPr>
        <p:spPr>
          <a:xfrm>
            <a:off x="275987" y="6104153"/>
            <a:ext cx="3382657" cy="954107"/>
          </a:xfrm>
          <a:prstGeom prst="rect">
            <a:avLst/>
          </a:prstGeom>
        </p:spPr>
        <p:txBody>
          <a:bodyPr wrap="none">
            <a:spAutoFit/>
          </a:bodyPr>
          <a:lstStyle/>
          <a:p>
            <a:r>
              <a:rPr lang="en-US" sz="2800" b="1" dirty="0" smtClean="0">
                <a:solidFill>
                  <a:srgbClr val="002060"/>
                </a:solidFill>
              </a:rPr>
              <a:t>250+</a:t>
            </a:r>
          </a:p>
          <a:p>
            <a:r>
              <a:rPr lang="en-US" sz="2800" b="1" dirty="0">
                <a:solidFill>
                  <a:srgbClr val="002060"/>
                </a:solidFill>
              </a:rPr>
              <a:t>c</a:t>
            </a:r>
            <a:r>
              <a:rPr lang="en-US" sz="2800" b="1" dirty="0" smtClean="0">
                <a:solidFill>
                  <a:srgbClr val="002060"/>
                </a:solidFill>
              </a:rPr>
              <a:t>orporate partners</a:t>
            </a:r>
            <a:endParaRPr lang="en-US" sz="2800" b="1" dirty="0">
              <a:solidFill>
                <a:srgbClr val="002060"/>
              </a:solidFill>
            </a:endParaRPr>
          </a:p>
        </p:txBody>
      </p:sp>
      <p:sp>
        <p:nvSpPr>
          <p:cNvPr id="8" name="Rectangle 7"/>
          <p:cNvSpPr/>
          <p:nvPr/>
        </p:nvSpPr>
        <p:spPr>
          <a:xfrm>
            <a:off x="5493250" y="6109685"/>
            <a:ext cx="4342278" cy="954107"/>
          </a:xfrm>
          <a:prstGeom prst="rect">
            <a:avLst/>
          </a:prstGeom>
        </p:spPr>
        <p:txBody>
          <a:bodyPr wrap="none">
            <a:spAutoFit/>
          </a:bodyPr>
          <a:lstStyle/>
          <a:p>
            <a:pPr algn="r"/>
            <a:r>
              <a:rPr lang="en-US" sz="2800" b="1" dirty="0" smtClean="0">
                <a:solidFill>
                  <a:srgbClr val="002060"/>
                </a:solidFill>
              </a:rPr>
              <a:t>$36,000</a:t>
            </a:r>
          </a:p>
          <a:p>
            <a:pPr algn="r"/>
            <a:r>
              <a:rPr lang="en-US" sz="2800" b="1" dirty="0">
                <a:solidFill>
                  <a:srgbClr val="002060"/>
                </a:solidFill>
              </a:rPr>
              <a:t>g</a:t>
            </a:r>
            <a:r>
              <a:rPr lang="en-US" sz="2800" b="1" dirty="0" smtClean="0">
                <a:solidFill>
                  <a:srgbClr val="002060"/>
                </a:solidFill>
              </a:rPr>
              <a:t>rads’ avg. yearly salary</a:t>
            </a:r>
            <a:endParaRPr lang="en-US" sz="2800" b="1" dirty="0">
              <a:solidFill>
                <a:srgbClr val="00206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10" name="Rectangle 9"/>
          <p:cNvSpPr/>
          <p:nvPr/>
        </p:nvSpPr>
        <p:spPr>
          <a:xfrm>
            <a:off x="3404409" y="168636"/>
            <a:ext cx="3659343" cy="1384995"/>
          </a:xfrm>
          <a:prstGeom prst="rect">
            <a:avLst/>
          </a:prstGeom>
        </p:spPr>
        <p:txBody>
          <a:bodyPr wrap="square">
            <a:spAutoFit/>
          </a:bodyPr>
          <a:lstStyle/>
          <a:p>
            <a:pPr algn="ctr"/>
            <a:r>
              <a:rPr lang="en-US" sz="2800" b="1" dirty="0" smtClean="0">
                <a:solidFill>
                  <a:srgbClr val="002060"/>
                </a:solidFill>
              </a:rPr>
              <a:t>175 </a:t>
            </a:r>
          </a:p>
          <a:p>
            <a:pPr algn="ctr"/>
            <a:r>
              <a:rPr lang="en-US" sz="2800" b="1" dirty="0" smtClean="0">
                <a:solidFill>
                  <a:srgbClr val="002060"/>
                </a:solidFill>
              </a:rPr>
              <a:t>new program staff hired in 2016</a:t>
            </a:r>
          </a:p>
        </p:txBody>
      </p:sp>
    </p:spTree>
    <p:extLst>
      <p:ext uri="{BB962C8B-B14F-4D97-AF65-F5344CB8AC3E}">
        <p14:creationId xmlns:p14="http://schemas.microsoft.com/office/powerpoint/2010/main" val="115454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7638" y="1480345"/>
            <a:ext cx="9766312" cy="5066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4" name="TextBox 3"/>
          <p:cNvSpPr txBox="1"/>
          <p:nvPr/>
        </p:nvSpPr>
        <p:spPr>
          <a:xfrm>
            <a:off x="5403274" y="372510"/>
            <a:ext cx="4172988" cy="523220"/>
          </a:xfrm>
          <a:prstGeom prst="rect">
            <a:avLst/>
          </a:prstGeom>
          <a:noFill/>
        </p:spPr>
        <p:txBody>
          <a:bodyPr wrap="square" rtlCol="0">
            <a:spAutoFit/>
          </a:bodyPr>
          <a:lstStyle/>
          <a:p>
            <a:pPr algn="r"/>
            <a:r>
              <a:rPr lang="en-US" sz="2800" b="1" dirty="0" smtClean="0">
                <a:solidFill>
                  <a:srgbClr val="1C4097"/>
                </a:solidFill>
                <a:latin typeface="+mj-lt"/>
              </a:rPr>
              <a:t>Diverse Curricula</a:t>
            </a:r>
            <a:endParaRPr lang="en-US" sz="2800" b="1" dirty="0">
              <a:solidFill>
                <a:srgbClr val="1C4097"/>
              </a:solidFill>
              <a:latin typeface="+mj-lt"/>
            </a:endParaRPr>
          </a:p>
        </p:txBody>
      </p:sp>
    </p:spTree>
    <p:extLst>
      <p:ext uri="{BB962C8B-B14F-4D97-AF65-F5344CB8AC3E}">
        <p14:creationId xmlns:p14="http://schemas.microsoft.com/office/powerpoint/2010/main" val="334907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63880" y="3557942"/>
            <a:ext cx="9052560" cy="400110"/>
          </a:xfrm>
          <a:prstGeom prst="rect">
            <a:avLst/>
          </a:prstGeom>
        </p:spPr>
        <p:txBody>
          <a:bodyPr wrap="square">
            <a:spAutoFit/>
          </a:bodyPr>
          <a:lstStyle/>
          <a:p>
            <a:pPr lvl="0" algn="ctr"/>
            <a:r>
              <a:rPr lang="en-US" b="1" dirty="0" smtClean="0">
                <a:solidFill>
                  <a:schemeClr val="bg1"/>
                </a:solidFill>
                <a:latin typeface="+mj-lt"/>
              </a:rPr>
              <a:t>Example: Formal Feedback</a:t>
            </a:r>
            <a:endParaRPr lang="en-US" b="1" dirty="0">
              <a:solidFill>
                <a:schemeClr val="bg1"/>
              </a:solidFill>
              <a:latin typeface="+mj-lt"/>
            </a:endParaRPr>
          </a:p>
        </p:txBody>
      </p:sp>
      <p:sp>
        <p:nvSpPr>
          <p:cNvPr id="3" name="Freeform 2"/>
          <p:cNvSpPr/>
          <p:nvPr/>
        </p:nvSpPr>
        <p:spPr>
          <a:xfrm>
            <a:off x="546400" y="3222940"/>
            <a:ext cx="8944012" cy="1139208"/>
          </a:xfrm>
          <a:custGeom>
            <a:avLst/>
            <a:gdLst>
              <a:gd name="connsiteX0" fmla="*/ 0 w 6439693"/>
              <a:gd name="connsiteY0" fmla="*/ 93482 h 560880"/>
              <a:gd name="connsiteX1" fmla="*/ 93482 w 6439693"/>
              <a:gd name="connsiteY1" fmla="*/ 0 h 560880"/>
              <a:gd name="connsiteX2" fmla="*/ 6346211 w 6439693"/>
              <a:gd name="connsiteY2" fmla="*/ 0 h 560880"/>
              <a:gd name="connsiteX3" fmla="*/ 6439693 w 6439693"/>
              <a:gd name="connsiteY3" fmla="*/ 93482 h 560880"/>
              <a:gd name="connsiteX4" fmla="*/ 6439693 w 6439693"/>
              <a:gd name="connsiteY4" fmla="*/ 467398 h 560880"/>
              <a:gd name="connsiteX5" fmla="*/ 6346211 w 6439693"/>
              <a:gd name="connsiteY5" fmla="*/ 560880 h 560880"/>
              <a:gd name="connsiteX6" fmla="*/ 93482 w 6439693"/>
              <a:gd name="connsiteY6" fmla="*/ 560880 h 560880"/>
              <a:gd name="connsiteX7" fmla="*/ 0 w 6439693"/>
              <a:gd name="connsiteY7" fmla="*/ 467398 h 560880"/>
              <a:gd name="connsiteX8" fmla="*/ 0 w 643969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693" h="560880">
                <a:moveTo>
                  <a:pt x="0" y="93482"/>
                </a:moveTo>
                <a:cubicBezTo>
                  <a:pt x="0" y="41853"/>
                  <a:pt x="41853" y="0"/>
                  <a:pt x="93482" y="0"/>
                </a:cubicBezTo>
                <a:lnTo>
                  <a:pt x="6346211" y="0"/>
                </a:lnTo>
                <a:cubicBezTo>
                  <a:pt x="6397840" y="0"/>
                  <a:pt x="6439693" y="41853"/>
                  <a:pt x="6439693" y="93482"/>
                </a:cubicBezTo>
                <a:lnTo>
                  <a:pt x="6439693" y="467398"/>
                </a:lnTo>
                <a:cubicBezTo>
                  <a:pt x="6439693" y="519027"/>
                  <a:pt x="6397840" y="560880"/>
                  <a:pt x="634621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785" tIns="27380" rIns="270785" bIns="27380" numCol="1" spcCol="1270" anchor="ctr" anchorCtr="0">
            <a:noAutofit/>
          </a:bodyPr>
          <a:lstStyle/>
          <a:p>
            <a:pPr lvl="0" algn="ctr" defTabSz="844550">
              <a:lnSpc>
                <a:spcPct val="90000"/>
              </a:lnSpc>
              <a:spcBef>
                <a:spcPct val="0"/>
              </a:spcBef>
              <a:spcAft>
                <a:spcPct val="35000"/>
              </a:spcAft>
            </a:pPr>
            <a:r>
              <a:rPr lang="en-US" sz="2800" dirty="0" smtClean="0">
                <a:latin typeface="Arial" panose="020B0604020202020204" pitchFamily="34" charset="0"/>
                <a:cs typeface="Arial" panose="020B0604020202020204" pitchFamily="34" charset="0"/>
              </a:rPr>
              <a:t>Trials and Tribulations of Informed Consent</a:t>
            </a:r>
            <a:endParaRPr lang="en-US" sz="28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0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pic>
        <p:nvPicPr>
          <p:cNvPr id="102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367" y="983265"/>
            <a:ext cx="5518960" cy="549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422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5809" y="3553051"/>
            <a:ext cx="7389845" cy="3889677"/>
          </a:xfrm>
          <a:prstGeom prst="rect">
            <a:avLst/>
          </a:prstGeom>
        </p:spPr>
      </p:pic>
      <p:sp>
        <p:nvSpPr>
          <p:cNvPr id="3" name="Oval Callout 2"/>
          <p:cNvSpPr/>
          <p:nvPr/>
        </p:nvSpPr>
        <p:spPr>
          <a:xfrm>
            <a:off x="447869" y="916304"/>
            <a:ext cx="2855168" cy="1554480"/>
          </a:xfrm>
          <a:prstGeom prst="wedgeEllipseCallout">
            <a:avLst/>
          </a:prstGeom>
          <a:solidFill>
            <a:srgbClr val="1C40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Why do they want my SSN?</a:t>
            </a:r>
            <a:endParaRPr lang="en-US" dirty="0"/>
          </a:p>
        </p:txBody>
      </p:sp>
      <p:sp>
        <p:nvSpPr>
          <p:cNvPr id="5" name="Oval Callout 4"/>
          <p:cNvSpPr/>
          <p:nvPr/>
        </p:nvSpPr>
        <p:spPr>
          <a:xfrm flipH="1">
            <a:off x="3644494" y="924449"/>
            <a:ext cx="2855168" cy="1554480"/>
          </a:xfrm>
          <a:prstGeom prst="wedgeEllipseCallout">
            <a:avLst/>
          </a:prstGeom>
          <a:solidFill>
            <a:srgbClr val="1C40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data sources? Who has my data?</a:t>
            </a:r>
            <a:endParaRPr lang="en-US" dirty="0"/>
          </a:p>
        </p:txBody>
      </p:sp>
      <p:sp>
        <p:nvSpPr>
          <p:cNvPr id="6" name="Oval Callout 5"/>
          <p:cNvSpPr/>
          <p:nvPr/>
        </p:nvSpPr>
        <p:spPr>
          <a:xfrm flipH="1">
            <a:off x="6841119" y="924449"/>
            <a:ext cx="2855168" cy="1554480"/>
          </a:xfrm>
          <a:prstGeom prst="wedgeEllipseCallout">
            <a:avLst/>
          </a:prstGeom>
          <a:solidFill>
            <a:srgbClr val="1C40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 definitely not signing this – dude, don’t sign this</a:t>
            </a:r>
            <a:endParaRPr lang="en-US" dirty="0"/>
          </a:p>
        </p:txBody>
      </p:sp>
      <p:sp>
        <p:nvSpPr>
          <p:cNvPr id="7" name="TextBox 6"/>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1</a:t>
            </a:r>
            <a:endParaRPr lang="en-US" sz="2800" b="1" dirty="0">
              <a:solidFill>
                <a:srgbClr val="1C4097"/>
              </a:solidFill>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176" y="2787041"/>
            <a:ext cx="394980" cy="5078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265" y="2841030"/>
            <a:ext cx="394980" cy="5078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654" y="2841030"/>
            <a:ext cx="394980" cy="507832"/>
          </a:xfrm>
          <a:prstGeom prst="rect">
            <a:avLst/>
          </a:prstGeom>
        </p:spPr>
      </p:pic>
    </p:spTree>
    <p:extLst>
      <p:ext uri="{BB962C8B-B14F-4D97-AF65-F5344CB8AC3E}">
        <p14:creationId xmlns:p14="http://schemas.microsoft.com/office/powerpoint/2010/main" val="1605821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628" y="7058260"/>
            <a:ext cx="394980" cy="507832"/>
          </a:xfrm>
          <a:prstGeom prst="rect">
            <a:avLst/>
          </a:prstGeom>
        </p:spPr>
      </p:pic>
      <p:sp>
        <p:nvSpPr>
          <p:cNvPr id="3" name="TextBox 2"/>
          <p:cNvSpPr txBox="1"/>
          <p:nvPr/>
        </p:nvSpPr>
        <p:spPr>
          <a:xfrm>
            <a:off x="4206240" y="393084"/>
            <a:ext cx="5503025" cy="523220"/>
          </a:xfrm>
          <a:prstGeom prst="rect">
            <a:avLst/>
          </a:prstGeom>
          <a:noFill/>
        </p:spPr>
        <p:txBody>
          <a:bodyPr wrap="square" rtlCol="0">
            <a:spAutoFit/>
          </a:bodyPr>
          <a:lstStyle/>
          <a:p>
            <a:pPr algn="r"/>
            <a:r>
              <a:rPr lang="en-US" sz="2800" b="1" dirty="0" smtClean="0">
                <a:solidFill>
                  <a:srgbClr val="1C4097"/>
                </a:solidFill>
                <a:cs typeface="Arial" panose="020B0604020202020204" pitchFamily="34" charset="0"/>
              </a:rPr>
              <a:t>Take 2</a:t>
            </a:r>
            <a:endParaRPr lang="en-US" sz="2800" b="1" dirty="0">
              <a:solidFill>
                <a:srgbClr val="1C4097"/>
              </a:solidFill>
              <a:cs typeface="Arial" panose="020B0604020202020204" pitchFamily="34" charset="0"/>
            </a:endParaRPr>
          </a:p>
        </p:txBody>
      </p:sp>
      <p:pic>
        <p:nvPicPr>
          <p:cNvPr id="2" name="Picture 1"/>
          <p:cNvPicPr>
            <a:picLocks noChangeAspect="1"/>
          </p:cNvPicPr>
          <p:nvPr/>
        </p:nvPicPr>
        <p:blipFill rotWithShape="1">
          <a:blip r:embed="rId4"/>
          <a:srcRect b="12957"/>
          <a:stretch/>
        </p:blipFill>
        <p:spPr>
          <a:xfrm>
            <a:off x="688162" y="1210012"/>
            <a:ext cx="1785886" cy="1554480"/>
          </a:xfrm>
          <a:prstGeom prst="rect">
            <a:avLst/>
          </a:prstGeom>
        </p:spPr>
      </p:pic>
      <p:pic>
        <p:nvPicPr>
          <p:cNvPr id="4" name="Picture 3"/>
          <p:cNvPicPr>
            <a:picLocks noChangeAspect="1"/>
          </p:cNvPicPr>
          <p:nvPr/>
        </p:nvPicPr>
        <p:blipFill rotWithShape="1">
          <a:blip r:embed="rId5"/>
          <a:srcRect b="18439"/>
          <a:stretch/>
        </p:blipFill>
        <p:spPr>
          <a:xfrm>
            <a:off x="576028" y="4981269"/>
            <a:ext cx="1905916" cy="1554480"/>
          </a:xfrm>
          <a:prstGeom prst="rect">
            <a:avLst/>
          </a:prstGeom>
        </p:spPr>
      </p:pic>
      <p:sp>
        <p:nvSpPr>
          <p:cNvPr id="7" name="TextBox 6"/>
          <p:cNvSpPr txBox="1"/>
          <p:nvPr/>
        </p:nvSpPr>
        <p:spPr>
          <a:xfrm>
            <a:off x="2687218" y="1729079"/>
            <a:ext cx="3582953"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Rolling staff training</a:t>
            </a:r>
            <a:endParaRPr lang="en-US" sz="2800" dirty="0">
              <a:cs typeface="Arial" panose="020B0604020202020204" pitchFamily="34" charset="0"/>
            </a:endParaRPr>
          </a:p>
        </p:txBody>
      </p:sp>
      <p:sp>
        <p:nvSpPr>
          <p:cNvPr id="9" name="TextBox 8"/>
          <p:cNvSpPr txBox="1"/>
          <p:nvPr/>
        </p:nvSpPr>
        <p:spPr>
          <a:xfrm>
            <a:off x="2687218" y="3635634"/>
            <a:ext cx="5243802"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Reconciliation by hand</a:t>
            </a:r>
            <a:endParaRPr lang="en-US" sz="2800" dirty="0">
              <a:cs typeface="Arial" panose="020B0604020202020204" pitchFamily="34" charset="0"/>
            </a:endParaRPr>
          </a:p>
        </p:txBody>
      </p:sp>
      <p:sp>
        <p:nvSpPr>
          <p:cNvPr id="10" name="TextBox 9"/>
          <p:cNvSpPr txBox="1"/>
          <p:nvPr/>
        </p:nvSpPr>
        <p:spPr>
          <a:xfrm>
            <a:off x="2687217" y="5542189"/>
            <a:ext cx="6139541" cy="523220"/>
          </a:xfrm>
          <a:prstGeom prst="rect">
            <a:avLst/>
          </a:prstGeom>
          <a:noFill/>
        </p:spPr>
        <p:txBody>
          <a:bodyPr wrap="square" rtlCol="0">
            <a:spAutoFit/>
          </a:bodyPr>
          <a:lstStyle/>
          <a:p>
            <a:pPr lvl="0">
              <a:spcAft>
                <a:spcPts val="600"/>
              </a:spcAft>
            </a:pPr>
            <a:r>
              <a:rPr lang="en-US" sz="2800" dirty="0" smtClean="0">
                <a:cs typeface="Arial" panose="020B0604020202020204" pitchFamily="34" charset="0"/>
              </a:rPr>
              <a:t>Wrong year, birthdate, missing date</a:t>
            </a:r>
            <a:endParaRPr lang="en-US" sz="2800" dirty="0">
              <a:cs typeface="Arial" panose="020B0604020202020204" pitchFamily="34" charset="0"/>
            </a:endParaRPr>
          </a:p>
        </p:txBody>
      </p:sp>
      <p:pic>
        <p:nvPicPr>
          <p:cNvPr id="6" name="Picture 5"/>
          <p:cNvPicPr>
            <a:picLocks noChangeAspect="1"/>
          </p:cNvPicPr>
          <p:nvPr/>
        </p:nvPicPr>
        <p:blipFill rotWithShape="1">
          <a:blip r:embed="rId6"/>
          <a:srcRect b="16760"/>
          <a:stretch/>
        </p:blipFill>
        <p:spPr>
          <a:xfrm>
            <a:off x="762135" y="3095640"/>
            <a:ext cx="1867461" cy="1554480"/>
          </a:xfrm>
          <a:prstGeom prst="rect">
            <a:avLst/>
          </a:prstGeom>
        </p:spPr>
      </p:pic>
    </p:spTree>
    <p:extLst>
      <p:ext uri="{BB962C8B-B14F-4D97-AF65-F5344CB8AC3E}">
        <p14:creationId xmlns:p14="http://schemas.microsoft.com/office/powerpoint/2010/main" val="2744689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YearUppowerpointgoldfinal">
  <a:themeElements>
    <a:clrScheme name="YearUp">
      <a:dk1>
        <a:sysClr val="windowText" lastClr="000000"/>
      </a:dk1>
      <a:lt1>
        <a:sysClr val="window" lastClr="FFFFFF"/>
      </a:lt1>
      <a:dk2>
        <a:srgbClr val="1C4097"/>
      </a:dk2>
      <a:lt2>
        <a:srgbClr val="FFFFFF"/>
      </a:lt2>
      <a:accent1>
        <a:srgbClr val="1C4097"/>
      </a:accent1>
      <a:accent2>
        <a:srgbClr val="5574CA"/>
      </a:accent2>
      <a:accent3>
        <a:srgbClr val="DCE2F2"/>
      </a:accent3>
      <a:accent4>
        <a:srgbClr val="D19200"/>
      </a:accent4>
      <a:accent5>
        <a:srgbClr val="E7C273"/>
      </a:accent5>
      <a:accent6>
        <a:srgbClr val="F3E4C4"/>
      </a:accent6>
      <a:hlink>
        <a:srgbClr val="5574CA"/>
      </a:hlink>
      <a:folHlink>
        <a:srgbClr val="413073"/>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with slides June 2010.pot [Read-Only] [Compatibility Mode]" id="{0EC5B70C-838D-4894-9BFE-D1A30380F9AF}" vid="{4EC50699-A6DD-4D91-83AB-59F97E9CB5B8}"/>
    </a:ext>
  </a:extLst>
</a:theme>
</file>

<file path=ppt/theme/theme2.xml><?xml version="1.0" encoding="utf-8"?>
<a:theme xmlns:a="http://schemas.openxmlformats.org/drawingml/2006/main" name="Blue Interior">
  <a:themeElements>
    <a:clrScheme name="YearUp">
      <a:dk1>
        <a:sysClr val="windowText" lastClr="000000"/>
      </a:dk1>
      <a:lt1>
        <a:sysClr val="window" lastClr="FFFFFF"/>
      </a:lt1>
      <a:dk2>
        <a:srgbClr val="1C4097"/>
      </a:dk2>
      <a:lt2>
        <a:srgbClr val="FFFFFF"/>
      </a:lt2>
      <a:accent1>
        <a:srgbClr val="1C4097"/>
      </a:accent1>
      <a:accent2>
        <a:srgbClr val="5574CA"/>
      </a:accent2>
      <a:accent3>
        <a:srgbClr val="DCE2F2"/>
      </a:accent3>
      <a:accent4>
        <a:srgbClr val="D19200"/>
      </a:accent4>
      <a:accent5>
        <a:srgbClr val="E7C273"/>
      </a:accent5>
      <a:accent6>
        <a:srgbClr val="F3E4C4"/>
      </a:accent6>
      <a:hlink>
        <a:srgbClr val="5574CA"/>
      </a:hlink>
      <a:folHlink>
        <a:srgbClr val="413073"/>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with slides June 2010.pot [Read-Only] [Compatibility Mode]" id="{0EC5B70C-838D-4894-9BFE-D1A30380F9AF}" vid="{B8C487BA-6313-4326-886D-F5B522CB9BD0}"/>
    </a:ext>
  </a:extLst>
</a:theme>
</file>

<file path=ppt/theme/theme3.xml><?xml version="1.0" encoding="utf-8"?>
<a:theme xmlns:a="http://schemas.openxmlformats.org/drawingml/2006/main" name="1_Blue Interior">
  <a:themeElements>
    <a:clrScheme name="1_Blue Interior 1">
      <a:dk1>
        <a:srgbClr val="000000"/>
      </a:dk1>
      <a:lt1>
        <a:srgbClr val="FFFFFF"/>
      </a:lt1>
      <a:dk2>
        <a:srgbClr val="1C4097"/>
      </a:dk2>
      <a:lt2>
        <a:srgbClr val="FFFFFF"/>
      </a:lt2>
      <a:accent1>
        <a:srgbClr val="1C4097"/>
      </a:accent1>
      <a:accent2>
        <a:srgbClr val="5574CA"/>
      </a:accent2>
      <a:accent3>
        <a:srgbClr val="FFFFFF"/>
      </a:accent3>
      <a:accent4>
        <a:srgbClr val="000000"/>
      </a:accent4>
      <a:accent5>
        <a:srgbClr val="ABAFC9"/>
      </a:accent5>
      <a:accent6>
        <a:srgbClr val="4C68B7"/>
      </a:accent6>
      <a:hlink>
        <a:srgbClr val="5574CA"/>
      </a:hlink>
      <a:folHlink>
        <a:srgbClr val="413073"/>
      </a:folHlink>
    </a:clrScheme>
    <a:fontScheme name="1_Blue Interior">
      <a:majorFont>
        <a:latin typeface="Verdan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Blue Interior 1">
        <a:dk1>
          <a:srgbClr val="000000"/>
        </a:dk1>
        <a:lt1>
          <a:srgbClr val="FFFFFF"/>
        </a:lt1>
        <a:dk2>
          <a:srgbClr val="1C4097"/>
        </a:dk2>
        <a:lt2>
          <a:srgbClr val="FFFFFF"/>
        </a:lt2>
        <a:accent1>
          <a:srgbClr val="1C4097"/>
        </a:accent1>
        <a:accent2>
          <a:srgbClr val="5574CA"/>
        </a:accent2>
        <a:accent3>
          <a:srgbClr val="FFFFFF"/>
        </a:accent3>
        <a:accent4>
          <a:srgbClr val="000000"/>
        </a:accent4>
        <a:accent5>
          <a:srgbClr val="ABAFC9"/>
        </a:accent5>
        <a:accent6>
          <a:srgbClr val="4C68B7"/>
        </a:accent6>
        <a:hlink>
          <a:srgbClr val="5574CA"/>
        </a:hlink>
        <a:folHlink>
          <a:srgbClr val="4130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with slides June 2010.pot [Read-Only] [Compatibility Mode]" id="{0EC5B70C-838D-4894-9BFE-D1A30380F9AF}" vid="{7D221A75-A11F-4800-BDA9-DF69CB0174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YUDocuments" ma:contentTypeID="0x010100B87E9154DA644E6BBE43C69C60B2A5F0000DCDB1356864144088D8CC3D233B6C08" ma:contentTypeVersion="1" ma:contentTypeDescription="Year Up Document Content Type" ma:contentTypeScope="" ma:versionID="994eba660b2d269be73b1e405c803217">
  <xsd:schema xmlns:xsd="http://www.w3.org/2001/XMLSchema" xmlns:xs="http://www.w3.org/2001/XMLSchema" xmlns:p="http://schemas.microsoft.com/office/2006/metadata/properties" xmlns:ns1="http://schemas.microsoft.com/sharepoint/v3" xmlns:ns2="4C11D12C-C0FA-445E-82D2-131D7076F3AA" xmlns:ns3="7abf258d-d15a-4ce2-a6f3-74b9b7a7f86f" targetNamespace="http://schemas.microsoft.com/office/2006/metadata/properties" ma:root="true" ma:fieldsID="b07f5afe238f7555d39046e28ca6a2db" ns1:_="" ns2:_="" ns3:_="">
    <xsd:import namespace="http://schemas.microsoft.com/sharepoint/v3"/>
    <xsd:import namespace="4C11D12C-C0FA-445E-82D2-131D7076F3AA"/>
    <xsd:import namespace="7abf258d-d15a-4ce2-a6f3-74b9b7a7f86f"/>
    <xsd:element name="properties">
      <xsd:complexType>
        <xsd:sequence>
          <xsd:element name="documentManagement">
            <xsd:complexType>
              <xsd:all>
                <xsd:element ref="ns2:Departments_0" minOccurs="0"/>
                <xsd:element ref="ns2:Sites_0" minOccurs="0"/>
                <xsd:element ref="ns3:TaxCatchAll" minOccurs="0"/>
                <xsd:element ref="ns3:TaxCatchAllLabel" minOccurs="0"/>
                <xsd:element ref="ns1:AverageRating" minOccurs="0"/>
                <xsd:element ref="ns1:RatingCoun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4C11D12C-C0FA-445E-82D2-131D7076F3AA" elementFormDefault="qualified">
    <xsd:import namespace="http://schemas.microsoft.com/office/2006/documentManagement/types"/>
    <xsd:import namespace="http://schemas.microsoft.com/office/infopath/2007/PartnerControls"/>
    <xsd:element name="Departments_0" ma:index="9" nillable="true" ma:taxonomy="true" ma:internalName="Departments_0" ma:taxonomyFieldName="Departments" ma:displayName="Department" ma:default="" ma:fieldId="{ade9dd6d-4ca6-4745-95c6-00fab7cd1605}" ma:taxonomyMulti="true" ma:sspId="e9a9807c-b67d-45fa-bd21-6ff2933243a2" ma:termSetId="d5072efe-a6d7-49ed-bbc3-d98917851319" ma:anchorId="00000000-0000-0000-0000-000000000000" ma:open="false" ma:isKeyword="false">
      <xsd:complexType>
        <xsd:sequence>
          <xsd:element ref="pc:Terms" minOccurs="0" maxOccurs="1"/>
        </xsd:sequence>
      </xsd:complexType>
    </xsd:element>
    <xsd:element name="Sites_0" ma:index="11" nillable="true" ma:taxonomy="true" ma:internalName="Sites_0" ma:taxonomyFieldName="Sites" ma:displayName="Site" ma:default="" ma:fieldId="{4fb0a2b2-2928-4ab8-a495-55c59c2894c2}" ma:taxonomyMulti="true" ma:sspId="e9a9807c-b67d-45fa-bd21-6ff2933243a2" ma:termSetId="59b591f4-a91c-47a9-8d1e-9dc80ba5a3b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bf258d-d15a-4ce2-a6f3-74b9b7a7f8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1d1d5d2-a60a-4aa2-b1dc-6cf3f2d70107}" ma:internalName="TaxCatchAll" ma:showField="CatchAllData" ma:web="7abf258d-d15a-4ce2-a6f3-74b9b7a7f86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71d1d5d2-a60a-4aa2-b1dc-6cf3f2d70107}" ma:internalName="TaxCatchAllLabel" ma:readOnly="true" ma:showField="CatchAllDataLabel" ma:web="7abf258d-d15a-4ce2-a6f3-74b9b7a7f86f">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E75D8BB3-9FC3-4C79-B07F-96150899E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11D12C-C0FA-445E-82D2-131D7076F3AA"/>
    <ds:schemaRef ds:uri="7abf258d-d15a-4ce2-a6f3-74b9b7a7f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28B4A4-6822-4124-AF61-83FD0A1E011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PowerPoint template with slides June 2010</Template>
  <TotalTime>5430</TotalTime>
  <Words>2057</Words>
  <Application>Microsoft Office PowerPoint</Application>
  <PresentationFormat>Custom</PresentationFormat>
  <Paragraphs>189</Paragraphs>
  <Slides>27</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ＭＳ Ｐゴシック</vt:lpstr>
      <vt:lpstr>Arial</vt:lpstr>
      <vt:lpstr>Calibri</vt:lpstr>
      <vt:lpstr>Calibri Light</vt:lpstr>
      <vt:lpstr>Georgia</vt:lpstr>
      <vt:lpstr>Verdana</vt:lpstr>
      <vt:lpstr>Wingdings</vt:lpstr>
      <vt:lpstr>YearUppowerpointgoldfinal</vt:lpstr>
      <vt:lpstr>Blue Interior</vt:lpstr>
      <vt:lpstr>1_Blue Interior</vt:lpstr>
      <vt:lpstr>Office Theme</vt:lpstr>
      <vt:lpstr>We Reinvented the Wheel &amp; Made it Square: Internal Evaluation Mistakes &amp; What We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Anti-Money Laundering (AML)</vt:lpstr>
      <vt:lpstr>Design Considerations</vt:lpstr>
      <vt:lpstr>PowerPoint Presentation</vt:lpstr>
      <vt:lpstr>And then…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No Picture</dc:title>
  <dc:subject/>
  <dc:creator>Gajdowski, Matthew</dc:creator>
  <cp:keywords/>
  <dc:description/>
  <cp:lastModifiedBy>Gajdowski, Matthew</cp:lastModifiedBy>
  <cp:revision>157</cp:revision>
  <cp:lastPrinted>2016-10-20T15:58:13Z</cp:lastPrinted>
  <dcterms:created xsi:type="dcterms:W3CDTF">2016-10-11T17:25:21Z</dcterms:created>
  <dcterms:modified xsi:type="dcterms:W3CDTF">2017-11-03T19:46:01Z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44RYEHYFZ46F-185-704</vt:lpwstr>
  </property>
  <property fmtid="{D5CDD505-2E9C-101B-9397-08002B2CF9AE}" pid="3" name="_dlc_DocIdItemGuid">
    <vt:lpwstr>37880b59-cb6f-4367-b6a9-747cbed90f0b</vt:lpwstr>
  </property>
  <property fmtid="{D5CDD505-2E9C-101B-9397-08002B2CF9AE}" pid="4" name="_dlc_DocIdUrl">
    <vt:lpwstr>https://yugene.yearup.org/ProgramSupport/Marketing/_layouts/DocIdRedir.aspx?ID=44RYEHYFZ46F-185-704, 44RYEHYFZ46F-185-704</vt:lpwstr>
  </property>
  <property fmtid="{D5CDD505-2E9C-101B-9397-08002B2CF9AE}" pid="5" name="TaxCatchAll">
    <vt:lpwstr/>
  </property>
  <property fmtid="{D5CDD505-2E9C-101B-9397-08002B2CF9AE}" pid="6" name="Departments_0">
    <vt:lpwstr/>
  </property>
  <property fmtid="{D5CDD505-2E9C-101B-9397-08002B2CF9AE}" pid="7" name="Sites_0">
    <vt:lpwstr/>
  </property>
</Properties>
</file>