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6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975435-FC5B-854B-8F62-90C3BA5D3ABC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A21ACD-B2AE-6E44-AC1D-B190D02C5095}">
      <dgm:prSet phldrT="[Text]"/>
      <dgm:spPr/>
      <dgm:t>
        <a:bodyPr/>
        <a:lstStyle/>
        <a:p>
          <a:r>
            <a:rPr lang="en-US" dirty="0" smtClean="0"/>
            <a:t>Outcome Measures</a:t>
          </a:r>
          <a:endParaRPr lang="en-US" dirty="0"/>
        </a:p>
      </dgm:t>
    </dgm:pt>
    <dgm:pt modelId="{6D6FF3E7-8F43-2D41-8F9C-E4F7DE1802D5}" type="parTrans" cxnId="{4F0E16EF-603E-E84B-8404-CC9B12965325}">
      <dgm:prSet/>
      <dgm:spPr/>
      <dgm:t>
        <a:bodyPr/>
        <a:lstStyle/>
        <a:p>
          <a:endParaRPr lang="en-US"/>
        </a:p>
      </dgm:t>
    </dgm:pt>
    <dgm:pt modelId="{53132123-81A0-4C49-B79D-DAA16912D706}" type="sibTrans" cxnId="{4F0E16EF-603E-E84B-8404-CC9B12965325}">
      <dgm:prSet/>
      <dgm:spPr/>
      <dgm:t>
        <a:bodyPr/>
        <a:lstStyle/>
        <a:p>
          <a:endParaRPr lang="en-US"/>
        </a:p>
      </dgm:t>
    </dgm:pt>
    <dgm:pt modelId="{D17AE466-1511-ED46-AC0A-AE871266B842}">
      <dgm:prSet phldrT="[Text]"/>
      <dgm:spPr/>
      <dgm:t>
        <a:bodyPr/>
        <a:lstStyle/>
        <a:p>
          <a:r>
            <a:rPr lang="en-US" dirty="0" smtClean="0"/>
            <a:t>Past Cohorts</a:t>
          </a:r>
          <a:endParaRPr lang="en-US" dirty="0"/>
        </a:p>
      </dgm:t>
    </dgm:pt>
    <dgm:pt modelId="{628C17E8-4C7C-724B-8100-3D5C69B269D6}" type="parTrans" cxnId="{661C9691-7CA7-3E47-AD1B-67B7746F6204}">
      <dgm:prSet/>
      <dgm:spPr/>
      <dgm:t>
        <a:bodyPr/>
        <a:lstStyle/>
        <a:p>
          <a:endParaRPr lang="en-US"/>
        </a:p>
      </dgm:t>
    </dgm:pt>
    <dgm:pt modelId="{D270DD9C-5CA1-4642-9601-C6EE7F5493D6}" type="sibTrans" cxnId="{661C9691-7CA7-3E47-AD1B-67B7746F6204}">
      <dgm:prSet/>
      <dgm:spPr/>
      <dgm:t>
        <a:bodyPr/>
        <a:lstStyle/>
        <a:p>
          <a:endParaRPr lang="en-US"/>
        </a:p>
      </dgm:t>
    </dgm:pt>
    <dgm:pt modelId="{5D1DB4E1-F616-2A4E-B49D-4BF61B5725E8}">
      <dgm:prSet phldrT="[Text]"/>
      <dgm:spPr/>
      <dgm:t>
        <a:bodyPr/>
        <a:lstStyle/>
        <a:p>
          <a:r>
            <a:rPr lang="en-US" dirty="0" smtClean="0"/>
            <a:t>State Standards</a:t>
          </a:r>
          <a:endParaRPr lang="en-US" dirty="0"/>
        </a:p>
      </dgm:t>
    </dgm:pt>
    <dgm:pt modelId="{9BA290ED-5607-674C-B099-EEB85BAE00AA}" type="parTrans" cxnId="{90090D16-2DC5-5840-9074-0C2F3A1AC22B}">
      <dgm:prSet/>
      <dgm:spPr/>
      <dgm:t>
        <a:bodyPr/>
        <a:lstStyle/>
        <a:p>
          <a:endParaRPr lang="en-US"/>
        </a:p>
      </dgm:t>
    </dgm:pt>
    <dgm:pt modelId="{2AF0FFC5-9384-8A43-9D9B-ED7A69CC9CF7}" type="sibTrans" cxnId="{90090D16-2DC5-5840-9074-0C2F3A1AC22B}">
      <dgm:prSet/>
      <dgm:spPr/>
      <dgm:t>
        <a:bodyPr/>
        <a:lstStyle/>
        <a:p>
          <a:endParaRPr lang="en-US"/>
        </a:p>
      </dgm:t>
    </dgm:pt>
    <dgm:pt modelId="{8B1176BA-37DA-6847-B66E-1CF13AF7A3A8}" type="pres">
      <dgm:prSet presAssocID="{91975435-FC5B-854B-8F62-90C3BA5D3AB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FAFCB2F-40F7-D945-B527-270224528F23}" type="pres">
      <dgm:prSet presAssocID="{D0A21ACD-B2AE-6E44-AC1D-B190D02C5095}" presName="centerShape" presStyleLbl="node0" presStyleIdx="0" presStyleCnt="1"/>
      <dgm:spPr/>
    </dgm:pt>
    <dgm:pt modelId="{5A806937-7C91-E346-8622-5A4BEDFAAC63}" type="pres">
      <dgm:prSet presAssocID="{628C17E8-4C7C-724B-8100-3D5C69B269D6}" presName="parTrans" presStyleLbl="bgSibTrans2D1" presStyleIdx="0" presStyleCnt="2" custAng="16338887" custFlipHor="1" custScaleX="54375" custScaleY="93092" custLinFactY="21492" custLinFactNeighborX="3736" custLinFactNeighborY="100000"/>
      <dgm:spPr/>
    </dgm:pt>
    <dgm:pt modelId="{AF0BFBB3-29EE-B248-BA90-227BAC93DDB1}" type="pres">
      <dgm:prSet presAssocID="{D17AE466-1511-ED46-AC0A-AE871266B84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BC4513-FE81-A24F-9E44-753ADD554D59}" type="pres">
      <dgm:prSet presAssocID="{9BA290ED-5607-674C-B099-EEB85BAE00AA}" presName="parTrans" presStyleLbl="bgSibTrans2D1" presStyleIdx="1" presStyleCnt="2" custAng="10800000" custFlipHor="0" custScaleX="61909" custScaleY="84619" custLinFactY="37360" custLinFactNeighborX="5827" custLinFactNeighborY="100000"/>
      <dgm:spPr/>
    </dgm:pt>
    <dgm:pt modelId="{72A9AF4B-FFAF-7343-B173-D74087F72416}" type="pres">
      <dgm:prSet presAssocID="{5D1DB4E1-F616-2A4E-B49D-4BF61B5725E8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614B76-A99D-BF4C-92FE-FCFB10FDDD50}" type="presOf" srcId="{5D1DB4E1-F616-2A4E-B49D-4BF61B5725E8}" destId="{72A9AF4B-FFAF-7343-B173-D74087F72416}" srcOrd="0" destOrd="0" presId="urn:microsoft.com/office/officeart/2005/8/layout/radial4"/>
    <dgm:cxn modelId="{8037478A-56B7-5547-9B75-1EAE71A3EA02}" type="presOf" srcId="{9BA290ED-5607-674C-B099-EEB85BAE00AA}" destId="{94BC4513-FE81-A24F-9E44-753ADD554D59}" srcOrd="0" destOrd="0" presId="urn:microsoft.com/office/officeart/2005/8/layout/radial4"/>
    <dgm:cxn modelId="{329456C0-73B5-A842-9096-8AD42F7E8869}" type="presOf" srcId="{D17AE466-1511-ED46-AC0A-AE871266B842}" destId="{AF0BFBB3-29EE-B248-BA90-227BAC93DDB1}" srcOrd="0" destOrd="0" presId="urn:microsoft.com/office/officeart/2005/8/layout/radial4"/>
    <dgm:cxn modelId="{90090D16-2DC5-5840-9074-0C2F3A1AC22B}" srcId="{D0A21ACD-B2AE-6E44-AC1D-B190D02C5095}" destId="{5D1DB4E1-F616-2A4E-B49D-4BF61B5725E8}" srcOrd="1" destOrd="0" parTransId="{9BA290ED-5607-674C-B099-EEB85BAE00AA}" sibTransId="{2AF0FFC5-9384-8A43-9D9B-ED7A69CC9CF7}"/>
    <dgm:cxn modelId="{A14E400B-9147-C145-B427-EDB5486755A0}" type="presOf" srcId="{D0A21ACD-B2AE-6E44-AC1D-B190D02C5095}" destId="{FFAFCB2F-40F7-D945-B527-270224528F23}" srcOrd="0" destOrd="0" presId="urn:microsoft.com/office/officeart/2005/8/layout/radial4"/>
    <dgm:cxn modelId="{4F0E16EF-603E-E84B-8404-CC9B12965325}" srcId="{91975435-FC5B-854B-8F62-90C3BA5D3ABC}" destId="{D0A21ACD-B2AE-6E44-AC1D-B190D02C5095}" srcOrd="0" destOrd="0" parTransId="{6D6FF3E7-8F43-2D41-8F9C-E4F7DE1802D5}" sibTransId="{53132123-81A0-4C49-B79D-DAA16912D706}"/>
    <dgm:cxn modelId="{661C9691-7CA7-3E47-AD1B-67B7746F6204}" srcId="{D0A21ACD-B2AE-6E44-AC1D-B190D02C5095}" destId="{D17AE466-1511-ED46-AC0A-AE871266B842}" srcOrd="0" destOrd="0" parTransId="{628C17E8-4C7C-724B-8100-3D5C69B269D6}" sibTransId="{D270DD9C-5CA1-4642-9601-C6EE7F5493D6}"/>
    <dgm:cxn modelId="{A5659012-F7B5-BD45-8140-D7BAB03B7493}" type="presOf" srcId="{628C17E8-4C7C-724B-8100-3D5C69B269D6}" destId="{5A806937-7C91-E346-8622-5A4BEDFAAC63}" srcOrd="0" destOrd="0" presId="urn:microsoft.com/office/officeart/2005/8/layout/radial4"/>
    <dgm:cxn modelId="{DEA4BFBC-B9EC-3E41-A3B9-47E53523D66D}" type="presOf" srcId="{91975435-FC5B-854B-8F62-90C3BA5D3ABC}" destId="{8B1176BA-37DA-6847-B66E-1CF13AF7A3A8}" srcOrd="0" destOrd="0" presId="urn:microsoft.com/office/officeart/2005/8/layout/radial4"/>
    <dgm:cxn modelId="{4FEE95E0-507A-5D42-B64E-4FD0B6E253F8}" type="presParOf" srcId="{8B1176BA-37DA-6847-B66E-1CF13AF7A3A8}" destId="{FFAFCB2F-40F7-D945-B527-270224528F23}" srcOrd="0" destOrd="0" presId="urn:microsoft.com/office/officeart/2005/8/layout/radial4"/>
    <dgm:cxn modelId="{22F8DEC0-18EA-4340-86EE-F6E7C53D9A5C}" type="presParOf" srcId="{8B1176BA-37DA-6847-B66E-1CF13AF7A3A8}" destId="{5A806937-7C91-E346-8622-5A4BEDFAAC63}" srcOrd="1" destOrd="0" presId="urn:microsoft.com/office/officeart/2005/8/layout/radial4"/>
    <dgm:cxn modelId="{19342C34-3D0C-074F-950E-4A39E66C6EDA}" type="presParOf" srcId="{8B1176BA-37DA-6847-B66E-1CF13AF7A3A8}" destId="{AF0BFBB3-29EE-B248-BA90-227BAC93DDB1}" srcOrd="2" destOrd="0" presId="urn:microsoft.com/office/officeart/2005/8/layout/radial4"/>
    <dgm:cxn modelId="{D6FC1617-1EA5-8C4D-9B27-7224A0B2323B}" type="presParOf" srcId="{8B1176BA-37DA-6847-B66E-1CF13AF7A3A8}" destId="{94BC4513-FE81-A24F-9E44-753ADD554D59}" srcOrd="3" destOrd="0" presId="urn:microsoft.com/office/officeart/2005/8/layout/radial4"/>
    <dgm:cxn modelId="{59A5F46A-46A4-EA42-B3D4-9E550AB708DB}" type="presParOf" srcId="{8B1176BA-37DA-6847-B66E-1CF13AF7A3A8}" destId="{72A9AF4B-FFAF-7343-B173-D74087F72416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C587C6-8E5D-6D45-9C2F-020433A40A80}" type="doc">
      <dgm:prSet loTypeId="urn:microsoft.com/office/officeart/2005/8/layout/balance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A0FEBA-297D-D24E-99A4-585B74DFB45E}">
      <dgm:prSet phldrT="[Text]"/>
      <dgm:spPr/>
      <dgm:t>
        <a:bodyPr/>
        <a:lstStyle/>
        <a:p>
          <a:r>
            <a:rPr lang="en-US" dirty="0" smtClean="0"/>
            <a:t>Past Cohorts</a:t>
          </a:r>
          <a:endParaRPr lang="en-US" dirty="0"/>
        </a:p>
      </dgm:t>
    </dgm:pt>
    <dgm:pt modelId="{8F8243DB-9021-164E-85C5-9AF3951CA96E}" type="parTrans" cxnId="{3FA22F0D-A29A-C645-A4F5-2A0277ADDAC4}">
      <dgm:prSet/>
      <dgm:spPr/>
      <dgm:t>
        <a:bodyPr/>
        <a:lstStyle/>
        <a:p>
          <a:endParaRPr lang="en-US"/>
        </a:p>
      </dgm:t>
    </dgm:pt>
    <dgm:pt modelId="{C8369CDE-2EF3-4C4D-ADD8-2D1CDE23D279}" type="sibTrans" cxnId="{3FA22F0D-A29A-C645-A4F5-2A0277ADDAC4}">
      <dgm:prSet/>
      <dgm:spPr/>
      <dgm:t>
        <a:bodyPr/>
        <a:lstStyle/>
        <a:p>
          <a:endParaRPr lang="en-US"/>
        </a:p>
      </dgm:t>
    </dgm:pt>
    <dgm:pt modelId="{3133E23D-7A2C-1244-B433-4197022C91D1}">
      <dgm:prSet phldrT="[Text]"/>
      <dgm:spPr/>
      <dgm:t>
        <a:bodyPr/>
        <a:lstStyle/>
        <a:p>
          <a:r>
            <a:rPr lang="en-US" dirty="0" smtClean="0"/>
            <a:t>State</a:t>
          </a:r>
        </a:p>
        <a:p>
          <a:r>
            <a:rPr lang="en-US" dirty="0" smtClean="0"/>
            <a:t>Standards</a:t>
          </a:r>
          <a:endParaRPr lang="en-US" dirty="0"/>
        </a:p>
      </dgm:t>
    </dgm:pt>
    <dgm:pt modelId="{F023222A-BD38-7443-8C37-01E2C4390E26}" type="parTrans" cxnId="{583951F9-BD24-F44C-BCB5-8CAE7BD369AD}">
      <dgm:prSet/>
      <dgm:spPr/>
      <dgm:t>
        <a:bodyPr/>
        <a:lstStyle/>
        <a:p>
          <a:endParaRPr lang="en-US"/>
        </a:p>
      </dgm:t>
    </dgm:pt>
    <dgm:pt modelId="{B82F1509-56EA-8D4E-BBDE-B0AE3EEF22E7}" type="sibTrans" cxnId="{583951F9-BD24-F44C-BCB5-8CAE7BD369AD}">
      <dgm:prSet/>
      <dgm:spPr/>
      <dgm:t>
        <a:bodyPr/>
        <a:lstStyle/>
        <a:p>
          <a:endParaRPr lang="en-US"/>
        </a:p>
      </dgm:t>
    </dgm:pt>
    <dgm:pt modelId="{73CF031A-DC43-034A-A8F5-544ECFF2B5E5}">
      <dgm:prSet phldrT="[Text]"/>
      <dgm:spPr/>
      <dgm:t>
        <a:bodyPr/>
        <a:lstStyle/>
        <a:p>
          <a:r>
            <a:rPr lang="en-US" dirty="0" smtClean="0"/>
            <a:t>Data</a:t>
          </a:r>
          <a:endParaRPr lang="en-US" dirty="0"/>
        </a:p>
      </dgm:t>
    </dgm:pt>
    <dgm:pt modelId="{C62B17FB-89BE-4446-9978-25CEB5648EC6}" type="parTrans" cxnId="{5D65F0BE-0815-D84D-BAB5-98AA79F43334}">
      <dgm:prSet/>
      <dgm:spPr/>
      <dgm:t>
        <a:bodyPr/>
        <a:lstStyle/>
        <a:p>
          <a:endParaRPr lang="en-US"/>
        </a:p>
      </dgm:t>
    </dgm:pt>
    <dgm:pt modelId="{1F32A39A-4BE1-904A-AD04-B7D13B22F7B8}" type="sibTrans" cxnId="{5D65F0BE-0815-D84D-BAB5-98AA79F43334}">
      <dgm:prSet/>
      <dgm:spPr/>
      <dgm:t>
        <a:bodyPr/>
        <a:lstStyle/>
        <a:p>
          <a:endParaRPr lang="en-US"/>
        </a:p>
      </dgm:t>
    </dgm:pt>
    <dgm:pt modelId="{F3CAA51A-A187-6047-82E9-48C17E83E10A}">
      <dgm:prSet phldrT="[Text]"/>
      <dgm:spPr/>
      <dgm:t>
        <a:bodyPr/>
        <a:lstStyle/>
        <a:p>
          <a:r>
            <a:rPr lang="en-US" dirty="0" smtClean="0"/>
            <a:t>Outcome Measures</a:t>
          </a:r>
          <a:endParaRPr lang="en-US" dirty="0"/>
        </a:p>
      </dgm:t>
    </dgm:pt>
    <dgm:pt modelId="{6DFF1544-6DD3-824F-B719-0E7C0BCDA16C}" type="parTrans" cxnId="{217258AE-0954-EA43-AC96-20B41E1BC8E2}">
      <dgm:prSet/>
      <dgm:spPr/>
      <dgm:t>
        <a:bodyPr/>
        <a:lstStyle/>
        <a:p>
          <a:endParaRPr lang="en-US"/>
        </a:p>
      </dgm:t>
    </dgm:pt>
    <dgm:pt modelId="{B4809A85-BE76-A945-BD41-39385A0C2EFA}" type="sibTrans" cxnId="{217258AE-0954-EA43-AC96-20B41E1BC8E2}">
      <dgm:prSet/>
      <dgm:spPr/>
      <dgm:t>
        <a:bodyPr/>
        <a:lstStyle/>
        <a:p>
          <a:endParaRPr lang="en-US"/>
        </a:p>
      </dgm:t>
    </dgm:pt>
    <dgm:pt modelId="{3C85A27F-355C-BA46-9BAC-0EEB6E21884F}">
      <dgm:prSet phldrT="[Text]"/>
      <dgm:spPr/>
      <dgm:t>
        <a:bodyPr/>
        <a:lstStyle/>
        <a:p>
          <a:r>
            <a:rPr lang="en-US" dirty="0" smtClean="0"/>
            <a:t>Comparison Groups</a:t>
          </a:r>
          <a:endParaRPr lang="en-US" dirty="0"/>
        </a:p>
      </dgm:t>
    </dgm:pt>
    <dgm:pt modelId="{A472DB51-B4B1-F042-87FA-71A0C3580AA1}" type="sibTrans" cxnId="{00E4608F-13FF-9849-BEC5-6E19712B3345}">
      <dgm:prSet/>
      <dgm:spPr/>
      <dgm:t>
        <a:bodyPr/>
        <a:lstStyle/>
        <a:p>
          <a:endParaRPr lang="en-US"/>
        </a:p>
      </dgm:t>
    </dgm:pt>
    <dgm:pt modelId="{F914FAA0-8F6A-244C-810A-CC1C329ECF02}" type="parTrans" cxnId="{00E4608F-13FF-9849-BEC5-6E19712B3345}">
      <dgm:prSet/>
      <dgm:spPr/>
      <dgm:t>
        <a:bodyPr/>
        <a:lstStyle/>
        <a:p>
          <a:endParaRPr lang="en-US"/>
        </a:p>
      </dgm:t>
    </dgm:pt>
    <dgm:pt modelId="{708F9F91-3DE1-2440-8A00-04AF38E128E8}" type="pres">
      <dgm:prSet presAssocID="{F4C587C6-8E5D-6D45-9C2F-020433A40A80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FF5C2F09-2725-D745-8CF5-994A829D05CF}" type="pres">
      <dgm:prSet presAssocID="{F4C587C6-8E5D-6D45-9C2F-020433A40A80}" presName="dummyMaxCanvas" presStyleCnt="0"/>
      <dgm:spPr/>
    </dgm:pt>
    <dgm:pt modelId="{8675C385-E3A9-E74B-B40F-E77F2BD53CC0}" type="pres">
      <dgm:prSet presAssocID="{F4C587C6-8E5D-6D45-9C2F-020433A40A80}" presName="parentComposite" presStyleCnt="0"/>
      <dgm:spPr/>
    </dgm:pt>
    <dgm:pt modelId="{C6A42050-73D8-BC42-AAB4-239F50782DA2}" type="pres">
      <dgm:prSet presAssocID="{F4C587C6-8E5D-6D45-9C2F-020433A40A80}" presName="parent1" presStyleLbl="alignAccFollowNode1" presStyleIdx="0" presStyleCnt="4" custScaleY="77509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FBB6F577-5E45-D843-BFF0-DCB421EBEC99}" type="pres">
      <dgm:prSet presAssocID="{F4C587C6-8E5D-6D45-9C2F-020433A40A80}" presName="parent2" presStyleLbl="alignAccFollowNode1" presStyleIdx="1" presStyleCnt="4">
        <dgm:presLayoutVars>
          <dgm:chMax val="4"/>
        </dgm:presLayoutVars>
      </dgm:prSet>
      <dgm:spPr/>
    </dgm:pt>
    <dgm:pt modelId="{A392E50F-F93C-E14C-8417-ECD9FBEFB8F8}" type="pres">
      <dgm:prSet presAssocID="{F4C587C6-8E5D-6D45-9C2F-020433A40A80}" presName="childrenComposite" presStyleCnt="0"/>
      <dgm:spPr/>
    </dgm:pt>
    <dgm:pt modelId="{23AF5AF9-0AA4-734A-8E01-BE04AEB72092}" type="pres">
      <dgm:prSet presAssocID="{F4C587C6-8E5D-6D45-9C2F-020433A40A80}" presName="dummyMaxCanvas_ChildArea" presStyleCnt="0"/>
      <dgm:spPr/>
    </dgm:pt>
    <dgm:pt modelId="{B042D8B9-5324-984A-9275-C445697657BB}" type="pres">
      <dgm:prSet presAssocID="{F4C587C6-8E5D-6D45-9C2F-020433A40A80}" presName="fulcrum" presStyleLbl="alignAccFollowNode1" presStyleIdx="2" presStyleCnt="4"/>
      <dgm:spPr/>
    </dgm:pt>
    <dgm:pt modelId="{E216F433-0D4D-7043-81D9-435EFDB2FD37}" type="pres">
      <dgm:prSet presAssocID="{F4C587C6-8E5D-6D45-9C2F-020433A40A80}" presName="balance_21" presStyleLbl="alignAccFollowNode1" presStyleIdx="3" presStyleCnt="4">
        <dgm:presLayoutVars>
          <dgm:bulletEnabled val="1"/>
        </dgm:presLayoutVars>
      </dgm:prSet>
      <dgm:spPr/>
    </dgm:pt>
    <dgm:pt modelId="{00E1D7B2-D1C6-5F41-A298-2BFFF67BC842}" type="pres">
      <dgm:prSet presAssocID="{F4C587C6-8E5D-6D45-9C2F-020433A40A80}" presName="left_21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220BF0-EF4C-C546-A62F-00C5AFAB39AB}" type="pres">
      <dgm:prSet presAssocID="{F4C587C6-8E5D-6D45-9C2F-020433A40A80}" presName="left_21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6B3A66-592F-B94C-8BF4-362EC09DA850}" type="pres">
      <dgm:prSet presAssocID="{F4C587C6-8E5D-6D45-9C2F-020433A40A80}" presName="right_21_1" presStyleLbl="node1" presStyleIdx="2" presStyleCnt="3">
        <dgm:presLayoutVars>
          <dgm:bulletEnabled val="1"/>
        </dgm:presLayoutVars>
      </dgm:prSet>
      <dgm:spPr/>
    </dgm:pt>
  </dgm:ptLst>
  <dgm:cxnLst>
    <dgm:cxn modelId="{47D1F9BB-D7B2-4446-AA62-4C95564579A6}" type="presOf" srcId="{3133E23D-7A2C-1244-B433-4197022C91D1}" destId="{91220BF0-EF4C-C546-A62F-00C5AFAB39AB}" srcOrd="0" destOrd="0" presId="urn:microsoft.com/office/officeart/2005/8/layout/balance1"/>
    <dgm:cxn modelId="{00E4608F-13FF-9849-BEC5-6E19712B3345}" srcId="{F4C587C6-8E5D-6D45-9C2F-020433A40A80}" destId="{3C85A27F-355C-BA46-9BAC-0EEB6E21884F}" srcOrd="0" destOrd="0" parTransId="{F914FAA0-8F6A-244C-810A-CC1C329ECF02}" sibTransId="{A472DB51-B4B1-F042-87FA-71A0C3580AA1}"/>
    <dgm:cxn modelId="{450FAB9A-E9A3-4841-8B46-17B336B09A98}" type="presOf" srcId="{A7A0FEBA-297D-D24E-99A4-585B74DFB45E}" destId="{00E1D7B2-D1C6-5F41-A298-2BFFF67BC842}" srcOrd="0" destOrd="0" presId="urn:microsoft.com/office/officeart/2005/8/layout/balance1"/>
    <dgm:cxn modelId="{5AB5499A-3EE1-9F4B-9D0A-CF9B1E2B54B3}" type="presOf" srcId="{F4C587C6-8E5D-6D45-9C2F-020433A40A80}" destId="{708F9F91-3DE1-2440-8A00-04AF38E128E8}" srcOrd="0" destOrd="0" presId="urn:microsoft.com/office/officeart/2005/8/layout/balance1"/>
    <dgm:cxn modelId="{5D65F0BE-0815-D84D-BAB5-98AA79F43334}" srcId="{F4C587C6-8E5D-6D45-9C2F-020433A40A80}" destId="{73CF031A-DC43-034A-A8F5-544ECFF2B5E5}" srcOrd="1" destOrd="0" parTransId="{C62B17FB-89BE-4446-9978-25CEB5648EC6}" sibTransId="{1F32A39A-4BE1-904A-AD04-B7D13B22F7B8}"/>
    <dgm:cxn modelId="{217258AE-0954-EA43-AC96-20B41E1BC8E2}" srcId="{73CF031A-DC43-034A-A8F5-544ECFF2B5E5}" destId="{F3CAA51A-A187-6047-82E9-48C17E83E10A}" srcOrd="0" destOrd="0" parTransId="{6DFF1544-6DD3-824F-B719-0E7C0BCDA16C}" sibTransId="{B4809A85-BE76-A945-BD41-39385A0C2EFA}"/>
    <dgm:cxn modelId="{3FA22F0D-A29A-C645-A4F5-2A0277ADDAC4}" srcId="{3C85A27F-355C-BA46-9BAC-0EEB6E21884F}" destId="{A7A0FEBA-297D-D24E-99A4-585B74DFB45E}" srcOrd="0" destOrd="0" parTransId="{8F8243DB-9021-164E-85C5-9AF3951CA96E}" sibTransId="{C8369CDE-2EF3-4C4D-ADD8-2D1CDE23D279}"/>
    <dgm:cxn modelId="{DFAAB6F3-43D0-CD44-B8A3-5BD4EFCC06C3}" type="presOf" srcId="{3C85A27F-355C-BA46-9BAC-0EEB6E21884F}" destId="{C6A42050-73D8-BC42-AAB4-239F50782DA2}" srcOrd="0" destOrd="0" presId="urn:microsoft.com/office/officeart/2005/8/layout/balance1"/>
    <dgm:cxn modelId="{583951F9-BD24-F44C-BCB5-8CAE7BD369AD}" srcId="{3C85A27F-355C-BA46-9BAC-0EEB6E21884F}" destId="{3133E23D-7A2C-1244-B433-4197022C91D1}" srcOrd="1" destOrd="0" parTransId="{F023222A-BD38-7443-8C37-01E2C4390E26}" sibTransId="{B82F1509-56EA-8D4E-BBDE-B0AE3EEF22E7}"/>
    <dgm:cxn modelId="{85E16BF7-9C33-3D41-A9BE-DC9C35BFE973}" type="presOf" srcId="{73CF031A-DC43-034A-A8F5-544ECFF2B5E5}" destId="{FBB6F577-5E45-D843-BFF0-DCB421EBEC99}" srcOrd="0" destOrd="0" presId="urn:microsoft.com/office/officeart/2005/8/layout/balance1"/>
    <dgm:cxn modelId="{C159E056-CB46-9647-8615-B9A4C1F3C241}" type="presOf" srcId="{F3CAA51A-A187-6047-82E9-48C17E83E10A}" destId="{4D6B3A66-592F-B94C-8BF4-362EC09DA850}" srcOrd="0" destOrd="0" presId="urn:microsoft.com/office/officeart/2005/8/layout/balance1"/>
    <dgm:cxn modelId="{8858031C-2C45-6047-93A4-411E94A06AF7}" type="presParOf" srcId="{708F9F91-3DE1-2440-8A00-04AF38E128E8}" destId="{FF5C2F09-2725-D745-8CF5-994A829D05CF}" srcOrd="0" destOrd="0" presId="urn:microsoft.com/office/officeart/2005/8/layout/balance1"/>
    <dgm:cxn modelId="{4FB7B44F-5675-6546-A375-26FD1DA3BE16}" type="presParOf" srcId="{708F9F91-3DE1-2440-8A00-04AF38E128E8}" destId="{8675C385-E3A9-E74B-B40F-E77F2BD53CC0}" srcOrd="1" destOrd="0" presId="urn:microsoft.com/office/officeart/2005/8/layout/balance1"/>
    <dgm:cxn modelId="{19FF76D3-1C10-AF4A-9C35-82C03054C375}" type="presParOf" srcId="{8675C385-E3A9-E74B-B40F-E77F2BD53CC0}" destId="{C6A42050-73D8-BC42-AAB4-239F50782DA2}" srcOrd="0" destOrd="0" presId="urn:microsoft.com/office/officeart/2005/8/layout/balance1"/>
    <dgm:cxn modelId="{EC240CD9-BFBB-5F45-A964-1C1849A68F32}" type="presParOf" srcId="{8675C385-E3A9-E74B-B40F-E77F2BD53CC0}" destId="{FBB6F577-5E45-D843-BFF0-DCB421EBEC99}" srcOrd="1" destOrd="0" presId="urn:microsoft.com/office/officeart/2005/8/layout/balance1"/>
    <dgm:cxn modelId="{03FA54D7-EEC1-9346-84A3-A538147BEBE7}" type="presParOf" srcId="{708F9F91-3DE1-2440-8A00-04AF38E128E8}" destId="{A392E50F-F93C-E14C-8417-ECD9FBEFB8F8}" srcOrd="2" destOrd="0" presId="urn:microsoft.com/office/officeart/2005/8/layout/balance1"/>
    <dgm:cxn modelId="{9C1BB196-A8C3-0A4D-AC7F-15948438E8D9}" type="presParOf" srcId="{A392E50F-F93C-E14C-8417-ECD9FBEFB8F8}" destId="{23AF5AF9-0AA4-734A-8E01-BE04AEB72092}" srcOrd="0" destOrd="0" presId="urn:microsoft.com/office/officeart/2005/8/layout/balance1"/>
    <dgm:cxn modelId="{3228D22E-2105-CA42-A78C-6877A4ECDC0A}" type="presParOf" srcId="{A392E50F-F93C-E14C-8417-ECD9FBEFB8F8}" destId="{B042D8B9-5324-984A-9275-C445697657BB}" srcOrd="1" destOrd="0" presId="urn:microsoft.com/office/officeart/2005/8/layout/balance1"/>
    <dgm:cxn modelId="{8BCA14DC-09E2-3341-8B65-10C97797B840}" type="presParOf" srcId="{A392E50F-F93C-E14C-8417-ECD9FBEFB8F8}" destId="{E216F433-0D4D-7043-81D9-435EFDB2FD37}" srcOrd="2" destOrd="0" presId="urn:microsoft.com/office/officeart/2005/8/layout/balance1"/>
    <dgm:cxn modelId="{04F99EE6-05AC-764E-BDC0-4B221134EC7E}" type="presParOf" srcId="{A392E50F-F93C-E14C-8417-ECD9FBEFB8F8}" destId="{00E1D7B2-D1C6-5F41-A298-2BFFF67BC842}" srcOrd="3" destOrd="0" presId="urn:microsoft.com/office/officeart/2005/8/layout/balance1"/>
    <dgm:cxn modelId="{90CA58F9-583E-CC44-A1EA-C1F8D5902133}" type="presParOf" srcId="{A392E50F-F93C-E14C-8417-ECD9FBEFB8F8}" destId="{91220BF0-EF4C-C546-A62F-00C5AFAB39AB}" srcOrd="4" destOrd="0" presId="urn:microsoft.com/office/officeart/2005/8/layout/balance1"/>
    <dgm:cxn modelId="{92098C39-4E62-A149-8746-C40E9D8669A9}" type="presParOf" srcId="{A392E50F-F93C-E14C-8417-ECD9FBEFB8F8}" destId="{4D6B3A66-592F-B94C-8BF4-362EC09DA850}" srcOrd="5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AFCB2F-40F7-D945-B527-270224528F23}">
      <dsp:nvSpPr>
        <dsp:cNvPr id="0" name=""/>
        <dsp:cNvSpPr/>
      </dsp:nvSpPr>
      <dsp:spPr>
        <a:xfrm>
          <a:off x="2691016" y="1440520"/>
          <a:ext cx="2228442" cy="22284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Outcome Measures</a:t>
          </a:r>
          <a:endParaRPr lang="en-US" sz="2500" kern="1200" dirty="0"/>
        </a:p>
      </dsp:txBody>
      <dsp:txXfrm>
        <a:off x="3017364" y="1766868"/>
        <a:ext cx="1575746" cy="1575746"/>
      </dsp:txXfrm>
    </dsp:sp>
    <dsp:sp modelId="{5A806937-7C91-E346-8622-5A4BEDFAAC63}">
      <dsp:nvSpPr>
        <dsp:cNvPr id="0" name=""/>
        <dsp:cNvSpPr/>
      </dsp:nvSpPr>
      <dsp:spPr>
        <a:xfrm rot="13961113" flipH="1">
          <a:off x="1676390" y="1828774"/>
          <a:ext cx="955916" cy="59123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0BFBB3-29EE-B248-BA90-227BAC93DDB1}">
      <dsp:nvSpPr>
        <dsp:cNvPr id="0" name=""/>
        <dsp:cNvSpPr/>
      </dsp:nvSpPr>
      <dsp:spPr>
        <a:xfrm>
          <a:off x="310121" y="1803"/>
          <a:ext cx="2117020" cy="16936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Past Cohorts</a:t>
          </a:r>
          <a:endParaRPr lang="en-US" sz="3000" kern="1200" dirty="0"/>
        </a:p>
      </dsp:txBody>
      <dsp:txXfrm>
        <a:off x="359725" y="51407"/>
        <a:ext cx="2017812" cy="1594408"/>
      </dsp:txXfrm>
    </dsp:sp>
    <dsp:sp modelId="{94BC4513-FE81-A24F-9E44-753ADD554D59}">
      <dsp:nvSpPr>
        <dsp:cNvPr id="0" name=""/>
        <dsp:cNvSpPr/>
      </dsp:nvSpPr>
      <dsp:spPr>
        <a:xfrm rot="8700000">
          <a:off x="5080062" y="1956459"/>
          <a:ext cx="1088364" cy="53742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A9AF4B-FFAF-7343-B173-D74087F72416}">
      <dsp:nvSpPr>
        <dsp:cNvPr id="0" name=""/>
        <dsp:cNvSpPr/>
      </dsp:nvSpPr>
      <dsp:spPr>
        <a:xfrm>
          <a:off x="5183333" y="1803"/>
          <a:ext cx="2117020" cy="16936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State Standards</a:t>
          </a:r>
          <a:endParaRPr lang="en-US" sz="3000" kern="1200" dirty="0"/>
        </a:p>
      </dsp:txBody>
      <dsp:txXfrm>
        <a:off x="5232937" y="51407"/>
        <a:ext cx="2017812" cy="15944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42050-73D8-BC42-AAB4-239F50782DA2}">
      <dsp:nvSpPr>
        <dsp:cNvPr id="0" name=""/>
        <dsp:cNvSpPr/>
      </dsp:nvSpPr>
      <dsp:spPr>
        <a:xfrm>
          <a:off x="2190100" y="82559"/>
          <a:ext cx="1321476" cy="56903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Comparison Groups</a:t>
          </a:r>
          <a:endParaRPr lang="en-US" sz="1500" kern="1200" dirty="0"/>
        </a:p>
      </dsp:txBody>
      <dsp:txXfrm>
        <a:off x="2206766" y="99225"/>
        <a:ext cx="1288144" cy="535702"/>
      </dsp:txXfrm>
    </dsp:sp>
    <dsp:sp modelId="{FBB6F577-5E45-D843-BFF0-DCB421EBEC99}">
      <dsp:nvSpPr>
        <dsp:cNvPr id="0" name=""/>
        <dsp:cNvSpPr/>
      </dsp:nvSpPr>
      <dsp:spPr>
        <a:xfrm>
          <a:off x="4098899" y="0"/>
          <a:ext cx="1321476" cy="73415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Data</a:t>
          </a:r>
          <a:endParaRPr lang="en-US" sz="1500" kern="1200" dirty="0"/>
        </a:p>
      </dsp:txBody>
      <dsp:txXfrm>
        <a:off x="4120402" y="21503"/>
        <a:ext cx="1278470" cy="691147"/>
      </dsp:txXfrm>
    </dsp:sp>
    <dsp:sp modelId="{B042D8B9-5324-984A-9275-C445697657BB}">
      <dsp:nvSpPr>
        <dsp:cNvPr id="0" name=""/>
        <dsp:cNvSpPr/>
      </dsp:nvSpPr>
      <dsp:spPr>
        <a:xfrm>
          <a:off x="3529930" y="3120151"/>
          <a:ext cx="550615" cy="550615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16F433-0D4D-7043-81D9-435EFDB2FD37}">
      <dsp:nvSpPr>
        <dsp:cNvPr id="0" name=""/>
        <dsp:cNvSpPr/>
      </dsp:nvSpPr>
      <dsp:spPr>
        <a:xfrm rot="21360000">
          <a:off x="2152888" y="2884207"/>
          <a:ext cx="3304699" cy="2310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E1D7B2-D1C6-5F41-A298-2BFFF67BC842}">
      <dsp:nvSpPr>
        <dsp:cNvPr id="0" name=""/>
        <dsp:cNvSpPr/>
      </dsp:nvSpPr>
      <dsp:spPr>
        <a:xfrm rot="21360000">
          <a:off x="2133990" y="1955068"/>
          <a:ext cx="1360281" cy="9646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Past Cohorts</a:t>
          </a:r>
          <a:endParaRPr lang="en-US" sz="1800" kern="1200" dirty="0"/>
        </a:p>
      </dsp:txBody>
      <dsp:txXfrm>
        <a:off x="2181080" y="2002158"/>
        <a:ext cx="1266101" cy="870462"/>
      </dsp:txXfrm>
    </dsp:sp>
    <dsp:sp modelId="{91220BF0-EF4C-C546-A62F-00C5AFAB39AB}">
      <dsp:nvSpPr>
        <dsp:cNvPr id="0" name=""/>
        <dsp:cNvSpPr/>
      </dsp:nvSpPr>
      <dsp:spPr>
        <a:xfrm rot="21360000">
          <a:off x="2060575" y="956619"/>
          <a:ext cx="1360281" cy="9646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State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Standards</a:t>
          </a:r>
          <a:endParaRPr lang="en-US" sz="1800" kern="1200" dirty="0"/>
        </a:p>
      </dsp:txBody>
      <dsp:txXfrm>
        <a:off x="2107665" y="1003709"/>
        <a:ext cx="1266101" cy="870462"/>
      </dsp:txXfrm>
    </dsp:sp>
    <dsp:sp modelId="{4D6B3A66-592F-B94C-8BF4-362EC09DA850}">
      <dsp:nvSpPr>
        <dsp:cNvPr id="0" name=""/>
        <dsp:cNvSpPr/>
      </dsp:nvSpPr>
      <dsp:spPr>
        <a:xfrm rot="21360000">
          <a:off x="4024435" y="1822920"/>
          <a:ext cx="1360281" cy="9646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Outcome Measures</a:t>
          </a:r>
          <a:endParaRPr lang="en-US" sz="1800" kern="1200" dirty="0"/>
        </a:p>
      </dsp:txBody>
      <dsp:txXfrm>
        <a:off x="4071525" y="1870010"/>
        <a:ext cx="1266101" cy="870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35900"/>
            <a:ext cx="8915400" cy="2199243"/>
          </a:xfrm>
        </p:spPr>
        <p:txBody>
          <a:bodyPr>
            <a:normAutofit fontScale="90000"/>
          </a:bodyPr>
          <a:lstStyle/>
          <a:p>
            <a:r>
              <a:rPr lang="en-US" dirty="0"/>
              <a:t>Evidence-based Incremental</a:t>
            </a:r>
            <a:br>
              <a:rPr lang="en-US" dirty="0"/>
            </a:br>
            <a:r>
              <a:rPr lang="en-US" dirty="0" smtClean="0"/>
              <a:t>Improvements </a:t>
            </a:r>
            <a:r>
              <a:rPr lang="en-US" dirty="0"/>
              <a:t>as a Model for </a:t>
            </a:r>
            <a:br>
              <a:rPr lang="en-US" dirty="0"/>
            </a:br>
            <a:r>
              <a:rPr lang="en-US" dirty="0" smtClean="0"/>
              <a:t>Program </a:t>
            </a:r>
            <a:r>
              <a:rPr lang="en-US" dirty="0"/>
              <a:t>Evaluation in Higher </a:t>
            </a:r>
            <a:br>
              <a:rPr lang="en-US" dirty="0"/>
            </a:br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Aaron Tesch &amp; Laura </a:t>
            </a:r>
            <a:r>
              <a:rPr lang="en-US" dirty="0" smtClean="0"/>
              <a:t>Lunsford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823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Educational Assessment of Effectiveness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0682443"/>
              </p:ext>
            </p:extLst>
          </p:nvPr>
        </p:nvGraphicFramePr>
        <p:xfrm>
          <a:off x="1114424" y="2595562"/>
          <a:ext cx="7610476" cy="3670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7667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970536"/>
              </p:ext>
            </p:extLst>
          </p:nvPr>
        </p:nvGraphicFramePr>
        <p:xfrm>
          <a:off x="1114424" y="2595562"/>
          <a:ext cx="7610476" cy="3670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3897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Ideal Assessment of Teaching Effectiveness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0" y="2969187"/>
            <a:ext cx="8065688" cy="2424837"/>
            <a:chOff x="0" y="2969187"/>
            <a:chExt cx="8065688" cy="2424837"/>
          </a:xfrm>
        </p:grpSpPr>
        <p:sp>
          <p:nvSpPr>
            <p:cNvPr id="15" name="Freeform 14"/>
            <p:cNvSpPr/>
            <p:nvPr/>
          </p:nvSpPr>
          <p:spPr>
            <a:xfrm>
              <a:off x="0" y="2969187"/>
              <a:ext cx="2386625" cy="2424837"/>
            </a:xfrm>
            <a:custGeom>
              <a:avLst/>
              <a:gdLst>
                <a:gd name="connsiteX0" fmla="*/ 0 w 1922772"/>
                <a:gd name="connsiteY0" fmla="*/ 961386 h 1922772"/>
                <a:gd name="connsiteX1" fmla="*/ 961386 w 1922772"/>
                <a:gd name="connsiteY1" fmla="*/ 0 h 1922772"/>
                <a:gd name="connsiteX2" fmla="*/ 1922772 w 1922772"/>
                <a:gd name="connsiteY2" fmla="*/ 961386 h 1922772"/>
                <a:gd name="connsiteX3" fmla="*/ 961386 w 1922772"/>
                <a:gd name="connsiteY3" fmla="*/ 1922772 h 1922772"/>
                <a:gd name="connsiteX4" fmla="*/ 0 w 1922772"/>
                <a:gd name="connsiteY4" fmla="*/ 961386 h 1922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2772" h="1922772">
                  <a:moveTo>
                    <a:pt x="0" y="961386"/>
                  </a:moveTo>
                  <a:cubicBezTo>
                    <a:pt x="0" y="430427"/>
                    <a:pt x="430427" y="0"/>
                    <a:pt x="961386" y="0"/>
                  </a:cubicBezTo>
                  <a:cubicBezTo>
                    <a:pt x="1492345" y="0"/>
                    <a:pt x="1922772" y="430427"/>
                    <a:pt x="1922772" y="961386"/>
                  </a:cubicBezTo>
                  <a:cubicBezTo>
                    <a:pt x="1922772" y="1492345"/>
                    <a:pt x="1492345" y="1922772"/>
                    <a:pt x="961386" y="1922772"/>
                  </a:cubicBezTo>
                  <a:cubicBezTo>
                    <a:pt x="430427" y="1922772"/>
                    <a:pt x="0" y="1492345"/>
                    <a:pt x="0" y="961386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1903" tIns="301903" rIns="301903" bIns="301903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Current Individual Performance</a:t>
              </a:r>
              <a:endParaRPr lang="en-US" sz="1600" kern="1200" dirty="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853207" y="3452799"/>
              <a:ext cx="1606390" cy="1518990"/>
            </a:xfrm>
            <a:custGeom>
              <a:avLst/>
              <a:gdLst>
                <a:gd name="connsiteX0" fmla="*/ 0 w 1922772"/>
                <a:gd name="connsiteY0" fmla="*/ 961386 h 1922772"/>
                <a:gd name="connsiteX1" fmla="*/ 961386 w 1922772"/>
                <a:gd name="connsiteY1" fmla="*/ 0 h 1922772"/>
                <a:gd name="connsiteX2" fmla="*/ 1922772 w 1922772"/>
                <a:gd name="connsiteY2" fmla="*/ 961386 h 1922772"/>
                <a:gd name="connsiteX3" fmla="*/ 961386 w 1922772"/>
                <a:gd name="connsiteY3" fmla="*/ 1922772 h 1922772"/>
                <a:gd name="connsiteX4" fmla="*/ 0 w 1922772"/>
                <a:gd name="connsiteY4" fmla="*/ 961386 h 1922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2772" h="1922772">
                  <a:moveTo>
                    <a:pt x="0" y="961386"/>
                  </a:moveTo>
                  <a:cubicBezTo>
                    <a:pt x="0" y="430427"/>
                    <a:pt x="430427" y="0"/>
                    <a:pt x="961386" y="0"/>
                  </a:cubicBezTo>
                  <a:cubicBezTo>
                    <a:pt x="1492345" y="0"/>
                    <a:pt x="1922772" y="430427"/>
                    <a:pt x="1922772" y="961386"/>
                  </a:cubicBezTo>
                  <a:cubicBezTo>
                    <a:pt x="1922772" y="1492345"/>
                    <a:pt x="1492345" y="1922772"/>
                    <a:pt x="961386" y="1922772"/>
                  </a:cubicBezTo>
                  <a:cubicBezTo>
                    <a:pt x="430427" y="1922772"/>
                    <a:pt x="0" y="1492345"/>
                    <a:pt x="0" y="961386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1903" tIns="301903" rIns="301903" bIns="301903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Past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smtClean="0"/>
                <a:t>Individual</a:t>
              </a:r>
              <a:r>
                <a:rPr lang="en-US" sz="1600" kern="1200" dirty="0" smtClean="0"/>
                <a:t> Performance</a:t>
              </a:r>
              <a:endParaRPr lang="en-US" sz="1600" kern="1200" dirty="0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717684" y="3683736"/>
              <a:ext cx="1115208" cy="1115208"/>
            </a:xfrm>
            <a:custGeom>
              <a:avLst/>
              <a:gdLst>
                <a:gd name="connsiteX0" fmla="*/ 147821 w 1115208"/>
                <a:gd name="connsiteY0" fmla="*/ 229733 h 1115208"/>
                <a:gd name="connsiteX1" fmla="*/ 967387 w 1115208"/>
                <a:gd name="connsiteY1" fmla="*/ 229733 h 1115208"/>
                <a:gd name="connsiteX2" fmla="*/ 967387 w 1115208"/>
                <a:gd name="connsiteY2" fmla="*/ 492030 h 1115208"/>
                <a:gd name="connsiteX3" fmla="*/ 147821 w 1115208"/>
                <a:gd name="connsiteY3" fmla="*/ 492030 h 1115208"/>
                <a:gd name="connsiteX4" fmla="*/ 147821 w 1115208"/>
                <a:gd name="connsiteY4" fmla="*/ 229733 h 1115208"/>
                <a:gd name="connsiteX5" fmla="*/ 147821 w 1115208"/>
                <a:gd name="connsiteY5" fmla="*/ 623178 h 1115208"/>
                <a:gd name="connsiteX6" fmla="*/ 967387 w 1115208"/>
                <a:gd name="connsiteY6" fmla="*/ 623178 h 1115208"/>
                <a:gd name="connsiteX7" fmla="*/ 967387 w 1115208"/>
                <a:gd name="connsiteY7" fmla="*/ 885475 h 1115208"/>
                <a:gd name="connsiteX8" fmla="*/ 147821 w 1115208"/>
                <a:gd name="connsiteY8" fmla="*/ 885475 h 1115208"/>
                <a:gd name="connsiteX9" fmla="*/ 147821 w 1115208"/>
                <a:gd name="connsiteY9" fmla="*/ 623178 h 1115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15208" h="1115208">
                  <a:moveTo>
                    <a:pt x="147821" y="229733"/>
                  </a:moveTo>
                  <a:lnTo>
                    <a:pt x="967387" y="229733"/>
                  </a:lnTo>
                  <a:lnTo>
                    <a:pt x="967387" y="492030"/>
                  </a:lnTo>
                  <a:lnTo>
                    <a:pt x="147821" y="492030"/>
                  </a:lnTo>
                  <a:lnTo>
                    <a:pt x="147821" y="229733"/>
                  </a:lnTo>
                  <a:close/>
                  <a:moveTo>
                    <a:pt x="147821" y="623178"/>
                  </a:moveTo>
                  <a:lnTo>
                    <a:pt x="967387" y="623178"/>
                  </a:lnTo>
                  <a:lnTo>
                    <a:pt x="967387" y="885475"/>
                  </a:lnTo>
                  <a:lnTo>
                    <a:pt x="147821" y="885475"/>
                  </a:lnTo>
                  <a:lnTo>
                    <a:pt x="147821" y="623178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7821" tIns="229733" rIns="147821" bIns="229733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300" kern="1200"/>
            </a:p>
          </p:txBody>
        </p:sp>
        <p:sp>
          <p:nvSpPr>
            <p:cNvPr id="19" name="Moon 18"/>
            <p:cNvSpPr/>
            <p:nvPr/>
          </p:nvSpPr>
          <p:spPr>
            <a:xfrm>
              <a:off x="6989021" y="3279954"/>
              <a:ext cx="1076667" cy="1922772"/>
            </a:xfrm>
            <a:prstGeom prst="moon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1903" tIns="301903" rIns="301903" bIns="301903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smtClean="0"/>
                <a:t>OM</a:t>
              </a:r>
              <a:endParaRPr lang="en-US" sz="1600" kern="1200" dirty="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2584557" y="4073141"/>
            <a:ext cx="912224" cy="263927"/>
          </a:xfrm>
          <a:prstGeom prst="rect">
            <a:avLst/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7821" tIns="229733" rIns="147821" bIns="229733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300" kern="1200"/>
          </a:p>
        </p:txBody>
      </p:sp>
      <p:sp>
        <p:nvSpPr>
          <p:cNvPr id="21" name="TextBox 20"/>
          <p:cNvSpPr txBox="1"/>
          <p:nvPr/>
        </p:nvSpPr>
        <p:spPr>
          <a:xfrm>
            <a:off x="6989021" y="4111317"/>
            <a:ext cx="597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036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Basic Knowledge of Psychology</a:t>
            </a:r>
          </a:p>
          <a:p>
            <a:r>
              <a:rPr lang="en-US" dirty="0" smtClean="0"/>
              <a:t>Critical Thinking</a:t>
            </a:r>
          </a:p>
          <a:p>
            <a:r>
              <a:rPr lang="en-US" dirty="0" smtClean="0"/>
              <a:t>Technological Literacy</a:t>
            </a:r>
          </a:p>
          <a:p>
            <a:r>
              <a:rPr lang="en-US" dirty="0" smtClean="0"/>
              <a:t>Communication Ability</a:t>
            </a:r>
          </a:p>
          <a:p>
            <a:r>
              <a:rPr lang="en-US" dirty="0" smtClean="0"/>
              <a:t>Apply Psychology</a:t>
            </a:r>
          </a:p>
          <a:p>
            <a:r>
              <a:rPr lang="en-US" dirty="0" smtClean="0"/>
              <a:t>Social awareness</a:t>
            </a:r>
          </a:p>
          <a:p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378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Bookend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and Systems of Psychology: Introduces students to the program community at beginning of program. Assesses Initial performance for many ELOs.</a:t>
            </a:r>
          </a:p>
          <a:p>
            <a:r>
              <a:rPr lang="en-US" dirty="0" smtClean="0"/>
              <a:t>Capstone: Assesses these ELOs at end of program.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690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Entrance/Exit 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Entrance Survey: Assessment of psychological knowledge, critical thinking, etc.</a:t>
            </a:r>
          </a:p>
          <a:p>
            <a:r>
              <a:rPr lang="en-US" dirty="0" smtClean="0"/>
              <a:t>Exit Surveys: Assessment after program completion.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64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Content Portfolios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gather work completed during program to frame knowledge gained. </a:t>
            </a:r>
          </a:p>
          <a:p>
            <a:pPr lvl="1"/>
            <a:r>
              <a:rPr lang="en-US" dirty="0" smtClean="0"/>
              <a:t>Social</a:t>
            </a:r>
          </a:p>
          <a:p>
            <a:pPr lvl="1"/>
            <a:r>
              <a:rPr lang="en-US" dirty="0" smtClean="0"/>
              <a:t>Cognitive</a:t>
            </a:r>
          </a:p>
          <a:p>
            <a:pPr lvl="1"/>
            <a:r>
              <a:rPr lang="en-US" dirty="0" smtClean="0"/>
              <a:t>Clinical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64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level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Biopsychology: Tested different grading modalities.</a:t>
            </a:r>
          </a:p>
          <a:p>
            <a:r>
              <a:rPr lang="en-US" dirty="0" smtClean="0"/>
              <a:t>Psychology of Happiness: Tested different </a:t>
            </a:r>
            <a:r>
              <a:rPr lang="en-US" smtClean="0"/>
              <a:t>teaching environments.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57251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72</TotalTime>
  <Words>159</Words>
  <Application>Microsoft Macintosh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Perception</vt:lpstr>
      <vt:lpstr>Evidence-based Incremental Improvements as a Model for  Program Evaluation in Higher  Education</vt:lpstr>
      <vt:lpstr>Typical Educational Assessment of Effectiveness</vt:lpstr>
      <vt:lpstr>PowerPoint Presentation</vt:lpstr>
      <vt:lpstr>Ideal Assessment of Teaching Effectiveness</vt:lpstr>
      <vt:lpstr>Expected Learning Outcomes</vt:lpstr>
      <vt:lpstr>Bookend courses</vt:lpstr>
      <vt:lpstr>Entrance/Exit Surveys</vt:lpstr>
      <vt:lpstr>Program Content Portfolios</vt:lpstr>
      <vt:lpstr>Course level studies</vt:lpstr>
    </vt:vector>
  </TitlesOfParts>
  <Company>University of Arizona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Evidence-based Incremental Improvements as a Model for  Program Evaluation in Higher  Education</dc:title>
  <dc:creator>Aaron Tesch</dc:creator>
  <cp:lastModifiedBy>Aaron Tesch</cp:lastModifiedBy>
  <cp:revision>7</cp:revision>
  <dcterms:created xsi:type="dcterms:W3CDTF">2014-10-13T20:31:44Z</dcterms:created>
  <dcterms:modified xsi:type="dcterms:W3CDTF">2014-10-13T21:44:15Z</dcterms:modified>
</cp:coreProperties>
</file>